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52" r:id="rId5"/>
    <p:sldId id="353" r:id="rId6"/>
    <p:sldId id="354" r:id="rId7"/>
    <p:sldId id="358" r:id="rId8"/>
    <p:sldId id="356" r:id="rId9"/>
    <p:sldId id="357" r:id="rId10"/>
    <p:sldId id="355" r:id="rId11"/>
    <p:sldId id="310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57079313-F487-4BA6-A674-69734A4D7243}">
          <p14:sldIdLst>
            <p14:sldId id="352"/>
            <p14:sldId id="353"/>
            <p14:sldId id="354"/>
            <p14:sldId id="358"/>
            <p14:sldId id="356"/>
            <p14:sldId id="357"/>
            <p14:sldId id="355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3160" userDrawn="1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pos="7015" userDrawn="1">
          <p15:clr>
            <a:srgbClr val="A4A3A4"/>
          </p15:clr>
        </p15:guide>
        <p15:guide id="6" orient="horz" pos="1298" userDrawn="1">
          <p15:clr>
            <a:srgbClr val="A4A3A4"/>
          </p15:clr>
        </p15:guide>
        <p15:guide id="7" orient="horz" pos="845" userDrawn="1">
          <p15:clr>
            <a:srgbClr val="A4A3A4"/>
          </p15:clr>
        </p15:guide>
        <p15:guide id="8" orient="horz" pos="2001" userDrawn="1">
          <p15:clr>
            <a:srgbClr val="A4A3A4"/>
          </p15:clr>
        </p15:guide>
        <p15:guide id="9" pos="36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  <a:srgbClr val="CC00CC"/>
    <a:srgbClr val="D50071"/>
    <a:srgbClr val="70B3CF"/>
    <a:srgbClr val="C29709"/>
    <a:srgbClr val="3D332B"/>
    <a:srgbClr val="FFFF00"/>
    <a:srgbClr val="B7472A"/>
    <a:srgbClr val="919296"/>
    <a:srgbClr val="9E2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31" autoAdjust="0"/>
    <p:restoredTop sz="78933" autoAdjust="0"/>
  </p:normalViewPr>
  <p:slideViewPr>
    <p:cSldViewPr snapToGrid="0" showGuides="1">
      <p:cViewPr varScale="1">
        <p:scale>
          <a:sx n="90" d="100"/>
          <a:sy n="90" d="100"/>
        </p:scale>
        <p:origin x="1794" y="114"/>
      </p:cViewPr>
      <p:guideLst>
        <p:guide pos="3840"/>
        <p:guide pos="3160"/>
        <p:guide orient="horz" pos="2160"/>
        <p:guide pos="7015"/>
        <p:guide orient="horz" pos="1298"/>
        <p:guide orient="horz" pos="845"/>
        <p:guide orient="horz" pos="2001"/>
        <p:guide pos="36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don Cunningham" userId="03841aac-96c8-4979-a3d9-32a8081ae66e" providerId="ADAL" clId="{E181D1FB-0D2B-4CC5-A9D3-6C5226A88BA5}"/>
    <pc:docChg chg="undo custSel addSld delSld modSld modSection">
      <pc:chgData name="Gordon Cunningham" userId="03841aac-96c8-4979-a3d9-32a8081ae66e" providerId="ADAL" clId="{E181D1FB-0D2B-4CC5-A9D3-6C5226A88BA5}" dt="2020-10-30T00:45:58.513" v="3157" actId="1076"/>
      <pc:docMkLst>
        <pc:docMk/>
      </pc:docMkLst>
      <pc:sldChg chg="addSp delSp modSp">
        <pc:chgData name="Gordon Cunningham" userId="03841aac-96c8-4979-a3d9-32a8081ae66e" providerId="ADAL" clId="{E181D1FB-0D2B-4CC5-A9D3-6C5226A88BA5}" dt="2020-10-29T06:28:34.144" v="2941" actId="1076"/>
        <pc:sldMkLst>
          <pc:docMk/>
          <pc:sldMk cId="2322816863" sldId="352"/>
        </pc:sldMkLst>
        <pc:spChg chg="mod">
          <ac:chgData name="Gordon Cunningham" userId="03841aac-96c8-4979-a3d9-32a8081ae66e" providerId="ADAL" clId="{E181D1FB-0D2B-4CC5-A9D3-6C5226A88BA5}" dt="2020-10-28T07:00:45.955" v="1290" actId="20577"/>
          <ac:spMkLst>
            <pc:docMk/>
            <pc:sldMk cId="2322816863" sldId="352"/>
            <ac:spMk id="5" creationId="{00000000-0000-0000-0000-000000000000}"/>
          </ac:spMkLst>
        </pc:spChg>
        <pc:spChg chg="add del mod">
          <ac:chgData name="Gordon Cunningham" userId="03841aac-96c8-4979-a3d9-32a8081ae66e" providerId="ADAL" clId="{E181D1FB-0D2B-4CC5-A9D3-6C5226A88BA5}" dt="2020-10-29T06:28:23.625" v="2940" actId="478"/>
          <ac:spMkLst>
            <pc:docMk/>
            <pc:sldMk cId="2322816863" sldId="352"/>
            <ac:spMk id="9" creationId="{ABAB3148-8D29-40AF-8B86-CAF10B6EC1DA}"/>
          </ac:spMkLst>
        </pc:spChg>
        <pc:spChg chg="add mod">
          <ac:chgData name="Gordon Cunningham" userId="03841aac-96c8-4979-a3d9-32a8081ae66e" providerId="ADAL" clId="{E181D1FB-0D2B-4CC5-A9D3-6C5226A88BA5}" dt="2020-10-29T06:28:34.144" v="2941" actId="1076"/>
          <ac:spMkLst>
            <pc:docMk/>
            <pc:sldMk cId="2322816863" sldId="352"/>
            <ac:spMk id="10" creationId="{B102C52A-35C2-4024-9AEF-D4A9D8F7FBBC}"/>
          </ac:spMkLst>
        </pc:spChg>
        <pc:picChg chg="add del">
          <ac:chgData name="Gordon Cunningham" userId="03841aac-96c8-4979-a3d9-32a8081ae66e" providerId="ADAL" clId="{E181D1FB-0D2B-4CC5-A9D3-6C5226A88BA5}" dt="2020-10-29T06:20:17.593" v="2707" actId="478"/>
          <ac:picMkLst>
            <pc:docMk/>
            <pc:sldMk cId="2322816863" sldId="352"/>
            <ac:picMk id="3" creationId="{151A9399-8E6B-43C2-99DE-9C747DDA8697}"/>
          </ac:picMkLst>
        </pc:picChg>
        <pc:picChg chg="add del mod">
          <ac:chgData name="Gordon Cunningham" userId="03841aac-96c8-4979-a3d9-32a8081ae66e" providerId="ADAL" clId="{E181D1FB-0D2B-4CC5-A9D3-6C5226A88BA5}" dt="2020-10-29T06:26:39.506" v="2870" actId="478"/>
          <ac:picMkLst>
            <pc:docMk/>
            <pc:sldMk cId="2322816863" sldId="352"/>
            <ac:picMk id="6" creationId="{F3B18164-62F6-461E-9D9E-D3A1FCA0954C}"/>
          </ac:picMkLst>
        </pc:picChg>
        <pc:picChg chg="add mod">
          <ac:chgData name="Gordon Cunningham" userId="03841aac-96c8-4979-a3d9-32a8081ae66e" providerId="ADAL" clId="{E181D1FB-0D2B-4CC5-A9D3-6C5226A88BA5}" dt="2020-10-29T06:27:05.482" v="2876" actId="1076"/>
          <ac:picMkLst>
            <pc:docMk/>
            <pc:sldMk cId="2322816863" sldId="352"/>
            <ac:picMk id="11" creationId="{3E20E8E3-48DC-47AB-81B0-6719A8C1C246}"/>
          </ac:picMkLst>
        </pc:picChg>
      </pc:sldChg>
      <pc:sldChg chg="modSp add">
        <pc:chgData name="Gordon Cunningham" userId="03841aac-96c8-4979-a3d9-32a8081ae66e" providerId="ADAL" clId="{E181D1FB-0D2B-4CC5-A9D3-6C5226A88BA5}" dt="2020-10-28T07:59:20.040" v="2450" actId="20577"/>
        <pc:sldMkLst>
          <pc:docMk/>
          <pc:sldMk cId="3009136807" sldId="353"/>
        </pc:sldMkLst>
        <pc:spChg chg="mod">
          <ac:chgData name="Gordon Cunningham" userId="03841aac-96c8-4979-a3d9-32a8081ae66e" providerId="ADAL" clId="{E181D1FB-0D2B-4CC5-A9D3-6C5226A88BA5}" dt="2020-10-28T06:58:48.651" v="1264" actId="255"/>
          <ac:spMkLst>
            <pc:docMk/>
            <pc:sldMk cId="3009136807" sldId="353"/>
            <ac:spMk id="3" creationId="{3C6A8EB1-2576-45E6-829A-F34CDA5F81A9}"/>
          </ac:spMkLst>
        </pc:spChg>
        <pc:spChg chg="mod">
          <ac:chgData name="Gordon Cunningham" userId="03841aac-96c8-4979-a3d9-32a8081ae66e" providerId="ADAL" clId="{E181D1FB-0D2B-4CC5-A9D3-6C5226A88BA5}" dt="2020-10-28T05:12:22.752" v="337" actId="20577"/>
          <ac:spMkLst>
            <pc:docMk/>
            <pc:sldMk cId="3009136807" sldId="353"/>
            <ac:spMk id="5" creationId="{AEE2ED37-492F-42BE-9877-4316CAC4F11C}"/>
          </ac:spMkLst>
        </pc:spChg>
        <pc:spChg chg="mod">
          <ac:chgData name="Gordon Cunningham" userId="03841aac-96c8-4979-a3d9-32a8081ae66e" providerId="ADAL" clId="{E181D1FB-0D2B-4CC5-A9D3-6C5226A88BA5}" dt="2020-10-28T07:03:46.154" v="1312" actId="20577"/>
          <ac:spMkLst>
            <pc:docMk/>
            <pc:sldMk cId="3009136807" sldId="353"/>
            <ac:spMk id="6" creationId="{9E7048CE-8C02-46CF-B821-90F611E6D1CA}"/>
          </ac:spMkLst>
        </pc:spChg>
        <pc:spChg chg="mod">
          <ac:chgData name="Gordon Cunningham" userId="03841aac-96c8-4979-a3d9-32a8081ae66e" providerId="ADAL" clId="{E181D1FB-0D2B-4CC5-A9D3-6C5226A88BA5}" dt="2020-10-28T07:59:20.040" v="2450" actId="20577"/>
          <ac:spMkLst>
            <pc:docMk/>
            <pc:sldMk cId="3009136807" sldId="353"/>
            <ac:spMk id="7" creationId="{4676607F-B200-41C7-9462-5061DE433B7E}"/>
          </ac:spMkLst>
        </pc:spChg>
      </pc:sldChg>
      <pc:sldChg chg="addSp delSp modSp add">
        <pc:chgData name="Gordon Cunningham" userId="03841aac-96c8-4979-a3d9-32a8081ae66e" providerId="ADAL" clId="{E181D1FB-0D2B-4CC5-A9D3-6C5226A88BA5}" dt="2020-10-30T00:45:58.513" v="3157" actId="1076"/>
        <pc:sldMkLst>
          <pc:docMk/>
          <pc:sldMk cId="3338069293" sldId="354"/>
        </pc:sldMkLst>
        <pc:spChg chg="del">
          <ac:chgData name="Gordon Cunningham" userId="03841aac-96c8-4979-a3d9-32a8081ae66e" providerId="ADAL" clId="{E181D1FB-0D2B-4CC5-A9D3-6C5226A88BA5}" dt="2020-10-28T06:59:08.241" v="1265" actId="478"/>
          <ac:spMkLst>
            <pc:docMk/>
            <pc:sldMk cId="3338069293" sldId="354"/>
            <ac:spMk id="3" creationId="{3C6A8EB1-2576-45E6-829A-F34CDA5F81A9}"/>
          </ac:spMkLst>
        </pc:spChg>
        <pc:spChg chg="mod">
          <ac:chgData name="Gordon Cunningham" userId="03841aac-96c8-4979-a3d9-32a8081ae66e" providerId="ADAL" clId="{E181D1FB-0D2B-4CC5-A9D3-6C5226A88BA5}" dt="2020-10-30T00:45:17.908" v="3152" actId="20577"/>
          <ac:spMkLst>
            <pc:docMk/>
            <pc:sldMk cId="3338069293" sldId="354"/>
            <ac:spMk id="5" creationId="{AEE2ED37-492F-42BE-9877-4316CAC4F11C}"/>
          </ac:spMkLst>
        </pc:spChg>
        <pc:spChg chg="mod">
          <ac:chgData name="Gordon Cunningham" userId="03841aac-96c8-4979-a3d9-32a8081ae66e" providerId="ADAL" clId="{E181D1FB-0D2B-4CC5-A9D3-6C5226A88BA5}" dt="2020-10-30T00:44:57.610" v="3128" actId="313"/>
          <ac:spMkLst>
            <pc:docMk/>
            <pc:sldMk cId="3338069293" sldId="354"/>
            <ac:spMk id="6" creationId="{9E7048CE-8C02-46CF-B821-90F611E6D1CA}"/>
          </ac:spMkLst>
        </pc:spChg>
        <pc:spChg chg="del mod">
          <ac:chgData name="Gordon Cunningham" userId="03841aac-96c8-4979-a3d9-32a8081ae66e" providerId="ADAL" clId="{E181D1FB-0D2B-4CC5-A9D3-6C5226A88BA5}" dt="2020-10-30T00:39:10.797" v="3075" actId="478"/>
          <ac:spMkLst>
            <pc:docMk/>
            <pc:sldMk cId="3338069293" sldId="354"/>
            <ac:spMk id="7" creationId="{4676607F-B200-41C7-9462-5061DE433B7E}"/>
          </ac:spMkLst>
        </pc:spChg>
        <pc:spChg chg="add">
          <ac:chgData name="Gordon Cunningham" userId="03841aac-96c8-4979-a3d9-32a8081ae66e" providerId="ADAL" clId="{E181D1FB-0D2B-4CC5-A9D3-6C5226A88BA5}" dt="2020-10-28T06:59:09.317" v="1266"/>
          <ac:spMkLst>
            <pc:docMk/>
            <pc:sldMk cId="3338069293" sldId="354"/>
            <ac:spMk id="8" creationId="{7B5FD2DE-E608-4992-96BB-E641C9809957}"/>
          </ac:spMkLst>
        </pc:spChg>
        <pc:spChg chg="add del mod">
          <ac:chgData name="Gordon Cunningham" userId="03841aac-96c8-4979-a3d9-32a8081ae66e" providerId="ADAL" clId="{E181D1FB-0D2B-4CC5-A9D3-6C5226A88BA5}" dt="2020-10-30T00:39:12.670" v="3076" actId="478"/>
          <ac:spMkLst>
            <pc:docMk/>
            <pc:sldMk cId="3338069293" sldId="354"/>
            <ac:spMk id="11" creationId="{2707DC77-C5D3-46CF-AA7B-ED1CE6155D98}"/>
          </ac:spMkLst>
        </pc:spChg>
        <pc:picChg chg="add del mod">
          <ac:chgData name="Gordon Cunningham" userId="03841aac-96c8-4979-a3d9-32a8081ae66e" providerId="ADAL" clId="{E181D1FB-0D2B-4CC5-A9D3-6C5226A88BA5}" dt="2020-10-29T06:27:13.753" v="2877" actId="478"/>
          <ac:picMkLst>
            <pc:docMk/>
            <pc:sldMk cId="3338069293" sldId="354"/>
            <ac:picMk id="3" creationId="{C7F6E3CB-F1DA-483E-9D74-856DC78BEB76}"/>
          </ac:picMkLst>
        </pc:picChg>
        <pc:picChg chg="add del mod">
          <ac:chgData name="Gordon Cunningham" userId="03841aac-96c8-4979-a3d9-32a8081ae66e" providerId="ADAL" clId="{E181D1FB-0D2B-4CC5-A9D3-6C5226A88BA5}" dt="2020-10-30T00:36:48.955" v="3069" actId="478"/>
          <ac:picMkLst>
            <pc:docMk/>
            <pc:sldMk cId="3338069293" sldId="354"/>
            <ac:picMk id="9" creationId="{46307A76-FBCC-4AEC-88B3-BD9795E00F24}"/>
          </ac:picMkLst>
        </pc:picChg>
        <pc:picChg chg="add del mod">
          <ac:chgData name="Gordon Cunningham" userId="03841aac-96c8-4979-a3d9-32a8081ae66e" providerId="ADAL" clId="{E181D1FB-0D2B-4CC5-A9D3-6C5226A88BA5}" dt="2020-10-30T00:37:54.214" v="3074" actId="478"/>
          <ac:picMkLst>
            <pc:docMk/>
            <pc:sldMk cId="3338069293" sldId="354"/>
            <ac:picMk id="10" creationId="{1EE197C1-2C22-4054-B027-4C9770E95075}"/>
          </ac:picMkLst>
        </pc:picChg>
        <pc:picChg chg="add del mod">
          <ac:chgData name="Gordon Cunningham" userId="03841aac-96c8-4979-a3d9-32a8081ae66e" providerId="ADAL" clId="{E181D1FB-0D2B-4CC5-A9D3-6C5226A88BA5}" dt="2020-10-30T00:44:31.387" v="3079" actId="478"/>
          <ac:picMkLst>
            <pc:docMk/>
            <pc:sldMk cId="3338069293" sldId="354"/>
            <ac:picMk id="12" creationId="{272F598C-6EDB-4248-B376-DC3C4684DF52}"/>
          </ac:picMkLst>
        </pc:picChg>
        <pc:picChg chg="add del mod">
          <ac:chgData name="Gordon Cunningham" userId="03841aac-96c8-4979-a3d9-32a8081ae66e" providerId="ADAL" clId="{E181D1FB-0D2B-4CC5-A9D3-6C5226A88BA5}" dt="2020-10-30T00:45:43.015" v="3153" actId="478"/>
          <ac:picMkLst>
            <pc:docMk/>
            <pc:sldMk cId="3338069293" sldId="354"/>
            <ac:picMk id="13" creationId="{8CD9F13E-8A0F-4813-8442-910AAC02AF82}"/>
          </ac:picMkLst>
        </pc:picChg>
        <pc:picChg chg="add del">
          <ac:chgData name="Gordon Cunningham" userId="03841aac-96c8-4979-a3d9-32a8081ae66e" providerId="ADAL" clId="{E181D1FB-0D2B-4CC5-A9D3-6C5226A88BA5}" dt="2020-10-30T00:45:47.659" v="3155"/>
          <ac:picMkLst>
            <pc:docMk/>
            <pc:sldMk cId="3338069293" sldId="354"/>
            <ac:picMk id="14" creationId="{132C4724-519C-43C8-BF0D-997C6CACA620}"/>
          </ac:picMkLst>
        </pc:picChg>
        <pc:picChg chg="add mod">
          <ac:chgData name="Gordon Cunningham" userId="03841aac-96c8-4979-a3d9-32a8081ae66e" providerId="ADAL" clId="{E181D1FB-0D2B-4CC5-A9D3-6C5226A88BA5}" dt="2020-10-30T00:45:58.513" v="3157" actId="1076"/>
          <ac:picMkLst>
            <pc:docMk/>
            <pc:sldMk cId="3338069293" sldId="354"/>
            <ac:picMk id="15" creationId="{5C55E924-BE52-4610-B646-D7141DF0DCEB}"/>
          </ac:picMkLst>
        </pc:picChg>
      </pc:sldChg>
      <pc:sldChg chg="addSp delSp modSp add">
        <pc:chgData name="Gordon Cunningham" userId="03841aac-96c8-4979-a3d9-32a8081ae66e" providerId="ADAL" clId="{E181D1FB-0D2B-4CC5-A9D3-6C5226A88BA5}" dt="2020-10-29T08:14:15.191" v="3067" actId="20577"/>
        <pc:sldMkLst>
          <pc:docMk/>
          <pc:sldMk cId="408283316" sldId="355"/>
        </pc:sldMkLst>
        <pc:spChg chg="mod">
          <ac:chgData name="Gordon Cunningham" userId="03841aac-96c8-4979-a3d9-32a8081ae66e" providerId="ADAL" clId="{E181D1FB-0D2B-4CC5-A9D3-6C5226A88BA5}" dt="2020-10-28T07:15:45.669" v="1600" actId="20577"/>
          <ac:spMkLst>
            <pc:docMk/>
            <pc:sldMk cId="408283316" sldId="355"/>
            <ac:spMk id="5" creationId="{AEE2ED37-492F-42BE-9877-4316CAC4F11C}"/>
          </ac:spMkLst>
        </pc:spChg>
        <pc:spChg chg="del mod">
          <ac:chgData name="Gordon Cunningham" userId="03841aac-96c8-4979-a3d9-32a8081ae66e" providerId="ADAL" clId="{E181D1FB-0D2B-4CC5-A9D3-6C5226A88BA5}" dt="2020-10-28T07:42:40.030" v="2229" actId="478"/>
          <ac:spMkLst>
            <pc:docMk/>
            <pc:sldMk cId="408283316" sldId="355"/>
            <ac:spMk id="6" creationId="{9E7048CE-8C02-46CF-B821-90F611E6D1CA}"/>
          </ac:spMkLst>
        </pc:spChg>
        <pc:spChg chg="mod">
          <ac:chgData name="Gordon Cunningham" userId="03841aac-96c8-4979-a3d9-32a8081ae66e" providerId="ADAL" clId="{E181D1FB-0D2B-4CC5-A9D3-6C5226A88BA5}" dt="2020-10-29T08:14:15.191" v="3067" actId="20577"/>
          <ac:spMkLst>
            <pc:docMk/>
            <pc:sldMk cId="408283316" sldId="355"/>
            <ac:spMk id="7" creationId="{4676607F-B200-41C7-9462-5061DE433B7E}"/>
          </ac:spMkLst>
        </pc:spChg>
        <pc:spChg chg="add del mod">
          <ac:chgData name="Gordon Cunningham" userId="03841aac-96c8-4979-a3d9-32a8081ae66e" providerId="ADAL" clId="{E181D1FB-0D2B-4CC5-A9D3-6C5226A88BA5}" dt="2020-10-28T07:41:57.445" v="2221" actId="478"/>
          <ac:spMkLst>
            <pc:docMk/>
            <pc:sldMk cId="408283316" sldId="355"/>
            <ac:spMk id="9" creationId="{2DB4501F-9CEE-48D8-82BA-95A666EEAA0C}"/>
          </ac:spMkLst>
        </pc:spChg>
        <pc:spChg chg="add del mod">
          <ac:chgData name="Gordon Cunningham" userId="03841aac-96c8-4979-a3d9-32a8081ae66e" providerId="ADAL" clId="{E181D1FB-0D2B-4CC5-A9D3-6C5226A88BA5}" dt="2020-10-28T07:42:44.621" v="2230" actId="478"/>
          <ac:spMkLst>
            <pc:docMk/>
            <pc:sldMk cId="408283316" sldId="355"/>
            <ac:spMk id="10" creationId="{18512BFA-31B1-47AF-B750-2D087C29AEE9}"/>
          </ac:spMkLst>
        </pc:spChg>
        <pc:picChg chg="add del mod">
          <ac:chgData name="Gordon Cunningham" userId="03841aac-96c8-4979-a3d9-32a8081ae66e" providerId="ADAL" clId="{E181D1FB-0D2B-4CC5-A9D3-6C5226A88BA5}" dt="2020-10-29T08:03:38.988" v="3034" actId="478"/>
          <ac:picMkLst>
            <pc:docMk/>
            <pc:sldMk cId="408283316" sldId="355"/>
            <ac:picMk id="3" creationId="{282153C3-2EF0-44C0-AA55-ADEEA049AAE8}"/>
          </ac:picMkLst>
        </pc:picChg>
        <pc:picChg chg="add mod">
          <ac:chgData name="Gordon Cunningham" userId="03841aac-96c8-4979-a3d9-32a8081ae66e" providerId="ADAL" clId="{E181D1FB-0D2B-4CC5-A9D3-6C5226A88BA5}" dt="2020-10-29T08:10:48.370" v="3064" actId="1076"/>
          <ac:picMkLst>
            <pc:docMk/>
            <pc:sldMk cId="408283316" sldId="355"/>
            <ac:picMk id="6" creationId="{EC2AA514-C9C9-439F-B70D-99A9CEBFA608}"/>
          </ac:picMkLst>
        </pc:picChg>
        <pc:picChg chg="add mod">
          <ac:chgData name="Gordon Cunningham" userId="03841aac-96c8-4979-a3d9-32a8081ae66e" providerId="ADAL" clId="{E181D1FB-0D2B-4CC5-A9D3-6C5226A88BA5}" dt="2020-10-29T08:10:45.973" v="3063" actId="1076"/>
          <ac:picMkLst>
            <pc:docMk/>
            <pc:sldMk cId="408283316" sldId="355"/>
            <ac:picMk id="9" creationId="{A0635D28-E625-40DD-837E-F769335A2D65}"/>
          </ac:picMkLst>
        </pc:picChg>
        <pc:picChg chg="add mod">
          <ac:chgData name="Gordon Cunningham" userId="03841aac-96c8-4979-a3d9-32a8081ae66e" providerId="ADAL" clId="{E181D1FB-0D2B-4CC5-A9D3-6C5226A88BA5}" dt="2020-10-29T08:10:53.926" v="3065" actId="1076"/>
          <ac:picMkLst>
            <pc:docMk/>
            <pc:sldMk cId="408283316" sldId="355"/>
            <ac:picMk id="10" creationId="{3C838D3D-B6D6-4270-88C9-5AB4E02D7CB7}"/>
          </ac:picMkLst>
        </pc:picChg>
        <pc:picChg chg="add del mod">
          <ac:chgData name="Gordon Cunningham" userId="03841aac-96c8-4979-a3d9-32a8081ae66e" providerId="ADAL" clId="{E181D1FB-0D2B-4CC5-A9D3-6C5226A88BA5}" dt="2020-10-29T08:04:55.754" v="3037" actId="478"/>
          <ac:picMkLst>
            <pc:docMk/>
            <pc:sldMk cId="408283316" sldId="355"/>
            <ac:picMk id="1026" creationId="{C57C36B7-846A-4018-BB61-FDA28F288B6B}"/>
          </ac:picMkLst>
        </pc:picChg>
      </pc:sldChg>
      <pc:sldChg chg="addSp delSp modSp add">
        <pc:chgData name="Gordon Cunningham" userId="03841aac-96c8-4979-a3d9-32a8081ae66e" providerId="ADAL" clId="{E181D1FB-0D2B-4CC5-A9D3-6C5226A88BA5}" dt="2020-10-29T07:29:22.367" v="2965" actId="1076"/>
        <pc:sldMkLst>
          <pc:docMk/>
          <pc:sldMk cId="2451183019" sldId="356"/>
        </pc:sldMkLst>
        <pc:spChg chg="mod">
          <ac:chgData name="Gordon Cunningham" userId="03841aac-96c8-4979-a3d9-32a8081ae66e" providerId="ADAL" clId="{E181D1FB-0D2B-4CC5-A9D3-6C5226A88BA5}" dt="2020-10-29T07:28:35.403" v="2959" actId="20577"/>
          <ac:spMkLst>
            <pc:docMk/>
            <pc:sldMk cId="2451183019" sldId="356"/>
            <ac:spMk id="6" creationId="{9E7048CE-8C02-46CF-B821-90F611E6D1CA}"/>
          </ac:spMkLst>
        </pc:spChg>
        <pc:spChg chg="del">
          <ac:chgData name="Gordon Cunningham" userId="03841aac-96c8-4979-a3d9-32a8081ae66e" providerId="ADAL" clId="{E181D1FB-0D2B-4CC5-A9D3-6C5226A88BA5}" dt="2020-10-29T07:28:25.874" v="2943" actId="478"/>
          <ac:spMkLst>
            <pc:docMk/>
            <pc:sldMk cId="2451183019" sldId="356"/>
            <ac:spMk id="7" creationId="{4676607F-B200-41C7-9462-5061DE433B7E}"/>
          </ac:spMkLst>
        </pc:spChg>
        <pc:spChg chg="add del mod">
          <ac:chgData name="Gordon Cunningham" userId="03841aac-96c8-4979-a3d9-32a8081ae66e" providerId="ADAL" clId="{E181D1FB-0D2B-4CC5-A9D3-6C5226A88BA5}" dt="2020-10-29T07:28:28.784" v="2944" actId="478"/>
          <ac:spMkLst>
            <pc:docMk/>
            <pc:sldMk cId="2451183019" sldId="356"/>
            <ac:spMk id="10" creationId="{29B3E76F-FEDC-43C3-B063-AE9CAA3E80BF}"/>
          </ac:spMkLst>
        </pc:spChg>
        <pc:picChg chg="mod">
          <ac:chgData name="Gordon Cunningham" userId="03841aac-96c8-4979-a3d9-32a8081ae66e" providerId="ADAL" clId="{E181D1FB-0D2B-4CC5-A9D3-6C5226A88BA5}" dt="2020-10-29T07:29:15.827" v="2964" actId="1076"/>
          <ac:picMkLst>
            <pc:docMk/>
            <pc:sldMk cId="2451183019" sldId="356"/>
            <ac:picMk id="9" creationId="{46307A76-FBCC-4AEC-88B3-BD9795E00F24}"/>
          </ac:picMkLst>
        </pc:picChg>
        <pc:picChg chg="add mod">
          <ac:chgData name="Gordon Cunningham" userId="03841aac-96c8-4979-a3d9-32a8081ae66e" providerId="ADAL" clId="{E181D1FB-0D2B-4CC5-A9D3-6C5226A88BA5}" dt="2020-10-29T07:29:22.367" v="2965" actId="1076"/>
          <ac:picMkLst>
            <pc:docMk/>
            <pc:sldMk cId="2451183019" sldId="356"/>
            <ac:picMk id="12" creationId="{40CC7AF7-62F0-416B-B862-91897D955B9F}"/>
          </ac:picMkLst>
        </pc:picChg>
      </pc:sldChg>
      <pc:sldChg chg="addSp delSp modSp add">
        <pc:chgData name="Gordon Cunningham" userId="03841aac-96c8-4979-a3d9-32a8081ae66e" providerId="ADAL" clId="{E181D1FB-0D2B-4CC5-A9D3-6C5226A88BA5}" dt="2020-10-29T07:56:39.449" v="3005" actId="1076"/>
        <pc:sldMkLst>
          <pc:docMk/>
          <pc:sldMk cId="4238992912" sldId="357"/>
        </pc:sldMkLst>
        <pc:spChg chg="mod">
          <ac:chgData name="Gordon Cunningham" userId="03841aac-96c8-4979-a3d9-32a8081ae66e" providerId="ADAL" clId="{E181D1FB-0D2B-4CC5-A9D3-6C5226A88BA5}" dt="2020-10-29T07:56:21.632" v="3002" actId="20577"/>
          <ac:spMkLst>
            <pc:docMk/>
            <pc:sldMk cId="4238992912" sldId="357"/>
            <ac:spMk id="6" creationId="{9E7048CE-8C02-46CF-B821-90F611E6D1CA}"/>
          </ac:spMkLst>
        </pc:spChg>
        <pc:picChg chg="add mod">
          <ac:chgData name="Gordon Cunningham" userId="03841aac-96c8-4979-a3d9-32a8081ae66e" providerId="ADAL" clId="{E181D1FB-0D2B-4CC5-A9D3-6C5226A88BA5}" dt="2020-10-29T07:56:39.449" v="3005" actId="1076"/>
          <ac:picMkLst>
            <pc:docMk/>
            <pc:sldMk cId="4238992912" sldId="357"/>
            <ac:picMk id="7" creationId="{3E4457B4-209E-4CE1-A5BF-263F9BC69E6F}"/>
          </ac:picMkLst>
        </pc:picChg>
        <pc:picChg chg="del">
          <ac:chgData name="Gordon Cunningham" userId="03841aac-96c8-4979-a3d9-32a8081ae66e" providerId="ADAL" clId="{E181D1FB-0D2B-4CC5-A9D3-6C5226A88BA5}" dt="2020-10-29T07:31:31.979" v="2967" actId="478"/>
          <ac:picMkLst>
            <pc:docMk/>
            <pc:sldMk cId="4238992912" sldId="357"/>
            <ac:picMk id="12" creationId="{40CC7AF7-62F0-416B-B862-91897D955B9F}"/>
          </ac:picMkLst>
        </pc:picChg>
      </pc:sldChg>
      <pc:sldChg chg="add">
        <pc:chgData name="Gordon Cunningham" userId="03841aac-96c8-4979-a3d9-32a8081ae66e" providerId="ADAL" clId="{E181D1FB-0D2B-4CC5-A9D3-6C5226A88BA5}" dt="2020-10-30T00:36:38.227" v="3068"/>
        <pc:sldMkLst>
          <pc:docMk/>
          <pc:sldMk cId="1919245629" sldId="3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BFC9-2506-4FB6-9853-9CB16EEF2600}" type="datetimeFigureOut">
              <a:rPr lang="en-AU" smtClean="0"/>
              <a:t>29/10/2020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F4411-5D95-401C-AE61-000CCD7263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9399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F4411-5D95-401C-AE61-000CCD7263F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406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F4411-5D95-401C-AE61-000CCD7263F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1218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F4411-5D95-401C-AE61-000CCD7263F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003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8B59BBA-F467-A44B-93E5-59EB8D6216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" r="-1255"/>
          <a:stretch/>
        </p:blipFill>
        <p:spPr>
          <a:xfrm>
            <a:off x="0" y="-7749"/>
            <a:ext cx="12350416" cy="6175208"/>
          </a:xfrm>
          <a:prstGeom prst="rect">
            <a:avLst/>
          </a:prstGeom>
        </p:spPr>
      </p:pic>
      <p:sp>
        <p:nvSpPr>
          <p:cNvPr id="10" name="Title 20">
            <a:extLst>
              <a:ext uri="{FF2B5EF4-FFF2-40B4-BE49-F238E27FC236}">
                <a16:creationId xmlns:a16="http://schemas.microsoft.com/office/drawing/2014/main" id="{5C748971-CF8A-4063-9D9C-6E0B5740BB83}"/>
              </a:ext>
            </a:extLst>
          </p:cNvPr>
          <p:cNvSpPr txBox="1">
            <a:spLocks/>
          </p:cNvSpPr>
          <p:nvPr userDrawn="1"/>
        </p:nvSpPr>
        <p:spPr>
          <a:xfrm>
            <a:off x="219075" y="3979230"/>
            <a:ext cx="5120368" cy="349702"/>
          </a:xfrm>
          <a:prstGeom prst="rect">
            <a:avLst/>
          </a:prstGeom>
          <a:solidFill>
            <a:srgbClr val="3D332B"/>
          </a:solidFill>
        </p:spPr>
        <p:txBody>
          <a:bodyPr vert="horz" wrap="square" lIns="108000" tIns="36000" rIns="216000" bIns="3600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endParaRPr lang="en-US" sz="1800" dirty="0">
              <a:solidFill>
                <a:schemeClr val="bg1"/>
              </a:solidFill>
              <a:latin typeface="+mj-lt"/>
              <a:cs typeface="Calibri Regular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348B42-3DC8-453D-8F38-9BEAFE20BCC8}"/>
              </a:ext>
            </a:extLst>
          </p:cNvPr>
          <p:cNvSpPr/>
          <p:nvPr userDrawn="1"/>
        </p:nvSpPr>
        <p:spPr>
          <a:xfrm>
            <a:off x="-10409" y="6141366"/>
            <a:ext cx="12214410" cy="734512"/>
          </a:xfrm>
          <a:prstGeom prst="rect">
            <a:avLst/>
          </a:prstGeom>
          <a:solidFill>
            <a:srgbClr val="3D33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sz="1400" dirty="0">
                <a:cs typeface="Calibri Regular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7E28AE-902A-4839-A1B1-386FFC934527}"/>
              </a:ext>
            </a:extLst>
          </p:cNvPr>
          <p:cNvSpPr/>
          <p:nvPr userDrawn="1"/>
        </p:nvSpPr>
        <p:spPr>
          <a:xfrm>
            <a:off x="6203950" y="6248196"/>
            <a:ext cx="5772150" cy="3512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r"/>
            <a:r>
              <a:rPr lang="en-US" sz="1400" dirty="0">
                <a:cs typeface="Calibri Regular" charset="0"/>
              </a:rPr>
              <a:t>WESTERN AUSTRALIA  | DUBAI  |  MALAYSIA  |  MAURITIUS |  SINGAPORE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15237AA-4A10-4277-9837-62D540B618EF}"/>
              </a:ext>
            </a:extLst>
          </p:cNvPr>
          <p:cNvSpPr/>
          <p:nvPr userDrawn="1"/>
        </p:nvSpPr>
        <p:spPr>
          <a:xfrm>
            <a:off x="444501" y="6248196"/>
            <a:ext cx="1995488" cy="3512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0" bIns="45720" rtlCol="0" anchor="ctr"/>
          <a:lstStyle/>
          <a:p>
            <a:r>
              <a:rPr lang="en-US" sz="1400" dirty="0">
                <a:cs typeface="Calibri Regular" charset="0"/>
              </a:rPr>
              <a:t>A GLOBAL UNIVERSITY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17D4D7-BA3F-4BE7-9FE5-BA95B5A593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9073" y="2869689"/>
            <a:ext cx="10448927" cy="1151977"/>
          </a:xfrm>
        </p:spPr>
        <p:txBody>
          <a:bodyPr lIns="0" tIns="0" rIns="0" bIns="0" anchor="ctr" anchorCtr="0">
            <a:noAutofit/>
          </a:bodyPr>
          <a:lstStyle>
            <a:lvl1pPr algn="l">
              <a:defRPr sz="6000">
                <a:solidFill>
                  <a:srgbClr val="3D332B"/>
                </a:solidFill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4638BD-DE50-4A81-9C35-4EF527EE93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9075" y="3979230"/>
            <a:ext cx="3403600" cy="349702"/>
          </a:xfrm>
          <a:noFill/>
        </p:spPr>
        <p:txBody>
          <a:bodyPr vert="horz" wrap="square" lIns="108000" tIns="36000" rIns="216000" bIns="3600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AU" sz="1800" dirty="0">
                <a:solidFill>
                  <a:schemeClr val="bg1"/>
                </a:solidFill>
                <a:latin typeface="+mj-lt"/>
                <a:ea typeface="+mj-ea"/>
                <a:cs typeface="Calibri Regular" charset="0"/>
              </a:defRPr>
            </a:lvl1pPr>
          </a:lstStyle>
          <a:p>
            <a:pPr marL="57150" lvl="0" indent="-285750" defTabSz="457200">
              <a:spcBef>
                <a:spcPct val="0"/>
              </a:spcBef>
            </a:pPr>
            <a:r>
              <a:rPr lang="en-US" dirty="0"/>
              <a:t>Presenter name   |   Date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D6C51411-A0F0-4618-AE8F-9AEE816DC4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318750" y="536575"/>
            <a:ext cx="1658938" cy="293688"/>
          </a:xfrm>
          <a:blipFill dpi="0" rotWithShape="1">
            <a:blip r:embed="rId3"/>
            <a:srcRect/>
            <a:stretch>
              <a:fillRect t="-407" b="-217"/>
            </a:stretch>
          </a:blipFill>
          <a:ln w="3175">
            <a:noFill/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180975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421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s to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243852" tIns="121926" rIns="243852" bIns="121926" rtlCol="0" anchor="ctr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243852" tIns="121926" rIns="243852" bIns="12192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690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-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775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- custom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21600"/>
            <a:ext cx="11567600" cy="998400"/>
          </a:xfrm>
          <a:solidFill>
            <a:schemeClr val="accent1"/>
          </a:solidFill>
        </p:spPr>
        <p:txBody>
          <a:bodyPr lIns="432000" anchor="ctr" anchorCtr="0"/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A72938-B396-0E44-8302-B6DF48D15C59}" type="datetime1">
              <a:rPr lang="en-AU" smtClean="0">
                <a:solidFill>
                  <a:srgbClr val="CC9900"/>
                </a:solidFill>
              </a:rPr>
              <a:pPr/>
              <a:t>29/10/2020</a:t>
            </a:fld>
            <a:endParaRPr lang="en-AU">
              <a:solidFill>
                <a:srgbClr val="CC99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1053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it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E14008-6ED7-4449-BCEF-3CB1E6A68E0E}"/>
              </a:ext>
            </a:extLst>
          </p:cNvPr>
          <p:cNvSpPr/>
          <p:nvPr/>
        </p:nvSpPr>
        <p:spPr>
          <a:xfrm>
            <a:off x="0" y="0"/>
            <a:ext cx="122673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A5D02B-BDE3-460F-BD6C-BED156118898}"/>
              </a:ext>
            </a:extLst>
          </p:cNvPr>
          <p:cNvSpPr/>
          <p:nvPr userDrawn="1"/>
        </p:nvSpPr>
        <p:spPr>
          <a:xfrm>
            <a:off x="0" y="0"/>
            <a:ext cx="122673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/>
          </a:p>
        </p:txBody>
      </p:sp>
    </p:spTree>
    <p:extLst>
      <p:ext uri="{BB962C8B-B14F-4D97-AF65-F5344CB8AC3E}">
        <p14:creationId xmlns:p14="http://schemas.microsoft.com/office/powerpoint/2010/main" val="21944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8B59BBA-F467-A44B-93E5-59EB8D6216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" r="-1255"/>
          <a:stretch/>
        </p:blipFill>
        <p:spPr>
          <a:xfrm>
            <a:off x="0" y="-7749"/>
            <a:ext cx="12350416" cy="6175208"/>
          </a:xfrm>
          <a:prstGeom prst="rect">
            <a:avLst/>
          </a:prstGeom>
        </p:spPr>
      </p:pic>
      <p:sp>
        <p:nvSpPr>
          <p:cNvPr id="10" name="Title 20">
            <a:extLst>
              <a:ext uri="{FF2B5EF4-FFF2-40B4-BE49-F238E27FC236}">
                <a16:creationId xmlns:a16="http://schemas.microsoft.com/office/drawing/2014/main" id="{5C748971-CF8A-4063-9D9C-6E0B5740BB83}"/>
              </a:ext>
            </a:extLst>
          </p:cNvPr>
          <p:cNvSpPr txBox="1">
            <a:spLocks/>
          </p:cNvSpPr>
          <p:nvPr userDrawn="1"/>
        </p:nvSpPr>
        <p:spPr>
          <a:xfrm>
            <a:off x="219075" y="3979230"/>
            <a:ext cx="5120368" cy="349702"/>
          </a:xfrm>
          <a:prstGeom prst="rect">
            <a:avLst/>
          </a:prstGeom>
          <a:solidFill>
            <a:srgbClr val="3D332B"/>
          </a:solidFill>
        </p:spPr>
        <p:txBody>
          <a:bodyPr vert="horz" wrap="square" lIns="108000" tIns="36000" rIns="216000" bIns="3600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endParaRPr lang="en-US" sz="1800" dirty="0">
              <a:solidFill>
                <a:schemeClr val="bg1"/>
              </a:solidFill>
              <a:latin typeface="+mj-lt"/>
              <a:cs typeface="Calibri Regular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348B42-3DC8-453D-8F38-9BEAFE20BCC8}"/>
              </a:ext>
            </a:extLst>
          </p:cNvPr>
          <p:cNvSpPr/>
          <p:nvPr userDrawn="1"/>
        </p:nvSpPr>
        <p:spPr>
          <a:xfrm>
            <a:off x="-10409" y="6141366"/>
            <a:ext cx="12214410" cy="734512"/>
          </a:xfrm>
          <a:prstGeom prst="rect">
            <a:avLst/>
          </a:prstGeom>
          <a:solidFill>
            <a:srgbClr val="3D33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sz="1400" dirty="0">
                <a:cs typeface="Calibri Regular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7E28AE-902A-4839-A1B1-386FFC934527}"/>
              </a:ext>
            </a:extLst>
          </p:cNvPr>
          <p:cNvSpPr/>
          <p:nvPr userDrawn="1"/>
        </p:nvSpPr>
        <p:spPr>
          <a:xfrm>
            <a:off x="6203950" y="6248196"/>
            <a:ext cx="5772150" cy="3512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r"/>
            <a:r>
              <a:rPr lang="en-US" sz="1400" dirty="0">
                <a:cs typeface="Calibri Regular" charset="0"/>
              </a:rPr>
              <a:t>WESTERN AUSTRALIA  | DUBAI  |  MALAYSIA  |  MAURITIUS |  SINGAPORE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15237AA-4A10-4277-9837-62D540B618EF}"/>
              </a:ext>
            </a:extLst>
          </p:cNvPr>
          <p:cNvSpPr/>
          <p:nvPr userDrawn="1"/>
        </p:nvSpPr>
        <p:spPr>
          <a:xfrm>
            <a:off x="444501" y="6248196"/>
            <a:ext cx="1995488" cy="3512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0" bIns="45720" rtlCol="0" anchor="ctr"/>
          <a:lstStyle/>
          <a:p>
            <a:r>
              <a:rPr lang="en-US" sz="1400" dirty="0">
                <a:cs typeface="Calibri Regular" charset="0"/>
              </a:rPr>
              <a:t>A GLOBAL UNIVERSITY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17D4D7-BA3F-4BE7-9FE5-BA95B5A593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9073" y="2228851"/>
            <a:ext cx="5984877" cy="1792816"/>
          </a:xfrm>
        </p:spPr>
        <p:txBody>
          <a:bodyPr lIns="0" tIns="0" rIns="0" bIns="0" anchor="ctr" anchorCtr="0">
            <a:noAutofit/>
          </a:bodyPr>
          <a:lstStyle>
            <a:lvl1pPr algn="l">
              <a:defRPr sz="6000" baseline="0">
                <a:solidFill>
                  <a:srgbClr val="3D332B"/>
                </a:solidFill>
              </a:defRPr>
            </a:lvl1pPr>
          </a:lstStyle>
          <a:p>
            <a:r>
              <a:rPr lang="en-US" dirty="0"/>
              <a:t>TWO LINE HEADING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4638BD-DE50-4A81-9C35-4EF527EE93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9075" y="3979230"/>
            <a:ext cx="3403600" cy="349702"/>
          </a:xfrm>
          <a:noFill/>
        </p:spPr>
        <p:txBody>
          <a:bodyPr vert="horz" wrap="square" lIns="108000" tIns="36000" rIns="216000" bIns="3600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AU" sz="1800" dirty="0">
                <a:solidFill>
                  <a:schemeClr val="bg1"/>
                </a:solidFill>
                <a:latin typeface="+mj-lt"/>
                <a:ea typeface="+mj-ea"/>
                <a:cs typeface="Calibri Regular" charset="0"/>
              </a:defRPr>
            </a:lvl1pPr>
          </a:lstStyle>
          <a:p>
            <a:pPr marL="57150" lvl="0" indent="-285750" defTabSz="457200">
              <a:spcBef>
                <a:spcPct val="0"/>
              </a:spcBef>
            </a:pPr>
            <a:r>
              <a:rPr lang="en-US" dirty="0"/>
              <a:t>Presenter name   |   Date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D6C51411-A0F0-4618-AE8F-9AEE816DC4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318750" y="536575"/>
            <a:ext cx="1658938" cy="293688"/>
          </a:xfrm>
          <a:blipFill dpi="0" rotWithShape="1">
            <a:blip r:embed="rId3"/>
            <a:srcRect/>
            <a:stretch>
              <a:fillRect t="-407" b="-217"/>
            </a:stretch>
          </a:blipFill>
          <a:ln w="3175">
            <a:noFill/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180975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889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4110D-AE6B-4984-A7F5-17F66A32F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2AC3-5E27-4DA3-89C4-66B8CF50C3E6}" type="datetime1">
              <a:rPr lang="en-AU" smtClean="0"/>
              <a:pPr/>
              <a:t>29/10/2020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D2F23-C0E9-4169-8BEF-C3D89B82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E39F7-9556-4B65-97F7-ED09E461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8E94-AF22-49E7-B2B1-91F0A7DD6F0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EAFD81-4F0C-6843-ABD6-C69EEEBFD1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4" y="0"/>
            <a:ext cx="5106046" cy="115229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AE4E19D-4AD2-7840-8F04-EA0B6B94D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9574"/>
            <a:ext cx="12192000" cy="874973"/>
          </a:xfrm>
        </p:spPr>
        <p:txBody>
          <a:bodyPr anchor="b" anchorCtr="0"/>
          <a:lstStyle>
            <a:lvl1pPr algn="ctr">
              <a:defRPr sz="4800">
                <a:solidFill>
                  <a:srgbClr val="3D332B"/>
                </a:solidFill>
              </a:defRPr>
            </a:lvl1pPr>
          </a:lstStyle>
          <a:p>
            <a:r>
              <a:rPr lang="en-US" dirty="0"/>
              <a:t>Title style</a:t>
            </a:r>
            <a:endParaRPr lang="en-AU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5634E6E-269A-B546-9613-44D8884F03E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66862" y="1598954"/>
            <a:ext cx="10680586" cy="461464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Body text style</a:t>
            </a:r>
          </a:p>
        </p:txBody>
      </p:sp>
    </p:spTree>
    <p:extLst>
      <p:ext uri="{BB962C8B-B14F-4D97-AF65-F5344CB8AC3E}">
        <p14:creationId xmlns:p14="http://schemas.microsoft.com/office/powerpoint/2010/main" val="687097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4110D-AE6B-4984-A7F5-17F66A32F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2AC3-5E27-4DA3-89C4-66B8CF50C3E6}" type="datetime1">
              <a:rPr lang="en-AU" smtClean="0"/>
              <a:pPr/>
              <a:t>29/10/2020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D2F23-C0E9-4169-8BEF-C3D89B82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E39F7-9556-4B65-97F7-ED09E461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8E94-AF22-49E7-B2B1-91F0A7DD6F0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EAFD81-4F0C-6843-ABD6-C69EEEBFD1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4" y="0"/>
            <a:ext cx="5106046" cy="115229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AE4E19D-4AD2-7840-8F04-EA0B6B94D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9574"/>
            <a:ext cx="12192000" cy="874973"/>
          </a:xfrm>
        </p:spPr>
        <p:txBody>
          <a:bodyPr anchor="b" anchorCtr="0"/>
          <a:lstStyle>
            <a:lvl1pPr algn="ctr">
              <a:defRPr sz="4800">
                <a:solidFill>
                  <a:srgbClr val="3D332B"/>
                </a:solidFill>
              </a:defRPr>
            </a:lvl1pPr>
          </a:lstStyle>
          <a:p>
            <a:r>
              <a:rPr lang="en-US" dirty="0"/>
              <a:t>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2711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ubhead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4110D-AE6B-4984-A7F5-17F66A32F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2AC3-5E27-4DA3-89C4-66B8CF50C3E6}" type="datetime1">
              <a:rPr lang="en-AU" smtClean="0"/>
              <a:pPr/>
              <a:t>29/10/2020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D2F23-C0E9-4169-8BEF-C3D89B82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E39F7-9556-4B65-97F7-ED09E461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8E94-AF22-49E7-B2B1-91F0A7DD6F0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EAFD81-4F0C-6843-ABD6-C69EEEBFD1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4" y="0"/>
            <a:ext cx="5106046" cy="115229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AE4E19D-4AD2-7840-8F04-EA0B6B94D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9574"/>
            <a:ext cx="12192000" cy="874973"/>
          </a:xfrm>
        </p:spPr>
        <p:txBody>
          <a:bodyPr anchor="b" anchorCtr="0"/>
          <a:lstStyle>
            <a:lvl1pPr algn="ctr">
              <a:defRPr sz="4800">
                <a:solidFill>
                  <a:srgbClr val="3D332B"/>
                </a:solidFill>
              </a:defRPr>
            </a:lvl1pPr>
          </a:lstStyle>
          <a:p>
            <a:r>
              <a:rPr lang="en-US" dirty="0"/>
              <a:t>Title style</a:t>
            </a:r>
            <a:endParaRPr lang="en-AU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5634E6E-269A-B546-9613-44D8884F03E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66862" y="2088000"/>
            <a:ext cx="10680586" cy="4125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Body text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B9D7C9A-9E4B-8F45-AD03-4C4F530776D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3889" y="1593501"/>
            <a:ext cx="10633343" cy="436900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 heading style</a:t>
            </a:r>
          </a:p>
        </p:txBody>
      </p:sp>
    </p:spTree>
    <p:extLst>
      <p:ext uri="{BB962C8B-B14F-4D97-AF65-F5344CB8AC3E}">
        <p14:creationId xmlns:p14="http://schemas.microsoft.com/office/powerpoint/2010/main" val="4151657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4110D-AE6B-4984-A7F5-17F66A32F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2AC3-5E27-4DA3-89C4-66B8CF50C3E6}" type="datetime1">
              <a:rPr lang="en-AU" smtClean="0"/>
              <a:pPr/>
              <a:t>29/10/2020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D2F23-C0E9-4169-8BEF-C3D89B82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E39F7-9556-4B65-97F7-ED09E461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8E94-AF22-49E7-B2B1-91F0A7DD6F0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EAFD81-4F0C-6843-ABD6-C69EEEBFD1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4" y="0"/>
            <a:ext cx="5106046" cy="115229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AE4E19D-4AD2-7840-8F04-EA0B6B94D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9574"/>
            <a:ext cx="12192000" cy="874973"/>
          </a:xfrm>
        </p:spPr>
        <p:txBody>
          <a:bodyPr anchor="b" anchorCtr="0"/>
          <a:lstStyle>
            <a:lvl1pPr algn="ctr">
              <a:defRPr sz="4800">
                <a:solidFill>
                  <a:srgbClr val="3D332B"/>
                </a:solidFill>
              </a:defRPr>
            </a:lvl1pPr>
          </a:lstStyle>
          <a:p>
            <a:r>
              <a:rPr lang="en-US" dirty="0"/>
              <a:t>Title style</a:t>
            </a:r>
            <a:endParaRPr lang="en-A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B9D7C9A-9E4B-8F45-AD03-4C4F530776D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3889" y="1593501"/>
            <a:ext cx="10633343" cy="436900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 heading style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5000015-4D13-8844-923D-3624A7869D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74062" y="2098856"/>
            <a:ext cx="10623170" cy="4439002"/>
          </a:xfrm>
        </p:spPr>
        <p:txBody>
          <a:bodyPr/>
          <a:lstStyle>
            <a:lvl1pPr>
              <a:buClr>
                <a:srgbClr val="C29709"/>
              </a:buClr>
              <a:defRPr sz="2200"/>
            </a:lvl1pPr>
            <a:lvl2pPr>
              <a:buClr>
                <a:srgbClr val="C29709"/>
              </a:buClr>
              <a:defRPr sz="1800"/>
            </a:lvl2pPr>
            <a:lvl3pPr>
              <a:buClr>
                <a:srgbClr val="C29709"/>
              </a:buClr>
              <a:defRPr sz="1600"/>
            </a:lvl3pPr>
            <a:lvl4pPr>
              <a:buClr>
                <a:srgbClr val="C29709"/>
              </a:buClr>
              <a:defRPr sz="1400"/>
            </a:lvl4pPr>
            <a:lvl5pPr>
              <a:buClr>
                <a:srgbClr val="C2970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9745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A2945-B1AB-4D5D-8F21-B7C72BCBC4B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B6327E0-A9E4-474B-BA54-55FB5F080B7F}" type="datetime1">
              <a:rPr lang="en-AU" smtClean="0"/>
              <a:t>29/10/2020</a:t>
            </a:fld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E6BE06-B83A-4F89-ADF1-FB8FAFE0EF5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208463" y="6551455"/>
            <a:ext cx="5770562" cy="162241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545DC3-4144-4E34-A63D-F4F913D8D03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7CF8E94-AF22-49E7-B2B1-91F0A7DD6F0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63C066-754B-9F46-A4A9-54FB56EE0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4" y="0"/>
            <a:ext cx="5106046" cy="115229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0D3437B-D22E-684F-A0CF-F51459E91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9574"/>
            <a:ext cx="12192000" cy="874973"/>
          </a:xfrm>
        </p:spPr>
        <p:txBody>
          <a:bodyPr anchor="b" anchorCtr="0"/>
          <a:lstStyle>
            <a:lvl1pPr algn="ctr">
              <a:defRPr sz="4800">
                <a:solidFill>
                  <a:srgbClr val="3D332B"/>
                </a:solidFill>
              </a:defRPr>
            </a:lvl1pPr>
          </a:lstStyle>
          <a:p>
            <a:r>
              <a:rPr lang="en-US" dirty="0"/>
              <a:t>Title style</a:t>
            </a:r>
            <a:endParaRPr lang="en-AU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5000015-4D13-8844-923D-3624A7869D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74062" y="1608998"/>
            <a:ext cx="10623170" cy="4439002"/>
          </a:xfrm>
        </p:spPr>
        <p:txBody>
          <a:bodyPr/>
          <a:lstStyle>
            <a:lvl1pPr>
              <a:buClr>
                <a:srgbClr val="C29709"/>
              </a:buClr>
              <a:defRPr sz="2200"/>
            </a:lvl1pPr>
            <a:lvl2pPr>
              <a:buClr>
                <a:srgbClr val="C29709"/>
              </a:buClr>
              <a:defRPr sz="1800"/>
            </a:lvl2pPr>
            <a:lvl3pPr>
              <a:buClr>
                <a:srgbClr val="C29709"/>
              </a:buClr>
              <a:defRPr sz="1600"/>
            </a:lvl3pPr>
            <a:lvl4pPr>
              <a:buClr>
                <a:srgbClr val="C29709"/>
              </a:buClr>
              <a:defRPr sz="1400"/>
            </a:lvl4pPr>
            <a:lvl5pPr>
              <a:buClr>
                <a:srgbClr val="C2970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383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BBBA9-FFC0-48DC-80CF-D99D5727C32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3889" y="1593501"/>
            <a:ext cx="10633343" cy="436900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 heading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A2945-B1AB-4D5D-8F21-B7C72BCBC4B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B6327E0-A9E4-474B-BA54-55FB5F080B7F}" type="datetime1">
              <a:rPr lang="en-AU" smtClean="0"/>
              <a:t>29/10/2020</a:t>
            </a:fld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E6BE06-B83A-4F89-ADF1-FB8FAFE0EF5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208463" y="6551455"/>
            <a:ext cx="5770562" cy="162241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545DC3-4144-4E34-A63D-F4F913D8D03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7CF8E94-AF22-49E7-B2B1-91F0A7DD6F0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63C066-754B-9F46-A4A9-54FB56EE0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4" y="0"/>
            <a:ext cx="5106046" cy="115229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0D3437B-D22E-684F-A0CF-F51459E91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9574"/>
            <a:ext cx="12192000" cy="874973"/>
          </a:xfrm>
        </p:spPr>
        <p:txBody>
          <a:bodyPr anchor="b" anchorCtr="0"/>
          <a:lstStyle>
            <a:lvl1pPr algn="ctr">
              <a:defRPr sz="4800">
                <a:solidFill>
                  <a:srgbClr val="3D332B"/>
                </a:solidFill>
              </a:defRPr>
            </a:lvl1pPr>
          </a:lstStyle>
          <a:p>
            <a:r>
              <a:rPr lang="en-US" dirty="0"/>
              <a:t>Title style</a:t>
            </a:r>
            <a:endParaRPr lang="en-AU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7B011612-E43B-1248-BAA2-F1C09468FBD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10862" y="2239201"/>
            <a:ext cx="5106046" cy="3808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49136F44-5469-B84E-B931-E0845AF4D1B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74062" y="2239201"/>
            <a:ext cx="5106046" cy="3808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95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806651-03AD-DA46-ADFF-0E0558D65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5" r="-11275"/>
          <a:stretch/>
        </p:blipFill>
        <p:spPr>
          <a:xfrm>
            <a:off x="-36000" y="-18728"/>
            <a:ext cx="13790909" cy="689545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031B3-82FC-45B6-9A8A-BA06B90818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5901" y="3890665"/>
            <a:ext cx="3775074" cy="270630"/>
          </a:xfrm>
          <a:solidFill>
            <a:schemeClr val="tx1"/>
          </a:solidFill>
        </p:spPr>
        <p:txBody>
          <a:bodyPr vert="horz" wrap="square" lIns="216000" tIns="0" rIns="216000" bIns="0" rtlCol="0" anchor="t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lang="en-US" dirty="0" smtClean="0">
                <a:solidFill>
                  <a:schemeClr val="bg1"/>
                </a:solidFill>
                <a:latin typeface="+mj-lt"/>
                <a:ea typeface="+mj-ea"/>
                <a:cs typeface="Calibri Regular" charset="0"/>
              </a:defRPr>
            </a:lvl1pPr>
            <a:lvl2pPr marL="228600" indent="0">
              <a:buNone/>
              <a:defRPr lang="en-US" sz="1800" dirty="0" smtClean="0">
                <a:latin typeface="+mn-lt"/>
                <a:cs typeface="+mn-cs"/>
              </a:defRPr>
            </a:lvl2pPr>
            <a:lvl3pPr marL="685800" indent="0">
              <a:buNone/>
              <a:defRPr lang="en-US" dirty="0" smtClean="0">
                <a:latin typeface="+mn-lt"/>
                <a:cs typeface="+mn-cs"/>
              </a:defRPr>
            </a:lvl3pPr>
            <a:lvl4pPr marL="1143000" indent="0">
              <a:buNone/>
              <a:defRPr lang="en-US" sz="1800" dirty="0" smtClean="0">
                <a:latin typeface="+mn-lt"/>
                <a:cs typeface="+mn-cs"/>
              </a:defRPr>
            </a:lvl4pPr>
            <a:lvl5pPr marL="1600200" indent="0">
              <a:buNone/>
              <a:defRPr lang="en-AU" sz="1800" dirty="0">
                <a:latin typeface="+mn-lt"/>
                <a:cs typeface="+mn-cs"/>
              </a:defRPr>
            </a:lvl5pPr>
          </a:lstStyle>
          <a:p>
            <a:pPr marL="114300" lvl="0" indent="-342900" algn="r" defTabSz="457200">
              <a:spcBef>
                <a:spcPct val="0"/>
              </a:spcBef>
            </a:pPr>
            <a:r>
              <a:rPr lang="en-US" dirty="0"/>
              <a:t>Make tomorrow better.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5DD2D2-6EA5-49A2-9326-9B0EED2A3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967336"/>
            <a:ext cx="4240596" cy="923330"/>
          </a:xfrm>
          <a:solidFill>
            <a:srgbClr val="C29709"/>
          </a:solidFill>
        </p:spPr>
        <p:txBody>
          <a:bodyPr vert="horz" wrap="square" lIns="360000" tIns="0" rIns="0" bIns="0" rtlCol="0" anchor="ctr" anchorCtr="0">
            <a:noAutofit/>
          </a:bodyPr>
          <a:lstStyle>
            <a:lvl1pPr>
              <a:lnSpc>
                <a:spcPct val="100000"/>
              </a:lnSpc>
              <a:defRPr lang="en-AU" sz="6000" dirty="0">
                <a:solidFill>
                  <a:schemeClr val="bg1"/>
                </a:solidFill>
                <a:latin typeface="+mj-lt"/>
                <a:cs typeface="Calibri Regular" charset="0"/>
              </a:defRPr>
            </a:lvl1pPr>
          </a:lstStyle>
          <a:p>
            <a:pPr marL="0" lvl="0" defTabSz="457200"/>
            <a:r>
              <a:rPr lang="en-US" dirty="0"/>
              <a:t>THANKYOU</a:t>
            </a:r>
            <a:endParaRPr lang="en-AU" dirty="0"/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0CC49911-C2CA-4799-B44A-3708AD2C8B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318750" y="536575"/>
            <a:ext cx="1658938" cy="293688"/>
          </a:xfrm>
          <a:blipFill dpi="0" rotWithShape="1">
            <a:blip r:embed="rId3"/>
            <a:srcRect/>
            <a:stretch>
              <a:fillRect t="-407" b="-217"/>
            </a:stretch>
          </a:blipFill>
          <a:ln w="3175">
            <a:noFill/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180975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428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82A651-EDE4-4556-B3F4-99CCE5B6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365125"/>
            <a:ext cx="9763126" cy="13255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47992-B551-429C-973B-FBC671D54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899" y="1825625"/>
            <a:ext cx="11752923" cy="46720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37EBE-F403-4D18-A8AC-EB666A4A8D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02024" y="6551455"/>
            <a:ext cx="895208" cy="16224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2AC3-5E27-4DA3-89C4-66B8CF50C3E6}" type="datetime1">
              <a:rPr lang="en-AU" smtClean="0"/>
              <a:pPr/>
              <a:t>29/10/2020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8C6B1-D46F-4046-8AE5-9051A28F0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5899" y="6551455"/>
            <a:ext cx="9763126" cy="16224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5BAE8-62BE-4058-A09C-562246C49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448" y="6551455"/>
            <a:ext cx="521374" cy="16224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F8E94-AF22-49E7-B2B1-91F0A7DD6F09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48" name="Graphic 47">
            <a:extLst>
              <a:ext uri="{FF2B5EF4-FFF2-40B4-BE49-F238E27FC236}">
                <a16:creationId xmlns:a16="http://schemas.microsoft.com/office/drawing/2014/main" id="{AE9CE83C-5C41-4286-9C18-5DBD560BDD8D}"/>
              </a:ext>
            </a:extLst>
          </p:cNvPr>
          <p:cNvGrpSpPr/>
          <p:nvPr userDrawn="1"/>
        </p:nvGrpSpPr>
        <p:grpSpPr>
          <a:xfrm>
            <a:off x="10319543" y="537499"/>
            <a:ext cx="1654493" cy="291969"/>
            <a:chOff x="10319543" y="537499"/>
            <a:chExt cx="1654493" cy="291969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A069A30-1262-4981-9ED4-BEE2729C9BAD}"/>
                </a:ext>
              </a:extLst>
            </p:cNvPr>
            <p:cNvSpPr/>
            <p:nvPr/>
          </p:nvSpPr>
          <p:spPr>
            <a:xfrm>
              <a:off x="10324757" y="542713"/>
              <a:ext cx="278066" cy="278066"/>
            </a:xfrm>
            <a:custGeom>
              <a:avLst/>
              <a:gdLst>
                <a:gd name="connsiteX0" fmla="*/ 5214 w 278066"/>
                <a:gd name="connsiteY0" fmla="*/ 5214 h 278065"/>
                <a:gd name="connsiteX1" fmla="*/ 276328 w 278066"/>
                <a:gd name="connsiteY1" fmla="*/ 5214 h 278065"/>
                <a:gd name="connsiteX2" fmla="*/ 276328 w 278066"/>
                <a:gd name="connsiteY2" fmla="*/ 276328 h 278065"/>
                <a:gd name="connsiteX3" fmla="*/ 5214 w 278066"/>
                <a:gd name="connsiteY3" fmla="*/ 276328 h 27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066" h="278065">
                  <a:moveTo>
                    <a:pt x="5214" y="5214"/>
                  </a:moveTo>
                  <a:lnTo>
                    <a:pt x="276328" y="5214"/>
                  </a:lnTo>
                  <a:lnTo>
                    <a:pt x="276328" y="276328"/>
                  </a:lnTo>
                  <a:lnTo>
                    <a:pt x="5214" y="276328"/>
                  </a:lnTo>
                  <a:close/>
                </a:path>
              </a:pathLst>
            </a:custGeom>
            <a:solidFill>
              <a:srgbClr val="C095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3D3855B-D39E-4125-9BA8-F17F60AE0BB1}"/>
                </a:ext>
              </a:extLst>
            </p:cNvPr>
            <p:cNvSpPr/>
            <p:nvPr/>
          </p:nvSpPr>
          <p:spPr>
            <a:xfrm>
              <a:off x="10420578" y="591374"/>
              <a:ext cx="83420" cy="90371"/>
            </a:xfrm>
            <a:custGeom>
              <a:avLst/>
              <a:gdLst>
                <a:gd name="connsiteX0" fmla="*/ 44949 w 83419"/>
                <a:gd name="connsiteY0" fmla="*/ 5214 h 90371"/>
                <a:gd name="connsiteX1" fmla="*/ 78317 w 83419"/>
                <a:gd name="connsiteY1" fmla="*/ 23983 h 90371"/>
                <a:gd name="connsiteX2" fmla="*/ 83183 w 83419"/>
                <a:gd name="connsiteY2" fmla="*/ 28154 h 90371"/>
                <a:gd name="connsiteX3" fmla="*/ 84574 w 83419"/>
                <a:gd name="connsiteY3" fmla="*/ 33020 h 90371"/>
                <a:gd name="connsiteX4" fmla="*/ 84574 w 83419"/>
                <a:gd name="connsiteY4" fmla="*/ 62912 h 90371"/>
                <a:gd name="connsiteX5" fmla="*/ 83879 w 83419"/>
                <a:gd name="connsiteY5" fmla="*/ 68474 h 90371"/>
                <a:gd name="connsiteX6" fmla="*/ 81793 w 83419"/>
                <a:gd name="connsiteY6" fmla="*/ 71254 h 90371"/>
                <a:gd name="connsiteX7" fmla="*/ 51206 w 83419"/>
                <a:gd name="connsiteY7" fmla="*/ 89329 h 90371"/>
                <a:gd name="connsiteX8" fmla="*/ 45645 w 83419"/>
                <a:gd name="connsiteY8" fmla="*/ 91414 h 90371"/>
                <a:gd name="connsiteX9" fmla="*/ 39388 w 83419"/>
                <a:gd name="connsiteY9" fmla="*/ 89329 h 90371"/>
                <a:gd name="connsiteX10" fmla="*/ 10191 w 83419"/>
                <a:gd name="connsiteY10" fmla="*/ 73340 h 90371"/>
                <a:gd name="connsiteX11" fmla="*/ 6715 w 83419"/>
                <a:gd name="connsiteY11" fmla="*/ 70559 h 90371"/>
                <a:gd name="connsiteX12" fmla="*/ 5325 w 83419"/>
                <a:gd name="connsiteY12" fmla="*/ 64998 h 90371"/>
                <a:gd name="connsiteX13" fmla="*/ 5325 w 83419"/>
                <a:gd name="connsiteY13" fmla="*/ 33020 h 90371"/>
                <a:gd name="connsiteX14" fmla="*/ 6715 w 83419"/>
                <a:gd name="connsiteY14" fmla="*/ 28849 h 90371"/>
                <a:gd name="connsiteX15" fmla="*/ 10886 w 83419"/>
                <a:gd name="connsiteY15" fmla="*/ 25373 h 9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419" h="90371">
                  <a:moveTo>
                    <a:pt x="44949" y="5214"/>
                  </a:moveTo>
                  <a:lnTo>
                    <a:pt x="78317" y="23983"/>
                  </a:lnTo>
                  <a:cubicBezTo>
                    <a:pt x="78317" y="23983"/>
                    <a:pt x="81793" y="25373"/>
                    <a:pt x="83183" y="28154"/>
                  </a:cubicBezTo>
                  <a:cubicBezTo>
                    <a:pt x="84574" y="30240"/>
                    <a:pt x="84574" y="33020"/>
                    <a:pt x="84574" y="33020"/>
                  </a:cubicBezTo>
                  <a:lnTo>
                    <a:pt x="84574" y="62912"/>
                  </a:lnTo>
                  <a:cubicBezTo>
                    <a:pt x="84574" y="62912"/>
                    <a:pt x="84574" y="66388"/>
                    <a:pt x="83879" y="68474"/>
                  </a:cubicBezTo>
                  <a:cubicBezTo>
                    <a:pt x="82488" y="70559"/>
                    <a:pt x="81793" y="71254"/>
                    <a:pt x="81793" y="71254"/>
                  </a:cubicBezTo>
                  <a:lnTo>
                    <a:pt x="51206" y="89329"/>
                  </a:lnTo>
                  <a:cubicBezTo>
                    <a:pt x="51206" y="89329"/>
                    <a:pt x="48425" y="91414"/>
                    <a:pt x="45645" y="91414"/>
                  </a:cubicBezTo>
                  <a:cubicBezTo>
                    <a:pt x="42864" y="91414"/>
                    <a:pt x="39388" y="89329"/>
                    <a:pt x="39388" y="89329"/>
                  </a:cubicBezTo>
                  <a:lnTo>
                    <a:pt x="10191" y="73340"/>
                  </a:lnTo>
                  <a:cubicBezTo>
                    <a:pt x="10191" y="73340"/>
                    <a:pt x="8801" y="72645"/>
                    <a:pt x="6715" y="70559"/>
                  </a:cubicBezTo>
                  <a:cubicBezTo>
                    <a:pt x="4630" y="68474"/>
                    <a:pt x="5325" y="64303"/>
                    <a:pt x="5325" y="64998"/>
                  </a:cubicBezTo>
                  <a:lnTo>
                    <a:pt x="5325" y="33020"/>
                  </a:lnTo>
                  <a:cubicBezTo>
                    <a:pt x="5325" y="33020"/>
                    <a:pt x="5325" y="30935"/>
                    <a:pt x="6715" y="28849"/>
                  </a:cubicBezTo>
                  <a:cubicBezTo>
                    <a:pt x="8801" y="26069"/>
                    <a:pt x="10886" y="25373"/>
                    <a:pt x="10886" y="2537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8E78217-478A-49A3-902B-B0E385CD43F3}"/>
                </a:ext>
              </a:extLst>
            </p:cNvPr>
            <p:cNvSpPr/>
            <p:nvPr/>
          </p:nvSpPr>
          <p:spPr>
            <a:xfrm>
              <a:off x="10378980" y="592765"/>
              <a:ext cx="62565" cy="20855"/>
            </a:xfrm>
            <a:custGeom>
              <a:avLst/>
              <a:gdLst>
                <a:gd name="connsiteX0" fmla="*/ 5214 w 62564"/>
                <a:gd name="connsiteY0" fmla="*/ 5214 h 20854"/>
                <a:gd name="connsiteX1" fmla="*/ 5214 w 62564"/>
                <a:gd name="connsiteY1" fmla="*/ 15641 h 20854"/>
                <a:gd name="connsiteX2" fmla="*/ 45533 w 62564"/>
                <a:gd name="connsiteY2" fmla="*/ 15641 h 20854"/>
                <a:gd name="connsiteX3" fmla="*/ 63608 w 62564"/>
                <a:gd name="connsiteY3" fmla="*/ 5214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64" h="20854">
                  <a:moveTo>
                    <a:pt x="5214" y="5214"/>
                  </a:moveTo>
                  <a:lnTo>
                    <a:pt x="5214" y="15641"/>
                  </a:lnTo>
                  <a:lnTo>
                    <a:pt x="45533" y="15641"/>
                  </a:lnTo>
                  <a:lnTo>
                    <a:pt x="63608" y="5214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2CE68E8-E1E0-4AF4-93F4-3836C4C6F349}"/>
                </a:ext>
              </a:extLst>
            </p:cNvPr>
            <p:cNvSpPr/>
            <p:nvPr/>
          </p:nvSpPr>
          <p:spPr>
            <a:xfrm>
              <a:off x="10483950" y="592765"/>
              <a:ext cx="62565" cy="20855"/>
            </a:xfrm>
            <a:custGeom>
              <a:avLst/>
              <a:gdLst>
                <a:gd name="connsiteX0" fmla="*/ 62912 w 62564"/>
                <a:gd name="connsiteY0" fmla="*/ 5214 h 20854"/>
                <a:gd name="connsiteX1" fmla="*/ 5214 w 62564"/>
                <a:gd name="connsiteY1" fmla="*/ 5214 h 20854"/>
                <a:gd name="connsiteX2" fmla="*/ 23983 w 62564"/>
                <a:gd name="connsiteY2" fmla="*/ 15641 h 20854"/>
                <a:gd name="connsiteX3" fmla="*/ 62912 w 62564"/>
                <a:gd name="connsiteY3" fmla="*/ 15641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64" h="20854">
                  <a:moveTo>
                    <a:pt x="62912" y="5214"/>
                  </a:moveTo>
                  <a:lnTo>
                    <a:pt x="5214" y="5214"/>
                  </a:lnTo>
                  <a:lnTo>
                    <a:pt x="23983" y="15641"/>
                  </a:lnTo>
                  <a:lnTo>
                    <a:pt x="62912" y="15641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C777E9E-188F-417F-8197-3EFCBBBF564E}"/>
                </a:ext>
              </a:extLst>
            </p:cNvPr>
            <p:cNvSpPr/>
            <p:nvPr/>
          </p:nvSpPr>
          <p:spPr>
            <a:xfrm>
              <a:off x="10511061" y="614315"/>
              <a:ext cx="41710" cy="20855"/>
            </a:xfrm>
            <a:custGeom>
              <a:avLst/>
              <a:gdLst>
                <a:gd name="connsiteX0" fmla="*/ 5214 w 41709"/>
                <a:gd name="connsiteY0" fmla="*/ 15641 h 20854"/>
                <a:gd name="connsiteX1" fmla="*/ 36496 w 41709"/>
                <a:gd name="connsiteY1" fmla="*/ 15641 h 20854"/>
                <a:gd name="connsiteX2" fmla="*/ 36496 w 41709"/>
                <a:gd name="connsiteY2" fmla="*/ 5214 h 20854"/>
                <a:gd name="connsiteX3" fmla="*/ 5214 w 41709"/>
                <a:gd name="connsiteY3" fmla="*/ 5214 h 20854"/>
                <a:gd name="connsiteX4" fmla="*/ 5214 w 41709"/>
                <a:gd name="connsiteY4" fmla="*/ 5909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09" h="20854">
                  <a:moveTo>
                    <a:pt x="5214" y="15641"/>
                  </a:moveTo>
                  <a:lnTo>
                    <a:pt x="36496" y="15641"/>
                  </a:lnTo>
                  <a:lnTo>
                    <a:pt x="36496" y="5214"/>
                  </a:lnTo>
                  <a:lnTo>
                    <a:pt x="5214" y="5214"/>
                  </a:lnTo>
                  <a:cubicBezTo>
                    <a:pt x="5214" y="5909"/>
                    <a:pt x="5214" y="5909"/>
                    <a:pt x="5214" y="5909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B6F0A57-A2CE-44CA-9547-3463563E456D}"/>
                </a:ext>
              </a:extLst>
            </p:cNvPr>
            <p:cNvSpPr/>
            <p:nvPr/>
          </p:nvSpPr>
          <p:spPr>
            <a:xfrm>
              <a:off x="10378980" y="614315"/>
              <a:ext cx="41710" cy="20855"/>
            </a:xfrm>
            <a:custGeom>
              <a:avLst/>
              <a:gdLst>
                <a:gd name="connsiteX0" fmla="*/ 36496 w 41709"/>
                <a:gd name="connsiteY0" fmla="*/ 5214 h 20854"/>
                <a:gd name="connsiteX1" fmla="*/ 5214 w 41709"/>
                <a:gd name="connsiteY1" fmla="*/ 5214 h 20854"/>
                <a:gd name="connsiteX2" fmla="*/ 5214 w 41709"/>
                <a:gd name="connsiteY2" fmla="*/ 15641 h 20854"/>
                <a:gd name="connsiteX3" fmla="*/ 36496 w 41709"/>
                <a:gd name="connsiteY3" fmla="*/ 15641 h 20854"/>
                <a:gd name="connsiteX4" fmla="*/ 36496 w 41709"/>
                <a:gd name="connsiteY4" fmla="*/ 5214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09" h="20854">
                  <a:moveTo>
                    <a:pt x="36496" y="5214"/>
                  </a:moveTo>
                  <a:lnTo>
                    <a:pt x="5214" y="5214"/>
                  </a:lnTo>
                  <a:lnTo>
                    <a:pt x="5214" y="15641"/>
                  </a:lnTo>
                  <a:lnTo>
                    <a:pt x="36496" y="15641"/>
                  </a:lnTo>
                  <a:lnTo>
                    <a:pt x="36496" y="5214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767ED4D-0A98-436D-A6F7-01A612D92076}"/>
                </a:ext>
              </a:extLst>
            </p:cNvPr>
            <p:cNvSpPr/>
            <p:nvPr/>
          </p:nvSpPr>
          <p:spPr>
            <a:xfrm>
              <a:off x="10511061" y="635170"/>
              <a:ext cx="34758" cy="20855"/>
            </a:xfrm>
            <a:custGeom>
              <a:avLst/>
              <a:gdLst>
                <a:gd name="connsiteX0" fmla="*/ 5214 w 34758"/>
                <a:gd name="connsiteY0" fmla="*/ 5214 h 20854"/>
                <a:gd name="connsiteX1" fmla="*/ 36496 w 34758"/>
                <a:gd name="connsiteY1" fmla="*/ 5214 h 20854"/>
                <a:gd name="connsiteX2" fmla="*/ 36496 w 34758"/>
                <a:gd name="connsiteY2" fmla="*/ 15641 h 20854"/>
                <a:gd name="connsiteX3" fmla="*/ 5214 w 34758"/>
                <a:gd name="connsiteY3" fmla="*/ 15641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58" h="20854">
                  <a:moveTo>
                    <a:pt x="5214" y="5214"/>
                  </a:moveTo>
                  <a:lnTo>
                    <a:pt x="36496" y="5214"/>
                  </a:lnTo>
                  <a:lnTo>
                    <a:pt x="36496" y="15641"/>
                  </a:lnTo>
                  <a:lnTo>
                    <a:pt x="5214" y="1564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7291081-6438-40B0-9621-57B23C264C9A}"/>
                </a:ext>
              </a:extLst>
            </p:cNvPr>
            <p:cNvSpPr/>
            <p:nvPr/>
          </p:nvSpPr>
          <p:spPr>
            <a:xfrm>
              <a:off x="10378980" y="635170"/>
              <a:ext cx="41710" cy="20855"/>
            </a:xfrm>
            <a:custGeom>
              <a:avLst/>
              <a:gdLst>
                <a:gd name="connsiteX0" fmla="*/ 5214 w 41709"/>
                <a:gd name="connsiteY0" fmla="*/ 5214 h 20854"/>
                <a:gd name="connsiteX1" fmla="*/ 36496 w 41709"/>
                <a:gd name="connsiteY1" fmla="*/ 5214 h 20854"/>
                <a:gd name="connsiteX2" fmla="*/ 36496 w 41709"/>
                <a:gd name="connsiteY2" fmla="*/ 15641 h 20854"/>
                <a:gd name="connsiteX3" fmla="*/ 5214 w 41709"/>
                <a:gd name="connsiteY3" fmla="*/ 15641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09" h="20854">
                  <a:moveTo>
                    <a:pt x="5214" y="5214"/>
                  </a:moveTo>
                  <a:lnTo>
                    <a:pt x="36496" y="5214"/>
                  </a:lnTo>
                  <a:lnTo>
                    <a:pt x="36496" y="15641"/>
                  </a:lnTo>
                  <a:lnTo>
                    <a:pt x="5214" y="1564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FAD3455-C23F-4E7A-821A-F974A6F6FB97}"/>
                </a:ext>
              </a:extLst>
            </p:cNvPr>
            <p:cNvSpPr/>
            <p:nvPr/>
          </p:nvSpPr>
          <p:spPr>
            <a:xfrm>
              <a:off x="10502024" y="656720"/>
              <a:ext cx="48662" cy="20855"/>
            </a:xfrm>
            <a:custGeom>
              <a:avLst/>
              <a:gdLst>
                <a:gd name="connsiteX0" fmla="*/ 10080 w 48661"/>
                <a:gd name="connsiteY0" fmla="*/ 12861 h 20854"/>
                <a:gd name="connsiteX1" fmla="*/ 5214 w 48661"/>
                <a:gd name="connsiteY1" fmla="*/ 15641 h 20854"/>
                <a:gd name="connsiteX2" fmla="*/ 45533 w 48661"/>
                <a:gd name="connsiteY2" fmla="*/ 15641 h 20854"/>
                <a:gd name="connsiteX3" fmla="*/ 45533 w 48661"/>
                <a:gd name="connsiteY3" fmla="*/ 5214 h 20854"/>
                <a:gd name="connsiteX4" fmla="*/ 14251 w 48661"/>
                <a:gd name="connsiteY4" fmla="*/ 5214 h 20854"/>
                <a:gd name="connsiteX5" fmla="*/ 13556 w 48661"/>
                <a:gd name="connsiteY5" fmla="*/ 8690 h 20854"/>
                <a:gd name="connsiteX6" fmla="*/ 10080 w 48661"/>
                <a:gd name="connsiteY6" fmla="*/ 12861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61" h="20854">
                  <a:moveTo>
                    <a:pt x="10080" y="12861"/>
                  </a:moveTo>
                  <a:lnTo>
                    <a:pt x="5214" y="15641"/>
                  </a:lnTo>
                  <a:lnTo>
                    <a:pt x="45533" y="15641"/>
                  </a:lnTo>
                  <a:lnTo>
                    <a:pt x="45533" y="5214"/>
                  </a:lnTo>
                  <a:lnTo>
                    <a:pt x="14251" y="5214"/>
                  </a:lnTo>
                  <a:cubicBezTo>
                    <a:pt x="14251" y="6604"/>
                    <a:pt x="13556" y="7994"/>
                    <a:pt x="13556" y="8690"/>
                  </a:cubicBezTo>
                  <a:cubicBezTo>
                    <a:pt x="11470" y="11470"/>
                    <a:pt x="10080" y="12861"/>
                    <a:pt x="10080" y="1286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D59F0D8-4174-4F12-8FC6-0965D985F299}"/>
                </a:ext>
              </a:extLst>
            </p:cNvPr>
            <p:cNvSpPr/>
            <p:nvPr/>
          </p:nvSpPr>
          <p:spPr>
            <a:xfrm>
              <a:off x="10378980" y="656720"/>
              <a:ext cx="48662" cy="20855"/>
            </a:xfrm>
            <a:custGeom>
              <a:avLst/>
              <a:gdLst>
                <a:gd name="connsiteX0" fmla="*/ 38582 w 48661"/>
                <a:gd name="connsiteY0" fmla="*/ 11470 h 20854"/>
                <a:gd name="connsiteX1" fmla="*/ 36496 w 48661"/>
                <a:gd name="connsiteY1" fmla="*/ 5214 h 20854"/>
                <a:gd name="connsiteX2" fmla="*/ 5214 w 48661"/>
                <a:gd name="connsiteY2" fmla="*/ 5214 h 20854"/>
                <a:gd name="connsiteX3" fmla="*/ 5214 w 48661"/>
                <a:gd name="connsiteY3" fmla="*/ 15641 h 20854"/>
                <a:gd name="connsiteX4" fmla="*/ 44838 w 48661"/>
                <a:gd name="connsiteY4" fmla="*/ 15641 h 20854"/>
                <a:gd name="connsiteX5" fmla="*/ 42753 w 48661"/>
                <a:gd name="connsiteY5" fmla="*/ 14251 h 20854"/>
                <a:gd name="connsiteX6" fmla="*/ 38582 w 48661"/>
                <a:gd name="connsiteY6" fmla="*/ 11470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61" h="20854">
                  <a:moveTo>
                    <a:pt x="38582" y="11470"/>
                  </a:moveTo>
                  <a:cubicBezTo>
                    <a:pt x="37191" y="9385"/>
                    <a:pt x="36496" y="7299"/>
                    <a:pt x="36496" y="5214"/>
                  </a:cubicBezTo>
                  <a:lnTo>
                    <a:pt x="5214" y="5214"/>
                  </a:lnTo>
                  <a:lnTo>
                    <a:pt x="5214" y="15641"/>
                  </a:lnTo>
                  <a:lnTo>
                    <a:pt x="44838" y="15641"/>
                  </a:lnTo>
                  <a:lnTo>
                    <a:pt x="42753" y="14251"/>
                  </a:lnTo>
                  <a:cubicBezTo>
                    <a:pt x="42753" y="14946"/>
                    <a:pt x="40667" y="14251"/>
                    <a:pt x="38582" y="1147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E60C0C5-DA92-437E-A453-F7AFF870EF38}"/>
                </a:ext>
              </a:extLst>
            </p:cNvPr>
            <p:cNvSpPr/>
            <p:nvPr/>
          </p:nvSpPr>
          <p:spPr>
            <a:xfrm>
              <a:off x="10465875" y="678270"/>
              <a:ext cx="83420" cy="20855"/>
            </a:xfrm>
            <a:custGeom>
              <a:avLst/>
              <a:gdLst>
                <a:gd name="connsiteX0" fmla="*/ 5214 w 83419"/>
                <a:gd name="connsiteY0" fmla="*/ 15641 h 20854"/>
                <a:gd name="connsiteX1" fmla="*/ 80987 w 83419"/>
                <a:gd name="connsiteY1" fmla="*/ 15641 h 20854"/>
                <a:gd name="connsiteX2" fmla="*/ 80987 w 83419"/>
                <a:gd name="connsiteY2" fmla="*/ 14251 h 20854"/>
                <a:gd name="connsiteX3" fmla="*/ 80987 w 83419"/>
                <a:gd name="connsiteY3" fmla="*/ 5214 h 20854"/>
                <a:gd name="connsiteX4" fmla="*/ 23288 w 83419"/>
                <a:gd name="connsiteY4" fmla="*/ 5214 h 20854"/>
                <a:gd name="connsiteX5" fmla="*/ 7299 w 83419"/>
                <a:gd name="connsiteY5" fmla="*/ 14946 h 20854"/>
                <a:gd name="connsiteX6" fmla="*/ 5214 w 83419"/>
                <a:gd name="connsiteY6" fmla="*/ 15641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419" h="20854">
                  <a:moveTo>
                    <a:pt x="5214" y="15641"/>
                  </a:moveTo>
                  <a:lnTo>
                    <a:pt x="80987" y="15641"/>
                  </a:lnTo>
                  <a:lnTo>
                    <a:pt x="80987" y="14251"/>
                  </a:lnTo>
                  <a:lnTo>
                    <a:pt x="80987" y="5214"/>
                  </a:lnTo>
                  <a:lnTo>
                    <a:pt x="23288" y="5214"/>
                  </a:lnTo>
                  <a:lnTo>
                    <a:pt x="7299" y="14946"/>
                  </a:lnTo>
                  <a:cubicBezTo>
                    <a:pt x="7299" y="14946"/>
                    <a:pt x="6604" y="14946"/>
                    <a:pt x="5214" y="1564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4C3C87F-85F8-4851-B2E8-2379A8C97B75}"/>
                </a:ext>
              </a:extLst>
            </p:cNvPr>
            <p:cNvSpPr/>
            <p:nvPr/>
          </p:nvSpPr>
          <p:spPr>
            <a:xfrm>
              <a:off x="10378980" y="678270"/>
              <a:ext cx="83420" cy="20855"/>
            </a:xfrm>
            <a:custGeom>
              <a:avLst/>
              <a:gdLst>
                <a:gd name="connsiteX0" fmla="*/ 62912 w 83419"/>
                <a:gd name="connsiteY0" fmla="*/ 5214 h 20854"/>
                <a:gd name="connsiteX1" fmla="*/ 5214 w 83419"/>
                <a:gd name="connsiteY1" fmla="*/ 5214 h 20854"/>
                <a:gd name="connsiteX2" fmla="*/ 5214 w 83419"/>
                <a:gd name="connsiteY2" fmla="*/ 14946 h 20854"/>
                <a:gd name="connsiteX3" fmla="*/ 5214 w 83419"/>
                <a:gd name="connsiteY3" fmla="*/ 16336 h 20854"/>
                <a:gd name="connsiteX4" fmla="*/ 80987 w 83419"/>
                <a:gd name="connsiteY4" fmla="*/ 16336 h 20854"/>
                <a:gd name="connsiteX5" fmla="*/ 78901 w 83419"/>
                <a:gd name="connsiteY5" fmla="*/ 15641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419" h="20854">
                  <a:moveTo>
                    <a:pt x="62912" y="5214"/>
                  </a:moveTo>
                  <a:lnTo>
                    <a:pt x="5214" y="5214"/>
                  </a:lnTo>
                  <a:lnTo>
                    <a:pt x="5214" y="14946"/>
                  </a:lnTo>
                  <a:lnTo>
                    <a:pt x="5214" y="16336"/>
                  </a:lnTo>
                  <a:lnTo>
                    <a:pt x="80987" y="16336"/>
                  </a:lnTo>
                  <a:cubicBezTo>
                    <a:pt x="79596" y="15641"/>
                    <a:pt x="78901" y="15641"/>
                    <a:pt x="78901" y="1564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FB4D491-25A6-48C5-8929-75160FAC81C4}"/>
                </a:ext>
              </a:extLst>
            </p:cNvPr>
            <p:cNvSpPr/>
            <p:nvPr/>
          </p:nvSpPr>
          <p:spPr>
            <a:xfrm>
              <a:off x="10465875" y="699820"/>
              <a:ext cx="83420" cy="20855"/>
            </a:xfrm>
            <a:custGeom>
              <a:avLst/>
              <a:gdLst>
                <a:gd name="connsiteX0" fmla="*/ 77511 w 83419"/>
                <a:gd name="connsiteY0" fmla="*/ 15641 h 20854"/>
                <a:gd name="connsiteX1" fmla="*/ 80292 w 83419"/>
                <a:gd name="connsiteY1" fmla="*/ 5214 h 20854"/>
                <a:gd name="connsiteX2" fmla="*/ 5214 w 83419"/>
                <a:gd name="connsiteY2" fmla="*/ 5214 h 20854"/>
                <a:gd name="connsiteX3" fmla="*/ 5214 w 83419"/>
                <a:gd name="connsiteY3" fmla="*/ 15641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19" h="20854">
                  <a:moveTo>
                    <a:pt x="77511" y="15641"/>
                  </a:moveTo>
                  <a:cubicBezTo>
                    <a:pt x="78901" y="12165"/>
                    <a:pt x="79596" y="8690"/>
                    <a:pt x="80292" y="5214"/>
                  </a:cubicBezTo>
                  <a:lnTo>
                    <a:pt x="5214" y="5214"/>
                  </a:lnTo>
                  <a:lnTo>
                    <a:pt x="5214" y="15641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EF762CE-67C8-476C-82D7-655793D37C20}"/>
                </a:ext>
              </a:extLst>
            </p:cNvPr>
            <p:cNvSpPr/>
            <p:nvPr/>
          </p:nvSpPr>
          <p:spPr>
            <a:xfrm>
              <a:off x="10380370" y="699125"/>
              <a:ext cx="83420" cy="20855"/>
            </a:xfrm>
            <a:custGeom>
              <a:avLst/>
              <a:gdLst>
                <a:gd name="connsiteX0" fmla="*/ 5214 w 83419"/>
                <a:gd name="connsiteY0" fmla="*/ 5214 h 20854"/>
                <a:gd name="connsiteX1" fmla="*/ 7994 w 83419"/>
                <a:gd name="connsiteY1" fmla="*/ 15641 h 20854"/>
                <a:gd name="connsiteX2" fmla="*/ 80292 w 83419"/>
                <a:gd name="connsiteY2" fmla="*/ 15641 h 20854"/>
                <a:gd name="connsiteX3" fmla="*/ 80292 w 83419"/>
                <a:gd name="connsiteY3" fmla="*/ 5214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19" h="20854">
                  <a:moveTo>
                    <a:pt x="5214" y="5214"/>
                  </a:moveTo>
                  <a:cubicBezTo>
                    <a:pt x="5909" y="8690"/>
                    <a:pt x="6604" y="12165"/>
                    <a:pt x="7994" y="15641"/>
                  </a:cubicBezTo>
                  <a:lnTo>
                    <a:pt x="80292" y="15641"/>
                  </a:lnTo>
                  <a:lnTo>
                    <a:pt x="80292" y="5214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828DA7C-E6DC-465F-AC50-EA7918305970}"/>
                </a:ext>
              </a:extLst>
            </p:cNvPr>
            <p:cNvSpPr/>
            <p:nvPr/>
          </p:nvSpPr>
          <p:spPr>
            <a:xfrm>
              <a:off x="10388017" y="720675"/>
              <a:ext cx="76468" cy="20855"/>
            </a:xfrm>
            <a:custGeom>
              <a:avLst/>
              <a:gdLst>
                <a:gd name="connsiteX0" fmla="*/ 5214 w 76468"/>
                <a:gd name="connsiteY0" fmla="*/ 5214 h 20854"/>
                <a:gd name="connsiteX1" fmla="*/ 12165 w 76468"/>
                <a:gd name="connsiteY1" fmla="*/ 15641 h 20854"/>
                <a:gd name="connsiteX2" fmla="*/ 72645 w 76468"/>
                <a:gd name="connsiteY2" fmla="*/ 15641 h 20854"/>
                <a:gd name="connsiteX3" fmla="*/ 72645 w 76468"/>
                <a:gd name="connsiteY3" fmla="*/ 5214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468" h="20854">
                  <a:moveTo>
                    <a:pt x="5214" y="5214"/>
                  </a:moveTo>
                  <a:cubicBezTo>
                    <a:pt x="7299" y="8690"/>
                    <a:pt x="9385" y="12165"/>
                    <a:pt x="12165" y="15641"/>
                  </a:cubicBezTo>
                  <a:lnTo>
                    <a:pt x="72645" y="15641"/>
                  </a:lnTo>
                  <a:lnTo>
                    <a:pt x="72645" y="5214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EE45FA0-B329-4C33-B6BE-5A4BC1502DFC}"/>
                </a:ext>
              </a:extLst>
            </p:cNvPr>
            <p:cNvSpPr/>
            <p:nvPr/>
          </p:nvSpPr>
          <p:spPr>
            <a:xfrm>
              <a:off x="10465875" y="720675"/>
              <a:ext cx="76468" cy="20855"/>
            </a:xfrm>
            <a:custGeom>
              <a:avLst/>
              <a:gdLst>
                <a:gd name="connsiteX0" fmla="*/ 65693 w 76468"/>
                <a:gd name="connsiteY0" fmla="*/ 15641 h 20854"/>
                <a:gd name="connsiteX1" fmla="*/ 72645 w 76468"/>
                <a:gd name="connsiteY1" fmla="*/ 5214 h 20854"/>
                <a:gd name="connsiteX2" fmla="*/ 5214 w 76468"/>
                <a:gd name="connsiteY2" fmla="*/ 5214 h 20854"/>
                <a:gd name="connsiteX3" fmla="*/ 5214 w 76468"/>
                <a:gd name="connsiteY3" fmla="*/ 15641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468" h="20854">
                  <a:moveTo>
                    <a:pt x="65693" y="15641"/>
                  </a:moveTo>
                  <a:cubicBezTo>
                    <a:pt x="68474" y="12165"/>
                    <a:pt x="70559" y="8690"/>
                    <a:pt x="72645" y="5214"/>
                  </a:cubicBezTo>
                  <a:lnTo>
                    <a:pt x="5214" y="5214"/>
                  </a:lnTo>
                  <a:lnTo>
                    <a:pt x="5214" y="15641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7EC269D-5D92-40A5-BF9B-F5B77DE8929C}"/>
                </a:ext>
              </a:extLst>
            </p:cNvPr>
            <p:cNvSpPr/>
            <p:nvPr/>
          </p:nvSpPr>
          <p:spPr>
            <a:xfrm>
              <a:off x="10404006" y="742225"/>
              <a:ext cx="55613" cy="20855"/>
            </a:xfrm>
            <a:custGeom>
              <a:avLst/>
              <a:gdLst>
                <a:gd name="connsiteX0" fmla="*/ 5214 w 55613"/>
                <a:gd name="connsiteY0" fmla="*/ 5214 h 20854"/>
                <a:gd name="connsiteX1" fmla="*/ 17727 w 55613"/>
                <a:gd name="connsiteY1" fmla="*/ 15641 h 20854"/>
                <a:gd name="connsiteX2" fmla="*/ 55961 w 55613"/>
                <a:gd name="connsiteY2" fmla="*/ 15641 h 20854"/>
                <a:gd name="connsiteX3" fmla="*/ 55961 w 55613"/>
                <a:gd name="connsiteY3" fmla="*/ 5214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613" h="20854">
                  <a:moveTo>
                    <a:pt x="5214" y="5214"/>
                  </a:moveTo>
                  <a:cubicBezTo>
                    <a:pt x="9385" y="8690"/>
                    <a:pt x="13556" y="12861"/>
                    <a:pt x="17727" y="15641"/>
                  </a:cubicBezTo>
                  <a:lnTo>
                    <a:pt x="55961" y="15641"/>
                  </a:lnTo>
                  <a:lnTo>
                    <a:pt x="55961" y="5214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F2727A9-3A3F-4522-8C13-12C235E20F88}"/>
                </a:ext>
              </a:extLst>
            </p:cNvPr>
            <p:cNvSpPr/>
            <p:nvPr/>
          </p:nvSpPr>
          <p:spPr>
            <a:xfrm>
              <a:off x="10465875" y="742225"/>
              <a:ext cx="55613" cy="20855"/>
            </a:xfrm>
            <a:custGeom>
              <a:avLst/>
              <a:gdLst>
                <a:gd name="connsiteX0" fmla="*/ 43448 w 55613"/>
                <a:gd name="connsiteY0" fmla="*/ 15641 h 20854"/>
                <a:gd name="connsiteX1" fmla="*/ 55961 w 55613"/>
                <a:gd name="connsiteY1" fmla="*/ 5214 h 20854"/>
                <a:gd name="connsiteX2" fmla="*/ 5214 w 55613"/>
                <a:gd name="connsiteY2" fmla="*/ 5214 h 20854"/>
                <a:gd name="connsiteX3" fmla="*/ 5214 w 55613"/>
                <a:gd name="connsiteY3" fmla="*/ 15641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613" h="20854">
                  <a:moveTo>
                    <a:pt x="43448" y="15641"/>
                  </a:moveTo>
                  <a:cubicBezTo>
                    <a:pt x="48314" y="12165"/>
                    <a:pt x="52485" y="8690"/>
                    <a:pt x="55961" y="5214"/>
                  </a:cubicBezTo>
                  <a:lnTo>
                    <a:pt x="5214" y="5214"/>
                  </a:lnTo>
                  <a:lnTo>
                    <a:pt x="5214" y="15641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30B2139-2115-4A69-9BB0-9564CE21D722}"/>
                </a:ext>
              </a:extLst>
            </p:cNvPr>
            <p:cNvSpPr/>
            <p:nvPr/>
          </p:nvSpPr>
          <p:spPr>
            <a:xfrm>
              <a:off x="10433898" y="763080"/>
              <a:ext cx="27807" cy="20855"/>
            </a:xfrm>
            <a:custGeom>
              <a:avLst/>
              <a:gdLst>
                <a:gd name="connsiteX0" fmla="*/ 5214 w 27806"/>
                <a:gd name="connsiteY0" fmla="*/ 5214 h 20854"/>
                <a:gd name="connsiteX1" fmla="*/ 26069 w 27806"/>
                <a:gd name="connsiteY1" fmla="*/ 15641 h 20854"/>
                <a:gd name="connsiteX2" fmla="*/ 26069 w 27806"/>
                <a:gd name="connsiteY2" fmla="*/ 5214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06" h="20854">
                  <a:moveTo>
                    <a:pt x="5214" y="5214"/>
                  </a:moveTo>
                  <a:cubicBezTo>
                    <a:pt x="11470" y="8690"/>
                    <a:pt x="18422" y="12861"/>
                    <a:pt x="26069" y="15641"/>
                  </a:cubicBezTo>
                  <a:lnTo>
                    <a:pt x="26069" y="5214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052D452-F60B-46AF-97FF-60BF8742AEFE}"/>
                </a:ext>
              </a:extLst>
            </p:cNvPr>
            <p:cNvSpPr/>
            <p:nvPr/>
          </p:nvSpPr>
          <p:spPr>
            <a:xfrm>
              <a:off x="10465875" y="763080"/>
              <a:ext cx="27807" cy="20855"/>
            </a:xfrm>
            <a:custGeom>
              <a:avLst/>
              <a:gdLst>
                <a:gd name="connsiteX0" fmla="*/ 26069 w 27806"/>
                <a:gd name="connsiteY0" fmla="*/ 5214 h 20854"/>
                <a:gd name="connsiteX1" fmla="*/ 5214 w 27806"/>
                <a:gd name="connsiteY1" fmla="*/ 5214 h 20854"/>
                <a:gd name="connsiteX2" fmla="*/ 5214 w 27806"/>
                <a:gd name="connsiteY2" fmla="*/ 15641 h 20854"/>
                <a:gd name="connsiteX3" fmla="*/ 26069 w 27806"/>
                <a:gd name="connsiteY3" fmla="*/ 5214 h 2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06" h="20854">
                  <a:moveTo>
                    <a:pt x="26069" y="5214"/>
                  </a:moveTo>
                  <a:lnTo>
                    <a:pt x="5214" y="5214"/>
                  </a:lnTo>
                  <a:lnTo>
                    <a:pt x="5214" y="15641"/>
                  </a:lnTo>
                  <a:cubicBezTo>
                    <a:pt x="12861" y="12861"/>
                    <a:pt x="19812" y="8690"/>
                    <a:pt x="26069" y="5214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6F439E5-D4B8-499B-AD5D-E0CE642B472C}"/>
                </a:ext>
              </a:extLst>
            </p:cNvPr>
            <p:cNvSpPr/>
            <p:nvPr/>
          </p:nvSpPr>
          <p:spPr>
            <a:xfrm>
              <a:off x="10606299" y="542713"/>
              <a:ext cx="1362524" cy="278066"/>
            </a:xfrm>
            <a:custGeom>
              <a:avLst/>
              <a:gdLst>
                <a:gd name="connsiteX0" fmla="*/ 5214 w 1362523"/>
                <a:gd name="connsiteY0" fmla="*/ 5214 h 278065"/>
                <a:gd name="connsiteX1" fmla="*/ 1360091 w 1362523"/>
                <a:gd name="connsiteY1" fmla="*/ 5214 h 278065"/>
                <a:gd name="connsiteX2" fmla="*/ 1360091 w 1362523"/>
                <a:gd name="connsiteY2" fmla="*/ 276328 h 278065"/>
                <a:gd name="connsiteX3" fmla="*/ 5214 w 1362523"/>
                <a:gd name="connsiteY3" fmla="*/ 276328 h 27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2523" h="278065">
                  <a:moveTo>
                    <a:pt x="5214" y="5214"/>
                  </a:moveTo>
                  <a:lnTo>
                    <a:pt x="1360091" y="5214"/>
                  </a:lnTo>
                  <a:lnTo>
                    <a:pt x="1360091" y="276328"/>
                  </a:lnTo>
                  <a:lnTo>
                    <a:pt x="5214" y="276328"/>
                  </a:ln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3D7BFA5-232F-4C7C-82FC-2D2207929A3E}"/>
                </a:ext>
              </a:extLst>
            </p:cNvPr>
            <p:cNvSpPr/>
            <p:nvPr/>
          </p:nvSpPr>
          <p:spPr>
            <a:xfrm>
              <a:off x="10314329" y="532285"/>
              <a:ext cx="1661445" cy="298921"/>
            </a:xfrm>
            <a:custGeom>
              <a:avLst/>
              <a:gdLst>
                <a:gd name="connsiteX0" fmla="*/ 1652060 w 1661444"/>
                <a:gd name="connsiteY0" fmla="*/ 286755 h 298920"/>
                <a:gd name="connsiteX1" fmla="*/ 297183 w 1661444"/>
                <a:gd name="connsiteY1" fmla="*/ 286755 h 298920"/>
                <a:gd name="connsiteX2" fmla="*/ 297183 w 1661444"/>
                <a:gd name="connsiteY2" fmla="*/ 15641 h 298920"/>
                <a:gd name="connsiteX3" fmla="*/ 1652060 w 1661444"/>
                <a:gd name="connsiteY3" fmla="*/ 15641 h 298920"/>
                <a:gd name="connsiteX4" fmla="*/ 1652060 w 1661444"/>
                <a:gd name="connsiteY4" fmla="*/ 286755 h 298920"/>
                <a:gd name="connsiteX5" fmla="*/ 15641 w 1661444"/>
                <a:gd name="connsiteY5" fmla="*/ 15641 h 298920"/>
                <a:gd name="connsiteX6" fmla="*/ 286756 w 1661444"/>
                <a:gd name="connsiteY6" fmla="*/ 15641 h 298920"/>
                <a:gd name="connsiteX7" fmla="*/ 286756 w 1661444"/>
                <a:gd name="connsiteY7" fmla="*/ 286755 h 298920"/>
                <a:gd name="connsiteX8" fmla="*/ 15641 w 1661444"/>
                <a:gd name="connsiteY8" fmla="*/ 286755 h 298920"/>
                <a:gd name="connsiteX9" fmla="*/ 15641 w 1661444"/>
                <a:gd name="connsiteY9" fmla="*/ 15641 h 298920"/>
                <a:gd name="connsiteX10" fmla="*/ 5214 w 1661444"/>
                <a:gd name="connsiteY10" fmla="*/ 297183 h 298920"/>
                <a:gd name="connsiteX11" fmla="*/ 1662487 w 1661444"/>
                <a:gd name="connsiteY11" fmla="*/ 297183 h 298920"/>
                <a:gd name="connsiteX12" fmla="*/ 1662487 w 1661444"/>
                <a:gd name="connsiteY12" fmla="*/ 5214 h 298920"/>
                <a:gd name="connsiteX13" fmla="*/ 5214 w 1661444"/>
                <a:gd name="connsiteY13" fmla="*/ 5214 h 298920"/>
                <a:gd name="connsiteX14" fmla="*/ 5214 w 1661444"/>
                <a:gd name="connsiteY14" fmla="*/ 297183 h 29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61444" h="298920">
                  <a:moveTo>
                    <a:pt x="1652060" y="286755"/>
                  </a:moveTo>
                  <a:lnTo>
                    <a:pt x="297183" y="286755"/>
                  </a:lnTo>
                  <a:lnTo>
                    <a:pt x="297183" y="15641"/>
                  </a:lnTo>
                  <a:lnTo>
                    <a:pt x="1652060" y="15641"/>
                  </a:lnTo>
                  <a:lnTo>
                    <a:pt x="1652060" y="286755"/>
                  </a:lnTo>
                  <a:close/>
                  <a:moveTo>
                    <a:pt x="15641" y="15641"/>
                  </a:moveTo>
                  <a:lnTo>
                    <a:pt x="286756" y="15641"/>
                  </a:lnTo>
                  <a:lnTo>
                    <a:pt x="286756" y="286755"/>
                  </a:lnTo>
                  <a:lnTo>
                    <a:pt x="15641" y="286755"/>
                  </a:lnTo>
                  <a:lnTo>
                    <a:pt x="15641" y="15641"/>
                  </a:lnTo>
                  <a:close/>
                  <a:moveTo>
                    <a:pt x="5214" y="297183"/>
                  </a:moveTo>
                  <a:lnTo>
                    <a:pt x="1662487" y="297183"/>
                  </a:lnTo>
                  <a:lnTo>
                    <a:pt x="1662487" y="5214"/>
                  </a:lnTo>
                  <a:lnTo>
                    <a:pt x="5214" y="5214"/>
                  </a:lnTo>
                  <a:lnTo>
                    <a:pt x="5214" y="29718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1B36EF1-CECC-48DF-9B1C-B333AD7BFA2E}"/>
                </a:ext>
              </a:extLst>
            </p:cNvPr>
            <p:cNvSpPr/>
            <p:nvPr/>
          </p:nvSpPr>
          <p:spPr>
            <a:xfrm>
              <a:off x="11530868" y="649073"/>
              <a:ext cx="48662" cy="90371"/>
            </a:xfrm>
            <a:custGeom>
              <a:avLst/>
              <a:gdLst>
                <a:gd name="connsiteX0" fmla="*/ 43448 w 48661"/>
                <a:gd name="connsiteY0" fmla="*/ 17032 h 90371"/>
                <a:gd name="connsiteX1" fmla="*/ 28154 w 48661"/>
                <a:gd name="connsiteY1" fmla="*/ 26069 h 90371"/>
                <a:gd name="connsiteX2" fmla="*/ 18422 w 48661"/>
                <a:gd name="connsiteY2" fmla="*/ 39972 h 90371"/>
                <a:gd name="connsiteX3" fmla="*/ 18422 w 48661"/>
                <a:gd name="connsiteY3" fmla="*/ 83767 h 90371"/>
                <a:gd name="connsiteX4" fmla="*/ 18422 w 48661"/>
                <a:gd name="connsiteY4" fmla="*/ 88633 h 90371"/>
                <a:gd name="connsiteX5" fmla="*/ 13556 w 48661"/>
                <a:gd name="connsiteY5" fmla="*/ 88633 h 90371"/>
                <a:gd name="connsiteX6" fmla="*/ 10080 w 48661"/>
                <a:gd name="connsiteY6" fmla="*/ 88633 h 90371"/>
                <a:gd name="connsiteX7" fmla="*/ 5214 w 48661"/>
                <a:gd name="connsiteY7" fmla="*/ 83767 h 90371"/>
                <a:gd name="connsiteX8" fmla="*/ 5214 w 48661"/>
                <a:gd name="connsiteY8" fmla="*/ 10080 h 90371"/>
                <a:gd name="connsiteX9" fmla="*/ 5214 w 48661"/>
                <a:gd name="connsiteY9" fmla="*/ 5214 h 90371"/>
                <a:gd name="connsiteX10" fmla="*/ 10080 w 48661"/>
                <a:gd name="connsiteY10" fmla="*/ 5214 h 90371"/>
                <a:gd name="connsiteX11" fmla="*/ 13556 w 48661"/>
                <a:gd name="connsiteY11" fmla="*/ 5214 h 90371"/>
                <a:gd name="connsiteX12" fmla="*/ 18422 w 48661"/>
                <a:gd name="connsiteY12" fmla="*/ 10080 h 90371"/>
                <a:gd name="connsiteX13" fmla="*/ 18422 w 48661"/>
                <a:gd name="connsiteY13" fmla="*/ 23983 h 90371"/>
                <a:gd name="connsiteX14" fmla="*/ 19812 w 48661"/>
                <a:gd name="connsiteY14" fmla="*/ 21898 h 90371"/>
                <a:gd name="connsiteX15" fmla="*/ 44143 w 48661"/>
                <a:gd name="connsiteY15" fmla="*/ 5214 h 90371"/>
                <a:gd name="connsiteX16" fmla="*/ 44838 w 48661"/>
                <a:gd name="connsiteY16" fmla="*/ 5214 h 90371"/>
                <a:gd name="connsiteX17" fmla="*/ 48314 w 48661"/>
                <a:gd name="connsiteY17" fmla="*/ 6604 h 90371"/>
                <a:gd name="connsiteX18" fmla="*/ 49704 w 48661"/>
                <a:gd name="connsiteY18" fmla="*/ 10080 h 90371"/>
                <a:gd name="connsiteX19" fmla="*/ 49704 w 48661"/>
                <a:gd name="connsiteY19" fmla="*/ 17032 h 9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661" h="90371">
                  <a:moveTo>
                    <a:pt x="43448" y="17032"/>
                  </a:moveTo>
                  <a:cubicBezTo>
                    <a:pt x="37191" y="17032"/>
                    <a:pt x="30240" y="23288"/>
                    <a:pt x="28154" y="26069"/>
                  </a:cubicBezTo>
                  <a:cubicBezTo>
                    <a:pt x="25373" y="29544"/>
                    <a:pt x="18422" y="39972"/>
                    <a:pt x="18422" y="39972"/>
                  </a:cubicBezTo>
                  <a:lnTo>
                    <a:pt x="18422" y="83767"/>
                  </a:lnTo>
                  <a:cubicBezTo>
                    <a:pt x="18422" y="85158"/>
                    <a:pt x="18422" y="88633"/>
                    <a:pt x="18422" y="88633"/>
                  </a:cubicBezTo>
                  <a:cubicBezTo>
                    <a:pt x="18422" y="88633"/>
                    <a:pt x="14946" y="88633"/>
                    <a:pt x="13556" y="88633"/>
                  </a:cubicBezTo>
                  <a:lnTo>
                    <a:pt x="10080" y="88633"/>
                  </a:lnTo>
                  <a:cubicBezTo>
                    <a:pt x="7299" y="88633"/>
                    <a:pt x="5214" y="86548"/>
                    <a:pt x="5214" y="83767"/>
                  </a:cubicBezTo>
                  <a:lnTo>
                    <a:pt x="5214" y="10080"/>
                  </a:lnTo>
                  <a:cubicBezTo>
                    <a:pt x="5214" y="8690"/>
                    <a:pt x="5214" y="5214"/>
                    <a:pt x="5214" y="5214"/>
                  </a:cubicBezTo>
                  <a:cubicBezTo>
                    <a:pt x="5214" y="5214"/>
                    <a:pt x="8690" y="5214"/>
                    <a:pt x="10080" y="5214"/>
                  </a:cubicBezTo>
                  <a:lnTo>
                    <a:pt x="13556" y="5214"/>
                  </a:lnTo>
                  <a:cubicBezTo>
                    <a:pt x="16336" y="5214"/>
                    <a:pt x="18422" y="7299"/>
                    <a:pt x="18422" y="10080"/>
                  </a:cubicBezTo>
                  <a:lnTo>
                    <a:pt x="18422" y="23983"/>
                  </a:lnTo>
                  <a:lnTo>
                    <a:pt x="19812" y="21898"/>
                  </a:lnTo>
                  <a:cubicBezTo>
                    <a:pt x="26069" y="12165"/>
                    <a:pt x="33716" y="5214"/>
                    <a:pt x="44143" y="5214"/>
                  </a:cubicBezTo>
                  <a:lnTo>
                    <a:pt x="44838" y="5214"/>
                  </a:lnTo>
                  <a:cubicBezTo>
                    <a:pt x="46228" y="5214"/>
                    <a:pt x="47619" y="5909"/>
                    <a:pt x="48314" y="6604"/>
                  </a:cubicBezTo>
                  <a:cubicBezTo>
                    <a:pt x="49009" y="7299"/>
                    <a:pt x="49704" y="8690"/>
                    <a:pt x="49704" y="10080"/>
                  </a:cubicBezTo>
                  <a:lnTo>
                    <a:pt x="49704" y="17032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D48C5E6-CB67-412C-BBB9-85B5EA901814}"/>
                </a:ext>
              </a:extLst>
            </p:cNvPr>
            <p:cNvSpPr/>
            <p:nvPr/>
          </p:nvSpPr>
          <p:spPr>
            <a:xfrm>
              <a:off x="11133929" y="618486"/>
              <a:ext cx="90371" cy="125130"/>
            </a:xfrm>
            <a:custGeom>
              <a:avLst/>
              <a:gdLst>
                <a:gd name="connsiteX0" fmla="*/ 88634 w 90371"/>
                <a:gd name="connsiteY0" fmla="*/ 80291 h 125129"/>
                <a:gd name="connsiteX1" fmla="*/ 46924 w 90371"/>
                <a:gd name="connsiteY1" fmla="*/ 120611 h 125129"/>
                <a:gd name="connsiteX2" fmla="*/ 5214 w 90371"/>
                <a:gd name="connsiteY2" fmla="*/ 80291 h 125129"/>
                <a:gd name="connsiteX3" fmla="*/ 5214 w 90371"/>
                <a:gd name="connsiteY3" fmla="*/ 10080 h 125129"/>
                <a:gd name="connsiteX4" fmla="*/ 10080 w 90371"/>
                <a:gd name="connsiteY4" fmla="*/ 5214 h 125129"/>
                <a:gd name="connsiteX5" fmla="*/ 14946 w 90371"/>
                <a:gd name="connsiteY5" fmla="*/ 5214 h 125129"/>
                <a:gd name="connsiteX6" fmla="*/ 19812 w 90371"/>
                <a:gd name="connsiteY6" fmla="*/ 5214 h 125129"/>
                <a:gd name="connsiteX7" fmla="*/ 19812 w 90371"/>
                <a:gd name="connsiteY7" fmla="*/ 10080 h 125129"/>
                <a:gd name="connsiteX8" fmla="*/ 19812 w 90371"/>
                <a:gd name="connsiteY8" fmla="*/ 80291 h 125129"/>
                <a:gd name="connsiteX9" fmla="*/ 46924 w 90371"/>
                <a:gd name="connsiteY9" fmla="*/ 108098 h 125129"/>
                <a:gd name="connsiteX10" fmla="*/ 74730 w 90371"/>
                <a:gd name="connsiteY10" fmla="*/ 80291 h 125129"/>
                <a:gd name="connsiteX11" fmla="*/ 74730 w 90371"/>
                <a:gd name="connsiteY11" fmla="*/ 10080 h 125129"/>
                <a:gd name="connsiteX12" fmla="*/ 79596 w 90371"/>
                <a:gd name="connsiteY12" fmla="*/ 5214 h 125129"/>
                <a:gd name="connsiteX13" fmla="*/ 89329 w 90371"/>
                <a:gd name="connsiteY13" fmla="*/ 5214 h 125129"/>
                <a:gd name="connsiteX14" fmla="*/ 89329 w 90371"/>
                <a:gd name="connsiteY14" fmla="*/ 10080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371" h="125129">
                  <a:moveTo>
                    <a:pt x="88634" y="80291"/>
                  </a:moveTo>
                  <a:cubicBezTo>
                    <a:pt x="88634" y="106708"/>
                    <a:pt x="71950" y="120611"/>
                    <a:pt x="46924" y="120611"/>
                  </a:cubicBezTo>
                  <a:cubicBezTo>
                    <a:pt x="20507" y="120611"/>
                    <a:pt x="5214" y="106013"/>
                    <a:pt x="5214" y="80291"/>
                  </a:cubicBezTo>
                  <a:lnTo>
                    <a:pt x="5214" y="10080"/>
                  </a:lnTo>
                  <a:cubicBezTo>
                    <a:pt x="5214" y="7299"/>
                    <a:pt x="7299" y="5214"/>
                    <a:pt x="10080" y="5214"/>
                  </a:cubicBezTo>
                  <a:lnTo>
                    <a:pt x="14946" y="5214"/>
                  </a:lnTo>
                  <a:cubicBezTo>
                    <a:pt x="16336" y="5214"/>
                    <a:pt x="19812" y="5214"/>
                    <a:pt x="19812" y="5214"/>
                  </a:cubicBezTo>
                  <a:cubicBezTo>
                    <a:pt x="19812" y="5214"/>
                    <a:pt x="19812" y="8690"/>
                    <a:pt x="19812" y="10080"/>
                  </a:cubicBezTo>
                  <a:lnTo>
                    <a:pt x="19812" y="80291"/>
                  </a:lnTo>
                  <a:cubicBezTo>
                    <a:pt x="19812" y="100451"/>
                    <a:pt x="31630" y="108098"/>
                    <a:pt x="46924" y="108098"/>
                  </a:cubicBezTo>
                  <a:cubicBezTo>
                    <a:pt x="62217" y="108098"/>
                    <a:pt x="74730" y="100451"/>
                    <a:pt x="74730" y="80291"/>
                  </a:cubicBezTo>
                  <a:lnTo>
                    <a:pt x="74730" y="10080"/>
                  </a:lnTo>
                  <a:cubicBezTo>
                    <a:pt x="74730" y="7299"/>
                    <a:pt x="76816" y="5214"/>
                    <a:pt x="79596" y="5214"/>
                  </a:cubicBezTo>
                  <a:lnTo>
                    <a:pt x="89329" y="5214"/>
                  </a:lnTo>
                  <a:lnTo>
                    <a:pt x="89329" y="10080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8E0339E-6C75-4838-BBDB-57763A5950E5}"/>
                </a:ext>
              </a:extLst>
            </p:cNvPr>
            <p:cNvSpPr/>
            <p:nvPr/>
          </p:nvSpPr>
          <p:spPr>
            <a:xfrm>
              <a:off x="11367504" y="649073"/>
              <a:ext cx="69517" cy="90371"/>
            </a:xfrm>
            <a:custGeom>
              <a:avLst/>
              <a:gdLst>
                <a:gd name="connsiteX0" fmla="*/ 68474 w 69516"/>
                <a:gd name="connsiteY0" fmla="*/ 26764 h 90371"/>
                <a:gd name="connsiteX1" fmla="*/ 43448 w 69516"/>
                <a:gd name="connsiteY1" fmla="*/ 88633 h 90371"/>
                <a:gd name="connsiteX2" fmla="*/ 28849 w 69516"/>
                <a:gd name="connsiteY2" fmla="*/ 88633 h 90371"/>
                <a:gd name="connsiteX3" fmla="*/ 5214 w 69516"/>
                <a:gd name="connsiteY3" fmla="*/ 26764 h 90371"/>
                <a:gd name="connsiteX4" fmla="*/ 5214 w 69516"/>
                <a:gd name="connsiteY4" fmla="*/ 10080 h 90371"/>
                <a:gd name="connsiteX5" fmla="*/ 10080 w 69516"/>
                <a:gd name="connsiteY5" fmla="*/ 5214 h 90371"/>
                <a:gd name="connsiteX6" fmla="*/ 13556 w 69516"/>
                <a:gd name="connsiteY6" fmla="*/ 5214 h 90371"/>
                <a:gd name="connsiteX7" fmla="*/ 18422 w 69516"/>
                <a:gd name="connsiteY7" fmla="*/ 5214 h 90371"/>
                <a:gd name="connsiteX8" fmla="*/ 18422 w 69516"/>
                <a:gd name="connsiteY8" fmla="*/ 10080 h 90371"/>
                <a:gd name="connsiteX9" fmla="*/ 18422 w 69516"/>
                <a:gd name="connsiteY9" fmla="*/ 26764 h 90371"/>
                <a:gd name="connsiteX10" fmla="*/ 37191 w 69516"/>
                <a:gd name="connsiteY10" fmla="*/ 78901 h 90371"/>
                <a:gd name="connsiteX11" fmla="*/ 55961 w 69516"/>
                <a:gd name="connsiteY11" fmla="*/ 26764 h 90371"/>
                <a:gd name="connsiteX12" fmla="*/ 55961 w 69516"/>
                <a:gd name="connsiteY12" fmla="*/ 10080 h 90371"/>
                <a:gd name="connsiteX13" fmla="*/ 60827 w 69516"/>
                <a:gd name="connsiteY13" fmla="*/ 5214 h 90371"/>
                <a:gd name="connsiteX14" fmla="*/ 64303 w 69516"/>
                <a:gd name="connsiteY14" fmla="*/ 5214 h 90371"/>
                <a:gd name="connsiteX15" fmla="*/ 69169 w 69516"/>
                <a:gd name="connsiteY15" fmla="*/ 5214 h 90371"/>
                <a:gd name="connsiteX16" fmla="*/ 69169 w 69516"/>
                <a:gd name="connsiteY16" fmla="*/ 10080 h 9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16" h="90371">
                  <a:moveTo>
                    <a:pt x="68474" y="26764"/>
                  </a:moveTo>
                  <a:cubicBezTo>
                    <a:pt x="68474" y="55266"/>
                    <a:pt x="51790" y="81682"/>
                    <a:pt x="43448" y="88633"/>
                  </a:cubicBezTo>
                  <a:lnTo>
                    <a:pt x="28849" y="88633"/>
                  </a:lnTo>
                  <a:cubicBezTo>
                    <a:pt x="20507" y="81682"/>
                    <a:pt x="5214" y="55266"/>
                    <a:pt x="5214" y="26764"/>
                  </a:cubicBezTo>
                  <a:lnTo>
                    <a:pt x="5214" y="10080"/>
                  </a:lnTo>
                  <a:cubicBezTo>
                    <a:pt x="5214" y="7299"/>
                    <a:pt x="6604" y="5214"/>
                    <a:pt x="10080" y="5214"/>
                  </a:cubicBezTo>
                  <a:lnTo>
                    <a:pt x="13556" y="5214"/>
                  </a:lnTo>
                  <a:cubicBezTo>
                    <a:pt x="15641" y="5214"/>
                    <a:pt x="18422" y="5214"/>
                    <a:pt x="18422" y="5214"/>
                  </a:cubicBezTo>
                  <a:cubicBezTo>
                    <a:pt x="18422" y="5214"/>
                    <a:pt x="18422" y="8690"/>
                    <a:pt x="18422" y="10080"/>
                  </a:cubicBezTo>
                  <a:lnTo>
                    <a:pt x="18422" y="26764"/>
                  </a:lnTo>
                  <a:cubicBezTo>
                    <a:pt x="18422" y="50399"/>
                    <a:pt x="28154" y="70559"/>
                    <a:pt x="37191" y="78901"/>
                  </a:cubicBezTo>
                  <a:cubicBezTo>
                    <a:pt x="46228" y="69864"/>
                    <a:pt x="55961" y="50399"/>
                    <a:pt x="55961" y="26764"/>
                  </a:cubicBezTo>
                  <a:lnTo>
                    <a:pt x="55961" y="10080"/>
                  </a:lnTo>
                  <a:cubicBezTo>
                    <a:pt x="55961" y="7299"/>
                    <a:pt x="58046" y="5214"/>
                    <a:pt x="60827" y="5214"/>
                  </a:cubicBezTo>
                  <a:lnTo>
                    <a:pt x="64303" y="5214"/>
                  </a:lnTo>
                  <a:cubicBezTo>
                    <a:pt x="66388" y="5214"/>
                    <a:pt x="69169" y="5214"/>
                    <a:pt x="69169" y="5214"/>
                  </a:cubicBezTo>
                  <a:lnTo>
                    <a:pt x="69169" y="10080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5F9453A-5DA3-48E6-B14C-2B99B3D7849E}"/>
                </a:ext>
              </a:extLst>
            </p:cNvPr>
            <p:cNvSpPr/>
            <p:nvPr/>
          </p:nvSpPr>
          <p:spPr>
            <a:xfrm>
              <a:off x="11447448" y="647683"/>
              <a:ext cx="69517" cy="90371"/>
            </a:xfrm>
            <a:custGeom>
              <a:avLst/>
              <a:gdLst>
                <a:gd name="connsiteX0" fmla="*/ 5214 w 69516"/>
                <a:gd name="connsiteY0" fmla="*/ 58046 h 90371"/>
                <a:gd name="connsiteX1" fmla="*/ 5214 w 69516"/>
                <a:gd name="connsiteY1" fmla="*/ 41362 h 90371"/>
                <a:gd name="connsiteX2" fmla="*/ 40667 w 69516"/>
                <a:gd name="connsiteY2" fmla="*/ 5214 h 90371"/>
                <a:gd name="connsiteX3" fmla="*/ 69169 w 69516"/>
                <a:gd name="connsiteY3" fmla="*/ 28849 h 90371"/>
                <a:gd name="connsiteX4" fmla="*/ 42753 w 69516"/>
                <a:gd name="connsiteY4" fmla="*/ 52485 h 90371"/>
                <a:gd name="connsiteX5" fmla="*/ 17727 w 69516"/>
                <a:gd name="connsiteY5" fmla="*/ 52485 h 90371"/>
                <a:gd name="connsiteX6" fmla="*/ 17727 w 69516"/>
                <a:gd name="connsiteY6" fmla="*/ 57351 h 90371"/>
                <a:gd name="connsiteX7" fmla="*/ 39972 w 69516"/>
                <a:gd name="connsiteY7" fmla="*/ 78901 h 90371"/>
                <a:gd name="connsiteX8" fmla="*/ 63608 w 69516"/>
                <a:gd name="connsiteY8" fmla="*/ 73340 h 90371"/>
                <a:gd name="connsiteX9" fmla="*/ 63608 w 69516"/>
                <a:gd name="connsiteY9" fmla="*/ 77511 h 90371"/>
                <a:gd name="connsiteX10" fmla="*/ 63608 w 69516"/>
                <a:gd name="connsiteY10" fmla="*/ 80987 h 90371"/>
                <a:gd name="connsiteX11" fmla="*/ 60827 w 69516"/>
                <a:gd name="connsiteY11" fmla="*/ 86548 h 90371"/>
                <a:gd name="connsiteX12" fmla="*/ 39972 w 69516"/>
                <a:gd name="connsiteY12" fmla="*/ 90719 h 90371"/>
                <a:gd name="connsiteX13" fmla="*/ 5214 w 69516"/>
                <a:gd name="connsiteY13" fmla="*/ 58046 h 90371"/>
                <a:gd name="connsiteX14" fmla="*/ 39972 w 69516"/>
                <a:gd name="connsiteY14" fmla="*/ 42753 h 90371"/>
                <a:gd name="connsiteX15" fmla="*/ 56656 w 69516"/>
                <a:gd name="connsiteY15" fmla="*/ 29544 h 90371"/>
                <a:gd name="connsiteX16" fmla="*/ 41362 w 69516"/>
                <a:gd name="connsiteY16" fmla="*/ 17727 h 90371"/>
                <a:gd name="connsiteX17" fmla="*/ 19117 w 69516"/>
                <a:gd name="connsiteY17" fmla="*/ 41362 h 90371"/>
                <a:gd name="connsiteX18" fmla="*/ 19117 w 69516"/>
                <a:gd name="connsiteY18" fmla="*/ 42753 h 90371"/>
                <a:gd name="connsiteX19" fmla="*/ 39972 w 69516"/>
                <a:gd name="connsiteY19" fmla="*/ 42753 h 9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516" h="90371">
                  <a:moveTo>
                    <a:pt x="5214" y="58046"/>
                  </a:moveTo>
                  <a:lnTo>
                    <a:pt x="5214" y="41362"/>
                  </a:lnTo>
                  <a:cubicBezTo>
                    <a:pt x="5214" y="18422"/>
                    <a:pt x="20507" y="5214"/>
                    <a:pt x="40667" y="5214"/>
                  </a:cubicBezTo>
                  <a:cubicBezTo>
                    <a:pt x="57351" y="5214"/>
                    <a:pt x="69169" y="12165"/>
                    <a:pt x="69169" y="28849"/>
                  </a:cubicBezTo>
                  <a:cubicBezTo>
                    <a:pt x="69169" y="43448"/>
                    <a:pt x="59437" y="52485"/>
                    <a:pt x="42753" y="52485"/>
                  </a:cubicBezTo>
                  <a:lnTo>
                    <a:pt x="17727" y="52485"/>
                  </a:lnTo>
                  <a:lnTo>
                    <a:pt x="17727" y="57351"/>
                  </a:lnTo>
                  <a:cubicBezTo>
                    <a:pt x="17727" y="72645"/>
                    <a:pt x="27459" y="78901"/>
                    <a:pt x="39972" y="78901"/>
                  </a:cubicBezTo>
                  <a:cubicBezTo>
                    <a:pt x="49704" y="78901"/>
                    <a:pt x="63608" y="73340"/>
                    <a:pt x="63608" y="73340"/>
                  </a:cubicBezTo>
                  <a:cubicBezTo>
                    <a:pt x="63608" y="73340"/>
                    <a:pt x="63608" y="76120"/>
                    <a:pt x="63608" y="77511"/>
                  </a:cubicBezTo>
                  <a:lnTo>
                    <a:pt x="63608" y="80987"/>
                  </a:lnTo>
                  <a:cubicBezTo>
                    <a:pt x="63608" y="83767"/>
                    <a:pt x="63608" y="85158"/>
                    <a:pt x="60827" y="86548"/>
                  </a:cubicBezTo>
                  <a:cubicBezTo>
                    <a:pt x="59437" y="87243"/>
                    <a:pt x="49704" y="90719"/>
                    <a:pt x="39972" y="90719"/>
                  </a:cubicBezTo>
                  <a:cubicBezTo>
                    <a:pt x="20507" y="91414"/>
                    <a:pt x="5214" y="81682"/>
                    <a:pt x="5214" y="58046"/>
                  </a:cubicBezTo>
                  <a:moveTo>
                    <a:pt x="39972" y="42753"/>
                  </a:moveTo>
                  <a:cubicBezTo>
                    <a:pt x="53180" y="42753"/>
                    <a:pt x="56656" y="37886"/>
                    <a:pt x="56656" y="29544"/>
                  </a:cubicBezTo>
                  <a:cubicBezTo>
                    <a:pt x="56656" y="20507"/>
                    <a:pt x="50399" y="17727"/>
                    <a:pt x="41362" y="17727"/>
                  </a:cubicBezTo>
                  <a:cubicBezTo>
                    <a:pt x="26764" y="17727"/>
                    <a:pt x="19117" y="24678"/>
                    <a:pt x="19117" y="41362"/>
                  </a:cubicBezTo>
                  <a:lnTo>
                    <a:pt x="19117" y="42753"/>
                  </a:lnTo>
                  <a:lnTo>
                    <a:pt x="39972" y="427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6EA0A1A-EC68-4DD5-A26C-B1674A7BF844}"/>
                </a:ext>
              </a:extLst>
            </p:cNvPr>
            <p:cNvSpPr/>
            <p:nvPr/>
          </p:nvSpPr>
          <p:spPr>
            <a:xfrm>
              <a:off x="11584396" y="648378"/>
              <a:ext cx="69517" cy="90371"/>
            </a:xfrm>
            <a:custGeom>
              <a:avLst/>
              <a:gdLst>
                <a:gd name="connsiteX0" fmla="*/ 19117 w 69516"/>
                <a:gd name="connsiteY0" fmla="*/ 28849 h 90371"/>
                <a:gd name="connsiteX1" fmla="*/ 30935 w 69516"/>
                <a:gd name="connsiteY1" fmla="*/ 39277 h 90371"/>
                <a:gd name="connsiteX2" fmla="*/ 41362 w 69516"/>
                <a:gd name="connsiteY2" fmla="*/ 42057 h 90371"/>
                <a:gd name="connsiteX3" fmla="*/ 64303 w 69516"/>
                <a:gd name="connsiteY3" fmla="*/ 66388 h 90371"/>
                <a:gd name="connsiteX4" fmla="*/ 30935 w 69516"/>
                <a:gd name="connsiteY4" fmla="*/ 91414 h 90371"/>
                <a:gd name="connsiteX5" fmla="*/ 10080 w 69516"/>
                <a:gd name="connsiteY5" fmla="*/ 89329 h 90371"/>
                <a:gd name="connsiteX6" fmla="*/ 6604 w 69516"/>
                <a:gd name="connsiteY6" fmla="*/ 87938 h 90371"/>
                <a:gd name="connsiteX7" fmla="*/ 6604 w 69516"/>
                <a:gd name="connsiteY7" fmla="*/ 84462 h 90371"/>
                <a:gd name="connsiteX8" fmla="*/ 6604 w 69516"/>
                <a:gd name="connsiteY8" fmla="*/ 80291 h 90371"/>
                <a:gd name="connsiteX9" fmla="*/ 10080 w 69516"/>
                <a:gd name="connsiteY9" fmla="*/ 76816 h 90371"/>
                <a:gd name="connsiteX10" fmla="*/ 11470 w 69516"/>
                <a:gd name="connsiteY10" fmla="*/ 76816 h 90371"/>
                <a:gd name="connsiteX11" fmla="*/ 30240 w 69516"/>
                <a:gd name="connsiteY11" fmla="*/ 78901 h 90371"/>
                <a:gd name="connsiteX12" fmla="*/ 50399 w 69516"/>
                <a:gd name="connsiteY12" fmla="*/ 65693 h 90371"/>
                <a:gd name="connsiteX13" fmla="*/ 37191 w 69516"/>
                <a:gd name="connsiteY13" fmla="*/ 53875 h 90371"/>
                <a:gd name="connsiteX14" fmla="*/ 24678 w 69516"/>
                <a:gd name="connsiteY14" fmla="*/ 51095 h 90371"/>
                <a:gd name="connsiteX15" fmla="*/ 5214 w 69516"/>
                <a:gd name="connsiteY15" fmla="*/ 28849 h 90371"/>
                <a:gd name="connsiteX16" fmla="*/ 37191 w 69516"/>
                <a:gd name="connsiteY16" fmla="*/ 5214 h 90371"/>
                <a:gd name="connsiteX17" fmla="*/ 55961 w 69516"/>
                <a:gd name="connsiteY17" fmla="*/ 6604 h 90371"/>
                <a:gd name="connsiteX18" fmla="*/ 59437 w 69516"/>
                <a:gd name="connsiteY18" fmla="*/ 7299 h 90371"/>
                <a:gd name="connsiteX19" fmla="*/ 59437 w 69516"/>
                <a:gd name="connsiteY19" fmla="*/ 10775 h 90371"/>
                <a:gd name="connsiteX20" fmla="*/ 59437 w 69516"/>
                <a:gd name="connsiteY20" fmla="*/ 14946 h 90371"/>
                <a:gd name="connsiteX21" fmla="*/ 55266 w 69516"/>
                <a:gd name="connsiteY21" fmla="*/ 18422 h 90371"/>
                <a:gd name="connsiteX22" fmla="*/ 37191 w 69516"/>
                <a:gd name="connsiteY22" fmla="*/ 16336 h 90371"/>
                <a:gd name="connsiteX23" fmla="*/ 19117 w 69516"/>
                <a:gd name="connsiteY23" fmla="*/ 28849 h 9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9516" h="90371">
                  <a:moveTo>
                    <a:pt x="19117" y="28849"/>
                  </a:moveTo>
                  <a:cubicBezTo>
                    <a:pt x="19117" y="36496"/>
                    <a:pt x="23983" y="37191"/>
                    <a:pt x="30935" y="39277"/>
                  </a:cubicBezTo>
                  <a:lnTo>
                    <a:pt x="41362" y="42057"/>
                  </a:lnTo>
                  <a:cubicBezTo>
                    <a:pt x="54571" y="44838"/>
                    <a:pt x="64303" y="50399"/>
                    <a:pt x="64303" y="66388"/>
                  </a:cubicBezTo>
                  <a:cubicBezTo>
                    <a:pt x="64303" y="85158"/>
                    <a:pt x="48314" y="91414"/>
                    <a:pt x="30935" y="91414"/>
                  </a:cubicBezTo>
                  <a:cubicBezTo>
                    <a:pt x="20507" y="91414"/>
                    <a:pt x="11470" y="89329"/>
                    <a:pt x="10080" y="89329"/>
                  </a:cubicBezTo>
                  <a:cubicBezTo>
                    <a:pt x="8690" y="89329"/>
                    <a:pt x="6604" y="87938"/>
                    <a:pt x="6604" y="87938"/>
                  </a:cubicBezTo>
                  <a:cubicBezTo>
                    <a:pt x="6604" y="87938"/>
                    <a:pt x="6604" y="85853"/>
                    <a:pt x="6604" y="84462"/>
                  </a:cubicBezTo>
                  <a:lnTo>
                    <a:pt x="6604" y="80291"/>
                  </a:lnTo>
                  <a:cubicBezTo>
                    <a:pt x="6604" y="77511"/>
                    <a:pt x="7994" y="76816"/>
                    <a:pt x="10080" y="76816"/>
                  </a:cubicBezTo>
                  <a:lnTo>
                    <a:pt x="11470" y="76816"/>
                  </a:lnTo>
                  <a:cubicBezTo>
                    <a:pt x="12861" y="76816"/>
                    <a:pt x="21203" y="78901"/>
                    <a:pt x="30240" y="78901"/>
                  </a:cubicBezTo>
                  <a:cubicBezTo>
                    <a:pt x="43448" y="78901"/>
                    <a:pt x="50399" y="75425"/>
                    <a:pt x="50399" y="65693"/>
                  </a:cubicBezTo>
                  <a:cubicBezTo>
                    <a:pt x="50399" y="58741"/>
                    <a:pt x="44143" y="55266"/>
                    <a:pt x="37191" y="53875"/>
                  </a:cubicBezTo>
                  <a:lnTo>
                    <a:pt x="24678" y="51095"/>
                  </a:lnTo>
                  <a:cubicBezTo>
                    <a:pt x="13556" y="48314"/>
                    <a:pt x="5214" y="42057"/>
                    <a:pt x="5214" y="28849"/>
                  </a:cubicBezTo>
                  <a:cubicBezTo>
                    <a:pt x="5214" y="13556"/>
                    <a:pt x="17727" y="5214"/>
                    <a:pt x="37191" y="5214"/>
                  </a:cubicBezTo>
                  <a:cubicBezTo>
                    <a:pt x="47619" y="5214"/>
                    <a:pt x="54571" y="6604"/>
                    <a:pt x="55961" y="6604"/>
                  </a:cubicBezTo>
                  <a:cubicBezTo>
                    <a:pt x="57351" y="6604"/>
                    <a:pt x="59437" y="7299"/>
                    <a:pt x="59437" y="7299"/>
                  </a:cubicBezTo>
                  <a:cubicBezTo>
                    <a:pt x="59437" y="7299"/>
                    <a:pt x="59437" y="9385"/>
                    <a:pt x="59437" y="10775"/>
                  </a:cubicBezTo>
                  <a:lnTo>
                    <a:pt x="59437" y="14946"/>
                  </a:lnTo>
                  <a:cubicBezTo>
                    <a:pt x="59437" y="17727"/>
                    <a:pt x="57351" y="18422"/>
                    <a:pt x="55266" y="18422"/>
                  </a:cubicBezTo>
                  <a:cubicBezTo>
                    <a:pt x="52485" y="18422"/>
                    <a:pt x="46924" y="16336"/>
                    <a:pt x="37191" y="16336"/>
                  </a:cubicBezTo>
                  <a:cubicBezTo>
                    <a:pt x="25374" y="17032"/>
                    <a:pt x="19117" y="20507"/>
                    <a:pt x="19117" y="28849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4637AD7-8A96-42D1-80FE-B30041077468}"/>
                </a:ext>
              </a:extLst>
            </p:cNvPr>
            <p:cNvSpPr/>
            <p:nvPr/>
          </p:nvSpPr>
          <p:spPr>
            <a:xfrm>
              <a:off x="11758187" y="649073"/>
              <a:ext cx="69517" cy="118178"/>
            </a:xfrm>
            <a:custGeom>
              <a:avLst/>
              <a:gdLst>
                <a:gd name="connsiteX0" fmla="*/ 58046 w 69516"/>
                <a:gd name="connsiteY0" fmla="*/ 67083 h 118177"/>
                <a:gd name="connsiteX1" fmla="*/ 51790 w 69516"/>
                <a:gd name="connsiteY1" fmla="*/ 73340 h 118177"/>
                <a:gd name="connsiteX2" fmla="*/ 27459 w 69516"/>
                <a:gd name="connsiteY2" fmla="*/ 84462 h 118177"/>
                <a:gd name="connsiteX3" fmla="*/ 5214 w 69516"/>
                <a:gd name="connsiteY3" fmla="*/ 55961 h 118177"/>
                <a:gd name="connsiteX4" fmla="*/ 5214 w 69516"/>
                <a:gd name="connsiteY4" fmla="*/ 10775 h 118177"/>
                <a:gd name="connsiteX5" fmla="*/ 10080 w 69516"/>
                <a:gd name="connsiteY5" fmla="*/ 5909 h 118177"/>
                <a:gd name="connsiteX6" fmla="*/ 13556 w 69516"/>
                <a:gd name="connsiteY6" fmla="*/ 5909 h 118177"/>
                <a:gd name="connsiteX7" fmla="*/ 18422 w 69516"/>
                <a:gd name="connsiteY7" fmla="*/ 5909 h 118177"/>
                <a:gd name="connsiteX8" fmla="*/ 18422 w 69516"/>
                <a:gd name="connsiteY8" fmla="*/ 55266 h 118177"/>
                <a:gd name="connsiteX9" fmla="*/ 30935 w 69516"/>
                <a:gd name="connsiteY9" fmla="*/ 71950 h 118177"/>
                <a:gd name="connsiteX10" fmla="*/ 52485 w 69516"/>
                <a:gd name="connsiteY10" fmla="*/ 58741 h 118177"/>
                <a:gd name="connsiteX11" fmla="*/ 57351 w 69516"/>
                <a:gd name="connsiteY11" fmla="*/ 53875 h 118177"/>
                <a:gd name="connsiteX12" fmla="*/ 57351 w 69516"/>
                <a:gd name="connsiteY12" fmla="*/ 10080 h 118177"/>
                <a:gd name="connsiteX13" fmla="*/ 62217 w 69516"/>
                <a:gd name="connsiteY13" fmla="*/ 5214 h 118177"/>
                <a:gd name="connsiteX14" fmla="*/ 65693 w 69516"/>
                <a:gd name="connsiteY14" fmla="*/ 5214 h 118177"/>
                <a:gd name="connsiteX15" fmla="*/ 70559 w 69516"/>
                <a:gd name="connsiteY15" fmla="*/ 5214 h 118177"/>
                <a:gd name="connsiteX16" fmla="*/ 70559 w 69516"/>
                <a:gd name="connsiteY16" fmla="*/ 10080 h 118177"/>
                <a:gd name="connsiteX17" fmla="*/ 70559 w 69516"/>
                <a:gd name="connsiteY17" fmla="*/ 78206 h 118177"/>
                <a:gd name="connsiteX18" fmla="*/ 25374 w 69516"/>
                <a:gd name="connsiteY18" fmla="*/ 117830 h 118177"/>
                <a:gd name="connsiteX19" fmla="*/ 15641 w 69516"/>
                <a:gd name="connsiteY19" fmla="*/ 117830 h 118177"/>
                <a:gd name="connsiteX20" fmla="*/ 10775 w 69516"/>
                <a:gd name="connsiteY20" fmla="*/ 117830 h 118177"/>
                <a:gd name="connsiteX21" fmla="*/ 10775 w 69516"/>
                <a:gd name="connsiteY21" fmla="*/ 112964 h 118177"/>
                <a:gd name="connsiteX22" fmla="*/ 10775 w 69516"/>
                <a:gd name="connsiteY22" fmla="*/ 110879 h 118177"/>
                <a:gd name="connsiteX23" fmla="*/ 15641 w 69516"/>
                <a:gd name="connsiteY23" fmla="*/ 106013 h 118177"/>
                <a:gd name="connsiteX24" fmla="*/ 25374 w 69516"/>
                <a:gd name="connsiteY24" fmla="*/ 106013 h 118177"/>
                <a:gd name="connsiteX25" fmla="*/ 57351 w 69516"/>
                <a:gd name="connsiteY25" fmla="*/ 79596 h 11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9516" h="118177">
                  <a:moveTo>
                    <a:pt x="58046" y="67083"/>
                  </a:moveTo>
                  <a:lnTo>
                    <a:pt x="51790" y="73340"/>
                  </a:lnTo>
                  <a:cubicBezTo>
                    <a:pt x="45533" y="79596"/>
                    <a:pt x="38582" y="84462"/>
                    <a:pt x="27459" y="84462"/>
                  </a:cubicBezTo>
                  <a:cubicBezTo>
                    <a:pt x="13556" y="84462"/>
                    <a:pt x="5214" y="76816"/>
                    <a:pt x="5214" y="55961"/>
                  </a:cubicBezTo>
                  <a:lnTo>
                    <a:pt x="5214" y="10775"/>
                  </a:lnTo>
                  <a:cubicBezTo>
                    <a:pt x="5214" y="7994"/>
                    <a:pt x="7299" y="5909"/>
                    <a:pt x="10080" y="5909"/>
                  </a:cubicBezTo>
                  <a:lnTo>
                    <a:pt x="13556" y="5909"/>
                  </a:lnTo>
                  <a:cubicBezTo>
                    <a:pt x="14946" y="5909"/>
                    <a:pt x="18422" y="5909"/>
                    <a:pt x="18422" y="5909"/>
                  </a:cubicBezTo>
                  <a:lnTo>
                    <a:pt x="18422" y="55266"/>
                  </a:lnTo>
                  <a:cubicBezTo>
                    <a:pt x="18422" y="67779"/>
                    <a:pt x="23288" y="71950"/>
                    <a:pt x="30935" y="71950"/>
                  </a:cubicBezTo>
                  <a:cubicBezTo>
                    <a:pt x="39277" y="71950"/>
                    <a:pt x="47619" y="63608"/>
                    <a:pt x="52485" y="58741"/>
                  </a:cubicBezTo>
                  <a:lnTo>
                    <a:pt x="57351" y="53875"/>
                  </a:lnTo>
                  <a:lnTo>
                    <a:pt x="57351" y="10080"/>
                  </a:lnTo>
                  <a:cubicBezTo>
                    <a:pt x="57351" y="7299"/>
                    <a:pt x="58741" y="5214"/>
                    <a:pt x="62217" y="5214"/>
                  </a:cubicBezTo>
                  <a:lnTo>
                    <a:pt x="65693" y="5214"/>
                  </a:lnTo>
                  <a:cubicBezTo>
                    <a:pt x="67084" y="5214"/>
                    <a:pt x="70559" y="5214"/>
                    <a:pt x="70559" y="5214"/>
                  </a:cubicBezTo>
                  <a:cubicBezTo>
                    <a:pt x="70559" y="5214"/>
                    <a:pt x="70559" y="8690"/>
                    <a:pt x="70559" y="10080"/>
                  </a:cubicBezTo>
                  <a:lnTo>
                    <a:pt x="70559" y="78206"/>
                  </a:lnTo>
                  <a:cubicBezTo>
                    <a:pt x="70559" y="106708"/>
                    <a:pt x="53875" y="117830"/>
                    <a:pt x="25374" y="117830"/>
                  </a:cubicBezTo>
                  <a:lnTo>
                    <a:pt x="15641" y="117830"/>
                  </a:lnTo>
                  <a:cubicBezTo>
                    <a:pt x="14251" y="117830"/>
                    <a:pt x="10775" y="117830"/>
                    <a:pt x="10775" y="117830"/>
                  </a:cubicBezTo>
                  <a:cubicBezTo>
                    <a:pt x="10775" y="117830"/>
                    <a:pt x="10775" y="114355"/>
                    <a:pt x="10775" y="112964"/>
                  </a:cubicBezTo>
                  <a:lnTo>
                    <a:pt x="10775" y="110879"/>
                  </a:lnTo>
                  <a:cubicBezTo>
                    <a:pt x="10775" y="108098"/>
                    <a:pt x="12861" y="106013"/>
                    <a:pt x="15641" y="106013"/>
                  </a:cubicBezTo>
                  <a:lnTo>
                    <a:pt x="25374" y="106013"/>
                  </a:lnTo>
                  <a:cubicBezTo>
                    <a:pt x="47619" y="106013"/>
                    <a:pt x="57351" y="99061"/>
                    <a:pt x="57351" y="7959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25429DD-338D-47B7-9A8E-0E356A14D254}"/>
                </a:ext>
              </a:extLst>
            </p:cNvPr>
            <p:cNvSpPr/>
            <p:nvPr/>
          </p:nvSpPr>
          <p:spPr>
            <a:xfrm>
              <a:off x="11703964" y="630303"/>
              <a:ext cx="48662" cy="111226"/>
            </a:xfrm>
            <a:custGeom>
              <a:avLst/>
              <a:gdLst>
                <a:gd name="connsiteX0" fmla="*/ 39972 w 48661"/>
                <a:gd name="connsiteY0" fmla="*/ 95585 h 111226"/>
                <a:gd name="connsiteX1" fmla="*/ 43448 w 48661"/>
                <a:gd name="connsiteY1" fmla="*/ 96975 h 111226"/>
                <a:gd name="connsiteX2" fmla="*/ 44838 w 48661"/>
                <a:gd name="connsiteY2" fmla="*/ 100451 h 111226"/>
                <a:gd name="connsiteX3" fmla="*/ 44838 w 48661"/>
                <a:gd name="connsiteY3" fmla="*/ 107403 h 111226"/>
                <a:gd name="connsiteX4" fmla="*/ 39972 w 48661"/>
                <a:gd name="connsiteY4" fmla="*/ 107403 h 111226"/>
                <a:gd name="connsiteX5" fmla="*/ 33020 w 48661"/>
                <a:gd name="connsiteY5" fmla="*/ 107403 h 111226"/>
                <a:gd name="connsiteX6" fmla="*/ 5214 w 48661"/>
                <a:gd name="connsiteY6" fmla="*/ 79596 h 111226"/>
                <a:gd name="connsiteX7" fmla="*/ 5214 w 48661"/>
                <a:gd name="connsiteY7" fmla="*/ 10080 h 111226"/>
                <a:gd name="connsiteX8" fmla="*/ 5214 w 48661"/>
                <a:gd name="connsiteY8" fmla="*/ 5214 h 111226"/>
                <a:gd name="connsiteX9" fmla="*/ 10080 w 48661"/>
                <a:gd name="connsiteY9" fmla="*/ 5214 h 111226"/>
                <a:gd name="connsiteX10" fmla="*/ 13556 w 48661"/>
                <a:gd name="connsiteY10" fmla="*/ 5214 h 111226"/>
                <a:gd name="connsiteX11" fmla="*/ 18422 w 48661"/>
                <a:gd name="connsiteY11" fmla="*/ 10080 h 111226"/>
                <a:gd name="connsiteX12" fmla="*/ 18422 w 48661"/>
                <a:gd name="connsiteY12" fmla="*/ 24678 h 111226"/>
                <a:gd name="connsiteX13" fmla="*/ 37191 w 48661"/>
                <a:gd name="connsiteY13" fmla="*/ 24678 h 111226"/>
                <a:gd name="connsiteX14" fmla="*/ 42058 w 48661"/>
                <a:gd name="connsiteY14" fmla="*/ 29544 h 111226"/>
                <a:gd name="connsiteX15" fmla="*/ 42058 w 48661"/>
                <a:gd name="connsiteY15" fmla="*/ 32325 h 111226"/>
                <a:gd name="connsiteX16" fmla="*/ 42058 w 48661"/>
                <a:gd name="connsiteY16" fmla="*/ 37191 h 111226"/>
                <a:gd name="connsiteX17" fmla="*/ 37191 w 48661"/>
                <a:gd name="connsiteY17" fmla="*/ 37191 h 111226"/>
                <a:gd name="connsiteX18" fmla="*/ 18422 w 48661"/>
                <a:gd name="connsiteY18" fmla="*/ 37191 h 111226"/>
                <a:gd name="connsiteX19" fmla="*/ 18422 w 48661"/>
                <a:gd name="connsiteY19" fmla="*/ 80987 h 111226"/>
                <a:gd name="connsiteX20" fmla="*/ 33020 w 48661"/>
                <a:gd name="connsiteY20" fmla="*/ 96280 h 11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661" h="111226">
                  <a:moveTo>
                    <a:pt x="39972" y="95585"/>
                  </a:moveTo>
                  <a:cubicBezTo>
                    <a:pt x="41362" y="95585"/>
                    <a:pt x="42753" y="96280"/>
                    <a:pt x="43448" y="96975"/>
                  </a:cubicBezTo>
                  <a:cubicBezTo>
                    <a:pt x="44143" y="97671"/>
                    <a:pt x="44838" y="99061"/>
                    <a:pt x="44838" y="100451"/>
                  </a:cubicBezTo>
                  <a:lnTo>
                    <a:pt x="44838" y="107403"/>
                  </a:lnTo>
                  <a:cubicBezTo>
                    <a:pt x="44838" y="107403"/>
                    <a:pt x="41362" y="107403"/>
                    <a:pt x="39972" y="107403"/>
                  </a:cubicBezTo>
                  <a:lnTo>
                    <a:pt x="33020" y="107403"/>
                  </a:lnTo>
                  <a:cubicBezTo>
                    <a:pt x="16336" y="107403"/>
                    <a:pt x="5214" y="97671"/>
                    <a:pt x="5214" y="79596"/>
                  </a:cubicBezTo>
                  <a:lnTo>
                    <a:pt x="5214" y="10080"/>
                  </a:lnTo>
                  <a:cubicBezTo>
                    <a:pt x="5214" y="8690"/>
                    <a:pt x="5214" y="5214"/>
                    <a:pt x="5214" y="5214"/>
                  </a:cubicBezTo>
                  <a:cubicBezTo>
                    <a:pt x="5214" y="5214"/>
                    <a:pt x="8690" y="5214"/>
                    <a:pt x="10080" y="5214"/>
                  </a:cubicBezTo>
                  <a:lnTo>
                    <a:pt x="13556" y="5214"/>
                  </a:lnTo>
                  <a:cubicBezTo>
                    <a:pt x="16336" y="5214"/>
                    <a:pt x="18422" y="7299"/>
                    <a:pt x="18422" y="10080"/>
                  </a:cubicBezTo>
                  <a:lnTo>
                    <a:pt x="18422" y="24678"/>
                  </a:lnTo>
                  <a:lnTo>
                    <a:pt x="37191" y="24678"/>
                  </a:lnTo>
                  <a:cubicBezTo>
                    <a:pt x="39972" y="24678"/>
                    <a:pt x="42058" y="26764"/>
                    <a:pt x="42058" y="29544"/>
                  </a:cubicBezTo>
                  <a:lnTo>
                    <a:pt x="42058" y="32325"/>
                  </a:lnTo>
                  <a:cubicBezTo>
                    <a:pt x="42058" y="33715"/>
                    <a:pt x="42058" y="37191"/>
                    <a:pt x="42058" y="37191"/>
                  </a:cubicBezTo>
                  <a:cubicBezTo>
                    <a:pt x="42058" y="37191"/>
                    <a:pt x="38582" y="37191"/>
                    <a:pt x="37191" y="37191"/>
                  </a:cubicBezTo>
                  <a:lnTo>
                    <a:pt x="18422" y="37191"/>
                  </a:lnTo>
                  <a:lnTo>
                    <a:pt x="18422" y="80987"/>
                  </a:lnTo>
                  <a:cubicBezTo>
                    <a:pt x="18422" y="90719"/>
                    <a:pt x="23288" y="96280"/>
                    <a:pt x="33020" y="9628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0C0C404-94A8-45B5-B6A9-C97CD33A4371}"/>
                </a:ext>
              </a:extLst>
            </p:cNvPr>
            <p:cNvSpPr/>
            <p:nvPr/>
          </p:nvSpPr>
          <p:spPr>
            <a:xfrm>
              <a:off x="11319538" y="618486"/>
              <a:ext cx="34758" cy="125130"/>
            </a:xfrm>
            <a:custGeom>
              <a:avLst/>
              <a:gdLst>
                <a:gd name="connsiteX0" fmla="*/ 32325 w 34758"/>
                <a:gd name="connsiteY0" fmla="*/ 115050 h 125129"/>
                <a:gd name="connsiteX1" fmla="*/ 32325 w 34758"/>
                <a:gd name="connsiteY1" fmla="*/ 119916 h 125129"/>
                <a:gd name="connsiteX2" fmla="*/ 27459 w 34758"/>
                <a:gd name="connsiteY2" fmla="*/ 119916 h 125129"/>
                <a:gd name="connsiteX3" fmla="*/ 23983 w 34758"/>
                <a:gd name="connsiteY3" fmla="*/ 119916 h 125129"/>
                <a:gd name="connsiteX4" fmla="*/ 19117 w 34758"/>
                <a:gd name="connsiteY4" fmla="*/ 115050 h 125129"/>
                <a:gd name="connsiteX5" fmla="*/ 19117 w 34758"/>
                <a:gd name="connsiteY5" fmla="*/ 48314 h 125129"/>
                <a:gd name="connsiteX6" fmla="*/ 10080 w 34758"/>
                <a:gd name="connsiteY6" fmla="*/ 48314 h 125129"/>
                <a:gd name="connsiteX7" fmla="*/ 5214 w 34758"/>
                <a:gd name="connsiteY7" fmla="*/ 43448 h 125129"/>
                <a:gd name="connsiteX8" fmla="*/ 5214 w 34758"/>
                <a:gd name="connsiteY8" fmla="*/ 36496 h 125129"/>
                <a:gd name="connsiteX9" fmla="*/ 10080 w 34758"/>
                <a:gd name="connsiteY9" fmla="*/ 36496 h 125129"/>
                <a:gd name="connsiteX10" fmla="*/ 28154 w 34758"/>
                <a:gd name="connsiteY10" fmla="*/ 36496 h 125129"/>
                <a:gd name="connsiteX11" fmla="*/ 33020 w 34758"/>
                <a:gd name="connsiteY11" fmla="*/ 41362 h 125129"/>
                <a:gd name="connsiteX12" fmla="*/ 32325 w 34758"/>
                <a:gd name="connsiteY12" fmla="*/ 14946 h 125129"/>
                <a:gd name="connsiteX13" fmla="*/ 27459 w 34758"/>
                <a:gd name="connsiteY13" fmla="*/ 19812 h 125129"/>
                <a:gd name="connsiteX14" fmla="*/ 23983 w 34758"/>
                <a:gd name="connsiteY14" fmla="*/ 19812 h 125129"/>
                <a:gd name="connsiteX15" fmla="*/ 19117 w 34758"/>
                <a:gd name="connsiteY15" fmla="*/ 19812 h 125129"/>
                <a:gd name="connsiteX16" fmla="*/ 19117 w 34758"/>
                <a:gd name="connsiteY16" fmla="*/ 14946 h 125129"/>
                <a:gd name="connsiteX17" fmla="*/ 19117 w 34758"/>
                <a:gd name="connsiteY17" fmla="*/ 10080 h 125129"/>
                <a:gd name="connsiteX18" fmla="*/ 23983 w 34758"/>
                <a:gd name="connsiteY18" fmla="*/ 5214 h 125129"/>
                <a:gd name="connsiteX19" fmla="*/ 27459 w 34758"/>
                <a:gd name="connsiteY19" fmla="*/ 5214 h 125129"/>
                <a:gd name="connsiteX20" fmla="*/ 32325 w 34758"/>
                <a:gd name="connsiteY20" fmla="*/ 5214 h 125129"/>
                <a:gd name="connsiteX21" fmla="*/ 32325 w 34758"/>
                <a:gd name="connsiteY21" fmla="*/ 10080 h 125129"/>
                <a:gd name="connsiteX22" fmla="*/ 32325 w 34758"/>
                <a:gd name="connsiteY22" fmla="*/ 14946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758" h="125129">
                  <a:moveTo>
                    <a:pt x="32325" y="115050"/>
                  </a:moveTo>
                  <a:cubicBezTo>
                    <a:pt x="32325" y="116440"/>
                    <a:pt x="32325" y="119916"/>
                    <a:pt x="32325" y="119916"/>
                  </a:cubicBezTo>
                  <a:cubicBezTo>
                    <a:pt x="32325" y="119916"/>
                    <a:pt x="28849" y="119916"/>
                    <a:pt x="27459" y="119916"/>
                  </a:cubicBezTo>
                  <a:lnTo>
                    <a:pt x="23983" y="119916"/>
                  </a:lnTo>
                  <a:cubicBezTo>
                    <a:pt x="21202" y="119916"/>
                    <a:pt x="19117" y="117830"/>
                    <a:pt x="19117" y="115050"/>
                  </a:cubicBezTo>
                  <a:lnTo>
                    <a:pt x="19117" y="48314"/>
                  </a:lnTo>
                  <a:lnTo>
                    <a:pt x="10080" y="48314"/>
                  </a:lnTo>
                  <a:cubicBezTo>
                    <a:pt x="6604" y="48314"/>
                    <a:pt x="5214" y="46924"/>
                    <a:pt x="5214" y="43448"/>
                  </a:cubicBezTo>
                  <a:lnTo>
                    <a:pt x="5214" y="36496"/>
                  </a:lnTo>
                  <a:cubicBezTo>
                    <a:pt x="5214" y="36496"/>
                    <a:pt x="8690" y="36496"/>
                    <a:pt x="10080" y="36496"/>
                  </a:cubicBezTo>
                  <a:lnTo>
                    <a:pt x="28154" y="36496"/>
                  </a:lnTo>
                  <a:cubicBezTo>
                    <a:pt x="30935" y="36496"/>
                    <a:pt x="33020" y="38582"/>
                    <a:pt x="33020" y="41362"/>
                  </a:cubicBezTo>
                  <a:moveTo>
                    <a:pt x="32325" y="14946"/>
                  </a:moveTo>
                  <a:cubicBezTo>
                    <a:pt x="32325" y="17727"/>
                    <a:pt x="30935" y="19812"/>
                    <a:pt x="27459" y="19812"/>
                  </a:cubicBezTo>
                  <a:lnTo>
                    <a:pt x="23983" y="19812"/>
                  </a:lnTo>
                  <a:cubicBezTo>
                    <a:pt x="22593" y="19812"/>
                    <a:pt x="19117" y="19812"/>
                    <a:pt x="19117" y="19812"/>
                  </a:cubicBezTo>
                  <a:cubicBezTo>
                    <a:pt x="19117" y="19812"/>
                    <a:pt x="19117" y="16336"/>
                    <a:pt x="19117" y="14946"/>
                  </a:cubicBezTo>
                  <a:lnTo>
                    <a:pt x="19117" y="10080"/>
                  </a:lnTo>
                  <a:cubicBezTo>
                    <a:pt x="19117" y="7299"/>
                    <a:pt x="21202" y="5214"/>
                    <a:pt x="23983" y="5214"/>
                  </a:cubicBezTo>
                  <a:lnTo>
                    <a:pt x="27459" y="5214"/>
                  </a:lnTo>
                  <a:cubicBezTo>
                    <a:pt x="28849" y="5214"/>
                    <a:pt x="32325" y="5214"/>
                    <a:pt x="32325" y="5214"/>
                  </a:cubicBezTo>
                  <a:cubicBezTo>
                    <a:pt x="32325" y="5214"/>
                    <a:pt x="32325" y="8690"/>
                    <a:pt x="32325" y="10080"/>
                  </a:cubicBezTo>
                  <a:lnTo>
                    <a:pt x="32325" y="149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E5BE1-552F-448C-8FB1-5C00F47E1072}"/>
                </a:ext>
              </a:extLst>
            </p:cNvPr>
            <p:cNvSpPr/>
            <p:nvPr/>
          </p:nvSpPr>
          <p:spPr>
            <a:xfrm>
              <a:off x="11655998" y="618486"/>
              <a:ext cx="34758" cy="125130"/>
            </a:xfrm>
            <a:custGeom>
              <a:avLst/>
              <a:gdLst>
                <a:gd name="connsiteX0" fmla="*/ 32325 w 34758"/>
                <a:gd name="connsiteY0" fmla="*/ 115050 h 125129"/>
                <a:gd name="connsiteX1" fmla="*/ 32325 w 34758"/>
                <a:gd name="connsiteY1" fmla="*/ 119916 h 125129"/>
                <a:gd name="connsiteX2" fmla="*/ 27459 w 34758"/>
                <a:gd name="connsiteY2" fmla="*/ 119916 h 125129"/>
                <a:gd name="connsiteX3" fmla="*/ 23983 w 34758"/>
                <a:gd name="connsiteY3" fmla="*/ 119916 h 125129"/>
                <a:gd name="connsiteX4" fmla="*/ 19117 w 34758"/>
                <a:gd name="connsiteY4" fmla="*/ 115050 h 125129"/>
                <a:gd name="connsiteX5" fmla="*/ 19117 w 34758"/>
                <a:gd name="connsiteY5" fmla="*/ 48314 h 125129"/>
                <a:gd name="connsiteX6" fmla="*/ 10080 w 34758"/>
                <a:gd name="connsiteY6" fmla="*/ 48314 h 125129"/>
                <a:gd name="connsiteX7" fmla="*/ 5214 w 34758"/>
                <a:gd name="connsiteY7" fmla="*/ 43448 h 125129"/>
                <a:gd name="connsiteX8" fmla="*/ 5214 w 34758"/>
                <a:gd name="connsiteY8" fmla="*/ 36496 h 125129"/>
                <a:gd name="connsiteX9" fmla="*/ 10080 w 34758"/>
                <a:gd name="connsiteY9" fmla="*/ 36496 h 125129"/>
                <a:gd name="connsiteX10" fmla="*/ 28154 w 34758"/>
                <a:gd name="connsiteY10" fmla="*/ 36496 h 125129"/>
                <a:gd name="connsiteX11" fmla="*/ 33020 w 34758"/>
                <a:gd name="connsiteY11" fmla="*/ 41362 h 125129"/>
                <a:gd name="connsiteX12" fmla="*/ 32325 w 34758"/>
                <a:gd name="connsiteY12" fmla="*/ 14946 h 125129"/>
                <a:gd name="connsiteX13" fmla="*/ 27459 w 34758"/>
                <a:gd name="connsiteY13" fmla="*/ 19812 h 125129"/>
                <a:gd name="connsiteX14" fmla="*/ 23983 w 34758"/>
                <a:gd name="connsiteY14" fmla="*/ 19812 h 125129"/>
                <a:gd name="connsiteX15" fmla="*/ 19117 w 34758"/>
                <a:gd name="connsiteY15" fmla="*/ 19812 h 125129"/>
                <a:gd name="connsiteX16" fmla="*/ 19117 w 34758"/>
                <a:gd name="connsiteY16" fmla="*/ 10080 h 125129"/>
                <a:gd name="connsiteX17" fmla="*/ 23983 w 34758"/>
                <a:gd name="connsiteY17" fmla="*/ 5214 h 125129"/>
                <a:gd name="connsiteX18" fmla="*/ 27459 w 34758"/>
                <a:gd name="connsiteY18" fmla="*/ 5214 h 125129"/>
                <a:gd name="connsiteX19" fmla="*/ 32325 w 34758"/>
                <a:gd name="connsiteY19" fmla="*/ 5214 h 125129"/>
                <a:gd name="connsiteX20" fmla="*/ 32325 w 34758"/>
                <a:gd name="connsiteY20" fmla="*/ 10080 h 125129"/>
                <a:gd name="connsiteX21" fmla="*/ 32325 w 34758"/>
                <a:gd name="connsiteY21" fmla="*/ 14946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58" h="125129">
                  <a:moveTo>
                    <a:pt x="32325" y="115050"/>
                  </a:moveTo>
                  <a:cubicBezTo>
                    <a:pt x="32325" y="116440"/>
                    <a:pt x="32325" y="119916"/>
                    <a:pt x="32325" y="119916"/>
                  </a:cubicBezTo>
                  <a:cubicBezTo>
                    <a:pt x="32325" y="119916"/>
                    <a:pt x="28849" y="119916"/>
                    <a:pt x="27459" y="119916"/>
                  </a:cubicBezTo>
                  <a:lnTo>
                    <a:pt x="23983" y="119916"/>
                  </a:lnTo>
                  <a:cubicBezTo>
                    <a:pt x="21203" y="119916"/>
                    <a:pt x="19117" y="117830"/>
                    <a:pt x="19117" y="115050"/>
                  </a:cubicBezTo>
                  <a:lnTo>
                    <a:pt x="19117" y="48314"/>
                  </a:lnTo>
                  <a:lnTo>
                    <a:pt x="10080" y="48314"/>
                  </a:lnTo>
                  <a:cubicBezTo>
                    <a:pt x="6604" y="48314"/>
                    <a:pt x="5214" y="46924"/>
                    <a:pt x="5214" y="43448"/>
                  </a:cubicBezTo>
                  <a:lnTo>
                    <a:pt x="5214" y="36496"/>
                  </a:lnTo>
                  <a:cubicBezTo>
                    <a:pt x="5214" y="36496"/>
                    <a:pt x="8690" y="36496"/>
                    <a:pt x="10080" y="36496"/>
                  </a:cubicBezTo>
                  <a:lnTo>
                    <a:pt x="28154" y="36496"/>
                  </a:lnTo>
                  <a:cubicBezTo>
                    <a:pt x="30935" y="36496"/>
                    <a:pt x="33020" y="38582"/>
                    <a:pt x="33020" y="41362"/>
                  </a:cubicBezTo>
                  <a:moveTo>
                    <a:pt x="32325" y="14946"/>
                  </a:moveTo>
                  <a:cubicBezTo>
                    <a:pt x="32325" y="17727"/>
                    <a:pt x="30935" y="19812"/>
                    <a:pt x="27459" y="19812"/>
                  </a:cubicBezTo>
                  <a:lnTo>
                    <a:pt x="23983" y="19812"/>
                  </a:lnTo>
                  <a:cubicBezTo>
                    <a:pt x="22593" y="19812"/>
                    <a:pt x="19117" y="19812"/>
                    <a:pt x="19117" y="19812"/>
                  </a:cubicBezTo>
                  <a:lnTo>
                    <a:pt x="19117" y="10080"/>
                  </a:lnTo>
                  <a:cubicBezTo>
                    <a:pt x="19117" y="7299"/>
                    <a:pt x="21203" y="5214"/>
                    <a:pt x="23983" y="5214"/>
                  </a:cubicBezTo>
                  <a:lnTo>
                    <a:pt x="27459" y="5214"/>
                  </a:lnTo>
                  <a:cubicBezTo>
                    <a:pt x="28849" y="5214"/>
                    <a:pt x="32325" y="5214"/>
                    <a:pt x="32325" y="5214"/>
                  </a:cubicBezTo>
                  <a:cubicBezTo>
                    <a:pt x="32325" y="5214"/>
                    <a:pt x="32325" y="8690"/>
                    <a:pt x="32325" y="10080"/>
                  </a:cubicBezTo>
                  <a:lnTo>
                    <a:pt x="32325" y="149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C6E91DF-7706-43ED-86B1-9B5C93F41CFD}"/>
                </a:ext>
              </a:extLst>
            </p:cNvPr>
            <p:cNvSpPr/>
            <p:nvPr/>
          </p:nvSpPr>
          <p:spPr>
            <a:xfrm>
              <a:off x="11238204" y="647683"/>
              <a:ext cx="76468" cy="90371"/>
            </a:xfrm>
            <a:custGeom>
              <a:avLst/>
              <a:gdLst>
                <a:gd name="connsiteX0" fmla="*/ 18422 w 76468"/>
                <a:gd name="connsiteY0" fmla="*/ 22593 h 90371"/>
                <a:gd name="connsiteX1" fmla="*/ 24678 w 76468"/>
                <a:gd name="connsiteY1" fmla="*/ 16336 h 90371"/>
                <a:gd name="connsiteX2" fmla="*/ 48314 w 76468"/>
                <a:gd name="connsiteY2" fmla="*/ 5214 h 90371"/>
                <a:gd name="connsiteX3" fmla="*/ 71254 w 76468"/>
                <a:gd name="connsiteY3" fmla="*/ 33715 h 90371"/>
                <a:gd name="connsiteX4" fmla="*/ 71254 w 76468"/>
                <a:gd name="connsiteY4" fmla="*/ 90024 h 90371"/>
                <a:gd name="connsiteX5" fmla="*/ 66388 w 76468"/>
                <a:gd name="connsiteY5" fmla="*/ 90024 h 90371"/>
                <a:gd name="connsiteX6" fmla="*/ 62912 w 76468"/>
                <a:gd name="connsiteY6" fmla="*/ 90024 h 90371"/>
                <a:gd name="connsiteX7" fmla="*/ 58046 w 76468"/>
                <a:gd name="connsiteY7" fmla="*/ 85158 h 90371"/>
                <a:gd name="connsiteX8" fmla="*/ 58046 w 76468"/>
                <a:gd name="connsiteY8" fmla="*/ 33715 h 90371"/>
                <a:gd name="connsiteX9" fmla="*/ 44838 w 76468"/>
                <a:gd name="connsiteY9" fmla="*/ 17032 h 90371"/>
                <a:gd name="connsiteX10" fmla="*/ 23288 w 76468"/>
                <a:gd name="connsiteY10" fmla="*/ 30240 h 90371"/>
                <a:gd name="connsiteX11" fmla="*/ 18422 w 76468"/>
                <a:gd name="connsiteY11" fmla="*/ 35106 h 90371"/>
                <a:gd name="connsiteX12" fmla="*/ 18422 w 76468"/>
                <a:gd name="connsiteY12" fmla="*/ 90024 h 90371"/>
                <a:gd name="connsiteX13" fmla="*/ 10080 w 76468"/>
                <a:gd name="connsiteY13" fmla="*/ 90024 h 90371"/>
                <a:gd name="connsiteX14" fmla="*/ 5214 w 76468"/>
                <a:gd name="connsiteY14" fmla="*/ 85158 h 90371"/>
                <a:gd name="connsiteX15" fmla="*/ 5214 w 76468"/>
                <a:gd name="connsiteY15" fmla="*/ 6604 h 90371"/>
                <a:gd name="connsiteX16" fmla="*/ 10080 w 76468"/>
                <a:gd name="connsiteY16" fmla="*/ 6604 h 90371"/>
                <a:gd name="connsiteX17" fmla="*/ 13556 w 76468"/>
                <a:gd name="connsiteY17" fmla="*/ 6604 h 90371"/>
                <a:gd name="connsiteX18" fmla="*/ 18422 w 76468"/>
                <a:gd name="connsiteY18" fmla="*/ 11470 h 9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468" h="90371">
                  <a:moveTo>
                    <a:pt x="18422" y="22593"/>
                  </a:moveTo>
                  <a:lnTo>
                    <a:pt x="24678" y="16336"/>
                  </a:lnTo>
                  <a:cubicBezTo>
                    <a:pt x="30935" y="10080"/>
                    <a:pt x="37887" y="5214"/>
                    <a:pt x="48314" y="5214"/>
                  </a:cubicBezTo>
                  <a:cubicBezTo>
                    <a:pt x="61522" y="5214"/>
                    <a:pt x="71254" y="12165"/>
                    <a:pt x="71254" y="33715"/>
                  </a:cubicBezTo>
                  <a:lnTo>
                    <a:pt x="71254" y="90024"/>
                  </a:lnTo>
                  <a:cubicBezTo>
                    <a:pt x="71254" y="90024"/>
                    <a:pt x="67779" y="90024"/>
                    <a:pt x="66388" y="90024"/>
                  </a:cubicBezTo>
                  <a:lnTo>
                    <a:pt x="62912" y="90024"/>
                  </a:lnTo>
                  <a:cubicBezTo>
                    <a:pt x="60132" y="90024"/>
                    <a:pt x="58046" y="87938"/>
                    <a:pt x="58046" y="85158"/>
                  </a:cubicBezTo>
                  <a:lnTo>
                    <a:pt x="58046" y="33715"/>
                  </a:lnTo>
                  <a:cubicBezTo>
                    <a:pt x="58046" y="20507"/>
                    <a:pt x="51790" y="17032"/>
                    <a:pt x="44838" y="17032"/>
                  </a:cubicBezTo>
                  <a:cubicBezTo>
                    <a:pt x="36496" y="17032"/>
                    <a:pt x="28154" y="25373"/>
                    <a:pt x="23288" y="30240"/>
                  </a:cubicBezTo>
                  <a:lnTo>
                    <a:pt x="18422" y="35106"/>
                  </a:lnTo>
                  <a:lnTo>
                    <a:pt x="18422" y="90024"/>
                  </a:lnTo>
                  <a:lnTo>
                    <a:pt x="10080" y="90024"/>
                  </a:lnTo>
                  <a:cubicBezTo>
                    <a:pt x="7299" y="90024"/>
                    <a:pt x="5214" y="87938"/>
                    <a:pt x="5214" y="85158"/>
                  </a:cubicBezTo>
                  <a:lnTo>
                    <a:pt x="5214" y="6604"/>
                  </a:lnTo>
                  <a:cubicBezTo>
                    <a:pt x="5214" y="6604"/>
                    <a:pt x="7994" y="6604"/>
                    <a:pt x="10080" y="6604"/>
                  </a:cubicBezTo>
                  <a:lnTo>
                    <a:pt x="13556" y="6604"/>
                  </a:lnTo>
                  <a:cubicBezTo>
                    <a:pt x="16336" y="6604"/>
                    <a:pt x="18422" y="8690"/>
                    <a:pt x="18422" y="1147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406483C-09C2-4712-9D93-DC904726A71B}"/>
                </a:ext>
              </a:extLst>
            </p:cNvPr>
            <p:cNvSpPr/>
            <p:nvPr/>
          </p:nvSpPr>
          <p:spPr>
            <a:xfrm>
              <a:off x="10769662" y="649073"/>
              <a:ext cx="76468" cy="90371"/>
            </a:xfrm>
            <a:custGeom>
              <a:avLst/>
              <a:gdLst>
                <a:gd name="connsiteX0" fmla="*/ 57351 w 76468"/>
                <a:gd name="connsiteY0" fmla="*/ 73340 h 90371"/>
                <a:gd name="connsiteX1" fmla="*/ 51095 w 76468"/>
                <a:gd name="connsiteY1" fmla="*/ 79596 h 90371"/>
                <a:gd name="connsiteX2" fmla="*/ 27459 w 76468"/>
                <a:gd name="connsiteY2" fmla="*/ 90024 h 90371"/>
                <a:gd name="connsiteX3" fmla="*/ 5214 w 76468"/>
                <a:gd name="connsiteY3" fmla="*/ 61522 h 90371"/>
                <a:gd name="connsiteX4" fmla="*/ 5214 w 76468"/>
                <a:gd name="connsiteY4" fmla="*/ 10080 h 90371"/>
                <a:gd name="connsiteX5" fmla="*/ 10080 w 76468"/>
                <a:gd name="connsiteY5" fmla="*/ 5214 h 90371"/>
                <a:gd name="connsiteX6" fmla="*/ 13556 w 76468"/>
                <a:gd name="connsiteY6" fmla="*/ 5214 h 90371"/>
                <a:gd name="connsiteX7" fmla="*/ 18422 w 76468"/>
                <a:gd name="connsiteY7" fmla="*/ 5214 h 90371"/>
                <a:gd name="connsiteX8" fmla="*/ 18422 w 76468"/>
                <a:gd name="connsiteY8" fmla="*/ 10080 h 90371"/>
                <a:gd name="connsiteX9" fmla="*/ 18422 w 76468"/>
                <a:gd name="connsiteY9" fmla="*/ 61522 h 90371"/>
                <a:gd name="connsiteX10" fmla="*/ 31630 w 76468"/>
                <a:gd name="connsiteY10" fmla="*/ 78206 h 90371"/>
                <a:gd name="connsiteX11" fmla="*/ 53180 w 76468"/>
                <a:gd name="connsiteY11" fmla="*/ 64998 h 90371"/>
                <a:gd name="connsiteX12" fmla="*/ 58046 w 76468"/>
                <a:gd name="connsiteY12" fmla="*/ 60132 h 90371"/>
                <a:gd name="connsiteX13" fmla="*/ 58046 w 76468"/>
                <a:gd name="connsiteY13" fmla="*/ 10080 h 90371"/>
                <a:gd name="connsiteX14" fmla="*/ 62912 w 76468"/>
                <a:gd name="connsiteY14" fmla="*/ 5214 h 90371"/>
                <a:gd name="connsiteX15" fmla="*/ 66388 w 76468"/>
                <a:gd name="connsiteY15" fmla="*/ 5214 h 90371"/>
                <a:gd name="connsiteX16" fmla="*/ 71254 w 76468"/>
                <a:gd name="connsiteY16" fmla="*/ 5214 h 90371"/>
                <a:gd name="connsiteX17" fmla="*/ 71254 w 76468"/>
                <a:gd name="connsiteY17" fmla="*/ 10080 h 90371"/>
                <a:gd name="connsiteX18" fmla="*/ 71254 w 76468"/>
                <a:gd name="connsiteY18" fmla="*/ 83767 h 90371"/>
                <a:gd name="connsiteX19" fmla="*/ 66388 w 76468"/>
                <a:gd name="connsiteY19" fmla="*/ 88633 h 90371"/>
                <a:gd name="connsiteX20" fmla="*/ 62912 w 76468"/>
                <a:gd name="connsiteY20" fmla="*/ 88633 h 90371"/>
                <a:gd name="connsiteX21" fmla="*/ 58046 w 76468"/>
                <a:gd name="connsiteY21" fmla="*/ 88633 h 90371"/>
                <a:gd name="connsiteX22" fmla="*/ 58046 w 76468"/>
                <a:gd name="connsiteY22" fmla="*/ 83767 h 9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468" h="90371">
                  <a:moveTo>
                    <a:pt x="57351" y="73340"/>
                  </a:moveTo>
                  <a:lnTo>
                    <a:pt x="51095" y="79596"/>
                  </a:lnTo>
                  <a:cubicBezTo>
                    <a:pt x="44838" y="85853"/>
                    <a:pt x="37886" y="90024"/>
                    <a:pt x="27459" y="90024"/>
                  </a:cubicBezTo>
                  <a:cubicBezTo>
                    <a:pt x="14251" y="90024"/>
                    <a:pt x="5214" y="83072"/>
                    <a:pt x="5214" y="61522"/>
                  </a:cubicBezTo>
                  <a:lnTo>
                    <a:pt x="5214" y="10080"/>
                  </a:lnTo>
                  <a:cubicBezTo>
                    <a:pt x="5214" y="7299"/>
                    <a:pt x="7299" y="5214"/>
                    <a:pt x="10080" y="5214"/>
                  </a:cubicBezTo>
                  <a:lnTo>
                    <a:pt x="13556" y="5214"/>
                  </a:lnTo>
                  <a:cubicBezTo>
                    <a:pt x="14946" y="5214"/>
                    <a:pt x="18422" y="5214"/>
                    <a:pt x="18422" y="5214"/>
                  </a:cubicBezTo>
                  <a:cubicBezTo>
                    <a:pt x="18422" y="5214"/>
                    <a:pt x="18422" y="8690"/>
                    <a:pt x="18422" y="10080"/>
                  </a:cubicBezTo>
                  <a:lnTo>
                    <a:pt x="18422" y="61522"/>
                  </a:lnTo>
                  <a:cubicBezTo>
                    <a:pt x="18422" y="74730"/>
                    <a:pt x="24678" y="78206"/>
                    <a:pt x="31630" y="78206"/>
                  </a:cubicBezTo>
                  <a:cubicBezTo>
                    <a:pt x="39972" y="78206"/>
                    <a:pt x="48314" y="69864"/>
                    <a:pt x="53180" y="64998"/>
                  </a:cubicBezTo>
                  <a:lnTo>
                    <a:pt x="58046" y="60132"/>
                  </a:lnTo>
                  <a:lnTo>
                    <a:pt x="58046" y="10080"/>
                  </a:lnTo>
                  <a:cubicBezTo>
                    <a:pt x="58046" y="7299"/>
                    <a:pt x="59437" y="5214"/>
                    <a:pt x="62912" y="5214"/>
                  </a:cubicBezTo>
                  <a:lnTo>
                    <a:pt x="66388" y="5214"/>
                  </a:lnTo>
                  <a:cubicBezTo>
                    <a:pt x="67779" y="5214"/>
                    <a:pt x="71254" y="5214"/>
                    <a:pt x="71254" y="5214"/>
                  </a:cubicBezTo>
                  <a:cubicBezTo>
                    <a:pt x="71254" y="5214"/>
                    <a:pt x="71254" y="8690"/>
                    <a:pt x="71254" y="10080"/>
                  </a:cubicBezTo>
                  <a:lnTo>
                    <a:pt x="71254" y="83767"/>
                  </a:lnTo>
                  <a:cubicBezTo>
                    <a:pt x="71254" y="86548"/>
                    <a:pt x="69169" y="88633"/>
                    <a:pt x="66388" y="88633"/>
                  </a:cubicBezTo>
                  <a:lnTo>
                    <a:pt x="62912" y="88633"/>
                  </a:lnTo>
                  <a:cubicBezTo>
                    <a:pt x="61522" y="88633"/>
                    <a:pt x="58046" y="88633"/>
                    <a:pt x="58046" y="88633"/>
                  </a:cubicBezTo>
                  <a:cubicBezTo>
                    <a:pt x="58046" y="88633"/>
                    <a:pt x="58046" y="85158"/>
                    <a:pt x="58046" y="8376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A0CEAD8-AAEB-401E-A12A-FE143CAC7698}"/>
                </a:ext>
              </a:extLst>
            </p:cNvPr>
            <p:cNvSpPr/>
            <p:nvPr/>
          </p:nvSpPr>
          <p:spPr>
            <a:xfrm>
              <a:off x="10856558" y="649073"/>
              <a:ext cx="48662" cy="90371"/>
            </a:xfrm>
            <a:custGeom>
              <a:avLst/>
              <a:gdLst>
                <a:gd name="connsiteX0" fmla="*/ 43448 w 48661"/>
                <a:gd name="connsiteY0" fmla="*/ 17032 h 90371"/>
                <a:gd name="connsiteX1" fmla="*/ 28154 w 48661"/>
                <a:gd name="connsiteY1" fmla="*/ 26069 h 90371"/>
                <a:gd name="connsiteX2" fmla="*/ 18422 w 48661"/>
                <a:gd name="connsiteY2" fmla="*/ 39972 h 90371"/>
                <a:gd name="connsiteX3" fmla="*/ 18422 w 48661"/>
                <a:gd name="connsiteY3" fmla="*/ 83767 h 90371"/>
                <a:gd name="connsiteX4" fmla="*/ 18422 w 48661"/>
                <a:gd name="connsiteY4" fmla="*/ 88633 h 90371"/>
                <a:gd name="connsiteX5" fmla="*/ 13556 w 48661"/>
                <a:gd name="connsiteY5" fmla="*/ 88633 h 90371"/>
                <a:gd name="connsiteX6" fmla="*/ 10080 w 48661"/>
                <a:gd name="connsiteY6" fmla="*/ 88633 h 90371"/>
                <a:gd name="connsiteX7" fmla="*/ 5214 w 48661"/>
                <a:gd name="connsiteY7" fmla="*/ 83767 h 90371"/>
                <a:gd name="connsiteX8" fmla="*/ 5214 w 48661"/>
                <a:gd name="connsiteY8" fmla="*/ 5214 h 90371"/>
                <a:gd name="connsiteX9" fmla="*/ 13556 w 48661"/>
                <a:gd name="connsiteY9" fmla="*/ 5214 h 90371"/>
                <a:gd name="connsiteX10" fmla="*/ 18422 w 48661"/>
                <a:gd name="connsiteY10" fmla="*/ 10080 h 90371"/>
                <a:gd name="connsiteX11" fmla="*/ 18422 w 48661"/>
                <a:gd name="connsiteY11" fmla="*/ 23983 h 90371"/>
                <a:gd name="connsiteX12" fmla="*/ 19812 w 48661"/>
                <a:gd name="connsiteY12" fmla="*/ 21898 h 90371"/>
                <a:gd name="connsiteX13" fmla="*/ 44143 w 48661"/>
                <a:gd name="connsiteY13" fmla="*/ 5214 h 90371"/>
                <a:gd name="connsiteX14" fmla="*/ 44838 w 48661"/>
                <a:gd name="connsiteY14" fmla="*/ 5214 h 90371"/>
                <a:gd name="connsiteX15" fmla="*/ 48314 w 48661"/>
                <a:gd name="connsiteY15" fmla="*/ 6604 h 90371"/>
                <a:gd name="connsiteX16" fmla="*/ 49704 w 48661"/>
                <a:gd name="connsiteY16" fmla="*/ 10080 h 90371"/>
                <a:gd name="connsiteX17" fmla="*/ 49704 w 48661"/>
                <a:gd name="connsiteY17" fmla="*/ 17032 h 9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661" h="90371">
                  <a:moveTo>
                    <a:pt x="43448" y="17032"/>
                  </a:moveTo>
                  <a:cubicBezTo>
                    <a:pt x="37191" y="17032"/>
                    <a:pt x="30240" y="23288"/>
                    <a:pt x="28154" y="26069"/>
                  </a:cubicBezTo>
                  <a:cubicBezTo>
                    <a:pt x="25374" y="29544"/>
                    <a:pt x="18422" y="39972"/>
                    <a:pt x="18422" y="39972"/>
                  </a:cubicBezTo>
                  <a:lnTo>
                    <a:pt x="18422" y="83767"/>
                  </a:lnTo>
                  <a:cubicBezTo>
                    <a:pt x="18422" y="85158"/>
                    <a:pt x="18422" y="88633"/>
                    <a:pt x="18422" y="88633"/>
                  </a:cubicBezTo>
                  <a:cubicBezTo>
                    <a:pt x="18422" y="88633"/>
                    <a:pt x="14946" y="88633"/>
                    <a:pt x="13556" y="88633"/>
                  </a:cubicBezTo>
                  <a:lnTo>
                    <a:pt x="10080" y="88633"/>
                  </a:lnTo>
                  <a:cubicBezTo>
                    <a:pt x="7299" y="88633"/>
                    <a:pt x="5214" y="86548"/>
                    <a:pt x="5214" y="83767"/>
                  </a:cubicBezTo>
                  <a:lnTo>
                    <a:pt x="5214" y="5214"/>
                  </a:lnTo>
                  <a:lnTo>
                    <a:pt x="13556" y="5214"/>
                  </a:lnTo>
                  <a:cubicBezTo>
                    <a:pt x="16336" y="5214"/>
                    <a:pt x="18422" y="7299"/>
                    <a:pt x="18422" y="10080"/>
                  </a:cubicBezTo>
                  <a:lnTo>
                    <a:pt x="18422" y="23983"/>
                  </a:lnTo>
                  <a:lnTo>
                    <a:pt x="19812" y="21898"/>
                  </a:lnTo>
                  <a:cubicBezTo>
                    <a:pt x="26069" y="12165"/>
                    <a:pt x="33715" y="5214"/>
                    <a:pt x="44143" y="5214"/>
                  </a:cubicBezTo>
                  <a:lnTo>
                    <a:pt x="44838" y="5214"/>
                  </a:lnTo>
                  <a:cubicBezTo>
                    <a:pt x="46228" y="5214"/>
                    <a:pt x="47619" y="5909"/>
                    <a:pt x="48314" y="6604"/>
                  </a:cubicBezTo>
                  <a:cubicBezTo>
                    <a:pt x="49009" y="7299"/>
                    <a:pt x="49704" y="8690"/>
                    <a:pt x="49704" y="10080"/>
                  </a:cubicBezTo>
                  <a:lnTo>
                    <a:pt x="49704" y="17032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DFB2BE5-04BE-463F-B525-CD3BD9D2E4BC}"/>
                </a:ext>
              </a:extLst>
            </p:cNvPr>
            <p:cNvSpPr/>
            <p:nvPr/>
          </p:nvSpPr>
          <p:spPr>
            <a:xfrm>
              <a:off x="10913562" y="630303"/>
              <a:ext cx="48662" cy="111226"/>
            </a:xfrm>
            <a:custGeom>
              <a:avLst/>
              <a:gdLst>
                <a:gd name="connsiteX0" fmla="*/ 39972 w 48661"/>
                <a:gd name="connsiteY0" fmla="*/ 95585 h 111226"/>
                <a:gd name="connsiteX1" fmla="*/ 43448 w 48661"/>
                <a:gd name="connsiteY1" fmla="*/ 96975 h 111226"/>
                <a:gd name="connsiteX2" fmla="*/ 44838 w 48661"/>
                <a:gd name="connsiteY2" fmla="*/ 100451 h 111226"/>
                <a:gd name="connsiteX3" fmla="*/ 44838 w 48661"/>
                <a:gd name="connsiteY3" fmla="*/ 107403 h 111226"/>
                <a:gd name="connsiteX4" fmla="*/ 39972 w 48661"/>
                <a:gd name="connsiteY4" fmla="*/ 107403 h 111226"/>
                <a:gd name="connsiteX5" fmla="*/ 33020 w 48661"/>
                <a:gd name="connsiteY5" fmla="*/ 107403 h 111226"/>
                <a:gd name="connsiteX6" fmla="*/ 5214 w 48661"/>
                <a:gd name="connsiteY6" fmla="*/ 79596 h 111226"/>
                <a:gd name="connsiteX7" fmla="*/ 5214 w 48661"/>
                <a:gd name="connsiteY7" fmla="*/ 10080 h 111226"/>
                <a:gd name="connsiteX8" fmla="*/ 5214 w 48661"/>
                <a:gd name="connsiteY8" fmla="*/ 5214 h 111226"/>
                <a:gd name="connsiteX9" fmla="*/ 13556 w 48661"/>
                <a:gd name="connsiteY9" fmla="*/ 5214 h 111226"/>
                <a:gd name="connsiteX10" fmla="*/ 18422 w 48661"/>
                <a:gd name="connsiteY10" fmla="*/ 10080 h 111226"/>
                <a:gd name="connsiteX11" fmla="*/ 18422 w 48661"/>
                <a:gd name="connsiteY11" fmla="*/ 24678 h 111226"/>
                <a:gd name="connsiteX12" fmla="*/ 37191 w 48661"/>
                <a:gd name="connsiteY12" fmla="*/ 24678 h 111226"/>
                <a:gd name="connsiteX13" fmla="*/ 42058 w 48661"/>
                <a:gd name="connsiteY13" fmla="*/ 29544 h 111226"/>
                <a:gd name="connsiteX14" fmla="*/ 42058 w 48661"/>
                <a:gd name="connsiteY14" fmla="*/ 32325 h 111226"/>
                <a:gd name="connsiteX15" fmla="*/ 42058 w 48661"/>
                <a:gd name="connsiteY15" fmla="*/ 37191 h 111226"/>
                <a:gd name="connsiteX16" fmla="*/ 37191 w 48661"/>
                <a:gd name="connsiteY16" fmla="*/ 37191 h 111226"/>
                <a:gd name="connsiteX17" fmla="*/ 18422 w 48661"/>
                <a:gd name="connsiteY17" fmla="*/ 37191 h 111226"/>
                <a:gd name="connsiteX18" fmla="*/ 18422 w 48661"/>
                <a:gd name="connsiteY18" fmla="*/ 80987 h 111226"/>
                <a:gd name="connsiteX19" fmla="*/ 33020 w 48661"/>
                <a:gd name="connsiteY19" fmla="*/ 96280 h 11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661" h="111226">
                  <a:moveTo>
                    <a:pt x="39972" y="95585"/>
                  </a:moveTo>
                  <a:cubicBezTo>
                    <a:pt x="41362" y="95585"/>
                    <a:pt x="42753" y="96280"/>
                    <a:pt x="43448" y="96975"/>
                  </a:cubicBezTo>
                  <a:cubicBezTo>
                    <a:pt x="44143" y="97671"/>
                    <a:pt x="44838" y="99061"/>
                    <a:pt x="44838" y="100451"/>
                  </a:cubicBezTo>
                  <a:lnTo>
                    <a:pt x="44838" y="107403"/>
                  </a:lnTo>
                  <a:cubicBezTo>
                    <a:pt x="44838" y="107403"/>
                    <a:pt x="41362" y="107403"/>
                    <a:pt x="39972" y="107403"/>
                  </a:cubicBezTo>
                  <a:lnTo>
                    <a:pt x="33020" y="107403"/>
                  </a:lnTo>
                  <a:cubicBezTo>
                    <a:pt x="16336" y="107403"/>
                    <a:pt x="5214" y="97671"/>
                    <a:pt x="5214" y="79596"/>
                  </a:cubicBezTo>
                  <a:lnTo>
                    <a:pt x="5214" y="10080"/>
                  </a:lnTo>
                  <a:cubicBezTo>
                    <a:pt x="5214" y="8690"/>
                    <a:pt x="5214" y="5214"/>
                    <a:pt x="5214" y="5214"/>
                  </a:cubicBezTo>
                  <a:lnTo>
                    <a:pt x="13556" y="5214"/>
                  </a:lnTo>
                  <a:cubicBezTo>
                    <a:pt x="16336" y="5214"/>
                    <a:pt x="18422" y="7299"/>
                    <a:pt x="18422" y="10080"/>
                  </a:cubicBezTo>
                  <a:lnTo>
                    <a:pt x="18422" y="24678"/>
                  </a:lnTo>
                  <a:lnTo>
                    <a:pt x="37191" y="24678"/>
                  </a:lnTo>
                  <a:cubicBezTo>
                    <a:pt x="39972" y="24678"/>
                    <a:pt x="42058" y="26764"/>
                    <a:pt x="42058" y="29544"/>
                  </a:cubicBezTo>
                  <a:lnTo>
                    <a:pt x="42058" y="32325"/>
                  </a:lnTo>
                  <a:cubicBezTo>
                    <a:pt x="42058" y="33715"/>
                    <a:pt x="42058" y="37191"/>
                    <a:pt x="42058" y="37191"/>
                  </a:cubicBezTo>
                  <a:cubicBezTo>
                    <a:pt x="42058" y="37191"/>
                    <a:pt x="38582" y="37191"/>
                    <a:pt x="37191" y="37191"/>
                  </a:cubicBezTo>
                  <a:lnTo>
                    <a:pt x="18422" y="37191"/>
                  </a:lnTo>
                  <a:lnTo>
                    <a:pt x="18422" y="80987"/>
                  </a:lnTo>
                  <a:cubicBezTo>
                    <a:pt x="18422" y="90719"/>
                    <a:pt x="23288" y="96280"/>
                    <a:pt x="33020" y="9628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25490B2-4BCD-4DF7-8D67-233CE3F239F6}"/>
                </a:ext>
              </a:extLst>
            </p:cNvPr>
            <p:cNvSpPr/>
            <p:nvPr/>
          </p:nvSpPr>
          <p:spPr>
            <a:xfrm>
              <a:off x="10965699" y="618486"/>
              <a:ext cx="34758" cy="125130"/>
            </a:xfrm>
            <a:custGeom>
              <a:avLst/>
              <a:gdLst>
                <a:gd name="connsiteX0" fmla="*/ 32325 w 34758"/>
                <a:gd name="connsiteY0" fmla="*/ 115050 h 125129"/>
                <a:gd name="connsiteX1" fmla="*/ 32325 w 34758"/>
                <a:gd name="connsiteY1" fmla="*/ 119916 h 125129"/>
                <a:gd name="connsiteX2" fmla="*/ 27459 w 34758"/>
                <a:gd name="connsiteY2" fmla="*/ 119916 h 125129"/>
                <a:gd name="connsiteX3" fmla="*/ 23983 w 34758"/>
                <a:gd name="connsiteY3" fmla="*/ 119916 h 125129"/>
                <a:gd name="connsiteX4" fmla="*/ 19117 w 34758"/>
                <a:gd name="connsiteY4" fmla="*/ 115050 h 125129"/>
                <a:gd name="connsiteX5" fmla="*/ 19117 w 34758"/>
                <a:gd name="connsiteY5" fmla="*/ 48314 h 125129"/>
                <a:gd name="connsiteX6" fmla="*/ 10080 w 34758"/>
                <a:gd name="connsiteY6" fmla="*/ 48314 h 125129"/>
                <a:gd name="connsiteX7" fmla="*/ 5214 w 34758"/>
                <a:gd name="connsiteY7" fmla="*/ 43448 h 125129"/>
                <a:gd name="connsiteX8" fmla="*/ 5214 w 34758"/>
                <a:gd name="connsiteY8" fmla="*/ 36496 h 125129"/>
                <a:gd name="connsiteX9" fmla="*/ 10080 w 34758"/>
                <a:gd name="connsiteY9" fmla="*/ 36496 h 125129"/>
                <a:gd name="connsiteX10" fmla="*/ 28154 w 34758"/>
                <a:gd name="connsiteY10" fmla="*/ 36496 h 125129"/>
                <a:gd name="connsiteX11" fmla="*/ 33020 w 34758"/>
                <a:gd name="connsiteY11" fmla="*/ 41362 h 125129"/>
                <a:gd name="connsiteX12" fmla="*/ 32325 w 34758"/>
                <a:gd name="connsiteY12" fmla="*/ 14946 h 125129"/>
                <a:gd name="connsiteX13" fmla="*/ 27459 w 34758"/>
                <a:gd name="connsiteY13" fmla="*/ 19812 h 125129"/>
                <a:gd name="connsiteX14" fmla="*/ 23983 w 34758"/>
                <a:gd name="connsiteY14" fmla="*/ 19812 h 125129"/>
                <a:gd name="connsiteX15" fmla="*/ 19117 w 34758"/>
                <a:gd name="connsiteY15" fmla="*/ 19812 h 125129"/>
                <a:gd name="connsiteX16" fmla="*/ 19117 w 34758"/>
                <a:gd name="connsiteY16" fmla="*/ 14946 h 125129"/>
                <a:gd name="connsiteX17" fmla="*/ 19117 w 34758"/>
                <a:gd name="connsiteY17" fmla="*/ 10080 h 125129"/>
                <a:gd name="connsiteX18" fmla="*/ 23983 w 34758"/>
                <a:gd name="connsiteY18" fmla="*/ 5214 h 125129"/>
                <a:gd name="connsiteX19" fmla="*/ 27459 w 34758"/>
                <a:gd name="connsiteY19" fmla="*/ 5214 h 125129"/>
                <a:gd name="connsiteX20" fmla="*/ 32325 w 34758"/>
                <a:gd name="connsiteY20" fmla="*/ 5214 h 125129"/>
                <a:gd name="connsiteX21" fmla="*/ 32325 w 34758"/>
                <a:gd name="connsiteY21" fmla="*/ 10080 h 125129"/>
                <a:gd name="connsiteX22" fmla="*/ 32325 w 34758"/>
                <a:gd name="connsiteY22" fmla="*/ 14946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758" h="125129">
                  <a:moveTo>
                    <a:pt x="32325" y="115050"/>
                  </a:moveTo>
                  <a:cubicBezTo>
                    <a:pt x="32325" y="116440"/>
                    <a:pt x="32325" y="119916"/>
                    <a:pt x="32325" y="119916"/>
                  </a:cubicBezTo>
                  <a:cubicBezTo>
                    <a:pt x="32325" y="119916"/>
                    <a:pt x="28849" y="119916"/>
                    <a:pt x="27459" y="119916"/>
                  </a:cubicBezTo>
                  <a:lnTo>
                    <a:pt x="23983" y="119916"/>
                  </a:lnTo>
                  <a:cubicBezTo>
                    <a:pt x="21203" y="119916"/>
                    <a:pt x="19117" y="117830"/>
                    <a:pt x="19117" y="115050"/>
                  </a:cubicBezTo>
                  <a:lnTo>
                    <a:pt x="19117" y="48314"/>
                  </a:lnTo>
                  <a:lnTo>
                    <a:pt x="10080" y="48314"/>
                  </a:lnTo>
                  <a:cubicBezTo>
                    <a:pt x="6604" y="48314"/>
                    <a:pt x="5214" y="46924"/>
                    <a:pt x="5214" y="43448"/>
                  </a:cubicBezTo>
                  <a:lnTo>
                    <a:pt x="5214" y="36496"/>
                  </a:lnTo>
                  <a:cubicBezTo>
                    <a:pt x="5214" y="36496"/>
                    <a:pt x="8690" y="36496"/>
                    <a:pt x="10080" y="36496"/>
                  </a:cubicBezTo>
                  <a:lnTo>
                    <a:pt x="28154" y="36496"/>
                  </a:lnTo>
                  <a:cubicBezTo>
                    <a:pt x="30935" y="36496"/>
                    <a:pt x="33020" y="38582"/>
                    <a:pt x="33020" y="41362"/>
                  </a:cubicBezTo>
                  <a:moveTo>
                    <a:pt x="32325" y="14946"/>
                  </a:moveTo>
                  <a:cubicBezTo>
                    <a:pt x="32325" y="17727"/>
                    <a:pt x="30935" y="19812"/>
                    <a:pt x="27459" y="19812"/>
                  </a:cubicBezTo>
                  <a:lnTo>
                    <a:pt x="23983" y="19812"/>
                  </a:lnTo>
                  <a:cubicBezTo>
                    <a:pt x="22593" y="19812"/>
                    <a:pt x="19117" y="19812"/>
                    <a:pt x="19117" y="19812"/>
                  </a:cubicBezTo>
                  <a:cubicBezTo>
                    <a:pt x="19117" y="19812"/>
                    <a:pt x="19117" y="16336"/>
                    <a:pt x="19117" y="14946"/>
                  </a:cubicBezTo>
                  <a:lnTo>
                    <a:pt x="19117" y="10080"/>
                  </a:lnTo>
                  <a:cubicBezTo>
                    <a:pt x="19117" y="7299"/>
                    <a:pt x="21203" y="5214"/>
                    <a:pt x="23983" y="5214"/>
                  </a:cubicBezTo>
                  <a:lnTo>
                    <a:pt x="27459" y="5214"/>
                  </a:lnTo>
                  <a:cubicBezTo>
                    <a:pt x="28849" y="5214"/>
                    <a:pt x="32325" y="5214"/>
                    <a:pt x="32325" y="5214"/>
                  </a:cubicBezTo>
                  <a:cubicBezTo>
                    <a:pt x="32325" y="5214"/>
                    <a:pt x="32325" y="8690"/>
                    <a:pt x="32325" y="10080"/>
                  </a:cubicBezTo>
                  <a:lnTo>
                    <a:pt x="32325" y="149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5D97248-8787-4223-A8A3-5F560B573A1B}"/>
                </a:ext>
              </a:extLst>
            </p:cNvPr>
            <p:cNvSpPr/>
            <p:nvPr/>
          </p:nvSpPr>
          <p:spPr>
            <a:xfrm>
              <a:off x="11013665" y="647683"/>
              <a:ext cx="76468" cy="90371"/>
            </a:xfrm>
            <a:custGeom>
              <a:avLst/>
              <a:gdLst>
                <a:gd name="connsiteX0" fmla="*/ 19117 w 76468"/>
                <a:gd name="connsiteY0" fmla="*/ 22593 h 90371"/>
                <a:gd name="connsiteX1" fmla="*/ 25374 w 76468"/>
                <a:gd name="connsiteY1" fmla="*/ 16336 h 90371"/>
                <a:gd name="connsiteX2" fmla="*/ 49009 w 76468"/>
                <a:gd name="connsiteY2" fmla="*/ 5214 h 90371"/>
                <a:gd name="connsiteX3" fmla="*/ 71254 w 76468"/>
                <a:gd name="connsiteY3" fmla="*/ 33715 h 90371"/>
                <a:gd name="connsiteX4" fmla="*/ 71254 w 76468"/>
                <a:gd name="connsiteY4" fmla="*/ 85158 h 90371"/>
                <a:gd name="connsiteX5" fmla="*/ 71254 w 76468"/>
                <a:gd name="connsiteY5" fmla="*/ 90024 h 90371"/>
                <a:gd name="connsiteX6" fmla="*/ 66388 w 76468"/>
                <a:gd name="connsiteY6" fmla="*/ 90024 h 90371"/>
                <a:gd name="connsiteX7" fmla="*/ 62912 w 76468"/>
                <a:gd name="connsiteY7" fmla="*/ 90024 h 90371"/>
                <a:gd name="connsiteX8" fmla="*/ 58046 w 76468"/>
                <a:gd name="connsiteY8" fmla="*/ 85158 h 90371"/>
                <a:gd name="connsiteX9" fmla="*/ 58046 w 76468"/>
                <a:gd name="connsiteY9" fmla="*/ 33715 h 90371"/>
                <a:gd name="connsiteX10" fmla="*/ 44838 w 76468"/>
                <a:gd name="connsiteY10" fmla="*/ 17032 h 90371"/>
                <a:gd name="connsiteX11" fmla="*/ 23288 w 76468"/>
                <a:gd name="connsiteY11" fmla="*/ 30240 h 90371"/>
                <a:gd name="connsiteX12" fmla="*/ 18422 w 76468"/>
                <a:gd name="connsiteY12" fmla="*/ 35106 h 90371"/>
                <a:gd name="connsiteX13" fmla="*/ 18422 w 76468"/>
                <a:gd name="connsiteY13" fmla="*/ 85158 h 90371"/>
                <a:gd name="connsiteX14" fmla="*/ 18422 w 76468"/>
                <a:gd name="connsiteY14" fmla="*/ 90024 h 90371"/>
                <a:gd name="connsiteX15" fmla="*/ 13556 w 76468"/>
                <a:gd name="connsiteY15" fmla="*/ 90024 h 90371"/>
                <a:gd name="connsiteX16" fmla="*/ 10080 w 76468"/>
                <a:gd name="connsiteY16" fmla="*/ 90024 h 90371"/>
                <a:gd name="connsiteX17" fmla="*/ 5214 w 76468"/>
                <a:gd name="connsiteY17" fmla="*/ 85158 h 90371"/>
                <a:gd name="connsiteX18" fmla="*/ 5214 w 76468"/>
                <a:gd name="connsiteY18" fmla="*/ 6604 h 90371"/>
                <a:gd name="connsiteX19" fmla="*/ 10080 w 76468"/>
                <a:gd name="connsiteY19" fmla="*/ 6604 h 90371"/>
                <a:gd name="connsiteX20" fmla="*/ 13556 w 76468"/>
                <a:gd name="connsiteY20" fmla="*/ 6604 h 90371"/>
                <a:gd name="connsiteX21" fmla="*/ 18422 w 76468"/>
                <a:gd name="connsiteY21" fmla="*/ 11470 h 9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468" h="90371">
                  <a:moveTo>
                    <a:pt x="19117" y="22593"/>
                  </a:moveTo>
                  <a:lnTo>
                    <a:pt x="25374" y="16336"/>
                  </a:lnTo>
                  <a:cubicBezTo>
                    <a:pt x="31630" y="10080"/>
                    <a:pt x="38582" y="5214"/>
                    <a:pt x="49009" y="5214"/>
                  </a:cubicBezTo>
                  <a:cubicBezTo>
                    <a:pt x="62217" y="5214"/>
                    <a:pt x="71254" y="12165"/>
                    <a:pt x="71254" y="33715"/>
                  </a:cubicBezTo>
                  <a:lnTo>
                    <a:pt x="71254" y="85158"/>
                  </a:lnTo>
                  <a:cubicBezTo>
                    <a:pt x="71254" y="86548"/>
                    <a:pt x="71254" y="90024"/>
                    <a:pt x="71254" y="90024"/>
                  </a:cubicBezTo>
                  <a:cubicBezTo>
                    <a:pt x="71254" y="90024"/>
                    <a:pt x="67779" y="90024"/>
                    <a:pt x="66388" y="90024"/>
                  </a:cubicBezTo>
                  <a:lnTo>
                    <a:pt x="62912" y="90024"/>
                  </a:lnTo>
                  <a:cubicBezTo>
                    <a:pt x="60132" y="90024"/>
                    <a:pt x="58046" y="87938"/>
                    <a:pt x="58046" y="85158"/>
                  </a:cubicBezTo>
                  <a:lnTo>
                    <a:pt x="58046" y="33715"/>
                  </a:lnTo>
                  <a:cubicBezTo>
                    <a:pt x="58046" y="20507"/>
                    <a:pt x="51790" y="17032"/>
                    <a:pt x="44838" y="17032"/>
                  </a:cubicBezTo>
                  <a:cubicBezTo>
                    <a:pt x="36496" y="17032"/>
                    <a:pt x="28154" y="25373"/>
                    <a:pt x="23288" y="30240"/>
                  </a:cubicBezTo>
                  <a:lnTo>
                    <a:pt x="18422" y="35106"/>
                  </a:lnTo>
                  <a:lnTo>
                    <a:pt x="18422" y="85158"/>
                  </a:lnTo>
                  <a:cubicBezTo>
                    <a:pt x="18422" y="86548"/>
                    <a:pt x="18422" y="90024"/>
                    <a:pt x="18422" y="90024"/>
                  </a:cubicBezTo>
                  <a:cubicBezTo>
                    <a:pt x="18422" y="90024"/>
                    <a:pt x="14946" y="90024"/>
                    <a:pt x="13556" y="90024"/>
                  </a:cubicBezTo>
                  <a:lnTo>
                    <a:pt x="10080" y="90024"/>
                  </a:lnTo>
                  <a:cubicBezTo>
                    <a:pt x="7299" y="90024"/>
                    <a:pt x="5214" y="87938"/>
                    <a:pt x="5214" y="85158"/>
                  </a:cubicBezTo>
                  <a:lnTo>
                    <a:pt x="5214" y="6604"/>
                  </a:lnTo>
                  <a:cubicBezTo>
                    <a:pt x="5214" y="6604"/>
                    <a:pt x="7994" y="6604"/>
                    <a:pt x="10080" y="6604"/>
                  </a:cubicBezTo>
                  <a:lnTo>
                    <a:pt x="13556" y="6604"/>
                  </a:lnTo>
                  <a:cubicBezTo>
                    <a:pt x="16336" y="6604"/>
                    <a:pt x="18422" y="8690"/>
                    <a:pt x="18422" y="1147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5E8EFC3-FA94-4A87-9339-D40B7DADBEA5}"/>
                </a:ext>
              </a:extLst>
            </p:cNvPr>
            <p:cNvSpPr/>
            <p:nvPr/>
          </p:nvSpPr>
          <p:spPr>
            <a:xfrm>
              <a:off x="10736990" y="618486"/>
              <a:ext cx="6952" cy="6952"/>
            </a:xfrm>
            <a:custGeom>
              <a:avLst/>
              <a:gdLst>
                <a:gd name="connsiteX0" fmla="*/ 5214 w 6951"/>
                <a:gd name="connsiteY0" fmla="*/ 5214 h 6951"/>
                <a:gd name="connsiteX1" fmla="*/ 5214 w 6951"/>
                <a:gd name="connsiteY1" fmla="*/ 5214 h 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51" h="6951">
                  <a:moveTo>
                    <a:pt x="5214" y="5214"/>
                  </a:moveTo>
                  <a:lnTo>
                    <a:pt x="5214" y="5214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D0BC937-04B4-4A82-B32B-F4158366D7F8}"/>
                </a:ext>
              </a:extLst>
            </p:cNvPr>
            <p:cNvSpPr/>
            <p:nvPr/>
          </p:nvSpPr>
          <p:spPr>
            <a:xfrm>
              <a:off x="10736990" y="618486"/>
              <a:ext cx="6952" cy="6952"/>
            </a:xfrm>
            <a:custGeom>
              <a:avLst/>
              <a:gdLst>
                <a:gd name="connsiteX0" fmla="*/ 5214 w 6951"/>
                <a:gd name="connsiteY0" fmla="*/ 5214 h 6951"/>
                <a:gd name="connsiteX1" fmla="*/ 5909 w 6951"/>
                <a:gd name="connsiteY1" fmla="*/ 5214 h 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51" h="6951">
                  <a:moveTo>
                    <a:pt x="5214" y="5214"/>
                  </a:moveTo>
                  <a:lnTo>
                    <a:pt x="5909" y="5214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3191F46-E58C-43B7-AACE-D51E4A59054D}"/>
                </a:ext>
              </a:extLst>
            </p:cNvPr>
            <p:cNvSpPr/>
            <p:nvPr/>
          </p:nvSpPr>
          <p:spPr>
            <a:xfrm>
              <a:off x="10670949" y="618486"/>
              <a:ext cx="90371" cy="125130"/>
            </a:xfrm>
            <a:custGeom>
              <a:avLst/>
              <a:gdLst>
                <a:gd name="connsiteX0" fmla="*/ 57351 w 90371"/>
                <a:gd name="connsiteY0" fmla="*/ 16336 h 125129"/>
                <a:gd name="connsiteX1" fmla="*/ 70559 w 90371"/>
                <a:gd name="connsiteY1" fmla="*/ 17727 h 125129"/>
                <a:gd name="connsiteX2" fmla="*/ 80987 w 90371"/>
                <a:gd name="connsiteY2" fmla="*/ 21203 h 125129"/>
                <a:gd name="connsiteX3" fmla="*/ 83072 w 90371"/>
                <a:gd name="connsiteY3" fmla="*/ 21898 h 125129"/>
                <a:gd name="connsiteX4" fmla="*/ 85853 w 90371"/>
                <a:gd name="connsiteY4" fmla="*/ 19117 h 125129"/>
                <a:gd name="connsiteX5" fmla="*/ 85853 w 90371"/>
                <a:gd name="connsiteY5" fmla="*/ 14251 h 125129"/>
                <a:gd name="connsiteX6" fmla="*/ 85853 w 90371"/>
                <a:gd name="connsiteY6" fmla="*/ 10080 h 125129"/>
                <a:gd name="connsiteX7" fmla="*/ 85853 w 90371"/>
                <a:gd name="connsiteY7" fmla="*/ 10080 h 125129"/>
                <a:gd name="connsiteX8" fmla="*/ 83072 w 90371"/>
                <a:gd name="connsiteY8" fmla="*/ 8690 h 125129"/>
                <a:gd name="connsiteX9" fmla="*/ 71950 w 90371"/>
                <a:gd name="connsiteY9" fmla="*/ 5909 h 125129"/>
                <a:gd name="connsiteX10" fmla="*/ 71254 w 90371"/>
                <a:gd name="connsiteY10" fmla="*/ 5909 h 125129"/>
                <a:gd name="connsiteX11" fmla="*/ 71254 w 90371"/>
                <a:gd name="connsiteY11" fmla="*/ 5909 h 125129"/>
                <a:gd name="connsiteX12" fmla="*/ 65693 w 90371"/>
                <a:gd name="connsiteY12" fmla="*/ 5214 h 125129"/>
                <a:gd name="connsiteX13" fmla="*/ 65693 w 90371"/>
                <a:gd name="connsiteY13" fmla="*/ 5214 h 125129"/>
                <a:gd name="connsiteX14" fmla="*/ 65693 w 90371"/>
                <a:gd name="connsiteY14" fmla="*/ 5214 h 125129"/>
                <a:gd name="connsiteX15" fmla="*/ 60132 w 90371"/>
                <a:gd name="connsiteY15" fmla="*/ 5214 h 125129"/>
                <a:gd name="connsiteX16" fmla="*/ 5214 w 90371"/>
                <a:gd name="connsiteY16" fmla="*/ 56656 h 125129"/>
                <a:gd name="connsiteX17" fmla="*/ 5214 w 90371"/>
                <a:gd name="connsiteY17" fmla="*/ 71254 h 125129"/>
                <a:gd name="connsiteX18" fmla="*/ 55266 w 90371"/>
                <a:gd name="connsiteY18" fmla="*/ 122696 h 125129"/>
                <a:gd name="connsiteX19" fmla="*/ 62217 w 90371"/>
                <a:gd name="connsiteY19" fmla="*/ 122696 h 125129"/>
                <a:gd name="connsiteX20" fmla="*/ 83072 w 90371"/>
                <a:gd name="connsiteY20" fmla="*/ 118526 h 125129"/>
                <a:gd name="connsiteX21" fmla="*/ 85853 w 90371"/>
                <a:gd name="connsiteY21" fmla="*/ 117135 h 125129"/>
                <a:gd name="connsiteX22" fmla="*/ 85853 w 90371"/>
                <a:gd name="connsiteY22" fmla="*/ 112964 h 125129"/>
                <a:gd name="connsiteX23" fmla="*/ 85853 w 90371"/>
                <a:gd name="connsiteY23" fmla="*/ 109488 h 125129"/>
                <a:gd name="connsiteX24" fmla="*/ 83072 w 90371"/>
                <a:gd name="connsiteY24" fmla="*/ 106708 h 125129"/>
                <a:gd name="connsiteX25" fmla="*/ 80987 w 90371"/>
                <a:gd name="connsiteY25" fmla="*/ 107403 h 125129"/>
                <a:gd name="connsiteX26" fmla="*/ 62217 w 90371"/>
                <a:gd name="connsiteY26" fmla="*/ 110879 h 125129"/>
                <a:gd name="connsiteX27" fmla="*/ 55266 w 90371"/>
                <a:gd name="connsiteY27" fmla="*/ 110879 h 125129"/>
                <a:gd name="connsiteX28" fmla="*/ 19117 w 90371"/>
                <a:gd name="connsiteY28" fmla="*/ 71950 h 125129"/>
                <a:gd name="connsiteX29" fmla="*/ 19117 w 90371"/>
                <a:gd name="connsiteY29" fmla="*/ 57351 h 125129"/>
                <a:gd name="connsiteX30" fmla="*/ 57351 w 90371"/>
                <a:gd name="connsiteY30" fmla="*/ 16336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371" h="125129">
                  <a:moveTo>
                    <a:pt x="57351" y="16336"/>
                  </a:moveTo>
                  <a:cubicBezTo>
                    <a:pt x="62217" y="16336"/>
                    <a:pt x="66388" y="17032"/>
                    <a:pt x="70559" y="17727"/>
                  </a:cubicBezTo>
                  <a:cubicBezTo>
                    <a:pt x="74730" y="19117"/>
                    <a:pt x="78901" y="20507"/>
                    <a:pt x="80987" y="21203"/>
                  </a:cubicBezTo>
                  <a:cubicBezTo>
                    <a:pt x="81682" y="21203"/>
                    <a:pt x="82377" y="21898"/>
                    <a:pt x="83072" y="21898"/>
                  </a:cubicBezTo>
                  <a:cubicBezTo>
                    <a:pt x="84463" y="21898"/>
                    <a:pt x="85853" y="21203"/>
                    <a:pt x="85853" y="19117"/>
                  </a:cubicBezTo>
                  <a:lnTo>
                    <a:pt x="85853" y="14251"/>
                  </a:lnTo>
                  <a:cubicBezTo>
                    <a:pt x="85853" y="12165"/>
                    <a:pt x="85853" y="10080"/>
                    <a:pt x="85853" y="10080"/>
                  </a:cubicBezTo>
                  <a:lnTo>
                    <a:pt x="85853" y="10080"/>
                  </a:lnTo>
                  <a:cubicBezTo>
                    <a:pt x="85158" y="10080"/>
                    <a:pt x="83767" y="9385"/>
                    <a:pt x="83072" y="8690"/>
                  </a:cubicBezTo>
                  <a:cubicBezTo>
                    <a:pt x="81682" y="7994"/>
                    <a:pt x="77511" y="6604"/>
                    <a:pt x="71950" y="5909"/>
                  </a:cubicBezTo>
                  <a:lnTo>
                    <a:pt x="71254" y="5909"/>
                  </a:lnTo>
                  <a:lnTo>
                    <a:pt x="71254" y="5909"/>
                  </a:lnTo>
                  <a:cubicBezTo>
                    <a:pt x="69169" y="5909"/>
                    <a:pt x="67779" y="5214"/>
                    <a:pt x="65693" y="5214"/>
                  </a:cubicBezTo>
                  <a:lnTo>
                    <a:pt x="65693" y="5214"/>
                  </a:lnTo>
                  <a:lnTo>
                    <a:pt x="65693" y="5214"/>
                  </a:lnTo>
                  <a:cubicBezTo>
                    <a:pt x="63608" y="5214"/>
                    <a:pt x="61522" y="5214"/>
                    <a:pt x="60132" y="5214"/>
                  </a:cubicBezTo>
                  <a:cubicBezTo>
                    <a:pt x="26764" y="5214"/>
                    <a:pt x="5214" y="23288"/>
                    <a:pt x="5214" y="56656"/>
                  </a:cubicBezTo>
                  <a:lnTo>
                    <a:pt x="5214" y="71254"/>
                  </a:lnTo>
                  <a:cubicBezTo>
                    <a:pt x="5214" y="101146"/>
                    <a:pt x="20507" y="122696"/>
                    <a:pt x="55266" y="122696"/>
                  </a:cubicBezTo>
                  <a:lnTo>
                    <a:pt x="62217" y="122696"/>
                  </a:lnTo>
                  <a:cubicBezTo>
                    <a:pt x="71254" y="122696"/>
                    <a:pt x="80292" y="119916"/>
                    <a:pt x="83072" y="118526"/>
                  </a:cubicBezTo>
                  <a:cubicBezTo>
                    <a:pt x="84463" y="117830"/>
                    <a:pt x="85853" y="117135"/>
                    <a:pt x="85853" y="117135"/>
                  </a:cubicBezTo>
                  <a:cubicBezTo>
                    <a:pt x="85853" y="117135"/>
                    <a:pt x="85853" y="114355"/>
                    <a:pt x="85853" y="112964"/>
                  </a:cubicBezTo>
                  <a:lnTo>
                    <a:pt x="85853" y="109488"/>
                  </a:lnTo>
                  <a:cubicBezTo>
                    <a:pt x="85853" y="107403"/>
                    <a:pt x="84463" y="106708"/>
                    <a:pt x="83072" y="106708"/>
                  </a:cubicBezTo>
                  <a:cubicBezTo>
                    <a:pt x="82377" y="106708"/>
                    <a:pt x="81682" y="106708"/>
                    <a:pt x="80987" y="107403"/>
                  </a:cubicBezTo>
                  <a:cubicBezTo>
                    <a:pt x="77511" y="108793"/>
                    <a:pt x="69864" y="110879"/>
                    <a:pt x="62217" y="110879"/>
                  </a:cubicBezTo>
                  <a:lnTo>
                    <a:pt x="55266" y="110879"/>
                  </a:lnTo>
                  <a:cubicBezTo>
                    <a:pt x="32325" y="110879"/>
                    <a:pt x="19117" y="96975"/>
                    <a:pt x="19117" y="71950"/>
                  </a:cubicBezTo>
                  <a:lnTo>
                    <a:pt x="19117" y="57351"/>
                  </a:lnTo>
                  <a:cubicBezTo>
                    <a:pt x="19117" y="27459"/>
                    <a:pt x="35801" y="16336"/>
                    <a:pt x="57351" y="1633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56673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5" r:id="rId3"/>
    <p:sldLayoutId id="2147483667" r:id="rId4"/>
    <p:sldLayoutId id="2147483665" r:id="rId5"/>
    <p:sldLayoutId id="2147483670" r:id="rId6"/>
    <p:sldLayoutId id="2147483664" r:id="rId7"/>
    <p:sldLayoutId id="2147483653" r:id="rId8"/>
    <p:sldLayoutId id="2147483663" r:id="rId9"/>
    <p:sldLayoutId id="2147483668" r:id="rId10"/>
    <p:sldLayoutId id="2147483672" r:id="rId11"/>
    <p:sldLayoutId id="2147483674" r:id="rId12"/>
    <p:sldLayoutId id="2147483675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AU" sz="5000" kern="1200" dirty="0">
          <a:solidFill>
            <a:srgbClr val="3D332B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357188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536575" indent="-179388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717550" indent="-180975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898525" indent="-180975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73" userDrawn="1">
          <p15:clr>
            <a:srgbClr val="F26B43"/>
          </p15:clr>
        </p15:guide>
        <p15:guide id="3" pos="136" userDrawn="1">
          <p15:clr>
            <a:srgbClr val="F26B43"/>
          </p15:clr>
        </p15:guide>
        <p15:guide id="4" pos="1257" userDrawn="1">
          <p15:clr>
            <a:srgbClr val="F26B43"/>
          </p15:clr>
        </p15:guide>
        <p15:guide id="5" pos="1393" userDrawn="1">
          <p15:clr>
            <a:srgbClr val="F26B43"/>
          </p15:clr>
        </p15:guide>
        <p15:guide id="6" pos="2514" userDrawn="1">
          <p15:clr>
            <a:srgbClr val="F26B43"/>
          </p15:clr>
        </p15:guide>
        <p15:guide id="7" pos="2650" userDrawn="1">
          <p15:clr>
            <a:srgbClr val="F26B43"/>
          </p15:clr>
        </p15:guide>
        <p15:guide id="8" pos="3771" userDrawn="1">
          <p15:clr>
            <a:srgbClr val="F26B43"/>
          </p15:clr>
        </p15:guide>
        <p15:guide id="9" pos="3908" userDrawn="1">
          <p15:clr>
            <a:srgbClr val="F26B43"/>
          </p15:clr>
        </p15:guide>
        <p15:guide id="10" pos="5029" userDrawn="1">
          <p15:clr>
            <a:srgbClr val="F26B43"/>
          </p15:clr>
        </p15:guide>
        <p15:guide id="11" pos="5165" userDrawn="1">
          <p15:clr>
            <a:srgbClr val="F26B43"/>
          </p15:clr>
        </p15:guide>
        <p15:guide id="12" pos="6286" userDrawn="1">
          <p15:clr>
            <a:srgbClr val="F26B43"/>
          </p15:clr>
        </p15:guide>
        <p15:guide id="13" pos="6422" userDrawn="1">
          <p15:clr>
            <a:srgbClr val="F26B43"/>
          </p15:clr>
        </p15:guide>
        <p15:guide id="14" pos="7543" userDrawn="1">
          <p15:clr>
            <a:srgbClr val="F26B43"/>
          </p15:clr>
        </p15:guide>
        <p15:guide id="15" orient="horz" userDrawn="1">
          <p15:clr>
            <a:srgbClr val="F26B43"/>
          </p15:clr>
        </p15:guide>
        <p15:guide id="16" orient="horz" pos="4320" userDrawn="1">
          <p15:clr>
            <a:srgbClr val="F26B43"/>
          </p15:clr>
        </p15:guide>
        <p15:guide id="17" orient="horz" pos="226" userDrawn="1">
          <p15:clr>
            <a:srgbClr val="F26B43"/>
          </p15:clr>
        </p15:guide>
        <p15:guide id="18" orient="horz" pos="40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5899" y="2967336"/>
            <a:ext cx="8704817" cy="923330"/>
          </a:xfrm>
        </p:spPr>
        <p:txBody>
          <a:bodyPr/>
          <a:lstStyle/>
          <a:p>
            <a:r>
              <a:rPr lang="en-AU" sz="3600" dirty="0"/>
              <a:t>Custom-Built Online Proctoring Experience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1296650" y="6551613"/>
            <a:ext cx="895350" cy="161925"/>
          </a:xfrm>
        </p:spPr>
        <p:txBody>
          <a:bodyPr/>
          <a:lstStyle/>
          <a:p>
            <a:fld id="{9B6327E0-A9E4-474B-BA54-55FB5F080B7F}" type="datetime1">
              <a:rPr lang="en-AU" smtClean="0"/>
              <a:t>29/10/2020</a:t>
            </a:fld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71300" y="6551613"/>
            <a:ext cx="520700" cy="161925"/>
          </a:xfrm>
        </p:spPr>
        <p:txBody>
          <a:bodyPr/>
          <a:lstStyle/>
          <a:p>
            <a:fld id="{17CF8E94-AF22-49E7-B2B1-91F0A7DD6F09}" type="slidenum">
              <a:rPr lang="en-AU" smtClean="0"/>
              <a:pPr/>
              <a:t>1</a:t>
            </a:fld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02C52A-35C2-4024-9AEF-D4A9D8F7FBBC}"/>
              </a:ext>
            </a:extLst>
          </p:cNvPr>
          <p:cNvSpPr txBox="1"/>
          <p:nvPr/>
        </p:nvSpPr>
        <p:spPr>
          <a:xfrm>
            <a:off x="4568307" y="416129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buClr>
                <a:schemeClr val="accent5"/>
              </a:buClr>
              <a:buSzPct val="80000"/>
            </a:pPr>
            <a:r>
              <a:rPr lang="en-AU" sz="2400" b="1" dirty="0"/>
              <a:t>Gordon Cunningham, Enterprise Lead, Learning Platforms</a:t>
            </a:r>
          </a:p>
          <a:p>
            <a:pPr algn="l">
              <a:buClr>
                <a:schemeClr val="accent5"/>
              </a:buClr>
              <a:buSzPct val="80000"/>
            </a:pPr>
            <a:r>
              <a:rPr lang="en-AU" sz="2400" b="1" dirty="0"/>
              <a:t>Learning Innovation &amp; Teaching Excellence Centre (LITEC)</a:t>
            </a:r>
          </a:p>
          <a:p>
            <a:pPr algn="l">
              <a:buClr>
                <a:schemeClr val="accent5"/>
              </a:buClr>
              <a:buSzPct val="80000"/>
            </a:pPr>
            <a:endParaRPr lang="en-AU" sz="2400" b="1" dirty="0"/>
          </a:p>
          <a:p>
            <a:pPr algn="l">
              <a:buClr>
                <a:schemeClr val="accent5"/>
              </a:buClr>
              <a:buSzPct val="80000"/>
            </a:pPr>
            <a:endParaRPr lang="en-AU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20E8E3-48DC-47AB-81B0-6719A8C1C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99" y="1359489"/>
            <a:ext cx="3145576" cy="128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16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8C176A-DA1F-4867-BD88-F2EC51D9A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2AC3-5E27-4DA3-89C4-66B8CF50C3E6}" type="datetime1">
              <a:rPr lang="en-AU" smtClean="0"/>
              <a:pPr/>
              <a:t>29/10/2020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6A8EB1-2576-45E6-829A-F34CDA5F8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z="1200" dirty="0"/>
              <a:t>ACODE 82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92276-7086-4977-89DA-3DF40FBC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8E94-AF22-49E7-B2B1-91F0A7DD6F09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2ED37-492F-42BE-9877-4316CAC4F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Online Assessment during 2020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7048CE-8C02-46CF-B821-90F611E6D1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Setting the Scene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76607F-B200-41C7-9462-5061DE433B7E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AU" sz="2800" dirty="0"/>
              <a:t>Curtin was impacted by COIVD-19, like many Universities</a:t>
            </a:r>
          </a:p>
          <a:p>
            <a:r>
              <a:rPr lang="en-AU" sz="2800" dirty="0"/>
              <a:t>Centrally Scheduled Examinations interrupted</a:t>
            </a:r>
          </a:p>
          <a:p>
            <a:r>
              <a:rPr lang="en-AU" sz="2800" dirty="0"/>
              <a:t>Rush to duplicate Exams online</a:t>
            </a:r>
          </a:p>
          <a:p>
            <a:r>
              <a:rPr lang="en-AU" sz="2800" dirty="0"/>
              <a:t>Alternative Assessment Design &gt; Change to Policy &amp; Practice</a:t>
            </a:r>
          </a:p>
          <a:p>
            <a:r>
              <a:rPr lang="en-AU" sz="2800" dirty="0"/>
              <a:t>Open Book, Timed Assessments, Flexible submission, Limited RP use</a:t>
            </a:r>
          </a:p>
          <a:p>
            <a:r>
              <a:rPr lang="en-AU" sz="2800" dirty="0"/>
              <a:t>Many unknowns of Student Load on the LMS</a:t>
            </a:r>
          </a:p>
          <a:p>
            <a:r>
              <a:rPr lang="en-AU" sz="2800" dirty="0"/>
              <a:t>Senior DVC/A Management concerned with cognitive load on students</a:t>
            </a:r>
          </a:p>
          <a:p>
            <a:r>
              <a:rPr lang="en-AU" sz="2800" dirty="0"/>
              <a:t>Conscious decision not to apply large scale Remote Proctoring </a:t>
            </a:r>
          </a:p>
        </p:txBody>
      </p:sp>
    </p:spTree>
    <p:extLst>
      <p:ext uri="{BB962C8B-B14F-4D97-AF65-F5344CB8AC3E}">
        <p14:creationId xmlns:p14="http://schemas.microsoft.com/office/powerpoint/2010/main" val="300913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8C176A-DA1F-4867-BD88-F2EC51D9A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2AC3-5E27-4DA3-89C4-66B8CF50C3E6}" type="datetime1">
              <a:rPr lang="en-AU" smtClean="0"/>
              <a:pPr/>
              <a:t>29/10/2020</a:t>
            </a:fld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92276-7086-4977-89DA-3DF40FBC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8E94-AF22-49E7-B2B1-91F0A7DD6F09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2ED37-492F-42BE-9877-4316CAC4F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eTest Creation Activity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7048CE-8C02-46CF-B821-90F611E6D1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“The Rush to Judgement”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B5FD2DE-E608-4992-96BB-E641C9809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899" y="6551455"/>
            <a:ext cx="9763126" cy="162241"/>
          </a:xfrm>
        </p:spPr>
        <p:txBody>
          <a:bodyPr/>
          <a:lstStyle/>
          <a:p>
            <a:r>
              <a:rPr lang="en-AU" sz="1200" dirty="0"/>
              <a:t>ACODE 82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55E924-BE52-4610-B646-D7141DF0D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77" y="2214737"/>
            <a:ext cx="10828571" cy="4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6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8C176A-DA1F-4867-BD88-F2EC51D9A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2AC3-5E27-4DA3-89C4-66B8CF50C3E6}" type="datetime1">
              <a:rPr lang="en-AU" smtClean="0"/>
              <a:pPr/>
              <a:t>30/10/2020</a:t>
            </a:fld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92276-7086-4977-89DA-3DF40FBC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8E94-AF22-49E7-B2B1-91F0A7DD6F09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2ED37-492F-42BE-9877-4316CAC4F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Intelligent Remote Invigilation System (IRIS)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7048CE-8C02-46CF-B821-90F611E6D1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Background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76607F-B200-41C7-9462-5061DE433B7E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AU" sz="2800" dirty="0"/>
              <a:t>Co-Developed by Curtin and External Partner</a:t>
            </a:r>
          </a:p>
          <a:p>
            <a:r>
              <a:rPr lang="en-AU" sz="2800" dirty="0"/>
              <a:t>Research project – limited University Use</a:t>
            </a:r>
          </a:p>
          <a:p>
            <a:r>
              <a:rPr lang="en-AU" sz="2800" dirty="0"/>
              <a:t>Browser base plugin – custom built Chrome extension (WebRTC)</a:t>
            </a:r>
          </a:p>
          <a:p>
            <a:r>
              <a:rPr lang="en-AU" sz="2800" dirty="0"/>
              <a:t>Recording of Student behaviour</a:t>
            </a:r>
          </a:p>
          <a:p>
            <a:pPr lvl="1"/>
            <a:r>
              <a:rPr lang="en-AU" dirty="0"/>
              <a:t>Web Cam</a:t>
            </a:r>
          </a:p>
          <a:p>
            <a:pPr lvl="1"/>
            <a:r>
              <a:rPr lang="en-AU" dirty="0"/>
              <a:t>Microphone</a:t>
            </a:r>
          </a:p>
          <a:p>
            <a:pPr lvl="1"/>
            <a:r>
              <a:rPr lang="en-AU" dirty="0"/>
              <a:t>Desktop</a:t>
            </a:r>
          </a:p>
          <a:p>
            <a:r>
              <a:rPr lang="en-AU" sz="2800" dirty="0"/>
              <a:t>Recording Dashboard (Flagging) – Facial recognition, Volume spikes</a:t>
            </a:r>
          </a:p>
          <a:p>
            <a:r>
              <a:rPr lang="en-AU" sz="2800" dirty="0"/>
              <a:t>Authentication – “Face-matched” </a:t>
            </a:r>
          </a:p>
          <a:p>
            <a:r>
              <a:rPr lang="en-AU" sz="2800" dirty="0"/>
              <a:t>Local recording of data, Post Assessment upload to IRIS Servers</a:t>
            </a:r>
          </a:p>
          <a:p>
            <a:pPr lvl="1"/>
            <a:endParaRPr lang="en-AU" sz="3200" dirty="0"/>
          </a:p>
          <a:p>
            <a:pPr lvl="1"/>
            <a:endParaRPr lang="en-AU" sz="3200" dirty="0"/>
          </a:p>
          <a:p>
            <a:endParaRPr lang="en-AU" sz="24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B5FD2DE-E608-4992-96BB-E641C9809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899" y="6551455"/>
            <a:ext cx="9763126" cy="162241"/>
          </a:xfrm>
        </p:spPr>
        <p:txBody>
          <a:bodyPr/>
          <a:lstStyle/>
          <a:p>
            <a:r>
              <a:rPr lang="en-AU" sz="1200" dirty="0"/>
              <a:t>ACODE 82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307A76-FBCC-4AEC-88B3-BD9795E00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353" y="1275046"/>
            <a:ext cx="4038095" cy="1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45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8C176A-DA1F-4867-BD88-F2EC51D9A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2AC3-5E27-4DA3-89C4-66B8CF50C3E6}" type="datetime1">
              <a:rPr lang="en-AU" smtClean="0"/>
              <a:pPr/>
              <a:t>29/10/2020</a:t>
            </a:fld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92276-7086-4977-89DA-3DF40FBC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8E94-AF22-49E7-B2B1-91F0A7DD6F09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2ED37-492F-42BE-9877-4316CAC4F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Intelligent Remote Invigilation System (IRIS)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7048CE-8C02-46CF-B821-90F611E6D1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Student Set Up 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B5FD2DE-E608-4992-96BB-E641C9809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899" y="6551455"/>
            <a:ext cx="9763126" cy="162241"/>
          </a:xfrm>
        </p:spPr>
        <p:txBody>
          <a:bodyPr/>
          <a:lstStyle/>
          <a:p>
            <a:r>
              <a:rPr lang="en-AU" sz="1200" dirty="0"/>
              <a:t>ACODE 82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307A76-FBCC-4AEC-88B3-BD9795E00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111" y="1164421"/>
            <a:ext cx="2144442" cy="8749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CC7AF7-62F0-416B-B862-91897D955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9" y="2030401"/>
            <a:ext cx="11968822" cy="424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83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8C176A-DA1F-4867-BD88-F2EC51D9A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2AC3-5E27-4DA3-89C4-66B8CF50C3E6}" type="datetime1">
              <a:rPr lang="en-AU" smtClean="0"/>
              <a:pPr/>
              <a:t>29/10/2020</a:t>
            </a:fld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92276-7086-4977-89DA-3DF40FBC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8E94-AF22-49E7-B2B1-91F0A7DD6F09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2ED37-492F-42BE-9877-4316CAC4F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Intelligent Remote Invigilation System (IRIS)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7048CE-8C02-46CF-B821-90F611E6D1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Review and Flagging Interface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B5FD2DE-E608-4992-96BB-E641C9809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899" y="6551455"/>
            <a:ext cx="9763126" cy="162241"/>
          </a:xfrm>
        </p:spPr>
        <p:txBody>
          <a:bodyPr/>
          <a:lstStyle/>
          <a:p>
            <a:r>
              <a:rPr lang="en-AU" sz="1200" dirty="0"/>
              <a:t>ACODE 82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307A76-FBCC-4AEC-88B3-BD9795E00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111" y="1164421"/>
            <a:ext cx="2144442" cy="874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4457B4-209E-4CE1-A5BF-263F9BC69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85" y="2059268"/>
            <a:ext cx="8601740" cy="419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92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8C176A-DA1F-4867-BD88-F2EC51D9A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2AC3-5E27-4DA3-89C4-66B8CF50C3E6}" type="datetime1">
              <a:rPr lang="en-AU" smtClean="0"/>
              <a:pPr/>
              <a:t>29/10/2020</a:t>
            </a:fld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92276-7086-4977-89DA-3DF40FBC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8E94-AF22-49E7-B2B1-91F0A7DD6F09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2ED37-492F-42BE-9877-4316CAC4F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The Good, The Bad and The Ugly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76607F-B200-41C7-9462-5061DE433B7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4278" y="1545700"/>
            <a:ext cx="10623170" cy="1654437"/>
          </a:xfrm>
        </p:spPr>
        <p:txBody>
          <a:bodyPr/>
          <a:lstStyle/>
          <a:p>
            <a:pPr marL="180975" lvl="1" indent="-180975">
              <a:spcBef>
                <a:spcPts val="1000"/>
              </a:spcBef>
            </a:pPr>
            <a:r>
              <a:rPr lang="en-AU" sz="2800" b="1" dirty="0">
                <a:solidFill>
                  <a:srgbClr val="00B050"/>
                </a:solidFill>
              </a:rPr>
              <a:t>Core Functions of Remote Invigilation– Students, Academics, Admin</a:t>
            </a:r>
          </a:p>
          <a:p>
            <a:pPr marL="180975" lvl="1" indent="-180975">
              <a:spcBef>
                <a:spcPts val="1000"/>
              </a:spcBef>
            </a:pPr>
            <a:r>
              <a:rPr lang="en-AU" sz="2800" b="1" dirty="0">
                <a:solidFill>
                  <a:srgbClr val="00B050"/>
                </a:solidFill>
              </a:rPr>
              <a:t>No 3rd Party involvement – Data maintained on Curtin Infrastructure</a:t>
            </a:r>
          </a:p>
          <a:p>
            <a:pPr marL="180975" lvl="1" indent="-180975">
              <a:spcBef>
                <a:spcPts val="1000"/>
              </a:spcBef>
            </a:pPr>
            <a:r>
              <a:rPr lang="en-AU" sz="2800" b="1" dirty="0">
                <a:solidFill>
                  <a:srgbClr val="00B050"/>
                </a:solidFill>
              </a:rPr>
              <a:t>IRIS provides sufficient deterrent to maintain Academic Integrity</a:t>
            </a:r>
          </a:p>
          <a:p>
            <a:pPr marL="180975" lvl="1" indent="-180975">
              <a:spcBef>
                <a:spcPts val="1000"/>
              </a:spcBef>
            </a:pPr>
            <a:r>
              <a:rPr lang="en-AU" sz="2800" b="1" dirty="0">
                <a:solidFill>
                  <a:srgbClr val="E6AF00"/>
                </a:solidFill>
              </a:rPr>
              <a:t>Record Review Process Effectiveness  - False +ves and Load of Reviews</a:t>
            </a:r>
          </a:p>
          <a:p>
            <a:pPr marL="180975" lvl="1" indent="-180975">
              <a:spcBef>
                <a:spcPts val="1000"/>
              </a:spcBef>
            </a:pPr>
            <a:r>
              <a:rPr lang="en-AU" sz="2800" b="1" dirty="0">
                <a:solidFill>
                  <a:srgbClr val="E6AF00"/>
                </a:solidFill>
              </a:rPr>
              <a:t>Scaling User Support is challenging –User Issues – Pre, During, Posts</a:t>
            </a:r>
          </a:p>
          <a:p>
            <a:pPr marL="180975" lvl="1" indent="-180975">
              <a:spcBef>
                <a:spcPts val="1000"/>
              </a:spcBef>
            </a:pPr>
            <a:r>
              <a:rPr lang="en-AU" sz="2800" b="1" dirty="0">
                <a:solidFill>
                  <a:srgbClr val="E6AF00"/>
                </a:solidFill>
              </a:rPr>
              <a:t>Remote Invigilation is highly contentious, invasive, Privacy/Risks</a:t>
            </a:r>
          </a:p>
          <a:p>
            <a:pPr marL="180975" lvl="1" indent="-180975">
              <a:spcBef>
                <a:spcPts val="1000"/>
              </a:spcBef>
            </a:pPr>
            <a:r>
              <a:rPr lang="en-AU" sz="2800" b="1" dirty="0">
                <a:solidFill>
                  <a:srgbClr val="FF0000"/>
                </a:solidFill>
              </a:rPr>
              <a:t>Maintaining Development is costly  - Build Vs Buy</a:t>
            </a:r>
          </a:p>
          <a:p>
            <a:pPr marL="180975" lvl="1" indent="-180975">
              <a:spcBef>
                <a:spcPts val="1000"/>
              </a:spcBef>
            </a:pPr>
            <a:r>
              <a:rPr lang="en-AU" sz="2800" b="1" dirty="0">
                <a:solidFill>
                  <a:srgbClr val="FF0000"/>
                </a:solidFill>
              </a:rPr>
              <a:t>Student frustration and stress</a:t>
            </a:r>
          </a:p>
          <a:p>
            <a:pPr marL="180975" lvl="1" indent="-180975">
              <a:spcBef>
                <a:spcPts val="1000"/>
              </a:spcBef>
            </a:pPr>
            <a:r>
              <a:rPr lang="en-AU" sz="2800" b="1" dirty="0">
                <a:solidFill>
                  <a:srgbClr val="FF0000"/>
                </a:solidFill>
              </a:rPr>
              <a:t>Untested Scalability (though on AWS)</a:t>
            </a:r>
          </a:p>
          <a:p>
            <a:pPr marL="180975" lvl="1" indent="-180975">
              <a:spcBef>
                <a:spcPts val="1000"/>
              </a:spcBef>
            </a:pPr>
            <a:r>
              <a:rPr lang="en-AU" sz="2800" b="1" dirty="0">
                <a:solidFill>
                  <a:srgbClr val="FF0000"/>
                </a:solidFill>
              </a:rPr>
              <a:t>Security Resilience is a concern with evolving Browser deployment</a:t>
            </a:r>
          </a:p>
          <a:p>
            <a:pPr marL="0" lvl="1" indent="0">
              <a:spcBef>
                <a:spcPts val="1000"/>
              </a:spcBef>
              <a:buNone/>
            </a:pPr>
            <a:endParaRPr lang="en-AU" sz="2800" dirty="0"/>
          </a:p>
          <a:p>
            <a:pPr lvl="1"/>
            <a:endParaRPr lang="en-AU" sz="3200" dirty="0"/>
          </a:p>
          <a:p>
            <a:endParaRPr lang="en-AU" sz="24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B5FD2DE-E608-4992-96BB-E641C9809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899" y="6551455"/>
            <a:ext cx="9763126" cy="162241"/>
          </a:xfrm>
        </p:spPr>
        <p:txBody>
          <a:bodyPr/>
          <a:lstStyle/>
          <a:p>
            <a:r>
              <a:rPr lang="en-AU" sz="1200" dirty="0"/>
              <a:t>ACODE 82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2AA514-C9C9-439F-B70D-99A9CEBFA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838" y="1409217"/>
            <a:ext cx="773333" cy="11695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635D28-E625-40DD-837E-F769335A2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3838" y="3186357"/>
            <a:ext cx="758095" cy="1196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838D3D-B6D6-4270-88C9-5AB4E02D7C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6301" y="4880334"/>
            <a:ext cx="784762" cy="11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3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62F8F3-5399-3D44-A533-941F12321B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Make tomorrow better.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21AD03-34E3-3E4A-87C2-B973982A8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3E2BB0-A053-154F-88D6-7DF363D604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9173"/>
      </p:ext>
    </p:extLst>
  </p:cSld>
  <p:clrMapOvr>
    <a:masterClrMapping/>
  </p:clrMapOvr>
</p:sld>
</file>

<file path=ppt/theme/theme1.xml><?xml version="1.0" encoding="utf-8"?>
<a:theme xmlns:a="http://schemas.openxmlformats.org/drawingml/2006/main" name="Curtin University Presentation Template">
  <a:themeElements>
    <a:clrScheme name="Custom 3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0563C1"/>
      </a:hlink>
      <a:folHlink>
        <a:srgbClr val="00B0F0"/>
      </a:folHlink>
    </a:clrScheme>
    <a:fontScheme name="Custom 5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t" anchorCtr="0"/>
      <a:lstStyle>
        <a:defPPr algn="l">
          <a:buClr>
            <a:schemeClr val="bg1"/>
          </a:buClr>
          <a:buSzPct val="80000"/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buClr>
            <a:schemeClr val="accent5"/>
          </a:buClr>
          <a:buSzPct val="80000"/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1ABFB25EE934439F574BC264F0B8E6" ma:contentTypeVersion="12" ma:contentTypeDescription="Create a new document." ma:contentTypeScope="" ma:versionID="bf7730e16c5d2cc3b7f90b9c2f8ce56a">
  <xsd:schema xmlns:xsd="http://www.w3.org/2001/XMLSchema" xmlns:xs="http://www.w3.org/2001/XMLSchema" xmlns:p="http://schemas.microsoft.com/office/2006/metadata/properties" xmlns:ns3="5053a65b-a790-45aa-b23d-3e4902a85933" xmlns:ns4="6b707ee7-774c-4141-8c69-3f50efb0eaa0" targetNamespace="http://schemas.microsoft.com/office/2006/metadata/properties" ma:root="true" ma:fieldsID="e6ecf1c246aa6802f84fc9e1fab9fa04" ns3:_="" ns4:_="">
    <xsd:import namespace="5053a65b-a790-45aa-b23d-3e4902a85933"/>
    <xsd:import namespace="6b707ee7-774c-4141-8c69-3f50efb0ea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3a65b-a790-45aa-b23d-3e4902a85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707ee7-774c-4141-8c69-3f50efb0eaa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4B38CD-7520-4F23-8539-D570FA172E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E6E1BA-7852-40A3-855D-E084C5ED7A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53a65b-a790-45aa-b23d-3e4902a85933"/>
    <ds:schemaRef ds:uri="6b707ee7-774c-4141-8c69-3f50efb0ea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4CD656-EB09-42F8-9114-6DB5015C5DF5}">
  <ds:schemaRefs>
    <ds:schemaRef ds:uri="http://schemas.openxmlformats.org/package/2006/metadata/core-properties"/>
    <ds:schemaRef ds:uri="5053a65b-a790-45aa-b23d-3e4902a85933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6b707ee7-774c-4141-8c69-3f50efb0eaa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7688</TotalTime>
  <Words>328</Words>
  <Application>Microsoft Office PowerPoint</Application>
  <PresentationFormat>Widescreen</PresentationFormat>
  <Paragraphs>69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Calibri Regular</vt:lpstr>
      <vt:lpstr>Wingdings</vt:lpstr>
      <vt:lpstr>Curtin University Presentation Template</vt:lpstr>
      <vt:lpstr>Custom-Built Online Proctoring Experience </vt:lpstr>
      <vt:lpstr>Online Assessment during 2020</vt:lpstr>
      <vt:lpstr>eTest Creation Activity </vt:lpstr>
      <vt:lpstr>Intelligent Remote Invigilation System (IRIS)</vt:lpstr>
      <vt:lpstr>Intelligent Remote Invigilation System (IRIS)</vt:lpstr>
      <vt:lpstr>Intelligent Remote Invigilation System (IRIS)</vt:lpstr>
      <vt:lpstr>The Good, The Bad and The Ugly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Araujo</dc:creator>
  <dc:description>D1 - SC - 02/01</dc:description>
  <cp:lastModifiedBy>Gordon Cunningham</cp:lastModifiedBy>
  <cp:revision>296</cp:revision>
  <dcterms:created xsi:type="dcterms:W3CDTF">2018-10-07T23:04:48Z</dcterms:created>
  <dcterms:modified xsi:type="dcterms:W3CDTF">2020-10-30T00:46:53Z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serName">
    <vt:lpwstr>Alice Chu</vt:lpwstr>
  </property>
  <property fmtid="{D5CDD505-2E9C-101B-9397-08002B2CF9AE}" pid="3" name="ComputerName">
    <vt:lpwstr>LAPTOP-UDL3N84V</vt:lpwstr>
  </property>
  <property fmtid="{D5CDD505-2E9C-101B-9397-08002B2CF9AE}" pid="4" name="ContentTypeId">
    <vt:lpwstr>0x010100CD1ABFB25EE934439F574BC264F0B8E6</vt:lpwstr>
  </property>
</Properties>
</file>