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7" r:id="rId3"/>
    <p:sldId id="260" r:id="rId4"/>
    <p:sldId id="635" r:id="rId5"/>
    <p:sldId id="636" r:id="rId6"/>
    <p:sldId id="637" r:id="rId7"/>
    <p:sldId id="638" r:id="rId8"/>
    <p:sldId id="639" r:id="rId9"/>
    <p:sldId id="640" r:id="rId10"/>
    <p:sldId id="641" r:id="rId11"/>
    <p:sldId id="642" r:id="rId12"/>
    <p:sldId id="643" r:id="rId13"/>
    <p:sldId id="644" r:id="rId14"/>
    <p:sldId id="645" r:id="rId15"/>
    <p:sldId id="646" r:id="rId16"/>
    <p:sldId id="27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FB36E5D-F198-4B37-B8F7-4C2B7A3300F4}" v="887" dt="2020-11-02T08:59:49.4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4660"/>
  </p:normalViewPr>
  <p:slideViewPr>
    <p:cSldViewPr snapToGrid="0">
      <p:cViewPr varScale="1">
        <p:scale>
          <a:sx n="122" d="100"/>
          <a:sy n="122" d="100"/>
        </p:scale>
        <p:origin x="96" y="150"/>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ennifer Howell" userId="fd0e79d5-674a-47b3-8a5b-4542575a01d4" providerId="ADAL" clId="{8FB36E5D-F198-4B37-B8F7-4C2B7A3300F4}"/>
    <pc:docChg chg="undo custSel mod addSld delSld modSld sldOrd">
      <pc:chgData name="Jennifer Howell" userId="fd0e79d5-674a-47b3-8a5b-4542575a01d4" providerId="ADAL" clId="{8FB36E5D-F198-4B37-B8F7-4C2B7A3300F4}" dt="2020-11-02T09:05:34.675" v="3187" actId="20577"/>
      <pc:docMkLst>
        <pc:docMk/>
      </pc:docMkLst>
      <pc:sldChg chg="addSp modSp mod setBg">
        <pc:chgData name="Jennifer Howell" userId="fd0e79d5-674a-47b3-8a5b-4542575a01d4" providerId="ADAL" clId="{8FB36E5D-F198-4B37-B8F7-4C2B7A3300F4}" dt="2020-11-02T09:05:34.675" v="3187" actId="20577"/>
        <pc:sldMkLst>
          <pc:docMk/>
          <pc:sldMk cId="2161754679" sldId="256"/>
        </pc:sldMkLst>
        <pc:spChg chg="mod">
          <ac:chgData name="Jennifer Howell" userId="fd0e79d5-674a-47b3-8a5b-4542575a01d4" providerId="ADAL" clId="{8FB36E5D-F198-4B37-B8F7-4C2B7A3300F4}" dt="2020-11-02T08:27:37.171" v="1716" actId="20577"/>
          <ac:spMkLst>
            <pc:docMk/>
            <pc:sldMk cId="2161754679" sldId="256"/>
            <ac:spMk id="2" creationId="{7F144CF0-41A0-4391-8424-9E13F825C3B6}"/>
          </ac:spMkLst>
        </pc:spChg>
        <pc:spChg chg="mod">
          <ac:chgData name="Jennifer Howell" userId="fd0e79d5-674a-47b3-8a5b-4542575a01d4" providerId="ADAL" clId="{8FB36E5D-F198-4B37-B8F7-4C2B7A3300F4}" dt="2020-11-02T09:05:34.675" v="3187" actId="20577"/>
          <ac:spMkLst>
            <pc:docMk/>
            <pc:sldMk cId="2161754679" sldId="256"/>
            <ac:spMk id="3" creationId="{E6170BE7-D0DF-4C64-BBAD-E2E979430FCA}"/>
          </ac:spMkLst>
        </pc:spChg>
        <pc:spChg chg="add">
          <ac:chgData name="Jennifer Howell" userId="fd0e79d5-674a-47b3-8a5b-4542575a01d4" providerId="ADAL" clId="{8FB36E5D-F198-4B37-B8F7-4C2B7A3300F4}" dt="2020-11-02T08:27:20.536" v="1712" actId="26606"/>
          <ac:spMkLst>
            <pc:docMk/>
            <pc:sldMk cId="2161754679" sldId="256"/>
            <ac:spMk id="8" creationId="{B26EE4FD-480F-42A5-9FEB-DA630457CFB7}"/>
          </ac:spMkLst>
        </pc:spChg>
        <pc:spChg chg="add">
          <ac:chgData name="Jennifer Howell" userId="fd0e79d5-674a-47b3-8a5b-4542575a01d4" providerId="ADAL" clId="{8FB36E5D-F198-4B37-B8F7-4C2B7A3300F4}" dt="2020-11-02T08:27:20.536" v="1712" actId="26606"/>
          <ac:spMkLst>
            <pc:docMk/>
            <pc:sldMk cId="2161754679" sldId="256"/>
            <ac:spMk id="10" creationId="{A187062F-BE14-42FC-B06A-607DB23849C3}"/>
          </ac:spMkLst>
        </pc:spChg>
        <pc:spChg chg="add">
          <ac:chgData name="Jennifer Howell" userId="fd0e79d5-674a-47b3-8a5b-4542575a01d4" providerId="ADAL" clId="{8FB36E5D-F198-4B37-B8F7-4C2B7A3300F4}" dt="2020-11-02T08:27:20.536" v="1712" actId="26606"/>
          <ac:spMkLst>
            <pc:docMk/>
            <pc:sldMk cId="2161754679" sldId="256"/>
            <ac:spMk id="12" creationId="{731FE21B-2A45-4BF5-8B03-E12341988774}"/>
          </ac:spMkLst>
        </pc:spChg>
        <pc:spChg chg="add">
          <ac:chgData name="Jennifer Howell" userId="fd0e79d5-674a-47b3-8a5b-4542575a01d4" providerId="ADAL" clId="{8FB36E5D-F198-4B37-B8F7-4C2B7A3300F4}" dt="2020-11-02T08:27:20.536" v="1712" actId="26606"/>
          <ac:spMkLst>
            <pc:docMk/>
            <pc:sldMk cId="2161754679" sldId="256"/>
            <ac:spMk id="14" creationId="{2DC5A94D-79ED-48F5-9DC5-96CBB507CEC8}"/>
          </ac:spMkLst>
        </pc:spChg>
        <pc:spChg chg="add">
          <ac:chgData name="Jennifer Howell" userId="fd0e79d5-674a-47b3-8a5b-4542575a01d4" providerId="ADAL" clId="{8FB36E5D-F198-4B37-B8F7-4C2B7A3300F4}" dt="2020-11-02T08:27:20.536" v="1712" actId="26606"/>
          <ac:spMkLst>
            <pc:docMk/>
            <pc:sldMk cId="2161754679" sldId="256"/>
            <ac:spMk id="16" creationId="{93A3D4BE-AF25-4F9A-9C29-1145CCE24A28}"/>
          </ac:spMkLst>
        </pc:spChg>
      </pc:sldChg>
      <pc:sldChg chg="addSp delSp modSp mod setBg setClrOvrMap modNotesTx">
        <pc:chgData name="Jennifer Howell" userId="fd0e79d5-674a-47b3-8a5b-4542575a01d4" providerId="ADAL" clId="{8FB36E5D-F198-4B37-B8F7-4C2B7A3300F4}" dt="2020-11-02T08:29:16.651" v="1722" actId="20577"/>
        <pc:sldMkLst>
          <pc:docMk/>
          <pc:sldMk cId="1601183272" sldId="257"/>
        </pc:sldMkLst>
        <pc:spChg chg="mod">
          <ac:chgData name="Jennifer Howell" userId="fd0e79d5-674a-47b3-8a5b-4542575a01d4" providerId="ADAL" clId="{8FB36E5D-F198-4B37-B8F7-4C2B7A3300F4}" dt="2020-11-02T08:17:32.923" v="1501" actId="26606"/>
          <ac:spMkLst>
            <pc:docMk/>
            <pc:sldMk cId="1601183272" sldId="257"/>
            <ac:spMk id="2" creationId="{23C1B7AA-3211-4B42-9DB7-0AFD1EBA2D55}"/>
          </ac:spMkLst>
        </pc:spChg>
        <pc:spChg chg="del">
          <ac:chgData name="Jennifer Howell" userId="fd0e79d5-674a-47b3-8a5b-4542575a01d4" providerId="ADAL" clId="{8FB36E5D-F198-4B37-B8F7-4C2B7A3300F4}" dt="2020-11-02T07:41:53.170" v="590" actId="22"/>
          <ac:spMkLst>
            <pc:docMk/>
            <pc:sldMk cId="1601183272" sldId="257"/>
            <ac:spMk id="3" creationId="{F11B96FC-394B-4106-AA9F-DF92D38273AC}"/>
          </ac:spMkLst>
        </pc:spChg>
        <pc:spChg chg="add mod">
          <ac:chgData name="Jennifer Howell" userId="fd0e79d5-674a-47b3-8a5b-4542575a01d4" providerId="ADAL" clId="{8FB36E5D-F198-4B37-B8F7-4C2B7A3300F4}" dt="2020-11-02T08:29:10.402" v="1721" actId="208"/>
          <ac:spMkLst>
            <pc:docMk/>
            <pc:sldMk cId="1601183272" sldId="257"/>
            <ac:spMk id="6" creationId="{67DDC9D2-C62A-4908-A67D-42E1F5C30E6F}"/>
          </ac:spMkLst>
        </pc:spChg>
        <pc:spChg chg="add">
          <ac:chgData name="Jennifer Howell" userId="fd0e79d5-674a-47b3-8a5b-4542575a01d4" providerId="ADAL" clId="{8FB36E5D-F198-4B37-B8F7-4C2B7A3300F4}" dt="2020-11-02T08:17:32.923" v="1501" actId="26606"/>
          <ac:spMkLst>
            <pc:docMk/>
            <pc:sldMk cId="1601183272" sldId="257"/>
            <ac:spMk id="11" creationId="{C5E6CFF1-2F42-4E10-9A97-F116F46F53FE}"/>
          </ac:spMkLst>
        </pc:spChg>
        <pc:graphicFrameChg chg="add mod modGraphic">
          <ac:chgData name="Jennifer Howell" userId="fd0e79d5-674a-47b3-8a5b-4542575a01d4" providerId="ADAL" clId="{8FB36E5D-F198-4B37-B8F7-4C2B7A3300F4}" dt="2020-11-02T08:29:16.651" v="1722" actId="20577"/>
          <ac:graphicFrameMkLst>
            <pc:docMk/>
            <pc:sldMk cId="1601183272" sldId="257"/>
            <ac:graphicFrameMk id="5" creationId="{6A62AC19-BA5A-4A32-8102-BE6AF9BB515B}"/>
          </ac:graphicFrameMkLst>
        </pc:graphicFrameChg>
        <pc:picChg chg="add">
          <ac:chgData name="Jennifer Howell" userId="fd0e79d5-674a-47b3-8a5b-4542575a01d4" providerId="ADAL" clId="{8FB36E5D-F198-4B37-B8F7-4C2B7A3300F4}" dt="2020-11-02T08:17:32.923" v="1501" actId="26606"/>
          <ac:picMkLst>
            <pc:docMk/>
            <pc:sldMk cId="1601183272" sldId="257"/>
            <ac:picMk id="7" creationId="{C5B00A0C-3D39-4425-B26D-A5E833C3E83B}"/>
          </ac:picMkLst>
        </pc:picChg>
        <pc:cxnChg chg="add">
          <ac:chgData name="Jennifer Howell" userId="fd0e79d5-674a-47b3-8a5b-4542575a01d4" providerId="ADAL" clId="{8FB36E5D-F198-4B37-B8F7-4C2B7A3300F4}" dt="2020-11-02T08:17:32.923" v="1501" actId="26606"/>
          <ac:cxnSpMkLst>
            <pc:docMk/>
            <pc:sldMk cId="1601183272" sldId="257"/>
            <ac:cxnSpMk id="13" creationId="{67182200-4859-4C8D-BCBB-55B245C28BA3}"/>
          </ac:cxnSpMkLst>
        </pc:cxnChg>
      </pc:sldChg>
      <pc:sldChg chg="addSp delSp modSp del mod setBg modClrScheme chgLayout">
        <pc:chgData name="Jennifer Howell" userId="fd0e79d5-674a-47b3-8a5b-4542575a01d4" providerId="ADAL" clId="{8FB36E5D-F198-4B37-B8F7-4C2B7A3300F4}" dt="2020-11-02T08:22:29.838" v="1694" actId="47"/>
        <pc:sldMkLst>
          <pc:docMk/>
          <pc:sldMk cId="3133155980" sldId="258"/>
        </pc:sldMkLst>
        <pc:spChg chg="mod ord">
          <ac:chgData name="Jennifer Howell" userId="fd0e79d5-674a-47b3-8a5b-4542575a01d4" providerId="ADAL" clId="{8FB36E5D-F198-4B37-B8F7-4C2B7A3300F4}" dt="2020-11-02T08:20:43.797" v="1518" actId="26606"/>
          <ac:spMkLst>
            <pc:docMk/>
            <pc:sldMk cId="3133155980" sldId="258"/>
            <ac:spMk id="2" creationId="{6B2DA46C-1E83-4529-8A38-7CA06FA65B3D}"/>
          </ac:spMkLst>
        </pc:spChg>
        <pc:spChg chg="del mod ord">
          <ac:chgData name="Jennifer Howell" userId="fd0e79d5-674a-47b3-8a5b-4542575a01d4" providerId="ADAL" clId="{8FB36E5D-F198-4B37-B8F7-4C2B7A3300F4}" dt="2020-11-02T08:19:51.417" v="1515" actId="26606"/>
          <ac:spMkLst>
            <pc:docMk/>
            <pc:sldMk cId="3133155980" sldId="258"/>
            <ac:spMk id="3" creationId="{3A9830BC-36CE-4200-A2A7-A8E4312CF362}"/>
          </ac:spMkLst>
        </pc:spChg>
        <pc:spChg chg="add del mod ord">
          <ac:chgData name="Jennifer Howell" userId="fd0e79d5-674a-47b3-8a5b-4542575a01d4" providerId="ADAL" clId="{8FB36E5D-F198-4B37-B8F7-4C2B7A3300F4}" dt="2020-11-02T08:16:24.317" v="1491" actId="478"/>
          <ac:spMkLst>
            <pc:docMk/>
            <pc:sldMk cId="3133155980" sldId="258"/>
            <ac:spMk id="4" creationId="{C36B5A41-DCE1-470D-9EF8-6D8D060BE03D}"/>
          </ac:spMkLst>
        </pc:spChg>
        <pc:spChg chg="add del mod ord">
          <ac:chgData name="Jennifer Howell" userId="fd0e79d5-674a-47b3-8a5b-4542575a01d4" providerId="ADAL" clId="{8FB36E5D-F198-4B37-B8F7-4C2B7A3300F4}" dt="2020-11-02T08:16:05.984" v="1485" actId="478"/>
          <ac:spMkLst>
            <pc:docMk/>
            <pc:sldMk cId="3133155980" sldId="258"/>
            <ac:spMk id="5" creationId="{756DB6B4-8302-4EE4-9197-18972366A3B7}"/>
          </ac:spMkLst>
        </pc:spChg>
        <pc:spChg chg="add del mod ord">
          <ac:chgData name="Jennifer Howell" userId="fd0e79d5-674a-47b3-8a5b-4542575a01d4" providerId="ADAL" clId="{8FB36E5D-F198-4B37-B8F7-4C2B7A3300F4}" dt="2020-11-02T08:16:09.446" v="1486" actId="478"/>
          <ac:spMkLst>
            <pc:docMk/>
            <pc:sldMk cId="3133155980" sldId="258"/>
            <ac:spMk id="6" creationId="{A79E0FAE-12FD-41FA-8258-73855478B45D}"/>
          </ac:spMkLst>
        </pc:spChg>
        <pc:spChg chg="add del mod">
          <ac:chgData name="Jennifer Howell" userId="fd0e79d5-674a-47b3-8a5b-4542575a01d4" providerId="ADAL" clId="{8FB36E5D-F198-4B37-B8F7-4C2B7A3300F4}" dt="2020-11-02T08:16:27.868" v="1492" actId="700"/>
          <ac:spMkLst>
            <pc:docMk/>
            <pc:sldMk cId="3133155980" sldId="258"/>
            <ac:spMk id="8" creationId="{93C96484-C7ED-4968-8F33-E2A8638066A6}"/>
          </ac:spMkLst>
        </pc:spChg>
        <pc:spChg chg="add del">
          <ac:chgData name="Jennifer Howell" userId="fd0e79d5-674a-47b3-8a5b-4542575a01d4" providerId="ADAL" clId="{8FB36E5D-F198-4B37-B8F7-4C2B7A3300F4}" dt="2020-11-02T08:20:43.797" v="1518" actId="26606"/>
          <ac:spMkLst>
            <pc:docMk/>
            <pc:sldMk cId="3133155980" sldId="258"/>
            <ac:spMk id="9" creationId="{42285737-90EE-47DC-AC80-8AE156B11969}"/>
          </ac:spMkLst>
        </pc:spChg>
        <pc:spChg chg="add del mod">
          <ac:chgData name="Jennifer Howell" userId="fd0e79d5-674a-47b3-8a5b-4542575a01d4" providerId="ADAL" clId="{8FB36E5D-F198-4B37-B8F7-4C2B7A3300F4}" dt="2020-11-02T08:16:27.868" v="1492" actId="700"/>
          <ac:spMkLst>
            <pc:docMk/>
            <pc:sldMk cId="3133155980" sldId="258"/>
            <ac:spMk id="10" creationId="{AD253AE0-9754-4D20-A4AE-19C1BE101AED}"/>
          </ac:spMkLst>
        </pc:spChg>
        <pc:spChg chg="add del mod">
          <ac:chgData name="Jennifer Howell" userId="fd0e79d5-674a-47b3-8a5b-4542575a01d4" providerId="ADAL" clId="{8FB36E5D-F198-4B37-B8F7-4C2B7A3300F4}" dt="2020-11-02T08:16:27.868" v="1492" actId="700"/>
          <ac:spMkLst>
            <pc:docMk/>
            <pc:sldMk cId="3133155980" sldId="258"/>
            <ac:spMk id="12" creationId="{E778A994-E954-40F3-A1F5-CF5688FA6AB2}"/>
          </ac:spMkLst>
        </pc:spChg>
        <pc:spChg chg="add del">
          <ac:chgData name="Jennifer Howell" userId="fd0e79d5-674a-47b3-8a5b-4542575a01d4" providerId="ADAL" clId="{8FB36E5D-F198-4B37-B8F7-4C2B7A3300F4}" dt="2020-11-02T08:20:43.797" v="1518" actId="26606"/>
          <ac:spMkLst>
            <pc:docMk/>
            <pc:sldMk cId="3133155980" sldId="258"/>
            <ac:spMk id="23" creationId="{DCC231C8-C761-4B31-9B1C-C6D19248C6B3}"/>
          </ac:spMkLst>
        </pc:spChg>
        <pc:grpChg chg="add del">
          <ac:chgData name="Jennifer Howell" userId="fd0e79d5-674a-47b3-8a5b-4542575a01d4" providerId="ADAL" clId="{8FB36E5D-F198-4B37-B8F7-4C2B7A3300F4}" dt="2020-11-02T08:20:43.797" v="1518" actId="26606"/>
          <ac:grpSpMkLst>
            <pc:docMk/>
            <pc:sldMk cId="3133155980" sldId="258"/>
            <ac:grpSpMk id="11" creationId="{B57BDC17-F1B3-455F-BBF1-680AA1F25C06}"/>
          </ac:grpSpMkLst>
        </pc:grpChg>
        <pc:graphicFrameChg chg="add mod modGraphic">
          <ac:chgData name="Jennifer Howell" userId="fd0e79d5-674a-47b3-8a5b-4542575a01d4" providerId="ADAL" clId="{8FB36E5D-F198-4B37-B8F7-4C2B7A3300F4}" dt="2020-11-02T08:20:43.797" v="1518" actId="26606"/>
          <ac:graphicFrameMkLst>
            <pc:docMk/>
            <pc:sldMk cId="3133155980" sldId="258"/>
            <ac:graphicFrameMk id="18" creationId="{77EDC05B-1B5F-4EC8-9C25-32C8A5D63EC5}"/>
          </ac:graphicFrameMkLst>
        </pc:graphicFrameChg>
      </pc:sldChg>
      <pc:sldChg chg="del">
        <pc:chgData name="Jennifer Howell" userId="fd0e79d5-674a-47b3-8a5b-4542575a01d4" providerId="ADAL" clId="{8FB36E5D-F198-4B37-B8F7-4C2B7A3300F4}" dt="2020-11-02T08:26:22.578" v="1710" actId="47"/>
        <pc:sldMkLst>
          <pc:docMk/>
          <pc:sldMk cId="431141535" sldId="259"/>
        </pc:sldMkLst>
      </pc:sldChg>
      <pc:sldChg chg="addSp delSp modSp mod ord">
        <pc:chgData name="Jennifer Howell" userId="fd0e79d5-674a-47b3-8a5b-4542575a01d4" providerId="ADAL" clId="{8FB36E5D-F198-4B37-B8F7-4C2B7A3300F4}" dt="2020-11-02T08:59:34.675" v="2865" actId="1076"/>
        <pc:sldMkLst>
          <pc:docMk/>
          <pc:sldMk cId="1995699001" sldId="260"/>
        </pc:sldMkLst>
        <pc:spChg chg="del">
          <ac:chgData name="Jennifer Howell" userId="fd0e79d5-674a-47b3-8a5b-4542575a01d4" providerId="ADAL" clId="{8FB36E5D-F198-4B37-B8F7-4C2B7A3300F4}" dt="2020-11-02T07:02:29.483" v="0" actId="1032"/>
          <ac:spMkLst>
            <pc:docMk/>
            <pc:sldMk cId="1995699001" sldId="260"/>
            <ac:spMk id="3" creationId="{1E0A8F0F-ED4A-4A81-891B-F0E21170CF89}"/>
          </ac:spMkLst>
        </pc:spChg>
        <pc:spChg chg="add del mod">
          <ac:chgData name="Jennifer Howell" userId="fd0e79d5-674a-47b3-8a5b-4542575a01d4" providerId="ADAL" clId="{8FB36E5D-F198-4B37-B8F7-4C2B7A3300F4}" dt="2020-11-02T07:03:33.279" v="20" actId="478"/>
          <ac:spMkLst>
            <pc:docMk/>
            <pc:sldMk cId="1995699001" sldId="260"/>
            <ac:spMk id="6" creationId="{6289D5EE-1704-44FA-A349-199E7CFD2B11}"/>
          </ac:spMkLst>
        </pc:spChg>
        <pc:spChg chg="add del">
          <ac:chgData name="Jennifer Howell" userId="fd0e79d5-674a-47b3-8a5b-4542575a01d4" providerId="ADAL" clId="{8FB36E5D-F198-4B37-B8F7-4C2B7A3300F4}" dt="2020-11-02T07:17:58.646" v="321" actId="478"/>
          <ac:spMkLst>
            <pc:docMk/>
            <pc:sldMk cId="1995699001" sldId="260"/>
            <ac:spMk id="8" creationId="{B5F42A11-703C-4DF3-ACBE-AC34D97551BF}"/>
          </ac:spMkLst>
        </pc:spChg>
        <pc:spChg chg="add del">
          <ac:chgData name="Jennifer Howell" userId="fd0e79d5-674a-47b3-8a5b-4542575a01d4" providerId="ADAL" clId="{8FB36E5D-F198-4B37-B8F7-4C2B7A3300F4}" dt="2020-11-02T07:18:15.828" v="323" actId="478"/>
          <ac:spMkLst>
            <pc:docMk/>
            <pc:sldMk cId="1995699001" sldId="260"/>
            <ac:spMk id="9" creationId="{B879C006-EF9D-4F26-BA0F-51A9D9DAA623}"/>
          </ac:spMkLst>
        </pc:spChg>
        <pc:graphicFrameChg chg="add del mod modGraphic">
          <ac:chgData name="Jennifer Howell" userId="fd0e79d5-674a-47b3-8a5b-4542575a01d4" providerId="ADAL" clId="{8FB36E5D-F198-4B37-B8F7-4C2B7A3300F4}" dt="2020-11-02T08:59:34.675" v="2865" actId="1076"/>
          <ac:graphicFrameMkLst>
            <pc:docMk/>
            <pc:sldMk cId="1995699001" sldId="260"/>
            <ac:graphicFrameMk id="4" creationId="{9883AAC3-533F-4B6B-928F-342553B72C1D}"/>
          </ac:graphicFrameMkLst>
        </pc:graphicFrameChg>
        <pc:graphicFrameChg chg="add mod modGraphic">
          <ac:chgData name="Jennifer Howell" userId="fd0e79d5-674a-47b3-8a5b-4542575a01d4" providerId="ADAL" clId="{8FB36E5D-F198-4B37-B8F7-4C2B7A3300F4}" dt="2020-11-02T08:05:18.876" v="1119" actId="13782"/>
          <ac:graphicFrameMkLst>
            <pc:docMk/>
            <pc:sldMk cId="1995699001" sldId="260"/>
            <ac:graphicFrameMk id="7" creationId="{A569ECE0-D583-41B7-B0B9-ECD7D0BA48D1}"/>
          </ac:graphicFrameMkLst>
        </pc:graphicFrameChg>
        <pc:graphicFrameChg chg="add mod modGraphic">
          <ac:chgData name="Jennifer Howell" userId="fd0e79d5-674a-47b3-8a5b-4542575a01d4" providerId="ADAL" clId="{8FB36E5D-F198-4B37-B8F7-4C2B7A3300F4}" dt="2020-11-02T08:05:28.993" v="1120" actId="1076"/>
          <ac:graphicFrameMkLst>
            <pc:docMk/>
            <pc:sldMk cId="1995699001" sldId="260"/>
            <ac:graphicFrameMk id="10" creationId="{FA45B10D-0B8A-4390-9331-5BCD2FEB347A}"/>
          </ac:graphicFrameMkLst>
        </pc:graphicFrameChg>
      </pc:sldChg>
      <pc:sldChg chg="del">
        <pc:chgData name="Jennifer Howell" userId="fd0e79d5-674a-47b3-8a5b-4542575a01d4" providerId="ADAL" clId="{8FB36E5D-F198-4B37-B8F7-4C2B7A3300F4}" dt="2020-11-02T08:26:23.757" v="1711" actId="47"/>
        <pc:sldMkLst>
          <pc:docMk/>
          <pc:sldMk cId="3077613646" sldId="261"/>
        </pc:sldMkLst>
      </pc:sldChg>
      <pc:sldChg chg="addSp modSp mod setBg setClrOvrMap">
        <pc:chgData name="Jennifer Howell" userId="fd0e79d5-674a-47b3-8a5b-4542575a01d4" providerId="ADAL" clId="{8FB36E5D-F198-4B37-B8F7-4C2B7A3300F4}" dt="2020-11-02T08:48:01.217" v="2379" actId="26606"/>
        <pc:sldMkLst>
          <pc:docMk/>
          <pc:sldMk cId="3832379992" sldId="262"/>
        </pc:sldMkLst>
        <pc:spChg chg="mod">
          <ac:chgData name="Jennifer Howell" userId="fd0e79d5-674a-47b3-8a5b-4542575a01d4" providerId="ADAL" clId="{8FB36E5D-F198-4B37-B8F7-4C2B7A3300F4}" dt="2020-11-02T08:48:01.217" v="2379" actId="26606"/>
          <ac:spMkLst>
            <pc:docMk/>
            <pc:sldMk cId="3832379992" sldId="262"/>
            <ac:spMk id="2" creationId="{89796D35-7B66-4E26-9EF4-03D2DDF22C7F}"/>
          </ac:spMkLst>
        </pc:spChg>
        <pc:spChg chg="mod">
          <ac:chgData name="Jennifer Howell" userId="fd0e79d5-674a-47b3-8a5b-4542575a01d4" providerId="ADAL" clId="{8FB36E5D-F198-4B37-B8F7-4C2B7A3300F4}" dt="2020-11-02T08:48:01.217" v="2379" actId="26606"/>
          <ac:spMkLst>
            <pc:docMk/>
            <pc:sldMk cId="3832379992" sldId="262"/>
            <ac:spMk id="3" creationId="{02C3A21D-6EAA-4842-BE8A-D2F0A48D4DA8}"/>
          </ac:spMkLst>
        </pc:spChg>
        <pc:spChg chg="add">
          <ac:chgData name="Jennifer Howell" userId="fd0e79d5-674a-47b3-8a5b-4542575a01d4" providerId="ADAL" clId="{8FB36E5D-F198-4B37-B8F7-4C2B7A3300F4}" dt="2020-11-02T08:48:01.217" v="2379" actId="26606"/>
          <ac:spMkLst>
            <pc:docMk/>
            <pc:sldMk cId="3832379992" sldId="262"/>
            <ac:spMk id="8" creationId="{2CB6C291-6CAF-46DF-ACFF-AADF0FD03F58}"/>
          </ac:spMkLst>
        </pc:spChg>
        <pc:spChg chg="add">
          <ac:chgData name="Jennifer Howell" userId="fd0e79d5-674a-47b3-8a5b-4542575a01d4" providerId="ADAL" clId="{8FB36E5D-F198-4B37-B8F7-4C2B7A3300F4}" dt="2020-11-02T08:48:01.217" v="2379" actId="26606"/>
          <ac:spMkLst>
            <pc:docMk/>
            <pc:sldMk cId="3832379992" sldId="262"/>
            <ac:spMk id="10" creationId="{4735DC46-5663-471D-AADB-81E00E65BCC6}"/>
          </ac:spMkLst>
        </pc:spChg>
        <pc:picChg chg="add">
          <ac:chgData name="Jennifer Howell" userId="fd0e79d5-674a-47b3-8a5b-4542575a01d4" providerId="ADAL" clId="{8FB36E5D-F198-4B37-B8F7-4C2B7A3300F4}" dt="2020-11-02T08:48:01.217" v="2379" actId="26606"/>
          <ac:picMkLst>
            <pc:docMk/>
            <pc:sldMk cId="3832379992" sldId="262"/>
            <ac:picMk id="12" creationId="{595E59CC-7059-4455-9789-EDFBBE8F5A98}"/>
          </ac:picMkLst>
        </pc:picChg>
      </pc:sldChg>
      <pc:sldChg chg="addSp modSp mod ord setBg setClrOvrMap">
        <pc:chgData name="Jennifer Howell" userId="fd0e79d5-674a-47b3-8a5b-4542575a01d4" providerId="ADAL" clId="{8FB36E5D-F198-4B37-B8F7-4C2B7A3300F4}" dt="2020-11-02T08:47:52.608" v="2378" actId="26606"/>
        <pc:sldMkLst>
          <pc:docMk/>
          <pc:sldMk cId="2716680990" sldId="263"/>
        </pc:sldMkLst>
        <pc:spChg chg="mod">
          <ac:chgData name="Jennifer Howell" userId="fd0e79d5-674a-47b3-8a5b-4542575a01d4" providerId="ADAL" clId="{8FB36E5D-F198-4B37-B8F7-4C2B7A3300F4}" dt="2020-11-02T08:47:52.608" v="2378" actId="26606"/>
          <ac:spMkLst>
            <pc:docMk/>
            <pc:sldMk cId="2716680990" sldId="263"/>
            <ac:spMk id="2" creationId="{92AFC38C-D6FE-4FAF-AC86-4246FD504B52}"/>
          </ac:spMkLst>
        </pc:spChg>
        <pc:spChg chg="mod">
          <ac:chgData name="Jennifer Howell" userId="fd0e79d5-674a-47b3-8a5b-4542575a01d4" providerId="ADAL" clId="{8FB36E5D-F198-4B37-B8F7-4C2B7A3300F4}" dt="2020-11-02T08:47:52.608" v="2378" actId="26606"/>
          <ac:spMkLst>
            <pc:docMk/>
            <pc:sldMk cId="2716680990" sldId="263"/>
            <ac:spMk id="3" creationId="{0FB9192D-4D50-4A0F-83DB-4F4DA9C9C709}"/>
          </ac:spMkLst>
        </pc:spChg>
        <pc:spChg chg="add">
          <ac:chgData name="Jennifer Howell" userId="fd0e79d5-674a-47b3-8a5b-4542575a01d4" providerId="ADAL" clId="{8FB36E5D-F198-4B37-B8F7-4C2B7A3300F4}" dt="2020-11-02T08:47:52.608" v="2378" actId="26606"/>
          <ac:spMkLst>
            <pc:docMk/>
            <pc:sldMk cId="2716680990" sldId="263"/>
            <ac:spMk id="8" creationId="{2CB6C291-6CAF-46DF-ACFF-AADF0FD03F58}"/>
          </ac:spMkLst>
        </pc:spChg>
        <pc:spChg chg="add">
          <ac:chgData name="Jennifer Howell" userId="fd0e79d5-674a-47b3-8a5b-4542575a01d4" providerId="ADAL" clId="{8FB36E5D-F198-4B37-B8F7-4C2B7A3300F4}" dt="2020-11-02T08:47:52.608" v="2378" actId="26606"/>
          <ac:spMkLst>
            <pc:docMk/>
            <pc:sldMk cId="2716680990" sldId="263"/>
            <ac:spMk id="10" creationId="{4735DC46-5663-471D-AADB-81E00E65BCC6}"/>
          </ac:spMkLst>
        </pc:spChg>
        <pc:picChg chg="add">
          <ac:chgData name="Jennifer Howell" userId="fd0e79d5-674a-47b3-8a5b-4542575a01d4" providerId="ADAL" clId="{8FB36E5D-F198-4B37-B8F7-4C2B7A3300F4}" dt="2020-11-02T08:47:52.608" v="2378" actId="26606"/>
          <ac:picMkLst>
            <pc:docMk/>
            <pc:sldMk cId="2716680990" sldId="263"/>
            <ac:picMk id="12" creationId="{595E59CC-7059-4455-9789-EDFBBE8F5A98}"/>
          </ac:picMkLst>
        </pc:picChg>
      </pc:sldChg>
      <pc:sldChg chg="modSp mod">
        <pc:chgData name="Jennifer Howell" userId="fd0e79d5-674a-47b3-8a5b-4542575a01d4" providerId="ADAL" clId="{8FB36E5D-F198-4B37-B8F7-4C2B7A3300F4}" dt="2020-11-02T09:03:24.038" v="3065" actId="6549"/>
        <pc:sldMkLst>
          <pc:docMk/>
          <pc:sldMk cId="2691146480" sldId="264"/>
        </pc:sldMkLst>
        <pc:spChg chg="mod">
          <ac:chgData name="Jennifer Howell" userId="fd0e79d5-674a-47b3-8a5b-4542575a01d4" providerId="ADAL" clId="{8FB36E5D-F198-4B37-B8F7-4C2B7A3300F4}" dt="2020-11-02T09:03:24.038" v="3065" actId="6549"/>
          <ac:spMkLst>
            <pc:docMk/>
            <pc:sldMk cId="2691146480" sldId="264"/>
            <ac:spMk id="2" creationId="{02992CEE-B3D8-4B38-A735-AE33A9B61DA4}"/>
          </ac:spMkLst>
        </pc:spChg>
        <pc:spChg chg="mod">
          <ac:chgData name="Jennifer Howell" userId="fd0e79d5-674a-47b3-8a5b-4542575a01d4" providerId="ADAL" clId="{8FB36E5D-F198-4B37-B8F7-4C2B7A3300F4}" dt="2020-11-02T09:02:51.046" v="3054" actId="20577"/>
          <ac:spMkLst>
            <pc:docMk/>
            <pc:sldMk cId="2691146480" sldId="264"/>
            <ac:spMk id="3" creationId="{A3E5CEB0-FB13-4003-BC87-519BFD96887F}"/>
          </ac:spMkLst>
        </pc:spChg>
      </pc:sldChg>
      <pc:sldChg chg="del">
        <pc:chgData name="Jennifer Howell" userId="fd0e79d5-674a-47b3-8a5b-4542575a01d4" providerId="ADAL" clId="{8FB36E5D-F198-4B37-B8F7-4C2B7A3300F4}" dt="2020-11-02T09:02:55.971" v="3055" actId="47"/>
        <pc:sldMkLst>
          <pc:docMk/>
          <pc:sldMk cId="2522339122" sldId="265"/>
        </pc:sldMkLst>
      </pc:sldChg>
      <pc:sldChg chg="addSp delSp modSp mod modClrScheme chgLayout">
        <pc:chgData name="Jennifer Howell" userId="fd0e79d5-674a-47b3-8a5b-4542575a01d4" providerId="ADAL" clId="{8FB36E5D-F198-4B37-B8F7-4C2B7A3300F4}" dt="2020-11-02T08:56:37.979" v="2828" actId="1076"/>
        <pc:sldMkLst>
          <pc:docMk/>
          <pc:sldMk cId="2486987481" sldId="266"/>
        </pc:sldMkLst>
        <pc:spChg chg="mod ord">
          <ac:chgData name="Jennifer Howell" userId="fd0e79d5-674a-47b3-8a5b-4542575a01d4" providerId="ADAL" clId="{8FB36E5D-F198-4B37-B8F7-4C2B7A3300F4}" dt="2020-11-02T08:55:36.388" v="2673" actId="700"/>
          <ac:spMkLst>
            <pc:docMk/>
            <pc:sldMk cId="2486987481" sldId="266"/>
            <ac:spMk id="2" creationId="{6AF27E1F-7D05-4114-BFD2-0DA2326A2472}"/>
          </ac:spMkLst>
        </pc:spChg>
        <pc:spChg chg="del">
          <ac:chgData name="Jennifer Howell" userId="fd0e79d5-674a-47b3-8a5b-4542575a01d4" providerId="ADAL" clId="{8FB36E5D-F198-4B37-B8F7-4C2B7A3300F4}" dt="2020-11-02T08:48:59.861" v="2380"/>
          <ac:spMkLst>
            <pc:docMk/>
            <pc:sldMk cId="2486987481" sldId="266"/>
            <ac:spMk id="3" creationId="{96EB7C99-D5C3-49D7-8873-C75DF0AE6787}"/>
          </ac:spMkLst>
        </pc:spChg>
        <pc:spChg chg="add mod ord">
          <ac:chgData name="Jennifer Howell" userId="fd0e79d5-674a-47b3-8a5b-4542575a01d4" providerId="ADAL" clId="{8FB36E5D-F198-4B37-B8F7-4C2B7A3300F4}" dt="2020-11-02T08:56:37.979" v="2828" actId="1076"/>
          <ac:spMkLst>
            <pc:docMk/>
            <pc:sldMk cId="2486987481" sldId="266"/>
            <ac:spMk id="5" creationId="{0F5FB813-2420-434A-99D5-B257FC329969}"/>
          </ac:spMkLst>
        </pc:spChg>
        <pc:graphicFrameChg chg="add mod ord">
          <ac:chgData name="Jennifer Howell" userId="fd0e79d5-674a-47b3-8a5b-4542575a01d4" providerId="ADAL" clId="{8FB36E5D-F198-4B37-B8F7-4C2B7A3300F4}" dt="2020-11-02T08:55:36.388" v="2673" actId="700"/>
          <ac:graphicFrameMkLst>
            <pc:docMk/>
            <pc:sldMk cId="2486987481" sldId="266"/>
            <ac:graphicFrameMk id="4" creationId="{2DF9B50B-55CD-4FD6-9C6D-49CB80D8CF54}"/>
          </ac:graphicFrameMkLst>
        </pc:graphicFrameChg>
      </pc:sldChg>
      <pc:sldChg chg="del">
        <pc:chgData name="Jennifer Howell" userId="fd0e79d5-674a-47b3-8a5b-4542575a01d4" providerId="ADAL" clId="{8FB36E5D-F198-4B37-B8F7-4C2B7A3300F4}" dt="2020-11-02T09:03:37.922" v="3066" actId="47"/>
        <pc:sldMkLst>
          <pc:docMk/>
          <pc:sldMk cId="3486098920" sldId="267"/>
        </pc:sldMkLst>
      </pc:sldChg>
      <pc:sldChg chg="addSp delSp modSp mod setBg setClrOvrMap">
        <pc:chgData name="Jennifer Howell" userId="fd0e79d5-674a-47b3-8a5b-4542575a01d4" providerId="ADAL" clId="{8FB36E5D-F198-4B37-B8F7-4C2B7A3300F4}" dt="2020-11-02T08:54:58.290" v="2666" actId="26606"/>
        <pc:sldMkLst>
          <pc:docMk/>
          <pc:sldMk cId="520355934" sldId="268"/>
        </pc:sldMkLst>
        <pc:spChg chg="mod">
          <ac:chgData name="Jennifer Howell" userId="fd0e79d5-674a-47b3-8a5b-4542575a01d4" providerId="ADAL" clId="{8FB36E5D-F198-4B37-B8F7-4C2B7A3300F4}" dt="2020-11-02T08:54:58.290" v="2666" actId="26606"/>
          <ac:spMkLst>
            <pc:docMk/>
            <pc:sldMk cId="520355934" sldId="268"/>
            <ac:spMk id="2" creationId="{4B196AE1-5A1B-409B-A19A-FD3FFE2FCB1A}"/>
          </ac:spMkLst>
        </pc:spChg>
        <pc:spChg chg="del">
          <ac:chgData name="Jennifer Howell" userId="fd0e79d5-674a-47b3-8a5b-4542575a01d4" providerId="ADAL" clId="{8FB36E5D-F198-4B37-B8F7-4C2B7A3300F4}" dt="2020-11-02T08:50:37.099" v="2383" actId="1032"/>
          <ac:spMkLst>
            <pc:docMk/>
            <pc:sldMk cId="520355934" sldId="268"/>
            <ac:spMk id="3" creationId="{E1A4AABC-8480-4AD2-A1EB-85F990F58144}"/>
          </ac:spMkLst>
        </pc:spChg>
        <pc:spChg chg="add del">
          <ac:chgData name="Jennifer Howell" userId="fd0e79d5-674a-47b3-8a5b-4542575a01d4" providerId="ADAL" clId="{8FB36E5D-F198-4B37-B8F7-4C2B7A3300F4}" dt="2020-11-02T08:54:58.290" v="2666" actId="26606"/>
          <ac:spMkLst>
            <pc:docMk/>
            <pc:sldMk cId="520355934" sldId="268"/>
            <ac:spMk id="9" creationId="{6C4028FD-8BAA-4A19-BFDE-594D991B7552}"/>
          </ac:spMkLst>
        </pc:spChg>
        <pc:spChg chg="add del">
          <ac:chgData name="Jennifer Howell" userId="fd0e79d5-674a-47b3-8a5b-4542575a01d4" providerId="ADAL" clId="{8FB36E5D-F198-4B37-B8F7-4C2B7A3300F4}" dt="2020-11-02T08:54:10.132" v="2657" actId="26606"/>
          <ac:spMkLst>
            <pc:docMk/>
            <pc:sldMk cId="520355934" sldId="268"/>
            <ac:spMk id="10" creationId="{C5E6CFF1-2F42-4E10-9A97-F116F46F53FE}"/>
          </ac:spMkLst>
        </pc:spChg>
        <pc:spChg chg="add del">
          <ac:chgData name="Jennifer Howell" userId="fd0e79d5-674a-47b3-8a5b-4542575a01d4" providerId="ADAL" clId="{8FB36E5D-F198-4B37-B8F7-4C2B7A3300F4}" dt="2020-11-02T08:54:15.260" v="2659" actId="26606"/>
          <ac:spMkLst>
            <pc:docMk/>
            <pc:sldMk cId="520355934" sldId="268"/>
            <ac:spMk id="14" creationId="{460B0EFB-53ED-4F35-B05D-F658EA021C65}"/>
          </ac:spMkLst>
        </pc:spChg>
        <pc:spChg chg="add del">
          <ac:chgData name="Jennifer Howell" userId="fd0e79d5-674a-47b3-8a5b-4542575a01d4" providerId="ADAL" clId="{8FB36E5D-F198-4B37-B8F7-4C2B7A3300F4}" dt="2020-11-02T08:54:15.260" v="2659" actId="26606"/>
          <ac:spMkLst>
            <pc:docMk/>
            <pc:sldMk cId="520355934" sldId="268"/>
            <ac:spMk id="16" creationId="{835EF3DD-7D43-4A27-8967-A92FD8CC9365}"/>
          </ac:spMkLst>
        </pc:spChg>
        <pc:graphicFrameChg chg="add mod modGraphic">
          <ac:chgData name="Jennifer Howell" userId="fd0e79d5-674a-47b3-8a5b-4542575a01d4" providerId="ADAL" clId="{8FB36E5D-F198-4B37-B8F7-4C2B7A3300F4}" dt="2020-11-02T08:54:58.290" v="2666" actId="26606"/>
          <ac:graphicFrameMkLst>
            <pc:docMk/>
            <pc:sldMk cId="520355934" sldId="268"/>
            <ac:graphicFrameMk id="4" creationId="{7DF95C34-A524-4FD9-983C-B77492D54AD7}"/>
          </ac:graphicFrameMkLst>
        </pc:graphicFrameChg>
        <pc:picChg chg="add del">
          <ac:chgData name="Jennifer Howell" userId="fd0e79d5-674a-47b3-8a5b-4542575a01d4" providerId="ADAL" clId="{8FB36E5D-F198-4B37-B8F7-4C2B7A3300F4}" dt="2020-11-02T08:54:10.132" v="2657" actId="26606"/>
          <ac:picMkLst>
            <pc:docMk/>
            <pc:sldMk cId="520355934" sldId="268"/>
            <ac:picMk id="6" creationId="{E0F9105C-CCEF-425C-848A-13F083A2AAED}"/>
          </ac:picMkLst>
        </pc:picChg>
        <pc:picChg chg="add del">
          <ac:chgData name="Jennifer Howell" userId="fd0e79d5-674a-47b3-8a5b-4542575a01d4" providerId="ADAL" clId="{8FB36E5D-F198-4B37-B8F7-4C2B7A3300F4}" dt="2020-11-02T08:54:58.290" v="2666" actId="26606"/>
          <ac:picMkLst>
            <pc:docMk/>
            <pc:sldMk cId="520355934" sldId="268"/>
            <ac:picMk id="11" creationId="{5DB4E47C-77B6-4094-8172-860FCC97FF04}"/>
          </ac:picMkLst>
        </pc:picChg>
        <pc:picChg chg="add del">
          <ac:chgData name="Jennifer Howell" userId="fd0e79d5-674a-47b3-8a5b-4542575a01d4" providerId="ADAL" clId="{8FB36E5D-F198-4B37-B8F7-4C2B7A3300F4}" dt="2020-11-02T08:54:15.260" v="2659" actId="26606"/>
          <ac:picMkLst>
            <pc:docMk/>
            <pc:sldMk cId="520355934" sldId="268"/>
            <ac:picMk id="15" creationId="{21C01C35-8578-4333-A09A-8F362C49F402}"/>
          </ac:picMkLst>
        </pc:picChg>
        <pc:cxnChg chg="add del">
          <ac:chgData name="Jennifer Howell" userId="fd0e79d5-674a-47b3-8a5b-4542575a01d4" providerId="ADAL" clId="{8FB36E5D-F198-4B37-B8F7-4C2B7A3300F4}" dt="2020-11-02T08:54:10.132" v="2657" actId="26606"/>
          <ac:cxnSpMkLst>
            <pc:docMk/>
            <pc:sldMk cId="520355934" sldId="268"/>
            <ac:cxnSpMk id="12" creationId="{67182200-4859-4C8D-BCBB-55B245C28BA3}"/>
          </ac:cxnSpMkLst>
        </pc:cxnChg>
        <pc:cxnChg chg="add del">
          <ac:chgData name="Jennifer Howell" userId="fd0e79d5-674a-47b3-8a5b-4542575a01d4" providerId="ADAL" clId="{8FB36E5D-F198-4B37-B8F7-4C2B7A3300F4}" dt="2020-11-02T08:54:58.290" v="2666" actId="26606"/>
          <ac:cxnSpMkLst>
            <pc:docMk/>
            <pc:sldMk cId="520355934" sldId="268"/>
            <ac:cxnSpMk id="13" creationId="{A7F400EE-A8A5-48AF-B4D6-291B52C6F0B0}"/>
          </ac:cxnSpMkLst>
        </pc:cxnChg>
      </pc:sldChg>
      <pc:sldChg chg="addSp delSp new del">
        <pc:chgData name="Jennifer Howell" userId="fd0e79d5-674a-47b3-8a5b-4542575a01d4" providerId="ADAL" clId="{8FB36E5D-F198-4B37-B8F7-4C2B7A3300F4}" dt="2020-11-02T07:35:03.323" v="472" actId="47"/>
        <pc:sldMkLst>
          <pc:docMk/>
          <pc:sldMk cId="1151525357" sldId="271"/>
        </pc:sldMkLst>
        <pc:picChg chg="add del">
          <ac:chgData name="Jennifer Howell" userId="fd0e79d5-674a-47b3-8a5b-4542575a01d4" providerId="ADAL" clId="{8FB36E5D-F198-4B37-B8F7-4C2B7A3300F4}" dt="2020-11-02T07:32:26.452" v="437"/>
          <ac:picMkLst>
            <pc:docMk/>
            <pc:sldMk cId="1151525357" sldId="271"/>
            <ac:picMk id="2" creationId="{6C3A3F30-B24E-4CC1-8AFD-98FDC9DF8BA8}"/>
          </ac:picMkLst>
        </pc:picChg>
      </pc:sldChg>
      <pc:sldChg chg="addSp delSp modSp add del mod ord setBg">
        <pc:chgData name="Jennifer Howell" userId="fd0e79d5-674a-47b3-8a5b-4542575a01d4" providerId="ADAL" clId="{8FB36E5D-F198-4B37-B8F7-4C2B7A3300F4}" dt="2020-11-02T08:28:21.636" v="1718" actId="403"/>
        <pc:sldMkLst>
          <pc:docMk/>
          <pc:sldMk cId="1412757828" sldId="628"/>
        </pc:sldMkLst>
        <pc:spChg chg="del">
          <ac:chgData name="Jennifer Howell" userId="fd0e79d5-674a-47b3-8a5b-4542575a01d4" providerId="ADAL" clId="{8FB36E5D-F198-4B37-B8F7-4C2B7A3300F4}" dt="2020-11-02T08:24:32.072" v="1707" actId="478"/>
          <ac:spMkLst>
            <pc:docMk/>
            <pc:sldMk cId="1412757828" sldId="628"/>
            <ac:spMk id="12" creationId="{10F6414C-8A56-7148-98C0-7B3518E698A4}"/>
          </ac:spMkLst>
        </pc:spChg>
        <pc:spChg chg="mod ord">
          <ac:chgData name="Jennifer Howell" userId="fd0e79d5-674a-47b3-8a5b-4542575a01d4" providerId="ADAL" clId="{8FB36E5D-F198-4B37-B8F7-4C2B7A3300F4}" dt="2020-11-02T08:28:21.636" v="1718" actId="403"/>
          <ac:spMkLst>
            <pc:docMk/>
            <pc:sldMk cId="1412757828" sldId="628"/>
            <ac:spMk id="19" creationId="{BF6EE3A9-577D-6A47-8ED2-173ECDEB5317}"/>
          </ac:spMkLst>
        </pc:spChg>
        <pc:spChg chg="add del">
          <ac:chgData name="Jennifer Howell" userId="fd0e79d5-674a-47b3-8a5b-4542575a01d4" providerId="ADAL" clId="{8FB36E5D-F198-4B37-B8F7-4C2B7A3300F4}" dt="2020-11-02T08:24:27.008" v="1703" actId="478"/>
          <ac:spMkLst>
            <pc:docMk/>
            <pc:sldMk cId="1412757828" sldId="628"/>
            <ac:spMk id="20" creationId="{321247F4-58D5-ED47-A0D4-FA726318C9D4}"/>
          </ac:spMkLst>
        </pc:spChg>
        <pc:spChg chg="del">
          <ac:chgData name="Jennifer Howell" userId="fd0e79d5-674a-47b3-8a5b-4542575a01d4" providerId="ADAL" clId="{8FB36E5D-F198-4B37-B8F7-4C2B7A3300F4}" dt="2020-11-02T08:24:28.545" v="1704" actId="478"/>
          <ac:spMkLst>
            <pc:docMk/>
            <pc:sldMk cId="1412757828" sldId="628"/>
            <ac:spMk id="30" creationId="{E221FA63-0833-B04C-8F9A-B35ACEE03460}"/>
          </ac:spMkLst>
        </pc:spChg>
        <pc:spChg chg="mod ord">
          <ac:chgData name="Jennifer Howell" userId="fd0e79d5-674a-47b3-8a5b-4542575a01d4" providerId="ADAL" clId="{8FB36E5D-F198-4B37-B8F7-4C2B7A3300F4}" dt="2020-11-02T08:25:01.621" v="1708" actId="26606"/>
          <ac:spMkLst>
            <pc:docMk/>
            <pc:sldMk cId="1412757828" sldId="628"/>
            <ac:spMk id="32" creationId="{B224F1FE-B810-2443-B2CF-D16C9F41D264}"/>
          </ac:spMkLst>
        </pc:spChg>
        <pc:spChg chg="del">
          <ac:chgData name="Jennifer Howell" userId="fd0e79d5-674a-47b3-8a5b-4542575a01d4" providerId="ADAL" clId="{8FB36E5D-F198-4B37-B8F7-4C2B7A3300F4}" dt="2020-11-02T08:24:30.949" v="1706" actId="478"/>
          <ac:spMkLst>
            <pc:docMk/>
            <pc:sldMk cId="1412757828" sldId="628"/>
            <ac:spMk id="33" creationId="{78834BAA-8BCD-A241-A0AF-0AAD8FF8EF4D}"/>
          </ac:spMkLst>
        </pc:spChg>
        <pc:spChg chg="del">
          <ac:chgData name="Jennifer Howell" userId="fd0e79d5-674a-47b3-8a5b-4542575a01d4" providerId="ADAL" clId="{8FB36E5D-F198-4B37-B8F7-4C2B7A3300F4}" dt="2020-11-02T08:24:29.650" v="1705" actId="478"/>
          <ac:spMkLst>
            <pc:docMk/>
            <pc:sldMk cId="1412757828" sldId="628"/>
            <ac:spMk id="35" creationId="{2A0C824C-EDD2-6B41-93F9-7ACC1AB62AB9}"/>
          </ac:spMkLst>
        </pc:spChg>
        <pc:spChg chg="add">
          <ac:chgData name="Jennifer Howell" userId="fd0e79d5-674a-47b3-8a5b-4542575a01d4" providerId="ADAL" clId="{8FB36E5D-F198-4B37-B8F7-4C2B7A3300F4}" dt="2020-11-02T08:25:01.621" v="1708" actId="26606"/>
          <ac:spMkLst>
            <pc:docMk/>
            <pc:sldMk cId="1412757828" sldId="628"/>
            <ac:spMk id="37" creationId="{4038CB10-1F5C-4D54-9DF7-12586DE5B007}"/>
          </ac:spMkLst>
        </pc:spChg>
        <pc:spChg chg="add">
          <ac:chgData name="Jennifer Howell" userId="fd0e79d5-674a-47b3-8a5b-4542575a01d4" providerId="ADAL" clId="{8FB36E5D-F198-4B37-B8F7-4C2B7A3300F4}" dt="2020-11-02T08:25:01.621" v="1708" actId="26606"/>
          <ac:spMkLst>
            <pc:docMk/>
            <pc:sldMk cId="1412757828" sldId="628"/>
            <ac:spMk id="39" creationId="{73ED6512-6858-4552-B699-9A97FE9A4EA2}"/>
          </ac:spMkLst>
        </pc:spChg>
        <pc:spChg chg="add del">
          <ac:chgData name="Jennifer Howell" userId="fd0e79d5-674a-47b3-8a5b-4542575a01d4" providerId="ADAL" clId="{8FB36E5D-F198-4B37-B8F7-4C2B7A3300F4}" dt="2020-11-02T08:24:12.945" v="1702" actId="26606"/>
          <ac:spMkLst>
            <pc:docMk/>
            <pc:sldMk cId="1412757828" sldId="628"/>
            <ac:spMk id="40" creationId="{4038CB10-1F5C-4D54-9DF7-12586DE5B007}"/>
          </ac:spMkLst>
        </pc:spChg>
        <pc:spChg chg="add del">
          <ac:chgData name="Jennifer Howell" userId="fd0e79d5-674a-47b3-8a5b-4542575a01d4" providerId="ADAL" clId="{8FB36E5D-F198-4B37-B8F7-4C2B7A3300F4}" dt="2020-11-02T08:24:12.945" v="1702" actId="26606"/>
          <ac:spMkLst>
            <pc:docMk/>
            <pc:sldMk cId="1412757828" sldId="628"/>
            <ac:spMk id="42" creationId="{73ED6512-6858-4552-B699-9A97FE9A4EA2}"/>
          </ac:spMkLst>
        </pc:spChg>
        <pc:graphicFrameChg chg="add del mod modGraphic">
          <ac:chgData name="Jennifer Howell" userId="fd0e79d5-674a-47b3-8a5b-4542575a01d4" providerId="ADAL" clId="{8FB36E5D-F198-4B37-B8F7-4C2B7A3300F4}" dt="2020-11-02T07:41:49.222" v="589" actId="21"/>
          <ac:graphicFrameMkLst>
            <pc:docMk/>
            <pc:sldMk cId="1412757828" sldId="628"/>
            <ac:graphicFrameMk id="4" creationId="{82111AA6-5344-4AB9-B410-15FEEBE679DE}"/>
          </ac:graphicFrameMkLst>
        </pc:graphicFrameChg>
        <pc:picChg chg="add mod ord">
          <ac:chgData name="Jennifer Howell" userId="fd0e79d5-674a-47b3-8a5b-4542575a01d4" providerId="ADAL" clId="{8FB36E5D-F198-4B37-B8F7-4C2B7A3300F4}" dt="2020-11-02T08:25:01.621" v="1708" actId="26606"/>
          <ac:picMkLst>
            <pc:docMk/>
            <pc:sldMk cId="1412757828" sldId="628"/>
            <ac:picMk id="3" creationId="{A26C159D-11E2-4510-B978-E8102A6BFA3F}"/>
          </ac:picMkLst>
        </pc:picChg>
        <pc:picChg chg="ord">
          <ac:chgData name="Jennifer Howell" userId="fd0e79d5-674a-47b3-8a5b-4542575a01d4" providerId="ADAL" clId="{8FB36E5D-F198-4B37-B8F7-4C2B7A3300F4}" dt="2020-11-02T08:25:01.621" v="1708" actId="26606"/>
          <ac:picMkLst>
            <pc:docMk/>
            <pc:sldMk cId="1412757828" sldId="628"/>
            <ac:picMk id="24" creationId="{00000000-0000-0000-0000-000000000000}"/>
          </ac:picMkLst>
        </pc:picChg>
      </pc:sldChg>
      <pc:sldChg chg="addSp delSp modSp add mod setBg modClrScheme chgLayout">
        <pc:chgData name="Jennifer Howell" userId="fd0e79d5-674a-47b3-8a5b-4542575a01d4" providerId="ADAL" clId="{8FB36E5D-F198-4B37-B8F7-4C2B7A3300F4}" dt="2020-11-02T08:34:29.957" v="1928" actId="20577"/>
        <pc:sldMkLst>
          <pc:docMk/>
          <pc:sldMk cId="3149000144" sldId="629"/>
        </pc:sldMkLst>
        <pc:spChg chg="mod ord">
          <ac:chgData name="Jennifer Howell" userId="fd0e79d5-674a-47b3-8a5b-4542575a01d4" providerId="ADAL" clId="{8FB36E5D-F198-4B37-B8F7-4C2B7A3300F4}" dt="2020-11-02T08:20:51.218" v="1519" actId="26606"/>
          <ac:spMkLst>
            <pc:docMk/>
            <pc:sldMk cId="3149000144" sldId="629"/>
            <ac:spMk id="2" creationId="{6B2DA46C-1E83-4529-8A38-7CA06FA65B3D}"/>
          </ac:spMkLst>
        </pc:spChg>
        <pc:spChg chg="del">
          <ac:chgData name="Jennifer Howell" userId="fd0e79d5-674a-47b3-8a5b-4542575a01d4" providerId="ADAL" clId="{8FB36E5D-F198-4B37-B8F7-4C2B7A3300F4}" dt="2020-11-02T08:16:36.739" v="1494" actId="478"/>
          <ac:spMkLst>
            <pc:docMk/>
            <pc:sldMk cId="3149000144" sldId="629"/>
            <ac:spMk id="3" creationId="{3A9830BC-36CE-4200-A2A7-A8E4312CF362}"/>
          </ac:spMkLst>
        </pc:spChg>
        <pc:spChg chg="del">
          <ac:chgData name="Jennifer Howell" userId="fd0e79d5-674a-47b3-8a5b-4542575a01d4" providerId="ADAL" clId="{8FB36E5D-F198-4B37-B8F7-4C2B7A3300F4}" dt="2020-11-02T08:16:34.395" v="1493" actId="478"/>
          <ac:spMkLst>
            <pc:docMk/>
            <pc:sldMk cId="3149000144" sldId="629"/>
            <ac:spMk id="4" creationId="{C36B5A41-DCE1-470D-9EF8-6D8D060BE03D}"/>
          </ac:spMkLst>
        </pc:spChg>
        <pc:spChg chg="del">
          <ac:chgData name="Jennifer Howell" userId="fd0e79d5-674a-47b3-8a5b-4542575a01d4" providerId="ADAL" clId="{8FB36E5D-F198-4B37-B8F7-4C2B7A3300F4}" dt="2020-11-02T08:16:40.004" v="1495" actId="478"/>
          <ac:spMkLst>
            <pc:docMk/>
            <pc:sldMk cId="3149000144" sldId="629"/>
            <ac:spMk id="5" creationId="{756DB6B4-8302-4EE4-9197-18972366A3B7}"/>
          </ac:spMkLst>
        </pc:spChg>
        <pc:spChg chg="mod ord">
          <ac:chgData name="Jennifer Howell" userId="fd0e79d5-674a-47b3-8a5b-4542575a01d4" providerId="ADAL" clId="{8FB36E5D-F198-4B37-B8F7-4C2B7A3300F4}" dt="2020-11-02T08:34:29.957" v="1928" actId="20577"/>
          <ac:spMkLst>
            <pc:docMk/>
            <pc:sldMk cId="3149000144" sldId="629"/>
            <ac:spMk id="6" creationId="{A79E0FAE-12FD-41FA-8258-73855478B45D}"/>
          </ac:spMkLst>
        </pc:spChg>
        <pc:spChg chg="add del mod">
          <ac:chgData name="Jennifer Howell" userId="fd0e79d5-674a-47b3-8a5b-4542575a01d4" providerId="ADAL" clId="{8FB36E5D-F198-4B37-B8F7-4C2B7A3300F4}" dt="2020-11-02T08:16:42.785" v="1496" actId="700"/>
          <ac:spMkLst>
            <pc:docMk/>
            <pc:sldMk cId="3149000144" sldId="629"/>
            <ac:spMk id="8" creationId="{74423A55-D8E0-4C42-B705-F77F0751311E}"/>
          </ac:spMkLst>
        </pc:spChg>
        <pc:spChg chg="add del mod ord">
          <ac:chgData name="Jennifer Howell" userId="fd0e79d5-674a-47b3-8a5b-4542575a01d4" providerId="ADAL" clId="{8FB36E5D-F198-4B37-B8F7-4C2B7A3300F4}" dt="2020-11-02T08:16:42.785" v="1496" actId="700"/>
          <ac:spMkLst>
            <pc:docMk/>
            <pc:sldMk cId="3149000144" sldId="629"/>
            <ac:spMk id="10" creationId="{FCE708F2-C0B1-483D-9B5E-C0C3F9B80AD1}"/>
          </ac:spMkLst>
        </pc:spChg>
        <pc:spChg chg="add del">
          <ac:chgData name="Jennifer Howell" userId="fd0e79d5-674a-47b3-8a5b-4542575a01d4" providerId="ADAL" clId="{8FB36E5D-F198-4B37-B8F7-4C2B7A3300F4}" dt="2020-11-02T08:20:51.218" v="1519" actId="26606"/>
          <ac:spMkLst>
            <pc:docMk/>
            <pc:sldMk cId="3149000144" sldId="629"/>
            <ac:spMk id="11" creationId="{081EA652-8C6A-4E69-BEB9-170809474553}"/>
          </ac:spMkLst>
        </pc:spChg>
        <pc:spChg chg="add del mod">
          <ac:chgData name="Jennifer Howell" userId="fd0e79d5-674a-47b3-8a5b-4542575a01d4" providerId="ADAL" clId="{8FB36E5D-F198-4B37-B8F7-4C2B7A3300F4}" dt="2020-11-02T08:16:42.785" v="1496" actId="700"/>
          <ac:spMkLst>
            <pc:docMk/>
            <pc:sldMk cId="3149000144" sldId="629"/>
            <ac:spMk id="12" creationId="{7680A974-0F49-4D04-93A5-DDF283FF2114}"/>
          </ac:spMkLst>
        </pc:spChg>
        <pc:spChg chg="add del">
          <ac:chgData name="Jennifer Howell" userId="fd0e79d5-674a-47b3-8a5b-4542575a01d4" providerId="ADAL" clId="{8FB36E5D-F198-4B37-B8F7-4C2B7A3300F4}" dt="2020-11-02T08:20:51.218" v="1519" actId="26606"/>
          <ac:spMkLst>
            <pc:docMk/>
            <pc:sldMk cId="3149000144" sldId="629"/>
            <ac:spMk id="13" creationId="{5298780A-33B9-4EA2-8F67-DE68AD62841B}"/>
          </ac:spMkLst>
        </pc:spChg>
        <pc:spChg chg="add del">
          <ac:chgData name="Jennifer Howell" userId="fd0e79d5-674a-47b3-8a5b-4542575a01d4" providerId="ADAL" clId="{8FB36E5D-F198-4B37-B8F7-4C2B7A3300F4}" dt="2020-11-02T08:20:51.218" v="1519" actId="26606"/>
          <ac:spMkLst>
            <pc:docMk/>
            <pc:sldMk cId="3149000144" sldId="629"/>
            <ac:spMk id="15" creationId="{7F488E8B-4E1E-4402-8935-D4E6C02615C7}"/>
          </ac:spMkLst>
        </pc:spChg>
        <pc:spChg chg="add">
          <ac:chgData name="Jennifer Howell" userId="fd0e79d5-674a-47b3-8a5b-4542575a01d4" providerId="ADAL" clId="{8FB36E5D-F198-4B37-B8F7-4C2B7A3300F4}" dt="2020-11-02T08:20:51.218" v="1519" actId="26606"/>
          <ac:spMkLst>
            <pc:docMk/>
            <pc:sldMk cId="3149000144" sldId="629"/>
            <ac:spMk id="22" creationId="{76EFD3D9-44F0-4267-BCC1-1613E79D8274}"/>
          </ac:spMkLst>
        </pc:spChg>
        <pc:spChg chg="add">
          <ac:chgData name="Jennifer Howell" userId="fd0e79d5-674a-47b3-8a5b-4542575a01d4" providerId="ADAL" clId="{8FB36E5D-F198-4B37-B8F7-4C2B7A3300F4}" dt="2020-11-02T08:20:51.218" v="1519" actId="26606"/>
          <ac:spMkLst>
            <pc:docMk/>
            <pc:sldMk cId="3149000144" sldId="629"/>
            <ac:spMk id="24" creationId="{A779A851-95D6-41AF-937A-B0E4B7F6FA8D}"/>
          </ac:spMkLst>
        </pc:spChg>
        <pc:spChg chg="add">
          <ac:chgData name="Jennifer Howell" userId="fd0e79d5-674a-47b3-8a5b-4542575a01d4" providerId="ADAL" clId="{8FB36E5D-F198-4B37-B8F7-4C2B7A3300F4}" dt="2020-11-02T08:20:51.218" v="1519" actId="26606"/>
          <ac:spMkLst>
            <pc:docMk/>
            <pc:sldMk cId="3149000144" sldId="629"/>
            <ac:spMk id="26" creationId="{953FB2E7-B6CB-429C-81EB-D9516D6D5C8D}"/>
          </ac:spMkLst>
        </pc:spChg>
        <pc:spChg chg="add">
          <ac:chgData name="Jennifer Howell" userId="fd0e79d5-674a-47b3-8a5b-4542575a01d4" providerId="ADAL" clId="{8FB36E5D-F198-4B37-B8F7-4C2B7A3300F4}" dt="2020-11-02T08:20:51.218" v="1519" actId="26606"/>
          <ac:spMkLst>
            <pc:docMk/>
            <pc:sldMk cId="3149000144" sldId="629"/>
            <ac:spMk id="28" creationId="{2EC40DB1-B719-4A13-9A4D-0966B4B27866}"/>
          </ac:spMkLst>
        </pc:spChg>
        <pc:spChg chg="add">
          <ac:chgData name="Jennifer Howell" userId="fd0e79d5-674a-47b3-8a5b-4542575a01d4" providerId="ADAL" clId="{8FB36E5D-F198-4B37-B8F7-4C2B7A3300F4}" dt="2020-11-02T08:20:51.218" v="1519" actId="26606"/>
          <ac:spMkLst>
            <pc:docMk/>
            <pc:sldMk cId="3149000144" sldId="629"/>
            <ac:spMk id="30" creationId="{82211336-CFF3-412D-868A-6679C1004C45}"/>
          </ac:spMkLst>
        </pc:spChg>
        <pc:cxnChg chg="add del">
          <ac:chgData name="Jennifer Howell" userId="fd0e79d5-674a-47b3-8a5b-4542575a01d4" providerId="ADAL" clId="{8FB36E5D-F198-4B37-B8F7-4C2B7A3300F4}" dt="2020-11-02T08:20:51.218" v="1519" actId="26606"/>
          <ac:cxnSpMkLst>
            <pc:docMk/>
            <pc:sldMk cId="3149000144" sldId="629"/>
            <ac:cxnSpMk id="17" creationId="{23AAC9B5-8015-485C-ACF9-A750390E9A56}"/>
          </ac:cxnSpMkLst>
        </pc:cxnChg>
      </pc:sldChg>
      <pc:sldChg chg="modSp add mod ord">
        <pc:chgData name="Jennifer Howell" userId="fd0e79d5-674a-47b3-8a5b-4542575a01d4" providerId="ADAL" clId="{8FB36E5D-F198-4B37-B8F7-4C2B7A3300F4}" dt="2020-11-02T08:30:56.990" v="1769" actId="20577"/>
        <pc:sldMkLst>
          <pc:docMk/>
          <pc:sldMk cId="1356427590" sldId="630"/>
        </pc:sldMkLst>
        <pc:spChg chg="mod">
          <ac:chgData name="Jennifer Howell" userId="fd0e79d5-674a-47b3-8a5b-4542575a01d4" providerId="ADAL" clId="{8FB36E5D-F198-4B37-B8F7-4C2B7A3300F4}" dt="2020-11-02T08:22:54.015" v="1698" actId="20577"/>
          <ac:spMkLst>
            <pc:docMk/>
            <pc:sldMk cId="1356427590" sldId="630"/>
            <ac:spMk id="2" creationId="{6B2DA46C-1E83-4529-8A38-7CA06FA65B3D}"/>
          </ac:spMkLst>
        </pc:spChg>
        <pc:spChg chg="mod">
          <ac:chgData name="Jennifer Howell" userId="fd0e79d5-674a-47b3-8a5b-4542575a01d4" providerId="ADAL" clId="{8FB36E5D-F198-4B37-B8F7-4C2B7A3300F4}" dt="2020-11-02T08:30:56.990" v="1769" actId="20577"/>
          <ac:spMkLst>
            <pc:docMk/>
            <pc:sldMk cId="1356427590" sldId="630"/>
            <ac:spMk id="6" creationId="{A79E0FAE-12FD-41FA-8258-73855478B45D}"/>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3E030EB-6829-4DFB-9461-B61353B37295}" type="doc">
      <dgm:prSet loTypeId="urn:microsoft.com/office/officeart/2005/8/layout/vList2" loCatId="list" qsTypeId="urn:microsoft.com/office/officeart/2005/8/quickstyle/simple1" qsCatId="simple" csTypeId="urn:microsoft.com/office/officeart/2005/8/colors/accent0_1" csCatId="mainScheme" phldr="1"/>
      <dgm:spPr/>
    </dgm:pt>
    <dgm:pt modelId="{74EBEE48-7E1A-4C81-B03C-42531A4B339F}">
      <dgm:prSet phldrT="[Text]"/>
      <dgm:spPr/>
      <dgm:t>
        <a:bodyPr/>
        <a:lstStyle/>
        <a:p>
          <a:r>
            <a:rPr lang="en-AU" dirty="0"/>
            <a:t>470+ courses</a:t>
          </a:r>
        </a:p>
      </dgm:t>
    </dgm:pt>
    <dgm:pt modelId="{FC885ED5-BACD-44EB-87DE-1B0C49CCBFE1}" type="parTrans" cxnId="{49078C66-E2E2-4527-AD79-1DB6219E99D1}">
      <dgm:prSet/>
      <dgm:spPr/>
      <dgm:t>
        <a:bodyPr/>
        <a:lstStyle/>
        <a:p>
          <a:endParaRPr lang="en-AU"/>
        </a:p>
      </dgm:t>
    </dgm:pt>
    <dgm:pt modelId="{9619A185-2923-43AF-A53B-8EAA159B7D4A}" type="sibTrans" cxnId="{49078C66-E2E2-4527-AD79-1DB6219E99D1}">
      <dgm:prSet/>
      <dgm:spPr/>
      <dgm:t>
        <a:bodyPr/>
        <a:lstStyle/>
        <a:p>
          <a:endParaRPr lang="en-AU"/>
        </a:p>
      </dgm:t>
    </dgm:pt>
    <dgm:pt modelId="{B2A0792D-9F42-41E6-8590-4847F3555537}">
      <dgm:prSet phldrT="[Text]"/>
      <dgm:spPr/>
      <dgm:t>
        <a:bodyPr/>
        <a:lstStyle/>
        <a:p>
          <a:r>
            <a:rPr lang="en-AU" dirty="0"/>
            <a:t>3,700+ units</a:t>
          </a:r>
        </a:p>
      </dgm:t>
    </dgm:pt>
    <dgm:pt modelId="{FFF0B69A-2905-4A51-9D54-AF6BF6B2848D}" type="parTrans" cxnId="{EC565CED-911C-493A-8FE0-26656F461B05}">
      <dgm:prSet/>
      <dgm:spPr/>
      <dgm:t>
        <a:bodyPr/>
        <a:lstStyle/>
        <a:p>
          <a:endParaRPr lang="en-AU"/>
        </a:p>
      </dgm:t>
    </dgm:pt>
    <dgm:pt modelId="{A0A8FA44-B40B-4442-A875-709B0FED975C}" type="sibTrans" cxnId="{EC565CED-911C-493A-8FE0-26656F461B05}">
      <dgm:prSet/>
      <dgm:spPr/>
      <dgm:t>
        <a:bodyPr/>
        <a:lstStyle/>
        <a:p>
          <a:endParaRPr lang="en-AU"/>
        </a:p>
      </dgm:t>
    </dgm:pt>
    <dgm:pt modelId="{92630203-7914-4AC1-B4C6-BF218254FE14}">
      <dgm:prSet phldrT="[Text]"/>
      <dgm:spPr/>
      <dgm:t>
        <a:bodyPr/>
        <a:lstStyle/>
        <a:p>
          <a:r>
            <a:rPr lang="en-AU" dirty="0"/>
            <a:t>It is a complexity of our own making!</a:t>
          </a:r>
        </a:p>
      </dgm:t>
    </dgm:pt>
    <dgm:pt modelId="{397943A8-BB39-462E-8E30-6195C5E7EA81}" type="parTrans" cxnId="{01525AEA-E088-4940-97C4-03237BB41954}">
      <dgm:prSet/>
      <dgm:spPr/>
      <dgm:t>
        <a:bodyPr/>
        <a:lstStyle/>
        <a:p>
          <a:endParaRPr lang="en-AU"/>
        </a:p>
      </dgm:t>
    </dgm:pt>
    <dgm:pt modelId="{2A9460DA-1750-4FC1-ACB2-9C622E27AE64}" type="sibTrans" cxnId="{01525AEA-E088-4940-97C4-03237BB41954}">
      <dgm:prSet/>
      <dgm:spPr/>
      <dgm:t>
        <a:bodyPr/>
        <a:lstStyle/>
        <a:p>
          <a:endParaRPr lang="en-AU"/>
        </a:p>
      </dgm:t>
    </dgm:pt>
    <dgm:pt modelId="{48382C56-5D93-4330-905B-9D985BBCB806}">
      <dgm:prSet phldrT="[Text]"/>
      <dgm:spPr/>
      <dgm:t>
        <a:bodyPr/>
        <a:lstStyle/>
        <a:p>
          <a:r>
            <a:rPr lang="en-AU" dirty="0"/>
            <a:t>Multiple availabilities</a:t>
          </a:r>
        </a:p>
      </dgm:t>
    </dgm:pt>
    <dgm:pt modelId="{53F01089-224E-4DD4-B69C-42B6420BD90C}" type="parTrans" cxnId="{7C0ED439-B786-44AB-B634-F4A3002C7319}">
      <dgm:prSet/>
      <dgm:spPr/>
      <dgm:t>
        <a:bodyPr/>
        <a:lstStyle/>
        <a:p>
          <a:endParaRPr lang="en-AU"/>
        </a:p>
      </dgm:t>
    </dgm:pt>
    <dgm:pt modelId="{29DDB94F-2351-4E62-978B-5855DA5ECD90}" type="sibTrans" cxnId="{7C0ED439-B786-44AB-B634-F4A3002C7319}">
      <dgm:prSet/>
      <dgm:spPr/>
      <dgm:t>
        <a:bodyPr/>
        <a:lstStyle/>
        <a:p>
          <a:endParaRPr lang="en-AU"/>
        </a:p>
      </dgm:t>
    </dgm:pt>
    <dgm:pt modelId="{206600DE-0822-4B98-BD75-489673CB4844}">
      <dgm:prSet phldrT="[Text]"/>
      <dgm:spPr/>
      <dgm:t>
        <a:bodyPr/>
        <a:lstStyle/>
        <a:p>
          <a:r>
            <a:rPr lang="en-AU" dirty="0"/>
            <a:t>Multiple platforms</a:t>
          </a:r>
        </a:p>
      </dgm:t>
    </dgm:pt>
    <dgm:pt modelId="{782F2C38-F60B-49D9-8FFD-E97269604F6B}" type="parTrans" cxnId="{78A4CEA1-CD19-4DFF-8E51-024839022BCA}">
      <dgm:prSet/>
      <dgm:spPr/>
      <dgm:t>
        <a:bodyPr/>
        <a:lstStyle/>
        <a:p>
          <a:endParaRPr lang="en-AU"/>
        </a:p>
      </dgm:t>
    </dgm:pt>
    <dgm:pt modelId="{D860B91B-8819-471B-99F9-D17CB9F41DAA}" type="sibTrans" cxnId="{78A4CEA1-CD19-4DFF-8E51-024839022BCA}">
      <dgm:prSet/>
      <dgm:spPr/>
      <dgm:t>
        <a:bodyPr/>
        <a:lstStyle/>
        <a:p>
          <a:endParaRPr lang="en-AU"/>
        </a:p>
      </dgm:t>
    </dgm:pt>
    <dgm:pt modelId="{3762E95A-8F08-431B-A60A-3D4D43BA5059}" type="pres">
      <dgm:prSet presAssocID="{13E030EB-6829-4DFB-9461-B61353B37295}" presName="linear" presStyleCnt="0">
        <dgm:presLayoutVars>
          <dgm:animLvl val="lvl"/>
          <dgm:resizeHandles val="exact"/>
        </dgm:presLayoutVars>
      </dgm:prSet>
      <dgm:spPr/>
    </dgm:pt>
    <dgm:pt modelId="{B32698E7-9092-45E4-A8DD-36E0CA189252}" type="pres">
      <dgm:prSet presAssocID="{74EBEE48-7E1A-4C81-B03C-42531A4B339F}" presName="parentText" presStyleLbl="node1" presStyleIdx="0" presStyleCnt="5">
        <dgm:presLayoutVars>
          <dgm:chMax val="0"/>
          <dgm:bulletEnabled val="1"/>
        </dgm:presLayoutVars>
      </dgm:prSet>
      <dgm:spPr/>
      <dgm:t>
        <a:bodyPr/>
        <a:lstStyle/>
        <a:p>
          <a:endParaRPr lang="en-US"/>
        </a:p>
      </dgm:t>
    </dgm:pt>
    <dgm:pt modelId="{655984A0-E369-4D04-9025-C264F3A4A737}" type="pres">
      <dgm:prSet presAssocID="{9619A185-2923-43AF-A53B-8EAA159B7D4A}" presName="spacer" presStyleCnt="0"/>
      <dgm:spPr/>
    </dgm:pt>
    <dgm:pt modelId="{73DFFE4E-CCCD-4BDA-B0CB-5C51C7E05F78}" type="pres">
      <dgm:prSet presAssocID="{B2A0792D-9F42-41E6-8590-4847F3555537}" presName="parentText" presStyleLbl="node1" presStyleIdx="1" presStyleCnt="5">
        <dgm:presLayoutVars>
          <dgm:chMax val="0"/>
          <dgm:bulletEnabled val="1"/>
        </dgm:presLayoutVars>
      </dgm:prSet>
      <dgm:spPr/>
      <dgm:t>
        <a:bodyPr/>
        <a:lstStyle/>
        <a:p>
          <a:endParaRPr lang="en-US"/>
        </a:p>
      </dgm:t>
    </dgm:pt>
    <dgm:pt modelId="{4B20FA18-0B6D-4D43-9BA6-E46A71AA4A07}" type="pres">
      <dgm:prSet presAssocID="{A0A8FA44-B40B-4442-A875-709B0FED975C}" presName="spacer" presStyleCnt="0"/>
      <dgm:spPr/>
    </dgm:pt>
    <dgm:pt modelId="{8A1781DE-AE2E-49BD-AA13-146BA3A60BA7}" type="pres">
      <dgm:prSet presAssocID="{48382C56-5D93-4330-905B-9D985BBCB806}" presName="parentText" presStyleLbl="node1" presStyleIdx="2" presStyleCnt="5">
        <dgm:presLayoutVars>
          <dgm:chMax val="0"/>
          <dgm:bulletEnabled val="1"/>
        </dgm:presLayoutVars>
      </dgm:prSet>
      <dgm:spPr/>
      <dgm:t>
        <a:bodyPr/>
        <a:lstStyle/>
        <a:p>
          <a:endParaRPr lang="en-US"/>
        </a:p>
      </dgm:t>
    </dgm:pt>
    <dgm:pt modelId="{29BAD439-CFA2-4B91-BFC9-9D831F2B601B}" type="pres">
      <dgm:prSet presAssocID="{29DDB94F-2351-4E62-978B-5855DA5ECD90}" presName="spacer" presStyleCnt="0"/>
      <dgm:spPr/>
    </dgm:pt>
    <dgm:pt modelId="{FE2F832E-F709-4803-8E52-EDE5B9BF644C}" type="pres">
      <dgm:prSet presAssocID="{206600DE-0822-4B98-BD75-489673CB4844}" presName="parentText" presStyleLbl="node1" presStyleIdx="3" presStyleCnt="5">
        <dgm:presLayoutVars>
          <dgm:chMax val="0"/>
          <dgm:bulletEnabled val="1"/>
        </dgm:presLayoutVars>
      </dgm:prSet>
      <dgm:spPr/>
      <dgm:t>
        <a:bodyPr/>
        <a:lstStyle/>
        <a:p>
          <a:endParaRPr lang="en-US"/>
        </a:p>
      </dgm:t>
    </dgm:pt>
    <dgm:pt modelId="{59B2ABE2-C665-49F4-8482-CE1E478116CF}" type="pres">
      <dgm:prSet presAssocID="{D860B91B-8819-471B-99F9-D17CB9F41DAA}" presName="spacer" presStyleCnt="0"/>
      <dgm:spPr/>
    </dgm:pt>
    <dgm:pt modelId="{E00E2F7F-83D2-437D-8245-9DB3E856114E}" type="pres">
      <dgm:prSet presAssocID="{92630203-7914-4AC1-B4C6-BF218254FE14}" presName="parentText" presStyleLbl="node1" presStyleIdx="4" presStyleCnt="5" custLinFactY="141714" custLinFactNeighborX="13806" custLinFactNeighborY="200000">
        <dgm:presLayoutVars>
          <dgm:chMax val="0"/>
          <dgm:bulletEnabled val="1"/>
        </dgm:presLayoutVars>
      </dgm:prSet>
      <dgm:spPr/>
      <dgm:t>
        <a:bodyPr/>
        <a:lstStyle/>
        <a:p>
          <a:endParaRPr lang="en-US"/>
        </a:p>
      </dgm:t>
    </dgm:pt>
  </dgm:ptLst>
  <dgm:cxnLst>
    <dgm:cxn modelId="{78A4CEA1-CD19-4DFF-8E51-024839022BCA}" srcId="{13E030EB-6829-4DFB-9461-B61353B37295}" destId="{206600DE-0822-4B98-BD75-489673CB4844}" srcOrd="3" destOrd="0" parTransId="{782F2C38-F60B-49D9-8FFD-E97269604F6B}" sibTransId="{D860B91B-8819-471B-99F9-D17CB9F41DAA}"/>
    <dgm:cxn modelId="{B390CF46-55F5-41A1-905F-B06A599773F0}" type="presOf" srcId="{48382C56-5D93-4330-905B-9D985BBCB806}" destId="{8A1781DE-AE2E-49BD-AA13-146BA3A60BA7}" srcOrd="0" destOrd="0" presId="urn:microsoft.com/office/officeart/2005/8/layout/vList2"/>
    <dgm:cxn modelId="{7DCDF6A6-79DA-4C92-82F1-A64994A8FC01}" type="presOf" srcId="{B2A0792D-9F42-41E6-8590-4847F3555537}" destId="{73DFFE4E-CCCD-4BDA-B0CB-5C51C7E05F78}" srcOrd="0" destOrd="0" presId="urn:microsoft.com/office/officeart/2005/8/layout/vList2"/>
    <dgm:cxn modelId="{EC565CED-911C-493A-8FE0-26656F461B05}" srcId="{13E030EB-6829-4DFB-9461-B61353B37295}" destId="{B2A0792D-9F42-41E6-8590-4847F3555537}" srcOrd="1" destOrd="0" parTransId="{FFF0B69A-2905-4A51-9D54-AF6BF6B2848D}" sibTransId="{A0A8FA44-B40B-4442-A875-709B0FED975C}"/>
    <dgm:cxn modelId="{54A4BF9B-0D67-461D-B213-3229CCF6B3E2}" type="presOf" srcId="{206600DE-0822-4B98-BD75-489673CB4844}" destId="{FE2F832E-F709-4803-8E52-EDE5B9BF644C}" srcOrd="0" destOrd="0" presId="urn:microsoft.com/office/officeart/2005/8/layout/vList2"/>
    <dgm:cxn modelId="{F835C4A2-E9FA-4164-9A77-A9241D15BF42}" type="presOf" srcId="{74EBEE48-7E1A-4C81-B03C-42531A4B339F}" destId="{B32698E7-9092-45E4-A8DD-36E0CA189252}" srcOrd="0" destOrd="0" presId="urn:microsoft.com/office/officeart/2005/8/layout/vList2"/>
    <dgm:cxn modelId="{4B07AE25-EF94-4C67-A663-E042974152C6}" type="presOf" srcId="{13E030EB-6829-4DFB-9461-B61353B37295}" destId="{3762E95A-8F08-431B-A60A-3D4D43BA5059}" srcOrd="0" destOrd="0" presId="urn:microsoft.com/office/officeart/2005/8/layout/vList2"/>
    <dgm:cxn modelId="{D1F492C8-FCAD-4C62-BCA0-3FC40AB27D55}" type="presOf" srcId="{92630203-7914-4AC1-B4C6-BF218254FE14}" destId="{E00E2F7F-83D2-437D-8245-9DB3E856114E}" srcOrd="0" destOrd="0" presId="urn:microsoft.com/office/officeart/2005/8/layout/vList2"/>
    <dgm:cxn modelId="{7C0ED439-B786-44AB-B634-F4A3002C7319}" srcId="{13E030EB-6829-4DFB-9461-B61353B37295}" destId="{48382C56-5D93-4330-905B-9D985BBCB806}" srcOrd="2" destOrd="0" parTransId="{53F01089-224E-4DD4-B69C-42B6420BD90C}" sibTransId="{29DDB94F-2351-4E62-978B-5855DA5ECD90}"/>
    <dgm:cxn modelId="{01525AEA-E088-4940-97C4-03237BB41954}" srcId="{13E030EB-6829-4DFB-9461-B61353B37295}" destId="{92630203-7914-4AC1-B4C6-BF218254FE14}" srcOrd="4" destOrd="0" parTransId="{397943A8-BB39-462E-8E30-6195C5E7EA81}" sibTransId="{2A9460DA-1750-4FC1-ACB2-9C622E27AE64}"/>
    <dgm:cxn modelId="{49078C66-E2E2-4527-AD79-1DB6219E99D1}" srcId="{13E030EB-6829-4DFB-9461-B61353B37295}" destId="{74EBEE48-7E1A-4C81-B03C-42531A4B339F}" srcOrd="0" destOrd="0" parTransId="{FC885ED5-BACD-44EB-87DE-1B0C49CCBFE1}" sibTransId="{9619A185-2923-43AF-A53B-8EAA159B7D4A}"/>
    <dgm:cxn modelId="{52A0D15C-8642-45E3-AFDF-6C9A3FF1B20F}" type="presParOf" srcId="{3762E95A-8F08-431B-A60A-3D4D43BA5059}" destId="{B32698E7-9092-45E4-A8DD-36E0CA189252}" srcOrd="0" destOrd="0" presId="urn:microsoft.com/office/officeart/2005/8/layout/vList2"/>
    <dgm:cxn modelId="{52829EF0-07CE-4316-8505-2B2467A8535C}" type="presParOf" srcId="{3762E95A-8F08-431B-A60A-3D4D43BA5059}" destId="{655984A0-E369-4D04-9025-C264F3A4A737}" srcOrd="1" destOrd="0" presId="urn:microsoft.com/office/officeart/2005/8/layout/vList2"/>
    <dgm:cxn modelId="{675CC0A2-3C60-4468-BEB6-1B56F95F0A47}" type="presParOf" srcId="{3762E95A-8F08-431B-A60A-3D4D43BA5059}" destId="{73DFFE4E-CCCD-4BDA-B0CB-5C51C7E05F78}" srcOrd="2" destOrd="0" presId="urn:microsoft.com/office/officeart/2005/8/layout/vList2"/>
    <dgm:cxn modelId="{8605B414-6F48-41C4-A976-3EF2A2798C82}" type="presParOf" srcId="{3762E95A-8F08-431B-A60A-3D4D43BA5059}" destId="{4B20FA18-0B6D-4D43-9BA6-E46A71AA4A07}" srcOrd="3" destOrd="0" presId="urn:microsoft.com/office/officeart/2005/8/layout/vList2"/>
    <dgm:cxn modelId="{FE71BD01-2586-456B-A147-AEF747DC54CB}" type="presParOf" srcId="{3762E95A-8F08-431B-A60A-3D4D43BA5059}" destId="{8A1781DE-AE2E-49BD-AA13-146BA3A60BA7}" srcOrd="4" destOrd="0" presId="urn:microsoft.com/office/officeart/2005/8/layout/vList2"/>
    <dgm:cxn modelId="{A28B5FF4-F8DA-4300-8179-EF6A9CA03666}" type="presParOf" srcId="{3762E95A-8F08-431B-A60A-3D4D43BA5059}" destId="{29BAD439-CFA2-4B91-BFC9-9D831F2B601B}" srcOrd="5" destOrd="0" presId="urn:microsoft.com/office/officeart/2005/8/layout/vList2"/>
    <dgm:cxn modelId="{0E074C22-BA49-4C73-8844-87ACA27A3120}" type="presParOf" srcId="{3762E95A-8F08-431B-A60A-3D4D43BA5059}" destId="{FE2F832E-F709-4803-8E52-EDE5B9BF644C}" srcOrd="6" destOrd="0" presId="urn:microsoft.com/office/officeart/2005/8/layout/vList2"/>
    <dgm:cxn modelId="{B2290AAE-911A-4C30-A4CF-052AA6577D9F}" type="presParOf" srcId="{3762E95A-8F08-431B-A60A-3D4D43BA5059}" destId="{59B2ABE2-C665-49F4-8482-CE1E478116CF}" srcOrd="7" destOrd="0" presId="urn:microsoft.com/office/officeart/2005/8/layout/vList2"/>
    <dgm:cxn modelId="{38E96B40-0E64-4568-B3A3-59AB0C230D05}" type="presParOf" srcId="{3762E95A-8F08-431B-A60A-3D4D43BA5059}" destId="{E00E2F7F-83D2-437D-8245-9DB3E856114E}" srcOrd="8" destOrd="0" presId="urn:microsoft.com/office/officeart/2005/8/layout/vList2"/>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519126A-5623-4CB4-A386-3FB34DBAEC7B}"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AU"/>
        </a:p>
      </dgm:t>
    </dgm:pt>
    <dgm:pt modelId="{064F4A83-A70B-46DB-A22E-C5D6535299B5}">
      <dgm:prSet phldrT="[Text]"/>
      <dgm:spPr/>
      <dgm:t>
        <a:bodyPr/>
        <a:lstStyle/>
        <a:p>
          <a:r>
            <a:rPr lang="en-AU" dirty="0"/>
            <a:t>CITM COVID-19</a:t>
          </a:r>
        </a:p>
      </dgm:t>
    </dgm:pt>
    <dgm:pt modelId="{CF3B006D-6448-43DA-95E5-2E383BE82D51}" type="parTrans" cxnId="{60761457-600F-43E7-9C56-77497CB4C111}">
      <dgm:prSet/>
      <dgm:spPr/>
      <dgm:t>
        <a:bodyPr/>
        <a:lstStyle/>
        <a:p>
          <a:endParaRPr lang="en-AU"/>
        </a:p>
      </dgm:t>
    </dgm:pt>
    <dgm:pt modelId="{1C51EE03-238D-43FF-B6CD-6E544FE34297}" type="sibTrans" cxnId="{60761457-600F-43E7-9C56-77497CB4C111}">
      <dgm:prSet/>
      <dgm:spPr/>
      <dgm:t>
        <a:bodyPr/>
        <a:lstStyle/>
        <a:p>
          <a:endParaRPr lang="en-AU"/>
        </a:p>
      </dgm:t>
    </dgm:pt>
    <dgm:pt modelId="{CF9B0BC1-10F6-433B-900F-C8988BFB6B4A}">
      <dgm:prSet phldrT="[Text]"/>
      <dgm:spPr/>
      <dgm:t>
        <a:bodyPr/>
        <a:lstStyle/>
        <a:p>
          <a:r>
            <a:rPr lang="en-AU" dirty="0"/>
            <a:t>COVID-19 CI LSE Subgroup</a:t>
          </a:r>
        </a:p>
      </dgm:t>
    </dgm:pt>
    <dgm:pt modelId="{3FDB94E4-6009-48A7-84DD-BAE994A5B6DE}" type="parTrans" cxnId="{5ADAD2BC-79F7-4929-B3B3-B53DC30DE9AC}">
      <dgm:prSet/>
      <dgm:spPr/>
      <dgm:t>
        <a:bodyPr/>
        <a:lstStyle/>
        <a:p>
          <a:endParaRPr lang="en-AU"/>
        </a:p>
      </dgm:t>
    </dgm:pt>
    <dgm:pt modelId="{AF87E85E-E615-441E-8BD1-FDFD65AA2097}" type="sibTrans" cxnId="{5ADAD2BC-79F7-4929-B3B3-B53DC30DE9AC}">
      <dgm:prSet/>
      <dgm:spPr/>
      <dgm:t>
        <a:bodyPr/>
        <a:lstStyle/>
        <a:p>
          <a:endParaRPr lang="en-AU"/>
        </a:p>
      </dgm:t>
    </dgm:pt>
    <dgm:pt modelId="{AD4ED05D-3C86-441B-8655-4E1F6D777795}">
      <dgm:prSet phldrT="[Text]"/>
      <dgm:spPr/>
      <dgm:t>
        <a:bodyPr/>
        <a:lstStyle/>
        <a:p>
          <a:r>
            <a:rPr lang="en-AU" dirty="0"/>
            <a:t>Return to Campus Steering Group</a:t>
          </a:r>
        </a:p>
      </dgm:t>
    </dgm:pt>
    <dgm:pt modelId="{722CABDA-EAE1-4217-B6C8-FE09C5496156}" type="parTrans" cxnId="{27C976BB-5BC6-4554-8092-E8D0121E51A8}">
      <dgm:prSet/>
      <dgm:spPr/>
      <dgm:t>
        <a:bodyPr/>
        <a:lstStyle/>
        <a:p>
          <a:endParaRPr lang="en-AU"/>
        </a:p>
      </dgm:t>
    </dgm:pt>
    <dgm:pt modelId="{6FE8A641-7D46-4FAF-A1DE-15B3EB0EBE67}" type="sibTrans" cxnId="{27C976BB-5BC6-4554-8092-E8D0121E51A8}">
      <dgm:prSet/>
      <dgm:spPr/>
      <dgm:t>
        <a:bodyPr/>
        <a:lstStyle/>
        <a:p>
          <a:endParaRPr lang="en-AU"/>
        </a:p>
      </dgm:t>
    </dgm:pt>
    <dgm:pt modelId="{802AD613-5759-418C-BDE8-A602E5ABFE99}">
      <dgm:prSet phldrT="[Text]"/>
      <dgm:spPr/>
      <dgm:t>
        <a:bodyPr/>
        <a:lstStyle/>
        <a:p>
          <a:r>
            <a:rPr lang="en-AU" dirty="0"/>
            <a:t>Beyond COVID-19 Task Force</a:t>
          </a:r>
        </a:p>
      </dgm:t>
    </dgm:pt>
    <dgm:pt modelId="{FB3E26DD-E170-4A0F-BA4C-A84D36C89FC3}" type="parTrans" cxnId="{25B2B9DC-95EF-4B1B-9D7D-AAA7D231EF80}">
      <dgm:prSet/>
      <dgm:spPr/>
      <dgm:t>
        <a:bodyPr/>
        <a:lstStyle/>
        <a:p>
          <a:endParaRPr lang="en-AU"/>
        </a:p>
      </dgm:t>
    </dgm:pt>
    <dgm:pt modelId="{50C95B76-9C04-4A6E-9018-34BF122F8600}" type="sibTrans" cxnId="{25B2B9DC-95EF-4B1B-9D7D-AAA7D231EF80}">
      <dgm:prSet/>
      <dgm:spPr/>
      <dgm:t>
        <a:bodyPr/>
        <a:lstStyle/>
        <a:p>
          <a:endParaRPr lang="en-AU"/>
        </a:p>
      </dgm:t>
    </dgm:pt>
    <dgm:pt modelId="{6F437B81-00D8-46FF-938C-129A5E1F5D1B}">
      <dgm:prSet phldrT="[Text]"/>
      <dgm:spPr/>
      <dgm:t>
        <a:bodyPr/>
        <a:lstStyle/>
        <a:p>
          <a:r>
            <a:rPr lang="en-AU" dirty="0"/>
            <a:t>Internal Audit COVID-19 Critical Business Controls</a:t>
          </a:r>
        </a:p>
      </dgm:t>
    </dgm:pt>
    <dgm:pt modelId="{BA9E8DFC-7FDA-4399-9D4F-2AAD78BF1BAD}" type="parTrans" cxnId="{94093D07-2681-4897-A350-197A2865BB73}">
      <dgm:prSet/>
      <dgm:spPr/>
      <dgm:t>
        <a:bodyPr/>
        <a:lstStyle/>
        <a:p>
          <a:endParaRPr lang="en-AU"/>
        </a:p>
      </dgm:t>
    </dgm:pt>
    <dgm:pt modelId="{B216D7AE-814A-4DFE-BCDB-7ACAC96CCA9F}" type="sibTrans" cxnId="{94093D07-2681-4897-A350-197A2865BB73}">
      <dgm:prSet/>
      <dgm:spPr/>
      <dgm:t>
        <a:bodyPr/>
        <a:lstStyle/>
        <a:p>
          <a:endParaRPr lang="en-AU"/>
        </a:p>
      </dgm:t>
    </dgm:pt>
    <dgm:pt modelId="{E4675809-1480-4437-AD60-734FD1DE5781}" type="pres">
      <dgm:prSet presAssocID="{A519126A-5623-4CB4-A386-3FB34DBAEC7B}" presName="Name0" presStyleCnt="0">
        <dgm:presLayoutVars>
          <dgm:chPref val="1"/>
          <dgm:dir/>
          <dgm:animOne val="branch"/>
          <dgm:animLvl val="lvl"/>
          <dgm:resizeHandles val="exact"/>
        </dgm:presLayoutVars>
      </dgm:prSet>
      <dgm:spPr/>
      <dgm:t>
        <a:bodyPr/>
        <a:lstStyle/>
        <a:p>
          <a:endParaRPr lang="en-US"/>
        </a:p>
      </dgm:t>
    </dgm:pt>
    <dgm:pt modelId="{877ED407-728F-474F-9356-52A815774D39}" type="pres">
      <dgm:prSet presAssocID="{064F4A83-A70B-46DB-A22E-C5D6535299B5}" presName="root1" presStyleCnt="0"/>
      <dgm:spPr/>
    </dgm:pt>
    <dgm:pt modelId="{9FD0595B-4495-4E3A-B7CA-50064A4D3CD7}" type="pres">
      <dgm:prSet presAssocID="{064F4A83-A70B-46DB-A22E-C5D6535299B5}" presName="LevelOneTextNode" presStyleLbl="node0" presStyleIdx="0" presStyleCnt="1">
        <dgm:presLayoutVars>
          <dgm:chPref val="3"/>
        </dgm:presLayoutVars>
      </dgm:prSet>
      <dgm:spPr/>
      <dgm:t>
        <a:bodyPr/>
        <a:lstStyle/>
        <a:p>
          <a:endParaRPr lang="en-US"/>
        </a:p>
      </dgm:t>
    </dgm:pt>
    <dgm:pt modelId="{435A7D1A-292A-40D2-86FB-495DF0E2B828}" type="pres">
      <dgm:prSet presAssocID="{064F4A83-A70B-46DB-A22E-C5D6535299B5}" presName="level2hierChild" presStyleCnt="0"/>
      <dgm:spPr/>
    </dgm:pt>
    <dgm:pt modelId="{44F831A7-CF9F-483C-85CD-49ACD1D01AA2}" type="pres">
      <dgm:prSet presAssocID="{3FDB94E4-6009-48A7-84DD-BAE994A5B6DE}" presName="conn2-1" presStyleLbl="parChTrans1D2" presStyleIdx="0" presStyleCnt="4"/>
      <dgm:spPr/>
      <dgm:t>
        <a:bodyPr/>
        <a:lstStyle/>
        <a:p>
          <a:endParaRPr lang="en-US"/>
        </a:p>
      </dgm:t>
    </dgm:pt>
    <dgm:pt modelId="{871CA155-ED72-4438-84B5-E279B0912233}" type="pres">
      <dgm:prSet presAssocID="{3FDB94E4-6009-48A7-84DD-BAE994A5B6DE}" presName="connTx" presStyleLbl="parChTrans1D2" presStyleIdx="0" presStyleCnt="4"/>
      <dgm:spPr/>
      <dgm:t>
        <a:bodyPr/>
        <a:lstStyle/>
        <a:p>
          <a:endParaRPr lang="en-US"/>
        </a:p>
      </dgm:t>
    </dgm:pt>
    <dgm:pt modelId="{63E61D0E-BB19-4BFD-BFFA-2A32C528BAAB}" type="pres">
      <dgm:prSet presAssocID="{CF9B0BC1-10F6-433B-900F-C8988BFB6B4A}" presName="root2" presStyleCnt="0"/>
      <dgm:spPr/>
    </dgm:pt>
    <dgm:pt modelId="{1AC0237D-767C-4134-AC6F-775B65FC4B60}" type="pres">
      <dgm:prSet presAssocID="{CF9B0BC1-10F6-433B-900F-C8988BFB6B4A}" presName="LevelTwoTextNode" presStyleLbl="node2" presStyleIdx="0" presStyleCnt="4">
        <dgm:presLayoutVars>
          <dgm:chPref val="3"/>
        </dgm:presLayoutVars>
      </dgm:prSet>
      <dgm:spPr/>
      <dgm:t>
        <a:bodyPr/>
        <a:lstStyle/>
        <a:p>
          <a:endParaRPr lang="en-US"/>
        </a:p>
      </dgm:t>
    </dgm:pt>
    <dgm:pt modelId="{A8C6EC0F-B44E-47C4-BF8E-2597432B3FD4}" type="pres">
      <dgm:prSet presAssocID="{CF9B0BC1-10F6-433B-900F-C8988BFB6B4A}" presName="level3hierChild" presStyleCnt="0"/>
      <dgm:spPr/>
    </dgm:pt>
    <dgm:pt modelId="{D664C0F5-18A4-48C6-9474-55574DA36283}" type="pres">
      <dgm:prSet presAssocID="{722CABDA-EAE1-4217-B6C8-FE09C5496156}" presName="conn2-1" presStyleLbl="parChTrans1D2" presStyleIdx="1" presStyleCnt="4"/>
      <dgm:spPr/>
      <dgm:t>
        <a:bodyPr/>
        <a:lstStyle/>
        <a:p>
          <a:endParaRPr lang="en-US"/>
        </a:p>
      </dgm:t>
    </dgm:pt>
    <dgm:pt modelId="{20F05776-51A8-44B9-A7BE-B8963FF33D1F}" type="pres">
      <dgm:prSet presAssocID="{722CABDA-EAE1-4217-B6C8-FE09C5496156}" presName="connTx" presStyleLbl="parChTrans1D2" presStyleIdx="1" presStyleCnt="4"/>
      <dgm:spPr/>
      <dgm:t>
        <a:bodyPr/>
        <a:lstStyle/>
        <a:p>
          <a:endParaRPr lang="en-US"/>
        </a:p>
      </dgm:t>
    </dgm:pt>
    <dgm:pt modelId="{FF9B758C-9B7D-4363-ACA1-363334E15242}" type="pres">
      <dgm:prSet presAssocID="{AD4ED05D-3C86-441B-8655-4E1F6D777795}" presName="root2" presStyleCnt="0"/>
      <dgm:spPr/>
    </dgm:pt>
    <dgm:pt modelId="{2C31B03F-2302-451E-950D-E87698F0D7CC}" type="pres">
      <dgm:prSet presAssocID="{AD4ED05D-3C86-441B-8655-4E1F6D777795}" presName="LevelTwoTextNode" presStyleLbl="node2" presStyleIdx="1" presStyleCnt="4">
        <dgm:presLayoutVars>
          <dgm:chPref val="3"/>
        </dgm:presLayoutVars>
      </dgm:prSet>
      <dgm:spPr/>
      <dgm:t>
        <a:bodyPr/>
        <a:lstStyle/>
        <a:p>
          <a:endParaRPr lang="en-US"/>
        </a:p>
      </dgm:t>
    </dgm:pt>
    <dgm:pt modelId="{048EC78C-2E34-48FF-A39B-BD2711947ED2}" type="pres">
      <dgm:prSet presAssocID="{AD4ED05D-3C86-441B-8655-4E1F6D777795}" presName="level3hierChild" presStyleCnt="0"/>
      <dgm:spPr/>
    </dgm:pt>
    <dgm:pt modelId="{19192DB0-6420-458B-8745-B18A456F589F}" type="pres">
      <dgm:prSet presAssocID="{FB3E26DD-E170-4A0F-BA4C-A84D36C89FC3}" presName="conn2-1" presStyleLbl="parChTrans1D2" presStyleIdx="2" presStyleCnt="4"/>
      <dgm:spPr/>
      <dgm:t>
        <a:bodyPr/>
        <a:lstStyle/>
        <a:p>
          <a:endParaRPr lang="en-US"/>
        </a:p>
      </dgm:t>
    </dgm:pt>
    <dgm:pt modelId="{1F21A71A-9649-468D-AB3D-436631BF0DF5}" type="pres">
      <dgm:prSet presAssocID="{FB3E26DD-E170-4A0F-BA4C-A84D36C89FC3}" presName="connTx" presStyleLbl="parChTrans1D2" presStyleIdx="2" presStyleCnt="4"/>
      <dgm:spPr/>
      <dgm:t>
        <a:bodyPr/>
        <a:lstStyle/>
        <a:p>
          <a:endParaRPr lang="en-US"/>
        </a:p>
      </dgm:t>
    </dgm:pt>
    <dgm:pt modelId="{A62B2499-557B-4E9D-87FA-FAFBF3DB9304}" type="pres">
      <dgm:prSet presAssocID="{802AD613-5759-418C-BDE8-A602E5ABFE99}" presName="root2" presStyleCnt="0"/>
      <dgm:spPr/>
    </dgm:pt>
    <dgm:pt modelId="{0B01DD87-E8FE-446B-8D7B-400F95E0A040}" type="pres">
      <dgm:prSet presAssocID="{802AD613-5759-418C-BDE8-A602E5ABFE99}" presName="LevelTwoTextNode" presStyleLbl="node2" presStyleIdx="2" presStyleCnt="4">
        <dgm:presLayoutVars>
          <dgm:chPref val="3"/>
        </dgm:presLayoutVars>
      </dgm:prSet>
      <dgm:spPr/>
      <dgm:t>
        <a:bodyPr/>
        <a:lstStyle/>
        <a:p>
          <a:endParaRPr lang="en-US"/>
        </a:p>
      </dgm:t>
    </dgm:pt>
    <dgm:pt modelId="{F776C8BA-B4C0-441E-983C-99C5265C1A70}" type="pres">
      <dgm:prSet presAssocID="{802AD613-5759-418C-BDE8-A602E5ABFE99}" presName="level3hierChild" presStyleCnt="0"/>
      <dgm:spPr/>
    </dgm:pt>
    <dgm:pt modelId="{D3A55790-7CB0-4070-9CEB-D2591E0895C1}" type="pres">
      <dgm:prSet presAssocID="{BA9E8DFC-7FDA-4399-9D4F-2AAD78BF1BAD}" presName="conn2-1" presStyleLbl="parChTrans1D2" presStyleIdx="3" presStyleCnt="4"/>
      <dgm:spPr/>
      <dgm:t>
        <a:bodyPr/>
        <a:lstStyle/>
        <a:p>
          <a:endParaRPr lang="en-US"/>
        </a:p>
      </dgm:t>
    </dgm:pt>
    <dgm:pt modelId="{146491BF-6F35-4C1A-9D46-9624901F1608}" type="pres">
      <dgm:prSet presAssocID="{BA9E8DFC-7FDA-4399-9D4F-2AAD78BF1BAD}" presName="connTx" presStyleLbl="parChTrans1D2" presStyleIdx="3" presStyleCnt="4"/>
      <dgm:spPr/>
      <dgm:t>
        <a:bodyPr/>
        <a:lstStyle/>
        <a:p>
          <a:endParaRPr lang="en-US"/>
        </a:p>
      </dgm:t>
    </dgm:pt>
    <dgm:pt modelId="{A0E84B7C-CA7B-45E0-91CC-C4A3B60219FE}" type="pres">
      <dgm:prSet presAssocID="{6F437B81-00D8-46FF-938C-129A5E1F5D1B}" presName="root2" presStyleCnt="0"/>
      <dgm:spPr/>
    </dgm:pt>
    <dgm:pt modelId="{618B92B9-49C7-40F1-B2ED-2BAF2FDC6B46}" type="pres">
      <dgm:prSet presAssocID="{6F437B81-00D8-46FF-938C-129A5E1F5D1B}" presName="LevelTwoTextNode" presStyleLbl="node2" presStyleIdx="3" presStyleCnt="4">
        <dgm:presLayoutVars>
          <dgm:chPref val="3"/>
        </dgm:presLayoutVars>
      </dgm:prSet>
      <dgm:spPr/>
      <dgm:t>
        <a:bodyPr/>
        <a:lstStyle/>
        <a:p>
          <a:endParaRPr lang="en-US"/>
        </a:p>
      </dgm:t>
    </dgm:pt>
    <dgm:pt modelId="{E9AD471D-2FC2-41B0-9DED-32C2CF357D59}" type="pres">
      <dgm:prSet presAssocID="{6F437B81-00D8-46FF-938C-129A5E1F5D1B}" presName="level3hierChild" presStyleCnt="0"/>
      <dgm:spPr/>
    </dgm:pt>
  </dgm:ptLst>
  <dgm:cxnLst>
    <dgm:cxn modelId="{07214633-DBC3-42BB-BA4C-74A7CA3B2390}" type="presOf" srcId="{802AD613-5759-418C-BDE8-A602E5ABFE99}" destId="{0B01DD87-E8FE-446B-8D7B-400F95E0A040}" srcOrd="0" destOrd="0" presId="urn:microsoft.com/office/officeart/2008/layout/HorizontalMultiLevelHierarchy"/>
    <dgm:cxn modelId="{192BDF6A-5F9B-4FD2-9040-99BD0FC0F310}" type="presOf" srcId="{722CABDA-EAE1-4217-B6C8-FE09C5496156}" destId="{20F05776-51A8-44B9-A7BE-B8963FF33D1F}" srcOrd="1" destOrd="0" presId="urn:microsoft.com/office/officeart/2008/layout/HorizontalMultiLevelHierarchy"/>
    <dgm:cxn modelId="{5ADAD2BC-79F7-4929-B3B3-B53DC30DE9AC}" srcId="{064F4A83-A70B-46DB-A22E-C5D6535299B5}" destId="{CF9B0BC1-10F6-433B-900F-C8988BFB6B4A}" srcOrd="0" destOrd="0" parTransId="{3FDB94E4-6009-48A7-84DD-BAE994A5B6DE}" sibTransId="{AF87E85E-E615-441E-8BD1-FDFD65AA2097}"/>
    <dgm:cxn modelId="{25B2B9DC-95EF-4B1B-9D7D-AAA7D231EF80}" srcId="{064F4A83-A70B-46DB-A22E-C5D6535299B5}" destId="{802AD613-5759-418C-BDE8-A602E5ABFE99}" srcOrd="2" destOrd="0" parTransId="{FB3E26DD-E170-4A0F-BA4C-A84D36C89FC3}" sibTransId="{50C95B76-9C04-4A6E-9018-34BF122F8600}"/>
    <dgm:cxn modelId="{60761457-600F-43E7-9C56-77497CB4C111}" srcId="{A519126A-5623-4CB4-A386-3FB34DBAEC7B}" destId="{064F4A83-A70B-46DB-A22E-C5D6535299B5}" srcOrd="0" destOrd="0" parTransId="{CF3B006D-6448-43DA-95E5-2E383BE82D51}" sibTransId="{1C51EE03-238D-43FF-B6CD-6E544FE34297}"/>
    <dgm:cxn modelId="{ACFAB938-7A74-4F01-AC56-F4465C887874}" type="presOf" srcId="{3FDB94E4-6009-48A7-84DD-BAE994A5B6DE}" destId="{871CA155-ED72-4438-84B5-E279B0912233}" srcOrd="1" destOrd="0" presId="urn:microsoft.com/office/officeart/2008/layout/HorizontalMultiLevelHierarchy"/>
    <dgm:cxn modelId="{DE7EDF55-32D5-43A1-ABD4-EB6E3791C4AD}" type="presOf" srcId="{FB3E26DD-E170-4A0F-BA4C-A84D36C89FC3}" destId="{1F21A71A-9649-468D-AB3D-436631BF0DF5}" srcOrd="1" destOrd="0" presId="urn:microsoft.com/office/officeart/2008/layout/HorizontalMultiLevelHierarchy"/>
    <dgm:cxn modelId="{AB621714-A5EA-4EB9-AF0D-12836E9319D8}" type="presOf" srcId="{064F4A83-A70B-46DB-A22E-C5D6535299B5}" destId="{9FD0595B-4495-4E3A-B7CA-50064A4D3CD7}" srcOrd="0" destOrd="0" presId="urn:microsoft.com/office/officeart/2008/layout/HorizontalMultiLevelHierarchy"/>
    <dgm:cxn modelId="{27C976BB-5BC6-4554-8092-E8D0121E51A8}" srcId="{064F4A83-A70B-46DB-A22E-C5D6535299B5}" destId="{AD4ED05D-3C86-441B-8655-4E1F6D777795}" srcOrd="1" destOrd="0" parTransId="{722CABDA-EAE1-4217-B6C8-FE09C5496156}" sibTransId="{6FE8A641-7D46-4FAF-A1DE-15B3EB0EBE67}"/>
    <dgm:cxn modelId="{C334CD9D-8052-45F4-9A1D-6EEA58B591E7}" type="presOf" srcId="{A519126A-5623-4CB4-A386-3FB34DBAEC7B}" destId="{E4675809-1480-4437-AD60-734FD1DE5781}" srcOrd="0" destOrd="0" presId="urn:microsoft.com/office/officeart/2008/layout/HorizontalMultiLevelHierarchy"/>
    <dgm:cxn modelId="{64C0B600-3576-4B15-8322-CC733107E7F8}" type="presOf" srcId="{BA9E8DFC-7FDA-4399-9D4F-2AAD78BF1BAD}" destId="{D3A55790-7CB0-4070-9CEB-D2591E0895C1}" srcOrd="0" destOrd="0" presId="urn:microsoft.com/office/officeart/2008/layout/HorizontalMultiLevelHierarchy"/>
    <dgm:cxn modelId="{935D400A-37F7-4DD3-9A0E-48FC263BFFEB}" type="presOf" srcId="{6F437B81-00D8-46FF-938C-129A5E1F5D1B}" destId="{618B92B9-49C7-40F1-B2ED-2BAF2FDC6B46}" srcOrd="0" destOrd="0" presId="urn:microsoft.com/office/officeart/2008/layout/HorizontalMultiLevelHierarchy"/>
    <dgm:cxn modelId="{9A10D20A-D2DD-49EB-B086-57508EB62EC6}" type="presOf" srcId="{CF9B0BC1-10F6-433B-900F-C8988BFB6B4A}" destId="{1AC0237D-767C-4134-AC6F-775B65FC4B60}" srcOrd="0" destOrd="0" presId="urn:microsoft.com/office/officeart/2008/layout/HorizontalMultiLevelHierarchy"/>
    <dgm:cxn modelId="{A79C7DB6-243E-4F3B-94A1-DD653AC054E1}" type="presOf" srcId="{FB3E26DD-E170-4A0F-BA4C-A84D36C89FC3}" destId="{19192DB0-6420-458B-8745-B18A456F589F}" srcOrd="0" destOrd="0" presId="urn:microsoft.com/office/officeart/2008/layout/HorizontalMultiLevelHierarchy"/>
    <dgm:cxn modelId="{94093D07-2681-4897-A350-197A2865BB73}" srcId="{064F4A83-A70B-46DB-A22E-C5D6535299B5}" destId="{6F437B81-00D8-46FF-938C-129A5E1F5D1B}" srcOrd="3" destOrd="0" parTransId="{BA9E8DFC-7FDA-4399-9D4F-2AAD78BF1BAD}" sibTransId="{B216D7AE-814A-4DFE-BCDB-7ACAC96CCA9F}"/>
    <dgm:cxn modelId="{26850B0D-4BF9-41B6-BF82-2EAB4228E48A}" type="presOf" srcId="{AD4ED05D-3C86-441B-8655-4E1F6D777795}" destId="{2C31B03F-2302-451E-950D-E87698F0D7CC}" srcOrd="0" destOrd="0" presId="urn:microsoft.com/office/officeart/2008/layout/HorizontalMultiLevelHierarchy"/>
    <dgm:cxn modelId="{DCCD8559-DED7-40DF-A11E-2A4FF37906A1}" type="presOf" srcId="{BA9E8DFC-7FDA-4399-9D4F-2AAD78BF1BAD}" destId="{146491BF-6F35-4C1A-9D46-9624901F1608}" srcOrd="1" destOrd="0" presId="urn:microsoft.com/office/officeart/2008/layout/HorizontalMultiLevelHierarchy"/>
    <dgm:cxn modelId="{15A74B76-D91F-4B4B-9931-99B4F3B5FD19}" type="presOf" srcId="{722CABDA-EAE1-4217-B6C8-FE09C5496156}" destId="{D664C0F5-18A4-48C6-9474-55574DA36283}" srcOrd="0" destOrd="0" presId="urn:microsoft.com/office/officeart/2008/layout/HorizontalMultiLevelHierarchy"/>
    <dgm:cxn modelId="{B4454F2C-C763-4357-991C-8F3E015847A6}" type="presOf" srcId="{3FDB94E4-6009-48A7-84DD-BAE994A5B6DE}" destId="{44F831A7-CF9F-483C-85CD-49ACD1D01AA2}" srcOrd="0" destOrd="0" presId="urn:microsoft.com/office/officeart/2008/layout/HorizontalMultiLevelHierarchy"/>
    <dgm:cxn modelId="{90B27A18-B6F6-49A6-8B69-9748E093277E}" type="presParOf" srcId="{E4675809-1480-4437-AD60-734FD1DE5781}" destId="{877ED407-728F-474F-9356-52A815774D39}" srcOrd="0" destOrd="0" presId="urn:microsoft.com/office/officeart/2008/layout/HorizontalMultiLevelHierarchy"/>
    <dgm:cxn modelId="{5433A9BB-04CE-4A00-9110-BCA431962F84}" type="presParOf" srcId="{877ED407-728F-474F-9356-52A815774D39}" destId="{9FD0595B-4495-4E3A-B7CA-50064A4D3CD7}" srcOrd="0" destOrd="0" presId="urn:microsoft.com/office/officeart/2008/layout/HorizontalMultiLevelHierarchy"/>
    <dgm:cxn modelId="{94A42C55-F609-4283-8E41-E30A4B774C70}" type="presParOf" srcId="{877ED407-728F-474F-9356-52A815774D39}" destId="{435A7D1A-292A-40D2-86FB-495DF0E2B828}" srcOrd="1" destOrd="0" presId="urn:microsoft.com/office/officeart/2008/layout/HorizontalMultiLevelHierarchy"/>
    <dgm:cxn modelId="{E5A5F258-B37C-43F7-856D-D899E0CCB0C8}" type="presParOf" srcId="{435A7D1A-292A-40D2-86FB-495DF0E2B828}" destId="{44F831A7-CF9F-483C-85CD-49ACD1D01AA2}" srcOrd="0" destOrd="0" presId="urn:microsoft.com/office/officeart/2008/layout/HorizontalMultiLevelHierarchy"/>
    <dgm:cxn modelId="{3FA8924E-0B45-4895-BEA1-A98C87E76C17}" type="presParOf" srcId="{44F831A7-CF9F-483C-85CD-49ACD1D01AA2}" destId="{871CA155-ED72-4438-84B5-E279B0912233}" srcOrd="0" destOrd="0" presId="urn:microsoft.com/office/officeart/2008/layout/HorizontalMultiLevelHierarchy"/>
    <dgm:cxn modelId="{8B039C22-A4BF-4490-B2FB-6D089E06CEEB}" type="presParOf" srcId="{435A7D1A-292A-40D2-86FB-495DF0E2B828}" destId="{63E61D0E-BB19-4BFD-BFFA-2A32C528BAAB}" srcOrd="1" destOrd="0" presId="urn:microsoft.com/office/officeart/2008/layout/HorizontalMultiLevelHierarchy"/>
    <dgm:cxn modelId="{9FA8FA29-7CE8-44D9-A0B3-3DA7ABEDFB7C}" type="presParOf" srcId="{63E61D0E-BB19-4BFD-BFFA-2A32C528BAAB}" destId="{1AC0237D-767C-4134-AC6F-775B65FC4B60}" srcOrd="0" destOrd="0" presId="urn:microsoft.com/office/officeart/2008/layout/HorizontalMultiLevelHierarchy"/>
    <dgm:cxn modelId="{DC3DECC8-F3BD-4521-A1D7-57A209981B42}" type="presParOf" srcId="{63E61D0E-BB19-4BFD-BFFA-2A32C528BAAB}" destId="{A8C6EC0F-B44E-47C4-BF8E-2597432B3FD4}" srcOrd="1" destOrd="0" presId="urn:microsoft.com/office/officeart/2008/layout/HorizontalMultiLevelHierarchy"/>
    <dgm:cxn modelId="{F0AB3E92-EBB6-4C4C-9739-5B66F5AA5A28}" type="presParOf" srcId="{435A7D1A-292A-40D2-86FB-495DF0E2B828}" destId="{D664C0F5-18A4-48C6-9474-55574DA36283}" srcOrd="2" destOrd="0" presId="urn:microsoft.com/office/officeart/2008/layout/HorizontalMultiLevelHierarchy"/>
    <dgm:cxn modelId="{028F8E79-0C35-4289-9EBD-1D303B76D8D3}" type="presParOf" srcId="{D664C0F5-18A4-48C6-9474-55574DA36283}" destId="{20F05776-51A8-44B9-A7BE-B8963FF33D1F}" srcOrd="0" destOrd="0" presId="urn:microsoft.com/office/officeart/2008/layout/HorizontalMultiLevelHierarchy"/>
    <dgm:cxn modelId="{89371AE1-6AC6-4D58-8E69-7AD34CD55799}" type="presParOf" srcId="{435A7D1A-292A-40D2-86FB-495DF0E2B828}" destId="{FF9B758C-9B7D-4363-ACA1-363334E15242}" srcOrd="3" destOrd="0" presId="urn:microsoft.com/office/officeart/2008/layout/HorizontalMultiLevelHierarchy"/>
    <dgm:cxn modelId="{F5EA876E-8841-4189-85EF-1DDECCA3BA70}" type="presParOf" srcId="{FF9B758C-9B7D-4363-ACA1-363334E15242}" destId="{2C31B03F-2302-451E-950D-E87698F0D7CC}" srcOrd="0" destOrd="0" presId="urn:microsoft.com/office/officeart/2008/layout/HorizontalMultiLevelHierarchy"/>
    <dgm:cxn modelId="{95601FBD-CBCA-4A6F-877E-D3C1138CF6BF}" type="presParOf" srcId="{FF9B758C-9B7D-4363-ACA1-363334E15242}" destId="{048EC78C-2E34-48FF-A39B-BD2711947ED2}" srcOrd="1" destOrd="0" presId="urn:microsoft.com/office/officeart/2008/layout/HorizontalMultiLevelHierarchy"/>
    <dgm:cxn modelId="{12EA503A-B61E-4B74-BBBB-D3F24C5416CB}" type="presParOf" srcId="{435A7D1A-292A-40D2-86FB-495DF0E2B828}" destId="{19192DB0-6420-458B-8745-B18A456F589F}" srcOrd="4" destOrd="0" presId="urn:microsoft.com/office/officeart/2008/layout/HorizontalMultiLevelHierarchy"/>
    <dgm:cxn modelId="{D90FC7D1-BF61-4FFD-9BE3-8845B47621FB}" type="presParOf" srcId="{19192DB0-6420-458B-8745-B18A456F589F}" destId="{1F21A71A-9649-468D-AB3D-436631BF0DF5}" srcOrd="0" destOrd="0" presId="urn:microsoft.com/office/officeart/2008/layout/HorizontalMultiLevelHierarchy"/>
    <dgm:cxn modelId="{6F47D940-E8ED-40BA-AB09-0CA854B62494}" type="presParOf" srcId="{435A7D1A-292A-40D2-86FB-495DF0E2B828}" destId="{A62B2499-557B-4E9D-87FA-FAFBF3DB9304}" srcOrd="5" destOrd="0" presId="urn:microsoft.com/office/officeart/2008/layout/HorizontalMultiLevelHierarchy"/>
    <dgm:cxn modelId="{CF95B01E-A60A-40B7-8591-50C2334D9E2C}" type="presParOf" srcId="{A62B2499-557B-4E9D-87FA-FAFBF3DB9304}" destId="{0B01DD87-E8FE-446B-8D7B-400F95E0A040}" srcOrd="0" destOrd="0" presId="urn:microsoft.com/office/officeart/2008/layout/HorizontalMultiLevelHierarchy"/>
    <dgm:cxn modelId="{6BDE145B-8147-4D31-8628-B0C45667C7AF}" type="presParOf" srcId="{A62B2499-557B-4E9D-87FA-FAFBF3DB9304}" destId="{F776C8BA-B4C0-441E-983C-99C5265C1A70}" srcOrd="1" destOrd="0" presId="urn:microsoft.com/office/officeart/2008/layout/HorizontalMultiLevelHierarchy"/>
    <dgm:cxn modelId="{55D8C07A-7CC3-4FBD-8741-DE5728D79748}" type="presParOf" srcId="{435A7D1A-292A-40D2-86FB-495DF0E2B828}" destId="{D3A55790-7CB0-4070-9CEB-D2591E0895C1}" srcOrd="6" destOrd="0" presId="urn:microsoft.com/office/officeart/2008/layout/HorizontalMultiLevelHierarchy"/>
    <dgm:cxn modelId="{69762549-091E-4E39-A60C-4D95E8A33DC2}" type="presParOf" srcId="{D3A55790-7CB0-4070-9CEB-D2591E0895C1}" destId="{146491BF-6F35-4C1A-9D46-9624901F1608}" srcOrd="0" destOrd="0" presId="urn:microsoft.com/office/officeart/2008/layout/HorizontalMultiLevelHierarchy"/>
    <dgm:cxn modelId="{B9EF1BEF-A2B6-4C9E-A7C6-C30E7EDEAEF7}" type="presParOf" srcId="{435A7D1A-292A-40D2-86FB-495DF0E2B828}" destId="{A0E84B7C-CA7B-45E0-91CC-C4A3B60219FE}" srcOrd="7" destOrd="0" presId="urn:microsoft.com/office/officeart/2008/layout/HorizontalMultiLevelHierarchy"/>
    <dgm:cxn modelId="{FA7F4916-0D16-407E-A0B8-B18829785C40}" type="presParOf" srcId="{A0E84B7C-CA7B-45E0-91CC-C4A3B60219FE}" destId="{618B92B9-49C7-40F1-B2ED-2BAF2FDC6B46}" srcOrd="0" destOrd="0" presId="urn:microsoft.com/office/officeart/2008/layout/HorizontalMultiLevelHierarchy"/>
    <dgm:cxn modelId="{7C056706-6706-47C3-A6CF-5EFBE349F94C}" type="presParOf" srcId="{A0E84B7C-CA7B-45E0-91CC-C4A3B60219FE}" destId="{E9AD471D-2FC2-41B0-9DED-32C2CF357D59}"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FA0E868-8C03-42A3-A4BA-834CE0B44455}" type="doc">
      <dgm:prSet loTypeId="urn:microsoft.com/office/officeart/2011/layout/HexagonRadial" loCatId="officeonline" qsTypeId="urn:microsoft.com/office/officeart/2005/8/quickstyle/simple2" qsCatId="simple" csTypeId="urn:microsoft.com/office/officeart/2005/8/colors/accent6_1" csCatId="accent6" phldr="1"/>
      <dgm:spPr/>
      <dgm:t>
        <a:bodyPr/>
        <a:lstStyle/>
        <a:p>
          <a:endParaRPr lang="en-US"/>
        </a:p>
      </dgm:t>
    </dgm:pt>
    <dgm:pt modelId="{2EC4882C-A4E3-4022-8BF2-C4DE10164C0E}">
      <dgm:prSet phldrT="[Text]" custT="1"/>
      <dgm:spPr>
        <a:xfrm>
          <a:off x="4365484" y="1403741"/>
          <a:ext cx="1784216" cy="1543419"/>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gm:spPr>
      <dgm:t>
        <a:bodyPr/>
        <a:lstStyle/>
        <a:p>
          <a:pPr>
            <a:buNone/>
          </a:pPr>
          <a:r>
            <a:rPr lang="en-US" sz="1600" b="1">
              <a:solidFill>
                <a:sysClr val="windowText" lastClr="000000">
                  <a:hueOff val="0"/>
                  <a:satOff val="0"/>
                  <a:lumOff val="0"/>
                  <a:alphaOff val="0"/>
                </a:sysClr>
              </a:solidFill>
              <a:latin typeface="Calibri" panose="020F0502020204030204"/>
              <a:ea typeface="+mn-ea"/>
              <a:cs typeface="+mn-cs"/>
            </a:rPr>
            <a:t>Blended Learning @ Curtin</a:t>
          </a:r>
        </a:p>
      </dgm:t>
    </dgm:pt>
    <dgm:pt modelId="{A4A436C0-09F3-4C14-A046-2E178982B5A7}" type="parTrans" cxnId="{F2B13D2C-B12B-451B-9416-270C90E6FBE1}">
      <dgm:prSet/>
      <dgm:spPr/>
      <dgm:t>
        <a:bodyPr/>
        <a:lstStyle/>
        <a:p>
          <a:endParaRPr lang="en-US"/>
        </a:p>
      </dgm:t>
    </dgm:pt>
    <dgm:pt modelId="{48D4BCA2-66A8-4A97-985B-964E8DAFD780}" type="sibTrans" cxnId="{F2B13D2C-B12B-451B-9416-270C90E6FBE1}">
      <dgm:prSet/>
      <dgm:spPr/>
      <dgm:t>
        <a:bodyPr/>
        <a:lstStyle/>
        <a:p>
          <a:endParaRPr lang="en-US"/>
        </a:p>
      </dgm:t>
    </dgm:pt>
    <dgm:pt modelId="{CA5033AF-5334-4E53-94DC-8C4EDF810255}">
      <dgm:prSet phldrT="[Text]"/>
      <dgm:spPr>
        <a:xfrm>
          <a:off x="4529836" y="0"/>
          <a:ext cx="1462152" cy="1264933"/>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gm:spPr>
      <dgm:t>
        <a:bodyPr/>
        <a:lstStyle/>
        <a:p>
          <a:pPr>
            <a:buNone/>
          </a:pPr>
          <a:r>
            <a:rPr lang="en-US">
              <a:solidFill>
                <a:sysClr val="windowText" lastClr="000000">
                  <a:hueOff val="0"/>
                  <a:satOff val="0"/>
                  <a:lumOff val="0"/>
                  <a:alphaOff val="0"/>
                </a:sysClr>
              </a:solidFill>
              <a:latin typeface="Calibri" panose="020F0502020204030204"/>
              <a:ea typeface="+mn-ea"/>
              <a:cs typeface="+mn-cs"/>
            </a:rPr>
            <a:t>Industry-engaged Learning Experiences</a:t>
          </a:r>
        </a:p>
      </dgm:t>
    </dgm:pt>
    <dgm:pt modelId="{564E6162-BE99-4E39-BDEF-EC3B6A8F77AB}" type="parTrans" cxnId="{24EE40E1-9036-40EE-960A-E0E6A3F1A474}">
      <dgm:prSet/>
      <dgm:spPr/>
      <dgm:t>
        <a:bodyPr/>
        <a:lstStyle/>
        <a:p>
          <a:endParaRPr lang="en-US"/>
        </a:p>
      </dgm:t>
    </dgm:pt>
    <dgm:pt modelId="{5D0BF99A-A626-4A6E-AB09-24C27EF16977}" type="sibTrans" cxnId="{24EE40E1-9036-40EE-960A-E0E6A3F1A474}">
      <dgm:prSet/>
      <dgm:spPr/>
      <dgm:t>
        <a:bodyPr/>
        <a:lstStyle/>
        <a:p>
          <a:endParaRPr lang="en-US"/>
        </a:p>
      </dgm:t>
    </dgm:pt>
    <dgm:pt modelId="{726F3D13-C07A-490C-B6A0-47B60344641E}">
      <dgm:prSet phldrT="[Text]"/>
      <dgm:spPr>
        <a:xfrm>
          <a:off x="5870800" y="778019"/>
          <a:ext cx="1462152" cy="1264933"/>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gm:spPr>
      <dgm:t>
        <a:bodyPr/>
        <a:lstStyle/>
        <a:p>
          <a:pPr>
            <a:buNone/>
          </a:pPr>
          <a:r>
            <a:rPr lang="en-US">
              <a:solidFill>
                <a:sysClr val="windowText" lastClr="000000">
                  <a:hueOff val="0"/>
                  <a:satOff val="0"/>
                  <a:lumOff val="0"/>
                  <a:alphaOff val="0"/>
                </a:sysClr>
              </a:solidFill>
              <a:latin typeface="Calibri" panose="020F0502020204030204"/>
              <a:ea typeface="+mn-ea"/>
              <a:cs typeface="+mn-cs"/>
            </a:rPr>
            <a:t>Agile Learning Design</a:t>
          </a:r>
        </a:p>
      </dgm:t>
    </dgm:pt>
    <dgm:pt modelId="{6B3D5FA4-4DB4-43F2-BAC5-935B5D54B414}" type="parTrans" cxnId="{A1B51003-2A69-4DB0-88EA-41F8CC6501CB}">
      <dgm:prSet/>
      <dgm:spPr/>
      <dgm:t>
        <a:bodyPr/>
        <a:lstStyle/>
        <a:p>
          <a:endParaRPr lang="en-US"/>
        </a:p>
      </dgm:t>
    </dgm:pt>
    <dgm:pt modelId="{4D38B0D0-6020-4E36-9297-6B59E9D3B370}" type="sibTrans" cxnId="{A1B51003-2A69-4DB0-88EA-41F8CC6501CB}">
      <dgm:prSet/>
      <dgm:spPr/>
      <dgm:t>
        <a:bodyPr/>
        <a:lstStyle/>
        <a:p>
          <a:endParaRPr lang="en-US"/>
        </a:p>
      </dgm:t>
    </dgm:pt>
    <dgm:pt modelId="{E70F23F3-D876-4F9C-AA6C-D1E1A14AF15A}">
      <dgm:prSet phldrT="[Text]"/>
      <dgm:spPr>
        <a:xfrm>
          <a:off x="5870800" y="2307514"/>
          <a:ext cx="1462152" cy="1264933"/>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gm:spPr>
      <dgm:t>
        <a:bodyPr/>
        <a:lstStyle/>
        <a:p>
          <a:pPr>
            <a:buNone/>
          </a:pPr>
          <a:r>
            <a:rPr lang="en-US">
              <a:solidFill>
                <a:sysClr val="windowText" lastClr="000000">
                  <a:hueOff val="0"/>
                  <a:satOff val="0"/>
                  <a:lumOff val="0"/>
                  <a:alphaOff val="0"/>
                </a:sysClr>
              </a:solidFill>
              <a:latin typeface="Calibri" panose="020F0502020204030204"/>
              <a:ea typeface="+mn-ea"/>
              <a:cs typeface="+mn-cs"/>
            </a:rPr>
            <a:t>Differentiated Delivery</a:t>
          </a:r>
        </a:p>
      </dgm:t>
    </dgm:pt>
    <dgm:pt modelId="{0E5B20E9-E2F3-417D-A4F8-175ABFFC2A60}" type="parTrans" cxnId="{41D254B6-5056-4EE4-AEC4-E43608FB7479}">
      <dgm:prSet/>
      <dgm:spPr/>
      <dgm:t>
        <a:bodyPr/>
        <a:lstStyle/>
        <a:p>
          <a:endParaRPr lang="en-US"/>
        </a:p>
      </dgm:t>
    </dgm:pt>
    <dgm:pt modelId="{325B9124-B793-41C8-AA52-6E37E1DD1E1D}" type="sibTrans" cxnId="{41D254B6-5056-4EE4-AEC4-E43608FB7479}">
      <dgm:prSet/>
      <dgm:spPr/>
      <dgm:t>
        <a:bodyPr/>
        <a:lstStyle/>
        <a:p>
          <a:endParaRPr lang="en-US"/>
        </a:p>
      </dgm:t>
    </dgm:pt>
    <dgm:pt modelId="{96FAF0A8-D32F-4C7B-98C1-B9ED21F78CE4}">
      <dgm:prSet phldrT="[Text]"/>
      <dgm:spPr>
        <a:xfrm>
          <a:off x="4529836" y="3086404"/>
          <a:ext cx="1462152" cy="1264933"/>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gm:spPr>
      <dgm:t>
        <a:bodyPr/>
        <a:lstStyle/>
        <a:p>
          <a:pPr>
            <a:buNone/>
          </a:pPr>
          <a:r>
            <a:rPr lang="en-US">
              <a:solidFill>
                <a:sysClr val="windowText" lastClr="000000">
                  <a:hueOff val="0"/>
                  <a:satOff val="0"/>
                  <a:lumOff val="0"/>
                  <a:alphaOff val="0"/>
                </a:sysClr>
              </a:solidFill>
              <a:latin typeface="Calibri" panose="020F0502020204030204"/>
              <a:ea typeface="+mn-ea"/>
              <a:cs typeface="+mn-cs"/>
            </a:rPr>
            <a:t>Authentic Learning Outcomes</a:t>
          </a:r>
        </a:p>
      </dgm:t>
    </dgm:pt>
    <dgm:pt modelId="{AACB71F2-3710-4FDC-92D3-1A02E65F0C3B}" type="parTrans" cxnId="{2FA26BBA-1DC5-4FB8-BEFF-51524536C114}">
      <dgm:prSet/>
      <dgm:spPr/>
      <dgm:t>
        <a:bodyPr/>
        <a:lstStyle/>
        <a:p>
          <a:endParaRPr lang="en-US"/>
        </a:p>
      </dgm:t>
    </dgm:pt>
    <dgm:pt modelId="{4667AE31-F9E7-4B09-823F-B5EB71AD9838}" type="sibTrans" cxnId="{2FA26BBA-1DC5-4FB8-BEFF-51524536C114}">
      <dgm:prSet/>
      <dgm:spPr/>
      <dgm:t>
        <a:bodyPr/>
        <a:lstStyle/>
        <a:p>
          <a:endParaRPr lang="en-US"/>
        </a:p>
      </dgm:t>
    </dgm:pt>
    <dgm:pt modelId="{1E13D8EB-00B7-407D-98CF-FB5EC6B14C7F}">
      <dgm:prSet phldrT="[Text]"/>
      <dgm:spPr>
        <a:xfrm>
          <a:off x="3182646" y="2308384"/>
          <a:ext cx="1462152" cy="1264933"/>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gm:spPr>
      <dgm:t>
        <a:bodyPr/>
        <a:lstStyle/>
        <a:p>
          <a:pPr>
            <a:buNone/>
          </a:pPr>
          <a:r>
            <a:rPr lang="en-US">
              <a:solidFill>
                <a:sysClr val="windowText" lastClr="000000">
                  <a:hueOff val="0"/>
                  <a:satOff val="0"/>
                  <a:lumOff val="0"/>
                  <a:alphaOff val="0"/>
                </a:sysClr>
              </a:solidFill>
              <a:latin typeface="Calibri" panose="020F0502020204030204"/>
              <a:ea typeface="+mn-ea"/>
              <a:cs typeface="+mn-cs"/>
            </a:rPr>
            <a:t>Hyflex Technologies</a:t>
          </a:r>
        </a:p>
      </dgm:t>
    </dgm:pt>
    <dgm:pt modelId="{A8345756-82EF-477F-A653-629DE4BC5154}" type="parTrans" cxnId="{C69A4962-19F7-45DC-B332-16D470793465}">
      <dgm:prSet/>
      <dgm:spPr/>
      <dgm:t>
        <a:bodyPr/>
        <a:lstStyle/>
        <a:p>
          <a:endParaRPr lang="en-US"/>
        </a:p>
      </dgm:t>
    </dgm:pt>
    <dgm:pt modelId="{778F1B5E-9C26-40AA-95DF-74784310D88F}" type="sibTrans" cxnId="{C69A4962-19F7-45DC-B332-16D470793465}">
      <dgm:prSet/>
      <dgm:spPr/>
      <dgm:t>
        <a:bodyPr/>
        <a:lstStyle/>
        <a:p>
          <a:endParaRPr lang="en-US"/>
        </a:p>
      </dgm:t>
    </dgm:pt>
    <dgm:pt modelId="{E181E28B-E02F-4FBA-8490-8D5C7A28FA11}">
      <dgm:prSet phldrT="[Text]"/>
      <dgm:spPr>
        <a:xfrm>
          <a:off x="3182646" y="776278"/>
          <a:ext cx="1462152" cy="1264933"/>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gm:spPr>
      <dgm:t>
        <a:bodyPr/>
        <a:lstStyle/>
        <a:p>
          <a:pPr>
            <a:buNone/>
          </a:pPr>
          <a:r>
            <a:rPr lang="en-US">
              <a:solidFill>
                <a:sysClr val="windowText" lastClr="000000">
                  <a:hueOff val="0"/>
                  <a:satOff val="0"/>
                  <a:lumOff val="0"/>
                  <a:alphaOff val="0"/>
                </a:sysClr>
              </a:solidFill>
              <a:latin typeface="Calibri" panose="020F0502020204030204"/>
              <a:ea typeface="+mn-ea"/>
              <a:cs typeface="+mn-cs"/>
            </a:rPr>
            <a:t>Students as partners</a:t>
          </a:r>
        </a:p>
      </dgm:t>
    </dgm:pt>
    <dgm:pt modelId="{AFF65FDD-C8C2-41B8-9675-890FE5CA3DEC}" type="parTrans" cxnId="{1A25818F-180C-4405-8A78-F01E1CF3AEE0}">
      <dgm:prSet/>
      <dgm:spPr/>
      <dgm:t>
        <a:bodyPr/>
        <a:lstStyle/>
        <a:p>
          <a:endParaRPr lang="en-US"/>
        </a:p>
      </dgm:t>
    </dgm:pt>
    <dgm:pt modelId="{E456D989-B99C-4626-BBCA-79A295CE839F}" type="sibTrans" cxnId="{1A25818F-180C-4405-8A78-F01E1CF3AEE0}">
      <dgm:prSet/>
      <dgm:spPr/>
      <dgm:t>
        <a:bodyPr/>
        <a:lstStyle/>
        <a:p>
          <a:endParaRPr lang="en-US"/>
        </a:p>
      </dgm:t>
    </dgm:pt>
    <dgm:pt modelId="{0E6450FA-8CA8-4FF9-B285-E04AC3734CCC}" type="pres">
      <dgm:prSet presAssocID="{6FA0E868-8C03-42A3-A4BA-834CE0B44455}" presName="Name0" presStyleCnt="0">
        <dgm:presLayoutVars>
          <dgm:chMax val="1"/>
          <dgm:chPref val="1"/>
          <dgm:dir/>
          <dgm:animOne val="branch"/>
          <dgm:animLvl val="lvl"/>
        </dgm:presLayoutVars>
      </dgm:prSet>
      <dgm:spPr/>
      <dgm:t>
        <a:bodyPr/>
        <a:lstStyle/>
        <a:p>
          <a:endParaRPr lang="en-US"/>
        </a:p>
      </dgm:t>
    </dgm:pt>
    <dgm:pt modelId="{EA8F95C6-3E11-43EC-83D0-EC772112AAFD}" type="pres">
      <dgm:prSet presAssocID="{2EC4882C-A4E3-4022-8BF2-C4DE10164C0E}" presName="Parent" presStyleLbl="node0" presStyleIdx="0" presStyleCnt="1">
        <dgm:presLayoutVars>
          <dgm:chMax val="6"/>
          <dgm:chPref val="6"/>
        </dgm:presLayoutVars>
      </dgm:prSet>
      <dgm:spPr/>
      <dgm:t>
        <a:bodyPr/>
        <a:lstStyle/>
        <a:p>
          <a:endParaRPr lang="en-US"/>
        </a:p>
      </dgm:t>
    </dgm:pt>
    <dgm:pt modelId="{73C8E43A-2845-4CF1-9DCC-B69BB668F02B}" type="pres">
      <dgm:prSet presAssocID="{CA5033AF-5334-4E53-94DC-8C4EDF810255}" presName="Accent1" presStyleCnt="0"/>
      <dgm:spPr/>
    </dgm:pt>
    <dgm:pt modelId="{28C17CA3-C0BB-44CA-8F46-81EEBCE43457}" type="pres">
      <dgm:prSet presAssocID="{CA5033AF-5334-4E53-94DC-8C4EDF810255}" presName="Accent" presStyleLbl="bgShp" presStyleIdx="0" presStyleCnt="6"/>
      <dgm:spPr/>
    </dgm:pt>
    <dgm:pt modelId="{EF64E540-F81E-4ACF-8C25-AB870DD8C3D5}" type="pres">
      <dgm:prSet presAssocID="{CA5033AF-5334-4E53-94DC-8C4EDF810255}" presName="Child1" presStyleLbl="node1" presStyleIdx="0" presStyleCnt="6">
        <dgm:presLayoutVars>
          <dgm:chMax val="0"/>
          <dgm:chPref val="0"/>
          <dgm:bulletEnabled val="1"/>
        </dgm:presLayoutVars>
      </dgm:prSet>
      <dgm:spPr/>
      <dgm:t>
        <a:bodyPr/>
        <a:lstStyle/>
        <a:p>
          <a:endParaRPr lang="en-US"/>
        </a:p>
      </dgm:t>
    </dgm:pt>
    <dgm:pt modelId="{5B1DD215-DEBF-4324-884F-3FA40FC16C45}" type="pres">
      <dgm:prSet presAssocID="{726F3D13-C07A-490C-B6A0-47B60344641E}" presName="Accent2" presStyleCnt="0"/>
      <dgm:spPr/>
    </dgm:pt>
    <dgm:pt modelId="{2EF22CCC-13EA-4170-986D-235BE498D3C8}" type="pres">
      <dgm:prSet presAssocID="{726F3D13-C07A-490C-B6A0-47B60344641E}" presName="Accent" presStyleLbl="bgShp" presStyleIdx="1" presStyleCnt="6"/>
      <dgm:spPr>
        <a:xfrm>
          <a:off x="5482746" y="665319"/>
          <a:ext cx="673179" cy="580033"/>
        </a:xfrm>
        <a:prstGeom prst="hexagon">
          <a:avLst>
            <a:gd name="adj" fmla="val 28900"/>
            <a:gd name="vf" fmla="val 115470"/>
          </a:avLst>
        </a:prstGeom>
        <a:solidFill>
          <a:srgbClr val="70AD47">
            <a:tint val="40000"/>
            <a:hueOff val="0"/>
            <a:satOff val="0"/>
            <a:lumOff val="0"/>
            <a:alphaOff val="0"/>
          </a:srgbClr>
        </a:solidFill>
        <a:ln>
          <a:noFill/>
        </a:ln>
        <a:effectLst/>
      </dgm:spPr>
    </dgm:pt>
    <dgm:pt modelId="{5B1E2CEA-84A8-4398-B029-230FD0601D37}" type="pres">
      <dgm:prSet presAssocID="{726F3D13-C07A-490C-B6A0-47B60344641E}" presName="Child2" presStyleLbl="node1" presStyleIdx="1" presStyleCnt="6">
        <dgm:presLayoutVars>
          <dgm:chMax val="0"/>
          <dgm:chPref val="0"/>
          <dgm:bulletEnabled val="1"/>
        </dgm:presLayoutVars>
      </dgm:prSet>
      <dgm:spPr/>
      <dgm:t>
        <a:bodyPr/>
        <a:lstStyle/>
        <a:p>
          <a:endParaRPr lang="en-US"/>
        </a:p>
      </dgm:t>
    </dgm:pt>
    <dgm:pt modelId="{57A8706E-D3D3-4D48-B1E9-8504182520E6}" type="pres">
      <dgm:prSet presAssocID="{E70F23F3-D876-4F9C-AA6C-D1E1A14AF15A}" presName="Accent3" presStyleCnt="0"/>
      <dgm:spPr/>
    </dgm:pt>
    <dgm:pt modelId="{2E0F3FE0-ED8B-411E-9A87-4BA8D0A697B8}" type="pres">
      <dgm:prSet presAssocID="{E70F23F3-D876-4F9C-AA6C-D1E1A14AF15A}" presName="Accent" presStyleLbl="bgShp" presStyleIdx="2" presStyleCnt="6"/>
      <dgm:spPr>
        <a:xfrm>
          <a:off x="6268399" y="1749673"/>
          <a:ext cx="673179" cy="580033"/>
        </a:xfrm>
        <a:prstGeom prst="hexagon">
          <a:avLst>
            <a:gd name="adj" fmla="val 28900"/>
            <a:gd name="vf" fmla="val 115470"/>
          </a:avLst>
        </a:prstGeom>
        <a:solidFill>
          <a:srgbClr val="70AD47">
            <a:tint val="40000"/>
            <a:hueOff val="0"/>
            <a:satOff val="0"/>
            <a:lumOff val="0"/>
            <a:alphaOff val="0"/>
          </a:srgbClr>
        </a:solidFill>
        <a:ln>
          <a:noFill/>
        </a:ln>
        <a:effectLst/>
      </dgm:spPr>
    </dgm:pt>
    <dgm:pt modelId="{B31D7A89-A0BA-407A-8F19-359F863094C3}" type="pres">
      <dgm:prSet presAssocID="{E70F23F3-D876-4F9C-AA6C-D1E1A14AF15A}" presName="Child3" presStyleLbl="node1" presStyleIdx="2" presStyleCnt="6">
        <dgm:presLayoutVars>
          <dgm:chMax val="0"/>
          <dgm:chPref val="0"/>
          <dgm:bulletEnabled val="1"/>
        </dgm:presLayoutVars>
      </dgm:prSet>
      <dgm:spPr/>
      <dgm:t>
        <a:bodyPr/>
        <a:lstStyle/>
        <a:p>
          <a:endParaRPr lang="en-US"/>
        </a:p>
      </dgm:t>
    </dgm:pt>
    <dgm:pt modelId="{87706D49-222B-48BD-9862-883EF7515589}" type="pres">
      <dgm:prSet presAssocID="{96FAF0A8-D32F-4C7B-98C1-B9ED21F78CE4}" presName="Accent4" presStyleCnt="0"/>
      <dgm:spPr/>
    </dgm:pt>
    <dgm:pt modelId="{8CFB2F54-6C15-4683-832B-FC47854206C4}" type="pres">
      <dgm:prSet presAssocID="{96FAF0A8-D32F-4C7B-98C1-B9ED21F78CE4}" presName="Accent" presStyleLbl="bgShp" presStyleIdx="3" presStyleCnt="6"/>
      <dgm:spPr>
        <a:xfrm>
          <a:off x="5722634" y="2973704"/>
          <a:ext cx="673179" cy="580033"/>
        </a:xfrm>
        <a:prstGeom prst="hexagon">
          <a:avLst>
            <a:gd name="adj" fmla="val 28900"/>
            <a:gd name="vf" fmla="val 115470"/>
          </a:avLst>
        </a:prstGeom>
        <a:solidFill>
          <a:srgbClr val="70AD47">
            <a:tint val="40000"/>
            <a:hueOff val="0"/>
            <a:satOff val="0"/>
            <a:lumOff val="0"/>
            <a:alphaOff val="0"/>
          </a:srgbClr>
        </a:solidFill>
        <a:ln>
          <a:noFill/>
        </a:ln>
        <a:effectLst/>
      </dgm:spPr>
    </dgm:pt>
    <dgm:pt modelId="{8C8983BE-13B7-4F30-B341-48A67557A763}" type="pres">
      <dgm:prSet presAssocID="{96FAF0A8-D32F-4C7B-98C1-B9ED21F78CE4}" presName="Child4" presStyleLbl="node1" presStyleIdx="3" presStyleCnt="6">
        <dgm:presLayoutVars>
          <dgm:chMax val="0"/>
          <dgm:chPref val="0"/>
          <dgm:bulletEnabled val="1"/>
        </dgm:presLayoutVars>
      </dgm:prSet>
      <dgm:spPr/>
      <dgm:t>
        <a:bodyPr/>
        <a:lstStyle/>
        <a:p>
          <a:endParaRPr lang="en-US"/>
        </a:p>
      </dgm:t>
    </dgm:pt>
    <dgm:pt modelId="{77BA18A4-2FE7-4508-8D67-EF149D4BAFB9}" type="pres">
      <dgm:prSet presAssocID="{1E13D8EB-00B7-407D-98CF-FB5EC6B14C7F}" presName="Accent5" presStyleCnt="0"/>
      <dgm:spPr/>
    </dgm:pt>
    <dgm:pt modelId="{3F9B2DD9-35FE-45FC-BDDA-DC7E8EEE13E4}" type="pres">
      <dgm:prSet presAssocID="{1E13D8EB-00B7-407D-98CF-FB5EC6B14C7F}" presName="Accent" presStyleLbl="bgShp" presStyleIdx="4" presStyleCnt="6"/>
      <dgm:spPr>
        <a:xfrm>
          <a:off x="4368804" y="3100763"/>
          <a:ext cx="673179" cy="580033"/>
        </a:xfrm>
        <a:prstGeom prst="hexagon">
          <a:avLst>
            <a:gd name="adj" fmla="val 28900"/>
            <a:gd name="vf" fmla="val 115470"/>
          </a:avLst>
        </a:prstGeom>
        <a:solidFill>
          <a:srgbClr val="70AD47">
            <a:tint val="40000"/>
            <a:hueOff val="0"/>
            <a:satOff val="0"/>
            <a:lumOff val="0"/>
            <a:alphaOff val="0"/>
          </a:srgbClr>
        </a:solidFill>
        <a:ln>
          <a:noFill/>
        </a:ln>
        <a:effectLst/>
      </dgm:spPr>
    </dgm:pt>
    <dgm:pt modelId="{8BBD9279-A7A2-4161-8E58-487D63AB67CD}" type="pres">
      <dgm:prSet presAssocID="{1E13D8EB-00B7-407D-98CF-FB5EC6B14C7F}" presName="Child5" presStyleLbl="node1" presStyleIdx="4" presStyleCnt="6">
        <dgm:presLayoutVars>
          <dgm:chMax val="0"/>
          <dgm:chPref val="0"/>
          <dgm:bulletEnabled val="1"/>
        </dgm:presLayoutVars>
      </dgm:prSet>
      <dgm:spPr/>
      <dgm:t>
        <a:bodyPr/>
        <a:lstStyle/>
        <a:p>
          <a:endParaRPr lang="en-US"/>
        </a:p>
      </dgm:t>
    </dgm:pt>
    <dgm:pt modelId="{DBD01B8B-5722-4B6B-9286-63720D3DE7D7}" type="pres">
      <dgm:prSet presAssocID="{E181E28B-E02F-4FBA-8490-8D5C7A28FA11}" presName="Accent6" presStyleCnt="0"/>
      <dgm:spPr/>
    </dgm:pt>
    <dgm:pt modelId="{811B1064-3A3D-40E6-A518-F1B5087314F1}" type="pres">
      <dgm:prSet presAssocID="{E181E28B-E02F-4FBA-8490-8D5C7A28FA11}" presName="Accent" presStyleLbl="bgShp" presStyleIdx="5" presStyleCnt="6"/>
      <dgm:spPr>
        <a:xfrm>
          <a:off x="3570285" y="2016845"/>
          <a:ext cx="673179" cy="580033"/>
        </a:xfrm>
        <a:prstGeom prst="hexagon">
          <a:avLst>
            <a:gd name="adj" fmla="val 28900"/>
            <a:gd name="vf" fmla="val 115470"/>
          </a:avLst>
        </a:prstGeom>
        <a:solidFill>
          <a:srgbClr val="70AD47">
            <a:tint val="40000"/>
            <a:hueOff val="0"/>
            <a:satOff val="0"/>
            <a:lumOff val="0"/>
            <a:alphaOff val="0"/>
          </a:srgbClr>
        </a:solidFill>
        <a:ln>
          <a:noFill/>
        </a:ln>
        <a:effectLst/>
      </dgm:spPr>
    </dgm:pt>
    <dgm:pt modelId="{1CE9BECD-C72C-4914-AB56-5307757F32B1}" type="pres">
      <dgm:prSet presAssocID="{E181E28B-E02F-4FBA-8490-8D5C7A28FA11}" presName="Child6" presStyleLbl="node1" presStyleIdx="5" presStyleCnt="6">
        <dgm:presLayoutVars>
          <dgm:chMax val="0"/>
          <dgm:chPref val="0"/>
          <dgm:bulletEnabled val="1"/>
        </dgm:presLayoutVars>
      </dgm:prSet>
      <dgm:spPr/>
      <dgm:t>
        <a:bodyPr/>
        <a:lstStyle/>
        <a:p>
          <a:endParaRPr lang="en-US"/>
        </a:p>
      </dgm:t>
    </dgm:pt>
  </dgm:ptLst>
  <dgm:cxnLst>
    <dgm:cxn modelId="{DE3B0B90-EA12-4879-83C6-79E5A9B144CD}" type="presOf" srcId="{1E13D8EB-00B7-407D-98CF-FB5EC6B14C7F}" destId="{8BBD9279-A7A2-4161-8E58-487D63AB67CD}" srcOrd="0" destOrd="0" presId="urn:microsoft.com/office/officeart/2011/layout/HexagonRadial"/>
    <dgm:cxn modelId="{C6D44260-34FA-4ED8-B764-E00829C4E9E5}" type="presOf" srcId="{6FA0E868-8C03-42A3-A4BA-834CE0B44455}" destId="{0E6450FA-8CA8-4FF9-B285-E04AC3734CCC}" srcOrd="0" destOrd="0" presId="urn:microsoft.com/office/officeart/2011/layout/HexagonRadial"/>
    <dgm:cxn modelId="{69A8D85B-4C6C-4C6E-9067-7AE1FBDE6A2C}" type="presOf" srcId="{726F3D13-C07A-490C-B6A0-47B60344641E}" destId="{5B1E2CEA-84A8-4398-B029-230FD0601D37}" srcOrd="0" destOrd="0" presId="urn:microsoft.com/office/officeart/2011/layout/HexagonRadial"/>
    <dgm:cxn modelId="{6B8584D0-7F33-41D3-96F7-50FC91519036}" type="presOf" srcId="{CA5033AF-5334-4E53-94DC-8C4EDF810255}" destId="{EF64E540-F81E-4ACF-8C25-AB870DD8C3D5}" srcOrd="0" destOrd="0" presId="urn:microsoft.com/office/officeart/2011/layout/HexagonRadial"/>
    <dgm:cxn modelId="{7CFF63B1-7D98-4120-9837-F9847511FC73}" type="presOf" srcId="{2EC4882C-A4E3-4022-8BF2-C4DE10164C0E}" destId="{EA8F95C6-3E11-43EC-83D0-EC772112AAFD}" srcOrd="0" destOrd="0" presId="urn:microsoft.com/office/officeart/2011/layout/HexagonRadial"/>
    <dgm:cxn modelId="{A1B51003-2A69-4DB0-88EA-41F8CC6501CB}" srcId="{2EC4882C-A4E3-4022-8BF2-C4DE10164C0E}" destId="{726F3D13-C07A-490C-B6A0-47B60344641E}" srcOrd="1" destOrd="0" parTransId="{6B3D5FA4-4DB4-43F2-BAC5-935B5D54B414}" sibTransId="{4D38B0D0-6020-4E36-9297-6B59E9D3B370}"/>
    <dgm:cxn modelId="{C69A4962-19F7-45DC-B332-16D470793465}" srcId="{2EC4882C-A4E3-4022-8BF2-C4DE10164C0E}" destId="{1E13D8EB-00B7-407D-98CF-FB5EC6B14C7F}" srcOrd="4" destOrd="0" parTransId="{A8345756-82EF-477F-A653-629DE4BC5154}" sibTransId="{778F1B5E-9C26-40AA-95DF-74784310D88F}"/>
    <dgm:cxn modelId="{0EE2661F-5C96-4279-AA83-369516022234}" type="presOf" srcId="{E181E28B-E02F-4FBA-8490-8D5C7A28FA11}" destId="{1CE9BECD-C72C-4914-AB56-5307757F32B1}" srcOrd="0" destOrd="0" presId="urn:microsoft.com/office/officeart/2011/layout/HexagonRadial"/>
    <dgm:cxn modelId="{DED182EC-DFEE-45C2-8A9E-276E81EC2EB2}" type="presOf" srcId="{E70F23F3-D876-4F9C-AA6C-D1E1A14AF15A}" destId="{B31D7A89-A0BA-407A-8F19-359F863094C3}" srcOrd="0" destOrd="0" presId="urn:microsoft.com/office/officeart/2011/layout/HexagonRadial"/>
    <dgm:cxn modelId="{F2B13D2C-B12B-451B-9416-270C90E6FBE1}" srcId="{6FA0E868-8C03-42A3-A4BA-834CE0B44455}" destId="{2EC4882C-A4E3-4022-8BF2-C4DE10164C0E}" srcOrd="0" destOrd="0" parTransId="{A4A436C0-09F3-4C14-A046-2E178982B5A7}" sibTransId="{48D4BCA2-66A8-4A97-985B-964E8DAFD780}"/>
    <dgm:cxn modelId="{2FA26BBA-1DC5-4FB8-BEFF-51524536C114}" srcId="{2EC4882C-A4E3-4022-8BF2-C4DE10164C0E}" destId="{96FAF0A8-D32F-4C7B-98C1-B9ED21F78CE4}" srcOrd="3" destOrd="0" parTransId="{AACB71F2-3710-4FDC-92D3-1A02E65F0C3B}" sibTransId="{4667AE31-F9E7-4B09-823F-B5EB71AD9838}"/>
    <dgm:cxn modelId="{24EE40E1-9036-40EE-960A-E0E6A3F1A474}" srcId="{2EC4882C-A4E3-4022-8BF2-C4DE10164C0E}" destId="{CA5033AF-5334-4E53-94DC-8C4EDF810255}" srcOrd="0" destOrd="0" parTransId="{564E6162-BE99-4E39-BDEF-EC3B6A8F77AB}" sibTransId="{5D0BF99A-A626-4A6E-AB09-24C27EF16977}"/>
    <dgm:cxn modelId="{41D254B6-5056-4EE4-AEC4-E43608FB7479}" srcId="{2EC4882C-A4E3-4022-8BF2-C4DE10164C0E}" destId="{E70F23F3-D876-4F9C-AA6C-D1E1A14AF15A}" srcOrd="2" destOrd="0" parTransId="{0E5B20E9-E2F3-417D-A4F8-175ABFFC2A60}" sibTransId="{325B9124-B793-41C8-AA52-6E37E1DD1E1D}"/>
    <dgm:cxn modelId="{D0623702-EDF0-4D02-892C-57BBEB7043AC}" type="presOf" srcId="{96FAF0A8-D32F-4C7B-98C1-B9ED21F78CE4}" destId="{8C8983BE-13B7-4F30-B341-48A67557A763}" srcOrd="0" destOrd="0" presId="urn:microsoft.com/office/officeart/2011/layout/HexagonRadial"/>
    <dgm:cxn modelId="{1A25818F-180C-4405-8A78-F01E1CF3AEE0}" srcId="{2EC4882C-A4E3-4022-8BF2-C4DE10164C0E}" destId="{E181E28B-E02F-4FBA-8490-8D5C7A28FA11}" srcOrd="5" destOrd="0" parTransId="{AFF65FDD-C8C2-41B8-9675-890FE5CA3DEC}" sibTransId="{E456D989-B99C-4626-BBCA-79A295CE839F}"/>
    <dgm:cxn modelId="{CFB209E3-6DAC-42E6-A922-D3B323F0C168}" type="presParOf" srcId="{0E6450FA-8CA8-4FF9-B285-E04AC3734CCC}" destId="{EA8F95C6-3E11-43EC-83D0-EC772112AAFD}" srcOrd="0" destOrd="0" presId="urn:microsoft.com/office/officeart/2011/layout/HexagonRadial"/>
    <dgm:cxn modelId="{04129589-8BE7-457D-B3A6-A244A18D288F}" type="presParOf" srcId="{0E6450FA-8CA8-4FF9-B285-E04AC3734CCC}" destId="{73C8E43A-2845-4CF1-9DCC-B69BB668F02B}" srcOrd="1" destOrd="0" presId="urn:microsoft.com/office/officeart/2011/layout/HexagonRadial"/>
    <dgm:cxn modelId="{C76DC8EA-5449-45E8-9CF0-552D78D37FEC}" type="presParOf" srcId="{73C8E43A-2845-4CF1-9DCC-B69BB668F02B}" destId="{28C17CA3-C0BB-44CA-8F46-81EEBCE43457}" srcOrd="0" destOrd="0" presId="urn:microsoft.com/office/officeart/2011/layout/HexagonRadial"/>
    <dgm:cxn modelId="{C4692DC3-C2C2-43D6-BB88-805C94B55F71}" type="presParOf" srcId="{0E6450FA-8CA8-4FF9-B285-E04AC3734CCC}" destId="{EF64E540-F81E-4ACF-8C25-AB870DD8C3D5}" srcOrd="2" destOrd="0" presId="urn:microsoft.com/office/officeart/2011/layout/HexagonRadial"/>
    <dgm:cxn modelId="{94AC608F-0D42-49DA-928A-8044C8DB572B}" type="presParOf" srcId="{0E6450FA-8CA8-4FF9-B285-E04AC3734CCC}" destId="{5B1DD215-DEBF-4324-884F-3FA40FC16C45}" srcOrd="3" destOrd="0" presId="urn:microsoft.com/office/officeart/2011/layout/HexagonRadial"/>
    <dgm:cxn modelId="{6100097F-A627-4C40-8E6D-E2B496C8384D}" type="presParOf" srcId="{5B1DD215-DEBF-4324-884F-3FA40FC16C45}" destId="{2EF22CCC-13EA-4170-986D-235BE498D3C8}" srcOrd="0" destOrd="0" presId="urn:microsoft.com/office/officeart/2011/layout/HexagonRadial"/>
    <dgm:cxn modelId="{66330AA9-8CF1-4084-A0DF-287F5EF89DA5}" type="presParOf" srcId="{0E6450FA-8CA8-4FF9-B285-E04AC3734CCC}" destId="{5B1E2CEA-84A8-4398-B029-230FD0601D37}" srcOrd="4" destOrd="0" presId="urn:microsoft.com/office/officeart/2011/layout/HexagonRadial"/>
    <dgm:cxn modelId="{D7491E92-02F8-4680-BD71-A19B459FD5B6}" type="presParOf" srcId="{0E6450FA-8CA8-4FF9-B285-E04AC3734CCC}" destId="{57A8706E-D3D3-4D48-B1E9-8504182520E6}" srcOrd="5" destOrd="0" presId="urn:microsoft.com/office/officeart/2011/layout/HexagonRadial"/>
    <dgm:cxn modelId="{EBC77392-5EAA-46CF-98F5-24F529AEC5FA}" type="presParOf" srcId="{57A8706E-D3D3-4D48-B1E9-8504182520E6}" destId="{2E0F3FE0-ED8B-411E-9A87-4BA8D0A697B8}" srcOrd="0" destOrd="0" presId="urn:microsoft.com/office/officeart/2011/layout/HexagonRadial"/>
    <dgm:cxn modelId="{D41240F6-17F1-41AD-8D71-00FF856B8A1C}" type="presParOf" srcId="{0E6450FA-8CA8-4FF9-B285-E04AC3734CCC}" destId="{B31D7A89-A0BA-407A-8F19-359F863094C3}" srcOrd="6" destOrd="0" presId="urn:microsoft.com/office/officeart/2011/layout/HexagonRadial"/>
    <dgm:cxn modelId="{D1EC033F-048C-45BA-A9CE-476566687B25}" type="presParOf" srcId="{0E6450FA-8CA8-4FF9-B285-E04AC3734CCC}" destId="{87706D49-222B-48BD-9862-883EF7515589}" srcOrd="7" destOrd="0" presId="urn:microsoft.com/office/officeart/2011/layout/HexagonRadial"/>
    <dgm:cxn modelId="{97F1F0BA-AC1E-4FF9-B2D5-BC2EA8CD8BEC}" type="presParOf" srcId="{87706D49-222B-48BD-9862-883EF7515589}" destId="{8CFB2F54-6C15-4683-832B-FC47854206C4}" srcOrd="0" destOrd="0" presId="urn:microsoft.com/office/officeart/2011/layout/HexagonRadial"/>
    <dgm:cxn modelId="{FD309AEE-B8A3-400C-951E-48303D4FD6AD}" type="presParOf" srcId="{0E6450FA-8CA8-4FF9-B285-E04AC3734CCC}" destId="{8C8983BE-13B7-4F30-B341-48A67557A763}" srcOrd="8" destOrd="0" presId="urn:microsoft.com/office/officeart/2011/layout/HexagonRadial"/>
    <dgm:cxn modelId="{7707D9B6-92DD-4E59-AD3B-ACED93842175}" type="presParOf" srcId="{0E6450FA-8CA8-4FF9-B285-E04AC3734CCC}" destId="{77BA18A4-2FE7-4508-8D67-EF149D4BAFB9}" srcOrd="9" destOrd="0" presId="urn:microsoft.com/office/officeart/2011/layout/HexagonRadial"/>
    <dgm:cxn modelId="{0F40A571-331C-4077-9EF8-3C41F318621E}" type="presParOf" srcId="{77BA18A4-2FE7-4508-8D67-EF149D4BAFB9}" destId="{3F9B2DD9-35FE-45FC-BDDA-DC7E8EEE13E4}" srcOrd="0" destOrd="0" presId="urn:microsoft.com/office/officeart/2011/layout/HexagonRadial"/>
    <dgm:cxn modelId="{1E354D97-39C1-4CD1-B69E-9E907826A5CD}" type="presParOf" srcId="{0E6450FA-8CA8-4FF9-B285-E04AC3734CCC}" destId="{8BBD9279-A7A2-4161-8E58-487D63AB67CD}" srcOrd="10" destOrd="0" presId="urn:microsoft.com/office/officeart/2011/layout/HexagonRadial"/>
    <dgm:cxn modelId="{F9973FE5-5C94-4B3B-9780-7A1B51638669}" type="presParOf" srcId="{0E6450FA-8CA8-4FF9-B285-E04AC3734CCC}" destId="{DBD01B8B-5722-4B6B-9286-63720D3DE7D7}" srcOrd="11" destOrd="0" presId="urn:microsoft.com/office/officeart/2011/layout/HexagonRadial"/>
    <dgm:cxn modelId="{794B1D1B-8CB4-440A-987E-15070F92AB1A}" type="presParOf" srcId="{DBD01B8B-5722-4B6B-9286-63720D3DE7D7}" destId="{811B1064-3A3D-40E6-A518-F1B5087314F1}" srcOrd="0" destOrd="0" presId="urn:microsoft.com/office/officeart/2011/layout/HexagonRadial"/>
    <dgm:cxn modelId="{75EAF296-19D1-416A-81E3-D031C82CA325}" type="presParOf" srcId="{0E6450FA-8CA8-4FF9-B285-E04AC3734CCC}" destId="{1CE9BECD-C72C-4914-AB56-5307757F32B1}"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FA0E868-8C03-42A3-A4BA-834CE0B44455}" type="doc">
      <dgm:prSet loTypeId="urn:microsoft.com/office/officeart/2011/layout/HexagonRadial" loCatId="officeonline" qsTypeId="urn:microsoft.com/office/officeart/2005/8/quickstyle/simple2" qsCatId="simple" csTypeId="urn:microsoft.com/office/officeart/2005/8/colors/accent6_1" csCatId="accent6" phldr="1"/>
      <dgm:spPr/>
      <dgm:t>
        <a:bodyPr/>
        <a:lstStyle/>
        <a:p>
          <a:endParaRPr lang="en-US"/>
        </a:p>
      </dgm:t>
    </dgm:pt>
    <dgm:pt modelId="{2EC4882C-A4E3-4022-8BF2-C4DE10164C0E}">
      <dgm:prSet phldrT="[Text]" custT="1"/>
      <dgm:spPr>
        <a:xfrm>
          <a:off x="4365484" y="1403741"/>
          <a:ext cx="1784216" cy="1543419"/>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gm:spPr>
      <dgm:t>
        <a:bodyPr/>
        <a:lstStyle/>
        <a:p>
          <a:pPr>
            <a:buNone/>
          </a:pPr>
          <a:r>
            <a:rPr lang="en-US" sz="1600" b="1">
              <a:solidFill>
                <a:sysClr val="windowText" lastClr="000000">
                  <a:hueOff val="0"/>
                  <a:satOff val="0"/>
                  <a:lumOff val="0"/>
                  <a:alphaOff val="0"/>
                </a:sysClr>
              </a:solidFill>
              <a:latin typeface="Calibri" panose="020F0502020204030204"/>
              <a:ea typeface="+mn-ea"/>
              <a:cs typeface="+mn-cs"/>
            </a:rPr>
            <a:t>Blended Learning @ Curtin</a:t>
          </a:r>
        </a:p>
      </dgm:t>
    </dgm:pt>
    <dgm:pt modelId="{A4A436C0-09F3-4C14-A046-2E178982B5A7}" type="parTrans" cxnId="{F2B13D2C-B12B-451B-9416-270C90E6FBE1}">
      <dgm:prSet/>
      <dgm:spPr/>
      <dgm:t>
        <a:bodyPr/>
        <a:lstStyle/>
        <a:p>
          <a:endParaRPr lang="en-US"/>
        </a:p>
      </dgm:t>
    </dgm:pt>
    <dgm:pt modelId="{48D4BCA2-66A8-4A97-985B-964E8DAFD780}" type="sibTrans" cxnId="{F2B13D2C-B12B-451B-9416-270C90E6FBE1}">
      <dgm:prSet/>
      <dgm:spPr/>
      <dgm:t>
        <a:bodyPr/>
        <a:lstStyle/>
        <a:p>
          <a:endParaRPr lang="en-US"/>
        </a:p>
      </dgm:t>
    </dgm:pt>
    <dgm:pt modelId="{CA5033AF-5334-4E53-94DC-8C4EDF810255}">
      <dgm:prSet phldrT="[Text]"/>
      <dgm:spPr>
        <a:xfrm>
          <a:off x="4529836" y="0"/>
          <a:ext cx="1462152" cy="1264933"/>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gm:spPr>
      <dgm:t>
        <a:bodyPr/>
        <a:lstStyle/>
        <a:p>
          <a:pPr>
            <a:buNone/>
          </a:pPr>
          <a:r>
            <a:rPr lang="en-US">
              <a:solidFill>
                <a:sysClr val="windowText" lastClr="000000">
                  <a:hueOff val="0"/>
                  <a:satOff val="0"/>
                  <a:lumOff val="0"/>
                  <a:alphaOff val="0"/>
                </a:sysClr>
              </a:solidFill>
              <a:latin typeface="Calibri" panose="020F0502020204030204"/>
              <a:ea typeface="+mn-ea"/>
              <a:cs typeface="+mn-cs"/>
            </a:rPr>
            <a:t>Industry-engaged Learning Experiences</a:t>
          </a:r>
        </a:p>
      </dgm:t>
    </dgm:pt>
    <dgm:pt modelId="{564E6162-BE99-4E39-BDEF-EC3B6A8F77AB}" type="parTrans" cxnId="{24EE40E1-9036-40EE-960A-E0E6A3F1A474}">
      <dgm:prSet/>
      <dgm:spPr/>
      <dgm:t>
        <a:bodyPr/>
        <a:lstStyle/>
        <a:p>
          <a:endParaRPr lang="en-US"/>
        </a:p>
      </dgm:t>
    </dgm:pt>
    <dgm:pt modelId="{5D0BF99A-A626-4A6E-AB09-24C27EF16977}" type="sibTrans" cxnId="{24EE40E1-9036-40EE-960A-E0E6A3F1A474}">
      <dgm:prSet/>
      <dgm:spPr/>
      <dgm:t>
        <a:bodyPr/>
        <a:lstStyle/>
        <a:p>
          <a:endParaRPr lang="en-US"/>
        </a:p>
      </dgm:t>
    </dgm:pt>
    <dgm:pt modelId="{726F3D13-C07A-490C-B6A0-47B60344641E}">
      <dgm:prSet phldrT="[Text]"/>
      <dgm:spPr>
        <a:xfrm>
          <a:off x="5870800" y="778019"/>
          <a:ext cx="1462152" cy="1264933"/>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gm:spPr>
      <dgm:t>
        <a:bodyPr/>
        <a:lstStyle/>
        <a:p>
          <a:pPr>
            <a:buNone/>
          </a:pPr>
          <a:r>
            <a:rPr lang="en-US">
              <a:solidFill>
                <a:sysClr val="windowText" lastClr="000000">
                  <a:hueOff val="0"/>
                  <a:satOff val="0"/>
                  <a:lumOff val="0"/>
                  <a:alphaOff val="0"/>
                </a:sysClr>
              </a:solidFill>
              <a:latin typeface="Calibri" panose="020F0502020204030204"/>
              <a:ea typeface="+mn-ea"/>
              <a:cs typeface="+mn-cs"/>
            </a:rPr>
            <a:t>Agile Learning Design</a:t>
          </a:r>
        </a:p>
      </dgm:t>
    </dgm:pt>
    <dgm:pt modelId="{6B3D5FA4-4DB4-43F2-BAC5-935B5D54B414}" type="parTrans" cxnId="{A1B51003-2A69-4DB0-88EA-41F8CC6501CB}">
      <dgm:prSet/>
      <dgm:spPr/>
      <dgm:t>
        <a:bodyPr/>
        <a:lstStyle/>
        <a:p>
          <a:endParaRPr lang="en-US"/>
        </a:p>
      </dgm:t>
    </dgm:pt>
    <dgm:pt modelId="{4D38B0D0-6020-4E36-9297-6B59E9D3B370}" type="sibTrans" cxnId="{A1B51003-2A69-4DB0-88EA-41F8CC6501CB}">
      <dgm:prSet/>
      <dgm:spPr/>
      <dgm:t>
        <a:bodyPr/>
        <a:lstStyle/>
        <a:p>
          <a:endParaRPr lang="en-US"/>
        </a:p>
      </dgm:t>
    </dgm:pt>
    <dgm:pt modelId="{E70F23F3-D876-4F9C-AA6C-D1E1A14AF15A}">
      <dgm:prSet phldrT="[Text]"/>
      <dgm:spPr>
        <a:xfrm>
          <a:off x="5870800" y="2307514"/>
          <a:ext cx="1462152" cy="1264933"/>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gm:spPr>
      <dgm:t>
        <a:bodyPr/>
        <a:lstStyle/>
        <a:p>
          <a:pPr>
            <a:buNone/>
          </a:pPr>
          <a:r>
            <a:rPr lang="en-US">
              <a:solidFill>
                <a:sysClr val="windowText" lastClr="000000">
                  <a:hueOff val="0"/>
                  <a:satOff val="0"/>
                  <a:lumOff val="0"/>
                  <a:alphaOff val="0"/>
                </a:sysClr>
              </a:solidFill>
              <a:latin typeface="Calibri" panose="020F0502020204030204"/>
              <a:ea typeface="+mn-ea"/>
              <a:cs typeface="+mn-cs"/>
            </a:rPr>
            <a:t>Differentiated Delivery</a:t>
          </a:r>
        </a:p>
      </dgm:t>
    </dgm:pt>
    <dgm:pt modelId="{0E5B20E9-E2F3-417D-A4F8-175ABFFC2A60}" type="parTrans" cxnId="{41D254B6-5056-4EE4-AEC4-E43608FB7479}">
      <dgm:prSet/>
      <dgm:spPr/>
      <dgm:t>
        <a:bodyPr/>
        <a:lstStyle/>
        <a:p>
          <a:endParaRPr lang="en-US"/>
        </a:p>
      </dgm:t>
    </dgm:pt>
    <dgm:pt modelId="{325B9124-B793-41C8-AA52-6E37E1DD1E1D}" type="sibTrans" cxnId="{41D254B6-5056-4EE4-AEC4-E43608FB7479}">
      <dgm:prSet/>
      <dgm:spPr/>
      <dgm:t>
        <a:bodyPr/>
        <a:lstStyle/>
        <a:p>
          <a:endParaRPr lang="en-US"/>
        </a:p>
      </dgm:t>
    </dgm:pt>
    <dgm:pt modelId="{96FAF0A8-D32F-4C7B-98C1-B9ED21F78CE4}">
      <dgm:prSet phldrT="[Text]"/>
      <dgm:spPr>
        <a:xfrm>
          <a:off x="4529836" y="3086404"/>
          <a:ext cx="1462152" cy="1264933"/>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gm:spPr>
      <dgm:t>
        <a:bodyPr/>
        <a:lstStyle/>
        <a:p>
          <a:pPr>
            <a:buNone/>
          </a:pPr>
          <a:r>
            <a:rPr lang="en-US">
              <a:solidFill>
                <a:sysClr val="windowText" lastClr="000000">
                  <a:hueOff val="0"/>
                  <a:satOff val="0"/>
                  <a:lumOff val="0"/>
                  <a:alphaOff val="0"/>
                </a:sysClr>
              </a:solidFill>
              <a:latin typeface="Calibri" panose="020F0502020204030204"/>
              <a:ea typeface="+mn-ea"/>
              <a:cs typeface="+mn-cs"/>
            </a:rPr>
            <a:t>Authentic Learning Outcomes</a:t>
          </a:r>
        </a:p>
      </dgm:t>
    </dgm:pt>
    <dgm:pt modelId="{AACB71F2-3710-4FDC-92D3-1A02E65F0C3B}" type="parTrans" cxnId="{2FA26BBA-1DC5-4FB8-BEFF-51524536C114}">
      <dgm:prSet/>
      <dgm:spPr/>
      <dgm:t>
        <a:bodyPr/>
        <a:lstStyle/>
        <a:p>
          <a:endParaRPr lang="en-US"/>
        </a:p>
      </dgm:t>
    </dgm:pt>
    <dgm:pt modelId="{4667AE31-F9E7-4B09-823F-B5EB71AD9838}" type="sibTrans" cxnId="{2FA26BBA-1DC5-4FB8-BEFF-51524536C114}">
      <dgm:prSet/>
      <dgm:spPr/>
      <dgm:t>
        <a:bodyPr/>
        <a:lstStyle/>
        <a:p>
          <a:endParaRPr lang="en-US"/>
        </a:p>
      </dgm:t>
    </dgm:pt>
    <dgm:pt modelId="{1E13D8EB-00B7-407D-98CF-FB5EC6B14C7F}">
      <dgm:prSet phldrT="[Text]"/>
      <dgm:spPr>
        <a:xfrm>
          <a:off x="3182646" y="2308384"/>
          <a:ext cx="1462152" cy="1264933"/>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gm:spPr>
      <dgm:t>
        <a:bodyPr/>
        <a:lstStyle/>
        <a:p>
          <a:pPr>
            <a:buNone/>
          </a:pPr>
          <a:r>
            <a:rPr lang="en-US">
              <a:solidFill>
                <a:sysClr val="windowText" lastClr="000000">
                  <a:hueOff val="0"/>
                  <a:satOff val="0"/>
                  <a:lumOff val="0"/>
                  <a:alphaOff val="0"/>
                </a:sysClr>
              </a:solidFill>
              <a:latin typeface="Calibri" panose="020F0502020204030204"/>
              <a:ea typeface="+mn-ea"/>
              <a:cs typeface="+mn-cs"/>
            </a:rPr>
            <a:t>Hyflex Technologies</a:t>
          </a:r>
        </a:p>
      </dgm:t>
    </dgm:pt>
    <dgm:pt modelId="{A8345756-82EF-477F-A653-629DE4BC5154}" type="parTrans" cxnId="{C69A4962-19F7-45DC-B332-16D470793465}">
      <dgm:prSet/>
      <dgm:spPr/>
      <dgm:t>
        <a:bodyPr/>
        <a:lstStyle/>
        <a:p>
          <a:endParaRPr lang="en-US"/>
        </a:p>
      </dgm:t>
    </dgm:pt>
    <dgm:pt modelId="{778F1B5E-9C26-40AA-95DF-74784310D88F}" type="sibTrans" cxnId="{C69A4962-19F7-45DC-B332-16D470793465}">
      <dgm:prSet/>
      <dgm:spPr/>
      <dgm:t>
        <a:bodyPr/>
        <a:lstStyle/>
        <a:p>
          <a:endParaRPr lang="en-US"/>
        </a:p>
      </dgm:t>
    </dgm:pt>
    <dgm:pt modelId="{E181E28B-E02F-4FBA-8490-8D5C7A28FA11}">
      <dgm:prSet phldrT="[Text]"/>
      <dgm:spPr>
        <a:xfrm>
          <a:off x="3182646" y="776278"/>
          <a:ext cx="1462152" cy="1264933"/>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gm:spPr>
      <dgm:t>
        <a:bodyPr/>
        <a:lstStyle/>
        <a:p>
          <a:pPr>
            <a:buNone/>
          </a:pPr>
          <a:r>
            <a:rPr lang="en-US">
              <a:solidFill>
                <a:sysClr val="windowText" lastClr="000000">
                  <a:hueOff val="0"/>
                  <a:satOff val="0"/>
                  <a:lumOff val="0"/>
                  <a:alphaOff val="0"/>
                </a:sysClr>
              </a:solidFill>
              <a:latin typeface="Calibri" panose="020F0502020204030204"/>
              <a:ea typeface="+mn-ea"/>
              <a:cs typeface="+mn-cs"/>
            </a:rPr>
            <a:t>Students as partners</a:t>
          </a:r>
        </a:p>
      </dgm:t>
    </dgm:pt>
    <dgm:pt modelId="{AFF65FDD-C8C2-41B8-9675-890FE5CA3DEC}" type="parTrans" cxnId="{1A25818F-180C-4405-8A78-F01E1CF3AEE0}">
      <dgm:prSet/>
      <dgm:spPr/>
      <dgm:t>
        <a:bodyPr/>
        <a:lstStyle/>
        <a:p>
          <a:endParaRPr lang="en-US"/>
        </a:p>
      </dgm:t>
    </dgm:pt>
    <dgm:pt modelId="{E456D989-B99C-4626-BBCA-79A295CE839F}" type="sibTrans" cxnId="{1A25818F-180C-4405-8A78-F01E1CF3AEE0}">
      <dgm:prSet/>
      <dgm:spPr/>
      <dgm:t>
        <a:bodyPr/>
        <a:lstStyle/>
        <a:p>
          <a:endParaRPr lang="en-US"/>
        </a:p>
      </dgm:t>
    </dgm:pt>
    <dgm:pt modelId="{0E6450FA-8CA8-4FF9-B285-E04AC3734CCC}" type="pres">
      <dgm:prSet presAssocID="{6FA0E868-8C03-42A3-A4BA-834CE0B44455}" presName="Name0" presStyleCnt="0">
        <dgm:presLayoutVars>
          <dgm:chMax val="1"/>
          <dgm:chPref val="1"/>
          <dgm:dir/>
          <dgm:animOne val="branch"/>
          <dgm:animLvl val="lvl"/>
        </dgm:presLayoutVars>
      </dgm:prSet>
      <dgm:spPr/>
      <dgm:t>
        <a:bodyPr/>
        <a:lstStyle/>
        <a:p>
          <a:endParaRPr lang="en-US"/>
        </a:p>
      </dgm:t>
    </dgm:pt>
    <dgm:pt modelId="{EA8F95C6-3E11-43EC-83D0-EC772112AAFD}" type="pres">
      <dgm:prSet presAssocID="{2EC4882C-A4E3-4022-8BF2-C4DE10164C0E}" presName="Parent" presStyleLbl="node0" presStyleIdx="0" presStyleCnt="1">
        <dgm:presLayoutVars>
          <dgm:chMax val="6"/>
          <dgm:chPref val="6"/>
        </dgm:presLayoutVars>
      </dgm:prSet>
      <dgm:spPr/>
      <dgm:t>
        <a:bodyPr/>
        <a:lstStyle/>
        <a:p>
          <a:endParaRPr lang="en-US"/>
        </a:p>
      </dgm:t>
    </dgm:pt>
    <dgm:pt modelId="{73C8E43A-2845-4CF1-9DCC-B69BB668F02B}" type="pres">
      <dgm:prSet presAssocID="{CA5033AF-5334-4E53-94DC-8C4EDF810255}" presName="Accent1" presStyleCnt="0"/>
      <dgm:spPr/>
    </dgm:pt>
    <dgm:pt modelId="{28C17CA3-C0BB-44CA-8F46-81EEBCE43457}" type="pres">
      <dgm:prSet presAssocID="{CA5033AF-5334-4E53-94DC-8C4EDF810255}" presName="Accent" presStyleLbl="bgShp" presStyleIdx="0" presStyleCnt="6"/>
      <dgm:spPr/>
    </dgm:pt>
    <dgm:pt modelId="{EF64E540-F81E-4ACF-8C25-AB870DD8C3D5}" type="pres">
      <dgm:prSet presAssocID="{CA5033AF-5334-4E53-94DC-8C4EDF810255}" presName="Child1" presStyleLbl="node1" presStyleIdx="0" presStyleCnt="6">
        <dgm:presLayoutVars>
          <dgm:chMax val="0"/>
          <dgm:chPref val="0"/>
          <dgm:bulletEnabled val="1"/>
        </dgm:presLayoutVars>
      </dgm:prSet>
      <dgm:spPr/>
      <dgm:t>
        <a:bodyPr/>
        <a:lstStyle/>
        <a:p>
          <a:endParaRPr lang="en-US"/>
        </a:p>
      </dgm:t>
    </dgm:pt>
    <dgm:pt modelId="{5B1DD215-DEBF-4324-884F-3FA40FC16C45}" type="pres">
      <dgm:prSet presAssocID="{726F3D13-C07A-490C-B6A0-47B60344641E}" presName="Accent2" presStyleCnt="0"/>
      <dgm:spPr/>
    </dgm:pt>
    <dgm:pt modelId="{2EF22CCC-13EA-4170-986D-235BE498D3C8}" type="pres">
      <dgm:prSet presAssocID="{726F3D13-C07A-490C-B6A0-47B60344641E}" presName="Accent" presStyleLbl="bgShp" presStyleIdx="1" presStyleCnt="6"/>
      <dgm:spPr>
        <a:xfrm>
          <a:off x="5482746" y="665319"/>
          <a:ext cx="673179" cy="580033"/>
        </a:xfrm>
        <a:prstGeom prst="hexagon">
          <a:avLst>
            <a:gd name="adj" fmla="val 28900"/>
            <a:gd name="vf" fmla="val 115470"/>
          </a:avLst>
        </a:prstGeom>
        <a:solidFill>
          <a:srgbClr val="70AD47">
            <a:tint val="40000"/>
            <a:hueOff val="0"/>
            <a:satOff val="0"/>
            <a:lumOff val="0"/>
            <a:alphaOff val="0"/>
          </a:srgbClr>
        </a:solidFill>
        <a:ln>
          <a:noFill/>
        </a:ln>
        <a:effectLst/>
      </dgm:spPr>
    </dgm:pt>
    <dgm:pt modelId="{5B1E2CEA-84A8-4398-B029-230FD0601D37}" type="pres">
      <dgm:prSet presAssocID="{726F3D13-C07A-490C-B6A0-47B60344641E}" presName="Child2" presStyleLbl="node1" presStyleIdx="1" presStyleCnt="6">
        <dgm:presLayoutVars>
          <dgm:chMax val="0"/>
          <dgm:chPref val="0"/>
          <dgm:bulletEnabled val="1"/>
        </dgm:presLayoutVars>
      </dgm:prSet>
      <dgm:spPr/>
      <dgm:t>
        <a:bodyPr/>
        <a:lstStyle/>
        <a:p>
          <a:endParaRPr lang="en-US"/>
        </a:p>
      </dgm:t>
    </dgm:pt>
    <dgm:pt modelId="{57A8706E-D3D3-4D48-B1E9-8504182520E6}" type="pres">
      <dgm:prSet presAssocID="{E70F23F3-D876-4F9C-AA6C-D1E1A14AF15A}" presName="Accent3" presStyleCnt="0"/>
      <dgm:spPr/>
    </dgm:pt>
    <dgm:pt modelId="{2E0F3FE0-ED8B-411E-9A87-4BA8D0A697B8}" type="pres">
      <dgm:prSet presAssocID="{E70F23F3-D876-4F9C-AA6C-D1E1A14AF15A}" presName="Accent" presStyleLbl="bgShp" presStyleIdx="2" presStyleCnt="6"/>
      <dgm:spPr>
        <a:xfrm>
          <a:off x="6268399" y="1749673"/>
          <a:ext cx="673179" cy="580033"/>
        </a:xfrm>
        <a:prstGeom prst="hexagon">
          <a:avLst>
            <a:gd name="adj" fmla="val 28900"/>
            <a:gd name="vf" fmla="val 115470"/>
          </a:avLst>
        </a:prstGeom>
        <a:solidFill>
          <a:srgbClr val="70AD47">
            <a:tint val="40000"/>
            <a:hueOff val="0"/>
            <a:satOff val="0"/>
            <a:lumOff val="0"/>
            <a:alphaOff val="0"/>
          </a:srgbClr>
        </a:solidFill>
        <a:ln>
          <a:noFill/>
        </a:ln>
        <a:effectLst/>
      </dgm:spPr>
    </dgm:pt>
    <dgm:pt modelId="{B31D7A89-A0BA-407A-8F19-359F863094C3}" type="pres">
      <dgm:prSet presAssocID="{E70F23F3-D876-4F9C-AA6C-D1E1A14AF15A}" presName="Child3" presStyleLbl="node1" presStyleIdx="2" presStyleCnt="6">
        <dgm:presLayoutVars>
          <dgm:chMax val="0"/>
          <dgm:chPref val="0"/>
          <dgm:bulletEnabled val="1"/>
        </dgm:presLayoutVars>
      </dgm:prSet>
      <dgm:spPr/>
      <dgm:t>
        <a:bodyPr/>
        <a:lstStyle/>
        <a:p>
          <a:endParaRPr lang="en-US"/>
        </a:p>
      </dgm:t>
    </dgm:pt>
    <dgm:pt modelId="{87706D49-222B-48BD-9862-883EF7515589}" type="pres">
      <dgm:prSet presAssocID="{96FAF0A8-D32F-4C7B-98C1-B9ED21F78CE4}" presName="Accent4" presStyleCnt="0"/>
      <dgm:spPr/>
    </dgm:pt>
    <dgm:pt modelId="{8CFB2F54-6C15-4683-832B-FC47854206C4}" type="pres">
      <dgm:prSet presAssocID="{96FAF0A8-D32F-4C7B-98C1-B9ED21F78CE4}" presName="Accent" presStyleLbl="bgShp" presStyleIdx="3" presStyleCnt="6"/>
      <dgm:spPr>
        <a:xfrm>
          <a:off x="5722634" y="2973704"/>
          <a:ext cx="673179" cy="580033"/>
        </a:xfrm>
        <a:prstGeom prst="hexagon">
          <a:avLst>
            <a:gd name="adj" fmla="val 28900"/>
            <a:gd name="vf" fmla="val 115470"/>
          </a:avLst>
        </a:prstGeom>
        <a:solidFill>
          <a:srgbClr val="70AD47">
            <a:tint val="40000"/>
            <a:hueOff val="0"/>
            <a:satOff val="0"/>
            <a:lumOff val="0"/>
            <a:alphaOff val="0"/>
          </a:srgbClr>
        </a:solidFill>
        <a:ln>
          <a:noFill/>
        </a:ln>
        <a:effectLst/>
      </dgm:spPr>
    </dgm:pt>
    <dgm:pt modelId="{8C8983BE-13B7-4F30-B341-48A67557A763}" type="pres">
      <dgm:prSet presAssocID="{96FAF0A8-D32F-4C7B-98C1-B9ED21F78CE4}" presName="Child4" presStyleLbl="node1" presStyleIdx="3" presStyleCnt="6">
        <dgm:presLayoutVars>
          <dgm:chMax val="0"/>
          <dgm:chPref val="0"/>
          <dgm:bulletEnabled val="1"/>
        </dgm:presLayoutVars>
      </dgm:prSet>
      <dgm:spPr/>
      <dgm:t>
        <a:bodyPr/>
        <a:lstStyle/>
        <a:p>
          <a:endParaRPr lang="en-US"/>
        </a:p>
      </dgm:t>
    </dgm:pt>
    <dgm:pt modelId="{77BA18A4-2FE7-4508-8D67-EF149D4BAFB9}" type="pres">
      <dgm:prSet presAssocID="{1E13D8EB-00B7-407D-98CF-FB5EC6B14C7F}" presName="Accent5" presStyleCnt="0"/>
      <dgm:spPr/>
    </dgm:pt>
    <dgm:pt modelId="{3F9B2DD9-35FE-45FC-BDDA-DC7E8EEE13E4}" type="pres">
      <dgm:prSet presAssocID="{1E13D8EB-00B7-407D-98CF-FB5EC6B14C7F}" presName="Accent" presStyleLbl="bgShp" presStyleIdx="4" presStyleCnt="6"/>
      <dgm:spPr>
        <a:xfrm>
          <a:off x="4368804" y="3100763"/>
          <a:ext cx="673179" cy="580033"/>
        </a:xfrm>
        <a:prstGeom prst="hexagon">
          <a:avLst>
            <a:gd name="adj" fmla="val 28900"/>
            <a:gd name="vf" fmla="val 115470"/>
          </a:avLst>
        </a:prstGeom>
        <a:solidFill>
          <a:srgbClr val="70AD47">
            <a:tint val="40000"/>
            <a:hueOff val="0"/>
            <a:satOff val="0"/>
            <a:lumOff val="0"/>
            <a:alphaOff val="0"/>
          </a:srgbClr>
        </a:solidFill>
        <a:ln>
          <a:noFill/>
        </a:ln>
        <a:effectLst/>
      </dgm:spPr>
    </dgm:pt>
    <dgm:pt modelId="{8BBD9279-A7A2-4161-8E58-487D63AB67CD}" type="pres">
      <dgm:prSet presAssocID="{1E13D8EB-00B7-407D-98CF-FB5EC6B14C7F}" presName="Child5" presStyleLbl="node1" presStyleIdx="4" presStyleCnt="6">
        <dgm:presLayoutVars>
          <dgm:chMax val="0"/>
          <dgm:chPref val="0"/>
          <dgm:bulletEnabled val="1"/>
        </dgm:presLayoutVars>
      </dgm:prSet>
      <dgm:spPr/>
      <dgm:t>
        <a:bodyPr/>
        <a:lstStyle/>
        <a:p>
          <a:endParaRPr lang="en-US"/>
        </a:p>
      </dgm:t>
    </dgm:pt>
    <dgm:pt modelId="{DBD01B8B-5722-4B6B-9286-63720D3DE7D7}" type="pres">
      <dgm:prSet presAssocID="{E181E28B-E02F-4FBA-8490-8D5C7A28FA11}" presName="Accent6" presStyleCnt="0"/>
      <dgm:spPr/>
    </dgm:pt>
    <dgm:pt modelId="{811B1064-3A3D-40E6-A518-F1B5087314F1}" type="pres">
      <dgm:prSet presAssocID="{E181E28B-E02F-4FBA-8490-8D5C7A28FA11}" presName="Accent" presStyleLbl="bgShp" presStyleIdx="5" presStyleCnt="6"/>
      <dgm:spPr>
        <a:xfrm>
          <a:off x="3570285" y="2016845"/>
          <a:ext cx="673179" cy="580033"/>
        </a:xfrm>
        <a:prstGeom prst="hexagon">
          <a:avLst>
            <a:gd name="adj" fmla="val 28900"/>
            <a:gd name="vf" fmla="val 115470"/>
          </a:avLst>
        </a:prstGeom>
        <a:solidFill>
          <a:srgbClr val="70AD47">
            <a:tint val="40000"/>
            <a:hueOff val="0"/>
            <a:satOff val="0"/>
            <a:lumOff val="0"/>
            <a:alphaOff val="0"/>
          </a:srgbClr>
        </a:solidFill>
        <a:ln>
          <a:noFill/>
        </a:ln>
        <a:effectLst/>
      </dgm:spPr>
    </dgm:pt>
    <dgm:pt modelId="{1CE9BECD-C72C-4914-AB56-5307757F32B1}" type="pres">
      <dgm:prSet presAssocID="{E181E28B-E02F-4FBA-8490-8D5C7A28FA11}" presName="Child6" presStyleLbl="node1" presStyleIdx="5" presStyleCnt="6">
        <dgm:presLayoutVars>
          <dgm:chMax val="0"/>
          <dgm:chPref val="0"/>
          <dgm:bulletEnabled val="1"/>
        </dgm:presLayoutVars>
      </dgm:prSet>
      <dgm:spPr/>
      <dgm:t>
        <a:bodyPr/>
        <a:lstStyle/>
        <a:p>
          <a:endParaRPr lang="en-US"/>
        </a:p>
      </dgm:t>
    </dgm:pt>
  </dgm:ptLst>
  <dgm:cxnLst>
    <dgm:cxn modelId="{DE3B0B90-EA12-4879-83C6-79E5A9B144CD}" type="presOf" srcId="{1E13D8EB-00B7-407D-98CF-FB5EC6B14C7F}" destId="{8BBD9279-A7A2-4161-8E58-487D63AB67CD}" srcOrd="0" destOrd="0" presId="urn:microsoft.com/office/officeart/2011/layout/HexagonRadial"/>
    <dgm:cxn modelId="{C6D44260-34FA-4ED8-B764-E00829C4E9E5}" type="presOf" srcId="{6FA0E868-8C03-42A3-A4BA-834CE0B44455}" destId="{0E6450FA-8CA8-4FF9-B285-E04AC3734CCC}" srcOrd="0" destOrd="0" presId="urn:microsoft.com/office/officeart/2011/layout/HexagonRadial"/>
    <dgm:cxn modelId="{69A8D85B-4C6C-4C6E-9067-7AE1FBDE6A2C}" type="presOf" srcId="{726F3D13-C07A-490C-B6A0-47B60344641E}" destId="{5B1E2CEA-84A8-4398-B029-230FD0601D37}" srcOrd="0" destOrd="0" presId="urn:microsoft.com/office/officeart/2011/layout/HexagonRadial"/>
    <dgm:cxn modelId="{6B8584D0-7F33-41D3-96F7-50FC91519036}" type="presOf" srcId="{CA5033AF-5334-4E53-94DC-8C4EDF810255}" destId="{EF64E540-F81E-4ACF-8C25-AB870DD8C3D5}" srcOrd="0" destOrd="0" presId="urn:microsoft.com/office/officeart/2011/layout/HexagonRadial"/>
    <dgm:cxn modelId="{7CFF63B1-7D98-4120-9837-F9847511FC73}" type="presOf" srcId="{2EC4882C-A4E3-4022-8BF2-C4DE10164C0E}" destId="{EA8F95C6-3E11-43EC-83D0-EC772112AAFD}" srcOrd="0" destOrd="0" presId="urn:microsoft.com/office/officeart/2011/layout/HexagonRadial"/>
    <dgm:cxn modelId="{A1B51003-2A69-4DB0-88EA-41F8CC6501CB}" srcId="{2EC4882C-A4E3-4022-8BF2-C4DE10164C0E}" destId="{726F3D13-C07A-490C-B6A0-47B60344641E}" srcOrd="1" destOrd="0" parTransId="{6B3D5FA4-4DB4-43F2-BAC5-935B5D54B414}" sibTransId="{4D38B0D0-6020-4E36-9297-6B59E9D3B370}"/>
    <dgm:cxn modelId="{C69A4962-19F7-45DC-B332-16D470793465}" srcId="{2EC4882C-A4E3-4022-8BF2-C4DE10164C0E}" destId="{1E13D8EB-00B7-407D-98CF-FB5EC6B14C7F}" srcOrd="4" destOrd="0" parTransId="{A8345756-82EF-477F-A653-629DE4BC5154}" sibTransId="{778F1B5E-9C26-40AA-95DF-74784310D88F}"/>
    <dgm:cxn modelId="{0EE2661F-5C96-4279-AA83-369516022234}" type="presOf" srcId="{E181E28B-E02F-4FBA-8490-8D5C7A28FA11}" destId="{1CE9BECD-C72C-4914-AB56-5307757F32B1}" srcOrd="0" destOrd="0" presId="urn:microsoft.com/office/officeart/2011/layout/HexagonRadial"/>
    <dgm:cxn modelId="{DED182EC-DFEE-45C2-8A9E-276E81EC2EB2}" type="presOf" srcId="{E70F23F3-D876-4F9C-AA6C-D1E1A14AF15A}" destId="{B31D7A89-A0BA-407A-8F19-359F863094C3}" srcOrd="0" destOrd="0" presId="urn:microsoft.com/office/officeart/2011/layout/HexagonRadial"/>
    <dgm:cxn modelId="{F2B13D2C-B12B-451B-9416-270C90E6FBE1}" srcId="{6FA0E868-8C03-42A3-A4BA-834CE0B44455}" destId="{2EC4882C-A4E3-4022-8BF2-C4DE10164C0E}" srcOrd="0" destOrd="0" parTransId="{A4A436C0-09F3-4C14-A046-2E178982B5A7}" sibTransId="{48D4BCA2-66A8-4A97-985B-964E8DAFD780}"/>
    <dgm:cxn modelId="{2FA26BBA-1DC5-4FB8-BEFF-51524536C114}" srcId="{2EC4882C-A4E3-4022-8BF2-C4DE10164C0E}" destId="{96FAF0A8-D32F-4C7B-98C1-B9ED21F78CE4}" srcOrd="3" destOrd="0" parTransId="{AACB71F2-3710-4FDC-92D3-1A02E65F0C3B}" sibTransId="{4667AE31-F9E7-4B09-823F-B5EB71AD9838}"/>
    <dgm:cxn modelId="{24EE40E1-9036-40EE-960A-E0E6A3F1A474}" srcId="{2EC4882C-A4E3-4022-8BF2-C4DE10164C0E}" destId="{CA5033AF-5334-4E53-94DC-8C4EDF810255}" srcOrd="0" destOrd="0" parTransId="{564E6162-BE99-4E39-BDEF-EC3B6A8F77AB}" sibTransId="{5D0BF99A-A626-4A6E-AB09-24C27EF16977}"/>
    <dgm:cxn modelId="{41D254B6-5056-4EE4-AEC4-E43608FB7479}" srcId="{2EC4882C-A4E3-4022-8BF2-C4DE10164C0E}" destId="{E70F23F3-D876-4F9C-AA6C-D1E1A14AF15A}" srcOrd="2" destOrd="0" parTransId="{0E5B20E9-E2F3-417D-A4F8-175ABFFC2A60}" sibTransId="{325B9124-B793-41C8-AA52-6E37E1DD1E1D}"/>
    <dgm:cxn modelId="{D0623702-EDF0-4D02-892C-57BBEB7043AC}" type="presOf" srcId="{96FAF0A8-D32F-4C7B-98C1-B9ED21F78CE4}" destId="{8C8983BE-13B7-4F30-B341-48A67557A763}" srcOrd="0" destOrd="0" presId="urn:microsoft.com/office/officeart/2011/layout/HexagonRadial"/>
    <dgm:cxn modelId="{1A25818F-180C-4405-8A78-F01E1CF3AEE0}" srcId="{2EC4882C-A4E3-4022-8BF2-C4DE10164C0E}" destId="{E181E28B-E02F-4FBA-8490-8D5C7A28FA11}" srcOrd="5" destOrd="0" parTransId="{AFF65FDD-C8C2-41B8-9675-890FE5CA3DEC}" sibTransId="{E456D989-B99C-4626-BBCA-79A295CE839F}"/>
    <dgm:cxn modelId="{CFB209E3-6DAC-42E6-A922-D3B323F0C168}" type="presParOf" srcId="{0E6450FA-8CA8-4FF9-B285-E04AC3734CCC}" destId="{EA8F95C6-3E11-43EC-83D0-EC772112AAFD}" srcOrd="0" destOrd="0" presId="urn:microsoft.com/office/officeart/2011/layout/HexagonRadial"/>
    <dgm:cxn modelId="{04129589-8BE7-457D-B3A6-A244A18D288F}" type="presParOf" srcId="{0E6450FA-8CA8-4FF9-B285-E04AC3734CCC}" destId="{73C8E43A-2845-4CF1-9DCC-B69BB668F02B}" srcOrd="1" destOrd="0" presId="urn:microsoft.com/office/officeart/2011/layout/HexagonRadial"/>
    <dgm:cxn modelId="{C76DC8EA-5449-45E8-9CF0-552D78D37FEC}" type="presParOf" srcId="{73C8E43A-2845-4CF1-9DCC-B69BB668F02B}" destId="{28C17CA3-C0BB-44CA-8F46-81EEBCE43457}" srcOrd="0" destOrd="0" presId="urn:microsoft.com/office/officeart/2011/layout/HexagonRadial"/>
    <dgm:cxn modelId="{C4692DC3-C2C2-43D6-BB88-805C94B55F71}" type="presParOf" srcId="{0E6450FA-8CA8-4FF9-B285-E04AC3734CCC}" destId="{EF64E540-F81E-4ACF-8C25-AB870DD8C3D5}" srcOrd="2" destOrd="0" presId="urn:microsoft.com/office/officeart/2011/layout/HexagonRadial"/>
    <dgm:cxn modelId="{94AC608F-0D42-49DA-928A-8044C8DB572B}" type="presParOf" srcId="{0E6450FA-8CA8-4FF9-B285-E04AC3734CCC}" destId="{5B1DD215-DEBF-4324-884F-3FA40FC16C45}" srcOrd="3" destOrd="0" presId="urn:microsoft.com/office/officeart/2011/layout/HexagonRadial"/>
    <dgm:cxn modelId="{6100097F-A627-4C40-8E6D-E2B496C8384D}" type="presParOf" srcId="{5B1DD215-DEBF-4324-884F-3FA40FC16C45}" destId="{2EF22CCC-13EA-4170-986D-235BE498D3C8}" srcOrd="0" destOrd="0" presId="urn:microsoft.com/office/officeart/2011/layout/HexagonRadial"/>
    <dgm:cxn modelId="{66330AA9-8CF1-4084-A0DF-287F5EF89DA5}" type="presParOf" srcId="{0E6450FA-8CA8-4FF9-B285-E04AC3734CCC}" destId="{5B1E2CEA-84A8-4398-B029-230FD0601D37}" srcOrd="4" destOrd="0" presId="urn:microsoft.com/office/officeart/2011/layout/HexagonRadial"/>
    <dgm:cxn modelId="{D7491E92-02F8-4680-BD71-A19B459FD5B6}" type="presParOf" srcId="{0E6450FA-8CA8-4FF9-B285-E04AC3734CCC}" destId="{57A8706E-D3D3-4D48-B1E9-8504182520E6}" srcOrd="5" destOrd="0" presId="urn:microsoft.com/office/officeart/2011/layout/HexagonRadial"/>
    <dgm:cxn modelId="{EBC77392-5EAA-46CF-98F5-24F529AEC5FA}" type="presParOf" srcId="{57A8706E-D3D3-4D48-B1E9-8504182520E6}" destId="{2E0F3FE0-ED8B-411E-9A87-4BA8D0A697B8}" srcOrd="0" destOrd="0" presId="urn:microsoft.com/office/officeart/2011/layout/HexagonRadial"/>
    <dgm:cxn modelId="{D41240F6-17F1-41AD-8D71-00FF856B8A1C}" type="presParOf" srcId="{0E6450FA-8CA8-4FF9-B285-E04AC3734CCC}" destId="{B31D7A89-A0BA-407A-8F19-359F863094C3}" srcOrd="6" destOrd="0" presId="urn:microsoft.com/office/officeart/2011/layout/HexagonRadial"/>
    <dgm:cxn modelId="{D1EC033F-048C-45BA-A9CE-476566687B25}" type="presParOf" srcId="{0E6450FA-8CA8-4FF9-B285-E04AC3734CCC}" destId="{87706D49-222B-48BD-9862-883EF7515589}" srcOrd="7" destOrd="0" presId="urn:microsoft.com/office/officeart/2011/layout/HexagonRadial"/>
    <dgm:cxn modelId="{97F1F0BA-AC1E-4FF9-B2D5-BC2EA8CD8BEC}" type="presParOf" srcId="{87706D49-222B-48BD-9862-883EF7515589}" destId="{8CFB2F54-6C15-4683-832B-FC47854206C4}" srcOrd="0" destOrd="0" presId="urn:microsoft.com/office/officeart/2011/layout/HexagonRadial"/>
    <dgm:cxn modelId="{FD309AEE-B8A3-400C-951E-48303D4FD6AD}" type="presParOf" srcId="{0E6450FA-8CA8-4FF9-B285-E04AC3734CCC}" destId="{8C8983BE-13B7-4F30-B341-48A67557A763}" srcOrd="8" destOrd="0" presId="urn:microsoft.com/office/officeart/2011/layout/HexagonRadial"/>
    <dgm:cxn modelId="{7707D9B6-92DD-4E59-AD3B-ACED93842175}" type="presParOf" srcId="{0E6450FA-8CA8-4FF9-B285-E04AC3734CCC}" destId="{77BA18A4-2FE7-4508-8D67-EF149D4BAFB9}" srcOrd="9" destOrd="0" presId="urn:microsoft.com/office/officeart/2011/layout/HexagonRadial"/>
    <dgm:cxn modelId="{0F40A571-331C-4077-9EF8-3C41F318621E}" type="presParOf" srcId="{77BA18A4-2FE7-4508-8D67-EF149D4BAFB9}" destId="{3F9B2DD9-35FE-45FC-BDDA-DC7E8EEE13E4}" srcOrd="0" destOrd="0" presId="urn:microsoft.com/office/officeart/2011/layout/HexagonRadial"/>
    <dgm:cxn modelId="{1E354D97-39C1-4CD1-B69E-9E907826A5CD}" type="presParOf" srcId="{0E6450FA-8CA8-4FF9-B285-E04AC3734CCC}" destId="{8BBD9279-A7A2-4161-8E58-487D63AB67CD}" srcOrd="10" destOrd="0" presId="urn:microsoft.com/office/officeart/2011/layout/HexagonRadial"/>
    <dgm:cxn modelId="{F9973FE5-5C94-4B3B-9780-7A1B51638669}" type="presParOf" srcId="{0E6450FA-8CA8-4FF9-B285-E04AC3734CCC}" destId="{DBD01B8B-5722-4B6B-9286-63720D3DE7D7}" srcOrd="11" destOrd="0" presId="urn:microsoft.com/office/officeart/2011/layout/HexagonRadial"/>
    <dgm:cxn modelId="{794B1D1B-8CB4-440A-987E-15070F92AB1A}" type="presParOf" srcId="{DBD01B8B-5722-4B6B-9286-63720D3DE7D7}" destId="{811B1064-3A3D-40E6-A518-F1B5087314F1}" srcOrd="0" destOrd="0" presId="urn:microsoft.com/office/officeart/2011/layout/HexagonRadial"/>
    <dgm:cxn modelId="{75EAF296-19D1-416A-81E3-D031C82CA325}" type="presParOf" srcId="{0E6450FA-8CA8-4FF9-B285-E04AC3734CCC}" destId="{1CE9BECD-C72C-4914-AB56-5307757F32B1}"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FA0E868-8C03-42A3-A4BA-834CE0B44455}" type="doc">
      <dgm:prSet loTypeId="urn:microsoft.com/office/officeart/2011/layout/HexagonRadial" loCatId="officeonline" qsTypeId="urn:microsoft.com/office/officeart/2005/8/quickstyle/simple2" qsCatId="simple" csTypeId="urn:microsoft.com/office/officeart/2005/8/colors/accent6_1" csCatId="accent6" phldr="1"/>
      <dgm:spPr/>
      <dgm:t>
        <a:bodyPr/>
        <a:lstStyle/>
        <a:p>
          <a:endParaRPr lang="en-US"/>
        </a:p>
      </dgm:t>
    </dgm:pt>
    <dgm:pt modelId="{2EC4882C-A4E3-4022-8BF2-C4DE10164C0E}">
      <dgm:prSet phldrT="[Text]" custT="1"/>
      <dgm:spPr>
        <a:xfrm>
          <a:off x="4365484" y="1403741"/>
          <a:ext cx="1784216" cy="1543419"/>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gm:spPr>
      <dgm:t>
        <a:bodyPr/>
        <a:lstStyle/>
        <a:p>
          <a:pPr>
            <a:buNone/>
          </a:pPr>
          <a:r>
            <a:rPr lang="en-US" sz="1600" b="1">
              <a:solidFill>
                <a:sysClr val="windowText" lastClr="000000">
                  <a:hueOff val="0"/>
                  <a:satOff val="0"/>
                  <a:lumOff val="0"/>
                  <a:alphaOff val="0"/>
                </a:sysClr>
              </a:solidFill>
              <a:latin typeface="Calibri" panose="020F0502020204030204"/>
              <a:ea typeface="+mn-ea"/>
              <a:cs typeface="+mn-cs"/>
            </a:rPr>
            <a:t>Blended Learning @ Curtin</a:t>
          </a:r>
        </a:p>
      </dgm:t>
    </dgm:pt>
    <dgm:pt modelId="{A4A436C0-09F3-4C14-A046-2E178982B5A7}" type="parTrans" cxnId="{F2B13D2C-B12B-451B-9416-270C90E6FBE1}">
      <dgm:prSet/>
      <dgm:spPr/>
      <dgm:t>
        <a:bodyPr/>
        <a:lstStyle/>
        <a:p>
          <a:endParaRPr lang="en-US"/>
        </a:p>
      </dgm:t>
    </dgm:pt>
    <dgm:pt modelId="{48D4BCA2-66A8-4A97-985B-964E8DAFD780}" type="sibTrans" cxnId="{F2B13D2C-B12B-451B-9416-270C90E6FBE1}">
      <dgm:prSet/>
      <dgm:spPr/>
      <dgm:t>
        <a:bodyPr/>
        <a:lstStyle/>
        <a:p>
          <a:endParaRPr lang="en-US"/>
        </a:p>
      </dgm:t>
    </dgm:pt>
    <dgm:pt modelId="{CA5033AF-5334-4E53-94DC-8C4EDF810255}">
      <dgm:prSet phldrT="[Text]"/>
      <dgm:spPr>
        <a:xfrm>
          <a:off x="4529836" y="0"/>
          <a:ext cx="1462152" cy="1264933"/>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gm:spPr>
      <dgm:t>
        <a:bodyPr/>
        <a:lstStyle/>
        <a:p>
          <a:pPr>
            <a:buNone/>
          </a:pPr>
          <a:r>
            <a:rPr lang="en-US">
              <a:solidFill>
                <a:sysClr val="windowText" lastClr="000000">
                  <a:hueOff val="0"/>
                  <a:satOff val="0"/>
                  <a:lumOff val="0"/>
                  <a:alphaOff val="0"/>
                </a:sysClr>
              </a:solidFill>
              <a:latin typeface="Calibri" panose="020F0502020204030204"/>
              <a:ea typeface="+mn-ea"/>
              <a:cs typeface="+mn-cs"/>
            </a:rPr>
            <a:t>Industry-engaged Learning Experiences</a:t>
          </a:r>
        </a:p>
      </dgm:t>
    </dgm:pt>
    <dgm:pt modelId="{564E6162-BE99-4E39-BDEF-EC3B6A8F77AB}" type="parTrans" cxnId="{24EE40E1-9036-40EE-960A-E0E6A3F1A474}">
      <dgm:prSet/>
      <dgm:spPr/>
      <dgm:t>
        <a:bodyPr/>
        <a:lstStyle/>
        <a:p>
          <a:endParaRPr lang="en-US"/>
        </a:p>
      </dgm:t>
    </dgm:pt>
    <dgm:pt modelId="{5D0BF99A-A626-4A6E-AB09-24C27EF16977}" type="sibTrans" cxnId="{24EE40E1-9036-40EE-960A-E0E6A3F1A474}">
      <dgm:prSet/>
      <dgm:spPr/>
      <dgm:t>
        <a:bodyPr/>
        <a:lstStyle/>
        <a:p>
          <a:endParaRPr lang="en-US"/>
        </a:p>
      </dgm:t>
    </dgm:pt>
    <dgm:pt modelId="{726F3D13-C07A-490C-B6A0-47B60344641E}">
      <dgm:prSet phldrT="[Text]"/>
      <dgm:spPr>
        <a:xfrm>
          <a:off x="5870800" y="778019"/>
          <a:ext cx="1462152" cy="1264933"/>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gm:spPr>
      <dgm:t>
        <a:bodyPr/>
        <a:lstStyle/>
        <a:p>
          <a:pPr>
            <a:buNone/>
          </a:pPr>
          <a:r>
            <a:rPr lang="en-US">
              <a:solidFill>
                <a:sysClr val="windowText" lastClr="000000">
                  <a:hueOff val="0"/>
                  <a:satOff val="0"/>
                  <a:lumOff val="0"/>
                  <a:alphaOff val="0"/>
                </a:sysClr>
              </a:solidFill>
              <a:latin typeface="Calibri" panose="020F0502020204030204"/>
              <a:ea typeface="+mn-ea"/>
              <a:cs typeface="+mn-cs"/>
            </a:rPr>
            <a:t>Agile Learning Design</a:t>
          </a:r>
        </a:p>
      </dgm:t>
    </dgm:pt>
    <dgm:pt modelId="{6B3D5FA4-4DB4-43F2-BAC5-935B5D54B414}" type="parTrans" cxnId="{A1B51003-2A69-4DB0-88EA-41F8CC6501CB}">
      <dgm:prSet/>
      <dgm:spPr/>
      <dgm:t>
        <a:bodyPr/>
        <a:lstStyle/>
        <a:p>
          <a:endParaRPr lang="en-US"/>
        </a:p>
      </dgm:t>
    </dgm:pt>
    <dgm:pt modelId="{4D38B0D0-6020-4E36-9297-6B59E9D3B370}" type="sibTrans" cxnId="{A1B51003-2A69-4DB0-88EA-41F8CC6501CB}">
      <dgm:prSet/>
      <dgm:spPr/>
      <dgm:t>
        <a:bodyPr/>
        <a:lstStyle/>
        <a:p>
          <a:endParaRPr lang="en-US"/>
        </a:p>
      </dgm:t>
    </dgm:pt>
    <dgm:pt modelId="{E70F23F3-D876-4F9C-AA6C-D1E1A14AF15A}">
      <dgm:prSet phldrT="[Text]"/>
      <dgm:spPr>
        <a:xfrm>
          <a:off x="5870800" y="2307514"/>
          <a:ext cx="1462152" cy="1264933"/>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gm:spPr>
      <dgm:t>
        <a:bodyPr/>
        <a:lstStyle/>
        <a:p>
          <a:pPr>
            <a:buNone/>
          </a:pPr>
          <a:r>
            <a:rPr lang="en-US">
              <a:solidFill>
                <a:sysClr val="windowText" lastClr="000000">
                  <a:hueOff val="0"/>
                  <a:satOff val="0"/>
                  <a:lumOff val="0"/>
                  <a:alphaOff val="0"/>
                </a:sysClr>
              </a:solidFill>
              <a:latin typeface="Calibri" panose="020F0502020204030204"/>
              <a:ea typeface="+mn-ea"/>
              <a:cs typeface="+mn-cs"/>
            </a:rPr>
            <a:t>Differentiated Delivery</a:t>
          </a:r>
        </a:p>
      </dgm:t>
    </dgm:pt>
    <dgm:pt modelId="{0E5B20E9-E2F3-417D-A4F8-175ABFFC2A60}" type="parTrans" cxnId="{41D254B6-5056-4EE4-AEC4-E43608FB7479}">
      <dgm:prSet/>
      <dgm:spPr/>
      <dgm:t>
        <a:bodyPr/>
        <a:lstStyle/>
        <a:p>
          <a:endParaRPr lang="en-US"/>
        </a:p>
      </dgm:t>
    </dgm:pt>
    <dgm:pt modelId="{325B9124-B793-41C8-AA52-6E37E1DD1E1D}" type="sibTrans" cxnId="{41D254B6-5056-4EE4-AEC4-E43608FB7479}">
      <dgm:prSet/>
      <dgm:spPr/>
      <dgm:t>
        <a:bodyPr/>
        <a:lstStyle/>
        <a:p>
          <a:endParaRPr lang="en-US"/>
        </a:p>
      </dgm:t>
    </dgm:pt>
    <dgm:pt modelId="{96FAF0A8-D32F-4C7B-98C1-B9ED21F78CE4}">
      <dgm:prSet phldrT="[Text]"/>
      <dgm:spPr>
        <a:xfrm>
          <a:off x="4529836" y="3086404"/>
          <a:ext cx="1462152" cy="1264933"/>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gm:spPr>
      <dgm:t>
        <a:bodyPr/>
        <a:lstStyle/>
        <a:p>
          <a:pPr>
            <a:buNone/>
          </a:pPr>
          <a:r>
            <a:rPr lang="en-US">
              <a:solidFill>
                <a:sysClr val="windowText" lastClr="000000">
                  <a:hueOff val="0"/>
                  <a:satOff val="0"/>
                  <a:lumOff val="0"/>
                  <a:alphaOff val="0"/>
                </a:sysClr>
              </a:solidFill>
              <a:latin typeface="Calibri" panose="020F0502020204030204"/>
              <a:ea typeface="+mn-ea"/>
              <a:cs typeface="+mn-cs"/>
            </a:rPr>
            <a:t>Authentic Learning Outcomes</a:t>
          </a:r>
        </a:p>
      </dgm:t>
    </dgm:pt>
    <dgm:pt modelId="{AACB71F2-3710-4FDC-92D3-1A02E65F0C3B}" type="parTrans" cxnId="{2FA26BBA-1DC5-4FB8-BEFF-51524536C114}">
      <dgm:prSet/>
      <dgm:spPr/>
      <dgm:t>
        <a:bodyPr/>
        <a:lstStyle/>
        <a:p>
          <a:endParaRPr lang="en-US"/>
        </a:p>
      </dgm:t>
    </dgm:pt>
    <dgm:pt modelId="{4667AE31-F9E7-4B09-823F-B5EB71AD9838}" type="sibTrans" cxnId="{2FA26BBA-1DC5-4FB8-BEFF-51524536C114}">
      <dgm:prSet/>
      <dgm:spPr/>
      <dgm:t>
        <a:bodyPr/>
        <a:lstStyle/>
        <a:p>
          <a:endParaRPr lang="en-US"/>
        </a:p>
      </dgm:t>
    </dgm:pt>
    <dgm:pt modelId="{1E13D8EB-00B7-407D-98CF-FB5EC6B14C7F}">
      <dgm:prSet phldrT="[Text]"/>
      <dgm:spPr>
        <a:xfrm>
          <a:off x="3182646" y="2308384"/>
          <a:ext cx="1462152" cy="1264933"/>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gm:spPr>
      <dgm:t>
        <a:bodyPr/>
        <a:lstStyle/>
        <a:p>
          <a:pPr>
            <a:buNone/>
          </a:pPr>
          <a:r>
            <a:rPr lang="en-US">
              <a:solidFill>
                <a:sysClr val="windowText" lastClr="000000">
                  <a:hueOff val="0"/>
                  <a:satOff val="0"/>
                  <a:lumOff val="0"/>
                  <a:alphaOff val="0"/>
                </a:sysClr>
              </a:solidFill>
              <a:latin typeface="Calibri" panose="020F0502020204030204"/>
              <a:ea typeface="+mn-ea"/>
              <a:cs typeface="+mn-cs"/>
            </a:rPr>
            <a:t>Hyflex Technologies</a:t>
          </a:r>
        </a:p>
      </dgm:t>
    </dgm:pt>
    <dgm:pt modelId="{A8345756-82EF-477F-A653-629DE4BC5154}" type="parTrans" cxnId="{C69A4962-19F7-45DC-B332-16D470793465}">
      <dgm:prSet/>
      <dgm:spPr/>
      <dgm:t>
        <a:bodyPr/>
        <a:lstStyle/>
        <a:p>
          <a:endParaRPr lang="en-US"/>
        </a:p>
      </dgm:t>
    </dgm:pt>
    <dgm:pt modelId="{778F1B5E-9C26-40AA-95DF-74784310D88F}" type="sibTrans" cxnId="{C69A4962-19F7-45DC-B332-16D470793465}">
      <dgm:prSet/>
      <dgm:spPr/>
      <dgm:t>
        <a:bodyPr/>
        <a:lstStyle/>
        <a:p>
          <a:endParaRPr lang="en-US"/>
        </a:p>
      </dgm:t>
    </dgm:pt>
    <dgm:pt modelId="{E181E28B-E02F-4FBA-8490-8D5C7A28FA11}">
      <dgm:prSet phldrT="[Text]"/>
      <dgm:spPr>
        <a:xfrm>
          <a:off x="3182646" y="776278"/>
          <a:ext cx="1462152" cy="1264933"/>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gm:spPr>
      <dgm:t>
        <a:bodyPr/>
        <a:lstStyle/>
        <a:p>
          <a:pPr>
            <a:buNone/>
          </a:pPr>
          <a:r>
            <a:rPr lang="en-US">
              <a:solidFill>
                <a:sysClr val="windowText" lastClr="000000">
                  <a:hueOff val="0"/>
                  <a:satOff val="0"/>
                  <a:lumOff val="0"/>
                  <a:alphaOff val="0"/>
                </a:sysClr>
              </a:solidFill>
              <a:latin typeface="Calibri" panose="020F0502020204030204"/>
              <a:ea typeface="+mn-ea"/>
              <a:cs typeface="+mn-cs"/>
            </a:rPr>
            <a:t>Students as partners</a:t>
          </a:r>
        </a:p>
      </dgm:t>
    </dgm:pt>
    <dgm:pt modelId="{AFF65FDD-C8C2-41B8-9675-890FE5CA3DEC}" type="parTrans" cxnId="{1A25818F-180C-4405-8A78-F01E1CF3AEE0}">
      <dgm:prSet/>
      <dgm:spPr/>
      <dgm:t>
        <a:bodyPr/>
        <a:lstStyle/>
        <a:p>
          <a:endParaRPr lang="en-US"/>
        </a:p>
      </dgm:t>
    </dgm:pt>
    <dgm:pt modelId="{E456D989-B99C-4626-BBCA-79A295CE839F}" type="sibTrans" cxnId="{1A25818F-180C-4405-8A78-F01E1CF3AEE0}">
      <dgm:prSet/>
      <dgm:spPr/>
      <dgm:t>
        <a:bodyPr/>
        <a:lstStyle/>
        <a:p>
          <a:endParaRPr lang="en-US"/>
        </a:p>
      </dgm:t>
    </dgm:pt>
    <dgm:pt modelId="{0E6450FA-8CA8-4FF9-B285-E04AC3734CCC}" type="pres">
      <dgm:prSet presAssocID="{6FA0E868-8C03-42A3-A4BA-834CE0B44455}" presName="Name0" presStyleCnt="0">
        <dgm:presLayoutVars>
          <dgm:chMax val="1"/>
          <dgm:chPref val="1"/>
          <dgm:dir/>
          <dgm:animOne val="branch"/>
          <dgm:animLvl val="lvl"/>
        </dgm:presLayoutVars>
      </dgm:prSet>
      <dgm:spPr/>
      <dgm:t>
        <a:bodyPr/>
        <a:lstStyle/>
        <a:p>
          <a:endParaRPr lang="en-US"/>
        </a:p>
      </dgm:t>
    </dgm:pt>
    <dgm:pt modelId="{EA8F95C6-3E11-43EC-83D0-EC772112AAFD}" type="pres">
      <dgm:prSet presAssocID="{2EC4882C-A4E3-4022-8BF2-C4DE10164C0E}" presName="Parent" presStyleLbl="node0" presStyleIdx="0" presStyleCnt="1">
        <dgm:presLayoutVars>
          <dgm:chMax val="6"/>
          <dgm:chPref val="6"/>
        </dgm:presLayoutVars>
      </dgm:prSet>
      <dgm:spPr/>
      <dgm:t>
        <a:bodyPr/>
        <a:lstStyle/>
        <a:p>
          <a:endParaRPr lang="en-US"/>
        </a:p>
      </dgm:t>
    </dgm:pt>
    <dgm:pt modelId="{73C8E43A-2845-4CF1-9DCC-B69BB668F02B}" type="pres">
      <dgm:prSet presAssocID="{CA5033AF-5334-4E53-94DC-8C4EDF810255}" presName="Accent1" presStyleCnt="0"/>
      <dgm:spPr/>
    </dgm:pt>
    <dgm:pt modelId="{28C17CA3-C0BB-44CA-8F46-81EEBCE43457}" type="pres">
      <dgm:prSet presAssocID="{CA5033AF-5334-4E53-94DC-8C4EDF810255}" presName="Accent" presStyleLbl="bgShp" presStyleIdx="0" presStyleCnt="6"/>
      <dgm:spPr/>
    </dgm:pt>
    <dgm:pt modelId="{EF64E540-F81E-4ACF-8C25-AB870DD8C3D5}" type="pres">
      <dgm:prSet presAssocID="{CA5033AF-5334-4E53-94DC-8C4EDF810255}" presName="Child1" presStyleLbl="node1" presStyleIdx="0" presStyleCnt="6">
        <dgm:presLayoutVars>
          <dgm:chMax val="0"/>
          <dgm:chPref val="0"/>
          <dgm:bulletEnabled val="1"/>
        </dgm:presLayoutVars>
      </dgm:prSet>
      <dgm:spPr/>
      <dgm:t>
        <a:bodyPr/>
        <a:lstStyle/>
        <a:p>
          <a:endParaRPr lang="en-US"/>
        </a:p>
      </dgm:t>
    </dgm:pt>
    <dgm:pt modelId="{5B1DD215-DEBF-4324-884F-3FA40FC16C45}" type="pres">
      <dgm:prSet presAssocID="{726F3D13-C07A-490C-B6A0-47B60344641E}" presName="Accent2" presStyleCnt="0"/>
      <dgm:spPr/>
    </dgm:pt>
    <dgm:pt modelId="{2EF22CCC-13EA-4170-986D-235BE498D3C8}" type="pres">
      <dgm:prSet presAssocID="{726F3D13-C07A-490C-B6A0-47B60344641E}" presName="Accent" presStyleLbl="bgShp" presStyleIdx="1" presStyleCnt="6"/>
      <dgm:spPr>
        <a:xfrm>
          <a:off x="5482746" y="665319"/>
          <a:ext cx="673179" cy="580033"/>
        </a:xfrm>
        <a:prstGeom prst="hexagon">
          <a:avLst>
            <a:gd name="adj" fmla="val 28900"/>
            <a:gd name="vf" fmla="val 115470"/>
          </a:avLst>
        </a:prstGeom>
        <a:solidFill>
          <a:srgbClr val="70AD47">
            <a:tint val="40000"/>
            <a:hueOff val="0"/>
            <a:satOff val="0"/>
            <a:lumOff val="0"/>
            <a:alphaOff val="0"/>
          </a:srgbClr>
        </a:solidFill>
        <a:ln>
          <a:noFill/>
        </a:ln>
        <a:effectLst/>
      </dgm:spPr>
    </dgm:pt>
    <dgm:pt modelId="{5B1E2CEA-84A8-4398-B029-230FD0601D37}" type="pres">
      <dgm:prSet presAssocID="{726F3D13-C07A-490C-B6A0-47B60344641E}" presName="Child2" presStyleLbl="node1" presStyleIdx="1" presStyleCnt="6">
        <dgm:presLayoutVars>
          <dgm:chMax val="0"/>
          <dgm:chPref val="0"/>
          <dgm:bulletEnabled val="1"/>
        </dgm:presLayoutVars>
      </dgm:prSet>
      <dgm:spPr/>
      <dgm:t>
        <a:bodyPr/>
        <a:lstStyle/>
        <a:p>
          <a:endParaRPr lang="en-US"/>
        </a:p>
      </dgm:t>
    </dgm:pt>
    <dgm:pt modelId="{57A8706E-D3D3-4D48-B1E9-8504182520E6}" type="pres">
      <dgm:prSet presAssocID="{E70F23F3-D876-4F9C-AA6C-D1E1A14AF15A}" presName="Accent3" presStyleCnt="0"/>
      <dgm:spPr/>
    </dgm:pt>
    <dgm:pt modelId="{2E0F3FE0-ED8B-411E-9A87-4BA8D0A697B8}" type="pres">
      <dgm:prSet presAssocID="{E70F23F3-D876-4F9C-AA6C-D1E1A14AF15A}" presName="Accent" presStyleLbl="bgShp" presStyleIdx="2" presStyleCnt="6"/>
      <dgm:spPr>
        <a:xfrm>
          <a:off x="6268399" y="1749673"/>
          <a:ext cx="673179" cy="580033"/>
        </a:xfrm>
        <a:prstGeom prst="hexagon">
          <a:avLst>
            <a:gd name="adj" fmla="val 28900"/>
            <a:gd name="vf" fmla="val 115470"/>
          </a:avLst>
        </a:prstGeom>
        <a:solidFill>
          <a:srgbClr val="70AD47">
            <a:tint val="40000"/>
            <a:hueOff val="0"/>
            <a:satOff val="0"/>
            <a:lumOff val="0"/>
            <a:alphaOff val="0"/>
          </a:srgbClr>
        </a:solidFill>
        <a:ln>
          <a:noFill/>
        </a:ln>
        <a:effectLst/>
      </dgm:spPr>
    </dgm:pt>
    <dgm:pt modelId="{B31D7A89-A0BA-407A-8F19-359F863094C3}" type="pres">
      <dgm:prSet presAssocID="{E70F23F3-D876-4F9C-AA6C-D1E1A14AF15A}" presName="Child3" presStyleLbl="node1" presStyleIdx="2" presStyleCnt="6">
        <dgm:presLayoutVars>
          <dgm:chMax val="0"/>
          <dgm:chPref val="0"/>
          <dgm:bulletEnabled val="1"/>
        </dgm:presLayoutVars>
      </dgm:prSet>
      <dgm:spPr/>
      <dgm:t>
        <a:bodyPr/>
        <a:lstStyle/>
        <a:p>
          <a:endParaRPr lang="en-US"/>
        </a:p>
      </dgm:t>
    </dgm:pt>
    <dgm:pt modelId="{87706D49-222B-48BD-9862-883EF7515589}" type="pres">
      <dgm:prSet presAssocID="{96FAF0A8-D32F-4C7B-98C1-B9ED21F78CE4}" presName="Accent4" presStyleCnt="0"/>
      <dgm:spPr/>
    </dgm:pt>
    <dgm:pt modelId="{8CFB2F54-6C15-4683-832B-FC47854206C4}" type="pres">
      <dgm:prSet presAssocID="{96FAF0A8-D32F-4C7B-98C1-B9ED21F78CE4}" presName="Accent" presStyleLbl="bgShp" presStyleIdx="3" presStyleCnt="6"/>
      <dgm:spPr>
        <a:xfrm>
          <a:off x="5722634" y="2973704"/>
          <a:ext cx="673179" cy="580033"/>
        </a:xfrm>
        <a:prstGeom prst="hexagon">
          <a:avLst>
            <a:gd name="adj" fmla="val 28900"/>
            <a:gd name="vf" fmla="val 115470"/>
          </a:avLst>
        </a:prstGeom>
        <a:solidFill>
          <a:srgbClr val="70AD47">
            <a:tint val="40000"/>
            <a:hueOff val="0"/>
            <a:satOff val="0"/>
            <a:lumOff val="0"/>
            <a:alphaOff val="0"/>
          </a:srgbClr>
        </a:solidFill>
        <a:ln>
          <a:noFill/>
        </a:ln>
        <a:effectLst/>
      </dgm:spPr>
    </dgm:pt>
    <dgm:pt modelId="{8C8983BE-13B7-4F30-B341-48A67557A763}" type="pres">
      <dgm:prSet presAssocID="{96FAF0A8-D32F-4C7B-98C1-B9ED21F78CE4}" presName="Child4" presStyleLbl="node1" presStyleIdx="3" presStyleCnt="6">
        <dgm:presLayoutVars>
          <dgm:chMax val="0"/>
          <dgm:chPref val="0"/>
          <dgm:bulletEnabled val="1"/>
        </dgm:presLayoutVars>
      </dgm:prSet>
      <dgm:spPr/>
      <dgm:t>
        <a:bodyPr/>
        <a:lstStyle/>
        <a:p>
          <a:endParaRPr lang="en-US"/>
        </a:p>
      </dgm:t>
    </dgm:pt>
    <dgm:pt modelId="{77BA18A4-2FE7-4508-8D67-EF149D4BAFB9}" type="pres">
      <dgm:prSet presAssocID="{1E13D8EB-00B7-407D-98CF-FB5EC6B14C7F}" presName="Accent5" presStyleCnt="0"/>
      <dgm:spPr/>
    </dgm:pt>
    <dgm:pt modelId="{3F9B2DD9-35FE-45FC-BDDA-DC7E8EEE13E4}" type="pres">
      <dgm:prSet presAssocID="{1E13D8EB-00B7-407D-98CF-FB5EC6B14C7F}" presName="Accent" presStyleLbl="bgShp" presStyleIdx="4" presStyleCnt="6"/>
      <dgm:spPr>
        <a:xfrm>
          <a:off x="4368804" y="3100763"/>
          <a:ext cx="673179" cy="580033"/>
        </a:xfrm>
        <a:prstGeom prst="hexagon">
          <a:avLst>
            <a:gd name="adj" fmla="val 28900"/>
            <a:gd name="vf" fmla="val 115470"/>
          </a:avLst>
        </a:prstGeom>
        <a:solidFill>
          <a:srgbClr val="70AD47">
            <a:tint val="40000"/>
            <a:hueOff val="0"/>
            <a:satOff val="0"/>
            <a:lumOff val="0"/>
            <a:alphaOff val="0"/>
          </a:srgbClr>
        </a:solidFill>
        <a:ln>
          <a:noFill/>
        </a:ln>
        <a:effectLst/>
      </dgm:spPr>
    </dgm:pt>
    <dgm:pt modelId="{8BBD9279-A7A2-4161-8E58-487D63AB67CD}" type="pres">
      <dgm:prSet presAssocID="{1E13D8EB-00B7-407D-98CF-FB5EC6B14C7F}" presName="Child5" presStyleLbl="node1" presStyleIdx="4" presStyleCnt="6">
        <dgm:presLayoutVars>
          <dgm:chMax val="0"/>
          <dgm:chPref val="0"/>
          <dgm:bulletEnabled val="1"/>
        </dgm:presLayoutVars>
      </dgm:prSet>
      <dgm:spPr/>
      <dgm:t>
        <a:bodyPr/>
        <a:lstStyle/>
        <a:p>
          <a:endParaRPr lang="en-US"/>
        </a:p>
      </dgm:t>
    </dgm:pt>
    <dgm:pt modelId="{DBD01B8B-5722-4B6B-9286-63720D3DE7D7}" type="pres">
      <dgm:prSet presAssocID="{E181E28B-E02F-4FBA-8490-8D5C7A28FA11}" presName="Accent6" presStyleCnt="0"/>
      <dgm:spPr/>
    </dgm:pt>
    <dgm:pt modelId="{811B1064-3A3D-40E6-A518-F1B5087314F1}" type="pres">
      <dgm:prSet presAssocID="{E181E28B-E02F-4FBA-8490-8D5C7A28FA11}" presName="Accent" presStyleLbl="bgShp" presStyleIdx="5" presStyleCnt="6"/>
      <dgm:spPr>
        <a:xfrm>
          <a:off x="3570285" y="2016845"/>
          <a:ext cx="673179" cy="580033"/>
        </a:xfrm>
        <a:prstGeom prst="hexagon">
          <a:avLst>
            <a:gd name="adj" fmla="val 28900"/>
            <a:gd name="vf" fmla="val 115470"/>
          </a:avLst>
        </a:prstGeom>
        <a:solidFill>
          <a:srgbClr val="70AD47">
            <a:tint val="40000"/>
            <a:hueOff val="0"/>
            <a:satOff val="0"/>
            <a:lumOff val="0"/>
            <a:alphaOff val="0"/>
          </a:srgbClr>
        </a:solidFill>
        <a:ln>
          <a:noFill/>
        </a:ln>
        <a:effectLst/>
      </dgm:spPr>
    </dgm:pt>
    <dgm:pt modelId="{1CE9BECD-C72C-4914-AB56-5307757F32B1}" type="pres">
      <dgm:prSet presAssocID="{E181E28B-E02F-4FBA-8490-8D5C7A28FA11}" presName="Child6" presStyleLbl="node1" presStyleIdx="5" presStyleCnt="6">
        <dgm:presLayoutVars>
          <dgm:chMax val="0"/>
          <dgm:chPref val="0"/>
          <dgm:bulletEnabled val="1"/>
        </dgm:presLayoutVars>
      </dgm:prSet>
      <dgm:spPr/>
      <dgm:t>
        <a:bodyPr/>
        <a:lstStyle/>
        <a:p>
          <a:endParaRPr lang="en-US"/>
        </a:p>
      </dgm:t>
    </dgm:pt>
  </dgm:ptLst>
  <dgm:cxnLst>
    <dgm:cxn modelId="{DE3B0B90-EA12-4879-83C6-79E5A9B144CD}" type="presOf" srcId="{1E13D8EB-00B7-407D-98CF-FB5EC6B14C7F}" destId="{8BBD9279-A7A2-4161-8E58-487D63AB67CD}" srcOrd="0" destOrd="0" presId="urn:microsoft.com/office/officeart/2011/layout/HexagonRadial"/>
    <dgm:cxn modelId="{C6D44260-34FA-4ED8-B764-E00829C4E9E5}" type="presOf" srcId="{6FA0E868-8C03-42A3-A4BA-834CE0B44455}" destId="{0E6450FA-8CA8-4FF9-B285-E04AC3734CCC}" srcOrd="0" destOrd="0" presId="urn:microsoft.com/office/officeart/2011/layout/HexagonRadial"/>
    <dgm:cxn modelId="{69A8D85B-4C6C-4C6E-9067-7AE1FBDE6A2C}" type="presOf" srcId="{726F3D13-C07A-490C-B6A0-47B60344641E}" destId="{5B1E2CEA-84A8-4398-B029-230FD0601D37}" srcOrd="0" destOrd="0" presId="urn:microsoft.com/office/officeart/2011/layout/HexagonRadial"/>
    <dgm:cxn modelId="{6B8584D0-7F33-41D3-96F7-50FC91519036}" type="presOf" srcId="{CA5033AF-5334-4E53-94DC-8C4EDF810255}" destId="{EF64E540-F81E-4ACF-8C25-AB870DD8C3D5}" srcOrd="0" destOrd="0" presId="urn:microsoft.com/office/officeart/2011/layout/HexagonRadial"/>
    <dgm:cxn modelId="{7CFF63B1-7D98-4120-9837-F9847511FC73}" type="presOf" srcId="{2EC4882C-A4E3-4022-8BF2-C4DE10164C0E}" destId="{EA8F95C6-3E11-43EC-83D0-EC772112AAFD}" srcOrd="0" destOrd="0" presId="urn:microsoft.com/office/officeart/2011/layout/HexagonRadial"/>
    <dgm:cxn modelId="{A1B51003-2A69-4DB0-88EA-41F8CC6501CB}" srcId="{2EC4882C-A4E3-4022-8BF2-C4DE10164C0E}" destId="{726F3D13-C07A-490C-B6A0-47B60344641E}" srcOrd="1" destOrd="0" parTransId="{6B3D5FA4-4DB4-43F2-BAC5-935B5D54B414}" sibTransId="{4D38B0D0-6020-4E36-9297-6B59E9D3B370}"/>
    <dgm:cxn modelId="{C69A4962-19F7-45DC-B332-16D470793465}" srcId="{2EC4882C-A4E3-4022-8BF2-C4DE10164C0E}" destId="{1E13D8EB-00B7-407D-98CF-FB5EC6B14C7F}" srcOrd="4" destOrd="0" parTransId="{A8345756-82EF-477F-A653-629DE4BC5154}" sibTransId="{778F1B5E-9C26-40AA-95DF-74784310D88F}"/>
    <dgm:cxn modelId="{0EE2661F-5C96-4279-AA83-369516022234}" type="presOf" srcId="{E181E28B-E02F-4FBA-8490-8D5C7A28FA11}" destId="{1CE9BECD-C72C-4914-AB56-5307757F32B1}" srcOrd="0" destOrd="0" presId="urn:microsoft.com/office/officeart/2011/layout/HexagonRadial"/>
    <dgm:cxn modelId="{DED182EC-DFEE-45C2-8A9E-276E81EC2EB2}" type="presOf" srcId="{E70F23F3-D876-4F9C-AA6C-D1E1A14AF15A}" destId="{B31D7A89-A0BA-407A-8F19-359F863094C3}" srcOrd="0" destOrd="0" presId="urn:microsoft.com/office/officeart/2011/layout/HexagonRadial"/>
    <dgm:cxn modelId="{F2B13D2C-B12B-451B-9416-270C90E6FBE1}" srcId="{6FA0E868-8C03-42A3-A4BA-834CE0B44455}" destId="{2EC4882C-A4E3-4022-8BF2-C4DE10164C0E}" srcOrd="0" destOrd="0" parTransId="{A4A436C0-09F3-4C14-A046-2E178982B5A7}" sibTransId="{48D4BCA2-66A8-4A97-985B-964E8DAFD780}"/>
    <dgm:cxn modelId="{2FA26BBA-1DC5-4FB8-BEFF-51524536C114}" srcId="{2EC4882C-A4E3-4022-8BF2-C4DE10164C0E}" destId="{96FAF0A8-D32F-4C7B-98C1-B9ED21F78CE4}" srcOrd="3" destOrd="0" parTransId="{AACB71F2-3710-4FDC-92D3-1A02E65F0C3B}" sibTransId="{4667AE31-F9E7-4B09-823F-B5EB71AD9838}"/>
    <dgm:cxn modelId="{24EE40E1-9036-40EE-960A-E0E6A3F1A474}" srcId="{2EC4882C-A4E3-4022-8BF2-C4DE10164C0E}" destId="{CA5033AF-5334-4E53-94DC-8C4EDF810255}" srcOrd="0" destOrd="0" parTransId="{564E6162-BE99-4E39-BDEF-EC3B6A8F77AB}" sibTransId="{5D0BF99A-A626-4A6E-AB09-24C27EF16977}"/>
    <dgm:cxn modelId="{41D254B6-5056-4EE4-AEC4-E43608FB7479}" srcId="{2EC4882C-A4E3-4022-8BF2-C4DE10164C0E}" destId="{E70F23F3-D876-4F9C-AA6C-D1E1A14AF15A}" srcOrd="2" destOrd="0" parTransId="{0E5B20E9-E2F3-417D-A4F8-175ABFFC2A60}" sibTransId="{325B9124-B793-41C8-AA52-6E37E1DD1E1D}"/>
    <dgm:cxn modelId="{D0623702-EDF0-4D02-892C-57BBEB7043AC}" type="presOf" srcId="{96FAF0A8-D32F-4C7B-98C1-B9ED21F78CE4}" destId="{8C8983BE-13B7-4F30-B341-48A67557A763}" srcOrd="0" destOrd="0" presId="urn:microsoft.com/office/officeart/2011/layout/HexagonRadial"/>
    <dgm:cxn modelId="{1A25818F-180C-4405-8A78-F01E1CF3AEE0}" srcId="{2EC4882C-A4E3-4022-8BF2-C4DE10164C0E}" destId="{E181E28B-E02F-4FBA-8490-8D5C7A28FA11}" srcOrd="5" destOrd="0" parTransId="{AFF65FDD-C8C2-41B8-9675-890FE5CA3DEC}" sibTransId="{E456D989-B99C-4626-BBCA-79A295CE839F}"/>
    <dgm:cxn modelId="{CFB209E3-6DAC-42E6-A922-D3B323F0C168}" type="presParOf" srcId="{0E6450FA-8CA8-4FF9-B285-E04AC3734CCC}" destId="{EA8F95C6-3E11-43EC-83D0-EC772112AAFD}" srcOrd="0" destOrd="0" presId="urn:microsoft.com/office/officeart/2011/layout/HexagonRadial"/>
    <dgm:cxn modelId="{04129589-8BE7-457D-B3A6-A244A18D288F}" type="presParOf" srcId="{0E6450FA-8CA8-4FF9-B285-E04AC3734CCC}" destId="{73C8E43A-2845-4CF1-9DCC-B69BB668F02B}" srcOrd="1" destOrd="0" presId="urn:microsoft.com/office/officeart/2011/layout/HexagonRadial"/>
    <dgm:cxn modelId="{C76DC8EA-5449-45E8-9CF0-552D78D37FEC}" type="presParOf" srcId="{73C8E43A-2845-4CF1-9DCC-B69BB668F02B}" destId="{28C17CA3-C0BB-44CA-8F46-81EEBCE43457}" srcOrd="0" destOrd="0" presId="urn:microsoft.com/office/officeart/2011/layout/HexagonRadial"/>
    <dgm:cxn modelId="{C4692DC3-C2C2-43D6-BB88-805C94B55F71}" type="presParOf" srcId="{0E6450FA-8CA8-4FF9-B285-E04AC3734CCC}" destId="{EF64E540-F81E-4ACF-8C25-AB870DD8C3D5}" srcOrd="2" destOrd="0" presId="urn:microsoft.com/office/officeart/2011/layout/HexagonRadial"/>
    <dgm:cxn modelId="{94AC608F-0D42-49DA-928A-8044C8DB572B}" type="presParOf" srcId="{0E6450FA-8CA8-4FF9-B285-E04AC3734CCC}" destId="{5B1DD215-DEBF-4324-884F-3FA40FC16C45}" srcOrd="3" destOrd="0" presId="urn:microsoft.com/office/officeart/2011/layout/HexagonRadial"/>
    <dgm:cxn modelId="{6100097F-A627-4C40-8E6D-E2B496C8384D}" type="presParOf" srcId="{5B1DD215-DEBF-4324-884F-3FA40FC16C45}" destId="{2EF22CCC-13EA-4170-986D-235BE498D3C8}" srcOrd="0" destOrd="0" presId="urn:microsoft.com/office/officeart/2011/layout/HexagonRadial"/>
    <dgm:cxn modelId="{66330AA9-8CF1-4084-A0DF-287F5EF89DA5}" type="presParOf" srcId="{0E6450FA-8CA8-4FF9-B285-E04AC3734CCC}" destId="{5B1E2CEA-84A8-4398-B029-230FD0601D37}" srcOrd="4" destOrd="0" presId="urn:microsoft.com/office/officeart/2011/layout/HexagonRadial"/>
    <dgm:cxn modelId="{D7491E92-02F8-4680-BD71-A19B459FD5B6}" type="presParOf" srcId="{0E6450FA-8CA8-4FF9-B285-E04AC3734CCC}" destId="{57A8706E-D3D3-4D48-B1E9-8504182520E6}" srcOrd="5" destOrd="0" presId="urn:microsoft.com/office/officeart/2011/layout/HexagonRadial"/>
    <dgm:cxn modelId="{EBC77392-5EAA-46CF-98F5-24F529AEC5FA}" type="presParOf" srcId="{57A8706E-D3D3-4D48-B1E9-8504182520E6}" destId="{2E0F3FE0-ED8B-411E-9A87-4BA8D0A697B8}" srcOrd="0" destOrd="0" presId="urn:microsoft.com/office/officeart/2011/layout/HexagonRadial"/>
    <dgm:cxn modelId="{D41240F6-17F1-41AD-8D71-00FF856B8A1C}" type="presParOf" srcId="{0E6450FA-8CA8-4FF9-B285-E04AC3734CCC}" destId="{B31D7A89-A0BA-407A-8F19-359F863094C3}" srcOrd="6" destOrd="0" presId="urn:microsoft.com/office/officeart/2011/layout/HexagonRadial"/>
    <dgm:cxn modelId="{D1EC033F-048C-45BA-A9CE-476566687B25}" type="presParOf" srcId="{0E6450FA-8CA8-4FF9-B285-E04AC3734CCC}" destId="{87706D49-222B-48BD-9862-883EF7515589}" srcOrd="7" destOrd="0" presId="urn:microsoft.com/office/officeart/2011/layout/HexagonRadial"/>
    <dgm:cxn modelId="{97F1F0BA-AC1E-4FF9-B2D5-BC2EA8CD8BEC}" type="presParOf" srcId="{87706D49-222B-48BD-9862-883EF7515589}" destId="{8CFB2F54-6C15-4683-832B-FC47854206C4}" srcOrd="0" destOrd="0" presId="urn:microsoft.com/office/officeart/2011/layout/HexagonRadial"/>
    <dgm:cxn modelId="{FD309AEE-B8A3-400C-951E-48303D4FD6AD}" type="presParOf" srcId="{0E6450FA-8CA8-4FF9-B285-E04AC3734CCC}" destId="{8C8983BE-13B7-4F30-B341-48A67557A763}" srcOrd="8" destOrd="0" presId="urn:microsoft.com/office/officeart/2011/layout/HexagonRadial"/>
    <dgm:cxn modelId="{7707D9B6-92DD-4E59-AD3B-ACED93842175}" type="presParOf" srcId="{0E6450FA-8CA8-4FF9-B285-E04AC3734CCC}" destId="{77BA18A4-2FE7-4508-8D67-EF149D4BAFB9}" srcOrd="9" destOrd="0" presId="urn:microsoft.com/office/officeart/2011/layout/HexagonRadial"/>
    <dgm:cxn modelId="{0F40A571-331C-4077-9EF8-3C41F318621E}" type="presParOf" srcId="{77BA18A4-2FE7-4508-8D67-EF149D4BAFB9}" destId="{3F9B2DD9-35FE-45FC-BDDA-DC7E8EEE13E4}" srcOrd="0" destOrd="0" presId="urn:microsoft.com/office/officeart/2011/layout/HexagonRadial"/>
    <dgm:cxn modelId="{1E354D97-39C1-4CD1-B69E-9E907826A5CD}" type="presParOf" srcId="{0E6450FA-8CA8-4FF9-B285-E04AC3734CCC}" destId="{8BBD9279-A7A2-4161-8E58-487D63AB67CD}" srcOrd="10" destOrd="0" presId="urn:microsoft.com/office/officeart/2011/layout/HexagonRadial"/>
    <dgm:cxn modelId="{F9973FE5-5C94-4B3B-9780-7A1B51638669}" type="presParOf" srcId="{0E6450FA-8CA8-4FF9-B285-E04AC3734CCC}" destId="{DBD01B8B-5722-4B6B-9286-63720D3DE7D7}" srcOrd="11" destOrd="0" presId="urn:microsoft.com/office/officeart/2011/layout/HexagonRadial"/>
    <dgm:cxn modelId="{794B1D1B-8CB4-440A-987E-15070F92AB1A}" type="presParOf" srcId="{DBD01B8B-5722-4B6B-9286-63720D3DE7D7}" destId="{811B1064-3A3D-40E6-A518-F1B5087314F1}" srcOrd="0" destOrd="0" presId="urn:microsoft.com/office/officeart/2011/layout/HexagonRadial"/>
    <dgm:cxn modelId="{75EAF296-19D1-416A-81E3-D031C82CA325}" type="presParOf" srcId="{0E6450FA-8CA8-4FF9-B285-E04AC3734CCC}" destId="{1CE9BECD-C72C-4914-AB56-5307757F32B1}"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FA0E868-8C03-42A3-A4BA-834CE0B44455}" type="doc">
      <dgm:prSet loTypeId="urn:microsoft.com/office/officeart/2011/layout/HexagonRadial" loCatId="officeonline" qsTypeId="urn:microsoft.com/office/officeart/2005/8/quickstyle/simple2" qsCatId="simple" csTypeId="urn:microsoft.com/office/officeart/2005/8/colors/accent6_1" csCatId="accent6" phldr="1"/>
      <dgm:spPr/>
      <dgm:t>
        <a:bodyPr/>
        <a:lstStyle/>
        <a:p>
          <a:endParaRPr lang="en-US"/>
        </a:p>
      </dgm:t>
    </dgm:pt>
    <dgm:pt modelId="{2EC4882C-A4E3-4022-8BF2-C4DE10164C0E}">
      <dgm:prSet phldrT="[Text]" custT="1"/>
      <dgm:spPr>
        <a:xfrm>
          <a:off x="4365484" y="1403741"/>
          <a:ext cx="1784216" cy="1543419"/>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gm:spPr>
      <dgm:t>
        <a:bodyPr/>
        <a:lstStyle/>
        <a:p>
          <a:pPr>
            <a:buNone/>
          </a:pPr>
          <a:r>
            <a:rPr lang="en-US" sz="1600" b="1">
              <a:solidFill>
                <a:sysClr val="windowText" lastClr="000000">
                  <a:hueOff val="0"/>
                  <a:satOff val="0"/>
                  <a:lumOff val="0"/>
                  <a:alphaOff val="0"/>
                </a:sysClr>
              </a:solidFill>
              <a:latin typeface="Calibri" panose="020F0502020204030204"/>
              <a:ea typeface="+mn-ea"/>
              <a:cs typeface="+mn-cs"/>
            </a:rPr>
            <a:t>Blended Learning @ Curtin</a:t>
          </a:r>
        </a:p>
      </dgm:t>
    </dgm:pt>
    <dgm:pt modelId="{A4A436C0-09F3-4C14-A046-2E178982B5A7}" type="parTrans" cxnId="{F2B13D2C-B12B-451B-9416-270C90E6FBE1}">
      <dgm:prSet/>
      <dgm:spPr/>
      <dgm:t>
        <a:bodyPr/>
        <a:lstStyle/>
        <a:p>
          <a:endParaRPr lang="en-US"/>
        </a:p>
      </dgm:t>
    </dgm:pt>
    <dgm:pt modelId="{48D4BCA2-66A8-4A97-985B-964E8DAFD780}" type="sibTrans" cxnId="{F2B13D2C-B12B-451B-9416-270C90E6FBE1}">
      <dgm:prSet/>
      <dgm:spPr/>
      <dgm:t>
        <a:bodyPr/>
        <a:lstStyle/>
        <a:p>
          <a:endParaRPr lang="en-US"/>
        </a:p>
      </dgm:t>
    </dgm:pt>
    <dgm:pt modelId="{CA5033AF-5334-4E53-94DC-8C4EDF810255}">
      <dgm:prSet phldrT="[Text]"/>
      <dgm:spPr>
        <a:xfrm>
          <a:off x="4529836" y="0"/>
          <a:ext cx="1462152" cy="1264933"/>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gm:spPr>
      <dgm:t>
        <a:bodyPr/>
        <a:lstStyle/>
        <a:p>
          <a:pPr>
            <a:buNone/>
          </a:pPr>
          <a:r>
            <a:rPr lang="en-US">
              <a:solidFill>
                <a:sysClr val="windowText" lastClr="000000">
                  <a:hueOff val="0"/>
                  <a:satOff val="0"/>
                  <a:lumOff val="0"/>
                  <a:alphaOff val="0"/>
                </a:sysClr>
              </a:solidFill>
              <a:latin typeface="Calibri" panose="020F0502020204030204"/>
              <a:ea typeface="+mn-ea"/>
              <a:cs typeface="+mn-cs"/>
            </a:rPr>
            <a:t>Industry-engaged Learning Experiences</a:t>
          </a:r>
        </a:p>
      </dgm:t>
    </dgm:pt>
    <dgm:pt modelId="{564E6162-BE99-4E39-BDEF-EC3B6A8F77AB}" type="parTrans" cxnId="{24EE40E1-9036-40EE-960A-E0E6A3F1A474}">
      <dgm:prSet/>
      <dgm:spPr/>
      <dgm:t>
        <a:bodyPr/>
        <a:lstStyle/>
        <a:p>
          <a:endParaRPr lang="en-US"/>
        </a:p>
      </dgm:t>
    </dgm:pt>
    <dgm:pt modelId="{5D0BF99A-A626-4A6E-AB09-24C27EF16977}" type="sibTrans" cxnId="{24EE40E1-9036-40EE-960A-E0E6A3F1A474}">
      <dgm:prSet/>
      <dgm:spPr/>
      <dgm:t>
        <a:bodyPr/>
        <a:lstStyle/>
        <a:p>
          <a:endParaRPr lang="en-US"/>
        </a:p>
      </dgm:t>
    </dgm:pt>
    <dgm:pt modelId="{726F3D13-C07A-490C-B6A0-47B60344641E}">
      <dgm:prSet phldrT="[Text]"/>
      <dgm:spPr>
        <a:xfrm>
          <a:off x="5870800" y="778019"/>
          <a:ext cx="1462152" cy="1264933"/>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gm:spPr>
      <dgm:t>
        <a:bodyPr/>
        <a:lstStyle/>
        <a:p>
          <a:pPr>
            <a:buNone/>
          </a:pPr>
          <a:r>
            <a:rPr lang="en-US">
              <a:solidFill>
                <a:sysClr val="windowText" lastClr="000000">
                  <a:hueOff val="0"/>
                  <a:satOff val="0"/>
                  <a:lumOff val="0"/>
                  <a:alphaOff val="0"/>
                </a:sysClr>
              </a:solidFill>
              <a:latin typeface="Calibri" panose="020F0502020204030204"/>
              <a:ea typeface="+mn-ea"/>
              <a:cs typeface="+mn-cs"/>
            </a:rPr>
            <a:t>Agile Learning Design</a:t>
          </a:r>
        </a:p>
      </dgm:t>
    </dgm:pt>
    <dgm:pt modelId="{6B3D5FA4-4DB4-43F2-BAC5-935B5D54B414}" type="parTrans" cxnId="{A1B51003-2A69-4DB0-88EA-41F8CC6501CB}">
      <dgm:prSet/>
      <dgm:spPr/>
      <dgm:t>
        <a:bodyPr/>
        <a:lstStyle/>
        <a:p>
          <a:endParaRPr lang="en-US"/>
        </a:p>
      </dgm:t>
    </dgm:pt>
    <dgm:pt modelId="{4D38B0D0-6020-4E36-9297-6B59E9D3B370}" type="sibTrans" cxnId="{A1B51003-2A69-4DB0-88EA-41F8CC6501CB}">
      <dgm:prSet/>
      <dgm:spPr/>
      <dgm:t>
        <a:bodyPr/>
        <a:lstStyle/>
        <a:p>
          <a:endParaRPr lang="en-US"/>
        </a:p>
      </dgm:t>
    </dgm:pt>
    <dgm:pt modelId="{E70F23F3-D876-4F9C-AA6C-D1E1A14AF15A}">
      <dgm:prSet phldrT="[Text]"/>
      <dgm:spPr>
        <a:xfrm>
          <a:off x="5870800" y="2307514"/>
          <a:ext cx="1462152" cy="1264933"/>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gm:spPr>
      <dgm:t>
        <a:bodyPr/>
        <a:lstStyle/>
        <a:p>
          <a:pPr>
            <a:buNone/>
          </a:pPr>
          <a:r>
            <a:rPr lang="en-US">
              <a:solidFill>
                <a:sysClr val="windowText" lastClr="000000">
                  <a:hueOff val="0"/>
                  <a:satOff val="0"/>
                  <a:lumOff val="0"/>
                  <a:alphaOff val="0"/>
                </a:sysClr>
              </a:solidFill>
              <a:latin typeface="Calibri" panose="020F0502020204030204"/>
              <a:ea typeface="+mn-ea"/>
              <a:cs typeface="+mn-cs"/>
            </a:rPr>
            <a:t>Differentiated Delivery</a:t>
          </a:r>
        </a:p>
      </dgm:t>
    </dgm:pt>
    <dgm:pt modelId="{0E5B20E9-E2F3-417D-A4F8-175ABFFC2A60}" type="parTrans" cxnId="{41D254B6-5056-4EE4-AEC4-E43608FB7479}">
      <dgm:prSet/>
      <dgm:spPr/>
      <dgm:t>
        <a:bodyPr/>
        <a:lstStyle/>
        <a:p>
          <a:endParaRPr lang="en-US"/>
        </a:p>
      </dgm:t>
    </dgm:pt>
    <dgm:pt modelId="{325B9124-B793-41C8-AA52-6E37E1DD1E1D}" type="sibTrans" cxnId="{41D254B6-5056-4EE4-AEC4-E43608FB7479}">
      <dgm:prSet/>
      <dgm:spPr/>
      <dgm:t>
        <a:bodyPr/>
        <a:lstStyle/>
        <a:p>
          <a:endParaRPr lang="en-US"/>
        </a:p>
      </dgm:t>
    </dgm:pt>
    <dgm:pt modelId="{96FAF0A8-D32F-4C7B-98C1-B9ED21F78CE4}">
      <dgm:prSet phldrT="[Text]"/>
      <dgm:spPr>
        <a:xfrm>
          <a:off x="4529836" y="3086404"/>
          <a:ext cx="1462152" cy="1264933"/>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gm:spPr>
      <dgm:t>
        <a:bodyPr/>
        <a:lstStyle/>
        <a:p>
          <a:pPr>
            <a:buNone/>
          </a:pPr>
          <a:r>
            <a:rPr lang="en-US">
              <a:solidFill>
                <a:sysClr val="windowText" lastClr="000000">
                  <a:hueOff val="0"/>
                  <a:satOff val="0"/>
                  <a:lumOff val="0"/>
                  <a:alphaOff val="0"/>
                </a:sysClr>
              </a:solidFill>
              <a:latin typeface="Calibri" panose="020F0502020204030204"/>
              <a:ea typeface="+mn-ea"/>
              <a:cs typeface="+mn-cs"/>
            </a:rPr>
            <a:t>Authentic Learning Outcomes</a:t>
          </a:r>
        </a:p>
      </dgm:t>
    </dgm:pt>
    <dgm:pt modelId="{AACB71F2-3710-4FDC-92D3-1A02E65F0C3B}" type="parTrans" cxnId="{2FA26BBA-1DC5-4FB8-BEFF-51524536C114}">
      <dgm:prSet/>
      <dgm:spPr/>
      <dgm:t>
        <a:bodyPr/>
        <a:lstStyle/>
        <a:p>
          <a:endParaRPr lang="en-US"/>
        </a:p>
      </dgm:t>
    </dgm:pt>
    <dgm:pt modelId="{4667AE31-F9E7-4B09-823F-B5EB71AD9838}" type="sibTrans" cxnId="{2FA26BBA-1DC5-4FB8-BEFF-51524536C114}">
      <dgm:prSet/>
      <dgm:spPr/>
      <dgm:t>
        <a:bodyPr/>
        <a:lstStyle/>
        <a:p>
          <a:endParaRPr lang="en-US"/>
        </a:p>
      </dgm:t>
    </dgm:pt>
    <dgm:pt modelId="{1E13D8EB-00B7-407D-98CF-FB5EC6B14C7F}">
      <dgm:prSet phldrT="[Text]"/>
      <dgm:spPr>
        <a:xfrm>
          <a:off x="3182646" y="2308384"/>
          <a:ext cx="1462152" cy="1264933"/>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gm:spPr>
      <dgm:t>
        <a:bodyPr/>
        <a:lstStyle/>
        <a:p>
          <a:pPr>
            <a:buNone/>
          </a:pPr>
          <a:r>
            <a:rPr lang="en-US">
              <a:solidFill>
                <a:sysClr val="windowText" lastClr="000000">
                  <a:hueOff val="0"/>
                  <a:satOff val="0"/>
                  <a:lumOff val="0"/>
                  <a:alphaOff val="0"/>
                </a:sysClr>
              </a:solidFill>
              <a:latin typeface="Calibri" panose="020F0502020204030204"/>
              <a:ea typeface="+mn-ea"/>
              <a:cs typeface="+mn-cs"/>
            </a:rPr>
            <a:t>Hyflex Technologies</a:t>
          </a:r>
        </a:p>
      </dgm:t>
    </dgm:pt>
    <dgm:pt modelId="{A8345756-82EF-477F-A653-629DE4BC5154}" type="parTrans" cxnId="{C69A4962-19F7-45DC-B332-16D470793465}">
      <dgm:prSet/>
      <dgm:spPr/>
      <dgm:t>
        <a:bodyPr/>
        <a:lstStyle/>
        <a:p>
          <a:endParaRPr lang="en-US"/>
        </a:p>
      </dgm:t>
    </dgm:pt>
    <dgm:pt modelId="{778F1B5E-9C26-40AA-95DF-74784310D88F}" type="sibTrans" cxnId="{C69A4962-19F7-45DC-B332-16D470793465}">
      <dgm:prSet/>
      <dgm:spPr/>
      <dgm:t>
        <a:bodyPr/>
        <a:lstStyle/>
        <a:p>
          <a:endParaRPr lang="en-US"/>
        </a:p>
      </dgm:t>
    </dgm:pt>
    <dgm:pt modelId="{E181E28B-E02F-4FBA-8490-8D5C7A28FA11}">
      <dgm:prSet phldrT="[Text]"/>
      <dgm:spPr>
        <a:xfrm>
          <a:off x="3182646" y="776278"/>
          <a:ext cx="1462152" cy="1264933"/>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gm:spPr>
      <dgm:t>
        <a:bodyPr/>
        <a:lstStyle/>
        <a:p>
          <a:pPr>
            <a:buNone/>
          </a:pPr>
          <a:r>
            <a:rPr lang="en-US">
              <a:solidFill>
                <a:sysClr val="windowText" lastClr="000000">
                  <a:hueOff val="0"/>
                  <a:satOff val="0"/>
                  <a:lumOff val="0"/>
                  <a:alphaOff val="0"/>
                </a:sysClr>
              </a:solidFill>
              <a:latin typeface="Calibri" panose="020F0502020204030204"/>
              <a:ea typeface="+mn-ea"/>
              <a:cs typeface="+mn-cs"/>
            </a:rPr>
            <a:t>Students as partners</a:t>
          </a:r>
        </a:p>
      </dgm:t>
    </dgm:pt>
    <dgm:pt modelId="{AFF65FDD-C8C2-41B8-9675-890FE5CA3DEC}" type="parTrans" cxnId="{1A25818F-180C-4405-8A78-F01E1CF3AEE0}">
      <dgm:prSet/>
      <dgm:spPr/>
      <dgm:t>
        <a:bodyPr/>
        <a:lstStyle/>
        <a:p>
          <a:endParaRPr lang="en-US"/>
        </a:p>
      </dgm:t>
    </dgm:pt>
    <dgm:pt modelId="{E456D989-B99C-4626-BBCA-79A295CE839F}" type="sibTrans" cxnId="{1A25818F-180C-4405-8A78-F01E1CF3AEE0}">
      <dgm:prSet/>
      <dgm:spPr/>
      <dgm:t>
        <a:bodyPr/>
        <a:lstStyle/>
        <a:p>
          <a:endParaRPr lang="en-US"/>
        </a:p>
      </dgm:t>
    </dgm:pt>
    <dgm:pt modelId="{0E6450FA-8CA8-4FF9-B285-E04AC3734CCC}" type="pres">
      <dgm:prSet presAssocID="{6FA0E868-8C03-42A3-A4BA-834CE0B44455}" presName="Name0" presStyleCnt="0">
        <dgm:presLayoutVars>
          <dgm:chMax val="1"/>
          <dgm:chPref val="1"/>
          <dgm:dir/>
          <dgm:animOne val="branch"/>
          <dgm:animLvl val="lvl"/>
        </dgm:presLayoutVars>
      </dgm:prSet>
      <dgm:spPr/>
      <dgm:t>
        <a:bodyPr/>
        <a:lstStyle/>
        <a:p>
          <a:endParaRPr lang="en-US"/>
        </a:p>
      </dgm:t>
    </dgm:pt>
    <dgm:pt modelId="{EA8F95C6-3E11-43EC-83D0-EC772112AAFD}" type="pres">
      <dgm:prSet presAssocID="{2EC4882C-A4E3-4022-8BF2-C4DE10164C0E}" presName="Parent" presStyleLbl="node0" presStyleIdx="0" presStyleCnt="1">
        <dgm:presLayoutVars>
          <dgm:chMax val="6"/>
          <dgm:chPref val="6"/>
        </dgm:presLayoutVars>
      </dgm:prSet>
      <dgm:spPr/>
      <dgm:t>
        <a:bodyPr/>
        <a:lstStyle/>
        <a:p>
          <a:endParaRPr lang="en-US"/>
        </a:p>
      </dgm:t>
    </dgm:pt>
    <dgm:pt modelId="{73C8E43A-2845-4CF1-9DCC-B69BB668F02B}" type="pres">
      <dgm:prSet presAssocID="{CA5033AF-5334-4E53-94DC-8C4EDF810255}" presName="Accent1" presStyleCnt="0"/>
      <dgm:spPr/>
    </dgm:pt>
    <dgm:pt modelId="{28C17CA3-C0BB-44CA-8F46-81EEBCE43457}" type="pres">
      <dgm:prSet presAssocID="{CA5033AF-5334-4E53-94DC-8C4EDF810255}" presName="Accent" presStyleLbl="bgShp" presStyleIdx="0" presStyleCnt="6"/>
      <dgm:spPr/>
    </dgm:pt>
    <dgm:pt modelId="{EF64E540-F81E-4ACF-8C25-AB870DD8C3D5}" type="pres">
      <dgm:prSet presAssocID="{CA5033AF-5334-4E53-94DC-8C4EDF810255}" presName="Child1" presStyleLbl="node1" presStyleIdx="0" presStyleCnt="6">
        <dgm:presLayoutVars>
          <dgm:chMax val="0"/>
          <dgm:chPref val="0"/>
          <dgm:bulletEnabled val="1"/>
        </dgm:presLayoutVars>
      </dgm:prSet>
      <dgm:spPr/>
      <dgm:t>
        <a:bodyPr/>
        <a:lstStyle/>
        <a:p>
          <a:endParaRPr lang="en-US"/>
        </a:p>
      </dgm:t>
    </dgm:pt>
    <dgm:pt modelId="{5B1DD215-DEBF-4324-884F-3FA40FC16C45}" type="pres">
      <dgm:prSet presAssocID="{726F3D13-C07A-490C-B6A0-47B60344641E}" presName="Accent2" presStyleCnt="0"/>
      <dgm:spPr/>
    </dgm:pt>
    <dgm:pt modelId="{2EF22CCC-13EA-4170-986D-235BE498D3C8}" type="pres">
      <dgm:prSet presAssocID="{726F3D13-C07A-490C-B6A0-47B60344641E}" presName="Accent" presStyleLbl="bgShp" presStyleIdx="1" presStyleCnt="6"/>
      <dgm:spPr>
        <a:xfrm>
          <a:off x="5482746" y="665319"/>
          <a:ext cx="673179" cy="580033"/>
        </a:xfrm>
        <a:prstGeom prst="hexagon">
          <a:avLst>
            <a:gd name="adj" fmla="val 28900"/>
            <a:gd name="vf" fmla="val 115470"/>
          </a:avLst>
        </a:prstGeom>
        <a:solidFill>
          <a:srgbClr val="70AD47">
            <a:tint val="40000"/>
            <a:hueOff val="0"/>
            <a:satOff val="0"/>
            <a:lumOff val="0"/>
            <a:alphaOff val="0"/>
          </a:srgbClr>
        </a:solidFill>
        <a:ln>
          <a:noFill/>
        </a:ln>
        <a:effectLst/>
      </dgm:spPr>
    </dgm:pt>
    <dgm:pt modelId="{5B1E2CEA-84A8-4398-B029-230FD0601D37}" type="pres">
      <dgm:prSet presAssocID="{726F3D13-C07A-490C-B6A0-47B60344641E}" presName="Child2" presStyleLbl="node1" presStyleIdx="1" presStyleCnt="6">
        <dgm:presLayoutVars>
          <dgm:chMax val="0"/>
          <dgm:chPref val="0"/>
          <dgm:bulletEnabled val="1"/>
        </dgm:presLayoutVars>
      </dgm:prSet>
      <dgm:spPr/>
      <dgm:t>
        <a:bodyPr/>
        <a:lstStyle/>
        <a:p>
          <a:endParaRPr lang="en-US"/>
        </a:p>
      </dgm:t>
    </dgm:pt>
    <dgm:pt modelId="{57A8706E-D3D3-4D48-B1E9-8504182520E6}" type="pres">
      <dgm:prSet presAssocID="{E70F23F3-D876-4F9C-AA6C-D1E1A14AF15A}" presName="Accent3" presStyleCnt="0"/>
      <dgm:spPr/>
    </dgm:pt>
    <dgm:pt modelId="{2E0F3FE0-ED8B-411E-9A87-4BA8D0A697B8}" type="pres">
      <dgm:prSet presAssocID="{E70F23F3-D876-4F9C-AA6C-D1E1A14AF15A}" presName="Accent" presStyleLbl="bgShp" presStyleIdx="2" presStyleCnt="6"/>
      <dgm:spPr>
        <a:xfrm>
          <a:off x="6268399" y="1749673"/>
          <a:ext cx="673179" cy="580033"/>
        </a:xfrm>
        <a:prstGeom prst="hexagon">
          <a:avLst>
            <a:gd name="adj" fmla="val 28900"/>
            <a:gd name="vf" fmla="val 115470"/>
          </a:avLst>
        </a:prstGeom>
        <a:solidFill>
          <a:srgbClr val="70AD47">
            <a:tint val="40000"/>
            <a:hueOff val="0"/>
            <a:satOff val="0"/>
            <a:lumOff val="0"/>
            <a:alphaOff val="0"/>
          </a:srgbClr>
        </a:solidFill>
        <a:ln>
          <a:noFill/>
        </a:ln>
        <a:effectLst/>
      </dgm:spPr>
    </dgm:pt>
    <dgm:pt modelId="{B31D7A89-A0BA-407A-8F19-359F863094C3}" type="pres">
      <dgm:prSet presAssocID="{E70F23F3-D876-4F9C-AA6C-D1E1A14AF15A}" presName="Child3" presStyleLbl="node1" presStyleIdx="2" presStyleCnt="6">
        <dgm:presLayoutVars>
          <dgm:chMax val="0"/>
          <dgm:chPref val="0"/>
          <dgm:bulletEnabled val="1"/>
        </dgm:presLayoutVars>
      </dgm:prSet>
      <dgm:spPr/>
      <dgm:t>
        <a:bodyPr/>
        <a:lstStyle/>
        <a:p>
          <a:endParaRPr lang="en-US"/>
        </a:p>
      </dgm:t>
    </dgm:pt>
    <dgm:pt modelId="{87706D49-222B-48BD-9862-883EF7515589}" type="pres">
      <dgm:prSet presAssocID="{96FAF0A8-D32F-4C7B-98C1-B9ED21F78CE4}" presName="Accent4" presStyleCnt="0"/>
      <dgm:spPr/>
    </dgm:pt>
    <dgm:pt modelId="{8CFB2F54-6C15-4683-832B-FC47854206C4}" type="pres">
      <dgm:prSet presAssocID="{96FAF0A8-D32F-4C7B-98C1-B9ED21F78CE4}" presName="Accent" presStyleLbl="bgShp" presStyleIdx="3" presStyleCnt="6"/>
      <dgm:spPr>
        <a:xfrm>
          <a:off x="5722634" y="2973704"/>
          <a:ext cx="673179" cy="580033"/>
        </a:xfrm>
        <a:prstGeom prst="hexagon">
          <a:avLst>
            <a:gd name="adj" fmla="val 28900"/>
            <a:gd name="vf" fmla="val 115470"/>
          </a:avLst>
        </a:prstGeom>
        <a:solidFill>
          <a:srgbClr val="70AD47">
            <a:tint val="40000"/>
            <a:hueOff val="0"/>
            <a:satOff val="0"/>
            <a:lumOff val="0"/>
            <a:alphaOff val="0"/>
          </a:srgbClr>
        </a:solidFill>
        <a:ln>
          <a:noFill/>
        </a:ln>
        <a:effectLst/>
      </dgm:spPr>
    </dgm:pt>
    <dgm:pt modelId="{8C8983BE-13B7-4F30-B341-48A67557A763}" type="pres">
      <dgm:prSet presAssocID="{96FAF0A8-D32F-4C7B-98C1-B9ED21F78CE4}" presName="Child4" presStyleLbl="node1" presStyleIdx="3" presStyleCnt="6">
        <dgm:presLayoutVars>
          <dgm:chMax val="0"/>
          <dgm:chPref val="0"/>
          <dgm:bulletEnabled val="1"/>
        </dgm:presLayoutVars>
      </dgm:prSet>
      <dgm:spPr/>
      <dgm:t>
        <a:bodyPr/>
        <a:lstStyle/>
        <a:p>
          <a:endParaRPr lang="en-US"/>
        </a:p>
      </dgm:t>
    </dgm:pt>
    <dgm:pt modelId="{77BA18A4-2FE7-4508-8D67-EF149D4BAFB9}" type="pres">
      <dgm:prSet presAssocID="{1E13D8EB-00B7-407D-98CF-FB5EC6B14C7F}" presName="Accent5" presStyleCnt="0"/>
      <dgm:spPr/>
    </dgm:pt>
    <dgm:pt modelId="{3F9B2DD9-35FE-45FC-BDDA-DC7E8EEE13E4}" type="pres">
      <dgm:prSet presAssocID="{1E13D8EB-00B7-407D-98CF-FB5EC6B14C7F}" presName="Accent" presStyleLbl="bgShp" presStyleIdx="4" presStyleCnt="6"/>
      <dgm:spPr>
        <a:xfrm>
          <a:off x="4368804" y="3100763"/>
          <a:ext cx="673179" cy="580033"/>
        </a:xfrm>
        <a:prstGeom prst="hexagon">
          <a:avLst>
            <a:gd name="adj" fmla="val 28900"/>
            <a:gd name="vf" fmla="val 115470"/>
          </a:avLst>
        </a:prstGeom>
        <a:solidFill>
          <a:srgbClr val="70AD47">
            <a:tint val="40000"/>
            <a:hueOff val="0"/>
            <a:satOff val="0"/>
            <a:lumOff val="0"/>
            <a:alphaOff val="0"/>
          </a:srgbClr>
        </a:solidFill>
        <a:ln>
          <a:noFill/>
        </a:ln>
        <a:effectLst/>
      </dgm:spPr>
    </dgm:pt>
    <dgm:pt modelId="{8BBD9279-A7A2-4161-8E58-487D63AB67CD}" type="pres">
      <dgm:prSet presAssocID="{1E13D8EB-00B7-407D-98CF-FB5EC6B14C7F}" presName="Child5" presStyleLbl="node1" presStyleIdx="4" presStyleCnt="6">
        <dgm:presLayoutVars>
          <dgm:chMax val="0"/>
          <dgm:chPref val="0"/>
          <dgm:bulletEnabled val="1"/>
        </dgm:presLayoutVars>
      </dgm:prSet>
      <dgm:spPr/>
      <dgm:t>
        <a:bodyPr/>
        <a:lstStyle/>
        <a:p>
          <a:endParaRPr lang="en-US"/>
        </a:p>
      </dgm:t>
    </dgm:pt>
    <dgm:pt modelId="{DBD01B8B-5722-4B6B-9286-63720D3DE7D7}" type="pres">
      <dgm:prSet presAssocID="{E181E28B-E02F-4FBA-8490-8D5C7A28FA11}" presName="Accent6" presStyleCnt="0"/>
      <dgm:spPr/>
    </dgm:pt>
    <dgm:pt modelId="{811B1064-3A3D-40E6-A518-F1B5087314F1}" type="pres">
      <dgm:prSet presAssocID="{E181E28B-E02F-4FBA-8490-8D5C7A28FA11}" presName="Accent" presStyleLbl="bgShp" presStyleIdx="5" presStyleCnt="6"/>
      <dgm:spPr>
        <a:xfrm>
          <a:off x="3570285" y="2016845"/>
          <a:ext cx="673179" cy="580033"/>
        </a:xfrm>
        <a:prstGeom prst="hexagon">
          <a:avLst>
            <a:gd name="adj" fmla="val 28900"/>
            <a:gd name="vf" fmla="val 115470"/>
          </a:avLst>
        </a:prstGeom>
        <a:solidFill>
          <a:srgbClr val="70AD47">
            <a:tint val="40000"/>
            <a:hueOff val="0"/>
            <a:satOff val="0"/>
            <a:lumOff val="0"/>
            <a:alphaOff val="0"/>
          </a:srgbClr>
        </a:solidFill>
        <a:ln>
          <a:noFill/>
        </a:ln>
        <a:effectLst/>
      </dgm:spPr>
    </dgm:pt>
    <dgm:pt modelId="{1CE9BECD-C72C-4914-AB56-5307757F32B1}" type="pres">
      <dgm:prSet presAssocID="{E181E28B-E02F-4FBA-8490-8D5C7A28FA11}" presName="Child6" presStyleLbl="node1" presStyleIdx="5" presStyleCnt="6">
        <dgm:presLayoutVars>
          <dgm:chMax val="0"/>
          <dgm:chPref val="0"/>
          <dgm:bulletEnabled val="1"/>
        </dgm:presLayoutVars>
      </dgm:prSet>
      <dgm:spPr/>
      <dgm:t>
        <a:bodyPr/>
        <a:lstStyle/>
        <a:p>
          <a:endParaRPr lang="en-US"/>
        </a:p>
      </dgm:t>
    </dgm:pt>
  </dgm:ptLst>
  <dgm:cxnLst>
    <dgm:cxn modelId="{DE3B0B90-EA12-4879-83C6-79E5A9B144CD}" type="presOf" srcId="{1E13D8EB-00B7-407D-98CF-FB5EC6B14C7F}" destId="{8BBD9279-A7A2-4161-8E58-487D63AB67CD}" srcOrd="0" destOrd="0" presId="urn:microsoft.com/office/officeart/2011/layout/HexagonRadial"/>
    <dgm:cxn modelId="{C6D44260-34FA-4ED8-B764-E00829C4E9E5}" type="presOf" srcId="{6FA0E868-8C03-42A3-A4BA-834CE0B44455}" destId="{0E6450FA-8CA8-4FF9-B285-E04AC3734CCC}" srcOrd="0" destOrd="0" presId="urn:microsoft.com/office/officeart/2011/layout/HexagonRadial"/>
    <dgm:cxn modelId="{69A8D85B-4C6C-4C6E-9067-7AE1FBDE6A2C}" type="presOf" srcId="{726F3D13-C07A-490C-B6A0-47B60344641E}" destId="{5B1E2CEA-84A8-4398-B029-230FD0601D37}" srcOrd="0" destOrd="0" presId="urn:microsoft.com/office/officeart/2011/layout/HexagonRadial"/>
    <dgm:cxn modelId="{6B8584D0-7F33-41D3-96F7-50FC91519036}" type="presOf" srcId="{CA5033AF-5334-4E53-94DC-8C4EDF810255}" destId="{EF64E540-F81E-4ACF-8C25-AB870DD8C3D5}" srcOrd="0" destOrd="0" presId="urn:microsoft.com/office/officeart/2011/layout/HexagonRadial"/>
    <dgm:cxn modelId="{7CFF63B1-7D98-4120-9837-F9847511FC73}" type="presOf" srcId="{2EC4882C-A4E3-4022-8BF2-C4DE10164C0E}" destId="{EA8F95C6-3E11-43EC-83D0-EC772112AAFD}" srcOrd="0" destOrd="0" presId="urn:microsoft.com/office/officeart/2011/layout/HexagonRadial"/>
    <dgm:cxn modelId="{A1B51003-2A69-4DB0-88EA-41F8CC6501CB}" srcId="{2EC4882C-A4E3-4022-8BF2-C4DE10164C0E}" destId="{726F3D13-C07A-490C-B6A0-47B60344641E}" srcOrd="1" destOrd="0" parTransId="{6B3D5FA4-4DB4-43F2-BAC5-935B5D54B414}" sibTransId="{4D38B0D0-6020-4E36-9297-6B59E9D3B370}"/>
    <dgm:cxn modelId="{C69A4962-19F7-45DC-B332-16D470793465}" srcId="{2EC4882C-A4E3-4022-8BF2-C4DE10164C0E}" destId="{1E13D8EB-00B7-407D-98CF-FB5EC6B14C7F}" srcOrd="4" destOrd="0" parTransId="{A8345756-82EF-477F-A653-629DE4BC5154}" sibTransId="{778F1B5E-9C26-40AA-95DF-74784310D88F}"/>
    <dgm:cxn modelId="{0EE2661F-5C96-4279-AA83-369516022234}" type="presOf" srcId="{E181E28B-E02F-4FBA-8490-8D5C7A28FA11}" destId="{1CE9BECD-C72C-4914-AB56-5307757F32B1}" srcOrd="0" destOrd="0" presId="urn:microsoft.com/office/officeart/2011/layout/HexagonRadial"/>
    <dgm:cxn modelId="{DED182EC-DFEE-45C2-8A9E-276E81EC2EB2}" type="presOf" srcId="{E70F23F3-D876-4F9C-AA6C-D1E1A14AF15A}" destId="{B31D7A89-A0BA-407A-8F19-359F863094C3}" srcOrd="0" destOrd="0" presId="urn:microsoft.com/office/officeart/2011/layout/HexagonRadial"/>
    <dgm:cxn modelId="{F2B13D2C-B12B-451B-9416-270C90E6FBE1}" srcId="{6FA0E868-8C03-42A3-A4BA-834CE0B44455}" destId="{2EC4882C-A4E3-4022-8BF2-C4DE10164C0E}" srcOrd="0" destOrd="0" parTransId="{A4A436C0-09F3-4C14-A046-2E178982B5A7}" sibTransId="{48D4BCA2-66A8-4A97-985B-964E8DAFD780}"/>
    <dgm:cxn modelId="{2FA26BBA-1DC5-4FB8-BEFF-51524536C114}" srcId="{2EC4882C-A4E3-4022-8BF2-C4DE10164C0E}" destId="{96FAF0A8-D32F-4C7B-98C1-B9ED21F78CE4}" srcOrd="3" destOrd="0" parTransId="{AACB71F2-3710-4FDC-92D3-1A02E65F0C3B}" sibTransId="{4667AE31-F9E7-4B09-823F-B5EB71AD9838}"/>
    <dgm:cxn modelId="{24EE40E1-9036-40EE-960A-E0E6A3F1A474}" srcId="{2EC4882C-A4E3-4022-8BF2-C4DE10164C0E}" destId="{CA5033AF-5334-4E53-94DC-8C4EDF810255}" srcOrd="0" destOrd="0" parTransId="{564E6162-BE99-4E39-BDEF-EC3B6A8F77AB}" sibTransId="{5D0BF99A-A626-4A6E-AB09-24C27EF16977}"/>
    <dgm:cxn modelId="{41D254B6-5056-4EE4-AEC4-E43608FB7479}" srcId="{2EC4882C-A4E3-4022-8BF2-C4DE10164C0E}" destId="{E70F23F3-D876-4F9C-AA6C-D1E1A14AF15A}" srcOrd="2" destOrd="0" parTransId="{0E5B20E9-E2F3-417D-A4F8-175ABFFC2A60}" sibTransId="{325B9124-B793-41C8-AA52-6E37E1DD1E1D}"/>
    <dgm:cxn modelId="{D0623702-EDF0-4D02-892C-57BBEB7043AC}" type="presOf" srcId="{96FAF0A8-D32F-4C7B-98C1-B9ED21F78CE4}" destId="{8C8983BE-13B7-4F30-B341-48A67557A763}" srcOrd="0" destOrd="0" presId="urn:microsoft.com/office/officeart/2011/layout/HexagonRadial"/>
    <dgm:cxn modelId="{1A25818F-180C-4405-8A78-F01E1CF3AEE0}" srcId="{2EC4882C-A4E3-4022-8BF2-C4DE10164C0E}" destId="{E181E28B-E02F-4FBA-8490-8D5C7A28FA11}" srcOrd="5" destOrd="0" parTransId="{AFF65FDD-C8C2-41B8-9675-890FE5CA3DEC}" sibTransId="{E456D989-B99C-4626-BBCA-79A295CE839F}"/>
    <dgm:cxn modelId="{CFB209E3-6DAC-42E6-A922-D3B323F0C168}" type="presParOf" srcId="{0E6450FA-8CA8-4FF9-B285-E04AC3734CCC}" destId="{EA8F95C6-3E11-43EC-83D0-EC772112AAFD}" srcOrd="0" destOrd="0" presId="urn:microsoft.com/office/officeart/2011/layout/HexagonRadial"/>
    <dgm:cxn modelId="{04129589-8BE7-457D-B3A6-A244A18D288F}" type="presParOf" srcId="{0E6450FA-8CA8-4FF9-B285-E04AC3734CCC}" destId="{73C8E43A-2845-4CF1-9DCC-B69BB668F02B}" srcOrd="1" destOrd="0" presId="urn:microsoft.com/office/officeart/2011/layout/HexagonRadial"/>
    <dgm:cxn modelId="{C76DC8EA-5449-45E8-9CF0-552D78D37FEC}" type="presParOf" srcId="{73C8E43A-2845-4CF1-9DCC-B69BB668F02B}" destId="{28C17CA3-C0BB-44CA-8F46-81EEBCE43457}" srcOrd="0" destOrd="0" presId="urn:microsoft.com/office/officeart/2011/layout/HexagonRadial"/>
    <dgm:cxn modelId="{C4692DC3-C2C2-43D6-BB88-805C94B55F71}" type="presParOf" srcId="{0E6450FA-8CA8-4FF9-B285-E04AC3734CCC}" destId="{EF64E540-F81E-4ACF-8C25-AB870DD8C3D5}" srcOrd="2" destOrd="0" presId="urn:microsoft.com/office/officeart/2011/layout/HexagonRadial"/>
    <dgm:cxn modelId="{94AC608F-0D42-49DA-928A-8044C8DB572B}" type="presParOf" srcId="{0E6450FA-8CA8-4FF9-B285-E04AC3734CCC}" destId="{5B1DD215-DEBF-4324-884F-3FA40FC16C45}" srcOrd="3" destOrd="0" presId="urn:microsoft.com/office/officeart/2011/layout/HexagonRadial"/>
    <dgm:cxn modelId="{6100097F-A627-4C40-8E6D-E2B496C8384D}" type="presParOf" srcId="{5B1DD215-DEBF-4324-884F-3FA40FC16C45}" destId="{2EF22CCC-13EA-4170-986D-235BE498D3C8}" srcOrd="0" destOrd="0" presId="urn:microsoft.com/office/officeart/2011/layout/HexagonRadial"/>
    <dgm:cxn modelId="{66330AA9-8CF1-4084-A0DF-287F5EF89DA5}" type="presParOf" srcId="{0E6450FA-8CA8-4FF9-B285-E04AC3734CCC}" destId="{5B1E2CEA-84A8-4398-B029-230FD0601D37}" srcOrd="4" destOrd="0" presId="urn:microsoft.com/office/officeart/2011/layout/HexagonRadial"/>
    <dgm:cxn modelId="{D7491E92-02F8-4680-BD71-A19B459FD5B6}" type="presParOf" srcId="{0E6450FA-8CA8-4FF9-B285-E04AC3734CCC}" destId="{57A8706E-D3D3-4D48-B1E9-8504182520E6}" srcOrd="5" destOrd="0" presId="urn:microsoft.com/office/officeart/2011/layout/HexagonRadial"/>
    <dgm:cxn modelId="{EBC77392-5EAA-46CF-98F5-24F529AEC5FA}" type="presParOf" srcId="{57A8706E-D3D3-4D48-B1E9-8504182520E6}" destId="{2E0F3FE0-ED8B-411E-9A87-4BA8D0A697B8}" srcOrd="0" destOrd="0" presId="urn:microsoft.com/office/officeart/2011/layout/HexagonRadial"/>
    <dgm:cxn modelId="{D41240F6-17F1-41AD-8D71-00FF856B8A1C}" type="presParOf" srcId="{0E6450FA-8CA8-4FF9-B285-E04AC3734CCC}" destId="{B31D7A89-A0BA-407A-8F19-359F863094C3}" srcOrd="6" destOrd="0" presId="urn:microsoft.com/office/officeart/2011/layout/HexagonRadial"/>
    <dgm:cxn modelId="{D1EC033F-048C-45BA-A9CE-476566687B25}" type="presParOf" srcId="{0E6450FA-8CA8-4FF9-B285-E04AC3734CCC}" destId="{87706D49-222B-48BD-9862-883EF7515589}" srcOrd="7" destOrd="0" presId="urn:microsoft.com/office/officeart/2011/layout/HexagonRadial"/>
    <dgm:cxn modelId="{97F1F0BA-AC1E-4FF9-B2D5-BC2EA8CD8BEC}" type="presParOf" srcId="{87706D49-222B-48BD-9862-883EF7515589}" destId="{8CFB2F54-6C15-4683-832B-FC47854206C4}" srcOrd="0" destOrd="0" presId="urn:microsoft.com/office/officeart/2011/layout/HexagonRadial"/>
    <dgm:cxn modelId="{FD309AEE-B8A3-400C-951E-48303D4FD6AD}" type="presParOf" srcId="{0E6450FA-8CA8-4FF9-B285-E04AC3734CCC}" destId="{8C8983BE-13B7-4F30-B341-48A67557A763}" srcOrd="8" destOrd="0" presId="urn:microsoft.com/office/officeart/2011/layout/HexagonRadial"/>
    <dgm:cxn modelId="{7707D9B6-92DD-4E59-AD3B-ACED93842175}" type="presParOf" srcId="{0E6450FA-8CA8-4FF9-B285-E04AC3734CCC}" destId="{77BA18A4-2FE7-4508-8D67-EF149D4BAFB9}" srcOrd="9" destOrd="0" presId="urn:microsoft.com/office/officeart/2011/layout/HexagonRadial"/>
    <dgm:cxn modelId="{0F40A571-331C-4077-9EF8-3C41F318621E}" type="presParOf" srcId="{77BA18A4-2FE7-4508-8D67-EF149D4BAFB9}" destId="{3F9B2DD9-35FE-45FC-BDDA-DC7E8EEE13E4}" srcOrd="0" destOrd="0" presId="urn:microsoft.com/office/officeart/2011/layout/HexagonRadial"/>
    <dgm:cxn modelId="{1E354D97-39C1-4CD1-B69E-9E907826A5CD}" type="presParOf" srcId="{0E6450FA-8CA8-4FF9-B285-E04AC3734CCC}" destId="{8BBD9279-A7A2-4161-8E58-487D63AB67CD}" srcOrd="10" destOrd="0" presId="urn:microsoft.com/office/officeart/2011/layout/HexagonRadial"/>
    <dgm:cxn modelId="{F9973FE5-5C94-4B3B-9780-7A1B51638669}" type="presParOf" srcId="{0E6450FA-8CA8-4FF9-B285-E04AC3734CCC}" destId="{DBD01B8B-5722-4B6B-9286-63720D3DE7D7}" srcOrd="11" destOrd="0" presId="urn:microsoft.com/office/officeart/2011/layout/HexagonRadial"/>
    <dgm:cxn modelId="{794B1D1B-8CB4-440A-987E-15070F92AB1A}" type="presParOf" srcId="{DBD01B8B-5722-4B6B-9286-63720D3DE7D7}" destId="{811B1064-3A3D-40E6-A518-F1B5087314F1}" srcOrd="0" destOrd="0" presId="urn:microsoft.com/office/officeart/2011/layout/HexagonRadial"/>
    <dgm:cxn modelId="{75EAF296-19D1-416A-81E3-D031C82CA325}" type="presParOf" srcId="{0E6450FA-8CA8-4FF9-B285-E04AC3734CCC}" destId="{1CE9BECD-C72C-4914-AB56-5307757F32B1}"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6FA0E868-8C03-42A3-A4BA-834CE0B44455}" type="doc">
      <dgm:prSet loTypeId="urn:microsoft.com/office/officeart/2011/layout/HexagonRadial" loCatId="officeonline" qsTypeId="urn:microsoft.com/office/officeart/2005/8/quickstyle/simple2" qsCatId="simple" csTypeId="urn:microsoft.com/office/officeart/2005/8/colors/accent6_1" csCatId="accent6" phldr="1"/>
      <dgm:spPr/>
      <dgm:t>
        <a:bodyPr/>
        <a:lstStyle/>
        <a:p>
          <a:endParaRPr lang="en-US"/>
        </a:p>
      </dgm:t>
    </dgm:pt>
    <dgm:pt modelId="{2EC4882C-A4E3-4022-8BF2-C4DE10164C0E}">
      <dgm:prSet phldrT="[Text]" custT="1"/>
      <dgm:spPr>
        <a:xfrm>
          <a:off x="4365484" y="1403741"/>
          <a:ext cx="1784216" cy="1543419"/>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gm:spPr>
      <dgm:t>
        <a:bodyPr/>
        <a:lstStyle/>
        <a:p>
          <a:pPr>
            <a:buNone/>
          </a:pPr>
          <a:r>
            <a:rPr lang="en-US" sz="1600" b="1">
              <a:solidFill>
                <a:sysClr val="windowText" lastClr="000000">
                  <a:hueOff val="0"/>
                  <a:satOff val="0"/>
                  <a:lumOff val="0"/>
                  <a:alphaOff val="0"/>
                </a:sysClr>
              </a:solidFill>
              <a:latin typeface="Calibri" panose="020F0502020204030204"/>
              <a:ea typeface="+mn-ea"/>
              <a:cs typeface="+mn-cs"/>
            </a:rPr>
            <a:t>Blended Learning @ Curtin</a:t>
          </a:r>
        </a:p>
      </dgm:t>
    </dgm:pt>
    <dgm:pt modelId="{A4A436C0-09F3-4C14-A046-2E178982B5A7}" type="parTrans" cxnId="{F2B13D2C-B12B-451B-9416-270C90E6FBE1}">
      <dgm:prSet/>
      <dgm:spPr/>
      <dgm:t>
        <a:bodyPr/>
        <a:lstStyle/>
        <a:p>
          <a:endParaRPr lang="en-US"/>
        </a:p>
      </dgm:t>
    </dgm:pt>
    <dgm:pt modelId="{48D4BCA2-66A8-4A97-985B-964E8DAFD780}" type="sibTrans" cxnId="{F2B13D2C-B12B-451B-9416-270C90E6FBE1}">
      <dgm:prSet/>
      <dgm:spPr/>
      <dgm:t>
        <a:bodyPr/>
        <a:lstStyle/>
        <a:p>
          <a:endParaRPr lang="en-US"/>
        </a:p>
      </dgm:t>
    </dgm:pt>
    <dgm:pt modelId="{CA5033AF-5334-4E53-94DC-8C4EDF810255}">
      <dgm:prSet phldrT="[Text]"/>
      <dgm:spPr>
        <a:xfrm>
          <a:off x="4529836" y="0"/>
          <a:ext cx="1462152" cy="1264933"/>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gm:spPr>
      <dgm:t>
        <a:bodyPr/>
        <a:lstStyle/>
        <a:p>
          <a:pPr>
            <a:buNone/>
          </a:pPr>
          <a:r>
            <a:rPr lang="en-US">
              <a:solidFill>
                <a:sysClr val="windowText" lastClr="000000">
                  <a:hueOff val="0"/>
                  <a:satOff val="0"/>
                  <a:lumOff val="0"/>
                  <a:alphaOff val="0"/>
                </a:sysClr>
              </a:solidFill>
              <a:latin typeface="Calibri" panose="020F0502020204030204"/>
              <a:ea typeface="+mn-ea"/>
              <a:cs typeface="+mn-cs"/>
            </a:rPr>
            <a:t>Industry-engaged Learning Experiences</a:t>
          </a:r>
        </a:p>
      </dgm:t>
    </dgm:pt>
    <dgm:pt modelId="{564E6162-BE99-4E39-BDEF-EC3B6A8F77AB}" type="parTrans" cxnId="{24EE40E1-9036-40EE-960A-E0E6A3F1A474}">
      <dgm:prSet/>
      <dgm:spPr/>
      <dgm:t>
        <a:bodyPr/>
        <a:lstStyle/>
        <a:p>
          <a:endParaRPr lang="en-US"/>
        </a:p>
      </dgm:t>
    </dgm:pt>
    <dgm:pt modelId="{5D0BF99A-A626-4A6E-AB09-24C27EF16977}" type="sibTrans" cxnId="{24EE40E1-9036-40EE-960A-E0E6A3F1A474}">
      <dgm:prSet/>
      <dgm:spPr/>
      <dgm:t>
        <a:bodyPr/>
        <a:lstStyle/>
        <a:p>
          <a:endParaRPr lang="en-US"/>
        </a:p>
      </dgm:t>
    </dgm:pt>
    <dgm:pt modelId="{726F3D13-C07A-490C-B6A0-47B60344641E}">
      <dgm:prSet phldrT="[Text]"/>
      <dgm:spPr>
        <a:xfrm>
          <a:off x="5870800" y="778019"/>
          <a:ext cx="1462152" cy="1264933"/>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gm:spPr>
      <dgm:t>
        <a:bodyPr/>
        <a:lstStyle/>
        <a:p>
          <a:pPr>
            <a:buNone/>
          </a:pPr>
          <a:r>
            <a:rPr lang="en-US">
              <a:solidFill>
                <a:sysClr val="windowText" lastClr="000000">
                  <a:hueOff val="0"/>
                  <a:satOff val="0"/>
                  <a:lumOff val="0"/>
                  <a:alphaOff val="0"/>
                </a:sysClr>
              </a:solidFill>
              <a:latin typeface="Calibri" panose="020F0502020204030204"/>
              <a:ea typeface="+mn-ea"/>
              <a:cs typeface="+mn-cs"/>
            </a:rPr>
            <a:t>Agile Learning Design</a:t>
          </a:r>
        </a:p>
      </dgm:t>
    </dgm:pt>
    <dgm:pt modelId="{6B3D5FA4-4DB4-43F2-BAC5-935B5D54B414}" type="parTrans" cxnId="{A1B51003-2A69-4DB0-88EA-41F8CC6501CB}">
      <dgm:prSet/>
      <dgm:spPr/>
      <dgm:t>
        <a:bodyPr/>
        <a:lstStyle/>
        <a:p>
          <a:endParaRPr lang="en-US"/>
        </a:p>
      </dgm:t>
    </dgm:pt>
    <dgm:pt modelId="{4D38B0D0-6020-4E36-9297-6B59E9D3B370}" type="sibTrans" cxnId="{A1B51003-2A69-4DB0-88EA-41F8CC6501CB}">
      <dgm:prSet/>
      <dgm:spPr/>
      <dgm:t>
        <a:bodyPr/>
        <a:lstStyle/>
        <a:p>
          <a:endParaRPr lang="en-US"/>
        </a:p>
      </dgm:t>
    </dgm:pt>
    <dgm:pt modelId="{E70F23F3-D876-4F9C-AA6C-D1E1A14AF15A}">
      <dgm:prSet phldrT="[Text]"/>
      <dgm:spPr>
        <a:xfrm>
          <a:off x="5870800" y="2307514"/>
          <a:ext cx="1462152" cy="1264933"/>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gm:spPr>
      <dgm:t>
        <a:bodyPr/>
        <a:lstStyle/>
        <a:p>
          <a:pPr>
            <a:buNone/>
          </a:pPr>
          <a:r>
            <a:rPr lang="en-US">
              <a:solidFill>
                <a:sysClr val="windowText" lastClr="000000">
                  <a:hueOff val="0"/>
                  <a:satOff val="0"/>
                  <a:lumOff val="0"/>
                  <a:alphaOff val="0"/>
                </a:sysClr>
              </a:solidFill>
              <a:latin typeface="Calibri" panose="020F0502020204030204"/>
              <a:ea typeface="+mn-ea"/>
              <a:cs typeface="+mn-cs"/>
            </a:rPr>
            <a:t>Differentiated Delivery</a:t>
          </a:r>
        </a:p>
      </dgm:t>
    </dgm:pt>
    <dgm:pt modelId="{0E5B20E9-E2F3-417D-A4F8-175ABFFC2A60}" type="parTrans" cxnId="{41D254B6-5056-4EE4-AEC4-E43608FB7479}">
      <dgm:prSet/>
      <dgm:spPr/>
      <dgm:t>
        <a:bodyPr/>
        <a:lstStyle/>
        <a:p>
          <a:endParaRPr lang="en-US"/>
        </a:p>
      </dgm:t>
    </dgm:pt>
    <dgm:pt modelId="{325B9124-B793-41C8-AA52-6E37E1DD1E1D}" type="sibTrans" cxnId="{41D254B6-5056-4EE4-AEC4-E43608FB7479}">
      <dgm:prSet/>
      <dgm:spPr/>
      <dgm:t>
        <a:bodyPr/>
        <a:lstStyle/>
        <a:p>
          <a:endParaRPr lang="en-US"/>
        </a:p>
      </dgm:t>
    </dgm:pt>
    <dgm:pt modelId="{96FAF0A8-D32F-4C7B-98C1-B9ED21F78CE4}">
      <dgm:prSet phldrT="[Text]"/>
      <dgm:spPr>
        <a:xfrm>
          <a:off x="4529836" y="3086404"/>
          <a:ext cx="1462152" cy="1264933"/>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gm:spPr>
      <dgm:t>
        <a:bodyPr/>
        <a:lstStyle/>
        <a:p>
          <a:pPr>
            <a:buNone/>
          </a:pPr>
          <a:r>
            <a:rPr lang="en-US">
              <a:solidFill>
                <a:sysClr val="windowText" lastClr="000000">
                  <a:hueOff val="0"/>
                  <a:satOff val="0"/>
                  <a:lumOff val="0"/>
                  <a:alphaOff val="0"/>
                </a:sysClr>
              </a:solidFill>
              <a:latin typeface="Calibri" panose="020F0502020204030204"/>
              <a:ea typeface="+mn-ea"/>
              <a:cs typeface="+mn-cs"/>
            </a:rPr>
            <a:t>Authentic Learning Outcomes</a:t>
          </a:r>
        </a:p>
      </dgm:t>
    </dgm:pt>
    <dgm:pt modelId="{AACB71F2-3710-4FDC-92D3-1A02E65F0C3B}" type="parTrans" cxnId="{2FA26BBA-1DC5-4FB8-BEFF-51524536C114}">
      <dgm:prSet/>
      <dgm:spPr/>
      <dgm:t>
        <a:bodyPr/>
        <a:lstStyle/>
        <a:p>
          <a:endParaRPr lang="en-US"/>
        </a:p>
      </dgm:t>
    </dgm:pt>
    <dgm:pt modelId="{4667AE31-F9E7-4B09-823F-B5EB71AD9838}" type="sibTrans" cxnId="{2FA26BBA-1DC5-4FB8-BEFF-51524536C114}">
      <dgm:prSet/>
      <dgm:spPr/>
      <dgm:t>
        <a:bodyPr/>
        <a:lstStyle/>
        <a:p>
          <a:endParaRPr lang="en-US"/>
        </a:p>
      </dgm:t>
    </dgm:pt>
    <dgm:pt modelId="{1E13D8EB-00B7-407D-98CF-FB5EC6B14C7F}">
      <dgm:prSet phldrT="[Text]"/>
      <dgm:spPr>
        <a:xfrm>
          <a:off x="3182646" y="2308384"/>
          <a:ext cx="1462152" cy="1264933"/>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gm:spPr>
      <dgm:t>
        <a:bodyPr/>
        <a:lstStyle/>
        <a:p>
          <a:pPr>
            <a:buNone/>
          </a:pPr>
          <a:r>
            <a:rPr lang="en-US">
              <a:solidFill>
                <a:sysClr val="windowText" lastClr="000000">
                  <a:hueOff val="0"/>
                  <a:satOff val="0"/>
                  <a:lumOff val="0"/>
                  <a:alphaOff val="0"/>
                </a:sysClr>
              </a:solidFill>
              <a:latin typeface="Calibri" panose="020F0502020204030204"/>
              <a:ea typeface="+mn-ea"/>
              <a:cs typeface="+mn-cs"/>
            </a:rPr>
            <a:t>Hyflex Technologies</a:t>
          </a:r>
        </a:p>
      </dgm:t>
    </dgm:pt>
    <dgm:pt modelId="{A8345756-82EF-477F-A653-629DE4BC5154}" type="parTrans" cxnId="{C69A4962-19F7-45DC-B332-16D470793465}">
      <dgm:prSet/>
      <dgm:spPr/>
      <dgm:t>
        <a:bodyPr/>
        <a:lstStyle/>
        <a:p>
          <a:endParaRPr lang="en-US"/>
        </a:p>
      </dgm:t>
    </dgm:pt>
    <dgm:pt modelId="{778F1B5E-9C26-40AA-95DF-74784310D88F}" type="sibTrans" cxnId="{C69A4962-19F7-45DC-B332-16D470793465}">
      <dgm:prSet/>
      <dgm:spPr/>
      <dgm:t>
        <a:bodyPr/>
        <a:lstStyle/>
        <a:p>
          <a:endParaRPr lang="en-US"/>
        </a:p>
      </dgm:t>
    </dgm:pt>
    <dgm:pt modelId="{E181E28B-E02F-4FBA-8490-8D5C7A28FA11}">
      <dgm:prSet phldrT="[Text]"/>
      <dgm:spPr>
        <a:xfrm>
          <a:off x="3182646" y="776278"/>
          <a:ext cx="1462152" cy="1264933"/>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gm:spPr>
      <dgm:t>
        <a:bodyPr/>
        <a:lstStyle/>
        <a:p>
          <a:pPr>
            <a:buNone/>
          </a:pPr>
          <a:r>
            <a:rPr lang="en-US">
              <a:solidFill>
                <a:sysClr val="windowText" lastClr="000000">
                  <a:hueOff val="0"/>
                  <a:satOff val="0"/>
                  <a:lumOff val="0"/>
                  <a:alphaOff val="0"/>
                </a:sysClr>
              </a:solidFill>
              <a:latin typeface="Calibri" panose="020F0502020204030204"/>
              <a:ea typeface="+mn-ea"/>
              <a:cs typeface="+mn-cs"/>
            </a:rPr>
            <a:t>Students as partners</a:t>
          </a:r>
        </a:p>
      </dgm:t>
    </dgm:pt>
    <dgm:pt modelId="{AFF65FDD-C8C2-41B8-9675-890FE5CA3DEC}" type="parTrans" cxnId="{1A25818F-180C-4405-8A78-F01E1CF3AEE0}">
      <dgm:prSet/>
      <dgm:spPr/>
      <dgm:t>
        <a:bodyPr/>
        <a:lstStyle/>
        <a:p>
          <a:endParaRPr lang="en-US"/>
        </a:p>
      </dgm:t>
    </dgm:pt>
    <dgm:pt modelId="{E456D989-B99C-4626-BBCA-79A295CE839F}" type="sibTrans" cxnId="{1A25818F-180C-4405-8A78-F01E1CF3AEE0}">
      <dgm:prSet/>
      <dgm:spPr/>
      <dgm:t>
        <a:bodyPr/>
        <a:lstStyle/>
        <a:p>
          <a:endParaRPr lang="en-US"/>
        </a:p>
      </dgm:t>
    </dgm:pt>
    <dgm:pt modelId="{0E6450FA-8CA8-4FF9-B285-E04AC3734CCC}" type="pres">
      <dgm:prSet presAssocID="{6FA0E868-8C03-42A3-A4BA-834CE0B44455}" presName="Name0" presStyleCnt="0">
        <dgm:presLayoutVars>
          <dgm:chMax val="1"/>
          <dgm:chPref val="1"/>
          <dgm:dir/>
          <dgm:animOne val="branch"/>
          <dgm:animLvl val="lvl"/>
        </dgm:presLayoutVars>
      </dgm:prSet>
      <dgm:spPr/>
      <dgm:t>
        <a:bodyPr/>
        <a:lstStyle/>
        <a:p>
          <a:endParaRPr lang="en-US"/>
        </a:p>
      </dgm:t>
    </dgm:pt>
    <dgm:pt modelId="{EA8F95C6-3E11-43EC-83D0-EC772112AAFD}" type="pres">
      <dgm:prSet presAssocID="{2EC4882C-A4E3-4022-8BF2-C4DE10164C0E}" presName="Parent" presStyleLbl="node0" presStyleIdx="0" presStyleCnt="1">
        <dgm:presLayoutVars>
          <dgm:chMax val="6"/>
          <dgm:chPref val="6"/>
        </dgm:presLayoutVars>
      </dgm:prSet>
      <dgm:spPr/>
      <dgm:t>
        <a:bodyPr/>
        <a:lstStyle/>
        <a:p>
          <a:endParaRPr lang="en-US"/>
        </a:p>
      </dgm:t>
    </dgm:pt>
    <dgm:pt modelId="{73C8E43A-2845-4CF1-9DCC-B69BB668F02B}" type="pres">
      <dgm:prSet presAssocID="{CA5033AF-5334-4E53-94DC-8C4EDF810255}" presName="Accent1" presStyleCnt="0"/>
      <dgm:spPr/>
    </dgm:pt>
    <dgm:pt modelId="{28C17CA3-C0BB-44CA-8F46-81EEBCE43457}" type="pres">
      <dgm:prSet presAssocID="{CA5033AF-5334-4E53-94DC-8C4EDF810255}" presName="Accent" presStyleLbl="bgShp" presStyleIdx="0" presStyleCnt="6"/>
      <dgm:spPr/>
    </dgm:pt>
    <dgm:pt modelId="{EF64E540-F81E-4ACF-8C25-AB870DD8C3D5}" type="pres">
      <dgm:prSet presAssocID="{CA5033AF-5334-4E53-94DC-8C4EDF810255}" presName="Child1" presStyleLbl="node1" presStyleIdx="0" presStyleCnt="6">
        <dgm:presLayoutVars>
          <dgm:chMax val="0"/>
          <dgm:chPref val="0"/>
          <dgm:bulletEnabled val="1"/>
        </dgm:presLayoutVars>
      </dgm:prSet>
      <dgm:spPr/>
      <dgm:t>
        <a:bodyPr/>
        <a:lstStyle/>
        <a:p>
          <a:endParaRPr lang="en-US"/>
        </a:p>
      </dgm:t>
    </dgm:pt>
    <dgm:pt modelId="{5B1DD215-DEBF-4324-884F-3FA40FC16C45}" type="pres">
      <dgm:prSet presAssocID="{726F3D13-C07A-490C-B6A0-47B60344641E}" presName="Accent2" presStyleCnt="0"/>
      <dgm:spPr/>
    </dgm:pt>
    <dgm:pt modelId="{2EF22CCC-13EA-4170-986D-235BE498D3C8}" type="pres">
      <dgm:prSet presAssocID="{726F3D13-C07A-490C-B6A0-47B60344641E}" presName="Accent" presStyleLbl="bgShp" presStyleIdx="1" presStyleCnt="6"/>
      <dgm:spPr>
        <a:xfrm>
          <a:off x="5482746" y="665319"/>
          <a:ext cx="673179" cy="580033"/>
        </a:xfrm>
        <a:prstGeom prst="hexagon">
          <a:avLst>
            <a:gd name="adj" fmla="val 28900"/>
            <a:gd name="vf" fmla="val 115470"/>
          </a:avLst>
        </a:prstGeom>
        <a:solidFill>
          <a:srgbClr val="70AD47">
            <a:tint val="40000"/>
            <a:hueOff val="0"/>
            <a:satOff val="0"/>
            <a:lumOff val="0"/>
            <a:alphaOff val="0"/>
          </a:srgbClr>
        </a:solidFill>
        <a:ln>
          <a:noFill/>
        </a:ln>
        <a:effectLst/>
      </dgm:spPr>
    </dgm:pt>
    <dgm:pt modelId="{5B1E2CEA-84A8-4398-B029-230FD0601D37}" type="pres">
      <dgm:prSet presAssocID="{726F3D13-C07A-490C-B6A0-47B60344641E}" presName="Child2" presStyleLbl="node1" presStyleIdx="1" presStyleCnt="6">
        <dgm:presLayoutVars>
          <dgm:chMax val="0"/>
          <dgm:chPref val="0"/>
          <dgm:bulletEnabled val="1"/>
        </dgm:presLayoutVars>
      </dgm:prSet>
      <dgm:spPr/>
      <dgm:t>
        <a:bodyPr/>
        <a:lstStyle/>
        <a:p>
          <a:endParaRPr lang="en-US"/>
        </a:p>
      </dgm:t>
    </dgm:pt>
    <dgm:pt modelId="{57A8706E-D3D3-4D48-B1E9-8504182520E6}" type="pres">
      <dgm:prSet presAssocID="{E70F23F3-D876-4F9C-AA6C-D1E1A14AF15A}" presName="Accent3" presStyleCnt="0"/>
      <dgm:spPr/>
    </dgm:pt>
    <dgm:pt modelId="{2E0F3FE0-ED8B-411E-9A87-4BA8D0A697B8}" type="pres">
      <dgm:prSet presAssocID="{E70F23F3-D876-4F9C-AA6C-D1E1A14AF15A}" presName="Accent" presStyleLbl="bgShp" presStyleIdx="2" presStyleCnt="6"/>
      <dgm:spPr>
        <a:xfrm>
          <a:off x="6268399" y="1749673"/>
          <a:ext cx="673179" cy="580033"/>
        </a:xfrm>
        <a:prstGeom prst="hexagon">
          <a:avLst>
            <a:gd name="adj" fmla="val 28900"/>
            <a:gd name="vf" fmla="val 115470"/>
          </a:avLst>
        </a:prstGeom>
        <a:solidFill>
          <a:srgbClr val="70AD47">
            <a:tint val="40000"/>
            <a:hueOff val="0"/>
            <a:satOff val="0"/>
            <a:lumOff val="0"/>
            <a:alphaOff val="0"/>
          </a:srgbClr>
        </a:solidFill>
        <a:ln>
          <a:noFill/>
        </a:ln>
        <a:effectLst/>
      </dgm:spPr>
    </dgm:pt>
    <dgm:pt modelId="{B31D7A89-A0BA-407A-8F19-359F863094C3}" type="pres">
      <dgm:prSet presAssocID="{E70F23F3-D876-4F9C-AA6C-D1E1A14AF15A}" presName="Child3" presStyleLbl="node1" presStyleIdx="2" presStyleCnt="6">
        <dgm:presLayoutVars>
          <dgm:chMax val="0"/>
          <dgm:chPref val="0"/>
          <dgm:bulletEnabled val="1"/>
        </dgm:presLayoutVars>
      </dgm:prSet>
      <dgm:spPr/>
      <dgm:t>
        <a:bodyPr/>
        <a:lstStyle/>
        <a:p>
          <a:endParaRPr lang="en-US"/>
        </a:p>
      </dgm:t>
    </dgm:pt>
    <dgm:pt modelId="{87706D49-222B-48BD-9862-883EF7515589}" type="pres">
      <dgm:prSet presAssocID="{96FAF0A8-D32F-4C7B-98C1-B9ED21F78CE4}" presName="Accent4" presStyleCnt="0"/>
      <dgm:spPr/>
    </dgm:pt>
    <dgm:pt modelId="{8CFB2F54-6C15-4683-832B-FC47854206C4}" type="pres">
      <dgm:prSet presAssocID="{96FAF0A8-D32F-4C7B-98C1-B9ED21F78CE4}" presName="Accent" presStyleLbl="bgShp" presStyleIdx="3" presStyleCnt="6"/>
      <dgm:spPr>
        <a:xfrm>
          <a:off x="5722634" y="2973704"/>
          <a:ext cx="673179" cy="580033"/>
        </a:xfrm>
        <a:prstGeom prst="hexagon">
          <a:avLst>
            <a:gd name="adj" fmla="val 28900"/>
            <a:gd name="vf" fmla="val 115470"/>
          </a:avLst>
        </a:prstGeom>
        <a:solidFill>
          <a:srgbClr val="70AD47">
            <a:tint val="40000"/>
            <a:hueOff val="0"/>
            <a:satOff val="0"/>
            <a:lumOff val="0"/>
            <a:alphaOff val="0"/>
          </a:srgbClr>
        </a:solidFill>
        <a:ln>
          <a:noFill/>
        </a:ln>
        <a:effectLst/>
      </dgm:spPr>
    </dgm:pt>
    <dgm:pt modelId="{8C8983BE-13B7-4F30-B341-48A67557A763}" type="pres">
      <dgm:prSet presAssocID="{96FAF0A8-D32F-4C7B-98C1-B9ED21F78CE4}" presName="Child4" presStyleLbl="node1" presStyleIdx="3" presStyleCnt="6">
        <dgm:presLayoutVars>
          <dgm:chMax val="0"/>
          <dgm:chPref val="0"/>
          <dgm:bulletEnabled val="1"/>
        </dgm:presLayoutVars>
      </dgm:prSet>
      <dgm:spPr/>
      <dgm:t>
        <a:bodyPr/>
        <a:lstStyle/>
        <a:p>
          <a:endParaRPr lang="en-US"/>
        </a:p>
      </dgm:t>
    </dgm:pt>
    <dgm:pt modelId="{77BA18A4-2FE7-4508-8D67-EF149D4BAFB9}" type="pres">
      <dgm:prSet presAssocID="{1E13D8EB-00B7-407D-98CF-FB5EC6B14C7F}" presName="Accent5" presStyleCnt="0"/>
      <dgm:spPr/>
    </dgm:pt>
    <dgm:pt modelId="{3F9B2DD9-35FE-45FC-BDDA-DC7E8EEE13E4}" type="pres">
      <dgm:prSet presAssocID="{1E13D8EB-00B7-407D-98CF-FB5EC6B14C7F}" presName="Accent" presStyleLbl="bgShp" presStyleIdx="4" presStyleCnt="6"/>
      <dgm:spPr>
        <a:xfrm>
          <a:off x="4368804" y="3100763"/>
          <a:ext cx="673179" cy="580033"/>
        </a:xfrm>
        <a:prstGeom prst="hexagon">
          <a:avLst>
            <a:gd name="adj" fmla="val 28900"/>
            <a:gd name="vf" fmla="val 115470"/>
          </a:avLst>
        </a:prstGeom>
        <a:solidFill>
          <a:srgbClr val="70AD47">
            <a:tint val="40000"/>
            <a:hueOff val="0"/>
            <a:satOff val="0"/>
            <a:lumOff val="0"/>
            <a:alphaOff val="0"/>
          </a:srgbClr>
        </a:solidFill>
        <a:ln>
          <a:noFill/>
        </a:ln>
        <a:effectLst/>
      </dgm:spPr>
    </dgm:pt>
    <dgm:pt modelId="{8BBD9279-A7A2-4161-8E58-487D63AB67CD}" type="pres">
      <dgm:prSet presAssocID="{1E13D8EB-00B7-407D-98CF-FB5EC6B14C7F}" presName="Child5" presStyleLbl="node1" presStyleIdx="4" presStyleCnt="6">
        <dgm:presLayoutVars>
          <dgm:chMax val="0"/>
          <dgm:chPref val="0"/>
          <dgm:bulletEnabled val="1"/>
        </dgm:presLayoutVars>
      </dgm:prSet>
      <dgm:spPr/>
      <dgm:t>
        <a:bodyPr/>
        <a:lstStyle/>
        <a:p>
          <a:endParaRPr lang="en-US"/>
        </a:p>
      </dgm:t>
    </dgm:pt>
    <dgm:pt modelId="{DBD01B8B-5722-4B6B-9286-63720D3DE7D7}" type="pres">
      <dgm:prSet presAssocID="{E181E28B-E02F-4FBA-8490-8D5C7A28FA11}" presName="Accent6" presStyleCnt="0"/>
      <dgm:spPr/>
    </dgm:pt>
    <dgm:pt modelId="{811B1064-3A3D-40E6-A518-F1B5087314F1}" type="pres">
      <dgm:prSet presAssocID="{E181E28B-E02F-4FBA-8490-8D5C7A28FA11}" presName="Accent" presStyleLbl="bgShp" presStyleIdx="5" presStyleCnt="6"/>
      <dgm:spPr>
        <a:xfrm>
          <a:off x="3570285" y="2016845"/>
          <a:ext cx="673179" cy="580033"/>
        </a:xfrm>
        <a:prstGeom prst="hexagon">
          <a:avLst>
            <a:gd name="adj" fmla="val 28900"/>
            <a:gd name="vf" fmla="val 115470"/>
          </a:avLst>
        </a:prstGeom>
        <a:solidFill>
          <a:srgbClr val="70AD47">
            <a:tint val="40000"/>
            <a:hueOff val="0"/>
            <a:satOff val="0"/>
            <a:lumOff val="0"/>
            <a:alphaOff val="0"/>
          </a:srgbClr>
        </a:solidFill>
        <a:ln>
          <a:noFill/>
        </a:ln>
        <a:effectLst/>
      </dgm:spPr>
    </dgm:pt>
    <dgm:pt modelId="{1CE9BECD-C72C-4914-AB56-5307757F32B1}" type="pres">
      <dgm:prSet presAssocID="{E181E28B-E02F-4FBA-8490-8D5C7A28FA11}" presName="Child6" presStyleLbl="node1" presStyleIdx="5" presStyleCnt="6">
        <dgm:presLayoutVars>
          <dgm:chMax val="0"/>
          <dgm:chPref val="0"/>
          <dgm:bulletEnabled val="1"/>
        </dgm:presLayoutVars>
      </dgm:prSet>
      <dgm:spPr/>
      <dgm:t>
        <a:bodyPr/>
        <a:lstStyle/>
        <a:p>
          <a:endParaRPr lang="en-US"/>
        </a:p>
      </dgm:t>
    </dgm:pt>
  </dgm:ptLst>
  <dgm:cxnLst>
    <dgm:cxn modelId="{DE3B0B90-EA12-4879-83C6-79E5A9B144CD}" type="presOf" srcId="{1E13D8EB-00B7-407D-98CF-FB5EC6B14C7F}" destId="{8BBD9279-A7A2-4161-8E58-487D63AB67CD}" srcOrd="0" destOrd="0" presId="urn:microsoft.com/office/officeart/2011/layout/HexagonRadial"/>
    <dgm:cxn modelId="{C6D44260-34FA-4ED8-B764-E00829C4E9E5}" type="presOf" srcId="{6FA0E868-8C03-42A3-A4BA-834CE0B44455}" destId="{0E6450FA-8CA8-4FF9-B285-E04AC3734CCC}" srcOrd="0" destOrd="0" presId="urn:microsoft.com/office/officeart/2011/layout/HexagonRadial"/>
    <dgm:cxn modelId="{69A8D85B-4C6C-4C6E-9067-7AE1FBDE6A2C}" type="presOf" srcId="{726F3D13-C07A-490C-B6A0-47B60344641E}" destId="{5B1E2CEA-84A8-4398-B029-230FD0601D37}" srcOrd="0" destOrd="0" presId="urn:microsoft.com/office/officeart/2011/layout/HexagonRadial"/>
    <dgm:cxn modelId="{6B8584D0-7F33-41D3-96F7-50FC91519036}" type="presOf" srcId="{CA5033AF-5334-4E53-94DC-8C4EDF810255}" destId="{EF64E540-F81E-4ACF-8C25-AB870DD8C3D5}" srcOrd="0" destOrd="0" presId="urn:microsoft.com/office/officeart/2011/layout/HexagonRadial"/>
    <dgm:cxn modelId="{7CFF63B1-7D98-4120-9837-F9847511FC73}" type="presOf" srcId="{2EC4882C-A4E3-4022-8BF2-C4DE10164C0E}" destId="{EA8F95C6-3E11-43EC-83D0-EC772112AAFD}" srcOrd="0" destOrd="0" presId="urn:microsoft.com/office/officeart/2011/layout/HexagonRadial"/>
    <dgm:cxn modelId="{A1B51003-2A69-4DB0-88EA-41F8CC6501CB}" srcId="{2EC4882C-A4E3-4022-8BF2-C4DE10164C0E}" destId="{726F3D13-C07A-490C-B6A0-47B60344641E}" srcOrd="1" destOrd="0" parTransId="{6B3D5FA4-4DB4-43F2-BAC5-935B5D54B414}" sibTransId="{4D38B0D0-6020-4E36-9297-6B59E9D3B370}"/>
    <dgm:cxn modelId="{C69A4962-19F7-45DC-B332-16D470793465}" srcId="{2EC4882C-A4E3-4022-8BF2-C4DE10164C0E}" destId="{1E13D8EB-00B7-407D-98CF-FB5EC6B14C7F}" srcOrd="4" destOrd="0" parTransId="{A8345756-82EF-477F-A653-629DE4BC5154}" sibTransId="{778F1B5E-9C26-40AA-95DF-74784310D88F}"/>
    <dgm:cxn modelId="{0EE2661F-5C96-4279-AA83-369516022234}" type="presOf" srcId="{E181E28B-E02F-4FBA-8490-8D5C7A28FA11}" destId="{1CE9BECD-C72C-4914-AB56-5307757F32B1}" srcOrd="0" destOrd="0" presId="urn:microsoft.com/office/officeart/2011/layout/HexagonRadial"/>
    <dgm:cxn modelId="{DED182EC-DFEE-45C2-8A9E-276E81EC2EB2}" type="presOf" srcId="{E70F23F3-D876-4F9C-AA6C-D1E1A14AF15A}" destId="{B31D7A89-A0BA-407A-8F19-359F863094C3}" srcOrd="0" destOrd="0" presId="urn:microsoft.com/office/officeart/2011/layout/HexagonRadial"/>
    <dgm:cxn modelId="{F2B13D2C-B12B-451B-9416-270C90E6FBE1}" srcId="{6FA0E868-8C03-42A3-A4BA-834CE0B44455}" destId="{2EC4882C-A4E3-4022-8BF2-C4DE10164C0E}" srcOrd="0" destOrd="0" parTransId="{A4A436C0-09F3-4C14-A046-2E178982B5A7}" sibTransId="{48D4BCA2-66A8-4A97-985B-964E8DAFD780}"/>
    <dgm:cxn modelId="{2FA26BBA-1DC5-4FB8-BEFF-51524536C114}" srcId="{2EC4882C-A4E3-4022-8BF2-C4DE10164C0E}" destId="{96FAF0A8-D32F-4C7B-98C1-B9ED21F78CE4}" srcOrd="3" destOrd="0" parTransId="{AACB71F2-3710-4FDC-92D3-1A02E65F0C3B}" sibTransId="{4667AE31-F9E7-4B09-823F-B5EB71AD9838}"/>
    <dgm:cxn modelId="{24EE40E1-9036-40EE-960A-E0E6A3F1A474}" srcId="{2EC4882C-A4E3-4022-8BF2-C4DE10164C0E}" destId="{CA5033AF-5334-4E53-94DC-8C4EDF810255}" srcOrd="0" destOrd="0" parTransId="{564E6162-BE99-4E39-BDEF-EC3B6A8F77AB}" sibTransId="{5D0BF99A-A626-4A6E-AB09-24C27EF16977}"/>
    <dgm:cxn modelId="{41D254B6-5056-4EE4-AEC4-E43608FB7479}" srcId="{2EC4882C-A4E3-4022-8BF2-C4DE10164C0E}" destId="{E70F23F3-D876-4F9C-AA6C-D1E1A14AF15A}" srcOrd="2" destOrd="0" parTransId="{0E5B20E9-E2F3-417D-A4F8-175ABFFC2A60}" sibTransId="{325B9124-B793-41C8-AA52-6E37E1DD1E1D}"/>
    <dgm:cxn modelId="{D0623702-EDF0-4D02-892C-57BBEB7043AC}" type="presOf" srcId="{96FAF0A8-D32F-4C7B-98C1-B9ED21F78CE4}" destId="{8C8983BE-13B7-4F30-B341-48A67557A763}" srcOrd="0" destOrd="0" presId="urn:microsoft.com/office/officeart/2011/layout/HexagonRadial"/>
    <dgm:cxn modelId="{1A25818F-180C-4405-8A78-F01E1CF3AEE0}" srcId="{2EC4882C-A4E3-4022-8BF2-C4DE10164C0E}" destId="{E181E28B-E02F-4FBA-8490-8D5C7A28FA11}" srcOrd="5" destOrd="0" parTransId="{AFF65FDD-C8C2-41B8-9675-890FE5CA3DEC}" sibTransId="{E456D989-B99C-4626-BBCA-79A295CE839F}"/>
    <dgm:cxn modelId="{CFB209E3-6DAC-42E6-A922-D3B323F0C168}" type="presParOf" srcId="{0E6450FA-8CA8-4FF9-B285-E04AC3734CCC}" destId="{EA8F95C6-3E11-43EC-83D0-EC772112AAFD}" srcOrd="0" destOrd="0" presId="urn:microsoft.com/office/officeart/2011/layout/HexagonRadial"/>
    <dgm:cxn modelId="{04129589-8BE7-457D-B3A6-A244A18D288F}" type="presParOf" srcId="{0E6450FA-8CA8-4FF9-B285-E04AC3734CCC}" destId="{73C8E43A-2845-4CF1-9DCC-B69BB668F02B}" srcOrd="1" destOrd="0" presId="urn:microsoft.com/office/officeart/2011/layout/HexagonRadial"/>
    <dgm:cxn modelId="{C76DC8EA-5449-45E8-9CF0-552D78D37FEC}" type="presParOf" srcId="{73C8E43A-2845-4CF1-9DCC-B69BB668F02B}" destId="{28C17CA3-C0BB-44CA-8F46-81EEBCE43457}" srcOrd="0" destOrd="0" presId="urn:microsoft.com/office/officeart/2011/layout/HexagonRadial"/>
    <dgm:cxn modelId="{C4692DC3-C2C2-43D6-BB88-805C94B55F71}" type="presParOf" srcId="{0E6450FA-8CA8-4FF9-B285-E04AC3734CCC}" destId="{EF64E540-F81E-4ACF-8C25-AB870DD8C3D5}" srcOrd="2" destOrd="0" presId="urn:microsoft.com/office/officeart/2011/layout/HexagonRadial"/>
    <dgm:cxn modelId="{94AC608F-0D42-49DA-928A-8044C8DB572B}" type="presParOf" srcId="{0E6450FA-8CA8-4FF9-B285-E04AC3734CCC}" destId="{5B1DD215-DEBF-4324-884F-3FA40FC16C45}" srcOrd="3" destOrd="0" presId="urn:microsoft.com/office/officeart/2011/layout/HexagonRadial"/>
    <dgm:cxn modelId="{6100097F-A627-4C40-8E6D-E2B496C8384D}" type="presParOf" srcId="{5B1DD215-DEBF-4324-884F-3FA40FC16C45}" destId="{2EF22CCC-13EA-4170-986D-235BE498D3C8}" srcOrd="0" destOrd="0" presId="urn:microsoft.com/office/officeart/2011/layout/HexagonRadial"/>
    <dgm:cxn modelId="{66330AA9-8CF1-4084-A0DF-287F5EF89DA5}" type="presParOf" srcId="{0E6450FA-8CA8-4FF9-B285-E04AC3734CCC}" destId="{5B1E2CEA-84A8-4398-B029-230FD0601D37}" srcOrd="4" destOrd="0" presId="urn:microsoft.com/office/officeart/2011/layout/HexagonRadial"/>
    <dgm:cxn modelId="{D7491E92-02F8-4680-BD71-A19B459FD5B6}" type="presParOf" srcId="{0E6450FA-8CA8-4FF9-B285-E04AC3734CCC}" destId="{57A8706E-D3D3-4D48-B1E9-8504182520E6}" srcOrd="5" destOrd="0" presId="urn:microsoft.com/office/officeart/2011/layout/HexagonRadial"/>
    <dgm:cxn modelId="{EBC77392-5EAA-46CF-98F5-24F529AEC5FA}" type="presParOf" srcId="{57A8706E-D3D3-4D48-B1E9-8504182520E6}" destId="{2E0F3FE0-ED8B-411E-9A87-4BA8D0A697B8}" srcOrd="0" destOrd="0" presId="urn:microsoft.com/office/officeart/2011/layout/HexagonRadial"/>
    <dgm:cxn modelId="{D41240F6-17F1-41AD-8D71-00FF856B8A1C}" type="presParOf" srcId="{0E6450FA-8CA8-4FF9-B285-E04AC3734CCC}" destId="{B31D7A89-A0BA-407A-8F19-359F863094C3}" srcOrd="6" destOrd="0" presId="urn:microsoft.com/office/officeart/2011/layout/HexagonRadial"/>
    <dgm:cxn modelId="{D1EC033F-048C-45BA-A9CE-476566687B25}" type="presParOf" srcId="{0E6450FA-8CA8-4FF9-B285-E04AC3734CCC}" destId="{87706D49-222B-48BD-9862-883EF7515589}" srcOrd="7" destOrd="0" presId="urn:microsoft.com/office/officeart/2011/layout/HexagonRadial"/>
    <dgm:cxn modelId="{97F1F0BA-AC1E-4FF9-B2D5-BC2EA8CD8BEC}" type="presParOf" srcId="{87706D49-222B-48BD-9862-883EF7515589}" destId="{8CFB2F54-6C15-4683-832B-FC47854206C4}" srcOrd="0" destOrd="0" presId="urn:microsoft.com/office/officeart/2011/layout/HexagonRadial"/>
    <dgm:cxn modelId="{FD309AEE-B8A3-400C-951E-48303D4FD6AD}" type="presParOf" srcId="{0E6450FA-8CA8-4FF9-B285-E04AC3734CCC}" destId="{8C8983BE-13B7-4F30-B341-48A67557A763}" srcOrd="8" destOrd="0" presId="urn:microsoft.com/office/officeart/2011/layout/HexagonRadial"/>
    <dgm:cxn modelId="{7707D9B6-92DD-4E59-AD3B-ACED93842175}" type="presParOf" srcId="{0E6450FA-8CA8-4FF9-B285-E04AC3734CCC}" destId="{77BA18A4-2FE7-4508-8D67-EF149D4BAFB9}" srcOrd="9" destOrd="0" presId="urn:microsoft.com/office/officeart/2011/layout/HexagonRadial"/>
    <dgm:cxn modelId="{0F40A571-331C-4077-9EF8-3C41F318621E}" type="presParOf" srcId="{77BA18A4-2FE7-4508-8D67-EF149D4BAFB9}" destId="{3F9B2DD9-35FE-45FC-BDDA-DC7E8EEE13E4}" srcOrd="0" destOrd="0" presId="urn:microsoft.com/office/officeart/2011/layout/HexagonRadial"/>
    <dgm:cxn modelId="{1E354D97-39C1-4CD1-B69E-9E907826A5CD}" type="presParOf" srcId="{0E6450FA-8CA8-4FF9-B285-E04AC3734CCC}" destId="{8BBD9279-A7A2-4161-8E58-487D63AB67CD}" srcOrd="10" destOrd="0" presId="urn:microsoft.com/office/officeart/2011/layout/HexagonRadial"/>
    <dgm:cxn modelId="{F9973FE5-5C94-4B3B-9780-7A1B51638669}" type="presParOf" srcId="{0E6450FA-8CA8-4FF9-B285-E04AC3734CCC}" destId="{DBD01B8B-5722-4B6B-9286-63720D3DE7D7}" srcOrd="11" destOrd="0" presId="urn:microsoft.com/office/officeart/2011/layout/HexagonRadial"/>
    <dgm:cxn modelId="{794B1D1B-8CB4-440A-987E-15070F92AB1A}" type="presParOf" srcId="{DBD01B8B-5722-4B6B-9286-63720D3DE7D7}" destId="{811B1064-3A3D-40E6-A518-F1B5087314F1}" srcOrd="0" destOrd="0" presId="urn:microsoft.com/office/officeart/2011/layout/HexagonRadial"/>
    <dgm:cxn modelId="{75EAF296-19D1-416A-81E3-D031C82CA325}" type="presParOf" srcId="{0E6450FA-8CA8-4FF9-B285-E04AC3734CCC}" destId="{1CE9BECD-C72C-4914-AB56-5307757F32B1}"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6FA0E868-8C03-42A3-A4BA-834CE0B44455}" type="doc">
      <dgm:prSet loTypeId="urn:microsoft.com/office/officeart/2011/layout/HexagonRadial" loCatId="officeonline" qsTypeId="urn:microsoft.com/office/officeart/2005/8/quickstyle/simple2" qsCatId="simple" csTypeId="urn:microsoft.com/office/officeart/2005/8/colors/accent6_1" csCatId="accent6" phldr="1"/>
      <dgm:spPr/>
      <dgm:t>
        <a:bodyPr/>
        <a:lstStyle/>
        <a:p>
          <a:endParaRPr lang="en-US"/>
        </a:p>
      </dgm:t>
    </dgm:pt>
    <dgm:pt modelId="{2EC4882C-A4E3-4022-8BF2-C4DE10164C0E}">
      <dgm:prSet phldrT="[Text]" custT="1"/>
      <dgm:spPr>
        <a:xfrm>
          <a:off x="4365484" y="1403741"/>
          <a:ext cx="1784216" cy="1543419"/>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gm:spPr>
      <dgm:t>
        <a:bodyPr/>
        <a:lstStyle/>
        <a:p>
          <a:pPr>
            <a:buNone/>
          </a:pPr>
          <a:r>
            <a:rPr lang="en-US" sz="1600" b="1">
              <a:solidFill>
                <a:sysClr val="windowText" lastClr="000000">
                  <a:hueOff val="0"/>
                  <a:satOff val="0"/>
                  <a:lumOff val="0"/>
                  <a:alphaOff val="0"/>
                </a:sysClr>
              </a:solidFill>
              <a:latin typeface="Calibri" panose="020F0502020204030204"/>
              <a:ea typeface="+mn-ea"/>
              <a:cs typeface="+mn-cs"/>
            </a:rPr>
            <a:t>Blended Learning @ Curtin</a:t>
          </a:r>
        </a:p>
      </dgm:t>
    </dgm:pt>
    <dgm:pt modelId="{A4A436C0-09F3-4C14-A046-2E178982B5A7}" type="parTrans" cxnId="{F2B13D2C-B12B-451B-9416-270C90E6FBE1}">
      <dgm:prSet/>
      <dgm:spPr/>
      <dgm:t>
        <a:bodyPr/>
        <a:lstStyle/>
        <a:p>
          <a:endParaRPr lang="en-US"/>
        </a:p>
      </dgm:t>
    </dgm:pt>
    <dgm:pt modelId="{48D4BCA2-66A8-4A97-985B-964E8DAFD780}" type="sibTrans" cxnId="{F2B13D2C-B12B-451B-9416-270C90E6FBE1}">
      <dgm:prSet/>
      <dgm:spPr/>
      <dgm:t>
        <a:bodyPr/>
        <a:lstStyle/>
        <a:p>
          <a:endParaRPr lang="en-US"/>
        </a:p>
      </dgm:t>
    </dgm:pt>
    <dgm:pt modelId="{CA5033AF-5334-4E53-94DC-8C4EDF810255}">
      <dgm:prSet phldrT="[Text]"/>
      <dgm:spPr>
        <a:xfrm>
          <a:off x="4529836" y="0"/>
          <a:ext cx="1462152" cy="1264933"/>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gm:spPr>
      <dgm:t>
        <a:bodyPr/>
        <a:lstStyle/>
        <a:p>
          <a:pPr>
            <a:buNone/>
          </a:pPr>
          <a:r>
            <a:rPr lang="en-US">
              <a:solidFill>
                <a:sysClr val="windowText" lastClr="000000">
                  <a:hueOff val="0"/>
                  <a:satOff val="0"/>
                  <a:lumOff val="0"/>
                  <a:alphaOff val="0"/>
                </a:sysClr>
              </a:solidFill>
              <a:latin typeface="Calibri" panose="020F0502020204030204"/>
              <a:ea typeface="+mn-ea"/>
              <a:cs typeface="+mn-cs"/>
            </a:rPr>
            <a:t>Industry-engaged Learning Experiences</a:t>
          </a:r>
        </a:p>
      </dgm:t>
    </dgm:pt>
    <dgm:pt modelId="{564E6162-BE99-4E39-BDEF-EC3B6A8F77AB}" type="parTrans" cxnId="{24EE40E1-9036-40EE-960A-E0E6A3F1A474}">
      <dgm:prSet/>
      <dgm:spPr/>
      <dgm:t>
        <a:bodyPr/>
        <a:lstStyle/>
        <a:p>
          <a:endParaRPr lang="en-US"/>
        </a:p>
      </dgm:t>
    </dgm:pt>
    <dgm:pt modelId="{5D0BF99A-A626-4A6E-AB09-24C27EF16977}" type="sibTrans" cxnId="{24EE40E1-9036-40EE-960A-E0E6A3F1A474}">
      <dgm:prSet/>
      <dgm:spPr/>
      <dgm:t>
        <a:bodyPr/>
        <a:lstStyle/>
        <a:p>
          <a:endParaRPr lang="en-US"/>
        </a:p>
      </dgm:t>
    </dgm:pt>
    <dgm:pt modelId="{726F3D13-C07A-490C-B6A0-47B60344641E}">
      <dgm:prSet phldrT="[Text]"/>
      <dgm:spPr>
        <a:xfrm>
          <a:off x="5870800" y="778019"/>
          <a:ext cx="1462152" cy="1264933"/>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gm:spPr>
      <dgm:t>
        <a:bodyPr/>
        <a:lstStyle/>
        <a:p>
          <a:pPr>
            <a:buNone/>
          </a:pPr>
          <a:r>
            <a:rPr lang="en-US">
              <a:solidFill>
                <a:sysClr val="windowText" lastClr="000000">
                  <a:hueOff val="0"/>
                  <a:satOff val="0"/>
                  <a:lumOff val="0"/>
                  <a:alphaOff val="0"/>
                </a:sysClr>
              </a:solidFill>
              <a:latin typeface="Calibri" panose="020F0502020204030204"/>
              <a:ea typeface="+mn-ea"/>
              <a:cs typeface="+mn-cs"/>
            </a:rPr>
            <a:t>Agile Learning Design</a:t>
          </a:r>
        </a:p>
      </dgm:t>
    </dgm:pt>
    <dgm:pt modelId="{6B3D5FA4-4DB4-43F2-BAC5-935B5D54B414}" type="parTrans" cxnId="{A1B51003-2A69-4DB0-88EA-41F8CC6501CB}">
      <dgm:prSet/>
      <dgm:spPr/>
      <dgm:t>
        <a:bodyPr/>
        <a:lstStyle/>
        <a:p>
          <a:endParaRPr lang="en-US"/>
        </a:p>
      </dgm:t>
    </dgm:pt>
    <dgm:pt modelId="{4D38B0D0-6020-4E36-9297-6B59E9D3B370}" type="sibTrans" cxnId="{A1B51003-2A69-4DB0-88EA-41F8CC6501CB}">
      <dgm:prSet/>
      <dgm:spPr/>
      <dgm:t>
        <a:bodyPr/>
        <a:lstStyle/>
        <a:p>
          <a:endParaRPr lang="en-US"/>
        </a:p>
      </dgm:t>
    </dgm:pt>
    <dgm:pt modelId="{E70F23F3-D876-4F9C-AA6C-D1E1A14AF15A}">
      <dgm:prSet phldrT="[Text]"/>
      <dgm:spPr>
        <a:xfrm>
          <a:off x="5870800" y="2307514"/>
          <a:ext cx="1462152" cy="1264933"/>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gm:spPr>
      <dgm:t>
        <a:bodyPr/>
        <a:lstStyle/>
        <a:p>
          <a:pPr>
            <a:buNone/>
          </a:pPr>
          <a:r>
            <a:rPr lang="en-US">
              <a:solidFill>
                <a:sysClr val="windowText" lastClr="000000">
                  <a:hueOff val="0"/>
                  <a:satOff val="0"/>
                  <a:lumOff val="0"/>
                  <a:alphaOff val="0"/>
                </a:sysClr>
              </a:solidFill>
              <a:latin typeface="Calibri" panose="020F0502020204030204"/>
              <a:ea typeface="+mn-ea"/>
              <a:cs typeface="+mn-cs"/>
            </a:rPr>
            <a:t>Differentiated Delivery</a:t>
          </a:r>
        </a:p>
      </dgm:t>
    </dgm:pt>
    <dgm:pt modelId="{0E5B20E9-E2F3-417D-A4F8-175ABFFC2A60}" type="parTrans" cxnId="{41D254B6-5056-4EE4-AEC4-E43608FB7479}">
      <dgm:prSet/>
      <dgm:spPr/>
      <dgm:t>
        <a:bodyPr/>
        <a:lstStyle/>
        <a:p>
          <a:endParaRPr lang="en-US"/>
        </a:p>
      </dgm:t>
    </dgm:pt>
    <dgm:pt modelId="{325B9124-B793-41C8-AA52-6E37E1DD1E1D}" type="sibTrans" cxnId="{41D254B6-5056-4EE4-AEC4-E43608FB7479}">
      <dgm:prSet/>
      <dgm:spPr/>
      <dgm:t>
        <a:bodyPr/>
        <a:lstStyle/>
        <a:p>
          <a:endParaRPr lang="en-US"/>
        </a:p>
      </dgm:t>
    </dgm:pt>
    <dgm:pt modelId="{96FAF0A8-D32F-4C7B-98C1-B9ED21F78CE4}">
      <dgm:prSet phldrT="[Text]"/>
      <dgm:spPr>
        <a:xfrm>
          <a:off x="4529836" y="3086404"/>
          <a:ext cx="1462152" cy="1264933"/>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gm:spPr>
      <dgm:t>
        <a:bodyPr/>
        <a:lstStyle/>
        <a:p>
          <a:pPr>
            <a:buNone/>
          </a:pPr>
          <a:r>
            <a:rPr lang="en-US">
              <a:solidFill>
                <a:sysClr val="windowText" lastClr="000000">
                  <a:hueOff val="0"/>
                  <a:satOff val="0"/>
                  <a:lumOff val="0"/>
                  <a:alphaOff val="0"/>
                </a:sysClr>
              </a:solidFill>
              <a:latin typeface="Calibri" panose="020F0502020204030204"/>
              <a:ea typeface="+mn-ea"/>
              <a:cs typeface="+mn-cs"/>
            </a:rPr>
            <a:t>Authentic Learning Outcomes</a:t>
          </a:r>
        </a:p>
      </dgm:t>
    </dgm:pt>
    <dgm:pt modelId="{AACB71F2-3710-4FDC-92D3-1A02E65F0C3B}" type="parTrans" cxnId="{2FA26BBA-1DC5-4FB8-BEFF-51524536C114}">
      <dgm:prSet/>
      <dgm:spPr/>
      <dgm:t>
        <a:bodyPr/>
        <a:lstStyle/>
        <a:p>
          <a:endParaRPr lang="en-US"/>
        </a:p>
      </dgm:t>
    </dgm:pt>
    <dgm:pt modelId="{4667AE31-F9E7-4B09-823F-B5EB71AD9838}" type="sibTrans" cxnId="{2FA26BBA-1DC5-4FB8-BEFF-51524536C114}">
      <dgm:prSet/>
      <dgm:spPr/>
      <dgm:t>
        <a:bodyPr/>
        <a:lstStyle/>
        <a:p>
          <a:endParaRPr lang="en-US"/>
        </a:p>
      </dgm:t>
    </dgm:pt>
    <dgm:pt modelId="{1E13D8EB-00B7-407D-98CF-FB5EC6B14C7F}">
      <dgm:prSet phldrT="[Text]"/>
      <dgm:spPr>
        <a:xfrm>
          <a:off x="3182646" y="2308384"/>
          <a:ext cx="1462152" cy="1264933"/>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gm:spPr>
      <dgm:t>
        <a:bodyPr/>
        <a:lstStyle/>
        <a:p>
          <a:pPr>
            <a:buNone/>
          </a:pPr>
          <a:r>
            <a:rPr lang="en-US">
              <a:solidFill>
                <a:sysClr val="windowText" lastClr="000000">
                  <a:hueOff val="0"/>
                  <a:satOff val="0"/>
                  <a:lumOff val="0"/>
                  <a:alphaOff val="0"/>
                </a:sysClr>
              </a:solidFill>
              <a:latin typeface="Calibri" panose="020F0502020204030204"/>
              <a:ea typeface="+mn-ea"/>
              <a:cs typeface="+mn-cs"/>
            </a:rPr>
            <a:t>Hyflex Technologies</a:t>
          </a:r>
        </a:p>
      </dgm:t>
    </dgm:pt>
    <dgm:pt modelId="{A8345756-82EF-477F-A653-629DE4BC5154}" type="parTrans" cxnId="{C69A4962-19F7-45DC-B332-16D470793465}">
      <dgm:prSet/>
      <dgm:spPr/>
      <dgm:t>
        <a:bodyPr/>
        <a:lstStyle/>
        <a:p>
          <a:endParaRPr lang="en-US"/>
        </a:p>
      </dgm:t>
    </dgm:pt>
    <dgm:pt modelId="{778F1B5E-9C26-40AA-95DF-74784310D88F}" type="sibTrans" cxnId="{C69A4962-19F7-45DC-B332-16D470793465}">
      <dgm:prSet/>
      <dgm:spPr/>
      <dgm:t>
        <a:bodyPr/>
        <a:lstStyle/>
        <a:p>
          <a:endParaRPr lang="en-US"/>
        </a:p>
      </dgm:t>
    </dgm:pt>
    <dgm:pt modelId="{E181E28B-E02F-4FBA-8490-8D5C7A28FA11}">
      <dgm:prSet phldrT="[Text]"/>
      <dgm:spPr>
        <a:xfrm>
          <a:off x="3182646" y="776278"/>
          <a:ext cx="1462152" cy="1264933"/>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gm:spPr>
      <dgm:t>
        <a:bodyPr/>
        <a:lstStyle/>
        <a:p>
          <a:pPr>
            <a:buNone/>
          </a:pPr>
          <a:r>
            <a:rPr lang="en-US">
              <a:solidFill>
                <a:sysClr val="windowText" lastClr="000000">
                  <a:hueOff val="0"/>
                  <a:satOff val="0"/>
                  <a:lumOff val="0"/>
                  <a:alphaOff val="0"/>
                </a:sysClr>
              </a:solidFill>
              <a:latin typeface="Calibri" panose="020F0502020204030204"/>
              <a:ea typeface="+mn-ea"/>
              <a:cs typeface="+mn-cs"/>
            </a:rPr>
            <a:t>Students as partners</a:t>
          </a:r>
        </a:p>
      </dgm:t>
    </dgm:pt>
    <dgm:pt modelId="{AFF65FDD-C8C2-41B8-9675-890FE5CA3DEC}" type="parTrans" cxnId="{1A25818F-180C-4405-8A78-F01E1CF3AEE0}">
      <dgm:prSet/>
      <dgm:spPr/>
      <dgm:t>
        <a:bodyPr/>
        <a:lstStyle/>
        <a:p>
          <a:endParaRPr lang="en-US"/>
        </a:p>
      </dgm:t>
    </dgm:pt>
    <dgm:pt modelId="{E456D989-B99C-4626-BBCA-79A295CE839F}" type="sibTrans" cxnId="{1A25818F-180C-4405-8A78-F01E1CF3AEE0}">
      <dgm:prSet/>
      <dgm:spPr/>
      <dgm:t>
        <a:bodyPr/>
        <a:lstStyle/>
        <a:p>
          <a:endParaRPr lang="en-US"/>
        </a:p>
      </dgm:t>
    </dgm:pt>
    <dgm:pt modelId="{0E6450FA-8CA8-4FF9-B285-E04AC3734CCC}" type="pres">
      <dgm:prSet presAssocID="{6FA0E868-8C03-42A3-A4BA-834CE0B44455}" presName="Name0" presStyleCnt="0">
        <dgm:presLayoutVars>
          <dgm:chMax val="1"/>
          <dgm:chPref val="1"/>
          <dgm:dir/>
          <dgm:animOne val="branch"/>
          <dgm:animLvl val="lvl"/>
        </dgm:presLayoutVars>
      </dgm:prSet>
      <dgm:spPr/>
      <dgm:t>
        <a:bodyPr/>
        <a:lstStyle/>
        <a:p>
          <a:endParaRPr lang="en-US"/>
        </a:p>
      </dgm:t>
    </dgm:pt>
    <dgm:pt modelId="{EA8F95C6-3E11-43EC-83D0-EC772112AAFD}" type="pres">
      <dgm:prSet presAssocID="{2EC4882C-A4E3-4022-8BF2-C4DE10164C0E}" presName="Parent" presStyleLbl="node0" presStyleIdx="0" presStyleCnt="1">
        <dgm:presLayoutVars>
          <dgm:chMax val="6"/>
          <dgm:chPref val="6"/>
        </dgm:presLayoutVars>
      </dgm:prSet>
      <dgm:spPr/>
      <dgm:t>
        <a:bodyPr/>
        <a:lstStyle/>
        <a:p>
          <a:endParaRPr lang="en-US"/>
        </a:p>
      </dgm:t>
    </dgm:pt>
    <dgm:pt modelId="{73C8E43A-2845-4CF1-9DCC-B69BB668F02B}" type="pres">
      <dgm:prSet presAssocID="{CA5033AF-5334-4E53-94DC-8C4EDF810255}" presName="Accent1" presStyleCnt="0"/>
      <dgm:spPr/>
    </dgm:pt>
    <dgm:pt modelId="{28C17CA3-C0BB-44CA-8F46-81EEBCE43457}" type="pres">
      <dgm:prSet presAssocID="{CA5033AF-5334-4E53-94DC-8C4EDF810255}" presName="Accent" presStyleLbl="bgShp" presStyleIdx="0" presStyleCnt="6"/>
      <dgm:spPr/>
    </dgm:pt>
    <dgm:pt modelId="{EF64E540-F81E-4ACF-8C25-AB870DD8C3D5}" type="pres">
      <dgm:prSet presAssocID="{CA5033AF-5334-4E53-94DC-8C4EDF810255}" presName="Child1" presStyleLbl="node1" presStyleIdx="0" presStyleCnt="6">
        <dgm:presLayoutVars>
          <dgm:chMax val="0"/>
          <dgm:chPref val="0"/>
          <dgm:bulletEnabled val="1"/>
        </dgm:presLayoutVars>
      </dgm:prSet>
      <dgm:spPr/>
      <dgm:t>
        <a:bodyPr/>
        <a:lstStyle/>
        <a:p>
          <a:endParaRPr lang="en-US"/>
        </a:p>
      </dgm:t>
    </dgm:pt>
    <dgm:pt modelId="{5B1DD215-DEBF-4324-884F-3FA40FC16C45}" type="pres">
      <dgm:prSet presAssocID="{726F3D13-C07A-490C-B6A0-47B60344641E}" presName="Accent2" presStyleCnt="0"/>
      <dgm:spPr/>
    </dgm:pt>
    <dgm:pt modelId="{2EF22CCC-13EA-4170-986D-235BE498D3C8}" type="pres">
      <dgm:prSet presAssocID="{726F3D13-C07A-490C-B6A0-47B60344641E}" presName="Accent" presStyleLbl="bgShp" presStyleIdx="1" presStyleCnt="6"/>
      <dgm:spPr>
        <a:xfrm>
          <a:off x="5482746" y="665319"/>
          <a:ext cx="673179" cy="580033"/>
        </a:xfrm>
        <a:prstGeom prst="hexagon">
          <a:avLst>
            <a:gd name="adj" fmla="val 28900"/>
            <a:gd name="vf" fmla="val 115470"/>
          </a:avLst>
        </a:prstGeom>
        <a:solidFill>
          <a:srgbClr val="70AD47">
            <a:tint val="40000"/>
            <a:hueOff val="0"/>
            <a:satOff val="0"/>
            <a:lumOff val="0"/>
            <a:alphaOff val="0"/>
          </a:srgbClr>
        </a:solidFill>
        <a:ln>
          <a:noFill/>
        </a:ln>
        <a:effectLst/>
      </dgm:spPr>
    </dgm:pt>
    <dgm:pt modelId="{5B1E2CEA-84A8-4398-B029-230FD0601D37}" type="pres">
      <dgm:prSet presAssocID="{726F3D13-C07A-490C-B6A0-47B60344641E}" presName="Child2" presStyleLbl="node1" presStyleIdx="1" presStyleCnt="6">
        <dgm:presLayoutVars>
          <dgm:chMax val="0"/>
          <dgm:chPref val="0"/>
          <dgm:bulletEnabled val="1"/>
        </dgm:presLayoutVars>
      </dgm:prSet>
      <dgm:spPr/>
      <dgm:t>
        <a:bodyPr/>
        <a:lstStyle/>
        <a:p>
          <a:endParaRPr lang="en-US"/>
        </a:p>
      </dgm:t>
    </dgm:pt>
    <dgm:pt modelId="{57A8706E-D3D3-4D48-B1E9-8504182520E6}" type="pres">
      <dgm:prSet presAssocID="{E70F23F3-D876-4F9C-AA6C-D1E1A14AF15A}" presName="Accent3" presStyleCnt="0"/>
      <dgm:spPr/>
    </dgm:pt>
    <dgm:pt modelId="{2E0F3FE0-ED8B-411E-9A87-4BA8D0A697B8}" type="pres">
      <dgm:prSet presAssocID="{E70F23F3-D876-4F9C-AA6C-D1E1A14AF15A}" presName="Accent" presStyleLbl="bgShp" presStyleIdx="2" presStyleCnt="6"/>
      <dgm:spPr>
        <a:xfrm>
          <a:off x="6268399" y="1749673"/>
          <a:ext cx="673179" cy="580033"/>
        </a:xfrm>
        <a:prstGeom prst="hexagon">
          <a:avLst>
            <a:gd name="adj" fmla="val 28900"/>
            <a:gd name="vf" fmla="val 115470"/>
          </a:avLst>
        </a:prstGeom>
        <a:solidFill>
          <a:srgbClr val="70AD47">
            <a:tint val="40000"/>
            <a:hueOff val="0"/>
            <a:satOff val="0"/>
            <a:lumOff val="0"/>
            <a:alphaOff val="0"/>
          </a:srgbClr>
        </a:solidFill>
        <a:ln>
          <a:noFill/>
        </a:ln>
        <a:effectLst/>
      </dgm:spPr>
    </dgm:pt>
    <dgm:pt modelId="{B31D7A89-A0BA-407A-8F19-359F863094C3}" type="pres">
      <dgm:prSet presAssocID="{E70F23F3-D876-4F9C-AA6C-D1E1A14AF15A}" presName="Child3" presStyleLbl="node1" presStyleIdx="2" presStyleCnt="6">
        <dgm:presLayoutVars>
          <dgm:chMax val="0"/>
          <dgm:chPref val="0"/>
          <dgm:bulletEnabled val="1"/>
        </dgm:presLayoutVars>
      </dgm:prSet>
      <dgm:spPr/>
      <dgm:t>
        <a:bodyPr/>
        <a:lstStyle/>
        <a:p>
          <a:endParaRPr lang="en-US"/>
        </a:p>
      </dgm:t>
    </dgm:pt>
    <dgm:pt modelId="{87706D49-222B-48BD-9862-883EF7515589}" type="pres">
      <dgm:prSet presAssocID="{96FAF0A8-D32F-4C7B-98C1-B9ED21F78CE4}" presName="Accent4" presStyleCnt="0"/>
      <dgm:spPr/>
    </dgm:pt>
    <dgm:pt modelId="{8CFB2F54-6C15-4683-832B-FC47854206C4}" type="pres">
      <dgm:prSet presAssocID="{96FAF0A8-D32F-4C7B-98C1-B9ED21F78CE4}" presName="Accent" presStyleLbl="bgShp" presStyleIdx="3" presStyleCnt="6"/>
      <dgm:spPr>
        <a:xfrm>
          <a:off x="5722634" y="2973704"/>
          <a:ext cx="673179" cy="580033"/>
        </a:xfrm>
        <a:prstGeom prst="hexagon">
          <a:avLst>
            <a:gd name="adj" fmla="val 28900"/>
            <a:gd name="vf" fmla="val 115470"/>
          </a:avLst>
        </a:prstGeom>
        <a:solidFill>
          <a:srgbClr val="70AD47">
            <a:tint val="40000"/>
            <a:hueOff val="0"/>
            <a:satOff val="0"/>
            <a:lumOff val="0"/>
            <a:alphaOff val="0"/>
          </a:srgbClr>
        </a:solidFill>
        <a:ln>
          <a:noFill/>
        </a:ln>
        <a:effectLst/>
      </dgm:spPr>
    </dgm:pt>
    <dgm:pt modelId="{8C8983BE-13B7-4F30-B341-48A67557A763}" type="pres">
      <dgm:prSet presAssocID="{96FAF0A8-D32F-4C7B-98C1-B9ED21F78CE4}" presName="Child4" presStyleLbl="node1" presStyleIdx="3" presStyleCnt="6">
        <dgm:presLayoutVars>
          <dgm:chMax val="0"/>
          <dgm:chPref val="0"/>
          <dgm:bulletEnabled val="1"/>
        </dgm:presLayoutVars>
      </dgm:prSet>
      <dgm:spPr/>
      <dgm:t>
        <a:bodyPr/>
        <a:lstStyle/>
        <a:p>
          <a:endParaRPr lang="en-US"/>
        </a:p>
      </dgm:t>
    </dgm:pt>
    <dgm:pt modelId="{77BA18A4-2FE7-4508-8D67-EF149D4BAFB9}" type="pres">
      <dgm:prSet presAssocID="{1E13D8EB-00B7-407D-98CF-FB5EC6B14C7F}" presName="Accent5" presStyleCnt="0"/>
      <dgm:spPr/>
    </dgm:pt>
    <dgm:pt modelId="{3F9B2DD9-35FE-45FC-BDDA-DC7E8EEE13E4}" type="pres">
      <dgm:prSet presAssocID="{1E13D8EB-00B7-407D-98CF-FB5EC6B14C7F}" presName="Accent" presStyleLbl="bgShp" presStyleIdx="4" presStyleCnt="6"/>
      <dgm:spPr>
        <a:xfrm>
          <a:off x="4368804" y="3100763"/>
          <a:ext cx="673179" cy="580033"/>
        </a:xfrm>
        <a:prstGeom prst="hexagon">
          <a:avLst>
            <a:gd name="adj" fmla="val 28900"/>
            <a:gd name="vf" fmla="val 115470"/>
          </a:avLst>
        </a:prstGeom>
        <a:solidFill>
          <a:srgbClr val="70AD47">
            <a:tint val="40000"/>
            <a:hueOff val="0"/>
            <a:satOff val="0"/>
            <a:lumOff val="0"/>
            <a:alphaOff val="0"/>
          </a:srgbClr>
        </a:solidFill>
        <a:ln>
          <a:noFill/>
        </a:ln>
        <a:effectLst/>
      </dgm:spPr>
    </dgm:pt>
    <dgm:pt modelId="{8BBD9279-A7A2-4161-8E58-487D63AB67CD}" type="pres">
      <dgm:prSet presAssocID="{1E13D8EB-00B7-407D-98CF-FB5EC6B14C7F}" presName="Child5" presStyleLbl="node1" presStyleIdx="4" presStyleCnt="6">
        <dgm:presLayoutVars>
          <dgm:chMax val="0"/>
          <dgm:chPref val="0"/>
          <dgm:bulletEnabled val="1"/>
        </dgm:presLayoutVars>
      </dgm:prSet>
      <dgm:spPr/>
      <dgm:t>
        <a:bodyPr/>
        <a:lstStyle/>
        <a:p>
          <a:endParaRPr lang="en-US"/>
        </a:p>
      </dgm:t>
    </dgm:pt>
    <dgm:pt modelId="{DBD01B8B-5722-4B6B-9286-63720D3DE7D7}" type="pres">
      <dgm:prSet presAssocID="{E181E28B-E02F-4FBA-8490-8D5C7A28FA11}" presName="Accent6" presStyleCnt="0"/>
      <dgm:spPr/>
    </dgm:pt>
    <dgm:pt modelId="{811B1064-3A3D-40E6-A518-F1B5087314F1}" type="pres">
      <dgm:prSet presAssocID="{E181E28B-E02F-4FBA-8490-8D5C7A28FA11}" presName="Accent" presStyleLbl="bgShp" presStyleIdx="5" presStyleCnt="6"/>
      <dgm:spPr>
        <a:xfrm>
          <a:off x="3570285" y="2016845"/>
          <a:ext cx="673179" cy="580033"/>
        </a:xfrm>
        <a:prstGeom prst="hexagon">
          <a:avLst>
            <a:gd name="adj" fmla="val 28900"/>
            <a:gd name="vf" fmla="val 115470"/>
          </a:avLst>
        </a:prstGeom>
        <a:solidFill>
          <a:srgbClr val="70AD47">
            <a:tint val="40000"/>
            <a:hueOff val="0"/>
            <a:satOff val="0"/>
            <a:lumOff val="0"/>
            <a:alphaOff val="0"/>
          </a:srgbClr>
        </a:solidFill>
        <a:ln>
          <a:noFill/>
        </a:ln>
        <a:effectLst/>
      </dgm:spPr>
    </dgm:pt>
    <dgm:pt modelId="{1CE9BECD-C72C-4914-AB56-5307757F32B1}" type="pres">
      <dgm:prSet presAssocID="{E181E28B-E02F-4FBA-8490-8D5C7A28FA11}" presName="Child6" presStyleLbl="node1" presStyleIdx="5" presStyleCnt="6">
        <dgm:presLayoutVars>
          <dgm:chMax val="0"/>
          <dgm:chPref val="0"/>
          <dgm:bulletEnabled val="1"/>
        </dgm:presLayoutVars>
      </dgm:prSet>
      <dgm:spPr/>
      <dgm:t>
        <a:bodyPr/>
        <a:lstStyle/>
        <a:p>
          <a:endParaRPr lang="en-US"/>
        </a:p>
      </dgm:t>
    </dgm:pt>
  </dgm:ptLst>
  <dgm:cxnLst>
    <dgm:cxn modelId="{DE3B0B90-EA12-4879-83C6-79E5A9B144CD}" type="presOf" srcId="{1E13D8EB-00B7-407D-98CF-FB5EC6B14C7F}" destId="{8BBD9279-A7A2-4161-8E58-487D63AB67CD}" srcOrd="0" destOrd="0" presId="urn:microsoft.com/office/officeart/2011/layout/HexagonRadial"/>
    <dgm:cxn modelId="{C6D44260-34FA-4ED8-B764-E00829C4E9E5}" type="presOf" srcId="{6FA0E868-8C03-42A3-A4BA-834CE0B44455}" destId="{0E6450FA-8CA8-4FF9-B285-E04AC3734CCC}" srcOrd="0" destOrd="0" presId="urn:microsoft.com/office/officeart/2011/layout/HexagonRadial"/>
    <dgm:cxn modelId="{69A8D85B-4C6C-4C6E-9067-7AE1FBDE6A2C}" type="presOf" srcId="{726F3D13-C07A-490C-B6A0-47B60344641E}" destId="{5B1E2CEA-84A8-4398-B029-230FD0601D37}" srcOrd="0" destOrd="0" presId="urn:microsoft.com/office/officeart/2011/layout/HexagonRadial"/>
    <dgm:cxn modelId="{6B8584D0-7F33-41D3-96F7-50FC91519036}" type="presOf" srcId="{CA5033AF-5334-4E53-94DC-8C4EDF810255}" destId="{EF64E540-F81E-4ACF-8C25-AB870DD8C3D5}" srcOrd="0" destOrd="0" presId="urn:microsoft.com/office/officeart/2011/layout/HexagonRadial"/>
    <dgm:cxn modelId="{7CFF63B1-7D98-4120-9837-F9847511FC73}" type="presOf" srcId="{2EC4882C-A4E3-4022-8BF2-C4DE10164C0E}" destId="{EA8F95C6-3E11-43EC-83D0-EC772112AAFD}" srcOrd="0" destOrd="0" presId="urn:microsoft.com/office/officeart/2011/layout/HexagonRadial"/>
    <dgm:cxn modelId="{A1B51003-2A69-4DB0-88EA-41F8CC6501CB}" srcId="{2EC4882C-A4E3-4022-8BF2-C4DE10164C0E}" destId="{726F3D13-C07A-490C-B6A0-47B60344641E}" srcOrd="1" destOrd="0" parTransId="{6B3D5FA4-4DB4-43F2-BAC5-935B5D54B414}" sibTransId="{4D38B0D0-6020-4E36-9297-6B59E9D3B370}"/>
    <dgm:cxn modelId="{C69A4962-19F7-45DC-B332-16D470793465}" srcId="{2EC4882C-A4E3-4022-8BF2-C4DE10164C0E}" destId="{1E13D8EB-00B7-407D-98CF-FB5EC6B14C7F}" srcOrd="4" destOrd="0" parTransId="{A8345756-82EF-477F-A653-629DE4BC5154}" sibTransId="{778F1B5E-9C26-40AA-95DF-74784310D88F}"/>
    <dgm:cxn modelId="{0EE2661F-5C96-4279-AA83-369516022234}" type="presOf" srcId="{E181E28B-E02F-4FBA-8490-8D5C7A28FA11}" destId="{1CE9BECD-C72C-4914-AB56-5307757F32B1}" srcOrd="0" destOrd="0" presId="urn:microsoft.com/office/officeart/2011/layout/HexagonRadial"/>
    <dgm:cxn modelId="{DED182EC-DFEE-45C2-8A9E-276E81EC2EB2}" type="presOf" srcId="{E70F23F3-D876-4F9C-AA6C-D1E1A14AF15A}" destId="{B31D7A89-A0BA-407A-8F19-359F863094C3}" srcOrd="0" destOrd="0" presId="urn:microsoft.com/office/officeart/2011/layout/HexagonRadial"/>
    <dgm:cxn modelId="{F2B13D2C-B12B-451B-9416-270C90E6FBE1}" srcId="{6FA0E868-8C03-42A3-A4BA-834CE0B44455}" destId="{2EC4882C-A4E3-4022-8BF2-C4DE10164C0E}" srcOrd="0" destOrd="0" parTransId="{A4A436C0-09F3-4C14-A046-2E178982B5A7}" sibTransId="{48D4BCA2-66A8-4A97-985B-964E8DAFD780}"/>
    <dgm:cxn modelId="{2FA26BBA-1DC5-4FB8-BEFF-51524536C114}" srcId="{2EC4882C-A4E3-4022-8BF2-C4DE10164C0E}" destId="{96FAF0A8-D32F-4C7B-98C1-B9ED21F78CE4}" srcOrd="3" destOrd="0" parTransId="{AACB71F2-3710-4FDC-92D3-1A02E65F0C3B}" sibTransId="{4667AE31-F9E7-4B09-823F-B5EB71AD9838}"/>
    <dgm:cxn modelId="{24EE40E1-9036-40EE-960A-E0E6A3F1A474}" srcId="{2EC4882C-A4E3-4022-8BF2-C4DE10164C0E}" destId="{CA5033AF-5334-4E53-94DC-8C4EDF810255}" srcOrd="0" destOrd="0" parTransId="{564E6162-BE99-4E39-BDEF-EC3B6A8F77AB}" sibTransId="{5D0BF99A-A626-4A6E-AB09-24C27EF16977}"/>
    <dgm:cxn modelId="{41D254B6-5056-4EE4-AEC4-E43608FB7479}" srcId="{2EC4882C-A4E3-4022-8BF2-C4DE10164C0E}" destId="{E70F23F3-D876-4F9C-AA6C-D1E1A14AF15A}" srcOrd="2" destOrd="0" parTransId="{0E5B20E9-E2F3-417D-A4F8-175ABFFC2A60}" sibTransId="{325B9124-B793-41C8-AA52-6E37E1DD1E1D}"/>
    <dgm:cxn modelId="{D0623702-EDF0-4D02-892C-57BBEB7043AC}" type="presOf" srcId="{96FAF0A8-D32F-4C7B-98C1-B9ED21F78CE4}" destId="{8C8983BE-13B7-4F30-B341-48A67557A763}" srcOrd="0" destOrd="0" presId="urn:microsoft.com/office/officeart/2011/layout/HexagonRadial"/>
    <dgm:cxn modelId="{1A25818F-180C-4405-8A78-F01E1CF3AEE0}" srcId="{2EC4882C-A4E3-4022-8BF2-C4DE10164C0E}" destId="{E181E28B-E02F-4FBA-8490-8D5C7A28FA11}" srcOrd="5" destOrd="0" parTransId="{AFF65FDD-C8C2-41B8-9675-890FE5CA3DEC}" sibTransId="{E456D989-B99C-4626-BBCA-79A295CE839F}"/>
    <dgm:cxn modelId="{CFB209E3-6DAC-42E6-A922-D3B323F0C168}" type="presParOf" srcId="{0E6450FA-8CA8-4FF9-B285-E04AC3734CCC}" destId="{EA8F95C6-3E11-43EC-83D0-EC772112AAFD}" srcOrd="0" destOrd="0" presId="urn:microsoft.com/office/officeart/2011/layout/HexagonRadial"/>
    <dgm:cxn modelId="{04129589-8BE7-457D-B3A6-A244A18D288F}" type="presParOf" srcId="{0E6450FA-8CA8-4FF9-B285-E04AC3734CCC}" destId="{73C8E43A-2845-4CF1-9DCC-B69BB668F02B}" srcOrd="1" destOrd="0" presId="urn:microsoft.com/office/officeart/2011/layout/HexagonRadial"/>
    <dgm:cxn modelId="{C76DC8EA-5449-45E8-9CF0-552D78D37FEC}" type="presParOf" srcId="{73C8E43A-2845-4CF1-9DCC-B69BB668F02B}" destId="{28C17CA3-C0BB-44CA-8F46-81EEBCE43457}" srcOrd="0" destOrd="0" presId="urn:microsoft.com/office/officeart/2011/layout/HexagonRadial"/>
    <dgm:cxn modelId="{C4692DC3-C2C2-43D6-BB88-805C94B55F71}" type="presParOf" srcId="{0E6450FA-8CA8-4FF9-B285-E04AC3734CCC}" destId="{EF64E540-F81E-4ACF-8C25-AB870DD8C3D5}" srcOrd="2" destOrd="0" presId="urn:microsoft.com/office/officeart/2011/layout/HexagonRadial"/>
    <dgm:cxn modelId="{94AC608F-0D42-49DA-928A-8044C8DB572B}" type="presParOf" srcId="{0E6450FA-8CA8-4FF9-B285-E04AC3734CCC}" destId="{5B1DD215-DEBF-4324-884F-3FA40FC16C45}" srcOrd="3" destOrd="0" presId="urn:microsoft.com/office/officeart/2011/layout/HexagonRadial"/>
    <dgm:cxn modelId="{6100097F-A627-4C40-8E6D-E2B496C8384D}" type="presParOf" srcId="{5B1DD215-DEBF-4324-884F-3FA40FC16C45}" destId="{2EF22CCC-13EA-4170-986D-235BE498D3C8}" srcOrd="0" destOrd="0" presId="urn:microsoft.com/office/officeart/2011/layout/HexagonRadial"/>
    <dgm:cxn modelId="{66330AA9-8CF1-4084-A0DF-287F5EF89DA5}" type="presParOf" srcId="{0E6450FA-8CA8-4FF9-B285-E04AC3734CCC}" destId="{5B1E2CEA-84A8-4398-B029-230FD0601D37}" srcOrd="4" destOrd="0" presId="urn:microsoft.com/office/officeart/2011/layout/HexagonRadial"/>
    <dgm:cxn modelId="{D7491E92-02F8-4680-BD71-A19B459FD5B6}" type="presParOf" srcId="{0E6450FA-8CA8-4FF9-B285-E04AC3734CCC}" destId="{57A8706E-D3D3-4D48-B1E9-8504182520E6}" srcOrd="5" destOrd="0" presId="urn:microsoft.com/office/officeart/2011/layout/HexagonRadial"/>
    <dgm:cxn modelId="{EBC77392-5EAA-46CF-98F5-24F529AEC5FA}" type="presParOf" srcId="{57A8706E-D3D3-4D48-B1E9-8504182520E6}" destId="{2E0F3FE0-ED8B-411E-9A87-4BA8D0A697B8}" srcOrd="0" destOrd="0" presId="urn:microsoft.com/office/officeart/2011/layout/HexagonRadial"/>
    <dgm:cxn modelId="{D41240F6-17F1-41AD-8D71-00FF856B8A1C}" type="presParOf" srcId="{0E6450FA-8CA8-4FF9-B285-E04AC3734CCC}" destId="{B31D7A89-A0BA-407A-8F19-359F863094C3}" srcOrd="6" destOrd="0" presId="urn:microsoft.com/office/officeart/2011/layout/HexagonRadial"/>
    <dgm:cxn modelId="{D1EC033F-048C-45BA-A9CE-476566687B25}" type="presParOf" srcId="{0E6450FA-8CA8-4FF9-B285-E04AC3734CCC}" destId="{87706D49-222B-48BD-9862-883EF7515589}" srcOrd="7" destOrd="0" presId="urn:microsoft.com/office/officeart/2011/layout/HexagonRadial"/>
    <dgm:cxn modelId="{97F1F0BA-AC1E-4FF9-B2D5-BC2EA8CD8BEC}" type="presParOf" srcId="{87706D49-222B-48BD-9862-883EF7515589}" destId="{8CFB2F54-6C15-4683-832B-FC47854206C4}" srcOrd="0" destOrd="0" presId="urn:microsoft.com/office/officeart/2011/layout/HexagonRadial"/>
    <dgm:cxn modelId="{FD309AEE-B8A3-400C-951E-48303D4FD6AD}" type="presParOf" srcId="{0E6450FA-8CA8-4FF9-B285-E04AC3734CCC}" destId="{8C8983BE-13B7-4F30-B341-48A67557A763}" srcOrd="8" destOrd="0" presId="urn:microsoft.com/office/officeart/2011/layout/HexagonRadial"/>
    <dgm:cxn modelId="{7707D9B6-92DD-4E59-AD3B-ACED93842175}" type="presParOf" srcId="{0E6450FA-8CA8-4FF9-B285-E04AC3734CCC}" destId="{77BA18A4-2FE7-4508-8D67-EF149D4BAFB9}" srcOrd="9" destOrd="0" presId="urn:microsoft.com/office/officeart/2011/layout/HexagonRadial"/>
    <dgm:cxn modelId="{0F40A571-331C-4077-9EF8-3C41F318621E}" type="presParOf" srcId="{77BA18A4-2FE7-4508-8D67-EF149D4BAFB9}" destId="{3F9B2DD9-35FE-45FC-BDDA-DC7E8EEE13E4}" srcOrd="0" destOrd="0" presId="urn:microsoft.com/office/officeart/2011/layout/HexagonRadial"/>
    <dgm:cxn modelId="{1E354D97-39C1-4CD1-B69E-9E907826A5CD}" type="presParOf" srcId="{0E6450FA-8CA8-4FF9-B285-E04AC3734CCC}" destId="{8BBD9279-A7A2-4161-8E58-487D63AB67CD}" srcOrd="10" destOrd="0" presId="urn:microsoft.com/office/officeart/2011/layout/HexagonRadial"/>
    <dgm:cxn modelId="{F9973FE5-5C94-4B3B-9780-7A1B51638669}" type="presParOf" srcId="{0E6450FA-8CA8-4FF9-B285-E04AC3734CCC}" destId="{DBD01B8B-5722-4B6B-9286-63720D3DE7D7}" srcOrd="11" destOrd="0" presId="urn:microsoft.com/office/officeart/2011/layout/HexagonRadial"/>
    <dgm:cxn modelId="{794B1D1B-8CB4-440A-987E-15070F92AB1A}" type="presParOf" srcId="{DBD01B8B-5722-4B6B-9286-63720D3DE7D7}" destId="{811B1064-3A3D-40E6-A518-F1B5087314F1}" srcOrd="0" destOrd="0" presId="urn:microsoft.com/office/officeart/2011/layout/HexagonRadial"/>
    <dgm:cxn modelId="{75EAF296-19D1-416A-81E3-D031C82CA325}" type="presParOf" srcId="{0E6450FA-8CA8-4FF9-B285-E04AC3734CCC}" destId="{1CE9BECD-C72C-4914-AB56-5307757F32B1}"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6FA0E868-8C03-42A3-A4BA-834CE0B44455}" type="doc">
      <dgm:prSet loTypeId="urn:microsoft.com/office/officeart/2011/layout/HexagonRadial" loCatId="officeonline" qsTypeId="urn:microsoft.com/office/officeart/2005/8/quickstyle/simple2" qsCatId="simple" csTypeId="urn:microsoft.com/office/officeart/2005/8/colors/accent6_1" csCatId="accent6" phldr="1"/>
      <dgm:spPr/>
      <dgm:t>
        <a:bodyPr/>
        <a:lstStyle/>
        <a:p>
          <a:endParaRPr lang="en-US"/>
        </a:p>
      </dgm:t>
    </dgm:pt>
    <dgm:pt modelId="{2EC4882C-A4E3-4022-8BF2-C4DE10164C0E}">
      <dgm:prSet phldrT="[Text]" custT="1"/>
      <dgm:spPr>
        <a:xfrm>
          <a:off x="4365484" y="1403741"/>
          <a:ext cx="1784216" cy="1543419"/>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gm:spPr>
      <dgm:t>
        <a:bodyPr/>
        <a:lstStyle/>
        <a:p>
          <a:pPr>
            <a:buNone/>
          </a:pPr>
          <a:r>
            <a:rPr lang="en-US" sz="1600" b="1">
              <a:solidFill>
                <a:sysClr val="windowText" lastClr="000000">
                  <a:hueOff val="0"/>
                  <a:satOff val="0"/>
                  <a:lumOff val="0"/>
                  <a:alphaOff val="0"/>
                </a:sysClr>
              </a:solidFill>
              <a:latin typeface="Calibri" panose="020F0502020204030204"/>
              <a:ea typeface="+mn-ea"/>
              <a:cs typeface="+mn-cs"/>
            </a:rPr>
            <a:t>Blended Learning @ Curtin</a:t>
          </a:r>
        </a:p>
      </dgm:t>
    </dgm:pt>
    <dgm:pt modelId="{A4A436C0-09F3-4C14-A046-2E178982B5A7}" type="parTrans" cxnId="{F2B13D2C-B12B-451B-9416-270C90E6FBE1}">
      <dgm:prSet/>
      <dgm:spPr/>
      <dgm:t>
        <a:bodyPr/>
        <a:lstStyle/>
        <a:p>
          <a:endParaRPr lang="en-US"/>
        </a:p>
      </dgm:t>
    </dgm:pt>
    <dgm:pt modelId="{48D4BCA2-66A8-4A97-985B-964E8DAFD780}" type="sibTrans" cxnId="{F2B13D2C-B12B-451B-9416-270C90E6FBE1}">
      <dgm:prSet/>
      <dgm:spPr/>
      <dgm:t>
        <a:bodyPr/>
        <a:lstStyle/>
        <a:p>
          <a:endParaRPr lang="en-US"/>
        </a:p>
      </dgm:t>
    </dgm:pt>
    <dgm:pt modelId="{CA5033AF-5334-4E53-94DC-8C4EDF810255}">
      <dgm:prSet phldrT="[Text]"/>
      <dgm:spPr>
        <a:xfrm>
          <a:off x="4529836" y="0"/>
          <a:ext cx="1462152" cy="1264933"/>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gm:spPr>
      <dgm:t>
        <a:bodyPr/>
        <a:lstStyle/>
        <a:p>
          <a:pPr>
            <a:buNone/>
          </a:pPr>
          <a:r>
            <a:rPr lang="en-US">
              <a:solidFill>
                <a:sysClr val="windowText" lastClr="000000">
                  <a:hueOff val="0"/>
                  <a:satOff val="0"/>
                  <a:lumOff val="0"/>
                  <a:alphaOff val="0"/>
                </a:sysClr>
              </a:solidFill>
              <a:latin typeface="Calibri" panose="020F0502020204030204"/>
              <a:ea typeface="+mn-ea"/>
              <a:cs typeface="+mn-cs"/>
            </a:rPr>
            <a:t>Industry-engaged Learning Experiences</a:t>
          </a:r>
        </a:p>
      </dgm:t>
    </dgm:pt>
    <dgm:pt modelId="{564E6162-BE99-4E39-BDEF-EC3B6A8F77AB}" type="parTrans" cxnId="{24EE40E1-9036-40EE-960A-E0E6A3F1A474}">
      <dgm:prSet/>
      <dgm:spPr/>
      <dgm:t>
        <a:bodyPr/>
        <a:lstStyle/>
        <a:p>
          <a:endParaRPr lang="en-US"/>
        </a:p>
      </dgm:t>
    </dgm:pt>
    <dgm:pt modelId="{5D0BF99A-A626-4A6E-AB09-24C27EF16977}" type="sibTrans" cxnId="{24EE40E1-9036-40EE-960A-E0E6A3F1A474}">
      <dgm:prSet/>
      <dgm:spPr/>
      <dgm:t>
        <a:bodyPr/>
        <a:lstStyle/>
        <a:p>
          <a:endParaRPr lang="en-US"/>
        </a:p>
      </dgm:t>
    </dgm:pt>
    <dgm:pt modelId="{726F3D13-C07A-490C-B6A0-47B60344641E}">
      <dgm:prSet phldrT="[Text]"/>
      <dgm:spPr>
        <a:xfrm>
          <a:off x="5870800" y="778019"/>
          <a:ext cx="1462152" cy="1264933"/>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gm:spPr>
      <dgm:t>
        <a:bodyPr/>
        <a:lstStyle/>
        <a:p>
          <a:pPr>
            <a:buNone/>
          </a:pPr>
          <a:r>
            <a:rPr lang="en-US">
              <a:solidFill>
                <a:sysClr val="windowText" lastClr="000000">
                  <a:hueOff val="0"/>
                  <a:satOff val="0"/>
                  <a:lumOff val="0"/>
                  <a:alphaOff val="0"/>
                </a:sysClr>
              </a:solidFill>
              <a:latin typeface="Calibri" panose="020F0502020204030204"/>
              <a:ea typeface="+mn-ea"/>
              <a:cs typeface="+mn-cs"/>
            </a:rPr>
            <a:t>Agile Learning Design</a:t>
          </a:r>
        </a:p>
      </dgm:t>
    </dgm:pt>
    <dgm:pt modelId="{6B3D5FA4-4DB4-43F2-BAC5-935B5D54B414}" type="parTrans" cxnId="{A1B51003-2A69-4DB0-88EA-41F8CC6501CB}">
      <dgm:prSet/>
      <dgm:spPr/>
      <dgm:t>
        <a:bodyPr/>
        <a:lstStyle/>
        <a:p>
          <a:endParaRPr lang="en-US"/>
        </a:p>
      </dgm:t>
    </dgm:pt>
    <dgm:pt modelId="{4D38B0D0-6020-4E36-9297-6B59E9D3B370}" type="sibTrans" cxnId="{A1B51003-2A69-4DB0-88EA-41F8CC6501CB}">
      <dgm:prSet/>
      <dgm:spPr/>
      <dgm:t>
        <a:bodyPr/>
        <a:lstStyle/>
        <a:p>
          <a:endParaRPr lang="en-US"/>
        </a:p>
      </dgm:t>
    </dgm:pt>
    <dgm:pt modelId="{E70F23F3-D876-4F9C-AA6C-D1E1A14AF15A}">
      <dgm:prSet phldrT="[Text]"/>
      <dgm:spPr>
        <a:xfrm>
          <a:off x="5870800" y="2307514"/>
          <a:ext cx="1462152" cy="1264933"/>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gm:spPr>
      <dgm:t>
        <a:bodyPr/>
        <a:lstStyle/>
        <a:p>
          <a:pPr>
            <a:buNone/>
          </a:pPr>
          <a:r>
            <a:rPr lang="en-US">
              <a:solidFill>
                <a:sysClr val="windowText" lastClr="000000">
                  <a:hueOff val="0"/>
                  <a:satOff val="0"/>
                  <a:lumOff val="0"/>
                  <a:alphaOff val="0"/>
                </a:sysClr>
              </a:solidFill>
              <a:latin typeface="Calibri" panose="020F0502020204030204"/>
              <a:ea typeface="+mn-ea"/>
              <a:cs typeface="+mn-cs"/>
            </a:rPr>
            <a:t>Differentiated Delivery</a:t>
          </a:r>
        </a:p>
      </dgm:t>
    </dgm:pt>
    <dgm:pt modelId="{0E5B20E9-E2F3-417D-A4F8-175ABFFC2A60}" type="parTrans" cxnId="{41D254B6-5056-4EE4-AEC4-E43608FB7479}">
      <dgm:prSet/>
      <dgm:spPr/>
      <dgm:t>
        <a:bodyPr/>
        <a:lstStyle/>
        <a:p>
          <a:endParaRPr lang="en-US"/>
        </a:p>
      </dgm:t>
    </dgm:pt>
    <dgm:pt modelId="{325B9124-B793-41C8-AA52-6E37E1DD1E1D}" type="sibTrans" cxnId="{41D254B6-5056-4EE4-AEC4-E43608FB7479}">
      <dgm:prSet/>
      <dgm:spPr/>
      <dgm:t>
        <a:bodyPr/>
        <a:lstStyle/>
        <a:p>
          <a:endParaRPr lang="en-US"/>
        </a:p>
      </dgm:t>
    </dgm:pt>
    <dgm:pt modelId="{96FAF0A8-D32F-4C7B-98C1-B9ED21F78CE4}">
      <dgm:prSet phldrT="[Text]"/>
      <dgm:spPr>
        <a:xfrm>
          <a:off x="4529836" y="3086404"/>
          <a:ext cx="1462152" cy="1264933"/>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gm:spPr>
      <dgm:t>
        <a:bodyPr/>
        <a:lstStyle/>
        <a:p>
          <a:pPr>
            <a:buNone/>
          </a:pPr>
          <a:r>
            <a:rPr lang="en-US">
              <a:solidFill>
                <a:sysClr val="windowText" lastClr="000000">
                  <a:hueOff val="0"/>
                  <a:satOff val="0"/>
                  <a:lumOff val="0"/>
                  <a:alphaOff val="0"/>
                </a:sysClr>
              </a:solidFill>
              <a:latin typeface="Calibri" panose="020F0502020204030204"/>
              <a:ea typeface="+mn-ea"/>
              <a:cs typeface="+mn-cs"/>
            </a:rPr>
            <a:t>Authentic Learning Outcomes</a:t>
          </a:r>
        </a:p>
      </dgm:t>
    </dgm:pt>
    <dgm:pt modelId="{AACB71F2-3710-4FDC-92D3-1A02E65F0C3B}" type="parTrans" cxnId="{2FA26BBA-1DC5-4FB8-BEFF-51524536C114}">
      <dgm:prSet/>
      <dgm:spPr/>
      <dgm:t>
        <a:bodyPr/>
        <a:lstStyle/>
        <a:p>
          <a:endParaRPr lang="en-US"/>
        </a:p>
      </dgm:t>
    </dgm:pt>
    <dgm:pt modelId="{4667AE31-F9E7-4B09-823F-B5EB71AD9838}" type="sibTrans" cxnId="{2FA26BBA-1DC5-4FB8-BEFF-51524536C114}">
      <dgm:prSet/>
      <dgm:spPr/>
      <dgm:t>
        <a:bodyPr/>
        <a:lstStyle/>
        <a:p>
          <a:endParaRPr lang="en-US"/>
        </a:p>
      </dgm:t>
    </dgm:pt>
    <dgm:pt modelId="{1E13D8EB-00B7-407D-98CF-FB5EC6B14C7F}">
      <dgm:prSet phldrT="[Text]"/>
      <dgm:spPr>
        <a:xfrm>
          <a:off x="3182646" y="2308384"/>
          <a:ext cx="1462152" cy="1264933"/>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gm:spPr>
      <dgm:t>
        <a:bodyPr/>
        <a:lstStyle/>
        <a:p>
          <a:pPr>
            <a:buNone/>
          </a:pPr>
          <a:r>
            <a:rPr lang="en-US">
              <a:solidFill>
                <a:sysClr val="windowText" lastClr="000000">
                  <a:hueOff val="0"/>
                  <a:satOff val="0"/>
                  <a:lumOff val="0"/>
                  <a:alphaOff val="0"/>
                </a:sysClr>
              </a:solidFill>
              <a:latin typeface="Calibri" panose="020F0502020204030204"/>
              <a:ea typeface="+mn-ea"/>
              <a:cs typeface="+mn-cs"/>
            </a:rPr>
            <a:t>Hyflex Technologies</a:t>
          </a:r>
        </a:p>
      </dgm:t>
    </dgm:pt>
    <dgm:pt modelId="{A8345756-82EF-477F-A653-629DE4BC5154}" type="parTrans" cxnId="{C69A4962-19F7-45DC-B332-16D470793465}">
      <dgm:prSet/>
      <dgm:spPr/>
      <dgm:t>
        <a:bodyPr/>
        <a:lstStyle/>
        <a:p>
          <a:endParaRPr lang="en-US"/>
        </a:p>
      </dgm:t>
    </dgm:pt>
    <dgm:pt modelId="{778F1B5E-9C26-40AA-95DF-74784310D88F}" type="sibTrans" cxnId="{C69A4962-19F7-45DC-B332-16D470793465}">
      <dgm:prSet/>
      <dgm:spPr/>
      <dgm:t>
        <a:bodyPr/>
        <a:lstStyle/>
        <a:p>
          <a:endParaRPr lang="en-US"/>
        </a:p>
      </dgm:t>
    </dgm:pt>
    <dgm:pt modelId="{E181E28B-E02F-4FBA-8490-8D5C7A28FA11}">
      <dgm:prSet phldrT="[Text]"/>
      <dgm:spPr>
        <a:xfrm>
          <a:off x="3182646" y="776278"/>
          <a:ext cx="1462152" cy="1264933"/>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gm:spPr>
      <dgm:t>
        <a:bodyPr/>
        <a:lstStyle/>
        <a:p>
          <a:pPr>
            <a:buNone/>
          </a:pPr>
          <a:r>
            <a:rPr lang="en-US">
              <a:solidFill>
                <a:sysClr val="windowText" lastClr="000000">
                  <a:hueOff val="0"/>
                  <a:satOff val="0"/>
                  <a:lumOff val="0"/>
                  <a:alphaOff val="0"/>
                </a:sysClr>
              </a:solidFill>
              <a:latin typeface="Calibri" panose="020F0502020204030204"/>
              <a:ea typeface="+mn-ea"/>
              <a:cs typeface="+mn-cs"/>
            </a:rPr>
            <a:t>Students as partners</a:t>
          </a:r>
        </a:p>
      </dgm:t>
    </dgm:pt>
    <dgm:pt modelId="{AFF65FDD-C8C2-41B8-9675-890FE5CA3DEC}" type="parTrans" cxnId="{1A25818F-180C-4405-8A78-F01E1CF3AEE0}">
      <dgm:prSet/>
      <dgm:spPr/>
      <dgm:t>
        <a:bodyPr/>
        <a:lstStyle/>
        <a:p>
          <a:endParaRPr lang="en-US"/>
        </a:p>
      </dgm:t>
    </dgm:pt>
    <dgm:pt modelId="{E456D989-B99C-4626-BBCA-79A295CE839F}" type="sibTrans" cxnId="{1A25818F-180C-4405-8A78-F01E1CF3AEE0}">
      <dgm:prSet/>
      <dgm:spPr/>
      <dgm:t>
        <a:bodyPr/>
        <a:lstStyle/>
        <a:p>
          <a:endParaRPr lang="en-US"/>
        </a:p>
      </dgm:t>
    </dgm:pt>
    <dgm:pt modelId="{0E6450FA-8CA8-4FF9-B285-E04AC3734CCC}" type="pres">
      <dgm:prSet presAssocID="{6FA0E868-8C03-42A3-A4BA-834CE0B44455}" presName="Name0" presStyleCnt="0">
        <dgm:presLayoutVars>
          <dgm:chMax val="1"/>
          <dgm:chPref val="1"/>
          <dgm:dir/>
          <dgm:animOne val="branch"/>
          <dgm:animLvl val="lvl"/>
        </dgm:presLayoutVars>
      </dgm:prSet>
      <dgm:spPr/>
      <dgm:t>
        <a:bodyPr/>
        <a:lstStyle/>
        <a:p>
          <a:endParaRPr lang="en-US"/>
        </a:p>
      </dgm:t>
    </dgm:pt>
    <dgm:pt modelId="{EA8F95C6-3E11-43EC-83D0-EC772112AAFD}" type="pres">
      <dgm:prSet presAssocID="{2EC4882C-A4E3-4022-8BF2-C4DE10164C0E}" presName="Parent" presStyleLbl="node0" presStyleIdx="0" presStyleCnt="1">
        <dgm:presLayoutVars>
          <dgm:chMax val="6"/>
          <dgm:chPref val="6"/>
        </dgm:presLayoutVars>
      </dgm:prSet>
      <dgm:spPr/>
      <dgm:t>
        <a:bodyPr/>
        <a:lstStyle/>
        <a:p>
          <a:endParaRPr lang="en-US"/>
        </a:p>
      </dgm:t>
    </dgm:pt>
    <dgm:pt modelId="{73C8E43A-2845-4CF1-9DCC-B69BB668F02B}" type="pres">
      <dgm:prSet presAssocID="{CA5033AF-5334-4E53-94DC-8C4EDF810255}" presName="Accent1" presStyleCnt="0"/>
      <dgm:spPr/>
    </dgm:pt>
    <dgm:pt modelId="{28C17CA3-C0BB-44CA-8F46-81EEBCE43457}" type="pres">
      <dgm:prSet presAssocID="{CA5033AF-5334-4E53-94DC-8C4EDF810255}" presName="Accent" presStyleLbl="bgShp" presStyleIdx="0" presStyleCnt="6"/>
      <dgm:spPr/>
    </dgm:pt>
    <dgm:pt modelId="{EF64E540-F81E-4ACF-8C25-AB870DD8C3D5}" type="pres">
      <dgm:prSet presAssocID="{CA5033AF-5334-4E53-94DC-8C4EDF810255}" presName="Child1" presStyleLbl="node1" presStyleIdx="0" presStyleCnt="6">
        <dgm:presLayoutVars>
          <dgm:chMax val="0"/>
          <dgm:chPref val="0"/>
          <dgm:bulletEnabled val="1"/>
        </dgm:presLayoutVars>
      </dgm:prSet>
      <dgm:spPr/>
      <dgm:t>
        <a:bodyPr/>
        <a:lstStyle/>
        <a:p>
          <a:endParaRPr lang="en-US"/>
        </a:p>
      </dgm:t>
    </dgm:pt>
    <dgm:pt modelId="{5B1DD215-DEBF-4324-884F-3FA40FC16C45}" type="pres">
      <dgm:prSet presAssocID="{726F3D13-C07A-490C-B6A0-47B60344641E}" presName="Accent2" presStyleCnt="0"/>
      <dgm:spPr/>
    </dgm:pt>
    <dgm:pt modelId="{2EF22CCC-13EA-4170-986D-235BE498D3C8}" type="pres">
      <dgm:prSet presAssocID="{726F3D13-C07A-490C-B6A0-47B60344641E}" presName="Accent" presStyleLbl="bgShp" presStyleIdx="1" presStyleCnt="6"/>
      <dgm:spPr>
        <a:xfrm>
          <a:off x="5482746" y="665319"/>
          <a:ext cx="673179" cy="580033"/>
        </a:xfrm>
        <a:prstGeom prst="hexagon">
          <a:avLst>
            <a:gd name="adj" fmla="val 28900"/>
            <a:gd name="vf" fmla="val 115470"/>
          </a:avLst>
        </a:prstGeom>
        <a:solidFill>
          <a:srgbClr val="70AD47">
            <a:tint val="40000"/>
            <a:hueOff val="0"/>
            <a:satOff val="0"/>
            <a:lumOff val="0"/>
            <a:alphaOff val="0"/>
          </a:srgbClr>
        </a:solidFill>
        <a:ln>
          <a:noFill/>
        </a:ln>
        <a:effectLst/>
      </dgm:spPr>
    </dgm:pt>
    <dgm:pt modelId="{5B1E2CEA-84A8-4398-B029-230FD0601D37}" type="pres">
      <dgm:prSet presAssocID="{726F3D13-C07A-490C-B6A0-47B60344641E}" presName="Child2" presStyleLbl="node1" presStyleIdx="1" presStyleCnt="6">
        <dgm:presLayoutVars>
          <dgm:chMax val="0"/>
          <dgm:chPref val="0"/>
          <dgm:bulletEnabled val="1"/>
        </dgm:presLayoutVars>
      </dgm:prSet>
      <dgm:spPr/>
      <dgm:t>
        <a:bodyPr/>
        <a:lstStyle/>
        <a:p>
          <a:endParaRPr lang="en-US"/>
        </a:p>
      </dgm:t>
    </dgm:pt>
    <dgm:pt modelId="{57A8706E-D3D3-4D48-B1E9-8504182520E6}" type="pres">
      <dgm:prSet presAssocID="{E70F23F3-D876-4F9C-AA6C-D1E1A14AF15A}" presName="Accent3" presStyleCnt="0"/>
      <dgm:spPr/>
    </dgm:pt>
    <dgm:pt modelId="{2E0F3FE0-ED8B-411E-9A87-4BA8D0A697B8}" type="pres">
      <dgm:prSet presAssocID="{E70F23F3-D876-4F9C-AA6C-D1E1A14AF15A}" presName="Accent" presStyleLbl="bgShp" presStyleIdx="2" presStyleCnt="6"/>
      <dgm:spPr>
        <a:xfrm>
          <a:off x="6268399" y="1749673"/>
          <a:ext cx="673179" cy="580033"/>
        </a:xfrm>
        <a:prstGeom prst="hexagon">
          <a:avLst>
            <a:gd name="adj" fmla="val 28900"/>
            <a:gd name="vf" fmla="val 115470"/>
          </a:avLst>
        </a:prstGeom>
        <a:solidFill>
          <a:srgbClr val="70AD47">
            <a:tint val="40000"/>
            <a:hueOff val="0"/>
            <a:satOff val="0"/>
            <a:lumOff val="0"/>
            <a:alphaOff val="0"/>
          </a:srgbClr>
        </a:solidFill>
        <a:ln>
          <a:noFill/>
        </a:ln>
        <a:effectLst/>
      </dgm:spPr>
    </dgm:pt>
    <dgm:pt modelId="{B31D7A89-A0BA-407A-8F19-359F863094C3}" type="pres">
      <dgm:prSet presAssocID="{E70F23F3-D876-4F9C-AA6C-D1E1A14AF15A}" presName="Child3" presStyleLbl="node1" presStyleIdx="2" presStyleCnt="6">
        <dgm:presLayoutVars>
          <dgm:chMax val="0"/>
          <dgm:chPref val="0"/>
          <dgm:bulletEnabled val="1"/>
        </dgm:presLayoutVars>
      </dgm:prSet>
      <dgm:spPr/>
      <dgm:t>
        <a:bodyPr/>
        <a:lstStyle/>
        <a:p>
          <a:endParaRPr lang="en-US"/>
        </a:p>
      </dgm:t>
    </dgm:pt>
    <dgm:pt modelId="{87706D49-222B-48BD-9862-883EF7515589}" type="pres">
      <dgm:prSet presAssocID="{96FAF0A8-D32F-4C7B-98C1-B9ED21F78CE4}" presName="Accent4" presStyleCnt="0"/>
      <dgm:spPr/>
    </dgm:pt>
    <dgm:pt modelId="{8CFB2F54-6C15-4683-832B-FC47854206C4}" type="pres">
      <dgm:prSet presAssocID="{96FAF0A8-D32F-4C7B-98C1-B9ED21F78CE4}" presName="Accent" presStyleLbl="bgShp" presStyleIdx="3" presStyleCnt="6"/>
      <dgm:spPr>
        <a:xfrm>
          <a:off x="5722634" y="2973704"/>
          <a:ext cx="673179" cy="580033"/>
        </a:xfrm>
        <a:prstGeom prst="hexagon">
          <a:avLst>
            <a:gd name="adj" fmla="val 28900"/>
            <a:gd name="vf" fmla="val 115470"/>
          </a:avLst>
        </a:prstGeom>
        <a:solidFill>
          <a:srgbClr val="70AD47">
            <a:tint val="40000"/>
            <a:hueOff val="0"/>
            <a:satOff val="0"/>
            <a:lumOff val="0"/>
            <a:alphaOff val="0"/>
          </a:srgbClr>
        </a:solidFill>
        <a:ln>
          <a:noFill/>
        </a:ln>
        <a:effectLst/>
      </dgm:spPr>
    </dgm:pt>
    <dgm:pt modelId="{8C8983BE-13B7-4F30-B341-48A67557A763}" type="pres">
      <dgm:prSet presAssocID="{96FAF0A8-D32F-4C7B-98C1-B9ED21F78CE4}" presName="Child4" presStyleLbl="node1" presStyleIdx="3" presStyleCnt="6">
        <dgm:presLayoutVars>
          <dgm:chMax val="0"/>
          <dgm:chPref val="0"/>
          <dgm:bulletEnabled val="1"/>
        </dgm:presLayoutVars>
      </dgm:prSet>
      <dgm:spPr/>
      <dgm:t>
        <a:bodyPr/>
        <a:lstStyle/>
        <a:p>
          <a:endParaRPr lang="en-US"/>
        </a:p>
      </dgm:t>
    </dgm:pt>
    <dgm:pt modelId="{77BA18A4-2FE7-4508-8D67-EF149D4BAFB9}" type="pres">
      <dgm:prSet presAssocID="{1E13D8EB-00B7-407D-98CF-FB5EC6B14C7F}" presName="Accent5" presStyleCnt="0"/>
      <dgm:spPr/>
    </dgm:pt>
    <dgm:pt modelId="{3F9B2DD9-35FE-45FC-BDDA-DC7E8EEE13E4}" type="pres">
      <dgm:prSet presAssocID="{1E13D8EB-00B7-407D-98CF-FB5EC6B14C7F}" presName="Accent" presStyleLbl="bgShp" presStyleIdx="4" presStyleCnt="6"/>
      <dgm:spPr>
        <a:xfrm>
          <a:off x="4368804" y="3100763"/>
          <a:ext cx="673179" cy="580033"/>
        </a:xfrm>
        <a:prstGeom prst="hexagon">
          <a:avLst>
            <a:gd name="adj" fmla="val 28900"/>
            <a:gd name="vf" fmla="val 115470"/>
          </a:avLst>
        </a:prstGeom>
        <a:solidFill>
          <a:srgbClr val="70AD47">
            <a:tint val="40000"/>
            <a:hueOff val="0"/>
            <a:satOff val="0"/>
            <a:lumOff val="0"/>
            <a:alphaOff val="0"/>
          </a:srgbClr>
        </a:solidFill>
        <a:ln>
          <a:noFill/>
        </a:ln>
        <a:effectLst/>
      </dgm:spPr>
    </dgm:pt>
    <dgm:pt modelId="{8BBD9279-A7A2-4161-8E58-487D63AB67CD}" type="pres">
      <dgm:prSet presAssocID="{1E13D8EB-00B7-407D-98CF-FB5EC6B14C7F}" presName="Child5" presStyleLbl="node1" presStyleIdx="4" presStyleCnt="6">
        <dgm:presLayoutVars>
          <dgm:chMax val="0"/>
          <dgm:chPref val="0"/>
          <dgm:bulletEnabled val="1"/>
        </dgm:presLayoutVars>
      </dgm:prSet>
      <dgm:spPr/>
      <dgm:t>
        <a:bodyPr/>
        <a:lstStyle/>
        <a:p>
          <a:endParaRPr lang="en-US"/>
        </a:p>
      </dgm:t>
    </dgm:pt>
    <dgm:pt modelId="{DBD01B8B-5722-4B6B-9286-63720D3DE7D7}" type="pres">
      <dgm:prSet presAssocID="{E181E28B-E02F-4FBA-8490-8D5C7A28FA11}" presName="Accent6" presStyleCnt="0"/>
      <dgm:spPr/>
    </dgm:pt>
    <dgm:pt modelId="{811B1064-3A3D-40E6-A518-F1B5087314F1}" type="pres">
      <dgm:prSet presAssocID="{E181E28B-E02F-4FBA-8490-8D5C7A28FA11}" presName="Accent" presStyleLbl="bgShp" presStyleIdx="5" presStyleCnt="6"/>
      <dgm:spPr>
        <a:xfrm>
          <a:off x="3570285" y="2016845"/>
          <a:ext cx="673179" cy="580033"/>
        </a:xfrm>
        <a:prstGeom prst="hexagon">
          <a:avLst>
            <a:gd name="adj" fmla="val 28900"/>
            <a:gd name="vf" fmla="val 115470"/>
          </a:avLst>
        </a:prstGeom>
        <a:solidFill>
          <a:srgbClr val="70AD47">
            <a:tint val="40000"/>
            <a:hueOff val="0"/>
            <a:satOff val="0"/>
            <a:lumOff val="0"/>
            <a:alphaOff val="0"/>
          </a:srgbClr>
        </a:solidFill>
        <a:ln>
          <a:noFill/>
        </a:ln>
        <a:effectLst/>
      </dgm:spPr>
    </dgm:pt>
    <dgm:pt modelId="{1CE9BECD-C72C-4914-AB56-5307757F32B1}" type="pres">
      <dgm:prSet presAssocID="{E181E28B-E02F-4FBA-8490-8D5C7A28FA11}" presName="Child6" presStyleLbl="node1" presStyleIdx="5" presStyleCnt="6">
        <dgm:presLayoutVars>
          <dgm:chMax val="0"/>
          <dgm:chPref val="0"/>
          <dgm:bulletEnabled val="1"/>
        </dgm:presLayoutVars>
      </dgm:prSet>
      <dgm:spPr/>
      <dgm:t>
        <a:bodyPr/>
        <a:lstStyle/>
        <a:p>
          <a:endParaRPr lang="en-US"/>
        </a:p>
      </dgm:t>
    </dgm:pt>
  </dgm:ptLst>
  <dgm:cxnLst>
    <dgm:cxn modelId="{DE3B0B90-EA12-4879-83C6-79E5A9B144CD}" type="presOf" srcId="{1E13D8EB-00B7-407D-98CF-FB5EC6B14C7F}" destId="{8BBD9279-A7A2-4161-8E58-487D63AB67CD}" srcOrd="0" destOrd="0" presId="urn:microsoft.com/office/officeart/2011/layout/HexagonRadial"/>
    <dgm:cxn modelId="{C6D44260-34FA-4ED8-B764-E00829C4E9E5}" type="presOf" srcId="{6FA0E868-8C03-42A3-A4BA-834CE0B44455}" destId="{0E6450FA-8CA8-4FF9-B285-E04AC3734CCC}" srcOrd="0" destOrd="0" presId="urn:microsoft.com/office/officeart/2011/layout/HexagonRadial"/>
    <dgm:cxn modelId="{69A8D85B-4C6C-4C6E-9067-7AE1FBDE6A2C}" type="presOf" srcId="{726F3D13-C07A-490C-B6A0-47B60344641E}" destId="{5B1E2CEA-84A8-4398-B029-230FD0601D37}" srcOrd="0" destOrd="0" presId="urn:microsoft.com/office/officeart/2011/layout/HexagonRadial"/>
    <dgm:cxn modelId="{6B8584D0-7F33-41D3-96F7-50FC91519036}" type="presOf" srcId="{CA5033AF-5334-4E53-94DC-8C4EDF810255}" destId="{EF64E540-F81E-4ACF-8C25-AB870DD8C3D5}" srcOrd="0" destOrd="0" presId="urn:microsoft.com/office/officeart/2011/layout/HexagonRadial"/>
    <dgm:cxn modelId="{7CFF63B1-7D98-4120-9837-F9847511FC73}" type="presOf" srcId="{2EC4882C-A4E3-4022-8BF2-C4DE10164C0E}" destId="{EA8F95C6-3E11-43EC-83D0-EC772112AAFD}" srcOrd="0" destOrd="0" presId="urn:microsoft.com/office/officeart/2011/layout/HexagonRadial"/>
    <dgm:cxn modelId="{A1B51003-2A69-4DB0-88EA-41F8CC6501CB}" srcId="{2EC4882C-A4E3-4022-8BF2-C4DE10164C0E}" destId="{726F3D13-C07A-490C-B6A0-47B60344641E}" srcOrd="1" destOrd="0" parTransId="{6B3D5FA4-4DB4-43F2-BAC5-935B5D54B414}" sibTransId="{4D38B0D0-6020-4E36-9297-6B59E9D3B370}"/>
    <dgm:cxn modelId="{C69A4962-19F7-45DC-B332-16D470793465}" srcId="{2EC4882C-A4E3-4022-8BF2-C4DE10164C0E}" destId="{1E13D8EB-00B7-407D-98CF-FB5EC6B14C7F}" srcOrd="4" destOrd="0" parTransId="{A8345756-82EF-477F-A653-629DE4BC5154}" sibTransId="{778F1B5E-9C26-40AA-95DF-74784310D88F}"/>
    <dgm:cxn modelId="{0EE2661F-5C96-4279-AA83-369516022234}" type="presOf" srcId="{E181E28B-E02F-4FBA-8490-8D5C7A28FA11}" destId="{1CE9BECD-C72C-4914-AB56-5307757F32B1}" srcOrd="0" destOrd="0" presId="urn:microsoft.com/office/officeart/2011/layout/HexagonRadial"/>
    <dgm:cxn modelId="{DED182EC-DFEE-45C2-8A9E-276E81EC2EB2}" type="presOf" srcId="{E70F23F3-D876-4F9C-AA6C-D1E1A14AF15A}" destId="{B31D7A89-A0BA-407A-8F19-359F863094C3}" srcOrd="0" destOrd="0" presId="urn:microsoft.com/office/officeart/2011/layout/HexagonRadial"/>
    <dgm:cxn modelId="{F2B13D2C-B12B-451B-9416-270C90E6FBE1}" srcId="{6FA0E868-8C03-42A3-A4BA-834CE0B44455}" destId="{2EC4882C-A4E3-4022-8BF2-C4DE10164C0E}" srcOrd="0" destOrd="0" parTransId="{A4A436C0-09F3-4C14-A046-2E178982B5A7}" sibTransId="{48D4BCA2-66A8-4A97-985B-964E8DAFD780}"/>
    <dgm:cxn modelId="{2FA26BBA-1DC5-4FB8-BEFF-51524536C114}" srcId="{2EC4882C-A4E3-4022-8BF2-C4DE10164C0E}" destId="{96FAF0A8-D32F-4C7B-98C1-B9ED21F78CE4}" srcOrd="3" destOrd="0" parTransId="{AACB71F2-3710-4FDC-92D3-1A02E65F0C3B}" sibTransId="{4667AE31-F9E7-4B09-823F-B5EB71AD9838}"/>
    <dgm:cxn modelId="{24EE40E1-9036-40EE-960A-E0E6A3F1A474}" srcId="{2EC4882C-A4E3-4022-8BF2-C4DE10164C0E}" destId="{CA5033AF-5334-4E53-94DC-8C4EDF810255}" srcOrd="0" destOrd="0" parTransId="{564E6162-BE99-4E39-BDEF-EC3B6A8F77AB}" sibTransId="{5D0BF99A-A626-4A6E-AB09-24C27EF16977}"/>
    <dgm:cxn modelId="{41D254B6-5056-4EE4-AEC4-E43608FB7479}" srcId="{2EC4882C-A4E3-4022-8BF2-C4DE10164C0E}" destId="{E70F23F3-D876-4F9C-AA6C-D1E1A14AF15A}" srcOrd="2" destOrd="0" parTransId="{0E5B20E9-E2F3-417D-A4F8-175ABFFC2A60}" sibTransId="{325B9124-B793-41C8-AA52-6E37E1DD1E1D}"/>
    <dgm:cxn modelId="{D0623702-EDF0-4D02-892C-57BBEB7043AC}" type="presOf" srcId="{96FAF0A8-D32F-4C7B-98C1-B9ED21F78CE4}" destId="{8C8983BE-13B7-4F30-B341-48A67557A763}" srcOrd="0" destOrd="0" presId="urn:microsoft.com/office/officeart/2011/layout/HexagonRadial"/>
    <dgm:cxn modelId="{1A25818F-180C-4405-8A78-F01E1CF3AEE0}" srcId="{2EC4882C-A4E3-4022-8BF2-C4DE10164C0E}" destId="{E181E28B-E02F-4FBA-8490-8D5C7A28FA11}" srcOrd="5" destOrd="0" parTransId="{AFF65FDD-C8C2-41B8-9675-890FE5CA3DEC}" sibTransId="{E456D989-B99C-4626-BBCA-79A295CE839F}"/>
    <dgm:cxn modelId="{CFB209E3-6DAC-42E6-A922-D3B323F0C168}" type="presParOf" srcId="{0E6450FA-8CA8-4FF9-B285-E04AC3734CCC}" destId="{EA8F95C6-3E11-43EC-83D0-EC772112AAFD}" srcOrd="0" destOrd="0" presId="urn:microsoft.com/office/officeart/2011/layout/HexagonRadial"/>
    <dgm:cxn modelId="{04129589-8BE7-457D-B3A6-A244A18D288F}" type="presParOf" srcId="{0E6450FA-8CA8-4FF9-B285-E04AC3734CCC}" destId="{73C8E43A-2845-4CF1-9DCC-B69BB668F02B}" srcOrd="1" destOrd="0" presId="urn:microsoft.com/office/officeart/2011/layout/HexagonRadial"/>
    <dgm:cxn modelId="{C76DC8EA-5449-45E8-9CF0-552D78D37FEC}" type="presParOf" srcId="{73C8E43A-2845-4CF1-9DCC-B69BB668F02B}" destId="{28C17CA3-C0BB-44CA-8F46-81EEBCE43457}" srcOrd="0" destOrd="0" presId="urn:microsoft.com/office/officeart/2011/layout/HexagonRadial"/>
    <dgm:cxn modelId="{C4692DC3-C2C2-43D6-BB88-805C94B55F71}" type="presParOf" srcId="{0E6450FA-8CA8-4FF9-B285-E04AC3734CCC}" destId="{EF64E540-F81E-4ACF-8C25-AB870DD8C3D5}" srcOrd="2" destOrd="0" presId="urn:microsoft.com/office/officeart/2011/layout/HexagonRadial"/>
    <dgm:cxn modelId="{94AC608F-0D42-49DA-928A-8044C8DB572B}" type="presParOf" srcId="{0E6450FA-8CA8-4FF9-B285-E04AC3734CCC}" destId="{5B1DD215-DEBF-4324-884F-3FA40FC16C45}" srcOrd="3" destOrd="0" presId="urn:microsoft.com/office/officeart/2011/layout/HexagonRadial"/>
    <dgm:cxn modelId="{6100097F-A627-4C40-8E6D-E2B496C8384D}" type="presParOf" srcId="{5B1DD215-DEBF-4324-884F-3FA40FC16C45}" destId="{2EF22CCC-13EA-4170-986D-235BE498D3C8}" srcOrd="0" destOrd="0" presId="urn:microsoft.com/office/officeart/2011/layout/HexagonRadial"/>
    <dgm:cxn modelId="{66330AA9-8CF1-4084-A0DF-287F5EF89DA5}" type="presParOf" srcId="{0E6450FA-8CA8-4FF9-B285-E04AC3734CCC}" destId="{5B1E2CEA-84A8-4398-B029-230FD0601D37}" srcOrd="4" destOrd="0" presId="urn:microsoft.com/office/officeart/2011/layout/HexagonRadial"/>
    <dgm:cxn modelId="{D7491E92-02F8-4680-BD71-A19B459FD5B6}" type="presParOf" srcId="{0E6450FA-8CA8-4FF9-B285-E04AC3734CCC}" destId="{57A8706E-D3D3-4D48-B1E9-8504182520E6}" srcOrd="5" destOrd="0" presId="urn:microsoft.com/office/officeart/2011/layout/HexagonRadial"/>
    <dgm:cxn modelId="{EBC77392-5EAA-46CF-98F5-24F529AEC5FA}" type="presParOf" srcId="{57A8706E-D3D3-4D48-B1E9-8504182520E6}" destId="{2E0F3FE0-ED8B-411E-9A87-4BA8D0A697B8}" srcOrd="0" destOrd="0" presId="urn:microsoft.com/office/officeart/2011/layout/HexagonRadial"/>
    <dgm:cxn modelId="{D41240F6-17F1-41AD-8D71-00FF856B8A1C}" type="presParOf" srcId="{0E6450FA-8CA8-4FF9-B285-E04AC3734CCC}" destId="{B31D7A89-A0BA-407A-8F19-359F863094C3}" srcOrd="6" destOrd="0" presId="urn:microsoft.com/office/officeart/2011/layout/HexagonRadial"/>
    <dgm:cxn modelId="{D1EC033F-048C-45BA-A9CE-476566687B25}" type="presParOf" srcId="{0E6450FA-8CA8-4FF9-B285-E04AC3734CCC}" destId="{87706D49-222B-48BD-9862-883EF7515589}" srcOrd="7" destOrd="0" presId="urn:microsoft.com/office/officeart/2011/layout/HexagonRadial"/>
    <dgm:cxn modelId="{97F1F0BA-AC1E-4FF9-B2D5-BC2EA8CD8BEC}" type="presParOf" srcId="{87706D49-222B-48BD-9862-883EF7515589}" destId="{8CFB2F54-6C15-4683-832B-FC47854206C4}" srcOrd="0" destOrd="0" presId="urn:microsoft.com/office/officeart/2011/layout/HexagonRadial"/>
    <dgm:cxn modelId="{FD309AEE-B8A3-400C-951E-48303D4FD6AD}" type="presParOf" srcId="{0E6450FA-8CA8-4FF9-B285-E04AC3734CCC}" destId="{8C8983BE-13B7-4F30-B341-48A67557A763}" srcOrd="8" destOrd="0" presId="urn:microsoft.com/office/officeart/2011/layout/HexagonRadial"/>
    <dgm:cxn modelId="{7707D9B6-92DD-4E59-AD3B-ACED93842175}" type="presParOf" srcId="{0E6450FA-8CA8-4FF9-B285-E04AC3734CCC}" destId="{77BA18A4-2FE7-4508-8D67-EF149D4BAFB9}" srcOrd="9" destOrd="0" presId="urn:microsoft.com/office/officeart/2011/layout/HexagonRadial"/>
    <dgm:cxn modelId="{0F40A571-331C-4077-9EF8-3C41F318621E}" type="presParOf" srcId="{77BA18A4-2FE7-4508-8D67-EF149D4BAFB9}" destId="{3F9B2DD9-35FE-45FC-BDDA-DC7E8EEE13E4}" srcOrd="0" destOrd="0" presId="urn:microsoft.com/office/officeart/2011/layout/HexagonRadial"/>
    <dgm:cxn modelId="{1E354D97-39C1-4CD1-B69E-9E907826A5CD}" type="presParOf" srcId="{0E6450FA-8CA8-4FF9-B285-E04AC3734CCC}" destId="{8BBD9279-A7A2-4161-8E58-487D63AB67CD}" srcOrd="10" destOrd="0" presId="urn:microsoft.com/office/officeart/2011/layout/HexagonRadial"/>
    <dgm:cxn modelId="{F9973FE5-5C94-4B3B-9780-7A1B51638669}" type="presParOf" srcId="{0E6450FA-8CA8-4FF9-B285-E04AC3734CCC}" destId="{DBD01B8B-5722-4B6B-9286-63720D3DE7D7}" srcOrd="11" destOrd="0" presId="urn:microsoft.com/office/officeart/2011/layout/HexagonRadial"/>
    <dgm:cxn modelId="{794B1D1B-8CB4-440A-987E-15070F92AB1A}" type="presParOf" srcId="{DBD01B8B-5722-4B6B-9286-63720D3DE7D7}" destId="{811B1064-3A3D-40E6-A518-F1B5087314F1}" srcOrd="0" destOrd="0" presId="urn:microsoft.com/office/officeart/2011/layout/HexagonRadial"/>
    <dgm:cxn modelId="{75EAF296-19D1-416A-81E3-D031C82CA325}" type="presParOf" srcId="{0E6450FA-8CA8-4FF9-B285-E04AC3734CCC}" destId="{1CE9BECD-C72C-4914-AB56-5307757F32B1}"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2698E7-9092-45E4-A8DD-36E0CA189252}">
      <dsp:nvSpPr>
        <dsp:cNvPr id="0" name=""/>
        <dsp:cNvSpPr/>
      </dsp:nvSpPr>
      <dsp:spPr>
        <a:xfrm>
          <a:off x="0" y="522907"/>
          <a:ext cx="5744684" cy="67158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AU" sz="2800" kern="1200" dirty="0"/>
            <a:t>470+ courses</a:t>
          </a:r>
        </a:p>
      </dsp:txBody>
      <dsp:txXfrm>
        <a:off x="32784" y="555691"/>
        <a:ext cx="5679116" cy="606012"/>
      </dsp:txXfrm>
    </dsp:sp>
    <dsp:sp modelId="{73DFFE4E-CCCD-4BDA-B0CB-5C51C7E05F78}">
      <dsp:nvSpPr>
        <dsp:cNvPr id="0" name=""/>
        <dsp:cNvSpPr/>
      </dsp:nvSpPr>
      <dsp:spPr>
        <a:xfrm>
          <a:off x="0" y="1275128"/>
          <a:ext cx="5744684" cy="67158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AU" sz="2800" kern="1200" dirty="0"/>
            <a:t>3,700+ units</a:t>
          </a:r>
        </a:p>
      </dsp:txBody>
      <dsp:txXfrm>
        <a:off x="32784" y="1307912"/>
        <a:ext cx="5679116" cy="606012"/>
      </dsp:txXfrm>
    </dsp:sp>
    <dsp:sp modelId="{8A1781DE-AE2E-49BD-AA13-146BA3A60BA7}">
      <dsp:nvSpPr>
        <dsp:cNvPr id="0" name=""/>
        <dsp:cNvSpPr/>
      </dsp:nvSpPr>
      <dsp:spPr>
        <a:xfrm>
          <a:off x="0" y="2027348"/>
          <a:ext cx="5744684" cy="67158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AU" sz="2800" kern="1200" dirty="0"/>
            <a:t>Multiple availabilities</a:t>
          </a:r>
        </a:p>
      </dsp:txBody>
      <dsp:txXfrm>
        <a:off x="32784" y="2060132"/>
        <a:ext cx="5679116" cy="606012"/>
      </dsp:txXfrm>
    </dsp:sp>
    <dsp:sp modelId="{FE2F832E-F709-4803-8E52-EDE5B9BF644C}">
      <dsp:nvSpPr>
        <dsp:cNvPr id="0" name=""/>
        <dsp:cNvSpPr/>
      </dsp:nvSpPr>
      <dsp:spPr>
        <a:xfrm>
          <a:off x="0" y="2779568"/>
          <a:ext cx="5744684" cy="67158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AU" sz="2800" kern="1200" dirty="0"/>
            <a:t>Multiple platforms</a:t>
          </a:r>
        </a:p>
      </dsp:txBody>
      <dsp:txXfrm>
        <a:off x="32784" y="2812352"/>
        <a:ext cx="5679116" cy="606012"/>
      </dsp:txXfrm>
    </dsp:sp>
    <dsp:sp modelId="{E00E2F7F-83D2-437D-8245-9DB3E856114E}">
      <dsp:nvSpPr>
        <dsp:cNvPr id="0" name=""/>
        <dsp:cNvSpPr/>
      </dsp:nvSpPr>
      <dsp:spPr>
        <a:xfrm>
          <a:off x="0" y="4054696"/>
          <a:ext cx="5744684" cy="67158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lvl="0" algn="l" defTabSz="1244600">
            <a:lnSpc>
              <a:spcPct val="90000"/>
            </a:lnSpc>
            <a:spcBef>
              <a:spcPct val="0"/>
            </a:spcBef>
            <a:spcAft>
              <a:spcPct val="35000"/>
            </a:spcAft>
          </a:pPr>
          <a:r>
            <a:rPr lang="en-AU" sz="2800" kern="1200" dirty="0"/>
            <a:t>It is a complexity of our own making!</a:t>
          </a:r>
        </a:p>
      </dsp:txBody>
      <dsp:txXfrm>
        <a:off x="32784" y="4087480"/>
        <a:ext cx="5679116" cy="60601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3A55790-7CB0-4070-9CEB-D2591E0895C1}">
      <dsp:nvSpPr>
        <dsp:cNvPr id="0" name=""/>
        <dsp:cNvSpPr/>
      </dsp:nvSpPr>
      <dsp:spPr>
        <a:xfrm>
          <a:off x="679325" y="1948631"/>
          <a:ext cx="444958" cy="1271795"/>
        </a:xfrm>
        <a:custGeom>
          <a:avLst/>
          <a:gdLst/>
          <a:ahLst/>
          <a:cxnLst/>
          <a:rect l="0" t="0" r="0" b="0"/>
          <a:pathLst>
            <a:path>
              <a:moveTo>
                <a:pt x="0" y="0"/>
              </a:moveTo>
              <a:lnTo>
                <a:pt x="222479" y="0"/>
              </a:lnTo>
              <a:lnTo>
                <a:pt x="222479" y="1271795"/>
              </a:lnTo>
              <a:lnTo>
                <a:pt x="444958" y="127179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AU" sz="500" kern="1200"/>
        </a:p>
      </dsp:txBody>
      <dsp:txXfrm>
        <a:off x="868120" y="2550844"/>
        <a:ext cx="67369" cy="67369"/>
      </dsp:txXfrm>
    </dsp:sp>
    <dsp:sp modelId="{19192DB0-6420-458B-8745-B18A456F589F}">
      <dsp:nvSpPr>
        <dsp:cNvPr id="0" name=""/>
        <dsp:cNvSpPr/>
      </dsp:nvSpPr>
      <dsp:spPr>
        <a:xfrm>
          <a:off x="679325" y="1948631"/>
          <a:ext cx="444958" cy="423931"/>
        </a:xfrm>
        <a:custGeom>
          <a:avLst/>
          <a:gdLst/>
          <a:ahLst/>
          <a:cxnLst/>
          <a:rect l="0" t="0" r="0" b="0"/>
          <a:pathLst>
            <a:path>
              <a:moveTo>
                <a:pt x="0" y="0"/>
              </a:moveTo>
              <a:lnTo>
                <a:pt x="222479" y="0"/>
              </a:lnTo>
              <a:lnTo>
                <a:pt x="222479" y="423931"/>
              </a:lnTo>
              <a:lnTo>
                <a:pt x="444958" y="423931"/>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AU" sz="500" kern="1200"/>
        </a:p>
      </dsp:txBody>
      <dsp:txXfrm>
        <a:off x="886440" y="2145232"/>
        <a:ext cx="30728" cy="30728"/>
      </dsp:txXfrm>
    </dsp:sp>
    <dsp:sp modelId="{D664C0F5-18A4-48C6-9474-55574DA36283}">
      <dsp:nvSpPr>
        <dsp:cNvPr id="0" name=""/>
        <dsp:cNvSpPr/>
      </dsp:nvSpPr>
      <dsp:spPr>
        <a:xfrm>
          <a:off x="679325" y="1524699"/>
          <a:ext cx="444958" cy="423931"/>
        </a:xfrm>
        <a:custGeom>
          <a:avLst/>
          <a:gdLst/>
          <a:ahLst/>
          <a:cxnLst/>
          <a:rect l="0" t="0" r="0" b="0"/>
          <a:pathLst>
            <a:path>
              <a:moveTo>
                <a:pt x="0" y="423931"/>
              </a:moveTo>
              <a:lnTo>
                <a:pt x="222479" y="423931"/>
              </a:lnTo>
              <a:lnTo>
                <a:pt x="222479" y="0"/>
              </a:lnTo>
              <a:lnTo>
                <a:pt x="444958"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AU" sz="500" kern="1200"/>
        </a:p>
      </dsp:txBody>
      <dsp:txXfrm>
        <a:off x="886440" y="1721300"/>
        <a:ext cx="30728" cy="30728"/>
      </dsp:txXfrm>
    </dsp:sp>
    <dsp:sp modelId="{44F831A7-CF9F-483C-85CD-49ACD1D01AA2}">
      <dsp:nvSpPr>
        <dsp:cNvPr id="0" name=""/>
        <dsp:cNvSpPr/>
      </dsp:nvSpPr>
      <dsp:spPr>
        <a:xfrm>
          <a:off x="679325" y="676835"/>
          <a:ext cx="444958" cy="1271795"/>
        </a:xfrm>
        <a:custGeom>
          <a:avLst/>
          <a:gdLst/>
          <a:ahLst/>
          <a:cxnLst/>
          <a:rect l="0" t="0" r="0" b="0"/>
          <a:pathLst>
            <a:path>
              <a:moveTo>
                <a:pt x="0" y="1271795"/>
              </a:moveTo>
              <a:lnTo>
                <a:pt x="222479" y="1271795"/>
              </a:lnTo>
              <a:lnTo>
                <a:pt x="222479" y="0"/>
              </a:lnTo>
              <a:lnTo>
                <a:pt x="444958" y="0"/>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en-AU" sz="500" kern="1200"/>
        </a:p>
      </dsp:txBody>
      <dsp:txXfrm>
        <a:off x="868120" y="1279048"/>
        <a:ext cx="67369" cy="67369"/>
      </dsp:txXfrm>
    </dsp:sp>
    <dsp:sp modelId="{9FD0595B-4495-4E3A-B7CA-50064A4D3CD7}">
      <dsp:nvSpPr>
        <dsp:cNvPr id="0" name=""/>
        <dsp:cNvSpPr/>
      </dsp:nvSpPr>
      <dsp:spPr>
        <a:xfrm rot="16200000">
          <a:off x="-1444796" y="1609485"/>
          <a:ext cx="3569952" cy="67829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lvl="0" algn="ctr" defTabSz="1955800">
            <a:lnSpc>
              <a:spcPct val="90000"/>
            </a:lnSpc>
            <a:spcBef>
              <a:spcPct val="0"/>
            </a:spcBef>
            <a:spcAft>
              <a:spcPct val="35000"/>
            </a:spcAft>
          </a:pPr>
          <a:r>
            <a:rPr lang="en-AU" sz="4400" kern="1200" dirty="0"/>
            <a:t>CITM COVID-19</a:t>
          </a:r>
        </a:p>
      </dsp:txBody>
      <dsp:txXfrm>
        <a:off x="-1444796" y="1609485"/>
        <a:ext cx="3569952" cy="678291"/>
      </dsp:txXfrm>
    </dsp:sp>
    <dsp:sp modelId="{1AC0237D-767C-4134-AC6F-775B65FC4B60}">
      <dsp:nvSpPr>
        <dsp:cNvPr id="0" name=""/>
        <dsp:cNvSpPr/>
      </dsp:nvSpPr>
      <dsp:spPr>
        <a:xfrm>
          <a:off x="1124284" y="337689"/>
          <a:ext cx="2224794" cy="67829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AU" sz="1700" kern="1200" dirty="0"/>
            <a:t>COVID-19 CI LSE Subgroup</a:t>
          </a:r>
        </a:p>
      </dsp:txBody>
      <dsp:txXfrm>
        <a:off x="1124284" y="337689"/>
        <a:ext cx="2224794" cy="678291"/>
      </dsp:txXfrm>
    </dsp:sp>
    <dsp:sp modelId="{2C31B03F-2302-451E-950D-E87698F0D7CC}">
      <dsp:nvSpPr>
        <dsp:cNvPr id="0" name=""/>
        <dsp:cNvSpPr/>
      </dsp:nvSpPr>
      <dsp:spPr>
        <a:xfrm>
          <a:off x="1124284" y="1185553"/>
          <a:ext cx="2224794" cy="67829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AU" sz="1700" kern="1200" dirty="0"/>
            <a:t>Return to Campus Steering Group</a:t>
          </a:r>
        </a:p>
      </dsp:txBody>
      <dsp:txXfrm>
        <a:off x="1124284" y="1185553"/>
        <a:ext cx="2224794" cy="678291"/>
      </dsp:txXfrm>
    </dsp:sp>
    <dsp:sp modelId="{0B01DD87-E8FE-446B-8D7B-400F95E0A040}">
      <dsp:nvSpPr>
        <dsp:cNvPr id="0" name=""/>
        <dsp:cNvSpPr/>
      </dsp:nvSpPr>
      <dsp:spPr>
        <a:xfrm>
          <a:off x="1124284" y="2033417"/>
          <a:ext cx="2224794" cy="67829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AU" sz="1700" kern="1200" dirty="0"/>
            <a:t>Beyond COVID-19 Task Force</a:t>
          </a:r>
        </a:p>
      </dsp:txBody>
      <dsp:txXfrm>
        <a:off x="1124284" y="2033417"/>
        <a:ext cx="2224794" cy="678291"/>
      </dsp:txXfrm>
    </dsp:sp>
    <dsp:sp modelId="{618B92B9-49C7-40F1-B2ED-2BAF2FDC6B46}">
      <dsp:nvSpPr>
        <dsp:cNvPr id="0" name=""/>
        <dsp:cNvSpPr/>
      </dsp:nvSpPr>
      <dsp:spPr>
        <a:xfrm>
          <a:off x="1124284" y="2881281"/>
          <a:ext cx="2224794" cy="678291"/>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en-AU" sz="1700" kern="1200" dirty="0"/>
            <a:t>Internal Audit COVID-19 Critical Business Controls</a:t>
          </a:r>
        </a:p>
      </dsp:txBody>
      <dsp:txXfrm>
        <a:off x="1124284" y="2881281"/>
        <a:ext cx="2224794" cy="67829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8F95C6-3E11-43EC-83D0-EC772112AAFD}">
      <dsp:nvSpPr>
        <dsp:cNvPr id="0" name=""/>
        <dsp:cNvSpPr/>
      </dsp:nvSpPr>
      <dsp:spPr>
        <a:xfrm>
          <a:off x="2935846" y="1751914"/>
          <a:ext cx="2226759" cy="1926237"/>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buNone/>
          </a:pPr>
          <a:r>
            <a:rPr lang="en-US" sz="1600" b="1" kern="1200">
              <a:solidFill>
                <a:sysClr val="windowText" lastClr="000000">
                  <a:hueOff val="0"/>
                  <a:satOff val="0"/>
                  <a:lumOff val="0"/>
                  <a:alphaOff val="0"/>
                </a:sysClr>
              </a:solidFill>
              <a:latin typeface="Calibri" panose="020F0502020204030204"/>
              <a:ea typeface="+mn-ea"/>
              <a:cs typeface="+mn-cs"/>
            </a:rPr>
            <a:t>Blended Learning @ Curtin</a:t>
          </a:r>
        </a:p>
      </dsp:txBody>
      <dsp:txXfrm>
        <a:off x="3304851" y="2071119"/>
        <a:ext cx="1488749" cy="1287827"/>
      </dsp:txXfrm>
    </dsp:sp>
    <dsp:sp modelId="{2EF22CCC-13EA-4170-986D-235BE498D3C8}">
      <dsp:nvSpPr>
        <dsp:cNvPr id="0" name=""/>
        <dsp:cNvSpPr/>
      </dsp:nvSpPr>
      <dsp:spPr>
        <a:xfrm>
          <a:off x="4330226" y="830340"/>
          <a:ext cx="840149" cy="723900"/>
        </a:xfrm>
        <a:prstGeom prst="hexagon">
          <a:avLst>
            <a:gd name="adj" fmla="val 28900"/>
            <a:gd name="vf" fmla="val 115470"/>
          </a:avLst>
        </a:prstGeom>
        <a:solidFill>
          <a:srgbClr val="70AD47">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EF64E540-F81E-4ACF-8C25-AB870DD8C3D5}">
      <dsp:nvSpPr>
        <dsp:cNvPr id="0" name=""/>
        <dsp:cNvSpPr/>
      </dsp:nvSpPr>
      <dsp:spPr>
        <a:xfrm>
          <a:off x="3140963" y="0"/>
          <a:ext cx="1824813" cy="1578678"/>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buNone/>
          </a:pPr>
          <a:r>
            <a:rPr lang="en-US" sz="1600" kern="1200">
              <a:solidFill>
                <a:sysClr val="windowText" lastClr="000000">
                  <a:hueOff val="0"/>
                  <a:satOff val="0"/>
                  <a:lumOff val="0"/>
                  <a:alphaOff val="0"/>
                </a:sysClr>
              </a:solidFill>
              <a:latin typeface="Calibri" panose="020F0502020204030204"/>
              <a:ea typeface="+mn-ea"/>
              <a:cs typeface="+mn-cs"/>
            </a:rPr>
            <a:t>Industry-engaged Learning Experiences</a:t>
          </a:r>
        </a:p>
      </dsp:txBody>
      <dsp:txXfrm>
        <a:off x="3443374" y="261621"/>
        <a:ext cx="1219991" cy="1055436"/>
      </dsp:txXfrm>
    </dsp:sp>
    <dsp:sp modelId="{2E0F3FE0-ED8B-411E-9A87-4BA8D0A697B8}">
      <dsp:nvSpPr>
        <dsp:cNvPr id="0" name=""/>
        <dsp:cNvSpPr/>
      </dsp:nvSpPr>
      <dsp:spPr>
        <a:xfrm>
          <a:off x="5310746" y="2183647"/>
          <a:ext cx="840149" cy="723900"/>
        </a:xfrm>
        <a:prstGeom prst="hexagon">
          <a:avLst>
            <a:gd name="adj" fmla="val 28900"/>
            <a:gd name="vf" fmla="val 115470"/>
          </a:avLst>
        </a:prstGeom>
        <a:solidFill>
          <a:srgbClr val="70AD47">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5B1E2CEA-84A8-4398-B029-230FD0601D37}">
      <dsp:nvSpPr>
        <dsp:cNvPr id="0" name=""/>
        <dsp:cNvSpPr/>
      </dsp:nvSpPr>
      <dsp:spPr>
        <a:xfrm>
          <a:off x="4814529" y="970992"/>
          <a:ext cx="1824813" cy="1578678"/>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buNone/>
          </a:pPr>
          <a:r>
            <a:rPr lang="en-US" sz="1600" kern="1200">
              <a:solidFill>
                <a:sysClr val="windowText" lastClr="000000">
                  <a:hueOff val="0"/>
                  <a:satOff val="0"/>
                  <a:lumOff val="0"/>
                  <a:alphaOff val="0"/>
                </a:sysClr>
              </a:solidFill>
              <a:latin typeface="Calibri" panose="020F0502020204030204"/>
              <a:ea typeface="+mn-ea"/>
              <a:cs typeface="+mn-cs"/>
            </a:rPr>
            <a:t>Agile Learning Design</a:t>
          </a:r>
        </a:p>
      </dsp:txBody>
      <dsp:txXfrm>
        <a:off x="5116940" y="1232613"/>
        <a:ext cx="1219991" cy="1055436"/>
      </dsp:txXfrm>
    </dsp:sp>
    <dsp:sp modelId="{8CFB2F54-6C15-4683-832B-FC47854206C4}">
      <dsp:nvSpPr>
        <dsp:cNvPr id="0" name=""/>
        <dsp:cNvSpPr/>
      </dsp:nvSpPr>
      <dsp:spPr>
        <a:xfrm>
          <a:off x="4629613" y="3711278"/>
          <a:ext cx="840149" cy="723900"/>
        </a:xfrm>
        <a:prstGeom prst="hexagon">
          <a:avLst>
            <a:gd name="adj" fmla="val 28900"/>
            <a:gd name="vf" fmla="val 115470"/>
          </a:avLst>
        </a:prstGeom>
        <a:solidFill>
          <a:srgbClr val="70AD47">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B31D7A89-A0BA-407A-8F19-359F863094C3}">
      <dsp:nvSpPr>
        <dsp:cNvPr id="0" name=""/>
        <dsp:cNvSpPr/>
      </dsp:nvSpPr>
      <dsp:spPr>
        <a:xfrm>
          <a:off x="4814529" y="2879851"/>
          <a:ext cx="1824813" cy="1578678"/>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buNone/>
          </a:pPr>
          <a:r>
            <a:rPr lang="en-US" sz="1600" kern="1200">
              <a:solidFill>
                <a:sysClr val="windowText" lastClr="000000">
                  <a:hueOff val="0"/>
                  <a:satOff val="0"/>
                  <a:lumOff val="0"/>
                  <a:alphaOff val="0"/>
                </a:sysClr>
              </a:solidFill>
              <a:latin typeface="Calibri" panose="020F0502020204030204"/>
              <a:ea typeface="+mn-ea"/>
              <a:cs typeface="+mn-cs"/>
            </a:rPr>
            <a:t>Differentiated Delivery</a:t>
          </a:r>
        </a:p>
      </dsp:txBody>
      <dsp:txXfrm>
        <a:off x="5116940" y="3141472"/>
        <a:ext cx="1219991" cy="1055436"/>
      </dsp:txXfrm>
    </dsp:sp>
    <dsp:sp modelId="{3F9B2DD9-35FE-45FC-BDDA-DC7E8EEE13E4}">
      <dsp:nvSpPr>
        <dsp:cNvPr id="0" name=""/>
        <dsp:cNvSpPr/>
      </dsp:nvSpPr>
      <dsp:spPr>
        <a:xfrm>
          <a:off x="2939990" y="3869851"/>
          <a:ext cx="840149" cy="723900"/>
        </a:xfrm>
        <a:prstGeom prst="hexagon">
          <a:avLst>
            <a:gd name="adj" fmla="val 28900"/>
            <a:gd name="vf" fmla="val 115470"/>
          </a:avLst>
        </a:prstGeom>
        <a:solidFill>
          <a:srgbClr val="70AD47">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8C8983BE-13B7-4F30-B341-48A67557A763}">
      <dsp:nvSpPr>
        <dsp:cNvPr id="0" name=""/>
        <dsp:cNvSpPr/>
      </dsp:nvSpPr>
      <dsp:spPr>
        <a:xfrm>
          <a:off x="3140963" y="3851930"/>
          <a:ext cx="1824813" cy="1578678"/>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buNone/>
          </a:pPr>
          <a:r>
            <a:rPr lang="en-US" sz="1600" kern="1200">
              <a:solidFill>
                <a:sysClr val="windowText" lastClr="000000">
                  <a:hueOff val="0"/>
                  <a:satOff val="0"/>
                  <a:lumOff val="0"/>
                  <a:alphaOff val="0"/>
                </a:sysClr>
              </a:solidFill>
              <a:latin typeface="Calibri" panose="020F0502020204030204"/>
              <a:ea typeface="+mn-ea"/>
              <a:cs typeface="+mn-cs"/>
            </a:rPr>
            <a:t>Authentic Learning Outcomes</a:t>
          </a:r>
        </a:p>
      </dsp:txBody>
      <dsp:txXfrm>
        <a:off x="3443374" y="4113551"/>
        <a:ext cx="1219991" cy="1055436"/>
      </dsp:txXfrm>
    </dsp:sp>
    <dsp:sp modelId="{811B1064-3A3D-40E6-A518-F1B5087314F1}">
      <dsp:nvSpPr>
        <dsp:cNvPr id="0" name=""/>
        <dsp:cNvSpPr/>
      </dsp:nvSpPr>
      <dsp:spPr>
        <a:xfrm>
          <a:off x="1943413" y="2517087"/>
          <a:ext cx="840149" cy="723900"/>
        </a:xfrm>
        <a:prstGeom prst="hexagon">
          <a:avLst>
            <a:gd name="adj" fmla="val 28900"/>
            <a:gd name="vf" fmla="val 115470"/>
          </a:avLst>
        </a:prstGeom>
        <a:solidFill>
          <a:srgbClr val="70AD47">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8BBD9279-A7A2-4161-8E58-487D63AB67CD}">
      <dsp:nvSpPr>
        <dsp:cNvPr id="0" name=""/>
        <dsp:cNvSpPr/>
      </dsp:nvSpPr>
      <dsp:spPr>
        <a:xfrm>
          <a:off x="1459628" y="2880938"/>
          <a:ext cx="1824813" cy="1578678"/>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buNone/>
          </a:pPr>
          <a:r>
            <a:rPr lang="en-US" sz="1600" kern="1200">
              <a:solidFill>
                <a:sysClr val="windowText" lastClr="000000">
                  <a:hueOff val="0"/>
                  <a:satOff val="0"/>
                  <a:lumOff val="0"/>
                  <a:alphaOff val="0"/>
                </a:sysClr>
              </a:solidFill>
              <a:latin typeface="Calibri" panose="020F0502020204030204"/>
              <a:ea typeface="+mn-ea"/>
              <a:cs typeface="+mn-cs"/>
            </a:rPr>
            <a:t>Hyflex Technologies</a:t>
          </a:r>
        </a:p>
      </dsp:txBody>
      <dsp:txXfrm>
        <a:off x="1762039" y="3142559"/>
        <a:ext cx="1219991" cy="1055436"/>
      </dsp:txXfrm>
    </dsp:sp>
    <dsp:sp modelId="{1CE9BECD-C72C-4914-AB56-5307757F32B1}">
      <dsp:nvSpPr>
        <dsp:cNvPr id="0" name=""/>
        <dsp:cNvSpPr/>
      </dsp:nvSpPr>
      <dsp:spPr>
        <a:xfrm>
          <a:off x="1459628" y="968820"/>
          <a:ext cx="1824813" cy="1578678"/>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buNone/>
          </a:pPr>
          <a:r>
            <a:rPr lang="en-US" sz="1600" kern="1200">
              <a:solidFill>
                <a:sysClr val="windowText" lastClr="000000">
                  <a:hueOff val="0"/>
                  <a:satOff val="0"/>
                  <a:lumOff val="0"/>
                  <a:alphaOff val="0"/>
                </a:sysClr>
              </a:solidFill>
              <a:latin typeface="Calibri" panose="020F0502020204030204"/>
              <a:ea typeface="+mn-ea"/>
              <a:cs typeface="+mn-cs"/>
            </a:rPr>
            <a:t>Students as partners</a:t>
          </a:r>
        </a:p>
      </dsp:txBody>
      <dsp:txXfrm>
        <a:off x="1762039" y="1230441"/>
        <a:ext cx="1219991" cy="105543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8F95C6-3E11-43EC-83D0-EC772112AAFD}">
      <dsp:nvSpPr>
        <dsp:cNvPr id="0" name=""/>
        <dsp:cNvSpPr/>
      </dsp:nvSpPr>
      <dsp:spPr>
        <a:xfrm>
          <a:off x="1003877" y="974796"/>
          <a:ext cx="1239008" cy="1071792"/>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buNone/>
          </a:pPr>
          <a:r>
            <a:rPr lang="en-US" sz="1600" b="1" kern="1200">
              <a:solidFill>
                <a:sysClr val="windowText" lastClr="000000">
                  <a:hueOff val="0"/>
                  <a:satOff val="0"/>
                  <a:lumOff val="0"/>
                  <a:alphaOff val="0"/>
                </a:sysClr>
              </a:solidFill>
              <a:latin typeface="Calibri" panose="020F0502020204030204"/>
              <a:ea typeface="+mn-ea"/>
              <a:cs typeface="+mn-cs"/>
            </a:rPr>
            <a:t>Blended Learning @ Curtin</a:t>
          </a:r>
        </a:p>
      </dsp:txBody>
      <dsp:txXfrm>
        <a:off x="1209198" y="1152407"/>
        <a:ext cx="828366" cy="716570"/>
      </dsp:txXfrm>
    </dsp:sp>
    <dsp:sp modelId="{2EF22CCC-13EA-4170-986D-235BE498D3C8}">
      <dsp:nvSpPr>
        <dsp:cNvPr id="0" name=""/>
        <dsp:cNvSpPr/>
      </dsp:nvSpPr>
      <dsp:spPr>
        <a:xfrm>
          <a:off x="1779735" y="462016"/>
          <a:ext cx="467474" cy="402791"/>
        </a:xfrm>
        <a:prstGeom prst="hexagon">
          <a:avLst>
            <a:gd name="adj" fmla="val 28900"/>
            <a:gd name="vf" fmla="val 115470"/>
          </a:avLst>
        </a:prstGeom>
        <a:solidFill>
          <a:srgbClr val="70AD47">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EF64E540-F81E-4ACF-8C25-AB870DD8C3D5}">
      <dsp:nvSpPr>
        <dsp:cNvPr id="0" name=""/>
        <dsp:cNvSpPr/>
      </dsp:nvSpPr>
      <dsp:spPr>
        <a:xfrm>
          <a:off x="1118008" y="0"/>
          <a:ext cx="1015358" cy="878404"/>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buNone/>
          </a:pPr>
          <a:r>
            <a:rPr lang="en-US" sz="900" kern="1200">
              <a:solidFill>
                <a:sysClr val="windowText" lastClr="000000">
                  <a:hueOff val="0"/>
                  <a:satOff val="0"/>
                  <a:lumOff val="0"/>
                  <a:alphaOff val="0"/>
                </a:sysClr>
              </a:solidFill>
              <a:latin typeface="Calibri" panose="020F0502020204030204"/>
              <a:ea typeface="+mn-ea"/>
              <a:cs typeface="+mn-cs"/>
            </a:rPr>
            <a:t>Industry-engaged Learning Experiences</a:t>
          </a:r>
        </a:p>
      </dsp:txBody>
      <dsp:txXfrm>
        <a:off x="1286275" y="145570"/>
        <a:ext cx="678824" cy="587264"/>
      </dsp:txXfrm>
    </dsp:sp>
    <dsp:sp modelId="{2E0F3FE0-ED8B-411E-9A87-4BA8D0A697B8}">
      <dsp:nvSpPr>
        <dsp:cNvPr id="0" name=""/>
        <dsp:cNvSpPr/>
      </dsp:nvSpPr>
      <dsp:spPr>
        <a:xfrm>
          <a:off x="2325313" y="1215020"/>
          <a:ext cx="467474" cy="402791"/>
        </a:xfrm>
        <a:prstGeom prst="hexagon">
          <a:avLst>
            <a:gd name="adj" fmla="val 28900"/>
            <a:gd name="vf" fmla="val 115470"/>
          </a:avLst>
        </a:prstGeom>
        <a:solidFill>
          <a:srgbClr val="70AD47">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5B1E2CEA-84A8-4398-B029-230FD0601D37}">
      <dsp:nvSpPr>
        <dsp:cNvPr id="0" name=""/>
        <dsp:cNvSpPr/>
      </dsp:nvSpPr>
      <dsp:spPr>
        <a:xfrm>
          <a:off x="2049210" y="540277"/>
          <a:ext cx="1015358" cy="878404"/>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buNone/>
          </a:pPr>
          <a:r>
            <a:rPr lang="en-US" sz="900" kern="1200">
              <a:solidFill>
                <a:sysClr val="windowText" lastClr="000000">
                  <a:hueOff val="0"/>
                  <a:satOff val="0"/>
                  <a:lumOff val="0"/>
                  <a:alphaOff val="0"/>
                </a:sysClr>
              </a:solidFill>
              <a:latin typeface="Calibri" panose="020F0502020204030204"/>
              <a:ea typeface="+mn-ea"/>
              <a:cs typeface="+mn-cs"/>
            </a:rPr>
            <a:t>Agile Learning Design</a:t>
          </a:r>
        </a:p>
      </dsp:txBody>
      <dsp:txXfrm>
        <a:off x="2217477" y="685847"/>
        <a:ext cx="678824" cy="587264"/>
      </dsp:txXfrm>
    </dsp:sp>
    <dsp:sp modelId="{8CFB2F54-6C15-4683-832B-FC47854206C4}">
      <dsp:nvSpPr>
        <dsp:cNvPr id="0" name=""/>
        <dsp:cNvSpPr/>
      </dsp:nvSpPr>
      <dsp:spPr>
        <a:xfrm>
          <a:off x="1946319" y="2065021"/>
          <a:ext cx="467474" cy="402791"/>
        </a:xfrm>
        <a:prstGeom prst="hexagon">
          <a:avLst>
            <a:gd name="adj" fmla="val 28900"/>
            <a:gd name="vf" fmla="val 115470"/>
          </a:avLst>
        </a:prstGeom>
        <a:solidFill>
          <a:srgbClr val="70AD47">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B31D7A89-A0BA-407A-8F19-359F863094C3}">
      <dsp:nvSpPr>
        <dsp:cNvPr id="0" name=""/>
        <dsp:cNvSpPr/>
      </dsp:nvSpPr>
      <dsp:spPr>
        <a:xfrm>
          <a:off x="2049210" y="1602401"/>
          <a:ext cx="1015358" cy="878404"/>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buNone/>
          </a:pPr>
          <a:r>
            <a:rPr lang="en-US" sz="900" kern="1200">
              <a:solidFill>
                <a:sysClr val="windowText" lastClr="000000">
                  <a:hueOff val="0"/>
                  <a:satOff val="0"/>
                  <a:lumOff val="0"/>
                  <a:alphaOff val="0"/>
                </a:sysClr>
              </a:solidFill>
              <a:latin typeface="Calibri" panose="020F0502020204030204"/>
              <a:ea typeface="+mn-ea"/>
              <a:cs typeface="+mn-cs"/>
            </a:rPr>
            <a:t>Differentiated Delivery</a:t>
          </a:r>
        </a:p>
      </dsp:txBody>
      <dsp:txXfrm>
        <a:off x="2217477" y="1747971"/>
        <a:ext cx="678824" cy="587264"/>
      </dsp:txXfrm>
    </dsp:sp>
    <dsp:sp modelId="{3F9B2DD9-35FE-45FC-BDDA-DC7E8EEE13E4}">
      <dsp:nvSpPr>
        <dsp:cNvPr id="0" name=""/>
        <dsp:cNvSpPr/>
      </dsp:nvSpPr>
      <dsp:spPr>
        <a:xfrm>
          <a:off x="1006183" y="2153254"/>
          <a:ext cx="467474" cy="402791"/>
        </a:xfrm>
        <a:prstGeom prst="hexagon">
          <a:avLst>
            <a:gd name="adj" fmla="val 28900"/>
            <a:gd name="vf" fmla="val 115470"/>
          </a:avLst>
        </a:prstGeom>
        <a:solidFill>
          <a:srgbClr val="70AD47">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8C8983BE-13B7-4F30-B341-48A67557A763}">
      <dsp:nvSpPr>
        <dsp:cNvPr id="0" name=""/>
        <dsp:cNvSpPr/>
      </dsp:nvSpPr>
      <dsp:spPr>
        <a:xfrm>
          <a:off x="1118008" y="2143283"/>
          <a:ext cx="1015358" cy="878404"/>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buNone/>
          </a:pPr>
          <a:r>
            <a:rPr lang="en-US" sz="900" kern="1200">
              <a:solidFill>
                <a:sysClr val="windowText" lastClr="000000">
                  <a:hueOff val="0"/>
                  <a:satOff val="0"/>
                  <a:lumOff val="0"/>
                  <a:alphaOff val="0"/>
                </a:sysClr>
              </a:solidFill>
              <a:latin typeface="Calibri" panose="020F0502020204030204"/>
              <a:ea typeface="+mn-ea"/>
              <a:cs typeface="+mn-cs"/>
            </a:rPr>
            <a:t>Authentic Learning Outcomes</a:t>
          </a:r>
        </a:p>
      </dsp:txBody>
      <dsp:txXfrm>
        <a:off x="1286275" y="2288853"/>
        <a:ext cx="678824" cy="587264"/>
      </dsp:txXfrm>
    </dsp:sp>
    <dsp:sp modelId="{811B1064-3A3D-40E6-A518-F1B5087314F1}">
      <dsp:nvSpPr>
        <dsp:cNvPr id="0" name=""/>
        <dsp:cNvSpPr/>
      </dsp:nvSpPr>
      <dsp:spPr>
        <a:xfrm>
          <a:off x="451669" y="1400552"/>
          <a:ext cx="467474" cy="402791"/>
        </a:xfrm>
        <a:prstGeom prst="hexagon">
          <a:avLst>
            <a:gd name="adj" fmla="val 28900"/>
            <a:gd name="vf" fmla="val 115470"/>
          </a:avLst>
        </a:prstGeom>
        <a:solidFill>
          <a:srgbClr val="70AD47">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8BBD9279-A7A2-4161-8E58-487D63AB67CD}">
      <dsp:nvSpPr>
        <dsp:cNvPr id="0" name=""/>
        <dsp:cNvSpPr/>
      </dsp:nvSpPr>
      <dsp:spPr>
        <a:xfrm>
          <a:off x="182482" y="1603005"/>
          <a:ext cx="1015358" cy="878404"/>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buNone/>
          </a:pPr>
          <a:r>
            <a:rPr lang="en-US" sz="900" kern="1200">
              <a:solidFill>
                <a:sysClr val="windowText" lastClr="000000">
                  <a:hueOff val="0"/>
                  <a:satOff val="0"/>
                  <a:lumOff val="0"/>
                  <a:alphaOff val="0"/>
                </a:sysClr>
              </a:solidFill>
              <a:latin typeface="Calibri" panose="020F0502020204030204"/>
              <a:ea typeface="+mn-ea"/>
              <a:cs typeface="+mn-cs"/>
            </a:rPr>
            <a:t>Hyflex Technologies</a:t>
          </a:r>
        </a:p>
      </dsp:txBody>
      <dsp:txXfrm>
        <a:off x="350749" y="1748575"/>
        <a:ext cx="678824" cy="587264"/>
      </dsp:txXfrm>
    </dsp:sp>
    <dsp:sp modelId="{1CE9BECD-C72C-4914-AB56-5307757F32B1}">
      <dsp:nvSpPr>
        <dsp:cNvPr id="0" name=""/>
        <dsp:cNvSpPr/>
      </dsp:nvSpPr>
      <dsp:spPr>
        <a:xfrm>
          <a:off x="182482" y="539069"/>
          <a:ext cx="1015358" cy="878404"/>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buNone/>
          </a:pPr>
          <a:r>
            <a:rPr lang="en-US" sz="900" kern="1200">
              <a:solidFill>
                <a:sysClr val="windowText" lastClr="000000">
                  <a:hueOff val="0"/>
                  <a:satOff val="0"/>
                  <a:lumOff val="0"/>
                  <a:alphaOff val="0"/>
                </a:sysClr>
              </a:solidFill>
              <a:latin typeface="Calibri" panose="020F0502020204030204"/>
              <a:ea typeface="+mn-ea"/>
              <a:cs typeface="+mn-cs"/>
            </a:rPr>
            <a:t>Students as partners</a:t>
          </a:r>
        </a:p>
      </dsp:txBody>
      <dsp:txXfrm>
        <a:off x="350749" y="684639"/>
        <a:ext cx="678824" cy="58726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8F95C6-3E11-43EC-83D0-EC772112AAFD}">
      <dsp:nvSpPr>
        <dsp:cNvPr id="0" name=""/>
        <dsp:cNvSpPr/>
      </dsp:nvSpPr>
      <dsp:spPr>
        <a:xfrm>
          <a:off x="1003877" y="974796"/>
          <a:ext cx="1239008" cy="1071792"/>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buNone/>
          </a:pPr>
          <a:r>
            <a:rPr lang="en-US" sz="1600" b="1" kern="1200">
              <a:solidFill>
                <a:sysClr val="windowText" lastClr="000000">
                  <a:hueOff val="0"/>
                  <a:satOff val="0"/>
                  <a:lumOff val="0"/>
                  <a:alphaOff val="0"/>
                </a:sysClr>
              </a:solidFill>
              <a:latin typeface="Calibri" panose="020F0502020204030204"/>
              <a:ea typeface="+mn-ea"/>
              <a:cs typeface="+mn-cs"/>
            </a:rPr>
            <a:t>Blended Learning @ Curtin</a:t>
          </a:r>
        </a:p>
      </dsp:txBody>
      <dsp:txXfrm>
        <a:off x="1209198" y="1152407"/>
        <a:ext cx="828366" cy="716570"/>
      </dsp:txXfrm>
    </dsp:sp>
    <dsp:sp modelId="{2EF22CCC-13EA-4170-986D-235BE498D3C8}">
      <dsp:nvSpPr>
        <dsp:cNvPr id="0" name=""/>
        <dsp:cNvSpPr/>
      </dsp:nvSpPr>
      <dsp:spPr>
        <a:xfrm>
          <a:off x="1779735" y="462016"/>
          <a:ext cx="467474" cy="402791"/>
        </a:xfrm>
        <a:prstGeom prst="hexagon">
          <a:avLst>
            <a:gd name="adj" fmla="val 28900"/>
            <a:gd name="vf" fmla="val 115470"/>
          </a:avLst>
        </a:prstGeom>
        <a:solidFill>
          <a:srgbClr val="70AD47">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EF64E540-F81E-4ACF-8C25-AB870DD8C3D5}">
      <dsp:nvSpPr>
        <dsp:cNvPr id="0" name=""/>
        <dsp:cNvSpPr/>
      </dsp:nvSpPr>
      <dsp:spPr>
        <a:xfrm>
          <a:off x="1118008" y="0"/>
          <a:ext cx="1015358" cy="878404"/>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buNone/>
          </a:pPr>
          <a:r>
            <a:rPr lang="en-US" sz="900" kern="1200">
              <a:solidFill>
                <a:sysClr val="windowText" lastClr="000000">
                  <a:hueOff val="0"/>
                  <a:satOff val="0"/>
                  <a:lumOff val="0"/>
                  <a:alphaOff val="0"/>
                </a:sysClr>
              </a:solidFill>
              <a:latin typeface="Calibri" panose="020F0502020204030204"/>
              <a:ea typeface="+mn-ea"/>
              <a:cs typeface="+mn-cs"/>
            </a:rPr>
            <a:t>Industry-engaged Learning Experiences</a:t>
          </a:r>
        </a:p>
      </dsp:txBody>
      <dsp:txXfrm>
        <a:off x="1286275" y="145570"/>
        <a:ext cx="678824" cy="587264"/>
      </dsp:txXfrm>
    </dsp:sp>
    <dsp:sp modelId="{2E0F3FE0-ED8B-411E-9A87-4BA8D0A697B8}">
      <dsp:nvSpPr>
        <dsp:cNvPr id="0" name=""/>
        <dsp:cNvSpPr/>
      </dsp:nvSpPr>
      <dsp:spPr>
        <a:xfrm>
          <a:off x="2325313" y="1215020"/>
          <a:ext cx="467474" cy="402791"/>
        </a:xfrm>
        <a:prstGeom prst="hexagon">
          <a:avLst>
            <a:gd name="adj" fmla="val 28900"/>
            <a:gd name="vf" fmla="val 115470"/>
          </a:avLst>
        </a:prstGeom>
        <a:solidFill>
          <a:srgbClr val="70AD47">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5B1E2CEA-84A8-4398-B029-230FD0601D37}">
      <dsp:nvSpPr>
        <dsp:cNvPr id="0" name=""/>
        <dsp:cNvSpPr/>
      </dsp:nvSpPr>
      <dsp:spPr>
        <a:xfrm>
          <a:off x="2049210" y="540277"/>
          <a:ext cx="1015358" cy="878404"/>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buNone/>
          </a:pPr>
          <a:r>
            <a:rPr lang="en-US" sz="900" kern="1200">
              <a:solidFill>
                <a:sysClr val="windowText" lastClr="000000">
                  <a:hueOff val="0"/>
                  <a:satOff val="0"/>
                  <a:lumOff val="0"/>
                  <a:alphaOff val="0"/>
                </a:sysClr>
              </a:solidFill>
              <a:latin typeface="Calibri" panose="020F0502020204030204"/>
              <a:ea typeface="+mn-ea"/>
              <a:cs typeface="+mn-cs"/>
            </a:rPr>
            <a:t>Agile Learning Design</a:t>
          </a:r>
        </a:p>
      </dsp:txBody>
      <dsp:txXfrm>
        <a:off x="2217477" y="685847"/>
        <a:ext cx="678824" cy="587264"/>
      </dsp:txXfrm>
    </dsp:sp>
    <dsp:sp modelId="{8CFB2F54-6C15-4683-832B-FC47854206C4}">
      <dsp:nvSpPr>
        <dsp:cNvPr id="0" name=""/>
        <dsp:cNvSpPr/>
      </dsp:nvSpPr>
      <dsp:spPr>
        <a:xfrm>
          <a:off x="1946319" y="2065021"/>
          <a:ext cx="467474" cy="402791"/>
        </a:xfrm>
        <a:prstGeom prst="hexagon">
          <a:avLst>
            <a:gd name="adj" fmla="val 28900"/>
            <a:gd name="vf" fmla="val 115470"/>
          </a:avLst>
        </a:prstGeom>
        <a:solidFill>
          <a:srgbClr val="70AD47">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B31D7A89-A0BA-407A-8F19-359F863094C3}">
      <dsp:nvSpPr>
        <dsp:cNvPr id="0" name=""/>
        <dsp:cNvSpPr/>
      </dsp:nvSpPr>
      <dsp:spPr>
        <a:xfrm>
          <a:off x="2049210" y="1602401"/>
          <a:ext cx="1015358" cy="878404"/>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buNone/>
          </a:pPr>
          <a:r>
            <a:rPr lang="en-US" sz="900" kern="1200">
              <a:solidFill>
                <a:sysClr val="windowText" lastClr="000000">
                  <a:hueOff val="0"/>
                  <a:satOff val="0"/>
                  <a:lumOff val="0"/>
                  <a:alphaOff val="0"/>
                </a:sysClr>
              </a:solidFill>
              <a:latin typeface="Calibri" panose="020F0502020204030204"/>
              <a:ea typeface="+mn-ea"/>
              <a:cs typeface="+mn-cs"/>
            </a:rPr>
            <a:t>Differentiated Delivery</a:t>
          </a:r>
        </a:p>
      </dsp:txBody>
      <dsp:txXfrm>
        <a:off x="2217477" y="1747971"/>
        <a:ext cx="678824" cy="587264"/>
      </dsp:txXfrm>
    </dsp:sp>
    <dsp:sp modelId="{3F9B2DD9-35FE-45FC-BDDA-DC7E8EEE13E4}">
      <dsp:nvSpPr>
        <dsp:cNvPr id="0" name=""/>
        <dsp:cNvSpPr/>
      </dsp:nvSpPr>
      <dsp:spPr>
        <a:xfrm>
          <a:off x="1006183" y="2153254"/>
          <a:ext cx="467474" cy="402791"/>
        </a:xfrm>
        <a:prstGeom prst="hexagon">
          <a:avLst>
            <a:gd name="adj" fmla="val 28900"/>
            <a:gd name="vf" fmla="val 115470"/>
          </a:avLst>
        </a:prstGeom>
        <a:solidFill>
          <a:srgbClr val="70AD47">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8C8983BE-13B7-4F30-B341-48A67557A763}">
      <dsp:nvSpPr>
        <dsp:cNvPr id="0" name=""/>
        <dsp:cNvSpPr/>
      </dsp:nvSpPr>
      <dsp:spPr>
        <a:xfrm>
          <a:off x="1118008" y="2143283"/>
          <a:ext cx="1015358" cy="878404"/>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buNone/>
          </a:pPr>
          <a:r>
            <a:rPr lang="en-US" sz="900" kern="1200">
              <a:solidFill>
                <a:sysClr val="windowText" lastClr="000000">
                  <a:hueOff val="0"/>
                  <a:satOff val="0"/>
                  <a:lumOff val="0"/>
                  <a:alphaOff val="0"/>
                </a:sysClr>
              </a:solidFill>
              <a:latin typeface="Calibri" panose="020F0502020204030204"/>
              <a:ea typeface="+mn-ea"/>
              <a:cs typeface="+mn-cs"/>
            </a:rPr>
            <a:t>Authentic Learning Outcomes</a:t>
          </a:r>
        </a:p>
      </dsp:txBody>
      <dsp:txXfrm>
        <a:off x="1286275" y="2288853"/>
        <a:ext cx="678824" cy="587264"/>
      </dsp:txXfrm>
    </dsp:sp>
    <dsp:sp modelId="{811B1064-3A3D-40E6-A518-F1B5087314F1}">
      <dsp:nvSpPr>
        <dsp:cNvPr id="0" name=""/>
        <dsp:cNvSpPr/>
      </dsp:nvSpPr>
      <dsp:spPr>
        <a:xfrm>
          <a:off x="451669" y="1400552"/>
          <a:ext cx="467474" cy="402791"/>
        </a:xfrm>
        <a:prstGeom prst="hexagon">
          <a:avLst>
            <a:gd name="adj" fmla="val 28900"/>
            <a:gd name="vf" fmla="val 115470"/>
          </a:avLst>
        </a:prstGeom>
        <a:solidFill>
          <a:srgbClr val="70AD47">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8BBD9279-A7A2-4161-8E58-487D63AB67CD}">
      <dsp:nvSpPr>
        <dsp:cNvPr id="0" name=""/>
        <dsp:cNvSpPr/>
      </dsp:nvSpPr>
      <dsp:spPr>
        <a:xfrm>
          <a:off x="182482" y="1603005"/>
          <a:ext cx="1015358" cy="878404"/>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buNone/>
          </a:pPr>
          <a:r>
            <a:rPr lang="en-US" sz="900" kern="1200">
              <a:solidFill>
                <a:sysClr val="windowText" lastClr="000000">
                  <a:hueOff val="0"/>
                  <a:satOff val="0"/>
                  <a:lumOff val="0"/>
                  <a:alphaOff val="0"/>
                </a:sysClr>
              </a:solidFill>
              <a:latin typeface="Calibri" panose="020F0502020204030204"/>
              <a:ea typeface="+mn-ea"/>
              <a:cs typeface="+mn-cs"/>
            </a:rPr>
            <a:t>Hyflex Technologies</a:t>
          </a:r>
        </a:p>
      </dsp:txBody>
      <dsp:txXfrm>
        <a:off x="350749" y="1748575"/>
        <a:ext cx="678824" cy="587264"/>
      </dsp:txXfrm>
    </dsp:sp>
    <dsp:sp modelId="{1CE9BECD-C72C-4914-AB56-5307757F32B1}">
      <dsp:nvSpPr>
        <dsp:cNvPr id="0" name=""/>
        <dsp:cNvSpPr/>
      </dsp:nvSpPr>
      <dsp:spPr>
        <a:xfrm>
          <a:off x="182482" y="539069"/>
          <a:ext cx="1015358" cy="878404"/>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buNone/>
          </a:pPr>
          <a:r>
            <a:rPr lang="en-US" sz="900" kern="1200">
              <a:solidFill>
                <a:sysClr val="windowText" lastClr="000000">
                  <a:hueOff val="0"/>
                  <a:satOff val="0"/>
                  <a:lumOff val="0"/>
                  <a:alphaOff val="0"/>
                </a:sysClr>
              </a:solidFill>
              <a:latin typeface="Calibri" panose="020F0502020204030204"/>
              <a:ea typeface="+mn-ea"/>
              <a:cs typeface="+mn-cs"/>
            </a:rPr>
            <a:t>Students as partners</a:t>
          </a:r>
        </a:p>
      </dsp:txBody>
      <dsp:txXfrm>
        <a:off x="350749" y="684639"/>
        <a:ext cx="678824" cy="587264"/>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8F95C6-3E11-43EC-83D0-EC772112AAFD}">
      <dsp:nvSpPr>
        <dsp:cNvPr id="0" name=""/>
        <dsp:cNvSpPr/>
      </dsp:nvSpPr>
      <dsp:spPr>
        <a:xfrm>
          <a:off x="1003877" y="974796"/>
          <a:ext cx="1239008" cy="1071792"/>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buNone/>
          </a:pPr>
          <a:r>
            <a:rPr lang="en-US" sz="1600" b="1" kern="1200">
              <a:solidFill>
                <a:sysClr val="windowText" lastClr="000000">
                  <a:hueOff val="0"/>
                  <a:satOff val="0"/>
                  <a:lumOff val="0"/>
                  <a:alphaOff val="0"/>
                </a:sysClr>
              </a:solidFill>
              <a:latin typeface="Calibri" panose="020F0502020204030204"/>
              <a:ea typeface="+mn-ea"/>
              <a:cs typeface="+mn-cs"/>
            </a:rPr>
            <a:t>Blended Learning @ Curtin</a:t>
          </a:r>
        </a:p>
      </dsp:txBody>
      <dsp:txXfrm>
        <a:off x="1209198" y="1152407"/>
        <a:ext cx="828366" cy="716570"/>
      </dsp:txXfrm>
    </dsp:sp>
    <dsp:sp modelId="{2EF22CCC-13EA-4170-986D-235BE498D3C8}">
      <dsp:nvSpPr>
        <dsp:cNvPr id="0" name=""/>
        <dsp:cNvSpPr/>
      </dsp:nvSpPr>
      <dsp:spPr>
        <a:xfrm>
          <a:off x="1779735" y="462016"/>
          <a:ext cx="467474" cy="402791"/>
        </a:xfrm>
        <a:prstGeom prst="hexagon">
          <a:avLst>
            <a:gd name="adj" fmla="val 28900"/>
            <a:gd name="vf" fmla="val 115470"/>
          </a:avLst>
        </a:prstGeom>
        <a:solidFill>
          <a:srgbClr val="70AD47">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EF64E540-F81E-4ACF-8C25-AB870DD8C3D5}">
      <dsp:nvSpPr>
        <dsp:cNvPr id="0" name=""/>
        <dsp:cNvSpPr/>
      </dsp:nvSpPr>
      <dsp:spPr>
        <a:xfrm>
          <a:off x="1118008" y="0"/>
          <a:ext cx="1015358" cy="878404"/>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buNone/>
          </a:pPr>
          <a:r>
            <a:rPr lang="en-US" sz="900" kern="1200">
              <a:solidFill>
                <a:sysClr val="windowText" lastClr="000000">
                  <a:hueOff val="0"/>
                  <a:satOff val="0"/>
                  <a:lumOff val="0"/>
                  <a:alphaOff val="0"/>
                </a:sysClr>
              </a:solidFill>
              <a:latin typeface="Calibri" panose="020F0502020204030204"/>
              <a:ea typeface="+mn-ea"/>
              <a:cs typeface="+mn-cs"/>
            </a:rPr>
            <a:t>Industry-engaged Learning Experiences</a:t>
          </a:r>
        </a:p>
      </dsp:txBody>
      <dsp:txXfrm>
        <a:off x="1286275" y="145570"/>
        <a:ext cx="678824" cy="587264"/>
      </dsp:txXfrm>
    </dsp:sp>
    <dsp:sp modelId="{2E0F3FE0-ED8B-411E-9A87-4BA8D0A697B8}">
      <dsp:nvSpPr>
        <dsp:cNvPr id="0" name=""/>
        <dsp:cNvSpPr/>
      </dsp:nvSpPr>
      <dsp:spPr>
        <a:xfrm>
          <a:off x="2325313" y="1215020"/>
          <a:ext cx="467474" cy="402791"/>
        </a:xfrm>
        <a:prstGeom prst="hexagon">
          <a:avLst>
            <a:gd name="adj" fmla="val 28900"/>
            <a:gd name="vf" fmla="val 115470"/>
          </a:avLst>
        </a:prstGeom>
        <a:solidFill>
          <a:srgbClr val="70AD47">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5B1E2CEA-84A8-4398-B029-230FD0601D37}">
      <dsp:nvSpPr>
        <dsp:cNvPr id="0" name=""/>
        <dsp:cNvSpPr/>
      </dsp:nvSpPr>
      <dsp:spPr>
        <a:xfrm>
          <a:off x="2049210" y="540277"/>
          <a:ext cx="1015358" cy="878404"/>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buNone/>
          </a:pPr>
          <a:r>
            <a:rPr lang="en-US" sz="900" kern="1200">
              <a:solidFill>
                <a:sysClr val="windowText" lastClr="000000">
                  <a:hueOff val="0"/>
                  <a:satOff val="0"/>
                  <a:lumOff val="0"/>
                  <a:alphaOff val="0"/>
                </a:sysClr>
              </a:solidFill>
              <a:latin typeface="Calibri" panose="020F0502020204030204"/>
              <a:ea typeface="+mn-ea"/>
              <a:cs typeface="+mn-cs"/>
            </a:rPr>
            <a:t>Agile Learning Design</a:t>
          </a:r>
        </a:p>
      </dsp:txBody>
      <dsp:txXfrm>
        <a:off x="2217477" y="685847"/>
        <a:ext cx="678824" cy="587264"/>
      </dsp:txXfrm>
    </dsp:sp>
    <dsp:sp modelId="{8CFB2F54-6C15-4683-832B-FC47854206C4}">
      <dsp:nvSpPr>
        <dsp:cNvPr id="0" name=""/>
        <dsp:cNvSpPr/>
      </dsp:nvSpPr>
      <dsp:spPr>
        <a:xfrm>
          <a:off x="1946319" y="2065021"/>
          <a:ext cx="467474" cy="402791"/>
        </a:xfrm>
        <a:prstGeom prst="hexagon">
          <a:avLst>
            <a:gd name="adj" fmla="val 28900"/>
            <a:gd name="vf" fmla="val 115470"/>
          </a:avLst>
        </a:prstGeom>
        <a:solidFill>
          <a:srgbClr val="70AD47">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B31D7A89-A0BA-407A-8F19-359F863094C3}">
      <dsp:nvSpPr>
        <dsp:cNvPr id="0" name=""/>
        <dsp:cNvSpPr/>
      </dsp:nvSpPr>
      <dsp:spPr>
        <a:xfrm>
          <a:off x="2049210" y="1602401"/>
          <a:ext cx="1015358" cy="878404"/>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buNone/>
          </a:pPr>
          <a:r>
            <a:rPr lang="en-US" sz="900" kern="1200">
              <a:solidFill>
                <a:sysClr val="windowText" lastClr="000000">
                  <a:hueOff val="0"/>
                  <a:satOff val="0"/>
                  <a:lumOff val="0"/>
                  <a:alphaOff val="0"/>
                </a:sysClr>
              </a:solidFill>
              <a:latin typeface="Calibri" panose="020F0502020204030204"/>
              <a:ea typeface="+mn-ea"/>
              <a:cs typeface="+mn-cs"/>
            </a:rPr>
            <a:t>Differentiated Delivery</a:t>
          </a:r>
        </a:p>
      </dsp:txBody>
      <dsp:txXfrm>
        <a:off x="2217477" y="1747971"/>
        <a:ext cx="678824" cy="587264"/>
      </dsp:txXfrm>
    </dsp:sp>
    <dsp:sp modelId="{3F9B2DD9-35FE-45FC-BDDA-DC7E8EEE13E4}">
      <dsp:nvSpPr>
        <dsp:cNvPr id="0" name=""/>
        <dsp:cNvSpPr/>
      </dsp:nvSpPr>
      <dsp:spPr>
        <a:xfrm>
          <a:off x="1006183" y="2153254"/>
          <a:ext cx="467474" cy="402791"/>
        </a:xfrm>
        <a:prstGeom prst="hexagon">
          <a:avLst>
            <a:gd name="adj" fmla="val 28900"/>
            <a:gd name="vf" fmla="val 115470"/>
          </a:avLst>
        </a:prstGeom>
        <a:solidFill>
          <a:srgbClr val="70AD47">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8C8983BE-13B7-4F30-B341-48A67557A763}">
      <dsp:nvSpPr>
        <dsp:cNvPr id="0" name=""/>
        <dsp:cNvSpPr/>
      </dsp:nvSpPr>
      <dsp:spPr>
        <a:xfrm>
          <a:off x="1118008" y="2143283"/>
          <a:ext cx="1015358" cy="878404"/>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buNone/>
          </a:pPr>
          <a:r>
            <a:rPr lang="en-US" sz="900" kern="1200">
              <a:solidFill>
                <a:sysClr val="windowText" lastClr="000000">
                  <a:hueOff val="0"/>
                  <a:satOff val="0"/>
                  <a:lumOff val="0"/>
                  <a:alphaOff val="0"/>
                </a:sysClr>
              </a:solidFill>
              <a:latin typeface="Calibri" panose="020F0502020204030204"/>
              <a:ea typeface="+mn-ea"/>
              <a:cs typeface="+mn-cs"/>
            </a:rPr>
            <a:t>Authentic Learning Outcomes</a:t>
          </a:r>
        </a:p>
      </dsp:txBody>
      <dsp:txXfrm>
        <a:off x="1286275" y="2288853"/>
        <a:ext cx="678824" cy="587264"/>
      </dsp:txXfrm>
    </dsp:sp>
    <dsp:sp modelId="{811B1064-3A3D-40E6-A518-F1B5087314F1}">
      <dsp:nvSpPr>
        <dsp:cNvPr id="0" name=""/>
        <dsp:cNvSpPr/>
      </dsp:nvSpPr>
      <dsp:spPr>
        <a:xfrm>
          <a:off x="451669" y="1400552"/>
          <a:ext cx="467474" cy="402791"/>
        </a:xfrm>
        <a:prstGeom prst="hexagon">
          <a:avLst>
            <a:gd name="adj" fmla="val 28900"/>
            <a:gd name="vf" fmla="val 115470"/>
          </a:avLst>
        </a:prstGeom>
        <a:solidFill>
          <a:srgbClr val="70AD47">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8BBD9279-A7A2-4161-8E58-487D63AB67CD}">
      <dsp:nvSpPr>
        <dsp:cNvPr id="0" name=""/>
        <dsp:cNvSpPr/>
      </dsp:nvSpPr>
      <dsp:spPr>
        <a:xfrm>
          <a:off x="182482" y="1603005"/>
          <a:ext cx="1015358" cy="878404"/>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buNone/>
          </a:pPr>
          <a:r>
            <a:rPr lang="en-US" sz="900" kern="1200">
              <a:solidFill>
                <a:sysClr val="windowText" lastClr="000000">
                  <a:hueOff val="0"/>
                  <a:satOff val="0"/>
                  <a:lumOff val="0"/>
                  <a:alphaOff val="0"/>
                </a:sysClr>
              </a:solidFill>
              <a:latin typeface="Calibri" panose="020F0502020204030204"/>
              <a:ea typeface="+mn-ea"/>
              <a:cs typeface="+mn-cs"/>
            </a:rPr>
            <a:t>Hyflex Technologies</a:t>
          </a:r>
        </a:p>
      </dsp:txBody>
      <dsp:txXfrm>
        <a:off x="350749" y="1748575"/>
        <a:ext cx="678824" cy="587264"/>
      </dsp:txXfrm>
    </dsp:sp>
    <dsp:sp modelId="{1CE9BECD-C72C-4914-AB56-5307757F32B1}">
      <dsp:nvSpPr>
        <dsp:cNvPr id="0" name=""/>
        <dsp:cNvSpPr/>
      </dsp:nvSpPr>
      <dsp:spPr>
        <a:xfrm>
          <a:off x="182482" y="539069"/>
          <a:ext cx="1015358" cy="878404"/>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buNone/>
          </a:pPr>
          <a:r>
            <a:rPr lang="en-US" sz="900" kern="1200">
              <a:solidFill>
                <a:sysClr val="windowText" lastClr="000000">
                  <a:hueOff val="0"/>
                  <a:satOff val="0"/>
                  <a:lumOff val="0"/>
                  <a:alphaOff val="0"/>
                </a:sysClr>
              </a:solidFill>
              <a:latin typeface="Calibri" panose="020F0502020204030204"/>
              <a:ea typeface="+mn-ea"/>
              <a:cs typeface="+mn-cs"/>
            </a:rPr>
            <a:t>Students as partners</a:t>
          </a:r>
        </a:p>
      </dsp:txBody>
      <dsp:txXfrm>
        <a:off x="350749" y="684639"/>
        <a:ext cx="678824" cy="587264"/>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8F95C6-3E11-43EC-83D0-EC772112AAFD}">
      <dsp:nvSpPr>
        <dsp:cNvPr id="0" name=""/>
        <dsp:cNvSpPr/>
      </dsp:nvSpPr>
      <dsp:spPr>
        <a:xfrm>
          <a:off x="1003877" y="974796"/>
          <a:ext cx="1239008" cy="1071792"/>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buNone/>
          </a:pPr>
          <a:r>
            <a:rPr lang="en-US" sz="1600" b="1" kern="1200">
              <a:solidFill>
                <a:sysClr val="windowText" lastClr="000000">
                  <a:hueOff val="0"/>
                  <a:satOff val="0"/>
                  <a:lumOff val="0"/>
                  <a:alphaOff val="0"/>
                </a:sysClr>
              </a:solidFill>
              <a:latin typeface="Calibri" panose="020F0502020204030204"/>
              <a:ea typeface="+mn-ea"/>
              <a:cs typeface="+mn-cs"/>
            </a:rPr>
            <a:t>Blended Learning @ Curtin</a:t>
          </a:r>
        </a:p>
      </dsp:txBody>
      <dsp:txXfrm>
        <a:off x="1209198" y="1152407"/>
        <a:ext cx="828366" cy="716570"/>
      </dsp:txXfrm>
    </dsp:sp>
    <dsp:sp modelId="{2EF22CCC-13EA-4170-986D-235BE498D3C8}">
      <dsp:nvSpPr>
        <dsp:cNvPr id="0" name=""/>
        <dsp:cNvSpPr/>
      </dsp:nvSpPr>
      <dsp:spPr>
        <a:xfrm>
          <a:off x="1779735" y="462016"/>
          <a:ext cx="467474" cy="402791"/>
        </a:xfrm>
        <a:prstGeom prst="hexagon">
          <a:avLst>
            <a:gd name="adj" fmla="val 28900"/>
            <a:gd name="vf" fmla="val 115470"/>
          </a:avLst>
        </a:prstGeom>
        <a:solidFill>
          <a:srgbClr val="70AD47">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EF64E540-F81E-4ACF-8C25-AB870DD8C3D5}">
      <dsp:nvSpPr>
        <dsp:cNvPr id="0" name=""/>
        <dsp:cNvSpPr/>
      </dsp:nvSpPr>
      <dsp:spPr>
        <a:xfrm>
          <a:off x="1118008" y="0"/>
          <a:ext cx="1015358" cy="878404"/>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buNone/>
          </a:pPr>
          <a:r>
            <a:rPr lang="en-US" sz="900" kern="1200">
              <a:solidFill>
                <a:sysClr val="windowText" lastClr="000000">
                  <a:hueOff val="0"/>
                  <a:satOff val="0"/>
                  <a:lumOff val="0"/>
                  <a:alphaOff val="0"/>
                </a:sysClr>
              </a:solidFill>
              <a:latin typeface="Calibri" panose="020F0502020204030204"/>
              <a:ea typeface="+mn-ea"/>
              <a:cs typeface="+mn-cs"/>
            </a:rPr>
            <a:t>Industry-engaged Learning Experiences</a:t>
          </a:r>
        </a:p>
      </dsp:txBody>
      <dsp:txXfrm>
        <a:off x="1286275" y="145570"/>
        <a:ext cx="678824" cy="587264"/>
      </dsp:txXfrm>
    </dsp:sp>
    <dsp:sp modelId="{2E0F3FE0-ED8B-411E-9A87-4BA8D0A697B8}">
      <dsp:nvSpPr>
        <dsp:cNvPr id="0" name=""/>
        <dsp:cNvSpPr/>
      </dsp:nvSpPr>
      <dsp:spPr>
        <a:xfrm>
          <a:off x="2325313" y="1215020"/>
          <a:ext cx="467474" cy="402791"/>
        </a:xfrm>
        <a:prstGeom prst="hexagon">
          <a:avLst>
            <a:gd name="adj" fmla="val 28900"/>
            <a:gd name="vf" fmla="val 115470"/>
          </a:avLst>
        </a:prstGeom>
        <a:solidFill>
          <a:srgbClr val="70AD47">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5B1E2CEA-84A8-4398-B029-230FD0601D37}">
      <dsp:nvSpPr>
        <dsp:cNvPr id="0" name=""/>
        <dsp:cNvSpPr/>
      </dsp:nvSpPr>
      <dsp:spPr>
        <a:xfrm>
          <a:off x="2049210" y="540277"/>
          <a:ext cx="1015358" cy="878404"/>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buNone/>
          </a:pPr>
          <a:r>
            <a:rPr lang="en-US" sz="900" kern="1200">
              <a:solidFill>
                <a:sysClr val="windowText" lastClr="000000">
                  <a:hueOff val="0"/>
                  <a:satOff val="0"/>
                  <a:lumOff val="0"/>
                  <a:alphaOff val="0"/>
                </a:sysClr>
              </a:solidFill>
              <a:latin typeface="Calibri" panose="020F0502020204030204"/>
              <a:ea typeface="+mn-ea"/>
              <a:cs typeface="+mn-cs"/>
            </a:rPr>
            <a:t>Agile Learning Design</a:t>
          </a:r>
        </a:p>
      </dsp:txBody>
      <dsp:txXfrm>
        <a:off x="2217477" y="685847"/>
        <a:ext cx="678824" cy="587264"/>
      </dsp:txXfrm>
    </dsp:sp>
    <dsp:sp modelId="{8CFB2F54-6C15-4683-832B-FC47854206C4}">
      <dsp:nvSpPr>
        <dsp:cNvPr id="0" name=""/>
        <dsp:cNvSpPr/>
      </dsp:nvSpPr>
      <dsp:spPr>
        <a:xfrm>
          <a:off x="1946319" y="2065021"/>
          <a:ext cx="467474" cy="402791"/>
        </a:xfrm>
        <a:prstGeom prst="hexagon">
          <a:avLst>
            <a:gd name="adj" fmla="val 28900"/>
            <a:gd name="vf" fmla="val 115470"/>
          </a:avLst>
        </a:prstGeom>
        <a:solidFill>
          <a:srgbClr val="70AD47">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B31D7A89-A0BA-407A-8F19-359F863094C3}">
      <dsp:nvSpPr>
        <dsp:cNvPr id="0" name=""/>
        <dsp:cNvSpPr/>
      </dsp:nvSpPr>
      <dsp:spPr>
        <a:xfrm>
          <a:off x="2049210" y="1602401"/>
          <a:ext cx="1015358" cy="878404"/>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buNone/>
          </a:pPr>
          <a:r>
            <a:rPr lang="en-US" sz="900" kern="1200">
              <a:solidFill>
                <a:sysClr val="windowText" lastClr="000000">
                  <a:hueOff val="0"/>
                  <a:satOff val="0"/>
                  <a:lumOff val="0"/>
                  <a:alphaOff val="0"/>
                </a:sysClr>
              </a:solidFill>
              <a:latin typeface="Calibri" panose="020F0502020204030204"/>
              <a:ea typeface="+mn-ea"/>
              <a:cs typeface="+mn-cs"/>
            </a:rPr>
            <a:t>Differentiated Delivery</a:t>
          </a:r>
        </a:p>
      </dsp:txBody>
      <dsp:txXfrm>
        <a:off x="2217477" y="1747971"/>
        <a:ext cx="678824" cy="587264"/>
      </dsp:txXfrm>
    </dsp:sp>
    <dsp:sp modelId="{3F9B2DD9-35FE-45FC-BDDA-DC7E8EEE13E4}">
      <dsp:nvSpPr>
        <dsp:cNvPr id="0" name=""/>
        <dsp:cNvSpPr/>
      </dsp:nvSpPr>
      <dsp:spPr>
        <a:xfrm>
          <a:off x="1006183" y="2153254"/>
          <a:ext cx="467474" cy="402791"/>
        </a:xfrm>
        <a:prstGeom prst="hexagon">
          <a:avLst>
            <a:gd name="adj" fmla="val 28900"/>
            <a:gd name="vf" fmla="val 115470"/>
          </a:avLst>
        </a:prstGeom>
        <a:solidFill>
          <a:srgbClr val="70AD47">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8C8983BE-13B7-4F30-B341-48A67557A763}">
      <dsp:nvSpPr>
        <dsp:cNvPr id="0" name=""/>
        <dsp:cNvSpPr/>
      </dsp:nvSpPr>
      <dsp:spPr>
        <a:xfrm>
          <a:off x="1118008" y="2143283"/>
          <a:ext cx="1015358" cy="878404"/>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buNone/>
          </a:pPr>
          <a:r>
            <a:rPr lang="en-US" sz="900" kern="1200">
              <a:solidFill>
                <a:sysClr val="windowText" lastClr="000000">
                  <a:hueOff val="0"/>
                  <a:satOff val="0"/>
                  <a:lumOff val="0"/>
                  <a:alphaOff val="0"/>
                </a:sysClr>
              </a:solidFill>
              <a:latin typeface="Calibri" panose="020F0502020204030204"/>
              <a:ea typeface="+mn-ea"/>
              <a:cs typeface="+mn-cs"/>
            </a:rPr>
            <a:t>Authentic Learning Outcomes</a:t>
          </a:r>
        </a:p>
      </dsp:txBody>
      <dsp:txXfrm>
        <a:off x="1286275" y="2288853"/>
        <a:ext cx="678824" cy="587264"/>
      </dsp:txXfrm>
    </dsp:sp>
    <dsp:sp modelId="{811B1064-3A3D-40E6-A518-F1B5087314F1}">
      <dsp:nvSpPr>
        <dsp:cNvPr id="0" name=""/>
        <dsp:cNvSpPr/>
      </dsp:nvSpPr>
      <dsp:spPr>
        <a:xfrm>
          <a:off x="451669" y="1400552"/>
          <a:ext cx="467474" cy="402791"/>
        </a:xfrm>
        <a:prstGeom prst="hexagon">
          <a:avLst>
            <a:gd name="adj" fmla="val 28900"/>
            <a:gd name="vf" fmla="val 115470"/>
          </a:avLst>
        </a:prstGeom>
        <a:solidFill>
          <a:srgbClr val="70AD47">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8BBD9279-A7A2-4161-8E58-487D63AB67CD}">
      <dsp:nvSpPr>
        <dsp:cNvPr id="0" name=""/>
        <dsp:cNvSpPr/>
      </dsp:nvSpPr>
      <dsp:spPr>
        <a:xfrm>
          <a:off x="182482" y="1603005"/>
          <a:ext cx="1015358" cy="878404"/>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buNone/>
          </a:pPr>
          <a:r>
            <a:rPr lang="en-US" sz="900" kern="1200">
              <a:solidFill>
                <a:sysClr val="windowText" lastClr="000000">
                  <a:hueOff val="0"/>
                  <a:satOff val="0"/>
                  <a:lumOff val="0"/>
                  <a:alphaOff val="0"/>
                </a:sysClr>
              </a:solidFill>
              <a:latin typeface="Calibri" panose="020F0502020204030204"/>
              <a:ea typeface="+mn-ea"/>
              <a:cs typeface="+mn-cs"/>
            </a:rPr>
            <a:t>Hyflex Technologies</a:t>
          </a:r>
        </a:p>
      </dsp:txBody>
      <dsp:txXfrm>
        <a:off x="350749" y="1748575"/>
        <a:ext cx="678824" cy="587264"/>
      </dsp:txXfrm>
    </dsp:sp>
    <dsp:sp modelId="{1CE9BECD-C72C-4914-AB56-5307757F32B1}">
      <dsp:nvSpPr>
        <dsp:cNvPr id="0" name=""/>
        <dsp:cNvSpPr/>
      </dsp:nvSpPr>
      <dsp:spPr>
        <a:xfrm>
          <a:off x="182482" y="539069"/>
          <a:ext cx="1015358" cy="878404"/>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buNone/>
          </a:pPr>
          <a:r>
            <a:rPr lang="en-US" sz="900" kern="1200">
              <a:solidFill>
                <a:sysClr val="windowText" lastClr="000000">
                  <a:hueOff val="0"/>
                  <a:satOff val="0"/>
                  <a:lumOff val="0"/>
                  <a:alphaOff val="0"/>
                </a:sysClr>
              </a:solidFill>
              <a:latin typeface="Calibri" panose="020F0502020204030204"/>
              <a:ea typeface="+mn-ea"/>
              <a:cs typeface="+mn-cs"/>
            </a:rPr>
            <a:t>Students as partners</a:t>
          </a:r>
        </a:p>
      </dsp:txBody>
      <dsp:txXfrm>
        <a:off x="350749" y="684639"/>
        <a:ext cx="678824" cy="58726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8F95C6-3E11-43EC-83D0-EC772112AAFD}">
      <dsp:nvSpPr>
        <dsp:cNvPr id="0" name=""/>
        <dsp:cNvSpPr/>
      </dsp:nvSpPr>
      <dsp:spPr>
        <a:xfrm>
          <a:off x="1003877" y="974796"/>
          <a:ext cx="1239008" cy="1071792"/>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buNone/>
          </a:pPr>
          <a:r>
            <a:rPr lang="en-US" sz="1600" b="1" kern="1200">
              <a:solidFill>
                <a:sysClr val="windowText" lastClr="000000">
                  <a:hueOff val="0"/>
                  <a:satOff val="0"/>
                  <a:lumOff val="0"/>
                  <a:alphaOff val="0"/>
                </a:sysClr>
              </a:solidFill>
              <a:latin typeface="Calibri" panose="020F0502020204030204"/>
              <a:ea typeface="+mn-ea"/>
              <a:cs typeface="+mn-cs"/>
            </a:rPr>
            <a:t>Blended Learning @ Curtin</a:t>
          </a:r>
        </a:p>
      </dsp:txBody>
      <dsp:txXfrm>
        <a:off x="1209198" y="1152407"/>
        <a:ext cx="828366" cy="716570"/>
      </dsp:txXfrm>
    </dsp:sp>
    <dsp:sp modelId="{2EF22CCC-13EA-4170-986D-235BE498D3C8}">
      <dsp:nvSpPr>
        <dsp:cNvPr id="0" name=""/>
        <dsp:cNvSpPr/>
      </dsp:nvSpPr>
      <dsp:spPr>
        <a:xfrm>
          <a:off x="1779735" y="462016"/>
          <a:ext cx="467474" cy="402791"/>
        </a:xfrm>
        <a:prstGeom prst="hexagon">
          <a:avLst>
            <a:gd name="adj" fmla="val 28900"/>
            <a:gd name="vf" fmla="val 115470"/>
          </a:avLst>
        </a:prstGeom>
        <a:solidFill>
          <a:srgbClr val="70AD47">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EF64E540-F81E-4ACF-8C25-AB870DD8C3D5}">
      <dsp:nvSpPr>
        <dsp:cNvPr id="0" name=""/>
        <dsp:cNvSpPr/>
      </dsp:nvSpPr>
      <dsp:spPr>
        <a:xfrm>
          <a:off x="1118008" y="0"/>
          <a:ext cx="1015358" cy="878404"/>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buNone/>
          </a:pPr>
          <a:r>
            <a:rPr lang="en-US" sz="900" kern="1200">
              <a:solidFill>
                <a:sysClr val="windowText" lastClr="000000">
                  <a:hueOff val="0"/>
                  <a:satOff val="0"/>
                  <a:lumOff val="0"/>
                  <a:alphaOff val="0"/>
                </a:sysClr>
              </a:solidFill>
              <a:latin typeface="Calibri" panose="020F0502020204030204"/>
              <a:ea typeface="+mn-ea"/>
              <a:cs typeface="+mn-cs"/>
            </a:rPr>
            <a:t>Industry-engaged Learning Experiences</a:t>
          </a:r>
        </a:p>
      </dsp:txBody>
      <dsp:txXfrm>
        <a:off x="1286275" y="145570"/>
        <a:ext cx="678824" cy="587264"/>
      </dsp:txXfrm>
    </dsp:sp>
    <dsp:sp modelId="{2E0F3FE0-ED8B-411E-9A87-4BA8D0A697B8}">
      <dsp:nvSpPr>
        <dsp:cNvPr id="0" name=""/>
        <dsp:cNvSpPr/>
      </dsp:nvSpPr>
      <dsp:spPr>
        <a:xfrm>
          <a:off x="2325313" y="1215020"/>
          <a:ext cx="467474" cy="402791"/>
        </a:xfrm>
        <a:prstGeom prst="hexagon">
          <a:avLst>
            <a:gd name="adj" fmla="val 28900"/>
            <a:gd name="vf" fmla="val 115470"/>
          </a:avLst>
        </a:prstGeom>
        <a:solidFill>
          <a:srgbClr val="70AD47">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5B1E2CEA-84A8-4398-B029-230FD0601D37}">
      <dsp:nvSpPr>
        <dsp:cNvPr id="0" name=""/>
        <dsp:cNvSpPr/>
      </dsp:nvSpPr>
      <dsp:spPr>
        <a:xfrm>
          <a:off x="2049210" y="540277"/>
          <a:ext cx="1015358" cy="878404"/>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buNone/>
          </a:pPr>
          <a:r>
            <a:rPr lang="en-US" sz="900" kern="1200">
              <a:solidFill>
                <a:sysClr val="windowText" lastClr="000000">
                  <a:hueOff val="0"/>
                  <a:satOff val="0"/>
                  <a:lumOff val="0"/>
                  <a:alphaOff val="0"/>
                </a:sysClr>
              </a:solidFill>
              <a:latin typeface="Calibri" panose="020F0502020204030204"/>
              <a:ea typeface="+mn-ea"/>
              <a:cs typeface="+mn-cs"/>
            </a:rPr>
            <a:t>Agile Learning Design</a:t>
          </a:r>
        </a:p>
      </dsp:txBody>
      <dsp:txXfrm>
        <a:off x="2217477" y="685847"/>
        <a:ext cx="678824" cy="587264"/>
      </dsp:txXfrm>
    </dsp:sp>
    <dsp:sp modelId="{8CFB2F54-6C15-4683-832B-FC47854206C4}">
      <dsp:nvSpPr>
        <dsp:cNvPr id="0" name=""/>
        <dsp:cNvSpPr/>
      </dsp:nvSpPr>
      <dsp:spPr>
        <a:xfrm>
          <a:off x="1946319" y="2065021"/>
          <a:ext cx="467474" cy="402791"/>
        </a:xfrm>
        <a:prstGeom prst="hexagon">
          <a:avLst>
            <a:gd name="adj" fmla="val 28900"/>
            <a:gd name="vf" fmla="val 115470"/>
          </a:avLst>
        </a:prstGeom>
        <a:solidFill>
          <a:srgbClr val="70AD47">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B31D7A89-A0BA-407A-8F19-359F863094C3}">
      <dsp:nvSpPr>
        <dsp:cNvPr id="0" name=""/>
        <dsp:cNvSpPr/>
      </dsp:nvSpPr>
      <dsp:spPr>
        <a:xfrm>
          <a:off x="2049210" y="1602401"/>
          <a:ext cx="1015358" cy="878404"/>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buNone/>
          </a:pPr>
          <a:r>
            <a:rPr lang="en-US" sz="900" kern="1200">
              <a:solidFill>
                <a:sysClr val="windowText" lastClr="000000">
                  <a:hueOff val="0"/>
                  <a:satOff val="0"/>
                  <a:lumOff val="0"/>
                  <a:alphaOff val="0"/>
                </a:sysClr>
              </a:solidFill>
              <a:latin typeface="Calibri" panose="020F0502020204030204"/>
              <a:ea typeface="+mn-ea"/>
              <a:cs typeface="+mn-cs"/>
            </a:rPr>
            <a:t>Differentiated Delivery</a:t>
          </a:r>
        </a:p>
      </dsp:txBody>
      <dsp:txXfrm>
        <a:off x="2217477" y="1747971"/>
        <a:ext cx="678824" cy="587264"/>
      </dsp:txXfrm>
    </dsp:sp>
    <dsp:sp modelId="{3F9B2DD9-35FE-45FC-BDDA-DC7E8EEE13E4}">
      <dsp:nvSpPr>
        <dsp:cNvPr id="0" name=""/>
        <dsp:cNvSpPr/>
      </dsp:nvSpPr>
      <dsp:spPr>
        <a:xfrm>
          <a:off x="1006183" y="2153254"/>
          <a:ext cx="467474" cy="402791"/>
        </a:xfrm>
        <a:prstGeom prst="hexagon">
          <a:avLst>
            <a:gd name="adj" fmla="val 28900"/>
            <a:gd name="vf" fmla="val 115470"/>
          </a:avLst>
        </a:prstGeom>
        <a:solidFill>
          <a:srgbClr val="70AD47">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8C8983BE-13B7-4F30-B341-48A67557A763}">
      <dsp:nvSpPr>
        <dsp:cNvPr id="0" name=""/>
        <dsp:cNvSpPr/>
      </dsp:nvSpPr>
      <dsp:spPr>
        <a:xfrm>
          <a:off x="1118008" y="2143283"/>
          <a:ext cx="1015358" cy="878404"/>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buNone/>
          </a:pPr>
          <a:r>
            <a:rPr lang="en-US" sz="900" kern="1200">
              <a:solidFill>
                <a:sysClr val="windowText" lastClr="000000">
                  <a:hueOff val="0"/>
                  <a:satOff val="0"/>
                  <a:lumOff val="0"/>
                  <a:alphaOff val="0"/>
                </a:sysClr>
              </a:solidFill>
              <a:latin typeface="Calibri" panose="020F0502020204030204"/>
              <a:ea typeface="+mn-ea"/>
              <a:cs typeface="+mn-cs"/>
            </a:rPr>
            <a:t>Authentic Learning Outcomes</a:t>
          </a:r>
        </a:p>
      </dsp:txBody>
      <dsp:txXfrm>
        <a:off x="1286275" y="2288853"/>
        <a:ext cx="678824" cy="587264"/>
      </dsp:txXfrm>
    </dsp:sp>
    <dsp:sp modelId="{811B1064-3A3D-40E6-A518-F1B5087314F1}">
      <dsp:nvSpPr>
        <dsp:cNvPr id="0" name=""/>
        <dsp:cNvSpPr/>
      </dsp:nvSpPr>
      <dsp:spPr>
        <a:xfrm>
          <a:off x="451669" y="1400552"/>
          <a:ext cx="467474" cy="402791"/>
        </a:xfrm>
        <a:prstGeom prst="hexagon">
          <a:avLst>
            <a:gd name="adj" fmla="val 28900"/>
            <a:gd name="vf" fmla="val 115470"/>
          </a:avLst>
        </a:prstGeom>
        <a:solidFill>
          <a:srgbClr val="70AD47">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8BBD9279-A7A2-4161-8E58-487D63AB67CD}">
      <dsp:nvSpPr>
        <dsp:cNvPr id="0" name=""/>
        <dsp:cNvSpPr/>
      </dsp:nvSpPr>
      <dsp:spPr>
        <a:xfrm>
          <a:off x="182482" y="1603005"/>
          <a:ext cx="1015358" cy="878404"/>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buNone/>
          </a:pPr>
          <a:r>
            <a:rPr lang="en-US" sz="900" kern="1200">
              <a:solidFill>
                <a:sysClr val="windowText" lastClr="000000">
                  <a:hueOff val="0"/>
                  <a:satOff val="0"/>
                  <a:lumOff val="0"/>
                  <a:alphaOff val="0"/>
                </a:sysClr>
              </a:solidFill>
              <a:latin typeface="Calibri" panose="020F0502020204030204"/>
              <a:ea typeface="+mn-ea"/>
              <a:cs typeface="+mn-cs"/>
            </a:rPr>
            <a:t>Hyflex Technologies</a:t>
          </a:r>
        </a:p>
      </dsp:txBody>
      <dsp:txXfrm>
        <a:off x="350749" y="1748575"/>
        <a:ext cx="678824" cy="587264"/>
      </dsp:txXfrm>
    </dsp:sp>
    <dsp:sp modelId="{1CE9BECD-C72C-4914-AB56-5307757F32B1}">
      <dsp:nvSpPr>
        <dsp:cNvPr id="0" name=""/>
        <dsp:cNvSpPr/>
      </dsp:nvSpPr>
      <dsp:spPr>
        <a:xfrm>
          <a:off x="182482" y="539069"/>
          <a:ext cx="1015358" cy="878404"/>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buNone/>
          </a:pPr>
          <a:r>
            <a:rPr lang="en-US" sz="900" kern="1200">
              <a:solidFill>
                <a:sysClr val="windowText" lastClr="000000">
                  <a:hueOff val="0"/>
                  <a:satOff val="0"/>
                  <a:lumOff val="0"/>
                  <a:alphaOff val="0"/>
                </a:sysClr>
              </a:solidFill>
              <a:latin typeface="Calibri" panose="020F0502020204030204"/>
              <a:ea typeface="+mn-ea"/>
              <a:cs typeface="+mn-cs"/>
            </a:rPr>
            <a:t>Students as partners</a:t>
          </a:r>
        </a:p>
      </dsp:txBody>
      <dsp:txXfrm>
        <a:off x="350749" y="684639"/>
        <a:ext cx="678824" cy="58726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A8F95C6-3E11-43EC-83D0-EC772112AAFD}">
      <dsp:nvSpPr>
        <dsp:cNvPr id="0" name=""/>
        <dsp:cNvSpPr/>
      </dsp:nvSpPr>
      <dsp:spPr>
        <a:xfrm>
          <a:off x="1003877" y="974796"/>
          <a:ext cx="1239008" cy="1071792"/>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buNone/>
          </a:pPr>
          <a:r>
            <a:rPr lang="en-US" sz="1600" b="1" kern="1200">
              <a:solidFill>
                <a:sysClr val="windowText" lastClr="000000">
                  <a:hueOff val="0"/>
                  <a:satOff val="0"/>
                  <a:lumOff val="0"/>
                  <a:alphaOff val="0"/>
                </a:sysClr>
              </a:solidFill>
              <a:latin typeface="Calibri" panose="020F0502020204030204"/>
              <a:ea typeface="+mn-ea"/>
              <a:cs typeface="+mn-cs"/>
            </a:rPr>
            <a:t>Blended Learning @ Curtin</a:t>
          </a:r>
        </a:p>
      </dsp:txBody>
      <dsp:txXfrm>
        <a:off x="1209198" y="1152407"/>
        <a:ext cx="828366" cy="716570"/>
      </dsp:txXfrm>
    </dsp:sp>
    <dsp:sp modelId="{2EF22CCC-13EA-4170-986D-235BE498D3C8}">
      <dsp:nvSpPr>
        <dsp:cNvPr id="0" name=""/>
        <dsp:cNvSpPr/>
      </dsp:nvSpPr>
      <dsp:spPr>
        <a:xfrm>
          <a:off x="1779735" y="462016"/>
          <a:ext cx="467474" cy="402791"/>
        </a:xfrm>
        <a:prstGeom prst="hexagon">
          <a:avLst>
            <a:gd name="adj" fmla="val 28900"/>
            <a:gd name="vf" fmla="val 115470"/>
          </a:avLst>
        </a:prstGeom>
        <a:solidFill>
          <a:srgbClr val="70AD47">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EF64E540-F81E-4ACF-8C25-AB870DD8C3D5}">
      <dsp:nvSpPr>
        <dsp:cNvPr id="0" name=""/>
        <dsp:cNvSpPr/>
      </dsp:nvSpPr>
      <dsp:spPr>
        <a:xfrm>
          <a:off x="1118008" y="0"/>
          <a:ext cx="1015358" cy="878404"/>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buNone/>
          </a:pPr>
          <a:r>
            <a:rPr lang="en-US" sz="900" kern="1200">
              <a:solidFill>
                <a:sysClr val="windowText" lastClr="000000">
                  <a:hueOff val="0"/>
                  <a:satOff val="0"/>
                  <a:lumOff val="0"/>
                  <a:alphaOff val="0"/>
                </a:sysClr>
              </a:solidFill>
              <a:latin typeface="Calibri" panose="020F0502020204030204"/>
              <a:ea typeface="+mn-ea"/>
              <a:cs typeface="+mn-cs"/>
            </a:rPr>
            <a:t>Industry-engaged Learning Experiences</a:t>
          </a:r>
        </a:p>
      </dsp:txBody>
      <dsp:txXfrm>
        <a:off x="1286275" y="145570"/>
        <a:ext cx="678824" cy="587264"/>
      </dsp:txXfrm>
    </dsp:sp>
    <dsp:sp modelId="{2E0F3FE0-ED8B-411E-9A87-4BA8D0A697B8}">
      <dsp:nvSpPr>
        <dsp:cNvPr id="0" name=""/>
        <dsp:cNvSpPr/>
      </dsp:nvSpPr>
      <dsp:spPr>
        <a:xfrm>
          <a:off x="2325313" y="1215020"/>
          <a:ext cx="467474" cy="402791"/>
        </a:xfrm>
        <a:prstGeom prst="hexagon">
          <a:avLst>
            <a:gd name="adj" fmla="val 28900"/>
            <a:gd name="vf" fmla="val 115470"/>
          </a:avLst>
        </a:prstGeom>
        <a:solidFill>
          <a:srgbClr val="70AD47">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5B1E2CEA-84A8-4398-B029-230FD0601D37}">
      <dsp:nvSpPr>
        <dsp:cNvPr id="0" name=""/>
        <dsp:cNvSpPr/>
      </dsp:nvSpPr>
      <dsp:spPr>
        <a:xfrm>
          <a:off x="2049210" y="540277"/>
          <a:ext cx="1015358" cy="878404"/>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buNone/>
          </a:pPr>
          <a:r>
            <a:rPr lang="en-US" sz="900" kern="1200">
              <a:solidFill>
                <a:sysClr val="windowText" lastClr="000000">
                  <a:hueOff val="0"/>
                  <a:satOff val="0"/>
                  <a:lumOff val="0"/>
                  <a:alphaOff val="0"/>
                </a:sysClr>
              </a:solidFill>
              <a:latin typeface="Calibri" panose="020F0502020204030204"/>
              <a:ea typeface="+mn-ea"/>
              <a:cs typeface="+mn-cs"/>
            </a:rPr>
            <a:t>Agile Learning Design</a:t>
          </a:r>
        </a:p>
      </dsp:txBody>
      <dsp:txXfrm>
        <a:off x="2217477" y="685847"/>
        <a:ext cx="678824" cy="587264"/>
      </dsp:txXfrm>
    </dsp:sp>
    <dsp:sp modelId="{8CFB2F54-6C15-4683-832B-FC47854206C4}">
      <dsp:nvSpPr>
        <dsp:cNvPr id="0" name=""/>
        <dsp:cNvSpPr/>
      </dsp:nvSpPr>
      <dsp:spPr>
        <a:xfrm>
          <a:off x="1946319" y="2065021"/>
          <a:ext cx="467474" cy="402791"/>
        </a:xfrm>
        <a:prstGeom prst="hexagon">
          <a:avLst>
            <a:gd name="adj" fmla="val 28900"/>
            <a:gd name="vf" fmla="val 115470"/>
          </a:avLst>
        </a:prstGeom>
        <a:solidFill>
          <a:srgbClr val="70AD47">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B31D7A89-A0BA-407A-8F19-359F863094C3}">
      <dsp:nvSpPr>
        <dsp:cNvPr id="0" name=""/>
        <dsp:cNvSpPr/>
      </dsp:nvSpPr>
      <dsp:spPr>
        <a:xfrm>
          <a:off x="2049210" y="1602401"/>
          <a:ext cx="1015358" cy="878404"/>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buNone/>
          </a:pPr>
          <a:r>
            <a:rPr lang="en-US" sz="900" kern="1200">
              <a:solidFill>
                <a:sysClr val="windowText" lastClr="000000">
                  <a:hueOff val="0"/>
                  <a:satOff val="0"/>
                  <a:lumOff val="0"/>
                  <a:alphaOff val="0"/>
                </a:sysClr>
              </a:solidFill>
              <a:latin typeface="Calibri" panose="020F0502020204030204"/>
              <a:ea typeface="+mn-ea"/>
              <a:cs typeface="+mn-cs"/>
            </a:rPr>
            <a:t>Differentiated Delivery</a:t>
          </a:r>
        </a:p>
      </dsp:txBody>
      <dsp:txXfrm>
        <a:off x="2217477" y="1747971"/>
        <a:ext cx="678824" cy="587264"/>
      </dsp:txXfrm>
    </dsp:sp>
    <dsp:sp modelId="{3F9B2DD9-35FE-45FC-BDDA-DC7E8EEE13E4}">
      <dsp:nvSpPr>
        <dsp:cNvPr id="0" name=""/>
        <dsp:cNvSpPr/>
      </dsp:nvSpPr>
      <dsp:spPr>
        <a:xfrm>
          <a:off x="1006183" y="2153254"/>
          <a:ext cx="467474" cy="402791"/>
        </a:xfrm>
        <a:prstGeom prst="hexagon">
          <a:avLst>
            <a:gd name="adj" fmla="val 28900"/>
            <a:gd name="vf" fmla="val 115470"/>
          </a:avLst>
        </a:prstGeom>
        <a:solidFill>
          <a:srgbClr val="70AD47">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8C8983BE-13B7-4F30-B341-48A67557A763}">
      <dsp:nvSpPr>
        <dsp:cNvPr id="0" name=""/>
        <dsp:cNvSpPr/>
      </dsp:nvSpPr>
      <dsp:spPr>
        <a:xfrm>
          <a:off x="1118008" y="2143283"/>
          <a:ext cx="1015358" cy="878404"/>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buNone/>
          </a:pPr>
          <a:r>
            <a:rPr lang="en-US" sz="900" kern="1200">
              <a:solidFill>
                <a:sysClr val="windowText" lastClr="000000">
                  <a:hueOff val="0"/>
                  <a:satOff val="0"/>
                  <a:lumOff val="0"/>
                  <a:alphaOff val="0"/>
                </a:sysClr>
              </a:solidFill>
              <a:latin typeface="Calibri" panose="020F0502020204030204"/>
              <a:ea typeface="+mn-ea"/>
              <a:cs typeface="+mn-cs"/>
            </a:rPr>
            <a:t>Authentic Learning Outcomes</a:t>
          </a:r>
        </a:p>
      </dsp:txBody>
      <dsp:txXfrm>
        <a:off x="1286275" y="2288853"/>
        <a:ext cx="678824" cy="587264"/>
      </dsp:txXfrm>
    </dsp:sp>
    <dsp:sp modelId="{811B1064-3A3D-40E6-A518-F1B5087314F1}">
      <dsp:nvSpPr>
        <dsp:cNvPr id="0" name=""/>
        <dsp:cNvSpPr/>
      </dsp:nvSpPr>
      <dsp:spPr>
        <a:xfrm>
          <a:off x="451669" y="1400552"/>
          <a:ext cx="467474" cy="402791"/>
        </a:xfrm>
        <a:prstGeom prst="hexagon">
          <a:avLst>
            <a:gd name="adj" fmla="val 28900"/>
            <a:gd name="vf" fmla="val 115470"/>
          </a:avLst>
        </a:prstGeom>
        <a:solidFill>
          <a:srgbClr val="70AD47">
            <a:tint val="40000"/>
            <a:hueOff val="0"/>
            <a:satOff val="0"/>
            <a:lumOff val="0"/>
            <a:alphaOff val="0"/>
          </a:srgbClr>
        </a:solidFill>
        <a:ln>
          <a:noFill/>
        </a:ln>
        <a:effectLst/>
      </dsp:spPr>
      <dsp:style>
        <a:lnRef idx="0">
          <a:scrgbClr r="0" g="0" b="0"/>
        </a:lnRef>
        <a:fillRef idx="1">
          <a:scrgbClr r="0" g="0" b="0"/>
        </a:fillRef>
        <a:effectRef idx="0">
          <a:scrgbClr r="0" g="0" b="0"/>
        </a:effectRef>
        <a:fontRef idx="minor"/>
      </dsp:style>
    </dsp:sp>
    <dsp:sp modelId="{8BBD9279-A7A2-4161-8E58-487D63AB67CD}">
      <dsp:nvSpPr>
        <dsp:cNvPr id="0" name=""/>
        <dsp:cNvSpPr/>
      </dsp:nvSpPr>
      <dsp:spPr>
        <a:xfrm>
          <a:off x="182482" y="1603005"/>
          <a:ext cx="1015358" cy="878404"/>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buNone/>
          </a:pPr>
          <a:r>
            <a:rPr lang="en-US" sz="900" kern="1200">
              <a:solidFill>
                <a:sysClr val="windowText" lastClr="000000">
                  <a:hueOff val="0"/>
                  <a:satOff val="0"/>
                  <a:lumOff val="0"/>
                  <a:alphaOff val="0"/>
                </a:sysClr>
              </a:solidFill>
              <a:latin typeface="Calibri" panose="020F0502020204030204"/>
              <a:ea typeface="+mn-ea"/>
              <a:cs typeface="+mn-cs"/>
            </a:rPr>
            <a:t>Hyflex Technologies</a:t>
          </a:r>
        </a:p>
      </dsp:txBody>
      <dsp:txXfrm>
        <a:off x="350749" y="1748575"/>
        <a:ext cx="678824" cy="587264"/>
      </dsp:txXfrm>
    </dsp:sp>
    <dsp:sp modelId="{1CE9BECD-C72C-4914-AB56-5307757F32B1}">
      <dsp:nvSpPr>
        <dsp:cNvPr id="0" name=""/>
        <dsp:cNvSpPr/>
      </dsp:nvSpPr>
      <dsp:spPr>
        <a:xfrm>
          <a:off x="182482" y="539069"/>
          <a:ext cx="1015358" cy="878404"/>
        </a:xfrm>
        <a:prstGeom prst="hexagon">
          <a:avLst>
            <a:gd name="adj" fmla="val 28570"/>
            <a:gd name="vf" fmla="val 115470"/>
          </a:avLst>
        </a:prstGeom>
        <a:solidFill>
          <a:sysClr val="window" lastClr="FFFFFF">
            <a:hueOff val="0"/>
            <a:satOff val="0"/>
            <a:lumOff val="0"/>
            <a:alphaOff val="0"/>
          </a:sysClr>
        </a:solidFill>
        <a:ln w="19050" cap="flat" cmpd="sng" algn="ctr">
          <a:solidFill>
            <a:srgbClr val="70AD47">
              <a:shade val="80000"/>
              <a:hueOff val="0"/>
              <a:satOff val="0"/>
              <a:lumOff val="0"/>
              <a:alphaOff val="0"/>
            </a:srgb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buNone/>
          </a:pPr>
          <a:r>
            <a:rPr lang="en-US" sz="900" kern="1200">
              <a:solidFill>
                <a:sysClr val="windowText" lastClr="000000">
                  <a:hueOff val="0"/>
                  <a:satOff val="0"/>
                  <a:lumOff val="0"/>
                  <a:alphaOff val="0"/>
                </a:sysClr>
              </a:solidFill>
              <a:latin typeface="Calibri" panose="020F0502020204030204"/>
              <a:ea typeface="+mn-ea"/>
              <a:cs typeface="+mn-cs"/>
            </a:rPr>
            <a:t>Students as partners</a:t>
          </a:r>
        </a:p>
      </dsp:txBody>
      <dsp:txXfrm>
        <a:off x="350749" y="684639"/>
        <a:ext cx="678824" cy="58726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6.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8.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9.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36450EA-1282-4363-8DAF-3ED9B2F7F62E}" type="datetimeFigureOut">
              <a:rPr lang="en-AU" smtClean="0"/>
              <a:t>5/11/2020</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CD67C3-CA83-4AC7-A53E-B199EE97E0F5}" type="slidenum">
              <a:rPr lang="en-AU" smtClean="0"/>
              <a:t>‹#›</a:t>
            </a:fld>
            <a:endParaRPr lang="en-AU"/>
          </a:p>
        </p:txBody>
      </p:sp>
    </p:spTree>
    <p:extLst>
      <p:ext uri="{BB962C8B-B14F-4D97-AF65-F5344CB8AC3E}">
        <p14:creationId xmlns:p14="http://schemas.microsoft.com/office/powerpoint/2010/main" val="40548906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Milan Kundera</a:t>
            </a:r>
          </a:p>
        </p:txBody>
      </p:sp>
      <p:sp>
        <p:nvSpPr>
          <p:cNvPr id="4" name="Slide Number Placeholder 3"/>
          <p:cNvSpPr>
            <a:spLocks noGrp="1"/>
          </p:cNvSpPr>
          <p:nvPr>
            <p:ph type="sldNum" sz="quarter" idx="5"/>
          </p:nvPr>
        </p:nvSpPr>
        <p:spPr/>
        <p:txBody>
          <a:bodyPr/>
          <a:lstStyle/>
          <a:p>
            <a:fld id="{24CD67C3-CA83-4AC7-A53E-B199EE97E0F5}" type="slidenum">
              <a:rPr lang="en-AU" smtClean="0"/>
              <a:t>2</a:t>
            </a:fld>
            <a:endParaRPr lang="en-AU"/>
          </a:p>
        </p:txBody>
      </p:sp>
    </p:spTree>
    <p:extLst>
      <p:ext uri="{BB962C8B-B14F-4D97-AF65-F5344CB8AC3E}">
        <p14:creationId xmlns:p14="http://schemas.microsoft.com/office/powerpoint/2010/main" val="1505100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268A9-810F-4E30-A51A-F611D3EB64C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0F8A18A5-E75C-42D1-B57C-D9C2112A395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69F1583B-4018-4A24-859A-0F459F9052CD}"/>
              </a:ext>
            </a:extLst>
          </p:cNvPr>
          <p:cNvSpPr>
            <a:spLocks noGrp="1"/>
          </p:cNvSpPr>
          <p:nvPr>
            <p:ph type="dt" sz="half" idx="10"/>
          </p:nvPr>
        </p:nvSpPr>
        <p:spPr/>
        <p:txBody>
          <a:bodyPr/>
          <a:lstStyle/>
          <a:p>
            <a:fld id="{D7A94449-2353-42EB-8E5A-8232D7F46916}" type="datetimeFigureOut">
              <a:rPr lang="en-AU" smtClean="0"/>
              <a:t>5/11/2020</a:t>
            </a:fld>
            <a:endParaRPr lang="en-AU"/>
          </a:p>
        </p:txBody>
      </p:sp>
      <p:sp>
        <p:nvSpPr>
          <p:cNvPr id="5" name="Footer Placeholder 4">
            <a:extLst>
              <a:ext uri="{FF2B5EF4-FFF2-40B4-BE49-F238E27FC236}">
                <a16:creationId xmlns:a16="http://schemas.microsoft.com/office/drawing/2014/main" id="{DA214DF7-0E31-4BEB-918B-4430A3D4AA4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E711216-E06F-4912-A190-5F36E710BF80}"/>
              </a:ext>
            </a:extLst>
          </p:cNvPr>
          <p:cNvSpPr>
            <a:spLocks noGrp="1"/>
          </p:cNvSpPr>
          <p:nvPr>
            <p:ph type="sldNum" sz="quarter" idx="12"/>
          </p:nvPr>
        </p:nvSpPr>
        <p:spPr/>
        <p:txBody>
          <a:bodyPr/>
          <a:lstStyle/>
          <a:p>
            <a:fld id="{BA9C4489-6EA7-44FA-B620-3B3B606057B0}" type="slidenum">
              <a:rPr lang="en-AU" smtClean="0"/>
              <a:t>‹#›</a:t>
            </a:fld>
            <a:endParaRPr lang="en-AU"/>
          </a:p>
        </p:txBody>
      </p:sp>
    </p:spTree>
    <p:extLst>
      <p:ext uri="{BB962C8B-B14F-4D97-AF65-F5344CB8AC3E}">
        <p14:creationId xmlns:p14="http://schemas.microsoft.com/office/powerpoint/2010/main" val="1508884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E3166-0671-4730-A289-7DF283B25123}"/>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0BB27B10-5B46-4625-B124-3D16ABA5037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AA2E8207-E808-41F8-B019-B686559E16AF}"/>
              </a:ext>
            </a:extLst>
          </p:cNvPr>
          <p:cNvSpPr>
            <a:spLocks noGrp="1"/>
          </p:cNvSpPr>
          <p:nvPr>
            <p:ph type="dt" sz="half" idx="10"/>
          </p:nvPr>
        </p:nvSpPr>
        <p:spPr/>
        <p:txBody>
          <a:bodyPr/>
          <a:lstStyle/>
          <a:p>
            <a:fld id="{D7A94449-2353-42EB-8E5A-8232D7F46916}" type="datetimeFigureOut">
              <a:rPr lang="en-AU" smtClean="0"/>
              <a:t>5/11/2020</a:t>
            </a:fld>
            <a:endParaRPr lang="en-AU"/>
          </a:p>
        </p:txBody>
      </p:sp>
      <p:sp>
        <p:nvSpPr>
          <p:cNvPr id="5" name="Footer Placeholder 4">
            <a:extLst>
              <a:ext uri="{FF2B5EF4-FFF2-40B4-BE49-F238E27FC236}">
                <a16:creationId xmlns:a16="http://schemas.microsoft.com/office/drawing/2014/main" id="{07F1AC2F-6EDC-46F2-882B-67A42F865B59}"/>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59C9A00-9A54-4266-A0E1-B03DED302220}"/>
              </a:ext>
            </a:extLst>
          </p:cNvPr>
          <p:cNvSpPr>
            <a:spLocks noGrp="1"/>
          </p:cNvSpPr>
          <p:nvPr>
            <p:ph type="sldNum" sz="quarter" idx="12"/>
          </p:nvPr>
        </p:nvSpPr>
        <p:spPr/>
        <p:txBody>
          <a:bodyPr/>
          <a:lstStyle/>
          <a:p>
            <a:fld id="{BA9C4489-6EA7-44FA-B620-3B3B606057B0}" type="slidenum">
              <a:rPr lang="en-AU" smtClean="0"/>
              <a:t>‹#›</a:t>
            </a:fld>
            <a:endParaRPr lang="en-AU"/>
          </a:p>
        </p:txBody>
      </p:sp>
    </p:spTree>
    <p:extLst>
      <p:ext uri="{BB962C8B-B14F-4D97-AF65-F5344CB8AC3E}">
        <p14:creationId xmlns:p14="http://schemas.microsoft.com/office/powerpoint/2010/main" val="7194500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645F70-1CF7-458B-99A8-248432A9F30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1773C2A5-29F0-4E9C-B867-57A099271D9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3350EBC8-E916-4560-96EB-029AA3E6A933}"/>
              </a:ext>
            </a:extLst>
          </p:cNvPr>
          <p:cNvSpPr>
            <a:spLocks noGrp="1"/>
          </p:cNvSpPr>
          <p:nvPr>
            <p:ph type="dt" sz="half" idx="10"/>
          </p:nvPr>
        </p:nvSpPr>
        <p:spPr/>
        <p:txBody>
          <a:bodyPr/>
          <a:lstStyle/>
          <a:p>
            <a:fld id="{D7A94449-2353-42EB-8E5A-8232D7F46916}" type="datetimeFigureOut">
              <a:rPr lang="en-AU" smtClean="0"/>
              <a:t>5/11/2020</a:t>
            </a:fld>
            <a:endParaRPr lang="en-AU"/>
          </a:p>
        </p:txBody>
      </p:sp>
      <p:sp>
        <p:nvSpPr>
          <p:cNvPr id="5" name="Footer Placeholder 4">
            <a:extLst>
              <a:ext uri="{FF2B5EF4-FFF2-40B4-BE49-F238E27FC236}">
                <a16:creationId xmlns:a16="http://schemas.microsoft.com/office/drawing/2014/main" id="{4535C6E8-C99C-4025-99B7-062ED6569DA7}"/>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26A8DE13-5D6D-45A4-9B9F-C8E64D5FC57F}"/>
              </a:ext>
            </a:extLst>
          </p:cNvPr>
          <p:cNvSpPr>
            <a:spLocks noGrp="1"/>
          </p:cNvSpPr>
          <p:nvPr>
            <p:ph type="sldNum" sz="quarter" idx="12"/>
          </p:nvPr>
        </p:nvSpPr>
        <p:spPr/>
        <p:txBody>
          <a:bodyPr/>
          <a:lstStyle/>
          <a:p>
            <a:fld id="{BA9C4489-6EA7-44FA-B620-3B3B606057B0}" type="slidenum">
              <a:rPr lang="en-AU" smtClean="0"/>
              <a:t>‹#›</a:t>
            </a:fld>
            <a:endParaRPr lang="en-AU"/>
          </a:p>
        </p:txBody>
      </p:sp>
    </p:spTree>
    <p:extLst>
      <p:ext uri="{BB962C8B-B14F-4D97-AF65-F5344CB8AC3E}">
        <p14:creationId xmlns:p14="http://schemas.microsoft.com/office/powerpoint/2010/main" val="3539530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A5EFC-223B-428B-8CCA-B6C57A8A3707}"/>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47809458-667B-4B02-B16A-96801462D47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A3545E02-C73F-4100-BE3A-0A9BE162EA69}"/>
              </a:ext>
            </a:extLst>
          </p:cNvPr>
          <p:cNvSpPr>
            <a:spLocks noGrp="1"/>
          </p:cNvSpPr>
          <p:nvPr>
            <p:ph type="dt" sz="half" idx="10"/>
          </p:nvPr>
        </p:nvSpPr>
        <p:spPr/>
        <p:txBody>
          <a:bodyPr/>
          <a:lstStyle/>
          <a:p>
            <a:fld id="{D7A94449-2353-42EB-8E5A-8232D7F46916}" type="datetimeFigureOut">
              <a:rPr lang="en-AU" smtClean="0"/>
              <a:t>5/11/2020</a:t>
            </a:fld>
            <a:endParaRPr lang="en-AU"/>
          </a:p>
        </p:txBody>
      </p:sp>
      <p:sp>
        <p:nvSpPr>
          <p:cNvPr id="5" name="Footer Placeholder 4">
            <a:extLst>
              <a:ext uri="{FF2B5EF4-FFF2-40B4-BE49-F238E27FC236}">
                <a16:creationId xmlns:a16="http://schemas.microsoft.com/office/drawing/2014/main" id="{C521C879-B3B3-4EBC-9342-5AF856F44CB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8E26DCDF-6BD4-4626-BAF6-36F2123D9618}"/>
              </a:ext>
            </a:extLst>
          </p:cNvPr>
          <p:cNvSpPr>
            <a:spLocks noGrp="1"/>
          </p:cNvSpPr>
          <p:nvPr>
            <p:ph type="sldNum" sz="quarter" idx="12"/>
          </p:nvPr>
        </p:nvSpPr>
        <p:spPr/>
        <p:txBody>
          <a:bodyPr/>
          <a:lstStyle/>
          <a:p>
            <a:fld id="{BA9C4489-6EA7-44FA-B620-3B3B606057B0}" type="slidenum">
              <a:rPr lang="en-AU" smtClean="0"/>
              <a:t>‹#›</a:t>
            </a:fld>
            <a:endParaRPr lang="en-AU"/>
          </a:p>
        </p:txBody>
      </p:sp>
    </p:spTree>
    <p:extLst>
      <p:ext uri="{BB962C8B-B14F-4D97-AF65-F5344CB8AC3E}">
        <p14:creationId xmlns:p14="http://schemas.microsoft.com/office/powerpoint/2010/main" val="440876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A725EB-52D1-4FCE-A9F6-B42A0E38671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1AD13B65-D9C7-49E7-900F-E4815A57CB5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7F910A4-782B-4280-A96C-6B694B925087}"/>
              </a:ext>
            </a:extLst>
          </p:cNvPr>
          <p:cNvSpPr>
            <a:spLocks noGrp="1"/>
          </p:cNvSpPr>
          <p:nvPr>
            <p:ph type="dt" sz="half" idx="10"/>
          </p:nvPr>
        </p:nvSpPr>
        <p:spPr/>
        <p:txBody>
          <a:bodyPr/>
          <a:lstStyle/>
          <a:p>
            <a:fld id="{D7A94449-2353-42EB-8E5A-8232D7F46916}" type="datetimeFigureOut">
              <a:rPr lang="en-AU" smtClean="0"/>
              <a:t>5/11/2020</a:t>
            </a:fld>
            <a:endParaRPr lang="en-AU"/>
          </a:p>
        </p:txBody>
      </p:sp>
      <p:sp>
        <p:nvSpPr>
          <p:cNvPr id="5" name="Footer Placeholder 4">
            <a:extLst>
              <a:ext uri="{FF2B5EF4-FFF2-40B4-BE49-F238E27FC236}">
                <a16:creationId xmlns:a16="http://schemas.microsoft.com/office/drawing/2014/main" id="{97D607C9-45D0-4974-ACE7-745B4133098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EA2CE81-D04B-4CFB-A4B6-047CAC25C54E}"/>
              </a:ext>
            </a:extLst>
          </p:cNvPr>
          <p:cNvSpPr>
            <a:spLocks noGrp="1"/>
          </p:cNvSpPr>
          <p:nvPr>
            <p:ph type="sldNum" sz="quarter" idx="12"/>
          </p:nvPr>
        </p:nvSpPr>
        <p:spPr/>
        <p:txBody>
          <a:bodyPr/>
          <a:lstStyle/>
          <a:p>
            <a:fld id="{BA9C4489-6EA7-44FA-B620-3B3B606057B0}" type="slidenum">
              <a:rPr lang="en-AU" smtClean="0"/>
              <a:t>‹#›</a:t>
            </a:fld>
            <a:endParaRPr lang="en-AU"/>
          </a:p>
        </p:txBody>
      </p:sp>
    </p:spTree>
    <p:extLst>
      <p:ext uri="{BB962C8B-B14F-4D97-AF65-F5344CB8AC3E}">
        <p14:creationId xmlns:p14="http://schemas.microsoft.com/office/powerpoint/2010/main" val="5135744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BC912-CC7D-4B51-BDA6-149B9F139479}"/>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17A2576D-F9ED-404A-89FC-8CD9C6E58E7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4BE0684A-D375-49CD-B658-9AD3F045EF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CE485AA6-CADC-4350-B679-E1402AFC5BEE}"/>
              </a:ext>
            </a:extLst>
          </p:cNvPr>
          <p:cNvSpPr>
            <a:spLocks noGrp="1"/>
          </p:cNvSpPr>
          <p:nvPr>
            <p:ph type="dt" sz="half" idx="10"/>
          </p:nvPr>
        </p:nvSpPr>
        <p:spPr/>
        <p:txBody>
          <a:bodyPr/>
          <a:lstStyle/>
          <a:p>
            <a:fld id="{D7A94449-2353-42EB-8E5A-8232D7F46916}" type="datetimeFigureOut">
              <a:rPr lang="en-AU" smtClean="0"/>
              <a:t>5/11/2020</a:t>
            </a:fld>
            <a:endParaRPr lang="en-AU"/>
          </a:p>
        </p:txBody>
      </p:sp>
      <p:sp>
        <p:nvSpPr>
          <p:cNvPr id="6" name="Footer Placeholder 5">
            <a:extLst>
              <a:ext uri="{FF2B5EF4-FFF2-40B4-BE49-F238E27FC236}">
                <a16:creationId xmlns:a16="http://schemas.microsoft.com/office/drawing/2014/main" id="{5F3B462E-FD38-4E16-9FCB-21CD7FA06E0F}"/>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B9A9797D-D123-434E-A4BB-A97A9D1B3FC5}"/>
              </a:ext>
            </a:extLst>
          </p:cNvPr>
          <p:cNvSpPr>
            <a:spLocks noGrp="1"/>
          </p:cNvSpPr>
          <p:nvPr>
            <p:ph type="sldNum" sz="quarter" idx="12"/>
          </p:nvPr>
        </p:nvSpPr>
        <p:spPr/>
        <p:txBody>
          <a:bodyPr/>
          <a:lstStyle/>
          <a:p>
            <a:fld id="{BA9C4489-6EA7-44FA-B620-3B3B606057B0}" type="slidenum">
              <a:rPr lang="en-AU" smtClean="0"/>
              <a:t>‹#›</a:t>
            </a:fld>
            <a:endParaRPr lang="en-AU"/>
          </a:p>
        </p:txBody>
      </p:sp>
    </p:spTree>
    <p:extLst>
      <p:ext uri="{BB962C8B-B14F-4D97-AF65-F5344CB8AC3E}">
        <p14:creationId xmlns:p14="http://schemas.microsoft.com/office/powerpoint/2010/main" val="1391890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6D4FF4-42A5-4E89-8870-FE53ADF4F538}"/>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E9A766CD-F0A3-482C-8D84-46F66A2C1D6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F544433-25F5-4190-A405-31A5BD4E42F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DA7A773C-3B16-4432-AFE8-3A495673FB8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9998AC9-5F40-4D74-965E-04024D77DE1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0FCE29DD-05C6-4372-992E-51214F969156}"/>
              </a:ext>
            </a:extLst>
          </p:cNvPr>
          <p:cNvSpPr>
            <a:spLocks noGrp="1"/>
          </p:cNvSpPr>
          <p:nvPr>
            <p:ph type="dt" sz="half" idx="10"/>
          </p:nvPr>
        </p:nvSpPr>
        <p:spPr/>
        <p:txBody>
          <a:bodyPr/>
          <a:lstStyle/>
          <a:p>
            <a:fld id="{D7A94449-2353-42EB-8E5A-8232D7F46916}" type="datetimeFigureOut">
              <a:rPr lang="en-AU" smtClean="0"/>
              <a:t>5/11/2020</a:t>
            </a:fld>
            <a:endParaRPr lang="en-AU"/>
          </a:p>
        </p:txBody>
      </p:sp>
      <p:sp>
        <p:nvSpPr>
          <p:cNvPr id="8" name="Footer Placeholder 7">
            <a:extLst>
              <a:ext uri="{FF2B5EF4-FFF2-40B4-BE49-F238E27FC236}">
                <a16:creationId xmlns:a16="http://schemas.microsoft.com/office/drawing/2014/main" id="{AA8B4EE7-2B7B-422E-896C-D037BC451919}"/>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62EAE103-4BDF-413F-946C-0AB79E9C1674}"/>
              </a:ext>
            </a:extLst>
          </p:cNvPr>
          <p:cNvSpPr>
            <a:spLocks noGrp="1"/>
          </p:cNvSpPr>
          <p:nvPr>
            <p:ph type="sldNum" sz="quarter" idx="12"/>
          </p:nvPr>
        </p:nvSpPr>
        <p:spPr/>
        <p:txBody>
          <a:bodyPr/>
          <a:lstStyle/>
          <a:p>
            <a:fld id="{BA9C4489-6EA7-44FA-B620-3B3B606057B0}" type="slidenum">
              <a:rPr lang="en-AU" smtClean="0"/>
              <a:t>‹#›</a:t>
            </a:fld>
            <a:endParaRPr lang="en-AU"/>
          </a:p>
        </p:txBody>
      </p:sp>
    </p:spTree>
    <p:extLst>
      <p:ext uri="{BB962C8B-B14F-4D97-AF65-F5344CB8AC3E}">
        <p14:creationId xmlns:p14="http://schemas.microsoft.com/office/powerpoint/2010/main" val="13375395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0C6CA4-A533-4CE9-AD3B-E3931073BD8C}"/>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7498A485-5131-40E4-A03E-D276683685F6}"/>
              </a:ext>
            </a:extLst>
          </p:cNvPr>
          <p:cNvSpPr>
            <a:spLocks noGrp="1"/>
          </p:cNvSpPr>
          <p:nvPr>
            <p:ph type="dt" sz="half" idx="10"/>
          </p:nvPr>
        </p:nvSpPr>
        <p:spPr/>
        <p:txBody>
          <a:bodyPr/>
          <a:lstStyle/>
          <a:p>
            <a:fld id="{D7A94449-2353-42EB-8E5A-8232D7F46916}" type="datetimeFigureOut">
              <a:rPr lang="en-AU" smtClean="0"/>
              <a:t>5/11/2020</a:t>
            </a:fld>
            <a:endParaRPr lang="en-AU"/>
          </a:p>
        </p:txBody>
      </p:sp>
      <p:sp>
        <p:nvSpPr>
          <p:cNvPr id="4" name="Footer Placeholder 3">
            <a:extLst>
              <a:ext uri="{FF2B5EF4-FFF2-40B4-BE49-F238E27FC236}">
                <a16:creationId xmlns:a16="http://schemas.microsoft.com/office/drawing/2014/main" id="{C9514D83-EA4D-4998-A7D4-533621361705}"/>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C3A86A4B-1534-42FE-8B6D-EDFDD772619C}"/>
              </a:ext>
            </a:extLst>
          </p:cNvPr>
          <p:cNvSpPr>
            <a:spLocks noGrp="1"/>
          </p:cNvSpPr>
          <p:nvPr>
            <p:ph type="sldNum" sz="quarter" idx="12"/>
          </p:nvPr>
        </p:nvSpPr>
        <p:spPr/>
        <p:txBody>
          <a:bodyPr/>
          <a:lstStyle/>
          <a:p>
            <a:fld id="{BA9C4489-6EA7-44FA-B620-3B3B606057B0}" type="slidenum">
              <a:rPr lang="en-AU" smtClean="0"/>
              <a:t>‹#›</a:t>
            </a:fld>
            <a:endParaRPr lang="en-AU"/>
          </a:p>
        </p:txBody>
      </p:sp>
    </p:spTree>
    <p:extLst>
      <p:ext uri="{BB962C8B-B14F-4D97-AF65-F5344CB8AC3E}">
        <p14:creationId xmlns:p14="http://schemas.microsoft.com/office/powerpoint/2010/main" val="3246525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4D6065F-D5EE-4622-B0D8-3F47187912D0}"/>
              </a:ext>
            </a:extLst>
          </p:cNvPr>
          <p:cNvSpPr>
            <a:spLocks noGrp="1"/>
          </p:cNvSpPr>
          <p:nvPr>
            <p:ph type="dt" sz="half" idx="10"/>
          </p:nvPr>
        </p:nvSpPr>
        <p:spPr/>
        <p:txBody>
          <a:bodyPr/>
          <a:lstStyle/>
          <a:p>
            <a:fld id="{D7A94449-2353-42EB-8E5A-8232D7F46916}" type="datetimeFigureOut">
              <a:rPr lang="en-AU" smtClean="0"/>
              <a:t>5/11/2020</a:t>
            </a:fld>
            <a:endParaRPr lang="en-AU"/>
          </a:p>
        </p:txBody>
      </p:sp>
      <p:sp>
        <p:nvSpPr>
          <p:cNvPr id="3" name="Footer Placeholder 2">
            <a:extLst>
              <a:ext uri="{FF2B5EF4-FFF2-40B4-BE49-F238E27FC236}">
                <a16:creationId xmlns:a16="http://schemas.microsoft.com/office/drawing/2014/main" id="{ACFE94B2-99FF-47DA-9416-F847F6881420}"/>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23D28898-B98A-4857-AF75-DEF8D1FB6C6D}"/>
              </a:ext>
            </a:extLst>
          </p:cNvPr>
          <p:cNvSpPr>
            <a:spLocks noGrp="1"/>
          </p:cNvSpPr>
          <p:nvPr>
            <p:ph type="sldNum" sz="quarter" idx="12"/>
          </p:nvPr>
        </p:nvSpPr>
        <p:spPr/>
        <p:txBody>
          <a:bodyPr/>
          <a:lstStyle/>
          <a:p>
            <a:fld id="{BA9C4489-6EA7-44FA-B620-3B3B606057B0}" type="slidenum">
              <a:rPr lang="en-AU" smtClean="0"/>
              <a:t>‹#›</a:t>
            </a:fld>
            <a:endParaRPr lang="en-AU"/>
          </a:p>
        </p:txBody>
      </p:sp>
    </p:spTree>
    <p:extLst>
      <p:ext uri="{BB962C8B-B14F-4D97-AF65-F5344CB8AC3E}">
        <p14:creationId xmlns:p14="http://schemas.microsoft.com/office/powerpoint/2010/main" val="23187277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F0B05-BD0E-4B26-9404-25584FB03E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F24DFF96-3F43-4457-AD48-66664FD4C3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B6E7BC8D-4EF5-444C-8DE0-DF9466B3337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A6CD118-17F1-4FEA-9E19-F767A4A20609}"/>
              </a:ext>
            </a:extLst>
          </p:cNvPr>
          <p:cNvSpPr>
            <a:spLocks noGrp="1"/>
          </p:cNvSpPr>
          <p:nvPr>
            <p:ph type="dt" sz="half" idx="10"/>
          </p:nvPr>
        </p:nvSpPr>
        <p:spPr/>
        <p:txBody>
          <a:bodyPr/>
          <a:lstStyle/>
          <a:p>
            <a:fld id="{D7A94449-2353-42EB-8E5A-8232D7F46916}" type="datetimeFigureOut">
              <a:rPr lang="en-AU" smtClean="0"/>
              <a:t>5/11/2020</a:t>
            </a:fld>
            <a:endParaRPr lang="en-AU"/>
          </a:p>
        </p:txBody>
      </p:sp>
      <p:sp>
        <p:nvSpPr>
          <p:cNvPr id="6" name="Footer Placeholder 5">
            <a:extLst>
              <a:ext uri="{FF2B5EF4-FFF2-40B4-BE49-F238E27FC236}">
                <a16:creationId xmlns:a16="http://schemas.microsoft.com/office/drawing/2014/main" id="{C32E6721-E448-4BEA-BACA-8CDDD1BDDB19}"/>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082D3834-3467-4E50-9409-7D2A03A71B49}"/>
              </a:ext>
            </a:extLst>
          </p:cNvPr>
          <p:cNvSpPr>
            <a:spLocks noGrp="1"/>
          </p:cNvSpPr>
          <p:nvPr>
            <p:ph type="sldNum" sz="quarter" idx="12"/>
          </p:nvPr>
        </p:nvSpPr>
        <p:spPr/>
        <p:txBody>
          <a:bodyPr/>
          <a:lstStyle/>
          <a:p>
            <a:fld id="{BA9C4489-6EA7-44FA-B620-3B3B606057B0}" type="slidenum">
              <a:rPr lang="en-AU" smtClean="0"/>
              <a:t>‹#›</a:t>
            </a:fld>
            <a:endParaRPr lang="en-AU"/>
          </a:p>
        </p:txBody>
      </p:sp>
    </p:spTree>
    <p:extLst>
      <p:ext uri="{BB962C8B-B14F-4D97-AF65-F5344CB8AC3E}">
        <p14:creationId xmlns:p14="http://schemas.microsoft.com/office/powerpoint/2010/main" val="33461480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6D1E37-A606-463E-91B0-BA58767892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8DC679DC-D1FF-419C-B30C-7E50EEAB14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ACFE060C-40E5-4288-B3BE-2545C5AED1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7EC50A-8DD8-487E-A9FB-46CFF56952F3}"/>
              </a:ext>
            </a:extLst>
          </p:cNvPr>
          <p:cNvSpPr>
            <a:spLocks noGrp="1"/>
          </p:cNvSpPr>
          <p:nvPr>
            <p:ph type="dt" sz="half" idx="10"/>
          </p:nvPr>
        </p:nvSpPr>
        <p:spPr/>
        <p:txBody>
          <a:bodyPr/>
          <a:lstStyle/>
          <a:p>
            <a:fld id="{D7A94449-2353-42EB-8E5A-8232D7F46916}" type="datetimeFigureOut">
              <a:rPr lang="en-AU" smtClean="0"/>
              <a:t>5/11/2020</a:t>
            </a:fld>
            <a:endParaRPr lang="en-AU"/>
          </a:p>
        </p:txBody>
      </p:sp>
      <p:sp>
        <p:nvSpPr>
          <p:cNvPr id="6" name="Footer Placeholder 5">
            <a:extLst>
              <a:ext uri="{FF2B5EF4-FFF2-40B4-BE49-F238E27FC236}">
                <a16:creationId xmlns:a16="http://schemas.microsoft.com/office/drawing/2014/main" id="{5E40A605-120C-4E44-812D-9C5B9EBBB30F}"/>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1FF76D92-4F4B-45B6-ACB9-065463C23CAF}"/>
              </a:ext>
            </a:extLst>
          </p:cNvPr>
          <p:cNvSpPr>
            <a:spLocks noGrp="1"/>
          </p:cNvSpPr>
          <p:nvPr>
            <p:ph type="sldNum" sz="quarter" idx="12"/>
          </p:nvPr>
        </p:nvSpPr>
        <p:spPr/>
        <p:txBody>
          <a:bodyPr/>
          <a:lstStyle/>
          <a:p>
            <a:fld id="{BA9C4489-6EA7-44FA-B620-3B3B606057B0}" type="slidenum">
              <a:rPr lang="en-AU" smtClean="0"/>
              <a:t>‹#›</a:t>
            </a:fld>
            <a:endParaRPr lang="en-AU"/>
          </a:p>
        </p:txBody>
      </p:sp>
    </p:spTree>
    <p:extLst>
      <p:ext uri="{BB962C8B-B14F-4D97-AF65-F5344CB8AC3E}">
        <p14:creationId xmlns:p14="http://schemas.microsoft.com/office/powerpoint/2010/main" val="3705191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CEF777E-0091-4612-A075-02BFA42068F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5E291EB0-C328-48B3-8841-9532FE04CF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BE18C22-704C-430F-AA26-AAF173ED307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A94449-2353-42EB-8E5A-8232D7F46916}" type="datetimeFigureOut">
              <a:rPr lang="en-AU" smtClean="0"/>
              <a:t>5/11/2020</a:t>
            </a:fld>
            <a:endParaRPr lang="en-AU"/>
          </a:p>
        </p:txBody>
      </p:sp>
      <p:sp>
        <p:nvSpPr>
          <p:cNvPr id="5" name="Footer Placeholder 4">
            <a:extLst>
              <a:ext uri="{FF2B5EF4-FFF2-40B4-BE49-F238E27FC236}">
                <a16:creationId xmlns:a16="http://schemas.microsoft.com/office/drawing/2014/main" id="{4F9DA192-0B28-4DAF-B39B-40EE9491F83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C176330F-F229-4F14-90C8-79B69882C4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9C4489-6EA7-44FA-B620-3B3B606057B0}" type="slidenum">
              <a:rPr lang="en-AU" smtClean="0"/>
              <a:t>‹#›</a:t>
            </a:fld>
            <a:endParaRPr lang="en-AU"/>
          </a:p>
        </p:txBody>
      </p:sp>
    </p:spTree>
    <p:extLst>
      <p:ext uri="{BB962C8B-B14F-4D97-AF65-F5344CB8AC3E}">
        <p14:creationId xmlns:p14="http://schemas.microsoft.com/office/powerpoint/2010/main" val="3445573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4.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4.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4.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4.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4.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4.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26EE4FD-480F-42A5-9FEB-DA630457CFB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5">
            <a:extLst>
              <a:ext uri="{FF2B5EF4-FFF2-40B4-BE49-F238E27FC236}">
                <a16:creationId xmlns:a16="http://schemas.microsoft.com/office/drawing/2014/main" id="{A187062F-BE14-42FC-B06A-607DB23849C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42688" y="1766812"/>
            <a:ext cx="822493" cy="4232692"/>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
            <a:extLst>
              <a:ext uri="{FF2B5EF4-FFF2-40B4-BE49-F238E27FC236}">
                <a16:creationId xmlns:a16="http://schemas.microsoft.com/office/drawing/2014/main" id="{731FE21B-2A45-4BF5-8B03-E1234198877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42689" y="1423780"/>
            <a:ext cx="687754" cy="3820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2DC5A94D-79ED-48F5-9DC5-96CBB507CEC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1183243" y="1239381"/>
            <a:ext cx="347200" cy="369970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8">
            <a:extLst>
              <a:ext uri="{FF2B5EF4-FFF2-40B4-BE49-F238E27FC236}">
                <a16:creationId xmlns:a16="http://schemas.microsoft.com/office/drawing/2014/main" id="{93A3D4BE-AF25-4F9A-9C29-1145CCE24A2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1183242" y="1230651"/>
            <a:ext cx="10208658" cy="3531073"/>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7F144CF0-41A0-4391-8424-9E13F825C3B6}"/>
              </a:ext>
            </a:extLst>
          </p:cNvPr>
          <p:cNvSpPr>
            <a:spLocks noGrp="1"/>
          </p:cNvSpPr>
          <p:nvPr>
            <p:ph type="ctrTitle"/>
          </p:nvPr>
        </p:nvSpPr>
        <p:spPr>
          <a:xfrm>
            <a:off x="1870997" y="1607809"/>
            <a:ext cx="9236026" cy="2876680"/>
          </a:xfrm>
        </p:spPr>
        <p:txBody>
          <a:bodyPr anchor="b">
            <a:normAutofit/>
          </a:bodyPr>
          <a:lstStyle/>
          <a:p>
            <a:pPr algn="l"/>
            <a:r>
              <a:rPr lang="en-AU" sz="6600" dirty="0">
                <a:solidFill>
                  <a:srgbClr val="FFFFFF"/>
                </a:solidFill>
              </a:rPr>
              <a:t>Not wasting a crisis</a:t>
            </a:r>
          </a:p>
        </p:txBody>
      </p:sp>
      <p:sp>
        <p:nvSpPr>
          <p:cNvPr id="3" name="Subtitle 2">
            <a:extLst>
              <a:ext uri="{FF2B5EF4-FFF2-40B4-BE49-F238E27FC236}">
                <a16:creationId xmlns:a16="http://schemas.microsoft.com/office/drawing/2014/main" id="{E6170BE7-D0DF-4C64-BBAD-E2E979430FCA}"/>
              </a:ext>
            </a:extLst>
          </p:cNvPr>
          <p:cNvSpPr>
            <a:spLocks noGrp="1"/>
          </p:cNvSpPr>
          <p:nvPr>
            <p:ph type="subTitle" idx="1"/>
          </p:nvPr>
        </p:nvSpPr>
        <p:spPr>
          <a:xfrm>
            <a:off x="1987499" y="4810308"/>
            <a:ext cx="9003022" cy="1076551"/>
          </a:xfrm>
        </p:spPr>
        <p:txBody>
          <a:bodyPr>
            <a:normAutofit fontScale="92500" lnSpcReduction="20000"/>
          </a:bodyPr>
          <a:lstStyle/>
          <a:p>
            <a:pPr algn="l"/>
            <a:r>
              <a:rPr lang="en-AU" dirty="0"/>
              <a:t>Professor Jennifer Howell</a:t>
            </a:r>
          </a:p>
          <a:p>
            <a:pPr algn="l"/>
            <a:r>
              <a:rPr lang="en-AU" dirty="0"/>
              <a:t>Associate DVC (Learning &amp; Teaching)</a:t>
            </a:r>
          </a:p>
          <a:p>
            <a:pPr algn="l"/>
            <a:r>
              <a:rPr lang="en-AU" dirty="0"/>
              <a:t>Learning Innovation and Teaching Excellence Centre (LITEC)</a:t>
            </a:r>
          </a:p>
        </p:txBody>
      </p:sp>
    </p:spTree>
    <p:extLst>
      <p:ext uri="{BB962C8B-B14F-4D97-AF65-F5344CB8AC3E}">
        <p14:creationId xmlns:p14="http://schemas.microsoft.com/office/powerpoint/2010/main" val="21617546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F6119-3376-4724-9B86-DB1C59316D53}"/>
              </a:ext>
            </a:extLst>
          </p:cNvPr>
          <p:cNvSpPr>
            <a:spLocks noGrp="1"/>
          </p:cNvSpPr>
          <p:nvPr>
            <p:ph type="title"/>
          </p:nvPr>
        </p:nvSpPr>
        <p:spPr>
          <a:xfrm>
            <a:off x="73089" y="0"/>
            <a:ext cx="10515600" cy="1325563"/>
          </a:xfrm>
        </p:spPr>
        <p:txBody>
          <a:bodyPr/>
          <a:lstStyle/>
          <a:p>
            <a:r>
              <a:rPr lang="en-AU" b="1" dirty="0" smtClean="0"/>
              <a:t>Industry-engaged learning experiences</a:t>
            </a:r>
            <a:endParaRPr lang="en-AU" b="1" dirty="0"/>
          </a:p>
        </p:txBody>
      </p:sp>
      <p:sp>
        <p:nvSpPr>
          <p:cNvPr id="4" name="Content Placeholder 3"/>
          <p:cNvSpPr>
            <a:spLocks noGrp="1"/>
          </p:cNvSpPr>
          <p:nvPr>
            <p:ph sz="half" idx="2"/>
          </p:nvPr>
        </p:nvSpPr>
        <p:spPr>
          <a:xfrm>
            <a:off x="4502020" y="1235940"/>
            <a:ext cx="6871996" cy="4351338"/>
          </a:xfrm>
        </p:spPr>
        <p:txBody>
          <a:bodyPr>
            <a:normAutofit fontScale="70000" lnSpcReduction="20000"/>
          </a:bodyPr>
          <a:lstStyle/>
          <a:p>
            <a:pPr lvl="0"/>
            <a:r>
              <a:rPr lang="en-AU" dirty="0"/>
              <a:t>Each course will have a minimum of one authentic industry engagement </a:t>
            </a:r>
            <a:r>
              <a:rPr lang="en-AU" b="1" dirty="0"/>
              <a:t>each semester</a:t>
            </a:r>
            <a:r>
              <a:rPr lang="en-AU" dirty="0"/>
              <a:t> (e.g. internships/practicums/innovative WIL approaches/fieldwork/industry collaboration). </a:t>
            </a:r>
          </a:p>
          <a:p>
            <a:pPr lvl="0"/>
            <a:r>
              <a:rPr lang="en-AU" dirty="0"/>
              <a:t>Authentic industry engagement will be visible via two graphics which are to be included on course materials and unit outlines; a visual course map identifying where industry engagement occurs across a course and a pictogram for each unit with a WIL/industry rating</a:t>
            </a:r>
          </a:p>
          <a:p>
            <a:pPr lvl="0"/>
            <a:r>
              <a:rPr lang="en-AU" dirty="0"/>
              <a:t>STEM-related courses and units will be similarly identified with a visual course map graphic. Units will have a pictogram that identifies which STEM-skills have been integrated via a numerical rating.  </a:t>
            </a:r>
          </a:p>
          <a:p>
            <a:pPr lvl="0"/>
            <a:r>
              <a:rPr lang="en-AU" dirty="0"/>
              <a:t>Each course will have a curriculum that has been co-designed via industry collaboration. This will be actioned as a course undergoes comprehensive review and hence will reach the target of 100% of all courses by 2026.  </a:t>
            </a:r>
          </a:p>
          <a:p>
            <a:endParaRPr lang="en-AU" dirty="0"/>
          </a:p>
        </p:txBody>
      </p:sp>
      <p:sp>
        <p:nvSpPr>
          <p:cNvPr id="6" name="Rectangle 5"/>
          <p:cNvSpPr/>
          <p:nvPr/>
        </p:nvSpPr>
        <p:spPr>
          <a:xfrm>
            <a:off x="1" y="5936974"/>
            <a:ext cx="6095999" cy="921026"/>
          </a:xfrm>
          <a:prstGeom prst="rect">
            <a:avLst/>
          </a:prstGeom>
          <a:gradFill flip="none" rotWithShape="1">
            <a:gsLst>
              <a:gs pos="0">
                <a:srgbClr val="000099">
                  <a:tint val="66000"/>
                  <a:satMod val="160000"/>
                </a:srgbClr>
              </a:gs>
              <a:gs pos="50000">
                <a:srgbClr val="000099">
                  <a:tint val="44500"/>
                  <a:satMod val="160000"/>
                </a:srgbClr>
              </a:gs>
              <a:gs pos="100000">
                <a:srgbClr val="000099">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p:cNvSpPr/>
          <p:nvPr/>
        </p:nvSpPr>
        <p:spPr>
          <a:xfrm>
            <a:off x="6096001" y="5936974"/>
            <a:ext cx="6095999" cy="921026"/>
          </a:xfrm>
          <a:prstGeom prst="rect">
            <a:avLst/>
          </a:prstGeom>
          <a:gradFill flip="none" rotWithShape="1">
            <a:gsLst>
              <a:gs pos="0">
                <a:srgbClr val="000099">
                  <a:tint val="66000"/>
                  <a:satMod val="160000"/>
                </a:srgbClr>
              </a:gs>
              <a:gs pos="50000">
                <a:srgbClr val="000099">
                  <a:tint val="44500"/>
                  <a:satMod val="160000"/>
                </a:srgbClr>
              </a:gs>
              <a:gs pos="100000">
                <a:srgbClr val="000099">
                  <a:tint val="23500"/>
                  <a:satMod val="1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Title 1">
            <a:extLst>
              <a:ext uri="{FF2B5EF4-FFF2-40B4-BE49-F238E27FC236}">
                <a16:creationId xmlns:a16="http://schemas.microsoft.com/office/drawing/2014/main" id="{D4AF6119-3376-4724-9B86-DB1C59316D53}"/>
              </a:ext>
            </a:extLst>
          </p:cNvPr>
          <p:cNvSpPr txBox="1">
            <a:spLocks/>
          </p:cNvSpPr>
          <p:nvPr/>
        </p:nvSpPr>
        <p:spPr>
          <a:xfrm>
            <a:off x="-132261" y="5734705"/>
            <a:ext cx="1219199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AU" b="1" dirty="0"/>
          </a:p>
        </p:txBody>
      </p:sp>
      <p:cxnSp>
        <p:nvCxnSpPr>
          <p:cNvPr id="16" name="Straight Connector 15"/>
          <p:cNvCxnSpPr/>
          <p:nvPr/>
        </p:nvCxnSpPr>
        <p:spPr>
          <a:xfrm flipV="1">
            <a:off x="1" y="1020419"/>
            <a:ext cx="12191999" cy="13252"/>
          </a:xfrm>
          <a:prstGeom prst="line">
            <a:avLst/>
          </a:prstGeom>
          <a:ln w="6350">
            <a:prstDash val="solid"/>
          </a:ln>
        </p:spPr>
        <p:style>
          <a:lnRef idx="1">
            <a:schemeClr val="accent1"/>
          </a:lnRef>
          <a:fillRef idx="0">
            <a:schemeClr val="accent1"/>
          </a:fillRef>
          <a:effectRef idx="0">
            <a:schemeClr val="accent1"/>
          </a:effectRef>
          <a:fontRef idx="minor">
            <a:schemeClr val="tx1"/>
          </a:fontRef>
        </p:style>
      </p:cxnSp>
      <p:graphicFrame>
        <p:nvGraphicFramePr>
          <p:cNvPr id="9" name="Content Placeholder 3">
            <a:extLst>
              <a:ext uri="{FF2B5EF4-FFF2-40B4-BE49-F238E27FC236}">
                <a16:creationId xmlns:a16="http://schemas.microsoft.com/office/drawing/2014/main" id="{2DF9B50B-55CD-4FD6-9C6D-49CB80D8CF54}"/>
              </a:ext>
            </a:extLst>
          </p:cNvPr>
          <p:cNvGraphicFramePr>
            <a:graphicFrameLocks/>
          </p:cNvGraphicFramePr>
          <p:nvPr>
            <p:extLst>
              <p:ext uri="{D42A27DB-BD31-4B8C-83A1-F6EECF244321}">
                <p14:modId xmlns:p14="http://schemas.microsoft.com/office/powerpoint/2010/main" val="1745046950"/>
              </p:ext>
            </p:extLst>
          </p:nvPr>
        </p:nvGraphicFramePr>
        <p:xfrm>
          <a:off x="597160" y="1624958"/>
          <a:ext cx="3247052" cy="3021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227478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F6119-3376-4724-9B86-DB1C59316D53}"/>
              </a:ext>
            </a:extLst>
          </p:cNvPr>
          <p:cNvSpPr>
            <a:spLocks noGrp="1"/>
          </p:cNvSpPr>
          <p:nvPr>
            <p:ph type="title"/>
          </p:nvPr>
        </p:nvSpPr>
        <p:spPr>
          <a:xfrm>
            <a:off x="73089" y="0"/>
            <a:ext cx="10515600" cy="1325563"/>
          </a:xfrm>
        </p:spPr>
        <p:txBody>
          <a:bodyPr/>
          <a:lstStyle/>
          <a:p>
            <a:r>
              <a:rPr lang="en-AU" b="1" dirty="0" smtClean="0"/>
              <a:t>Agile learning design</a:t>
            </a:r>
            <a:endParaRPr lang="en-AU" b="1" dirty="0"/>
          </a:p>
        </p:txBody>
      </p:sp>
      <p:sp>
        <p:nvSpPr>
          <p:cNvPr id="4" name="Content Placeholder 3"/>
          <p:cNvSpPr>
            <a:spLocks noGrp="1"/>
          </p:cNvSpPr>
          <p:nvPr>
            <p:ph sz="half" idx="2"/>
          </p:nvPr>
        </p:nvSpPr>
        <p:spPr>
          <a:xfrm>
            <a:off x="4502020" y="1235940"/>
            <a:ext cx="6871996" cy="4351338"/>
          </a:xfrm>
        </p:spPr>
        <p:txBody>
          <a:bodyPr>
            <a:normAutofit fontScale="85000" lnSpcReduction="10000"/>
          </a:bodyPr>
          <a:lstStyle/>
          <a:p>
            <a:pPr lvl="0"/>
            <a:r>
              <a:rPr lang="en-AU" dirty="0"/>
              <a:t>A flexible, responsive and agile approach to learning design that supports disciplinary preferences and industry expectations</a:t>
            </a:r>
          </a:p>
          <a:p>
            <a:pPr lvl="0"/>
            <a:r>
              <a:rPr lang="en-AU" dirty="0"/>
              <a:t>Learning design leading decisions around delivery and assessment</a:t>
            </a:r>
          </a:p>
          <a:p>
            <a:pPr lvl="0"/>
            <a:r>
              <a:rPr lang="en-AU" dirty="0"/>
              <a:t>Learning will be a combination of online, f2f and virtual </a:t>
            </a:r>
            <a:r>
              <a:rPr lang="en-AU" dirty="0" smtClean="0"/>
              <a:t>and follow a </a:t>
            </a:r>
            <a:r>
              <a:rPr lang="en-AU" b="1" dirty="0"/>
              <a:t>70:30 </a:t>
            </a:r>
            <a:r>
              <a:rPr lang="en-AU" b="1" dirty="0" smtClean="0"/>
              <a:t>structure</a:t>
            </a:r>
          </a:p>
          <a:p>
            <a:r>
              <a:rPr lang="en-AU" dirty="0"/>
              <a:t>A </a:t>
            </a:r>
            <a:r>
              <a:rPr lang="en-AU" b="1" dirty="0"/>
              <a:t>Learning Object Repository (LOR)</a:t>
            </a:r>
            <a:r>
              <a:rPr lang="en-AU" dirty="0"/>
              <a:t> will be created that will store all of the digital learning materials and videos created by all teaching staff. This will be an Open Education Resource (OER) available for all Curtin staff to access and will enable the sharing of resources and expertise across disciplines</a:t>
            </a:r>
          </a:p>
          <a:p>
            <a:pPr lvl="0"/>
            <a:endParaRPr lang="en-AU" dirty="0"/>
          </a:p>
          <a:p>
            <a:endParaRPr lang="en-AU" dirty="0"/>
          </a:p>
        </p:txBody>
      </p:sp>
      <p:sp>
        <p:nvSpPr>
          <p:cNvPr id="6" name="Rectangle 5"/>
          <p:cNvSpPr/>
          <p:nvPr/>
        </p:nvSpPr>
        <p:spPr>
          <a:xfrm>
            <a:off x="1" y="5936974"/>
            <a:ext cx="6095999" cy="921026"/>
          </a:xfrm>
          <a:prstGeom prst="rect">
            <a:avLst/>
          </a:prstGeom>
          <a:gradFill flip="none" rotWithShape="1">
            <a:gsLst>
              <a:gs pos="0">
                <a:srgbClr val="000099">
                  <a:tint val="66000"/>
                  <a:satMod val="160000"/>
                </a:srgbClr>
              </a:gs>
              <a:gs pos="50000">
                <a:srgbClr val="000099">
                  <a:tint val="44500"/>
                  <a:satMod val="160000"/>
                </a:srgbClr>
              </a:gs>
              <a:gs pos="100000">
                <a:srgbClr val="000099">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p:cNvSpPr/>
          <p:nvPr/>
        </p:nvSpPr>
        <p:spPr>
          <a:xfrm>
            <a:off x="6096001" y="5936974"/>
            <a:ext cx="6095999" cy="921026"/>
          </a:xfrm>
          <a:prstGeom prst="rect">
            <a:avLst/>
          </a:prstGeom>
          <a:gradFill flip="none" rotWithShape="1">
            <a:gsLst>
              <a:gs pos="0">
                <a:srgbClr val="000099">
                  <a:tint val="66000"/>
                  <a:satMod val="160000"/>
                </a:srgbClr>
              </a:gs>
              <a:gs pos="50000">
                <a:srgbClr val="000099">
                  <a:tint val="44500"/>
                  <a:satMod val="160000"/>
                </a:srgbClr>
              </a:gs>
              <a:gs pos="100000">
                <a:srgbClr val="000099">
                  <a:tint val="23500"/>
                  <a:satMod val="1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Title 1">
            <a:extLst>
              <a:ext uri="{FF2B5EF4-FFF2-40B4-BE49-F238E27FC236}">
                <a16:creationId xmlns:a16="http://schemas.microsoft.com/office/drawing/2014/main" id="{D4AF6119-3376-4724-9B86-DB1C59316D53}"/>
              </a:ext>
            </a:extLst>
          </p:cNvPr>
          <p:cNvSpPr txBox="1">
            <a:spLocks/>
          </p:cNvSpPr>
          <p:nvPr/>
        </p:nvSpPr>
        <p:spPr>
          <a:xfrm>
            <a:off x="-132261" y="5734705"/>
            <a:ext cx="1219199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AU" b="1" dirty="0"/>
          </a:p>
        </p:txBody>
      </p:sp>
      <p:cxnSp>
        <p:nvCxnSpPr>
          <p:cNvPr id="16" name="Straight Connector 15"/>
          <p:cNvCxnSpPr/>
          <p:nvPr/>
        </p:nvCxnSpPr>
        <p:spPr>
          <a:xfrm flipV="1">
            <a:off x="1" y="1020419"/>
            <a:ext cx="12191999" cy="13252"/>
          </a:xfrm>
          <a:prstGeom prst="line">
            <a:avLst/>
          </a:prstGeom>
          <a:ln w="6350">
            <a:prstDash val="solid"/>
          </a:ln>
        </p:spPr>
        <p:style>
          <a:lnRef idx="1">
            <a:schemeClr val="accent1"/>
          </a:lnRef>
          <a:fillRef idx="0">
            <a:schemeClr val="accent1"/>
          </a:fillRef>
          <a:effectRef idx="0">
            <a:schemeClr val="accent1"/>
          </a:effectRef>
          <a:fontRef idx="minor">
            <a:schemeClr val="tx1"/>
          </a:fontRef>
        </p:style>
      </p:cxnSp>
      <p:graphicFrame>
        <p:nvGraphicFramePr>
          <p:cNvPr id="9" name="Content Placeholder 3">
            <a:extLst>
              <a:ext uri="{FF2B5EF4-FFF2-40B4-BE49-F238E27FC236}">
                <a16:creationId xmlns:a16="http://schemas.microsoft.com/office/drawing/2014/main" id="{2DF9B50B-55CD-4FD6-9C6D-49CB80D8CF54}"/>
              </a:ext>
            </a:extLst>
          </p:cNvPr>
          <p:cNvGraphicFramePr>
            <a:graphicFrameLocks/>
          </p:cNvGraphicFramePr>
          <p:nvPr>
            <p:extLst>
              <p:ext uri="{D42A27DB-BD31-4B8C-83A1-F6EECF244321}">
                <p14:modId xmlns:p14="http://schemas.microsoft.com/office/powerpoint/2010/main" val="1745046950"/>
              </p:ext>
            </p:extLst>
          </p:nvPr>
        </p:nvGraphicFramePr>
        <p:xfrm>
          <a:off x="597160" y="1624958"/>
          <a:ext cx="3247052" cy="3021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18339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F6119-3376-4724-9B86-DB1C59316D53}"/>
              </a:ext>
            </a:extLst>
          </p:cNvPr>
          <p:cNvSpPr>
            <a:spLocks noGrp="1"/>
          </p:cNvSpPr>
          <p:nvPr>
            <p:ph type="title"/>
          </p:nvPr>
        </p:nvSpPr>
        <p:spPr>
          <a:xfrm>
            <a:off x="73089" y="0"/>
            <a:ext cx="10515600" cy="1325563"/>
          </a:xfrm>
        </p:spPr>
        <p:txBody>
          <a:bodyPr/>
          <a:lstStyle/>
          <a:p>
            <a:r>
              <a:rPr lang="en-AU" b="1" dirty="0" smtClean="0"/>
              <a:t>Differentiated Delivery</a:t>
            </a:r>
            <a:endParaRPr lang="en-AU" b="1" dirty="0"/>
          </a:p>
        </p:txBody>
      </p:sp>
      <p:sp>
        <p:nvSpPr>
          <p:cNvPr id="4" name="Content Placeholder 3"/>
          <p:cNvSpPr>
            <a:spLocks noGrp="1"/>
          </p:cNvSpPr>
          <p:nvPr>
            <p:ph sz="half" idx="2"/>
          </p:nvPr>
        </p:nvSpPr>
        <p:spPr>
          <a:xfrm>
            <a:off x="4502020" y="1235940"/>
            <a:ext cx="6871996" cy="4351338"/>
          </a:xfrm>
        </p:spPr>
        <p:txBody>
          <a:bodyPr>
            <a:normAutofit fontScale="85000" lnSpcReduction="20000"/>
          </a:bodyPr>
          <a:lstStyle/>
          <a:p>
            <a:pPr lvl="0"/>
            <a:r>
              <a:rPr lang="en-AU" dirty="0"/>
              <a:t>By the conclusion of 2021, lectures will be phased out. Initially large-scale lectures will not be scheduled (≥ 100) and all lectures will cease to be scheduled by the end of 2021. Lectures will be replaced by </a:t>
            </a:r>
            <a:r>
              <a:rPr lang="en-AU" b="1" dirty="0" err="1"/>
              <a:t>CurtinTalks</a:t>
            </a:r>
            <a:r>
              <a:rPr lang="en-AU" dirty="0"/>
              <a:t> which are 10 or 15 minute short videos based on a single topic or concept. Students may be required to watch 2-3 per week per unit. These recordings will be stored in the LOR</a:t>
            </a:r>
          </a:p>
          <a:p>
            <a:pPr lvl="0"/>
            <a:r>
              <a:rPr lang="en-AU" dirty="0"/>
              <a:t>Large group sessions will be scheduled ≥ 3 study period</a:t>
            </a:r>
            <a:r>
              <a:rPr lang="en-AU" dirty="0" smtClean="0"/>
              <a:t>.</a:t>
            </a:r>
          </a:p>
          <a:p>
            <a:r>
              <a:rPr lang="en-AU" dirty="0"/>
              <a:t>Content pathways will be created into UG and PG courses that maximise Curtin-content delivered as Curtin Credentials, MOOCs and </a:t>
            </a:r>
            <a:r>
              <a:rPr lang="en-AU" dirty="0" err="1"/>
              <a:t>MicroMasters</a:t>
            </a:r>
            <a:r>
              <a:rPr lang="en-AU" dirty="0"/>
              <a:t> (via </a:t>
            </a:r>
            <a:r>
              <a:rPr lang="en-AU" dirty="0" err="1"/>
              <a:t>edX</a:t>
            </a:r>
            <a:r>
              <a:rPr lang="en-AU" dirty="0" smtClean="0"/>
              <a:t>).</a:t>
            </a:r>
            <a:endParaRPr lang="en-AU" dirty="0"/>
          </a:p>
          <a:p>
            <a:endParaRPr lang="en-AU" dirty="0"/>
          </a:p>
        </p:txBody>
      </p:sp>
      <p:sp>
        <p:nvSpPr>
          <p:cNvPr id="6" name="Rectangle 5"/>
          <p:cNvSpPr/>
          <p:nvPr/>
        </p:nvSpPr>
        <p:spPr>
          <a:xfrm>
            <a:off x="1" y="5936974"/>
            <a:ext cx="6095999" cy="921026"/>
          </a:xfrm>
          <a:prstGeom prst="rect">
            <a:avLst/>
          </a:prstGeom>
          <a:gradFill flip="none" rotWithShape="1">
            <a:gsLst>
              <a:gs pos="0">
                <a:srgbClr val="000099">
                  <a:tint val="66000"/>
                  <a:satMod val="160000"/>
                </a:srgbClr>
              </a:gs>
              <a:gs pos="50000">
                <a:srgbClr val="000099">
                  <a:tint val="44500"/>
                  <a:satMod val="160000"/>
                </a:srgbClr>
              </a:gs>
              <a:gs pos="100000">
                <a:srgbClr val="000099">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p:cNvSpPr/>
          <p:nvPr/>
        </p:nvSpPr>
        <p:spPr>
          <a:xfrm>
            <a:off x="6096001" y="5936974"/>
            <a:ext cx="6095999" cy="921026"/>
          </a:xfrm>
          <a:prstGeom prst="rect">
            <a:avLst/>
          </a:prstGeom>
          <a:gradFill flip="none" rotWithShape="1">
            <a:gsLst>
              <a:gs pos="0">
                <a:srgbClr val="000099">
                  <a:tint val="66000"/>
                  <a:satMod val="160000"/>
                </a:srgbClr>
              </a:gs>
              <a:gs pos="50000">
                <a:srgbClr val="000099">
                  <a:tint val="44500"/>
                  <a:satMod val="160000"/>
                </a:srgbClr>
              </a:gs>
              <a:gs pos="100000">
                <a:srgbClr val="000099">
                  <a:tint val="23500"/>
                  <a:satMod val="1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Title 1">
            <a:extLst>
              <a:ext uri="{FF2B5EF4-FFF2-40B4-BE49-F238E27FC236}">
                <a16:creationId xmlns:a16="http://schemas.microsoft.com/office/drawing/2014/main" id="{D4AF6119-3376-4724-9B86-DB1C59316D53}"/>
              </a:ext>
            </a:extLst>
          </p:cNvPr>
          <p:cNvSpPr txBox="1">
            <a:spLocks/>
          </p:cNvSpPr>
          <p:nvPr/>
        </p:nvSpPr>
        <p:spPr>
          <a:xfrm>
            <a:off x="-132261" y="5734705"/>
            <a:ext cx="1219199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AU" b="1" dirty="0"/>
          </a:p>
        </p:txBody>
      </p:sp>
      <p:cxnSp>
        <p:nvCxnSpPr>
          <p:cNvPr id="16" name="Straight Connector 15"/>
          <p:cNvCxnSpPr/>
          <p:nvPr/>
        </p:nvCxnSpPr>
        <p:spPr>
          <a:xfrm flipV="1">
            <a:off x="1" y="1020419"/>
            <a:ext cx="12191999" cy="13252"/>
          </a:xfrm>
          <a:prstGeom prst="line">
            <a:avLst/>
          </a:prstGeom>
          <a:ln w="6350">
            <a:prstDash val="solid"/>
          </a:ln>
        </p:spPr>
        <p:style>
          <a:lnRef idx="1">
            <a:schemeClr val="accent1"/>
          </a:lnRef>
          <a:fillRef idx="0">
            <a:schemeClr val="accent1"/>
          </a:fillRef>
          <a:effectRef idx="0">
            <a:schemeClr val="accent1"/>
          </a:effectRef>
          <a:fontRef idx="minor">
            <a:schemeClr val="tx1"/>
          </a:fontRef>
        </p:style>
      </p:cxnSp>
      <p:graphicFrame>
        <p:nvGraphicFramePr>
          <p:cNvPr id="9" name="Content Placeholder 3">
            <a:extLst>
              <a:ext uri="{FF2B5EF4-FFF2-40B4-BE49-F238E27FC236}">
                <a16:creationId xmlns:a16="http://schemas.microsoft.com/office/drawing/2014/main" id="{2DF9B50B-55CD-4FD6-9C6D-49CB80D8CF54}"/>
              </a:ext>
            </a:extLst>
          </p:cNvPr>
          <p:cNvGraphicFramePr>
            <a:graphicFrameLocks/>
          </p:cNvGraphicFramePr>
          <p:nvPr>
            <p:extLst>
              <p:ext uri="{D42A27DB-BD31-4B8C-83A1-F6EECF244321}">
                <p14:modId xmlns:p14="http://schemas.microsoft.com/office/powerpoint/2010/main" val="1745046950"/>
              </p:ext>
            </p:extLst>
          </p:nvPr>
        </p:nvGraphicFramePr>
        <p:xfrm>
          <a:off x="597160" y="1624958"/>
          <a:ext cx="3247052" cy="3021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63112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F6119-3376-4724-9B86-DB1C59316D53}"/>
              </a:ext>
            </a:extLst>
          </p:cNvPr>
          <p:cNvSpPr>
            <a:spLocks noGrp="1"/>
          </p:cNvSpPr>
          <p:nvPr>
            <p:ph type="title"/>
          </p:nvPr>
        </p:nvSpPr>
        <p:spPr>
          <a:xfrm>
            <a:off x="73089" y="0"/>
            <a:ext cx="10515600" cy="1325563"/>
          </a:xfrm>
        </p:spPr>
        <p:txBody>
          <a:bodyPr/>
          <a:lstStyle/>
          <a:p>
            <a:r>
              <a:rPr lang="en-AU" b="1" dirty="0" smtClean="0"/>
              <a:t>Authentic learning outcomes</a:t>
            </a:r>
            <a:endParaRPr lang="en-AU" b="1" dirty="0"/>
          </a:p>
        </p:txBody>
      </p:sp>
      <p:sp>
        <p:nvSpPr>
          <p:cNvPr id="4" name="Content Placeholder 3"/>
          <p:cNvSpPr>
            <a:spLocks noGrp="1"/>
          </p:cNvSpPr>
          <p:nvPr>
            <p:ph sz="half" idx="2"/>
          </p:nvPr>
        </p:nvSpPr>
        <p:spPr>
          <a:xfrm>
            <a:off x="4502020" y="1235940"/>
            <a:ext cx="6871996" cy="4351338"/>
          </a:xfrm>
        </p:spPr>
        <p:txBody>
          <a:bodyPr>
            <a:normAutofit fontScale="92500" lnSpcReduction="20000"/>
          </a:bodyPr>
          <a:lstStyle/>
          <a:p>
            <a:pPr lvl="0"/>
            <a:r>
              <a:rPr lang="en-AU" dirty="0"/>
              <a:t>Examinations will by exception after Semester 1, 2020. A maximum of 10% of units per course can be allocated an examination by exemption.</a:t>
            </a:r>
          </a:p>
          <a:p>
            <a:pPr lvl="0"/>
            <a:r>
              <a:rPr lang="en-AU" dirty="0"/>
              <a:t>Non-accredited majors and/or courses will move towards programmatic assessment design by 2022</a:t>
            </a:r>
          </a:p>
          <a:p>
            <a:pPr lvl="0"/>
            <a:r>
              <a:rPr lang="en-AU" dirty="0"/>
              <a:t>The maximum number of assessment items per unit will be: 2 in PG units and 3 in UG. There will be no incremental assessment after 2021.</a:t>
            </a:r>
          </a:p>
          <a:p>
            <a:pPr lvl="0"/>
            <a:r>
              <a:rPr lang="en-AU" dirty="0"/>
              <a:t>Assessment design will be authentic and focused on employability. Tasks will reflect the practices of the discipline or profession the course is designed around.</a:t>
            </a:r>
          </a:p>
          <a:p>
            <a:endParaRPr lang="en-AU" dirty="0"/>
          </a:p>
        </p:txBody>
      </p:sp>
      <p:sp>
        <p:nvSpPr>
          <p:cNvPr id="6" name="Rectangle 5"/>
          <p:cNvSpPr/>
          <p:nvPr/>
        </p:nvSpPr>
        <p:spPr>
          <a:xfrm>
            <a:off x="1" y="5936974"/>
            <a:ext cx="6095999" cy="921026"/>
          </a:xfrm>
          <a:prstGeom prst="rect">
            <a:avLst/>
          </a:prstGeom>
          <a:gradFill flip="none" rotWithShape="1">
            <a:gsLst>
              <a:gs pos="0">
                <a:srgbClr val="000099">
                  <a:tint val="66000"/>
                  <a:satMod val="160000"/>
                </a:srgbClr>
              </a:gs>
              <a:gs pos="50000">
                <a:srgbClr val="000099">
                  <a:tint val="44500"/>
                  <a:satMod val="160000"/>
                </a:srgbClr>
              </a:gs>
              <a:gs pos="100000">
                <a:srgbClr val="000099">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p:cNvSpPr/>
          <p:nvPr/>
        </p:nvSpPr>
        <p:spPr>
          <a:xfrm>
            <a:off x="6096001" y="5936974"/>
            <a:ext cx="6095999" cy="921026"/>
          </a:xfrm>
          <a:prstGeom prst="rect">
            <a:avLst/>
          </a:prstGeom>
          <a:gradFill flip="none" rotWithShape="1">
            <a:gsLst>
              <a:gs pos="0">
                <a:srgbClr val="000099">
                  <a:tint val="66000"/>
                  <a:satMod val="160000"/>
                </a:srgbClr>
              </a:gs>
              <a:gs pos="50000">
                <a:srgbClr val="000099">
                  <a:tint val="44500"/>
                  <a:satMod val="160000"/>
                </a:srgbClr>
              </a:gs>
              <a:gs pos="100000">
                <a:srgbClr val="000099">
                  <a:tint val="23500"/>
                  <a:satMod val="1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Title 1">
            <a:extLst>
              <a:ext uri="{FF2B5EF4-FFF2-40B4-BE49-F238E27FC236}">
                <a16:creationId xmlns:a16="http://schemas.microsoft.com/office/drawing/2014/main" id="{D4AF6119-3376-4724-9B86-DB1C59316D53}"/>
              </a:ext>
            </a:extLst>
          </p:cNvPr>
          <p:cNvSpPr txBox="1">
            <a:spLocks/>
          </p:cNvSpPr>
          <p:nvPr/>
        </p:nvSpPr>
        <p:spPr>
          <a:xfrm>
            <a:off x="-132261" y="5734705"/>
            <a:ext cx="1219199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AU" b="1" dirty="0"/>
          </a:p>
        </p:txBody>
      </p:sp>
      <p:cxnSp>
        <p:nvCxnSpPr>
          <p:cNvPr id="16" name="Straight Connector 15"/>
          <p:cNvCxnSpPr/>
          <p:nvPr/>
        </p:nvCxnSpPr>
        <p:spPr>
          <a:xfrm flipV="1">
            <a:off x="1" y="1020419"/>
            <a:ext cx="12191999" cy="13252"/>
          </a:xfrm>
          <a:prstGeom prst="line">
            <a:avLst/>
          </a:prstGeom>
          <a:ln w="6350">
            <a:prstDash val="solid"/>
          </a:ln>
        </p:spPr>
        <p:style>
          <a:lnRef idx="1">
            <a:schemeClr val="accent1"/>
          </a:lnRef>
          <a:fillRef idx="0">
            <a:schemeClr val="accent1"/>
          </a:fillRef>
          <a:effectRef idx="0">
            <a:schemeClr val="accent1"/>
          </a:effectRef>
          <a:fontRef idx="minor">
            <a:schemeClr val="tx1"/>
          </a:fontRef>
        </p:style>
      </p:cxnSp>
      <p:graphicFrame>
        <p:nvGraphicFramePr>
          <p:cNvPr id="9" name="Content Placeholder 3">
            <a:extLst>
              <a:ext uri="{FF2B5EF4-FFF2-40B4-BE49-F238E27FC236}">
                <a16:creationId xmlns:a16="http://schemas.microsoft.com/office/drawing/2014/main" id="{2DF9B50B-55CD-4FD6-9C6D-49CB80D8CF54}"/>
              </a:ext>
            </a:extLst>
          </p:cNvPr>
          <p:cNvGraphicFramePr>
            <a:graphicFrameLocks/>
          </p:cNvGraphicFramePr>
          <p:nvPr>
            <p:extLst>
              <p:ext uri="{D42A27DB-BD31-4B8C-83A1-F6EECF244321}">
                <p14:modId xmlns:p14="http://schemas.microsoft.com/office/powerpoint/2010/main" val="1745046950"/>
              </p:ext>
            </p:extLst>
          </p:nvPr>
        </p:nvGraphicFramePr>
        <p:xfrm>
          <a:off x="597160" y="1624958"/>
          <a:ext cx="3247052" cy="3021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62356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F6119-3376-4724-9B86-DB1C59316D53}"/>
              </a:ext>
            </a:extLst>
          </p:cNvPr>
          <p:cNvSpPr>
            <a:spLocks noGrp="1"/>
          </p:cNvSpPr>
          <p:nvPr>
            <p:ph type="title"/>
          </p:nvPr>
        </p:nvSpPr>
        <p:spPr>
          <a:xfrm>
            <a:off x="73089" y="0"/>
            <a:ext cx="10515600" cy="1325563"/>
          </a:xfrm>
        </p:spPr>
        <p:txBody>
          <a:bodyPr/>
          <a:lstStyle/>
          <a:p>
            <a:r>
              <a:rPr lang="en-AU" b="1" dirty="0" err="1" smtClean="0"/>
              <a:t>Hyflex</a:t>
            </a:r>
            <a:r>
              <a:rPr lang="en-AU" b="1" dirty="0" smtClean="0"/>
              <a:t> Technologies</a:t>
            </a:r>
            <a:endParaRPr lang="en-AU" b="1" dirty="0"/>
          </a:p>
        </p:txBody>
      </p:sp>
      <p:sp>
        <p:nvSpPr>
          <p:cNvPr id="4" name="Content Placeholder 3"/>
          <p:cNvSpPr>
            <a:spLocks noGrp="1"/>
          </p:cNvSpPr>
          <p:nvPr>
            <p:ph sz="half" idx="2"/>
          </p:nvPr>
        </p:nvSpPr>
        <p:spPr>
          <a:xfrm>
            <a:off x="4502020" y="1235940"/>
            <a:ext cx="6871996" cy="4351338"/>
          </a:xfrm>
        </p:spPr>
        <p:txBody>
          <a:bodyPr>
            <a:normAutofit fontScale="92500" lnSpcReduction="10000"/>
          </a:bodyPr>
          <a:lstStyle/>
          <a:p>
            <a:pPr lvl="0"/>
            <a:r>
              <a:rPr lang="en-AU" dirty="0"/>
              <a:t>All learning will be supported via an LMS</a:t>
            </a:r>
            <a:r>
              <a:rPr lang="en-AU" b="1" dirty="0"/>
              <a:t> </a:t>
            </a:r>
            <a:r>
              <a:rPr lang="en-AU" dirty="0"/>
              <a:t>and the Curtin Open Learning Repository (LOR)</a:t>
            </a:r>
          </a:p>
          <a:p>
            <a:pPr lvl="0"/>
            <a:r>
              <a:rPr lang="en-AU" dirty="0" smtClean="0"/>
              <a:t>A </a:t>
            </a:r>
            <a:r>
              <a:rPr lang="en-AU" dirty="0"/>
              <a:t>minimum of 10% </a:t>
            </a:r>
            <a:r>
              <a:rPr lang="en-AU" dirty="0" smtClean="0"/>
              <a:t>OER </a:t>
            </a:r>
            <a:r>
              <a:rPr lang="en-AU" dirty="0"/>
              <a:t>content will be embedded into each unit</a:t>
            </a:r>
          </a:p>
          <a:p>
            <a:pPr lvl="0"/>
            <a:r>
              <a:rPr lang="en-AU" dirty="0"/>
              <a:t>Learning will be a hybrid, flexible experience that includes f2f, online, industry collaboration, situated experiences supported by digital technologies</a:t>
            </a:r>
          </a:p>
          <a:p>
            <a:pPr lvl="0"/>
            <a:r>
              <a:rPr lang="en-AU" dirty="0"/>
              <a:t>Learning technologies will be relevant to the course and real world skill requirements of the students</a:t>
            </a:r>
          </a:p>
          <a:p>
            <a:endParaRPr lang="en-AU" dirty="0"/>
          </a:p>
        </p:txBody>
      </p:sp>
      <p:sp>
        <p:nvSpPr>
          <p:cNvPr id="6" name="Rectangle 5"/>
          <p:cNvSpPr/>
          <p:nvPr/>
        </p:nvSpPr>
        <p:spPr>
          <a:xfrm>
            <a:off x="1" y="5936974"/>
            <a:ext cx="6095999" cy="921026"/>
          </a:xfrm>
          <a:prstGeom prst="rect">
            <a:avLst/>
          </a:prstGeom>
          <a:gradFill flip="none" rotWithShape="1">
            <a:gsLst>
              <a:gs pos="0">
                <a:srgbClr val="000099">
                  <a:tint val="66000"/>
                  <a:satMod val="160000"/>
                </a:srgbClr>
              </a:gs>
              <a:gs pos="50000">
                <a:srgbClr val="000099">
                  <a:tint val="44500"/>
                  <a:satMod val="160000"/>
                </a:srgbClr>
              </a:gs>
              <a:gs pos="100000">
                <a:srgbClr val="000099">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p:cNvSpPr/>
          <p:nvPr/>
        </p:nvSpPr>
        <p:spPr>
          <a:xfrm>
            <a:off x="6096001" y="5936974"/>
            <a:ext cx="6095999" cy="921026"/>
          </a:xfrm>
          <a:prstGeom prst="rect">
            <a:avLst/>
          </a:prstGeom>
          <a:gradFill flip="none" rotWithShape="1">
            <a:gsLst>
              <a:gs pos="0">
                <a:srgbClr val="000099">
                  <a:tint val="66000"/>
                  <a:satMod val="160000"/>
                </a:srgbClr>
              </a:gs>
              <a:gs pos="50000">
                <a:srgbClr val="000099">
                  <a:tint val="44500"/>
                  <a:satMod val="160000"/>
                </a:srgbClr>
              </a:gs>
              <a:gs pos="100000">
                <a:srgbClr val="000099">
                  <a:tint val="23500"/>
                  <a:satMod val="1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Title 1">
            <a:extLst>
              <a:ext uri="{FF2B5EF4-FFF2-40B4-BE49-F238E27FC236}">
                <a16:creationId xmlns:a16="http://schemas.microsoft.com/office/drawing/2014/main" id="{D4AF6119-3376-4724-9B86-DB1C59316D53}"/>
              </a:ext>
            </a:extLst>
          </p:cNvPr>
          <p:cNvSpPr txBox="1">
            <a:spLocks/>
          </p:cNvSpPr>
          <p:nvPr/>
        </p:nvSpPr>
        <p:spPr>
          <a:xfrm>
            <a:off x="-132261" y="5734705"/>
            <a:ext cx="1219199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AU" b="1" dirty="0"/>
          </a:p>
        </p:txBody>
      </p:sp>
      <p:cxnSp>
        <p:nvCxnSpPr>
          <p:cNvPr id="16" name="Straight Connector 15"/>
          <p:cNvCxnSpPr/>
          <p:nvPr/>
        </p:nvCxnSpPr>
        <p:spPr>
          <a:xfrm flipV="1">
            <a:off x="1" y="1020419"/>
            <a:ext cx="12191999" cy="13252"/>
          </a:xfrm>
          <a:prstGeom prst="line">
            <a:avLst/>
          </a:prstGeom>
          <a:ln w="6350">
            <a:prstDash val="solid"/>
          </a:ln>
        </p:spPr>
        <p:style>
          <a:lnRef idx="1">
            <a:schemeClr val="accent1"/>
          </a:lnRef>
          <a:fillRef idx="0">
            <a:schemeClr val="accent1"/>
          </a:fillRef>
          <a:effectRef idx="0">
            <a:schemeClr val="accent1"/>
          </a:effectRef>
          <a:fontRef idx="minor">
            <a:schemeClr val="tx1"/>
          </a:fontRef>
        </p:style>
      </p:cxnSp>
      <p:graphicFrame>
        <p:nvGraphicFramePr>
          <p:cNvPr id="9" name="Content Placeholder 3">
            <a:extLst>
              <a:ext uri="{FF2B5EF4-FFF2-40B4-BE49-F238E27FC236}">
                <a16:creationId xmlns:a16="http://schemas.microsoft.com/office/drawing/2014/main" id="{2DF9B50B-55CD-4FD6-9C6D-49CB80D8CF54}"/>
              </a:ext>
            </a:extLst>
          </p:cNvPr>
          <p:cNvGraphicFramePr>
            <a:graphicFrameLocks/>
          </p:cNvGraphicFramePr>
          <p:nvPr>
            <p:extLst>
              <p:ext uri="{D42A27DB-BD31-4B8C-83A1-F6EECF244321}">
                <p14:modId xmlns:p14="http://schemas.microsoft.com/office/powerpoint/2010/main" val="1745046950"/>
              </p:ext>
            </p:extLst>
          </p:nvPr>
        </p:nvGraphicFramePr>
        <p:xfrm>
          <a:off x="597160" y="1624958"/>
          <a:ext cx="3247052" cy="3021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57062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F6119-3376-4724-9B86-DB1C59316D53}"/>
              </a:ext>
            </a:extLst>
          </p:cNvPr>
          <p:cNvSpPr>
            <a:spLocks noGrp="1"/>
          </p:cNvSpPr>
          <p:nvPr>
            <p:ph type="title"/>
          </p:nvPr>
        </p:nvSpPr>
        <p:spPr>
          <a:xfrm>
            <a:off x="73089" y="0"/>
            <a:ext cx="10515600" cy="1325563"/>
          </a:xfrm>
        </p:spPr>
        <p:txBody>
          <a:bodyPr/>
          <a:lstStyle/>
          <a:p>
            <a:r>
              <a:rPr lang="en-AU" b="1" dirty="0" smtClean="0"/>
              <a:t>Students as partners</a:t>
            </a:r>
            <a:endParaRPr lang="en-AU" b="1" dirty="0"/>
          </a:p>
        </p:txBody>
      </p:sp>
      <p:sp>
        <p:nvSpPr>
          <p:cNvPr id="4" name="Content Placeholder 3"/>
          <p:cNvSpPr>
            <a:spLocks noGrp="1"/>
          </p:cNvSpPr>
          <p:nvPr>
            <p:ph sz="half" idx="2"/>
          </p:nvPr>
        </p:nvSpPr>
        <p:spPr>
          <a:xfrm>
            <a:off x="4502020" y="1235940"/>
            <a:ext cx="6871996" cy="4351338"/>
          </a:xfrm>
        </p:spPr>
        <p:txBody>
          <a:bodyPr/>
          <a:lstStyle/>
          <a:p>
            <a:pPr lvl="0"/>
            <a:r>
              <a:rPr lang="en-AU" dirty="0"/>
              <a:t>The learning experience supports the development of relationships and networks between staff, students and the university community</a:t>
            </a:r>
          </a:p>
          <a:p>
            <a:pPr lvl="0"/>
            <a:r>
              <a:rPr lang="en-AU" dirty="0"/>
              <a:t>The </a:t>
            </a:r>
            <a:r>
              <a:rPr lang="en-AU" dirty="0" err="1"/>
              <a:t>SaP</a:t>
            </a:r>
            <a:r>
              <a:rPr lang="en-AU" dirty="0"/>
              <a:t> model at Curtin is a collaborative relationship with a shared responsibility for learning and teaching</a:t>
            </a:r>
          </a:p>
          <a:p>
            <a:endParaRPr lang="en-AU" dirty="0"/>
          </a:p>
        </p:txBody>
      </p:sp>
      <p:sp>
        <p:nvSpPr>
          <p:cNvPr id="6" name="Rectangle 5"/>
          <p:cNvSpPr/>
          <p:nvPr/>
        </p:nvSpPr>
        <p:spPr>
          <a:xfrm>
            <a:off x="1" y="5936974"/>
            <a:ext cx="6095999" cy="921026"/>
          </a:xfrm>
          <a:prstGeom prst="rect">
            <a:avLst/>
          </a:prstGeom>
          <a:gradFill flip="none" rotWithShape="1">
            <a:gsLst>
              <a:gs pos="0">
                <a:srgbClr val="000099">
                  <a:tint val="66000"/>
                  <a:satMod val="160000"/>
                </a:srgbClr>
              </a:gs>
              <a:gs pos="50000">
                <a:srgbClr val="000099">
                  <a:tint val="44500"/>
                  <a:satMod val="160000"/>
                </a:srgbClr>
              </a:gs>
              <a:gs pos="100000">
                <a:srgbClr val="000099">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p:cNvSpPr/>
          <p:nvPr/>
        </p:nvSpPr>
        <p:spPr>
          <a:xfrm>
            <a:off x="6096001" y="5936974"/>
            <a:ext cx="6095999" cy="921026"/>
          </a:xfrm>
          <a:prstGeom prst="rect">
            <a:avLst/>
          </a:prstGeom>
          <a:gradFill flip="none" rotWithShape="1">
            <a:gsLst>
              <a:gs pos="0">
                <a:srgbClr val="000099">
                  <a:tint val="66000"/>
                  <a:satMod val="160000"/>
                </a:srgbClr>
              </a:gs>
              <a:gs pos="50000">
                <a:srgbClr val="000099">
                  <a:tint val="44500"/>
                  <a:satMod val="160000"/>
                </a:srgbClr>
              </a:gs>
              <a:gs pos="100000">
                <a:srgbClr val="000099">
                  <a:tint val="23500"/>
                  <a:satMod val="1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Title 1">
            <a:extLst>
              <a:ext uri="{FF2B5EF4-FFF2-40B4-BE49-F238E27FC236}">
                <a16:creationId xmlns:a16="http://schemas.microsoft.com/office/drawing/2014/main" id="{D4AF6119-3376-4724-9B86-DB1C59316D53}"/>
              </a:ext>
            </a:extLst>
          </p:cNvPr>
          <p:cNvSpPr txBox="1">
            <a:spLocks/>
          </p:cNvSpPr>
          <p:nvPr/>
        </p:nvSpPr>
        <p:spPr>
          <a:xfrm>
            <a:off x="-132261" y="5734705"/>
            <a:ext cx="1219199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AU" b="1" dirty="0"/>
          </a:p>
        </p:txBody>
      </p:sp>
      <p:cxnSp>
        <p:nvCxnSpPr>
          <p:cNvPr id="16" name="Straight Connector 15"/>
          <p:cNvCxnSpPr/>
          <p:nvPr/>
        </p:nvCxnSpPr>
        <p:spPr>
          <a:xfrm flipV="1">
            <a:off x="1" y="1020419"/>
            <a:ext cx="12191999" cy="13252"/>
          </a:xfrm>
          <a:prstGeom prst="line">
            <a:avLst/>
          </a:prstGeom>
          <a:ln w="6350">
            <a:prstDash val="solid"/>
          </a:ln>
        </p:spPr>
        <p:style>
          <a:lnRef idx="1">
            <a:schemeClr val="accent1"/>
          </a:lnRef>
          <a:fillRef idx="0">
            <a:schemeClr val="accent1"/>
          </a:fillRef>
          <a:effectRef idx="0">
            <a:schemeClr val="accent1"/>
          </a:effectRef>
          <a:fontRef idx="minor">
            <a:schemeClr val="tx1"/>
          </a:fontRef>
        </p:style>
      </p:cxnSp>
      <p:graphicFrame>
        <p:nvGraphicFramePr>
          <p:cNvPr id="9" name="Content Placeholder 3">
            <a:extLst>
              <a:ext uri="{FF2B5EF4-FFF2-40B4-BE49-F238E27FC236}">
                <a16:creationId xmlns:a16="http://schemas.microsoft.com/office/drawing/2014/main" id="{2DF9B50B-55CD-4FD6-9C6D-49CB80D8CF54}"/>
              </a:ext>
            </a:extLst>
          </p:cNvPr>
          <p:cNvGraphicFramePr>
            <a:graphicFrameLocks/>
          </p:cNvGraphicFramePr>
          <p:nvPr>
            <p:extLst>
              <p:ext uri="{D42A27DB-BD31-4B8C-83A1-F6EECF244321}">
                <p14:modId xmlns:p14="http://schemas.microsoft.com/office/powerpoint/2010/main" val="1745046950"/>
              </p:ext>
            </p:extLst>
          </p:nvPr>
        </p:nvGraphicFramePr>
        <p:xfrm>
          <a:off x="597160" y="1624958"/>
          <a:ext cx="3247052" cy="3021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9547592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lin ang="0" scaled="1"/>
        </a:gra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4890735-8130-408E-A9EF-ED9BD51B487B}"/>
              </a:ext>
            </a:extLst>
          </p:cNvPr>
          <p:cNvSpPr>
            <a:spLocks noGrp="1"/>
          </p:cNvSpPr>
          <p:nvPr>
            <p:ph type="ctrTitle"/>
          </p:nvPr>
        </p:nvSpPr>
        <p:spPr/>
        <p:txBody>
          <a:bodyPr/>
          <a:lstStyle/>
          <a:p>
            <a:r>
              <a:rPr lang="en-AU" dirty="0"/>
              <a:t>Thank you</a:t>
            </a:r>
          </a:p>
        </p:txBody>
      </p:sp>
      <p:sp>
        <p:nvSpPr>
          <p:cNvPr id="5" name="Subtitle 4">
            <a:extLst>
              <a:ext uri="{FF2B5EF4-FFF2-40B4-BE49-F238E27FC236}">
                <a16:creationId xmlns:a16="http://schemas.microsoft.com/office/drawing/2014/main" id="{4CA48EF1-517B-4A52-AC9C-0ADD42DD32E8}"/>
              </a:ext>
            </a:extLst>
          </p:cNvPr>
          <p:cNvSpPr>
            <a:spLocks noGrp="1"/>
          </p:cNvSpPr>
          <p:nvPr>
            <p:ph type="subTitle" idx="1"/>
          </p:nvPr>
        </p:nvSpPr>
        <p:spPr/>
        <p:txBody>
          <a:bodyPr/>
          <a:lstStyle/>
          <a:p>
            <a:r>
              <a:rPr lang="en-AU" dirty="0"/>
              <a:t>Questions?</a:t>
            </a:r>
          </a:p>
        </p:txBody>
      </p:sp>
    </p:spTree>
    <p:extLst>
      <p:ext uri="{BB962C8B-B14F-4D97-AF65-F5344CB8AC3E}">
        <p14:creationId xmlns:p14="http://schemas.microsoft.com/office/powerpoint/2010/main" val="13917447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C5E6CFF1-2F42-4E10-9A97-F116F46F53F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a:extLst>
              <a:ext uri="{FF2B5EF4-FFF2-40B4-BE49-F238E27FC236}">
                <a16:creationId xmlns:a16="http://schemas.microsoft.com/office/drawing/2014/main" id="{C5B00A0C-3D39-4425-B26D-A5E833C3E83B}"/>
              </a:ext>
            </a:extLst>
          </p:cNvPr>
          <p:cNvPicPr>
            <a:picLocks noChangeAspect="1"/>
          </p:cNvPicPr>
          <p:nvPr/>
        </p:nvPicPr>
        <p:blipFill rotWithShape="1">
          <a:blip r:embed="rId3">
            <a:alphaModFix amt="35000"/>
          </a:blip>
          <a:srcRect t="3433"/>
          <a:stretch/>
        </p:blipFill>
        <p:spPr>
          <a:xfrm>
            <a:off x="20" y="1"/>
            <a:ext cx="12191980" cy="6857999"/>
          </a:xfrm>
          <a:prstGeom prst="rect">
            <a:avLst/>
          </a:prstGeom>
        </p:spPr>
      </p:pic>
      <p:sp>
        <p:nvSpPr>
          <p:cNvPr id="2" name="Title 1">
            <a:extLst>
              <a:ext uri="{FF2B5EF4-FFF2-40B4-BE49-F238E27FC236}">
                <a16:creationId xmlns:a16="http://schemas.microsoft.com/office/drawing/2014/main" id="{23C1B7AA-3211-4B42-9DB7-0AFD1EBA2D55}"/>
              </a:ext>
            </a:extLst>
          </p:cNvPr>
          <p:cNvSpPr>
            <a:spLocks noGrp="1"/>
          </p:cNvSpPr>
          <p:nvPr>
            <p:ph type="title"/>
          </p:nvPr>
        </p:nvSpPr>
        <p:spPr>
          <a:xfrm>
            <a:off x="838201" y="1065862"/>
            <a:ext cx="3313164" cy="4726276"/>
          </a:xfrm>
        </p:spPr>
        <p:txBody>
          <a:bodyPr>
            <a:normAutofit/>
          </a:bodyPr>
          <a:lstStyle/>
          <a:p>
            <a:pPr algn="r"/>
            <a:r>
              <a:rPr lang="en-AU" sz="4000">
                <a:solidFill>
                  <a:srgbClr val="FFFFFF"/>
                </a:solidFill>
              </a:rPr>
              <a:t>The unbearable complexity of being….. </a:t>
            </a:r>
          </a:p>
        </p:txBody>
      </p:sp>
      <p:cxnSp>
        <p:nvCxnSpPr>
          <p:cNvPr id="13" name="Straight Connector 12">
            <a:extLst>
              <a:ext uri="{FF2B5EF4-FFF2-40B4-BE49-F238E27FC236}">
                <a16:creationId xmlns:a16="http://schemas.microsoft.com/office/drawing/2014/main" id="{67182200-4859-4C8D-BCBB-55B245C28BA3}"/>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3372" y="2286000"/>
            <a:ext cx="0" cy="2286000"/>
          </a:xfrm>
          <a:prstGeom prst="line">
            <a:avLst/>
          </a:prstGeom>
          <a:ln w="15875">
            <a:solidFill>
              <a:srgbClr val="FFFFFF"/>
            </a:solidFill>
          </a:ln>
        </p:spPr>
        <p:style>
          <a:lnRef idx="1">
            <a:schemeClr val="accent1"/>
          </a:lnRef>
          <a:fillRef idx="0">
            <a:schemeClr val="accent1"/>
          </a:fillRef>
          <a:effectRef idx="0">
            <a:schemeClr val="accent1"/>
          </a:effectRef>
          <a:fontRef idx="minor">
            <a:schemeClr val="tx1"/>
          </a:fontRef>
        </p:style>
      </p:cxnSp>
      <p:graphicFrame>
        <p:nvGraphicFramePr>
          <p:cNvPr id="5" name="Content Placeholder 4">
            <a:extLst>
              <a:ext uri="{FF2B5EF4-FFF2-40B4-BE49-F238E27FC236}">
                <a16:creationId xmlns:a16="http://schemas.microsoft.com/office/drawing/2014/main" id="{6A62AC19-BA5A-4A32-8102-BE6AF9BB515B}"/>
              </a:ext>
            </a:extLst>
          </p:cNvPr>
          <p:cNvGraphicFramePr>
            <a:graphicFrameLocks noGrp="1"/>
          </p:cNvGraphicFramePr>
          <p:nvPr>
            <p:ph idx="1"/>
            <p:extLst>
              <p:ext uri="{D42A27DB-BD31-4B8C-83A1-F6EECF244321}">
                <p14:modId xmlns:p14="http://schemas.microsoft.com/office/powerpoint/2010/main" val="3095346030"/>
              </p:ext>
            </p:extLst>
          </p:nvPr>
        </p:nvGraphicFramePr>
        <p:xfrm>
          <a:off x="5155379" y="1065862"/>
          <a:ext cx="5744685" cy="4726276"/>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6" name="Arrow: Right 5">
            <a:extLst>
              <a:ext uri="{FF2B5EF4-FFF2-40B4-BE49-F238E27FC236}">
                <a16:creationId xmlns:a16="http://schemas.microsoft.com/office/drawing/2014/main" id="{67DDC9D2-C62A-4908-A67D-42E1F5C30E6F}"/>
              </a:ext>
            </a:extLst>
          </p:cNvPr>
          <p:cNvSpPr/>
          <p:nvPr/>
        </p:nvSpPr>
        <p:spPr>
          <a:xfrm>
            <a:off x="4011138" y="5230368"/>
            <a:ext cx="978408" cy="484632"/>
          </a:xfrm>
          <a:prstGeom prst="rightArrow">
            <a:avLst/>
          </a:prstGeom>
          <a:solidFill>
            <a:srgbClr val="FF0000"/>
          </a:solidFill>
          <a:ln>
            <a:solidFill>
              <a:srgbClr val="FF0000"/>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60118327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F6119-3376-4724-9B86-DB1C59316D53}"/>
              </a:ext>
            </a:extLst>
          </p:cNvPr>
          <p:cNvSpPr>
            <a:spLocks noGrp="1"/>
          </p:cNvSpPr>
          <p:nvPr>
            <p:ph type="title"/>
          </p:nvPr>
        </p:nvSpPr>
        <p:spPr>
          <a:xfrm>
            <a:off x="161108" y="-101001"/>
            <a:ext cx="10515600" cy="1325563"/>
          </a:xfrm>
        </p:spPr>
        <p:txBody>
          <a:bodyPr/>
          <a:lstStyle/>
          <a:p>
            <a:r>
              <a:rPr lang="en-AU" b="1" dirty="0"/>
              <a:t>Pandemic </a:t>
            </a:r>
            <a:r>
              <a:rPr lang="en-AU" b="1" dirty="0" smtClean="0"/>
              <a:t>Planning? Or Response?</a:t>
            </a:r>
            <a:endParaRPr lang="en-AU" b="1" dirty="0"/>
          </a:p>
        </p:txBody>
      </p:sp>
      <p:graphicFrame>
        <p:nvGraphicFramePr>
          <p:cNvPr id="4" name="Content Placeholder 3">
            <a:extLst>
              <a:ext uri="{FF2B5EF4-FFF2-40B4-BE49-F238E27FC236}">
                <a16:creationId xmlns:a16="http://schemas.microsoft.com/office/drawing/2014/main" id="{9883AAC3-533F-4B6B-928F-342553B72C1D}"/>
              </a:ext>
            </a:extLst>
          </p:cNvPr>
          <p:cNvGraphicFramePr>
            <a:graphicFrameLocks noGrp="1"/>
          </p:cNvGraphicFramePr>
          <p:nvPr>
            <p:ph idx="1"/>
            <p:extLst>
              <p:ext uri="{D42A27DB-BD31-4B8C-83A1-F6EECF244321}">
                <p14:modId xmlns:p14="http://schemas.microsoft.com/office/powerpoint/2010/main" val="2840315380"/>
              </p:ext>
            </p:extLst>
          </p:nvPr>
        </p:nvGraphicFramePr>
        <p:xfrm>
          <a:off x="546025" y="1635175"/>
          <a:ext cx="3350114" cy="38972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1" y="5936974"/>
            <a:ext cx="6095999" cy="921026"/>
          </a:xfrm>
          <a:prstGeom prst="rect">
            <a:avLst/>
          </a:prstGeom>
          <a:gradFill flip="none" rotWithShape="1">
            <a:gsLst>
              <a:gs pos="0">
                <a:srgbClr val="000099">
                  <a:tint val="66000"/>
                  <a:satMod val="160000"/>
                </a:srgbClr>
              </a:gs>
              <a:gs pos="50000">
                <a:srgbClr val="000099">
                  <a:tint val="44500"/>
                  <a:satMod val="160000"/>
                </a:srgbClr>
              </a:gs>
              <a:gs pos="100000">
                <a:srgbClr val="000099">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p:cNvSpPr/>
          <p:nvPr/>
        </p:nvSpPr>
        <p:spPr>
          <a:xfrm>
            <a:off x="6096001" y="5936974"/>
            <a:ext cx="6095999" cy="921026"/>
          </a:xfrm>
          <a:prstGeom prst="rect">
            <a:avLst/>
          </a:prstGeom>
          <a:gradFill flip="none" rotWithShape="1">
            <a:gsLst>
              <a:gs pos="0">
                <a:srgbClr val="000099">
                  <a:tint val="66000"/>
                  <a:satMod val="160000"/>
                </a:srgbClr>
              </a:gs>
              <a:gs pos="50000">
                <a:srgbClr val="000099">
                  <a:tint val="44500"/>
                  <a:satMod val="160000"/>
                </a:srgbClr>
              </a:gs>
              <a:gs pos="100000">
                <a:srgbClr val="000099">
                  <a:tint val="23500"/>
                  <a:satMod val="1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Title 1">
            <a:extLst>
              <a:ext uri="{FF2B5EF4-FFF2-40B4-BE49-F238E27FC236}">
                <a16:creationId xmlns:a16="http://schemas.microsoft.com/office/drawing/2014/main" id="{D4AF6119-3376-4724-9B86-DB1C59316D53}"/>
              </a:ext>
            </a:extLst>
          </p:cNvPr>
          <p:cNvSpPr txBox="1">
            <a:spLocks/>
          </p:cNvSpPr>
          <p:nvPr/>
        </p:nvSpPr>
        <p:spPr>
          <a:xfrm>
            <a:off x="-132261" y="5734705"/>
            <a:ext cx="1219199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AU" b="1" dirty="0" smtClean="0"/>
              <a:t>      Strategic                                               Operational</a:t>
            </a:r>
            <a:endParaRPr lang="en-AU" b="1" dirty="0"/>
          </a:p>
        </p:txBody>
      </p:sp>
      <p:cxnSp>
        <p:nvCxnSpPr>
          <p:cNvPr id="16" name="Straight Connector 15"/>
          <p:cNvCxnSpPr/>
          <p:nvPr/>
        </p:nvCxnSpPr>
        <p:spPr>
          <a:xfrm flipV="1">
            <a:off x="1" y="1020419"/>
            <a:ext cx="12191999" cy="13252"/>
          </a:xfrm>
          <a:prstGeom prst="line">
            <a:avLst/>
          </a:prstGeom>
          <a:ln w="6350">
            <a:prstDash val="solid"/>
          </a:ln>
        </p:spPr>
        <p:style>
          <a:lnRef idx="1">
            <a:schemeClr val="accent1"/>
          </a:lnRef>
          <a:fillRef idx="0">
            <a:schemeClr val="accent1"/>
          </a:fillRef>
          <a:effectRef idx="0">
            <a:schemeClr val="accent1"/>
          </a:effectRef>
          <a:fontRef idx="minor">
            <a:schemeClr val="tx1"/>
          </a:fontRef>
        </p:style>
      </p:cxnSp>
      <p:pic>
        <p:nvPicPr>
          <p:cNvPr id="18" name="Picture 17"/>
          <p:cNvPicPr>
            <a:picLocks noChangeAspect="1"/>
          </p:cNvPicPr>
          <p:nvPr/>
        </p:nvPicPr>
        <p:blipFill rotWithShape="1">
          <a:blip r:embed="rId7"/>
          <a:srcRect b="10068"/>
          <a:stretch/>
        </p:blipFill>
        <p:spPr>
          <a:xfrm>
            <a:off x="6596880" y="1478857"/>
            <a:ext cx="5462858" cy="4255848"/>
          </a:xfrm>
          <a:prstGeom prst="rect">
            <a:avLst/>
          </a:prstGeom>
        </p:spPr>
      </p:pic>
    </p:spTree>
    <p:extLst>
      <p:ext uri="{BB962C8B-B14F-4D97-AF65-F5344CB8AC3E}">
        <p14:creationId xmlns:p14="http://schemas.microsoft.com/office/powerpoint/2010/main" val="19956990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F6119-3376-4724-9B86-DB1C59316D53}"/>
              </a:ext>
            </a:extLst>
          </p:cNvPr>
          <p:cNvSpPr>
            <a:spLocks noGrp="1"/>
          </p:cNvSpPr>
          <p:nvPr>
            <p:ph type="title"/>
          </p:nvPr>
        </p:nvSpPr>
        <p:spPr>
          <a:xfrm>
            <a:off x="161108" y="-101001"/>
            <a:ext cx="10515600" cy="1325563"/>
          </a:xfrm>
        </p:spPr>
        <p:txBody>
          <a:bodyPr/>
          <a:lstStyle/>
          <a:p>
            <a:r>
              <a:rPr lang="en-AU" b="1" dirty="0"/>
              <a:t>Pandemic </a:t>
            </a:r>
            <a:r>
              <a:rPr lang="en-AU" b="1" dirty="0" smtClean="0"/>
              <a:t>balancing…..</a:t>
            </a:r>
            <a:endParaRPr lang="en-AU" b="1" dirty="0"/>
          </a:p>
        </p:txBody>
      </p:sp>
      <p:sp>
        <p:nvSpPr>
          <p:cNvPr id="6" name="Rectangle 5"/>
          <p:cNvSpPr/>
          <p:nvPr/>
        </p:nvSpPr>
        <p:spPr>
          <a:xfrm>
            <a:off x="1" y="5936974"/>
            <a:ext cx="6095999" cy="921026"/>
          </a:xfrm>
          <a:prstGeom prst="rect">
            <a:avLst/>
          </a:prstGeom>
          <a:gradFill flip="none" rotWithShape="1">
            <a:gsLst>
              <a:gs pos="0">
                <a:srgbClr val="000099">
                  <a:tint val="66000"/>
                  <a:satMod val="160000"/>
                </a:srgbClr>
              </a:gs>
              <a:gs pos="50000">
                <a:srgbClr val="000099">
                  <a:tint val="44500"/>
                  <a:satMod val="160000"/>
                </a:srgbClr>
              </a:gs>
              <a:gs pos="100000">
                <a:srgbClr val="000099">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p:cNvSpPr/>
          <p:nvPr/>
        </p:nvSpPr>
        <p:spPr>
          <a:xfrm>
            <a:off x="6096001" y="5936974"/>
            <a:ext cx="6095999" cy="921026"/>
          </a:xfrm>
          <a:prstGeom prst="rect">
            <a:avLst/>
          </a:prstGeom>
          <a:gradFill flip="none" rotWithShape="1">
            <a:gsLst>
              <a:gs pos="0">
                <a:srgbClr val="000099">
                  <a:tint val="66000"/>
                  <a:satMod val="160000"/>
                </a:srgbClr>
              </a:gs>
              <a:gs pos="50000">
                <a:srgbClr val="000099">
                  <a:tint val="44500"/>
                  <a:satMod val="160000"/>
                </a:srgbClr>
              </a:gs>
              <a:gs pos="100000">
                <a:srgbClr val="000099">
                  <a:tint val="23500"/>
                  <a:satMod val="1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Title 1">
            <a:extLst>
              <a:ext uri="{FF2B5EF4-FFF2-40B4-BE49-F238E27FC236}">
                <a16:creationId xmlns:a16="http://schemas.microsoft.com/office/drawing/2014/main" id="{D4AF6119-3376-4724-9B86-DB1C59316D53}"/>
              </a:ext>
            </a:extLst>
          </p:cNvPr>
          <p:cNvSpPr txBox="1">
            <a:spLocks/>
          </p:cNvSpPr>
          <p:nvPr/>
        </p:nvSpPr>
        <p:spPr>
          <a:xfrm>
            <a:off x="-132261" y="5734705"/>
            <a:ext cx="1219199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AU" b="1" dirty="0"/>
          </a:p>
        </p:txBody>
      </p:sp>
      <p:cxnSp>
        <p:nvCxnSpPr>
          <p:cNvPr id="16" name="Straight Connector 15"/>
          <p:cNvCxnSpPr/>
          <p:nvPr/>
        </p:nvCxnSpPr>
        <p:spPr>
          <a:xfrm flipV="1">
            <a:off x="1" y="1020419"/>
            <a:ext cx="12191999" cy="13252"/>
          </a:xfrm>
          <a:prstGeom prst="line">
            <a:avLst/>
          </a:prstGeom>
          <a:ln w="6350">
            <a:prstDash val="solid"/>
          </a:ln>
        </p:spPr>
        <p:style>
          <a:lnRef idx="1">
            <a:schemeClr val="accent1"/>
          </a:lnRef>
          <a:fillRef idx="0">
            <a:schemeClr val="accent1"/>
          </a:fillRef>
          <a:effectRef idx="0">
            <a:schemeClr val="accent1"/>
          </a:effectRef>
          <a:fontRef idx="minor">
            <a:schemeClr val="tx1"/>
          </a:fontRef>
        </p:style>
      </p:cxnSp>
      <p:sp>
        <p:nvSpPr>
          <p:cNvPr id="7" name="Content Placeholder 6"/>
          <p:cNvSpPr>
            <a:spLocks noGrp="1"/>
          </p:cNvSpPr>
          <p:nvPr>
            <p:ph idx="1"/>
          </p:nvPr>
        </p:nvSpPr>
        <p:spPr>
          <a:xfrm>
            <a:off x="4869025" y="1383367"/>
            <a:ext cx="7018176" cy="4351338"/>
          </a:xfrm>
        </p:spPr>
        <p:txBody>
          <a:bodyPr/>
          <a:lstStyle/>
          <a:p>
            <a:r>
              <a:rPr lang="en-AU" dirty="0"/>
              <a:t>WIL (Fieldwork, Internships, Practicums, Placements, industry collaborations)</a:t>
            </a:r>
          </a:p>
          <a:p>
            <a:r>
              <a:rPr lang="en-AU" dirty="0"/>
              <a:t>Lab work and practical classes</a:t>
            </a:r>
          </a:p>
          <a:p>
            <a:r>
              <a:rPr lang="en-AU" dirty="0"/>
              <a:t>Specialised teaching spaces</a:t>
            </a:r>
          </a:p>
          <a:p>
            <a:r>
              <a:rPr lang="en-AU" dirty="0"/>
              <a:t>Scheduling and timetabling</a:t>
            </a:r>
          </a:p>
          <a:p>
            <a:r>
              <a:rPr lang="en-AU" dirty="0"/>
              <a:t>Co-curricular activities</a:t>
            </a:r>
          </a:p>
          <a:p>
            <a:r>
              <a:rPr lang="en-AU" dirty="0"/>
              <a:t>Mobility strategy</a:t>
            </a:r>
          </a:p>
          <a:p>
            <a:endParaRPr lang="en-AU" dirty="0"/>
          </a:p>
        </p:txBody>
      </p:sp>
      <p:grpSp>
        <p:nvGrpSpPr>
          <p:cNvPr id="15" name="Group 14"/>
          <p:cNvGrpSpPr/>
          <p:nvPr/>
        </p:nvGrpSpPr>
        <p:grpSpPr>
          <a:xfrm>
            <a:off x="1229908" y="1705700"/>
            <a:ext cx="3163434" cy="3017392"/>
            <a:chOff x="-72631" y="395471"/>
            <a:chExt cx="3163434" cy="3017392"/>
          </a:xfrm>
        </p:grpSpPr>
        <p:sp>
          <p:nvSpPr>
            <p:cNvPr id="17" name="Down Arrow 16"/>
            <p:cNvSpPr/>
            <p:nvPr/>
          </p:nvSpPr>
          <p:spPr>
            <a:xfrm rot="16200000">
              <a:off x="390" y="322450"/>
              <a:ext cx="3017392" cy="3163434"/>
            </a:xfrm>
            <a:prstGeom prst="downArrow">
              <a:avLst>
                <a:gd name="adj1" fmla="val 50000"/>
                <a:gd name="adj2" fmla="val 35000"/>
              </a:avLst>
            </a:prstGeom>
            <a:gradFill flip="none" rotWithShape="1">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lin ang="10800000" scaled="1"/>
              <a:tileRect/>
            </a:gra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9" name="Down Arrow 4"/>
            <p:cNvSpPr txBox="1"/>
            <p:nvPr/>
          </p:nvSpPr>
          <p:spPr>
            <a:xfrm rot="21600000">
              <a:off x="-72631" y="1149819"/>
              <a:ext cx="2635390" cy="15086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76936" tIns="376936" rIns="376936" bIns="376936" numCol="1" spcCol="1270" anchor="ctr" anchorCtr="0">
              <a:noAutofit/>
            </a:bodyPr>
            <a:lstStyle/>
            <a:p>
              <a:pPr lvl="0" algn="ctr" defTabSz="2355850">
                <a:lnSpc>
                  <a:spcPct val="90000"/>
                </a:lnSpc>
                <a:spcBef>
                  <a:spcPct val="0"/>
                </a:spcBef>
                <a:spcAft>
                  <a:spcPct val="35000"/>
                </a:spcAft>
              </a:pPr>
              <a:r>
                <a:rPr lang="en-US" sz="5300" kern="1200" dirty="0" smtClean="0"/>
                <a:t>Lost</a:t>
              </a:r>
            </a:p>
          </p:txBody>
        </p:sp>
      </p:grpSp>
    </p:spTree>
    <p:extLst>
      <p:ext uri="{BB962C8B-B14F-4D97-AF65-F5344CB8AC3E}">
        <p14:creationId xmlns:p14="http://schemas.microsoft.com/office/powerpoint/2010/main" val="5959993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F6119-3376-4724-9B86-DB1C59316D53}"/>
              </a:ext>
            </a:extLst>
          </p:cNvPr>
          <p:cNvSpPr>
            <a:spLocks noGrp="1"/>
          </p:cNvSpPr>
          <p:nvPr>
            <p:ph type="title"/>
          </p:nvPr>
        </p:nvSpPr>
        <p:spPr>
          <a:xfrm>
            <a:off x="161108" y="-101001"/>
            <a:ext cx="10515600" cy="1325563"/>
          </a:xfrm>
        </p:spPr>
        <p:txBody>
          <a:bodyPr/>
          <a:lstStyle/>
          <a:p>
            <a:r>
              <a:rPr lang="en-AU" b="1" dirty="0"/>
              <a:t>Pandemic </a:t>
            </a:r>
            <a:r>
              <a:rPr lang="en-AU" b="1" dirty="0" smtClean="0"/>
              <a:t>balancing…..</a:t>
            </a:r>
            <a:endParaRPr lang="en-AU" b="1" dirty="0"/>
          </a:p>
        </p:txBody>
      </p:sp>
      <p:sp>
        <p:nvSpPr>
          <p:cNvPr id="6" name="Rectangle 5"/>
          <p:cNvSpPr/>
          <p:nvPr/>
        </p:nvSpPr>
        <p:spPr>
          <a:xfrm>
            <a:off x="1" y="5936974"/>
            <a:ext cx="6095999" cy="921026"/>
          </a:xfrm>
          <a:prstGeom prst="rect">
            <a:avLst/>
          </a:prstGeom>
          <a:gradFill flip="none" rotWithShape="1">
            <a:gsLst>
              <a:gs pos="0">
                <a:srgbClr val="000099">
                  <a:tint val="66000"/>
                  <a:satMod val="160000"/>
                </a:srgbClr>
              </a:gs>
              <a:gs pos="50000">
                <a:srgbClr val="000099">
                  <a:tint val="44500"/>
                  <a:satMod val="160000"/>
                </a:srgbClr>
              </a:gs>
              <a:gs pos="100000">
                <a:srgbClr val="000099">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p:cNvSpPr/>
          <p:nvPr/>
        </p:nvSpPr>
        <p:spPr>
          <a:xfrm>
            <a:off x="6096001" y="5936974"/>
            <a:ext cx="6095999" cy="921026"/>
          </a:xfrm>
          <a:prstGeom prst="rect">
            <a:avLst/>
          </a:prstGeom>
          <a:gradFill flip="none" rotWithShape="1">
            <a:gsLst>
              <a:gs pos="0">
                <a:srgbClr val="000099">
                  <a:tint val="66000"/>
                  <a:satMod val="160000"/>
                </a:srgbClr>
              </a:gs>
              <a:gs pos="50000">
                <a:srgbClr val="000099">
                  <a:tint val="44500"/>
                  <a:satMod val="160000"/>
                </a:srgbClr>
              </a:gs>
              <a:gs pos="100000">
                <a:srgbClr val="000099">
                  <a:tint val="23500"/>
                  <a:satMod val="1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Title 1">
            <a:extLst>
              <a:ext uri="{FF2B5EF4-FFF2-40B4-BE49-F238E27FC236}">
                <a16:creationId xmlns:a16="http://schemas.microsoft.com/office/drawing/2014/main" id="{D4AF6119-3376-4724-9B86-DB1C59316D53}"/>
              </a:ext>
            </a:extLst>
          </p:cNvPr>
          <p:cNvSpPr txBox="1">
            <a:spLocks/>
          </p:cNvSpPr>
          <p:nvPr/>
        </p:nvSpPr>
        <p:spPr>
          <a:xfrm>
            <a:off x="-132261" y="5734705"/>
            <a:ext cx="1219199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AU" b="1" dirty="0"/>
          </a:p>
        </p:txBody>
      </p:sp>
      <p:cxnSp>
        <p:nvCxnSpPr>
          <p:cNvPr id="16" name="Straight Connector 15"/>
          <p:cNvCxnSpPr/>
          <p:nvPr/>
        </p:nvCxnSpPr>
        <p:spPr>
          <a:xfrm flipV="1">
            <a:off x="1" y="1020419"/>
            <a:ext cx="12191999" cy="13252"/>
          </a:xfrm>
          <a:prstGeom prst="line">
            <a:avLst/>
          </a:prstGeom>
          <a:ln w="6350">
            <a:prstDash val="solid"/>
          </a:ln>
        </p:spPr>
        <p:style>
          <a:lnRef idx="1">
            <a:schemeClr val="accent1"/>
          </a:lnRef>
          <a:fillRef idx="0">
            <a:schemeClr val="accent1"/>
          </a:fillRef>
          <a:effectRef idx="0">
            <a:schemeClr val="accent1"/>
          </a:effectRef>
          <a:fontRef idx="minor">
            <a:schemeClr val="tx1"/>
          </a:fontRef>
        </p:style>
      </p:cxnSp>
      <p:sp>
        <p:nvSpPr>
          <p:cNvPr id="7" name="Content Placeholder 6"/>
          <p:cNvSpPr>
            <a:spLocks noGrp="1"/>
          </p:cNvSpPr>
          <p:nvPr>
            <p:ph idx="1"/>
          </p:nvPr>
        </p:nvSpPr>
        <p:spPr>
          <a:xfrm>
            <a:off x="334347" y="1235940"/>
            <a:ext cx="7018176" cy="4351338"/>
          </a:xfrm>
        </p:spPr>
        <p:txBody>
          <a:bodyPr>
            <a:normAutofit fontScale="92500" lnSpcReduction="20000"/>
          </a:bodyPr>
          <a:lstStyle/>
          <a:p>
            <a:r>
              <a:rPr lang="en-AU" dirty="0"/>
              <a:t>Assessment practices</a:t>
            </a:r>
          </a:p>
          <a:p>
            <a:r>
              <a:rPr lang="en-AU" dirty="0"/>
              <a:t>Rapid scaling of remote proctoring software</a:t>
            </a:r>
          </a:p>
          <a:p>
            <a:r>
              <a:rPr lang="en-AU" dirty="0"/>
              <a:t>Grades (Pass/Fail)</a:t>
            </a:r>
          </a:p>
          <a:p>
            <a:r>
              <a:rPr lang="en-AU" dirty="0"/>
              <a:t>Use of LMS and learning technologies</a:t>
            </a:r>
          </a:p>
          <a:p>
            <a:r>
              <a:rPr lang="en-AU" dirty="0"/>
              <a:t>Specialist software and remote access of labs</a:t>
            </a:r>
          </a:p>
          <a:p>
            <a:r>
              <a:rPr lang="en-AU" dirty="0"/>
              <a:t>Unit changes</a:t>
            </a:r>
          </a:p>
          <a:p>
            <a:r>
              <a:rPr lang="en-AU" dirty="0"/>
              <a:t>Volume of learning: contact hours</a:t>
            </a:r>
          </a:p>
          <a:p>
            <a:r>
              <a:rPr lang="en-AU" dirty="0"/>
              <a:t>Admissions and enrolments</a:t>
            </a:r>
          </a:p>
          <a:p>
            <a:r>
              <a:rPr lang="en-AU" dirty="0"/>
              <a:t>Orientation and open day</a:t>
            </a:r>
          </a:p>
          <a:p>
            <a:r>
              <a:rPr lang="en-AU" dirty="0"/>
              <a:t>Students as Partners</a:t>
            </a:r>
          </a:p>
          <a:p>
            <a:endParaRPr lang="en-AU" dirty="0"/>
          </a:p>
        </p:txBody>
      </p:sp>
      <p:grpSp>
        <p:nvGrpSpPr>
          <p:cNvPr id="11" name="Group 10"/>
          <p:cNvGrpSpPr/>
          <p:nvPr/>
        </p:nvGrpSpPr>
        <p:grpSpPr>
          <a:xfrm>
            <a:off x="7486214" y="1875492"/>
            <a:ext cx="3315572" cy="3017392"/>
            <a:chOff x="3056309" y="395472"/>
            <a:chExt cx="3315572" cy="3017392"/>
          </a:xfrm>
        </p:grpSpPr>
        <p:sp>
          <p:nvSpPr>
            <p:cNvPr id="12" name="Down Arrow 11"/>
            <p:cNvSpPr/>
            <p:nvPr/>
          </p:nvSpPr>
          <p:spPr>
            <a:xfrm rot="5400000">
              <a:off x="3205399" y="246382"/>
              <a:ext cx="3017392" cy="3315571"/>
            </a:xfrm>
            <a:prstGeom prst="downArrow">
              <a:avLst>
                <a:gd name="adj1" fmla="val 50000"/>
                <a:gd name="adj2" fmla="val 35000"/>
              </a:avLst>
            </a:prstGeom>
            <a:gradFill flip="none" rotWithShape="0">
              <a:gsLst>
                <a:gs pos="0">
                  <a:schemeClr val="accent1">
                    <a:hueOff val="0"/>
                    <a:satOff val="0"/>
                    <a:lumOff val="0"/>
                    <a:tint val="66000"/>
                    <a:satMod val="160000"/>
                  </a:schemeClr>
                </a:gs>
                <a:gs pos="50000">
                  <a:schemeClr val="accent1">
                    <a:hueOff val="0"/>
                    <a:satOff val="0"/>
                    <a:lumOff val="0"/>
                    <a:tint val="44500"/>
                    <a:satMod val="160000"/>
                  </a:schemeClr>
                </a:gs>
                <a:gs pos="100000">
                  <a:schemeClr val="accent1">
                    <a:hueOff val="0"/>
                    <a:satOff val="0"/>
                    <a:lumOff val="0"/>
                    <a:tint val="23500"/>
                    <a:satMod val="160000"/>
                  </a:schemeClr>
                </a:gs>
              </a:gsLst>
              <a:lin ang="0" scaled="1"/>
              <a:tileRect/>
            </a:gra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18" name="Down Arrow 4"/>
            <p:cNvSpPr txBox="1"/>
            <p:nvPr/>
          </p:nvSpPr>
          <p:spPr>
            <a:xfrm>
              <a:off x="3584354" y="1149819"/>
              <a:ext cx="2787527" cy="150869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76936" tIns="376936" rIns="376936" bIns="376936" numCol="1" spcCol="1270" anchor="ctr" anchorCtr="0">
              <a:noAutofit/>
            </a:bodyPr>
            <a:lstStyle/>
            <a:p>
              <a:pPr lvl="0" algn="ctr" defTabSz="2355850">
                <a:lnSpc>
                  <a:spcPct val="90000"/>
                </a:lnSpc>
                <a:spcBef>
                  <a:spcPct val="0"/>
                </a:spcBef>
                <a:spcAft>
                  <a:spcPct val="35000"/>
                </a:spcAft>
              </a:pPr>
              <a:r>
                <a:rPr lang="en-US" sz="5300" kern="1200" dirty="0" smtClean="0"/>
                <a:t>Gained</a:t>
              </a:r>
              <a:endParaRPr lang="en-US" sz="5300" kern="1200" dirty="0"/>
            </a:p>
          </p:txBody>
        </p:sp>
      </p:grpSp>
    </p:spTree>
    <p:extLst>
      <p:ext uri="{BB962C8B-B14F-4D97-AF65-F5344CB8AC3E}">
        <p14:creationId xmlns:p14="http://schemas.microsoft.com/office/powerpoint/2010/main" val="23365334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F6119-3376-4724-9B86-DB1C59316D53}"/>
              </a:ext>
            </a:extLst>
          </p:cNvPr>
          <p:cNvSpPr>
            <a:spLocks noGrp="1"/>
          </p:cNvSpPr>
          <p:nvPr>
            <p:ph type="title"/>
          </p:nvPr>
        </p:nvSpPr>
        <p:spPr>
          <a:xfrm>
            <a:off x="161108" y="-101001"/>
            <a:ext cx="10515600" cy="1325563"/>
          </a:xfrm>
        </p:spPr>
        <p:txBody>
          <a:bodyPr/>
          <a:lstStyle/>
          <a:p>
            <a:r>
              <a:rPr lang="en-AU" b="1" dirty="0"/>
              <a:t>Pandemic </a:t>
            </a:r>
            <a:r>
              <a:rPr lang="en-AU" b="1" dirty="0" smtClean="0"/>
              <a:t>impact….. Operational observations</a:t>
            </a:r>
            <a:endParaRPr lang="en-AU" b="1" dirty="0"/>
          </a:p>
        </p:txBody>
      </p:sp>
      <p:sp>
        <p:nvSpPr>
          <p:cNvPr id="6" name="Rectangle 5"/>
          <p:cNvSpPr/>
          <p:nvPr/>
        </p:nvSpPr>
        <p:spPr>
          <a:xfrm>
            <a:off x="1" y="5936974"/>
            <a:ext cx="6095999" cy="921026"/>
          </a:xfrm>
          <a:prstGeom prst="rect">
            <a:avLst/>
          </a:prstGeom>
          <a:gradFill flip="none" rotWithShape="1">
            <a:gsLst>
              <a:gs pos="0">
                <a:srgbClr val="000099">
                  <a:tint val="66000"/>
                  <a:satMod val="160000"/>
                </a:srgbClr>
              </a:gs>
              <a:gs pos="50000">
                <a:srgbClr val="000099">
                  <a:tint val="44500"/>
                  <a:satMod val="160000"/>
                </a:srgbClr>
              </a:gs>
              <a:gs pos="100000">
                <a:srgbClr val="000099">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p:cNvSpPr/>
          <p:nvPr/>
        </p:nvSpPr>
        <p:spPr>
          <a:xfrm>
            <a:off x="6096001" y="5936974"/>
            <a:ext cx="6095999" cy="921026"/>
          </a:xfrm>
          <a:prstGeom prst="rect">
            <a:avLst/>
          </a:prstGeom>
          <a:gradFill flip="none" rotWithShape="1">
            <a:gsLst>
              <a:gs pos="0">
                <a:srgbClr val="000099">
                  <a:tint val="66000"/>
                  <a:satMod val="160000"/>
                </a:srgbClr>
              </a:gs>
              <a:gs pos="50000">
                <a:srgbClr val="000099">
                  <a:tint val="44500"/>
                  <a:satMod val="160000"/>
                </a:srgbClr>
              </a:gs>
              <a:gs pos="100000">
                <a:srgbClr val="000099">
                  <a:tint val="23500"/>
                  <a:satMod val="1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Title 1">
            <a:extLst>
              <a:ext uri="{FF2B5EF4-FFF2-40B4-BE49-F238E27FC236}">
                <a16:creationId xmlns:a16="http://schemas.microsoft.com/office/drawing/2014/main" id="{D4AF6119-3376-4724-9B86-DB1C59316D53}"/>
              </a:ext>
            </a:extLst>
          </p:cNvPr>
          <p:cNvSpPr txBox="1">
            <a:spLocks/>
          </p:cNvSpPr>
          <p:nvPr/>
        </p:nvSpPr>
        <p:spPr>
          <a:xfrm>
            <a:off x="-132261" y="5734705"/>
            <a:ext cx="1219199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AU" b="1" dirty="0"/>
          </a:p>
        </p:txBody>
      </p:sp>
      <p:cxnSp>
        <p:nvCxnSpPr>
          <p:cNvPr id="16" name="Straight Connector 15"/>
          <p:cNvCxnSpPr/>
          <p:nvPr/>
        </p:nvCxnSpPr>
        <p:spPr>
          <a:xfrm flipV="1">
            <a:off x="1" y="1020419"/>
            <a:ext cx="12191999" cy="13252"/>
          </a:xfrm>
          <a:prstGeom prst="line">
            <a:avLst/>
          </a:prstGeom>
          <a:ln w="6350">
            <a:prstDash val="solid"/>
          </a:ln>
        </p:spPr>
        <p:style>
          <a:lnRef idx="1">
            <a:schemeClr val="accent1"/>
          </a:lnRef>
          <a:fillRef idx="0">
            <a:schemeClr val="accent1"/>
          </a:fillRef>
          <a:effectRef idx="0">
            <a:schemeClr val="accent1"/>
          </a:effectRef>
          <a:fontRef idx="minor">
            <a:schemeClr val="tx1"/>
          </a:fontRef>
        </p:style>
      </p:cxnSp>
      <p:sp>
        <p:nvSpPr>
          <p:cNvPr id="7" name="Content Placeholder 6"/>
          <p:cNvSpPr>
            <a:spLocks noGrp="1"/>
          </p:cNvSpPr>
          <p:nvPr>
            <p:ph idx="1"/>
          </p:nvPr>
        </p:nvSpPr>
        <p:spPr>
          <a:xfrm>
            <a:off x="334347" y="1235940"/>
            <a:ext cx="7018176" cy="4351338"/>
          </a:xfrm>
        </p:spPr>
        <p:txBody>
          <a:bodyPr>
            <a:normAutofit/>
          </a:bodyPr>
          <a:lstStyle/>
          <a:p>
            <a:r>
              <a:rPr lang="en-AU" dirty="0"/>
              <a:t>People need information quickly</a:t>
            </a:r>
          </a:p>
          <a:p>
            <a:r>
              <a:rPr lang="en-AU" dirty="0"/>
              <a:t>KISS principle at all times</a:t>
            </a:r>
          </a:p>
          <a:p>
            <a:r>
              <a:rPr lang="en-AU" dirty="0"/>
              <a:t>Choice is good, up to a point</a:t>
            </a:r>
          </a:p>
          <a:p>
            <a:r>
              <a:rPr lang="en-AU" dirty="0"/>
              <a:t>In times of crisis, don’t dally – decide, implement and move on</a:t>
            </a:r>
          </a:p>
          <a:p>
            <a:r>
              <a:rPr lang="en-AU" dirty="0"/>
              <a:t>We have too much assessment</a:t>
            </a:r>
          </a:p>
          <a:p>
            <a:r>
              <a:rPr lang="en-AU" dirty="0"/>
              <a:t>We have processes that take too much time</a:t>
            </a:r>
          </a:p>
          <a:p>
            <a:r>
              <a:rPr lang="en-AU" dirty="0"/>
              <a:t>No two units are the same</a:t>
            </a:r>
          </a:p>
          <a:p>
            <a:endParaRPr lang="en-AU" dirty="0"/>
          </a:p>
        </p:txBody>
      </p:sp>
    </p:spTree>
    <p:extLst>
      <p:ext uri="{BB962C8B-B14F-4D97-AF65-F5344CB8AC3E}">
        <p14:creationId xmlns:p14="http://schemas.microsoft.com/office/powerpoint/2010/main" val="8178807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F6119-3376-4724-9B86-DB1C59316D53}"/>
              </a:ext>
            </a:extLst>
          </p:cNvPr>
          <p:cNvSpPr>
            <a:spLocks noGrp="1"/>
          </p:cNvSpPr>
          <p:nvPr>
            <p:ph type="title"/>
          </p:nvPr>
        </p:nvSpPr>
        <p:spPr>
          <a:xfrm>
            <a:off x="161108" y="-101001"/>
            <a:ext cx="10515600" cy="1325563"/>
          </a:xfrm>
        </p:spPr>
        <p:txBody>
          <a:bodyPr/>
          <a:lstStyle/>
          <a:p>
            <a:r>
              <a:rPr lang="en-AU" b="1" dirty="0"/>
              <a:t>Pandemic </a:t>
            </a:r>
            <a:r>
              <a:rPr lang="en-AU" b="1" dirty="0" smtClean="0"/>
              <a:t>impact….. Strategic observations</a:t>
            </a:r>
            <a:endParaRPr lang="en-AU" b="1" dirty="0"/>
          </a:p>
        </p:txBody>
      </p:sp>
      <p:sp>
        <p:nvSpPr>
          <p:cNvPr id="6" name="Rectangle 5"/>
          <p:cNvSpPr/>
          <p:nvPr/>
        </p:nvSpPr>
        <p:spPr>
          <a:xfrm>
            <a:off x="1" y="5936974"/>
            <a:ext cx="6095999" cy="921026"/>
          </a:xfrm>
          <a:prstGeom prst="rect">
            <a:avLst/>
          </a:prstGeom>
          <a:gradFill flip="none" rotWithShape="1">
            <a:gsLst>
              <a:gs pos="0">
                <a:srgbClr val="000099">
                  <a:tint val="66000"/>
                  <a:satMod val="160000"/>
                </a:srgbClr>
              </a:gs>
              <a:gs pos="50000">
                <a:srgbClr val="000099">
                  <a:tint val="44500"/>
                  <a:satMod val="160000"/>
                </a:srgbClr>
              </a:gs>
              <a:gs pos="100000">
                <a:srgbClr val="000099">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p:cNvSpPr/>
          <p:nvPr/>
        </p:nvSpPr>
        <p:spPr>
          <a:xfrm>
            <a:off x="6096001" y="5936974"/>
            <a:ext cx="6095999" cy="921026"/>
          </a:xfrm>
          <a:prstGeom prst="rect">
            <a:avLst/>
          </a:prstGeom>
          <a:gradFill flip="none" rotWithShape="1">
            <a:gsLst>
              <a:gs pos="0">
                <a:srgbClr val="000099">
                  <a:tint val="66000"/>
                  <a:satMod val="160000"/>
                </a:srgbClr>
              </a:gs>
              <a:gs pos="50000">
                <a:srgbClr val="000099">
                  <a:tint val="44500"/>
                  <a:satMod val="160000"/>
                </a:srgbClr>
              </a:gs>
              <a:gs pos="100000">
                <a:srgbClr val="000099">
                  <a:tint val="23500"/>
                  <a:satMod val="1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Title 1">
            <a:extLst>
              <a:ext uri="{FF2B5EF4-FFF2-40B4-BE49-F238E27FC236}">
                <a16:creationId xmlns:a16="http://schemas.microsoft.com/office/drawing/2014/main" id="{D4AF6119-3376-4724-9B86-DB1C59316D53}"/>
              </a:ext>
            </a:extLst>
          </p:cNvPr>
          <p:cNvSpPr txBox="1">
            <a:spLocks/>
          </p:cNvSpPr>
          <p:nvPr/>
        </p:nvSpPr>
        <p:spPr>
          <a:xfrm>
            <a:off x="-132261" y="5734705"/>
            <a:ext cx="1219199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AU" b="1" dirty="0"/>
          </a:p>
        </p:txBody>
      </p:sp>
      <p:cxnSp>
        <p:nvCxnSpPr>
          <p:cNvPr id="16" name="Straight Connector 15"/>
          <p:cNvCxnSpPr/>
          <p:nvPr/>
        </p:nvCxnSpPr>
        <p:spPr>
          <a:xfrm flipV="1">
            <a:off x="1" y="1020419"/>
            <a:ext cx="12191999" cy="13252"/>
          </a:xfrm>
          <a:prstGeom prst="line">
            <a:avLst/>
          </a:prstGeom>
          <a:ln w="6350">
            <a:prstDash val="solid"/>
          </a:ln>
        </p:spPr>
        <p:style>
          <a:lnRef idx="1">
            <a:schemeClr val="accent1"/>
          </a:lnRef>
          <a:fillRef idx="0">
            <a:schemeClr val="accent1"/>
          </a:fillRef>
          <a:effectRef idx="0">
            <a:schemeClr val="accent1"/>
          </a:effectRef>
          <a:fontRef idx="minor">
            <a:schemeClr val="tx1"/>
          </a:fontRef>
        </p:style>
      </p:cxnSp>
      <p:sp>
        <p:nvSpPr>
          <p:cNvPr id="7" name="Content Placeholder 6"/>
          <p:cNvSpPr>
            <a:spLocks noGrp="1"/>
          </p:cNvSpPr>
          <p:nvPr>
            <p:ph idx="1"/>
          </p:nvPr>
        </p:nvSpPr>
        <p:spPr>
          <a:xfrm>
            <a:off x="334347" y="1235940"/>
            <a:ext cx="7018176" cy="4351338"/>
          </a:xfrm>
        </p:spPr>
        <p:txBody>
          <a:bodyPr>
            <a:normAutofit fontScale="92500" lnSpcReduction="20000"/>
          </a:bodyPr>
          <a:lstStyle/>
          <a:p>
            <a:r>
              <a:rPr lang="en-AU" dirty="0"/>
              <a:t>We are capable of great change </a:t>
            </a:r>
          </a:p>
          <a:p>
            <a:r>
              <a:rPr lang="en-AU" dirty="0"/>
              <a:t>Agility is transitory</a:t>
            </a:r>
          </a:p>
          <a:p>
            <a:r>
              <a:rPr lang="en-AU" dirty="0"/>
              <a:t>Our processes and procedures are a self-perpetuating  industry</a:t>
            </a:r>
          </a:p>
          <a:p>
            <a:r>
              <a:rPr lang="en-AU" dirty="0"/>
              <a:t>Staff working in higher education are change agents</a:t>
            </a:r>
          </a:p>
          <a:p>
            <a:r>
              <a:rPr lang="en-AU" dirty="0"/>
              <a:t>Upskilling of staff is an urgent priority</a:t>
            </a:r>
          </a:p>
          <a:p>
            <a:r>
              <a:rPr lang="en-AU" dirty="0"/>
              <a:t>We’ve lost site of our just cause</a:t>
            </a:r>
          </a:p>
          <a:p>
            <a:r>
              <a:rPr lang="en-AU" dirty="0"/>
              <a:t>We are clinging to traditional views of learning and teaching</a:t>
            </a:r>
          </a:p>
          <a:p>
            <a:r>
              <a:rPr lang="en-AU" dirty="0"/>
              <a:t>The academy needs to evolve</a:t>
            </a:r>
          </a:p>
          <a:p>
            <a:endParaRPr lang="en-AU" dirty="0"/>
          </a:p>
        </p:txBody>
      </p:sp>
    </p:spTree>
    <p:extLst>
      <p:ext uri="{BB962C8B-B14F-4D97-AF65-F5344CB8AC3E}">
        <p14:creationId xmlns:p14="http://schemas.microsoft.com/office/powerpoint/2010/main" val="29221781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F6119-3376-4724-9B86-DB1C59316D53}"/>
              </a:ext>
            </a:extLst>
          </p:cNvPr>
          <p:cNvSpPr>
            <a:spLocks noGrp="1"/>
          </p:cNvSpPr>
          <p:nvPr>
            <p:ph type="title"/>
          </p:nvPr>
        </p:nvSpPr>
        <p:spPr>
          <a:xfrm>
            <a:off x="161108" y="-101001"/>
            <a:ext cx="10515600" cy="1325563"/>
          </a:xfrm>
        </p:spPr>
        <p:txBody>
          <a:bodyPr/>
          <a:lstStyle/>
          <a:p>
            <a:r>
              <a:rPr lang="en-AU" b="1" dirty="0" smtClean="0"/>
              <a:t>What are we not going back to?</a:t>
            </a:r>
            <a:endParaRPr lang="en-AU" b="1" dirty="0"/>
          </a:p>
        </p:txBody>
      </p:sp>
      <p:sp>
        <p:nvSpPr>
          <p:cNvPr id="6" name="Rectangle 5"/>
          <p:cNvSpPr/>
          <p:nvPr/>
        </p:nvSpPr>
        <p:spPr>
          <a:xfrm>
            <a:off x="1" y="5936974"/>
            <a:ext cx="6095999" cy="921026"/>
          </a:xfrm>
          <a:prstGeom prst="rect">
            <a:avLst/>
          </a:prstGeom>
          <a:gradFill flip="none" rotWithShape="1">
            <a:gsLst>
              <a:gs pos="0">
                <a:srgbClr val="000099">
                  <a:tint val="66000"/>
                  <a:satMod val="160000"/>
                </a:srgbClr>
              </a:gs>
              <a:gs pos="50000">
                <a:srgbClr val="000099">
                  <a:tint val="44500"/>
                  <a:satMod val="160000"/>
                </a:srgbClr>
              </a:gs>
              <a:gs pos="100000">
                <a:srgbClr val="000099">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p:cNvSpPr/>
          <p:nvPr/>
        </p:nvSpPr>
        <p:spPr>
          <a:xfrm>
            <a:off x="6096001" y="5936974"/>
            <a:ext cx="6095999" cy="921026"/>
          </a:xfrm>
          <a:prstGeom prst="rect">
            <a:avLst/>
          </a:prstGeom>
          <a:gradFill flip="none" rotWithShape="1">
            <a:gsLst>
              <a:gs pos="0">
                <a:srgbClr val="000099">
                  <a:tint val="66000"/>
                  <a:satMod val="160000"/>
                </a:srgbClr>
              </a:gs>
              <a:gs pos="50000">
                <a:srgbClr val="000099">
                  <a:tint val="44500"/>
                  <a:satMod val="160000"/>
                </a:srgbClr>
              </a:gs>
              <a:gs pos="100000">
                <a:srgbClr val="000099">
                  <a:tint val="23500"/>
                  <a:satMod val="1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Title 1">
            <a:extLst>
              <a:ext uri="{FF2B5EF4-FFF2-40B4-BE49-F238E27FC236}">
                <a16:creationId xmlns:a16="http://schemas.microsoft.com/office/drawing/2014/main" id="{D4AF6119-3376-4724-9B86-DB1C59316D53}"/>
              </a:ext>
            </a:extLst>
          </p:cNvPr>
          <p:cNvSpPr txBox="1">
            <a:spLocks/>
          </p:cNvSpPr>
          <p:nvPr/>
        </p:nvSpPr>
        <p:spPr>
          <a:xfrm>
            <a:off x="-132261" y="5734705"/>
            <a:ext cx="1219199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AU" b="1" dirty="0"/>
          </a:p>
        </p:txBody>
      </p:sp>
      <p:cxnSp>
        <p:nvCxnSpPr>
          <p:cNvPr id="16" name="Straight Connector 15"/>
          <p:cNvCxnSpPr/>
          <p:nvPr/>
        </p:nvCxnSpPr>
        <p:spPr>
          <a:xfrm flipV="1">
            <a:off x="1" y="1020419"/>
            <a:ext cx="12191999" cy="13252"/>
          </a:xfrm>
          <a:prstGeom prst="line">
            <a:avLst/>
          </a:prstGeom>
          <a:ln w="6350">
            <a:prstDash val="solid"/>
          </a:ln>
        </p:spPr>
        <p:style>
          <a:lnRef idx="1">
            <a:schemeClr val="accent1"/>
          </a:lnRef>
          <a:fillRef idx="0">
            <a:schemeClr val="accent1"/>
          </a:fillRef>
          <a:effectRef idx="0">
            <a:schemeClr val="accent1"/>
          </a:effectRef>
          <a:fontRef idx="minor">
            <a:schemeClr val="tx1"/>
          </a:fontRef>
        </p:style>
      </p:cxnSp>
      <p:sp>
        <p:nvSpPr>
          <p:cNvPr id="7" name="Content Placeholder 6"/>
          <p:cNvSpPr>
            <a:spLocks noGrp="1"/>
          </p:cNvSpPr>
          <p:nvPr>
            <p:ph idx="1"/>
          </p:nvPr>
        </p:nvSpPr>
        <p:spPr>
          <a:xfrm>
            <a:off x="334347" y="1235940"/>
            <a:ext cx="7018176" cy="4351338"/>
          </a:xfrm>
        </p:spPr>
        <p:txBody>
          <a:bodyPr>
            <a:normAutofit/>
          </a:bodyPr>
          <a:lstStyle/>
          <a:p>
            <a:r>
              <a:rPr lang="en-AU" dirty="0"/>
              <a:t>Lectures</a:t>
            </a:r>
          </a:p>
          <a:p>
            <a:r>
              <a:rPr lang="en-AU" dirty="0"/>
              <a:t>Traditional assessment practices</a:t>
            </a:r>
          </a:p>
          <a:p>
            <a:r>
              <a:rPr lang="en-AU" dirty="0"/>
              <a:t>Exams</a:t>
            </a:r>
          </a:p>
          <a:p>
            <a:r>
              <a:rPr lang="en-AU" dirty="0"/>
              <a:t>Inconsistent WIL</a:t>
            </a:r>
          </a:p>
          <a:p>
            <a:r>
              <a:rPr lang="en-AU" dirty="0"/>
              <a:t>Traditional learning design (one fits all)</a:t>
            </a:r>
          </a:p>
          <a:p>
            <a:r>
              <a:rPr lang="en-AU" dirty="0"/>
              <a:t>Learning design led by scheduling</a:t>
            </a:r>
          </a:p>
          <a:p>
            <a:r>
              <a:rPr lang="en-AU" dirty="0"/>
              <a:t>Disciplinary silos and the practices that lurk within</a:t>
            </a:r>
          </a:p>
          <a:p>
            <a:pPr marL="0" indent="0">
              <a:buNone/>
            </a:pPr>
            <a:endParaRPr lang="en-AU" dirty="0"/>
          </a:p>
        </p:txBody>
      </p:sp>
    </p:spTree>
    <p:extLst>
      <p:ext uri="{BB962C8B-B14F-4D97-AF65-F5344CB8AC3E}">
        <p14:creationId xmlns:p14="http://schemas.microsoft.com/office/powerpoint/2010/main" val="17580808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AF6119-3376-4724-9B86-DB1C59316D53}"/>
              </a:ext>
            </a:extLst>
          </p:cNvPr>
          <p:cNvSpPr>
            <a:spLocks noGrp="1"/>
          </p:cNvSpPr>
          <p:nvPr>
            <p:ph type="title"/>
          </p:nvPr>
        </p:nvSpPr>
        <p:spPr>
          <a:xfrm>
            <a:off x="161108" y="-101001"/>
            <a:ext cx="10515600" cy="1325563"/>
          </a:xfrm>
        </p:spPr>
        <p:txBody>
          <a:bodyPr/>
          <a:lstStyle/>
          <a:p>
            <a:r>
              <a:rPr lang="en-AU" b="1" dirty="0" smtClean="0"/>
              <a:t>Not to waste a crisis….. Change is here</a:t>
            </a:r>
            <a:endParaRPr lang="en-AU" b="1" dirty="0"/>
          </a:p>
        </p:txBody>
      </p:sp>
      <p:sp>
        <p:nvSpPr>
          <p:cNvPr id="6" name="Rectangle 5"/>
          <p:cNvSpPr/>
          <p:nvPr/>
        </p:nvSpPr>
        <p:spPr>
          <a:xfrm>
            <a:off x="1" y="5936974"/>
            <a:ext cx="6095999" cy="921026"/>
          </a:xfrm>
          <a:prstGeom prst="rect">
            <a:avLst/>
          </a:prstGeom>
          <a:gradFill flip="none" rotWithShape="1">
            <a:gsLst>
              <a:gs pos="0">
                <a:srgbClr val="000099">
                  <a:tint val="66000"/>
                  <a:satMod val="160000"/>
                </a:srgbClr>
              </a:gs>
              <a:gs pos="50000">
                <a:srgbClr val="000099">
                  <a:tint val="44500"/>
                  <a:satMod val="160000"/>
                </a:srgbClr>
              </a:gs>
              <a:gs pos="100000">
                <a:srgbClr val="000099">
                  <a:tint val="23500"/>
                  <a:satMod val="160000"/>
                </a:srgbClr>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p:cNvSpPr/>
          <p:nvPr/>
        </p:nvSpPr>
        <p:spPr>
          <a:xfrm>
            <a:off x="6096001" y="5936974"/>
            <a:ext cx="6095999" cy="921026"/>
          </a:xfrm>
          <a:prstGeom prst="rect">
            <a:avLst/>
          </a:prstGeom>
          <a:gradFill flip="none" rotWithShape="1">
            <a:gsLst>
              <a:gs pos="0">
                <a:srgbClr val="000099">
                  <a:tint val="66000"/>
                  <a:satMod val="160000"/>
                </a:srgbClr>
              </a:gs>
              <a:gs pos="50000">
                <a:srgbClr val="000099">
                  <a:tint val="44500"/>
                  <a:satMod val="160000"/>
                </a:srgbClr>
              </a:gs>
              <a:gs pos="100000">
                <a:srgbClr val="000099">
                  <a:tint val="23500"/>
                  <a:satMod val="1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Title 1">
            <a:extLst>
              <a:ext uri="{FF2B5EF4-FFF2-40B4-BE49-F238E27FC236}">
                <a16:creationId xmlns:a16="http://schemas.microsoft.com/office/drawing/2014/main" id="{D4AF6119-3376-4724-9B86-DB1C59316D53}"/>
              </a:ext>
            </a:extLst>
          </p:cNvPr>
          <p:cNvSpPr txBox="1">
            <a:spLocks/>
          </p:cNvSpPr>
          <p:nvPr/>
        </p:nvSpPr>
        <p:spPr>
          <a:xfrm>
            <a:off x="-132261" y="5734705"/>
            <a:ext cx="12191999"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AU" b="1" dirty="0"/>
          </a:p>
        </p:txBody>
      </p:sp>
      <p:cxnSp>
        <p:nvCxnSpPr>
          <p:cNvPr id="16" name="Straight Connector 15"/>
          <p:cNvCxnSpPr/>
          <p:nvPr/>
        </p:nvCxnSpPr>
        <p:spPr>
          <a:xfrm flipV="1">
            <a:off x="1" y="1020419"/>
            <a:ext cx="12191999" cy="13252"/>
          </a:xfrm>
          <a:prstGeom prst="line">
            <a:avLst/>
          </a:prstGeom>
          <a:ln w="6350">
            <a:prstDash val="solid"/>
          </a:ln>
        </p:spPr>
        <p:style>
          <a:lnRef idx="1">
            <a:schemeClr val="accent1"/>
          </a:lnRef>
          <a:fillRef idx="0">
            <a:schemeClr val="accent1"/>
          </a:fillRef>
          <a:effectRef idx="0">
            <a:schemeClr val="accent1"/>
          </a:effectRef>
          <a:fontRef idx="minor">
            <a:schemeClr val="tx1"/>
          </a:fontRef>
        </p:style>
      </p:cxnSp>
      <p:graphicFrame>
        <p:nvGraphicFramePr>
          <p:cNvPr id="9" name="Content Placeholder 3">
            <a:extLst>
              <a:ext uri="{FF2B5EF4-FFF2-40B4-BE49-F238E27FC236}">
                <a16:creationId xmlns:a16="http://schemas.microsoft.com/office/drawing/2014/main" id="{2DF9B50B-55CD-4FD6-9C6D-49CB80D8CF54}"/>
              </a:ext>
            </a:extLst>
          </p:cNvPr>
          <p:cNvGraphicFramePr>
            <a:graphicFrameLocks/>
          </p:cNvGraphicFramePr>
          <p:nvPr>
            <p:extLst>
              <p:ext uri="{D42A27DB-BD31-4B8C-83A1-F6EECF244321}">
                <p14:modId xmlns:p14="http://schemas.microsoft.com/office/powerpoint/2010/main" val="1835409769"/>
              </p:ext>
            </p:extLst>
          </p:nvPr>
        </p:nvGraphicFramePr>
        <p:xfrm>
          <a:off x="1903445" y="1175464"/>
          <a:ext cx="8098971" cy="543060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8498293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247</TotalTime>
  <Words>1023</Words>
  <Application>Microsoft Office PowerPoint</Application>
  <PresentationFormat>Widescreen</PresentationFormat>
  <Paragraphs>143</Paragraphs>
  <Slides>16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Calibri Light</vt:lpstr>
      <vt:lpstr>Office Theme</vt:lpstr>
      <vt:lpstr>Not wasting a crisis</vt:lpstr>
      <vt:lpstr>The unbearable complexity of being….. </vt:lpstr>
      <vt:lpstr>Pandemic Planning? Or Response?</vt:lpstr>
      <vt:lpstr>Pandemic balancing…..</vt:lpstr>
      <vt:lpstr>Pandemic balancing…..</vt:lpstr>
      <vt:lpstr>Pandemic impact….. Operational observations</vt:lpstr>
      <vt:lpstr>Pandemic impact….. Strategic observations</vt:lpstr>
      <vt:lpstr>What are we not going back to?</vt:lpstr>
      <vt:lpstr>Not to waste a crisis….. Change is here</vt:lpstr>
      <vt:lpstr>Industry-engaged learning experiences</vt:lpstr>
      <vt:lpstr>Agile learning design</vt:lpstr>
      <vt:lpstr>Differentiated Delivery</vt:lpstr>
      <vt:lpstr>Authentic learning outcomes</vt:lpstr>
      <vt:lpstr>Hyflex Technologies</vt:lpstr>
      <vt:lpstr>Students as partners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 wasting a crisis</dc:title>
  <dc:creator>Jennifer Howell</dc:creator>
  <cp:lastModifiedBy>Jennifer Howell</cp:lastModifiedBy>
  <cp:revision>9</cp:revision>
  <dcterms:created xsi:type="dcterms:W3CDTF">2020-11-02T08:54:15Z</dcterms:created>
  <dcterms:modified xsi:type="dcterms:W3CDTF">2020-11-05T01:54:50Z</dcterms:modified>
</cp:coreProperties>
</file>