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32" r:id="rId2"/>
    <p:sldMasterId id="2147483780" r:id="rId3"/>
    <p:sldMasterId id="2147483822" r:id="rId4"/>
  </p:sldMasterIdLst>
  <p:notesMasterIdLst>
    <p:notesMasterId r:id="rId27"/>
  </p:notesMasterIdLst>
  <p:handoutMasterIdLst>
    <p:handoutMasterId r:id="rId28"/>
  </p:handoutMasterIdLst>
  <p:sldIdLst>
    <p:sldId id="986" r:id="rId5"/>
    <p:sldId id="987" r:id="rId6"/>
    <p:sldId id="988" r:id="rId7"/>
    <p:sldId id="1002" r:id="rId8"/>
    <p:sldId id="992" r:id="rId9"/>
    <p:sldId id="547" r:id="rId10"/>
    <p:sldId id="993" r:id="rId11"/>
    <p:sldId id="994" r:id="rId12"/>
    <p:sldId id="996" r:id="rId13"/>
    <p:sldId id="997" r:id="rId14"/>
    <p:sldId id="995" r:id="rId15"/>
    <p:sldId id="1004" r:id="rId16"/>
    <p:sldId id="970" r:id="rId17"/>
    <p:sldId id="1005" r:id="rId18"/>
    <p:sldId id="1009" r:id="rId19"/>
    <p:sldId id="1008" r:id="rId20"/>
    <p:sldId id="975" r:id="rId21"/>
    <p:sldId id="981" r:id="rId22"/>
    <p:sldId id="983" r:id="rId23"/>
    <p:sldId id="976" r:id="rId24"/>
    <p:sldId id="972" r:id="rId25"/>
    <p:sldId id="875" r:id="rId26"/>
  </p:sldIdLst>
  <p:sldSz cx="24387175" cy="13716000"/>
  <p:notesSz cx="6797675" cy="9926638"/>
  <p:defaultTextStyle>
    <a:defPPr>
      <a:defRPr lang="en-US"/>
    </a:defPPr>
    <a:lvl1pPr marL="0" algn="l" defTabSz="1219261" rtl="0" eaLnBrk="1" latinLnBrk="0" hangingPunct="1">
      <a:defRPr sz="4800" kern="1200">
        <a:solidFill>
          <a:schemeClr val="tx1"/>
        </a:solidFill>
        <a:latin typeface="+mn-lt"/>
        <a:ea typeface="+mn-ea"/>
        <a:cs typeface="+mn-cs"/>
      </a:defRPr>
    </a:lvl1pPr>
    <a:lvl2pPr marL="1219261" algn="l" defTabSz="1219261" rtl="0" eaLnBrk="1" latinLnBrk="0" hangingPunct="1">
      <a:defRPr sz="4800" kern="1200">
        <a:solidFill>
          <a:schemeClr val="tx1"/>
        </a:solidFill>
        <a:latin typeface="+mn-lt"/>
        <a:ea typeface="+mn-ea"/>
        <a:cs typeface="+mn-cs"/>
      </a:defRPr>
    </a:lvl2pPr>
    <a:lvl3pPr marL="2438522" algn="l" defTabSz="1219261" rtl="0" eaLnBrk="1" latinLnBrk="0" hangingPunct="1">
      <a:defRPr sz="4800" kern="1200">
        <a:solidFill>
          <a:schemeClr val="tx1"/>
        </a:solidFill>
        <a:latin typeface="+mn-lt"/>
        <a:ea typeface="+mn-ea"/>
        <a:cs typeface="+mn-cs"/>
      </a:defRPr>
    </a:lvl3pPr>
    <a:lvl4pPr marL="3657783" algn="l" defTabSz="1219261" rtl="0" eaLnBrk="1" latinLnBrk="0" hangingPunct="1">
      <a:defRPr sz="4800" kern="1200">
        <a:solidFill>
          <a:schemeClr val="tx1"/>
        </a:solidFill>
        <a:latin typeface="+mn-lt"/>
        <a:ea typeface="+mn-ea"/>
        <a:cs typeface="+mn-cs"/>
      </a:defRPr>
    </a:lvl4pPr>
    <a:lvl5pPr marL="4877044" algn="l" defTabSz="1219261" rtl="0" eaLnBrk="1" latinLnBrk="0" hangingPunct="1">
      <a:defRPr sz="4800" kern="1200">
        <a:solidFill>
          <a:schemeClr val="tx1"/>
        </a:solidFill>
        <a:latin typeface="+mn-lt"/>
        <a:ea typeface="+mn-ea"/>
        <a:cs typeface="+mn-cs"/>
      </a:defRPr>
    </a:lvl5pPr>
    <a:lvl6pPr marL="6096305" algn="l" defTabSz="1219261" rtl="0" eaLnBrk="1" latinLnBrk="0" hangingPunct="1">
      <a:defRPr sz="4800" kern="1200">
        <a:solidFill>
          <a:schemeClr val="tx1"/>
        </a:solidFill>
        <a:latin typeface="+mn-lt"/>
        <a:ea typeface="+mn-ea"/>
        <a:cs typeface="+mn-cs"/>
      </a:defRPr>
    </a:lvl6pPr>
    <a:lvl7pPr marL="7315566" algn="l" defTabSz="1219261" rtl="0" eaLnBrk="1" latinLnBrk="0" hangingPunct="1">
      <a:defRPr sz="4800" kern="1200">
        <a:solidFill>
          <a:schemeClr val="tx1"/>
        </a:solidFill>
        <a:latin typeface="+mn-lt"/>
        <a:ea typeface="+mn-ea"/>
        <a:cs typeface="+mn-cs"/>
      </a:defRPr>
    </a:lvl7pPr>
    <a:lvl8pPr marL="8534827" algn="l" defTabSz="1219261" rtl="0" eaLnBrk="1" latinLnBrk="0" hangingPunct="1">
      <a:defRPr sz="4800" kern="1200">
        <a:solidFill>
          <a:schemeClr val="tx1"/>
        </a:solidFill>
        <a:latin typeface="+mn-lt"/>
        <a:ea typeface="+mn-ea"/>
        <a:cs typeface="+mn-cs"/>
      </a:defRPr>
    </a:lvl8pPr>
    <a:lvl9pPr marL="9754088" algn="l" defTabSz="1219261" rtl="0" eaLnBrk="1" latinLnBrk="0" hangingPunct="1">
      <a:defRPr sz="4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448">
          <p15:clr>
            <a:srgbClr val="A4A3A4"/>
          </p15:clr>
        </p15:guide>
        <p15:guide id="2" pos="768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y Hayes" initials="TH"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1BAAAA"/>
    <a:srgbClr val="4D6D92"/>
    <a:srgbClr val="F95648"/>
    <a:srgbClr val="F8E909"/>
    <a:srgbClr val="F8BF4D"/>
    <a:srgbClr val="C29A2A"/>
    <a:srgbClr val="DBDBDB"/>
    <a:srgbClr val="147F7F"/>
    <a:srgbClr val="3A526D"/>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729156-B1B5-6E47-8E00-72BDD3AEB4A9}" v="8" dt="2020-11-03T03:43:05.6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58" autoAdjust="0"/>
    <p:restoredTop sz="86394" autoAdjust="0"/>
  </p:normalViewPr>
  <p:slideViewPr>
    <p:cSldViewPr snapToObjects="1" showGuides="1">
      <p:cViewPr varScale="1">
        <p:scale>
          <a:sx n="50" d="100"/>
          <a:sy n="50" d="100"/>
        </p:scale>
        <p:origin x="156" y="72"/>
      </p:cViewPr>
      <p:guideLst>
        <p:guide orient="horz" pos="8448"/>
        <p:guide pos="7681"/>
      </p:guideLst>
    </p:cSldViewPr>
  </p:slideViewPr>
  <p:notesTextViewPr>
    <p:cViewPr>
      <p:scale>
        <a:sx n="120" d="100"/>
        <a:sy n="120" d="100"/>
      </p:scale>
      <p:origin x="0" y="0"/>
    </p:cViewPr>
  </p:notesTextViewPr>
  <p:sorterViewPr>
    <p:cViewPr>
      <p:scale>
        <a:sx n="24" d="100"/>
        <a:sy n="24"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ll Downie" userId="6b7dec95-c80e-42a7-bcfd-565f85884291" providerId="ADAL" clId="{19729156-B1B5-6E47-8E00-72BDD3AEB4A9}"/>
    <pc:docChg chg="custSel addSld delSld modSld sldOrd delMainMaster">
      <pc:chgData name="Jill Downie" userId="6b7dec95-c80e-42a7-bcfd-565f85884291" providerId="ADAL" clId="{19729156-B1B5-6E47-8E00-72BDD3AEB4A9}" dt="2020-11-03T03:45:52.630" v="1227" actId="20577"/>
      <pc:docMkLst>
        <pc:docMk/>
      </pc:docMkLst>
      <pc:sldChg chg="del">
        <pc:chgData name="Jill Downie" userId="6b7dec95-c80e-42a7-bcfd-565f85884291" providerId="ADAL" clId="{19729156-B1B5-6E47-8E00-72BDD3AEB4A9}" dt="2020-11-03T01:38:40.044" v="70" actId="2696"/>
        <pc:sldMkLst>
          <pc:docMk/>
          <pc:sldMk cId="1986653473" sldId="672"/>
        </pc:sldMkLst>
      </pc:sldChg>
      <pc:sldChg chg="del">
        <pc:chgData name="Jill Downie" userId="6b7dec95-c80e-42a7-bcfd-565f85884291" providerId="ADAL" clId="{19729156-B1B5-6E47-8E00-72BDD3AEB4A9}" dt="2020-11-03T01:38:50.119" v="78" actId="2696"/>
        <pc:sldMkLst>
          <pc:docMk/>
          <pc:sldMk cId="1650746959" sldId="861"/>
        </pc:sldMkLst>
      </pc:sldChg>
      <pc:sldChg chg="del">
        <pc:chgData name="Jill Downie" userId="6b7dec95-c80e-42a7-bcfd-565f85884291" providerId="ADAL" clId="{19729156-B1B5-6E47-8E00-72BDD3AEB4A9}" dt="2020-11-03T01:38:48.402" v="77" actId="2696"/>
        <pc:sldMkLst>
          <pc:docMk/>
          <pc:sldMk cId="90506529" sldId="876"/>
        </pc:sldMkLst>
      </pc:sldChg>
      <pc:sldChg chg="del">
        <pc:chgData name="Jill Downie" userId="6b7dec95-c80e-42a7-bcfd-565f85884291" providerId="ADAL" clId="{19729156-B1B5-6E47-8E00-72BDD3AEB4A9}" dt="2020-11-03T02:59:55.884" v="113" actId="2696"/>
        <pc:sldMkLst>
          <pc:docMk/>
          <pc:sldMk cId="3979197794" sldId="933"/>
        </pc:sldMkLst>
      </pc:sldChg>
      <pc:sldChg chg="del">
        <pc:chgData name="Jill Downie" userId="6b7dec95-c80e-42a7-bcfd-565f85884291" providerId="ADAL" clId="{19729156-B1B5-6E47-8E00-72BDD3AEB4A9}" dt="2020-11-03T01:38:54.923" v="79" actId="2696"/>
        <pc:sldMkLst>
          <pc:docMk/>
          <pc:sldMk cId="2889249028" sldId="937"/>
        </pc:sldMkLst>
      </pc:sldChg>
      <pc:sldChg chg="del">
        <pc:chgData name="Jill Downie" userId="6b7dec95-c80e-42a7-bcfd-565f85884291" providerId="ADAL" clId="{19729156-B1B5-6E47-8E00-72BDD3AEB4A9}" dt="2020-11-03T01:38:42.230" v="72" actId="2696"/>
        <pc:sldMkLst>
          <pc:docMk/>
          <pc:sldMk cId="1268311611" sldId="942"/>
        </pc:sldMkLst>
      </pc:sldChg>
      <pc:sldChg chg="del ord">
        <pc:chgData name="Jill Downie" userId="6b7dec95-c80e-42a7-bcfd-565f85884291" providerId="ADAL" clId="{19729156-B1B5-6E47-8E00-72BDD3AEB4A9}" dt="2020-11-03T03:42:18.527" v="1218" actId="2696"/>
        <pc:sldMkLst>
          <pc:docMk/>
          <pc:sldMk cId="905575890" sldId="943"/>
        </pc:sldMkLst>
      </pc:sldChg>
      <pc:sldChg chg="delSp modSp del mod">
        <pc:chgData name="Jill Downie" userId="6b7dec95-c80e-42a7-bcfd-565f85884291" providerId="ADAL" clId="{19729156-B1B5-6E47-8E00-72BDD3AEB4A9}" dt="2020-11-03T01:35:53.001" v="30" actId="2696"/>
        <pc:sldMkLst>
          <pc:docMk/>
          <pc:sldMk cId="3187775080" sldId="944"/>
        </pc:sldMkLst>
        <pc:spChg chg="mod">
          <ac:chgData name="Jill Downie" userId="6b7dec95-c80e-42a7-bcfd-565f85884291" providerId="ADAL" clId="{19729156-B1B5-6E47-8E00-72BDD3AEB4A9}" dt="2020-11-03T01:32:56.718" v="25" actId="1036"/>
          <ac:spMkLst>
            <pc:docMk/>
            <pc:sldMk cId="3187775080" sldId="944"/>
            <ac:spMk id="32" creationId="{00000000-0000-0000-0000-000000000000}"/>
          </ac:spMkLst>
        </pc:spChg>
        <pc:picChg chg="del mod">
          <ac:chgData name="Jill Downie" userId="6b7dec95-c80e-42a7-bcfd-565f85884291" providerId="ADAL" clId="{19729156-B1B5-6E47-8E00-72BDD3AEB4A9}" dt="2020-11-03T01:35:32.320" v="27" actId="21"/>
          <ac:picMkLst>
            <pc:docMk/>
            <pc:sldMk cId="3187775080" sldId="944"/>
            <ac:picMk id="14" creationId="{00000000-0000-0000-0000-000000000000}"/>
          </ac:picMkLst>
        </pc:picChg>
      </pc:sldChg>
      <pc:sldChg chg="addSp modSp del mod ord">
        <pc:chgData name="Jill Downie" userId="6b7dec95-c80e-42a7-bcfd-565f85884291" providerId="ADAL" clId="{19729156-B1B5-6E47-8E00-72BDD3AEB4A9}" dt="2020-11-03T03:42:17.338" v="1217" actId="2696"/>
        <pc:sldMkLst>
          <pc:docMk/>
          <pc:sldMk cId="3222711915" sldId="945"/>
        </pc:sldMkLst>
        <pc:spChg chg="mod">
          <ac:chgData name="Jill Downie" userId="6b7dec95-c80e-42a7-bcfd-565f85884291" providerId="ADAL" clId="{19729156-B1B5-6E47-8E00-72BDD3AEB4A9}" dt="2020-11-03T01:36:14.276" v="59" actId="14100"/>
          <ac:spMkLst>
            <pc:docMk/>
            <pc:sldMk cId="3222711915" sldId="945"/>
            <ac:spMk id="32" creationId="{00000000-0000-0000-0000-000000000000}"/>
          </ac:spMkLst>
        </pc:spChg>
        <pc:picChg chg="add mod">
          <ac:chgData name="Jill Downie" userId="6b7dec95-c80e-42a7-bcfd-565f85884291" providerId="ADAL" clId="{19729156-B1B5-6E47-8E00-72BDD3AEB4A9}" dt="2020-11-03T01:35:43.149" v="29" actId="1076"/>
          <ac:picMkLst>
            <pc:docMk/>
            <pc:sldMk cId="3222711915" sldId="945"/>
            <ac:picMk id="8" creationId="{25DABB62-974E-0A46-97AE-526F5C1AAF9E}"/>
          </ac:picMkLst>
        </pc:picChg>
      </pc:sldChg>
      <pc:sldChg chg="del">
        <pc:chgData name="Jill Downie" userId="6b7dec95-c80e-42a7-bcfd-565f85884291" providerId="ADAL" clId="{19729156-B1B5-6E47-8E00-72BDD3AEB4A9}" dt="2020-11-03T01:38:46.931" v="76" actId="2696"/>
        <pc:sldMkLst>
          <pc:docMk/>
          <pc:sldMk cId="2826631343" sldId="956"/>
        </pc:sldMkLst>
      </pc:sldChg>
      <pc:sldChg chg="del">
        <pc:chgData name="Jill Downie" userId="6b7dec95-c80e-42a7-bcfd-565f85884291" providerId="ADAL" clId="{19729156-B1B5-6E47-8E00-72BDD3AEB4A9}" dt="2020-11-03T01:38:43.852" v="73" actId="2696"/>
        <pc:sldMkLst>
          <pc:docMk/>
          <pc:sldMk cId="2085288018" sldId="958"/>
        </pc:sldMkLst>
      </pc:sldChg>
      <pc:sldChg chg="del ord">
        <pc:chgData name="Jill Downie" userId="6b7dec95-c80e-42a7-bcfd-565f85884291" providerId="ADAL" clId="{19729156-B1B5-6E47-8E00-72BDD3AEB4A9}" dt="2020-11-03T03:40:55.454" v="1216" actId="2696"/>
        <pc:sldMkLst>
          <pc:docMk/>
          <pc:sldMk cId="625220910" sldId="964"/>
        </pc:sldMkLst>
      </pc:sldChg>
      <pc:sldChg chg="modSp mod">
        <pc:chgData name="Jill Downie" userId="6b7dec95-c80e-42a7-bcfd-565f85884291" providerId="ADAL" clId="{19729156-B1B5-6E47-8E00-72BDD3AEB4A9}" dt="2020-11-03T03:21:51.928" v="867" actId="14100"/>
        <pc:sldMkLst>
          <pc:docMk/>
          <pc:sldMk cId="2723208157" sldId="970"/>
        </pc:sldMkLst>
        <pc:spChg chg="mod">
          <ac:chgData name="Jill Downie" userId="6b7dec95-c80e-42a7-bcfd-565f85884291" providerId="ADAL" clId="{19729156-B1B5-6E47-8E00-72BDD3AEB4A9}" dt="2020-11-03T03:21:51.928" v="867" actId="14100"/>
          <ac:spMkLst>
            <pc:docMk/>
            <pc:sldMk cId="2723208157" sldId="970"/>
            <ac:spMk id="7" creationId="{00000000-0000-0000-0000-000000000000}"/>
          </ac:spMkLst>
        </pc:spChg>
      </pc:sldChg>
      <pc:sldChg chg="del">
        <pc:chgData name="Jill Downie" userId="6b7dec95-c80e-42a7-bcfd-565f85884291" providerId="ADAL" clId="{19729156-B1B5-6E47-8E00-72BDD3AEB4A9}" dt="2020-11-03T01:32:01.628" v="6" actId="2696"/>
        <pc:sldMkLst>
          <pc:docMk/>
          <pc:sldMk cId="376947788" sldId="971"/>
        </pc:sldMkLst>
      </pc:sldChg>
      <pc:sldChg chg="modSp mod">
        <pc:chgData name="Jill Downie" userId="6b7dec95-c80e-42a7-bcfd-565f85884291" providerId="ADAL" clId="{19729156-B1B5-6E47-8E00-72BDD3AEB4A9}" dt="2020-11-03T03:40:35.808" v="1215" actId="20577"/>
        <pc:sldMkLst>
          <pc:docMk/>
          <pc:sldMk cId="3834797341" sldId="972"/>
        </pc:sldMkLst>
        <pc:spChg chg="mod">
          <ac:chgData name="Jill Downie" userId="6b7dec95-c80e-42a7-bcfd-565f85884291" providerId="ADAL" clId="{19729156-B1B5-6E47-8E00-72BDD3AEB4A9}" dt="2020-11-03T03:40:35.808" v="1215" actId="20577"/>
          <ac:spMkLst>
            <pc:docMk/>
            <pc:sldMk cId="3834797341" sldId="972"/>
            <ac:spMk id="2" creationId="{FF76BB6B-B59E-1247-BBC3-BFD8F6B4BF3A}"/>
          </ac:spMkLst>
        </pc:spChg>
        <pc:spChg chg="mod">
          <ac:chgData name="Jill Downie" userId="6b7dec95-c80e-42a7-bcfd-565f85884291" providerId="ADAL" clId="{19729156-B1B5-6E47-8E00-72BDD3AEB4A9}" dt="2020-11-03T03:25:09.882" v="931" actId="20577"/>
          <ac:spMkLst>
            <pc:docMk/>
            <pc:sldMk cId="3834797341" sldId="972"/>
            <ac:spMk id="3" creationId="{00000000-0000-0000-0000-000000000000}"/>
          </ac:spMkLst>
        </pc:spChg>
        <pc:spChg chg="mod">
          <ac:chgData name="Jill Downie" userId="6b7dec95-c80e-42a7-bcfd-565f85884291" providerId="ADAL" clId="{19729156-B1B5-6E47-8E00-72BDD3AEB4A9}" dt="2020-11-03T03:40:13.483" v="1212" actId="20577"/>
          <ac:spMkLst>
            <pc:docMk/>
            <pc:sldMk cId="3834797341" sldId="972"/>
            <ac:spMk id="9" creationId="{00000000-0000-0000-0000-000000000000}"/>
          </ac:spMkLst>
        </pc:spChg>
        <pc:spChg chg="mod">
          <ac:chgData name="Jill Downie" userId="6b7dec95-c80e-42a7-bcfd-565f85884291" providerId="ADAL" clId="{19729156-B1B5-6E47-8E00-72BDD3AEB4A9}" dt="2020-11-03T03:37:25.103" v="1121" actId="20577"/>
          <ac:spMkLst>
            <pc:docMk/>
            <pc:sldMk cId="3834797341" sldId="972"/>
            <ac:spMk id="11" creationId="{00000000-0000-0000-0000-000000000000}"/>
          </ac:spMkLst>
        </pc:spChg>
        <pc:spChg chg="mod">
          <ac:chgData name="Jill Downie" userId="6b7dec95-c80e-42a7-bcfd-565f85884291" providerId="ADAL" clId="{19729156-B1B5-6E47-8E00-72BDD3AEB4A9}" dt="2020-11-03T03:39:26.702" v="1192" actId="14100"/>
          <ac:spMkLst>
            <pc:docMk/>
            <pc:sldMk cId="3834797341" sldId="972"/>
            <ac:spMk id="17" creationId="{00000000-0000-0000-0000-000000000000}"/>
          </ac:spMkLst>
        </pc:spChg>
      </pc:sldChg>
      <pc:sldChg chg="modSp mod ord">
        <pc:chgData name="Jill Downie" userId="6b7dec95-c80e-42a7-bcfd-565f85884291" providerId="ADAL" clId="{19729156-B1B5-6E47-8E00-72BDD3AEB4A9}" dt="2020-11-03T03:24:39.561" v="904" actId="20578"/>
        <pc:sldMkLst>
          <pc:docMk/>
          <pc:sldMk cId="124891819" sldId="976"/>
        </pc:sldMkLst>
        <pc:spChg chg="mod">
          <ac:chgData name="Jill Downie" userId="6b7dec95-c80e-42a7-bcfd-565f85884291" providerId="ADAL" clId="{19729156-B1B5-6E47-8E00-72BDD3AEB4A9}" dt="2020-11-03T01:37:15.223" v="67" actId="20577"/>
          <ac:spMkLst>
            <pc:docMk/>
            <pc:sldMk cId="124891819" sldId="976"/>
            <ac:spMk id="3" creationId="{00000000-0000-0000-0000-000000000000}"/>
          </ac:spMkLst>
        </pc:spChg>
      </pc:sldChg>
      <pc:sldChg chg="del">
        <pc:chgData name="Jill Downie" userId="6b7dec95-c80e-42a7-bcfd-565f85884291" providerId="ADAL" clId="{19729156-B1B5-6E47-8E00-72BDD3AEB4A9}" dt="2020-11-03T01:38:41.229" v="71" actId="2696"/>
        <pc:sldMkLst>
          <pc:docMk/>
          <pc:sldMk cId="1401145103" sldId="978"/>
        </pc:sldMkLst>
      </pc:sldChg>
      <pc:sldChg chg="del">
        <pc:chgData name="Jill Downie" userId="6b7dec95-c80e-42a7-bcfd-565f85884291" providerId="ADAL" clId="{19729156-B1B5-6E47-8E00-72BDD3AEB4A9}" dt="2020-11-03T01:30:30.130" v="5" actId="2696"/>
        <pc:sldMkLst>
          <pc:docMk/>
          <pc:sldMk cId="3674482148" sldId="979"/>
        </pc:sldMkLst>
      </pc:sldChg>
      <pc:sldChg chg="modSp mod ord">
        <pc:chgData name="Jill Downie" userId="6b7dec95-c80e-42a7-bcfd-565f85884291" providerId="ADAL" clId="{19729156-B1B5-6E47-8E00-72BDD3AEB4A9}" dt="2020-11-03T03:24:19.787" v="902" actId="20578"/>
        <pc:sldMkLst>
          <pc:docMk/>
          <pc:sldMk cId="2408044886" sldId="981"/>
        </pc:sldMkLst>
        <pc:spChg chg="mod">
          <ac:chgData name="Jill Downie" userId="6b7dec95-c80e-42a7-bcfd-565f85884291" providerId="ADAL" clId="{19729156-B1B5-6E47-8E00-72BDD3AEB4A9}" dt="2020-11-03T01:36:58.323" v="66" actId="20577"/>
          <ac:spMkLst>
            <pc:docMk/>
            <pc:sldMk cId="2408044886" sldId="981"/>
            <ac:spMk id="5" creationId="{00000000-0000-0000-0000-000000000000}"/>
          </ac:spMkLst>
        </pc:spChg>
      </pc:sldChg>
      <pc:sldChg chg="ord">
        <pc:chgData name="Jill Downie" userId="6b7dec95-c80e-42a7-bcfd-565f85884291" providerId="ADAL" clId="{19729156-B1B5-6E47-8E00-72BDD3AEB4A9}" dt="2020-11-03T03:24:24.615" v="903" actId="20578"/>
        <pc:sldMkLst>
          <pc:docMk/>
          <pc:sldMk cId="4236042344" sldId="983"/>
        </pc:sldMkLst>
      </pc:sldChg>
      <pc:sldChg chg="del">
        <pc:chgData name="Jill Downie" userId="6b7dec95-c80e-42a7-bcfd-565f85884291" providerId="ADAL" clId="{19729156-B1B5-6E47-8E00-72BDD3AEB4A9}" dt="2020-11-03T01:38:44.983" v="74" actId="2696"/>
        <pc:sldMkLst>
          <pc:docMk/>
          <pc:sldMk cId="3734555029" sldId="984"/>
        </pc:sldMkLst>
      </pc:sldChg>
      <pc:sldChg chg="del">
        <pc:chgData name="Jill Downie" userId="6b7dec95-c80e-42a7-bcfd-565f85884291" providerId="ADAL" clId="{19729156-B1B5-6E47-8E00-72BDD3AEB4A9}" dt="2020-11-03T01:38:46.276" v="75" actId="2696"/>
        <pc:sldMkLst>
          <pc:docMk/>
          <pc:sldMk cId="2781629044" sldId="985"/>
        </pc:sldMkLst>
      </pc:sldChg>
      <pc:sldChg chg="modSp mod">
        <pc:chgData name="Jill Downie" userId="6b7dec95-c80e-42a7-bcfd-565f85884291" providerId="ADAL" clId="{19729156-B1B5-6E47-8E00-72BDD3AEB4A9}" dt="2020-11-03T01:28:59.224" v="2" actId="20577"/>
        <pc:sldMkLst>
          <pc:docMk/>
          <pc:sldMk cId="1884430524" sldId="988"/>
        </pc:sldMkLst>
        <pc:spChg chg="mod">
          <ac:chgData name="Jill Downie" userId="6b7dec95-c80e-42a7-bcfd-565f85884291" providerId="ADAL" clId="{19729156-B1B5-6E47-8E00-72BDD3AEB4A9}" dt="2020-11-03T01:28:59.224" v="2" actId="20577"/>
          <ac:spMkLst>
            <pc:docMk/>
            <pc:sldMk cId="1884430524" sldId="988"/>
            <ac:spMk id="17" creationId="{00000000-0000-0000-0000-000000000000}"/>
          </ac:spMkLst>
        </pc:spChg>
      </pc:sldChg>
      <pc:sldChg chg="ord">
        <pc:chgData name="Jill Downie" userId="6b7dec95-c80e-42a7-bcfd-565f85884291" providerId="ADAL" clId="{19729156-B1B5-6E47-8E00-72BDD3AEB4A9}" dt="2020-11-03T01:29:52.268" v="3" actId="20578"/>
        <pc:sldMkLst>
          <pc:docMk/>
          <pc:sldMk cId="1272747502" sldId="996"/>
        </pc:sldMkLst>
      </pc:sldChg>
      <pc:sldChg chg="ord">
        <pc:chgData name="Jill Downie" userId="6b7dec95-c80e-42a7-bcfd-565f85884291" providerId="ADAL" clId="{19729156-B1B5-6E47-8E00-72BDD3AEB4A9}" dt="2020-11-03T01:29:56.559" v="4" actId="20578"/>
        <pc:sldMkLst>
          <pc:docMk/>
          <pc:sldMk cId="2489963762" sldId="997"/>
        </pc:sldMkLst>
      </pc:sldChg>
      <pc:sldChg chg="modSp mod ord">
        <pc:chgData name="Jill Downie" userId="6b7dec95-c80e-42a7-bcfd-565f85884291" providerId="ADAL" clId="{19729156-B1B5-6E47-8E00-72BDD3AEB4A9}" dt="2020-11-03T03:00:32.781" v="120" actId="20578"/>
        <pc:sldMkLst>
          <pc:docMk/>
          <pc:sldMk cId="626786215" sldId="998"/>
        </pc:sldMkLst>
        <pc:spChg chg="mod">
          <ac:chgData name="Jill Downie" userId="6b7dec95-c80e-42a7-bcfd-565f85884291" providerId="ADAL" clId="{19729156-B1B5-6E47-8E00-72BDD3AEB4A9}" dt="2020-11-03T01:40:40.970" v="92" actId="13926"/>
          <ac:spMkLst>
            <pc:docMk/>
            <pc:sldMk cId="626786215" sldId="998"/>
            <ac:spMk id="2" creationId="{28442995-761F-6B44-B50A-843D9AC33595}"/>
          </ac:spMkLst>
        </pc:spChg>
        <pc:spChg chg="mod">
          <ac:chgData name="Jill Downie" userId="6b7dec95-c80e-42a7-bcfd-565f85884291" providerId="ADAL" clId="{19729156-B1B5-6E47-8E00-72BDD3AEB4A9}" dt="2020-11-03T01:40:54.786" v="95" actId="13926"/>
          <ac:spMkLst>
            <pc:docMk/>
            <pc:sldMk cId="626786215" sldId="998"/>
            <ac:spMk id="3" creationId="{00000000-0000-0000-0000-000000000000}"/>
          </ac:spMkLst>
        </pc:spChg>
      </pc:sldChg>
      <pc:sldChg chg="del">
        <pc:chgData name="Jill Downie" userId="6b7dec95-c80e-42a7-bcfd-565f85884291" providerId="ADAL" clId="{19729156-B1B5-6E47-8E00-72BDD3AEB4A9}" dt="2020-11-03T01:38:33.072" v="69" actId="2696"/>
        <pc:sldMkLst>
          <pc:docMk/>
          <pc:sldMk cId="901637816" sldId="999"/>
        </pc:sldMkLst>
      </pc:sldChg>
      <pc:sldChg chg="modSp mod ord">
        <pc:chgData name="Jill Downie" userId="6b7dec95-c80e-42a7-bcfd-565f85884291" providerId="ADAL" clId="{19729156-B1B5-6E47-8E00-72BDD3AEB4A9}" dt="2020-11-03T03:45:52.630" v="1227" actId="20577"/>
        <pc:sldMkLst>
          <pc:docMk/>
          <pc:sldMk cId="3691952390" sldId="1001"/>
        </pc:sldMkLst>
        <pc:spChg chg="mod">
          <ac:chgData name="Jill Downie" userId="6b7dec95-c80e-42a7-bcfd-565f85884291" providerId="ADAL" clId="{19729156-B1B5-6E47-8E00-72BDD3AEB4A9}" dt="2020-11-03T03:45:52.630" v="1227" actId="20577"/>
          <ac:spMkLst>
            <pc:docMk/>
            <pc:sldMk cId="3691952390" sldId="1001"/>
            <ac:spMk id="4" creationId="{C1C5DA4F-AD73-7341-B486-6B6E7340F8B3}"/>
          </ac:spMkLst>
        </pc:spChg>
      </pc:sldChg>
      <pc:sldChg chg="addSp modSp mod">
        <pc:chgData name="Jill Downie" userId="6b7dec95-c80e-42a7-bcfd-565f85884291" providerId="ADAL" clId="{19729156-B1B5-6E47-8E00-72BDD3AEB4A9}" dt="2020-11-03T03:44:02.950" v="1224" actId="20577"/>
        <pc:sldMkLst>
          <pc:docMk/>
          <pc:sldMk cId="365788319" sldId="1003"/>
        </pc:sldMkLst>
        <pc:spChg chg="add mod">
          <ac:chgData name="Jill Downie" userId="6b7dec95-c80e-42a7-bcfd-565f85884291" providerId="ADAL" clId="{19729156-B1B5-6E47-8E00-72BDD3AEB4A9}" dt="2020-11-03T03:23:26.941" v="899" actId="2711"/>
          <ac:spMkLst>
            <pc:docMk/>
            <pc:sldMk cId="365788319" sldId="1003"/>
            <ac:spMk id="2" creationId="{8AB1BB0B-4F5A-484B-9051-5DF317611DAC}"/>
          </ac:spMkLst>
        </pc:spChg>
        <pc:spChg chg="mod">
          <ac:chgData name="Jill Downie" userId="6b7dec95-c80e-42a7-bcfd-565f85884291" providerId="ADAL" clId="{19729156-B1B5-6E47-8E00-72BDD3AEB4A9}" dt="2020-11-03T03:44:02.950" v="1224" actId="20577"/>
          <ac:spMkLst>
            <pc:docMk/>
            <pc:sldMk cId="365788319" sldId="1003"/>
            <ac:spMk id="10" creationId="{00000000-0000-0000-0000-000000000000}"/>
          </ac:spMkLst>
        </pc:spChg>
        <pc:graphicFrameChg chg="mod">
          <ac:chgData name="Jill Downie" userId="6b7dec95-c80e-42a7-bcfd-565f85884291" providerId="ADAL" clId="{19729156-B1B5-6E47-8E00-72BDD3AEB4A9}" dt="2020-11-03T03:43:00.057" v="1219" actId="207"/>
          <ac:graphicFrameMkLst>
            <pc:docMk/>
            <pc:sldMk cId="365788319" sldId="1003"/>
            <ac:graphicFrameMk id="7" creationId="{00000000-0000-0000-0000-000000000000}"/>
          </ac:graphicFrameMkLst>
        </pc:graphicFrameChg>
      </pc:sldChg>
      <pc:sldChg chg="modSp add mod ord">
        <pc:chgData name="Jill Downie" userId="6b7dec95-c80e-42a7-bcfd-565f85884291" providerId="ADAL" clId="{19729156-B1B5-6E47-8E00-72BDD3AEB4A9}" dt="2020-11-03T02:59:41.484" v="112" actId="20578"/>
        <pc:sldMkLst>
          <pc:docMk/>
          <pc:sldMk cId="3388359605" sldId="1004"/>
        </pc:sldMkLst>
        <pc:spChg chg="mod">
          <ac:chgData name="Jill Downie" userId="6b7dec95-c80e-42a7-bcfd-565f85884291" providerId="ADAL" clId="{19729156-B1B5-6E47-8E00-72BDD3AEB4A9}" dt="2020-11-03T02:59:33.756" v="110" actId="20577"/>
          <ac:spMkLst>
            <pc:docMk/>
            <pc:sldMk cId="3388359605" sldId="1004"/>
            <ac:spMk id="20" creationId="{00000000-0000-0000-0000-000000000000}"/>
          </ac:spMkLst>
        </pc:spChg>
      </pc:sldChg>
      <pc:sldChg chg="delSp modSp add mod">
        <pc:chgData name="Jill Downie" userId="6b7dec95-c80e-42a7-bcfd-565f85884291" providerId="ADAL" clId="{19729156-B1B5-6E47-8E00-72BDD3AEB4A9}" dt="2020-11-03T03:21:07.297" v="865" actId="6549"/>
        <pc:sldMkLst>
          <pc:docMk/>
          <pc:sldMk cId="1845025446" sldId="1005"/>
        </pc:sldMkLst>
        <pc:spChg chg="mod">
          <ac:chgData name="Jill Downie" userId="6b7dec95-c80e-42a7-bcfd-565f85884291" providerId="ADAL" clId="{19729156-B1B5-6E47-8E00-72BDD3AEB4A9}" dt="2020-11-03T03:19:46.957" v="826" actId="1076"/>
          <ac:spMkLst>
            <pc:docMk/>
            <pc:sldMk cId="1845025446" sldId="1005"/>
            <ac:spMk id="6" creationId="{00000000-0000-0000-0000-000000000000}"/>
          </ac:spMkLst>
        </pc:spChg>
        <pc:spChg chg="mod">
          <ac:chgData name="Jill Downie" userId="6b7dec95-c80e-42a7-bcfd-565f85884291" providerId="ADAL" clId="{19729156-B1B5-6E47-8E00-72BDD3AEB4A9}" dt="2020-11-03T03:21:07.297" v="865" actId="6549"/>
          <ac:spMkLst>
            <pc:docMk/>
            <pc:sldMk cId="1845025446" sldId="1005"/>
            <ac:spMk id="7" creationId="{00000000-0000-0000-0000-000000000000}"/>
          </ac:spMkLst>
        </pc:spChg>
        <pc:spChg chg="del">
          <ac:chgData name="Jill Downie" userId="6b7dec95-c80e-42a7-bcfd-565f85884291" providerId="ADAL" clId="{19729156-B1B5-6E47-8E00-72BDD3AEB4A9}" dt="2020-11-03T03:05:44.705" v="139" actId="478"/>
          <ac:spMkLst>
            <pc:docMk/>
            <pc:sldMk cId="1845025446" sldId="1005"/>
            <ac:spMk id="8" creationId="{00000000-0000-0000-0000-000000000000}"/>
          </ac:spMkLst>
        </pc:spChg>
        <pc:spChg chg="del">
          <ac:chgData name="Jill Downie" userId="6b7dec95-c80e-42a7-bcfd-565f85884291" providerId="ADAL" clId="{19729156-B1B5-6E47-8E00-72BDD3AEB4A9}" dt="2020-11-03T03:01:11.267" v="126" actId="478"/>
          <ac:spMkLst>
            <pc:docMk/>
            <pc:sldMk cId="1845025446" sldId="1005"/>
            <ac:spMk id="10" creationId="{00000000-0000-0000-0000-000000000000}"/>
          </ac:spMkLst>
        </pc:spChg>
        <pc:spChg chg="del">
          <ac:chgData name="Jill Downie" userId="6b7dec95-c80e-42a7-bcfd-565f85884291" providerId="ADAL" clId="{19729156-B1B5-6E47-8E00-72BDD3AEB4A9}" dt="2020-11-03T03:01:06.369" v="125" actId="478"/>
          <ac:spMkLst>
            <pc:docMk/>
            <pc:sldMk cId="1845025446" sldId="1005"/>
            <ac:spMk id="11" creationId="{00000000-0000-0000-0000-000000000000}"/>
          </ac:spMkLst>
        </pc:spChg>
        <pc:spChg chg="del">
          <ac:chgData name="Jill Downie" userId="6b7dec95-c80e-42a7-bcfd-565f85884291" providerId="ADAL" clId="{19729156-B1B5-6E47-8E00-72BDD3AEB4A9}" dt="2020-11-03T03:01:01.221" v="123" actId="478"/>
          <ac:spMkLst>
            <pc:docMk/>
            <pc:sldMk cId="1845025446" sldId="1005"/>
            <ac:spMk id="12" creationId="{00000000-0000-0000-0000-000000000000}"/>
          </ac:spMkLst>
        </pc:spChg>
        <pc:spChg chg="del">
          <ac:chgData name="Jill Downie" userId="6b7dec95-c80e-42a7-bcfd-565f85884291" providerId="ADAL" clId="{19729156-B1B5-6E47-8E00-72BDD3AEB4A9}" dt="2020-11-03T03:01:03.492" v="124" actId="478"/>
          <ac:spMkLst>
            <pc:docMk/>
            <pc:sldMk cId="1845025446" sldId="1005"/>
            <ac:spMk id="13" creationId="{00000000-0000-0000-0000-000000000000}"/>
          </ac:spMkLst>
        </pc:spChg>
        <pc:picChg chg="del">
          <ac:chgData name="Jill Downie" userId="6b7dec95-c80e-42a7-bcfd-565f85884291" providerId="ADAL" clId="{19729156-B1B5-6E47-8E00-72BDD3AEB4A9}" dt="2020-11-03T03:01:15.573" v="127" actId="478"/>
          <ac:picMkLst>
            <pc:docMk/>
            <pc:sldMk cId="1845025446" sldId="1005"/>
            <ac:picMk id="9" creationId="{00000000-0000-0000-0000-000000000000}"/>
          </ac:picMkLst>
        </pc:picChg>
      </pc:sldChg>
      <pc:sldMasterChg chg="delSldLayout">
        <pc:chgData name="Jill Downie" userId="6b7dec95-c80e-42a7-bcfd-565f85884291" providerId="ADAL" clId="{19729156-B1B5-6E47-8E00-72BDD3AEB4A9}" dt="2020-11-03T01:38:50.119" v="78" actId="2696"/>
        <pc:sldMasterMkLst>
          <pc:docMk/>
          <pc:sldMasterMk cId="4290370451" sldId="2147483648"/>
        </pc:sldMasterMkLst>
        <pc:sldLayoutChg chg="del">
          <pc:chgData name="Jill Downie" userId="6b7dec95-c80e-42a7-bcfd-565f85884291" providerId="ADAL" clId="{19729156-B1B5-6E47-8E00-72BDD3AEB4A9}" dt="2020-11-03T01:38:50.119" v="78" actId="2696"/>
          <pc:sldLayoutMkLst>
            <pc:docMk/>
            <pc:sldMasterMk cId="4290370451" sldId="2147483648"/>
            <pc:sldLayoutMk cId="2350804835" sldId="2147483760"/>
          </pc:sldLayoutMkLst>
        </pc:sldLayoutChg>
        <pc:sldLayoutChg chg="del">
          <pc:chgData name="Jill Downie" userId="6b7dec95-c80e-42a7-bcfd-565f85884291" providerId="ADAL" clId="{19729156-B1B5-6E47-8E00-72BDD3AEB4A9}" dt="2020-11-03T01:38:48.402" v="77" actId="2696"/>
          <pc:sldLayoutMkLst>
            <pc:docMk/>
            <pc:sldMasterMk cId="4290370451" sldId="2147483648"/>
            <pc:sldLayoutMk cId="132901787" sldId="2147483761"/>
          </pc:sldLayoutMkLst>
        </pc:sldLayoutChg>
        <pc:sldLayoutChg chg="del">
          <pc:chgData name="Jill Downie" userId="6b7dec95-c80e-42a7-bcfd-565f85884291" providerId="ADAL" clId="{19729156-B1B5-6E47-8E00-72BDD3AEB4A9}" dt="2020-11-03T01:38:46.931" v="76" actId="2696"/>
          <pc:sldLayoutMkLst>
            <pc:docMk/>
            <pc:sldMasterMk cId="4290370451" sldId="2147483648"/>
            <pc:sldLayoutMk cId="525470820" sldId="2147483764"/>
          </pc:sldLayoutMkLst>
        </pc:sldLayoutChg>
        <pc:sldLayoutChg chg="del">
          <pc:chgData name="Jill Downie" userId="6b7dec95-c80e-42a7-bcfd-565f85884291" providerId="ADAL" clId="{19729156-B1B5-6E47-8E00-72BDD3AEB4A9}" dt="2020-11-03T01:30:30.130" v="5" actId="2696"/>
          <pc:sldLayoutMkLst>
            <pc:docMk/>
            <pc:sldMasterMk cId="4290370451" sldId="2147483648"/>
            <pc:sldLayoutMk cId="893891876" sldId="2147483821"/>
          </pc:sldLayoutMkLst>
        </pc:sldLayoutChg>
      </pc:sldMasterChg>
      <pc:sldMasterChg chg="delSldLayout">
        <pc:chgData name="Jill Downie" userId="6b7dec95-c80e-42a7-bcfd-565f85884291" providerId="ADAL" clId="{19729156-B1B5-6E47-8E00-72BDD3AEB4A9}" dt="2020-11-03T03:42:17.338" v="1217" actId="2696"/>
        <pc:sldMasterMkLst>
          <pc:docMk/>
          <pc:sldMasterMk cId="3679877649" sldId="2147483732"/>
        </pc:sldMasterMkLst>
        <pc:sldLayoutChg chg="del">
          <pc:chgData name="Jill Downie" userId="6b7dec95-c80e-42a7-bcfd-565f85884291" providerId="ADAL" clId="{19729156-B1B5-6E47-8E00-72BDD3AEB4A9}" dt="2020-11-03T01:38:43.852" v="73" actId="2696"/>
          <pc:sldLayoutMkLst>
            <pc:docMk/>
            <pc:sldMasterMk cId="3679877649" sldId="2147483732"/>
            <pc:sldLayoutMk cId="3820981723" sldId="2147483744"/>
          </pc:sldLayoutMkLst>
        </pc:sldLayoutChg>
        <pc:sldLayoutChg chg="del">
          <pc:chgData name="Jill Downie" userId="6b7dec95-c80e-42a7-bcfd-565f85884291" providerId="ADAL" clId="{19729156-B1B5-6E47-8E00-72BDD3AEB4A9}" dt="2020-11-03T02:59:55.884" v="113" actId="2696"/>
          <pc:sldLayoutMkLst>
            <pc:docMk/>
            <pc:sldMasterMk cId="3679877649" sldId="2147483732"/>
            <pc:sldLayoutMk cId="3931424414" sldId="2147483763"/>
          </pc:sldLayoutMkLst>
        </pc:sldLayoutChg>
        <pc:sldLayoutChg chg="del">
          <pc:chgData name="Jill Downie" userId="6b7dec95-c80e-42a7-bcfd-565f85884291" providerId="ADAL" clId="{19729156-B1B5-6E47-8E00-72BDD3AEB4A9}" dt="2020-11-03T03:42:17.338" v="1217" actId="2696"/>
          <pc:sldLayoutMkLst>
            <pc:docMk/>
            <pc:sldMasterMk cId="3679877649" sldId="2147483732"/>
            <pc:sldLayoutMk cId="446391584" sldId="2147483778"/>
          </pc:sldLayoutMkLst>
        </pc:sldLayoutChg>
        <pc:sldLayoutChg chg="del">
          <pc:chgData name="Jill Downie" userId="6b7dec95-c80e-42a7-bcfd-565f85884291" providerId="ADAL" clId="{19729156-B1B5-6E47-8E00-72BDD3AEB4A9}" dt="2020-11-03T03:40:55.454" v="1216" actId="2696"/>
          <pc:sldLayoutMkLst>
            <pc:docMk/>
            <pc:sldMasterMk cId="3679877649" sldId="2147483732"/>
            <pc:sldLayoutMk cId="2562505166" sldId="2147483779"/>
          </pc:sldLayoutMkLst>
        </pc:sldLayoutChg>
      </pc:sldMasterChg>
      <pc:sldMasterChg chg="del delSldLayout">
        <pc:chgData name="Jill Downie" userId="6b7dec95-c80e-42a7-bcfd-565f85884291" providerId="ADAL" clId="{19729156-B1B5-6E47-8E00-72BDD3AEB4A9}" dt="2020-11-03T01:38:44.983" v="74" actId="2696"/>
        <pc:sldMasterMkLst>
          <pc:docMk/>
          <pc:sldMasterMk cId="2003455290" sldId="2147483836"/>
        </pc:sldMasterMkLst>
        <pc:sldLayoutChg chg="del">
          <pc:chgData name="Jill Downie" userId="6b7dec95-c80e-42a7-bcfd-565f85884291" providerId="ADAL" clId="{19729156-B1B5-6E47-8E00-72BDD3AEB4A9}" dt="2020-11-03T01:38:44.983" v="74" actId="2696"/>
          <pc:sldLayoutMkLst>
            <pc:docMk/>
            <pc:sldMasterMk cId="2003455290" sldId="2147483836"/>
            <pc:sldLayoutMk cId="1211051731" sldId="2147483837"/>
          </pc:sldLayoutMkLst>
        </pc:sldLayoutChg>
        <pc:sldLayoutChg chg="del">
          <pc:chgData name="Jill Downie" userId="6b7dec95-c80e-42a7-bcfd-565f85884291" providerId="ADAL" clId="{19729156-B1B5-6E47-8E00-72BDD3AEB4A9}" dt="2020-11-03T01:38:44.983" v="74" actId="2696"/>
          <pc:sldLayoutMkLst>
            <pc:docMk/>
            <pc:sldMasterMk cId="2003455290" sldId="2147483836"/>
            <pc:sldLayoutMk cId="273042523" sldId="2147483838"/>
          </pc:sldLayoutMkLst>
        </pc:sldLayoutChg>
        <pc:sldLayoutChg chg="del">
          <pc:chgData name="Jill Downie" userId="6b7dec95-c80e-42a7-bcfd-565f85884291" providerId="ADAL" clId="{19729156-B1B5-6E47-8E00-72BDD3AEB4A9}" dt="2020-11-03T01:38:44.983" v="74" actId="2696"/>
          <pc:sldLayoutMkLst>
            <pc:docMk/>
            <pc:sldMasterMk cId="2003455290" sldId="2147483836"/>
            <pc:sldLayoutMk cId="797246405" sldId="2147483839"/>
          </pc:sldLayoutMkLst>
        </pc:sldLayoutChg>
        <pc:sldLayoutChg chg="del">
          <pc:chgData name="Jill Downie" userId="6b7dec95-c80e-42a7-bcfd-565f85884291" providerId="ADAL" clId="{19729156-B1B5-6E47-8E00-72BDD3AEB4A9}" dt="2020-11-03T01:38:44.983" v="74" actId="2696"/>
          <pc:sldLayoutMkLst>
            <pc:docMk/>
            <pc:sldMasterMk cId="2003455290" sldId="2147483836"/>
            <pc:sldLayoutMk cId="551702403" sldId="2147483840"/>
          </pc:sldLayoutMkLst>
        </pc:sldLayoutChg>
        <pc:sldLayoutChg chg="del">
          <pc:chgData name="Jill Downie" userId="6b7dec95-c80e-42a7-bcfd-565f85884291" providerId="ADAL" clId="{19729156-B1B5-6E47-8E00-72BDD3AEB4A9}" dt="2020-11-03T01:38:44.983" v="74" actId="2696"/>
          <pc:sldLayoutMkLst>
            <pc:docMk/>
            <pc:sldMasterMk cId="2003455290" sldId="2147483836"/>
            <pc:sldLayoutMk cId="3364573496" sldId="2147483841"/>
          </pc:sldLayoutMkLst>
        </pc:sldLayoutChg>
        <pc:sldLayoutChg chg="del">
          <pc:chgData name="Jill Downie" userId="6b7dec95-c80e-42a7-bcfd-565f85884291" providerId="ADAL" clId="{19729156-B1B5-6E47-8E00-72BDD3AEB4A9}" dt="2020-11-03T01:38:44.983" v="74" actId="2696"/>
          <pc:sldLayoutMkLst>
            <pc:docMk/>
            <pc:sldMasterMk cId="2003455290" sldId="2147483836"/>
            <pc:sldLayoutMk cId="2957696781" sldId="2147483842"/>
          </pc:sldLayoutMkLst>
        </pc:sldLayoutChg>
        <pc:sldLayoutChg chg="del">
          <pc:chgData name="Jill Downie" userId="6b7dec95-c80e-42a7-bcfd-565f85884291" providerId="ADAL" clId="{19729156-B1B5-6E47-8E00-72BDD3AEB4A9}" dt="2020-11-03T01:38:44.983" v="74" actId="2696"/>
          <pc:sldLayoutMkLst>
            <pc:docMk/>
            <pc:sldMasterMk cId="2003455290" sldId="2147483836"/>
            <pc:sldLayoutMk cId="2217133407" sldId="2147483843"/>
          </pc:sldLayoutMkLst>
        </pc:sldLayoutChg>
        <pc:sldLayoutChg chg="del">
          <pc:chgData name="Jill Downie" userId="6b7dec95-c80e-42a7-bcfd-565f85884291" providerId="ADAL" clId="{19729156-B1B5-6E47-8E00-72BDD3AEB4A9}" dt="2020-11-03T01:38:44.983" v="74" actId="2696"/>
          <pc:sldLayoutMkLst>
            <pc:docMk/>
            <pc:sldMasterMk cId="2003455290" sldId="2147483836"/>
            <pc:sldLayoutMk cId="110677061" sldId="2147483844"/>
          </pc:sldLayoutMkLst>
        </pc:sldLayoutChg>
        <pc:sldLayoutChg chg="del">
          <pc:chgData name="Jill Downie" userId="6b7dec95-c80e-42a7-bcfd-565f85884291" providerId="ADAL" clId="{19729156-B1B5-6E47-8E00-72BDD3AEB4A9}" dt="2020-11-03T01:38:44.983" v="74" actId="2696"/>
          <pc:sldLayoutMkLst>
            <pc:docMk/>
            <pc:sldMasterMk cId="2003455290" sldId="2147483836"/>
            <pc:sldLayoutMk cId="3944460756" sldId="2147483845"/>
          </pc:sldLayoutMkLst>
        </pc:sldLayoutChg>
        <pc:sldLayoutChg chg="del">
          <pc:chgData name="Jill Downie" userId="6b7dec95-c80e-42a7-bcfd-565f85884291" providerId="ADAL" clId="{19729156-B1B5-6E47-8E00-72BDD3AEB4A9}" dt="2020-11-03T01:38:44.983" v="74" actId="2696"/>
          <pc:sldLayoutMkLst>
            <pc:docMk/>
            <pc:sldMasterMk cId="2003455290" sldId="2147483836"/>
            <pc:sldLayoutMk cId="125584970" sldId="2147483846"/>
          </pc:sldLayoutMkLst>
        </pc:sldLayoutChg>
        <pc:sldLayoutChg chg="del">
          <pc:chgData name="Jill Downie" userId="6b7dec95-c80e-42a7-bcfd-565f85884291" providerId="ADAL" clId="{19729156-B1B5-6E47-8E00-72BDD3AEB4A9}" dt="2020-11-03T01:38:44.983" v="74" actId="2696"/>
          <pc:sldLayoutMkLst>
            <pc:docMk/>
            <pc:sldMasterMk cId="2003455290" sldId="2147483836"/>
            <pc:sldLayoutMk cId="1145529731" sldId="2147483847"/>
          </pc:sldLayoutMkLst>
        </pc:sldLayoutChg>
        <pc:sldLayoutChg chg="del">
          <pc:chgData name="Jill Downie" userId="6b7dec95-c80e-42a7-bcfd-565f85884291" providerId="ADAL" clId="{19729156-B1B5-6E47-8E00-72BDD3AEB4A9}" dt="2020-11-03T01:38:44.983" v="74" actId="2696"/>
          <pc:sldLayoutMkLst>
            <pc:docMk/>
            <pc:sldMasterMk cId="2003455290" sldId="2147483836"/>
            <pc:sldLayoutMk cId="2746985109" sldId="2147483848"/>
          </pc:sldLayoutMkLst>
        </pc:sldLayoutChg>
        <pc:sldLayoutChg chg="del">
          <pc:chgData name="Jill Downie" userId="6b7dec95-c80e-42a7-bcfd-565f85884291" providerId="ADAL" clId="{19729156-B1B5-6E47-8E00-72BDD3AEB4A9}" dt="2020-11-03T01:38:44.983" v="74" actId="2696"/>
          <pc:sldLayoutMkLst>
            <pc:docMk/>
            <pc:sldMasterMk cId="2003455290" sldId="2147483836"/>
            <pc:sldLayoutMk cId="3964057677" sldId="2147483849"/>
          </pc:sldLayoutMkLst>
        </pc:sldLayoutChg>
        <pc:sldLayoutChg chg="del">
          <pc:chgData name="Jill Downie" userId="6b7dec95-c80e-42a7-bcfd-565f85884291" providerId="ADAL" clId="{19729156-B1B5-6E47-8E00-72BDD3AEB4A9}" dt="2020-11-03T01:38:44.983" v="74" actId="2696"/>
          <pc:sldLayoutMkLst>
            <pc:docMk/>
            <pc:sldMasterMk cId="2003455290" sldId="2147483836"/>
            <pc:sldLayoutMk cId="674113343" sldId="2147483850"/>
          </pc:sldLayoutMkLst>
        </pc:sldLayoutChg>
        <pc:sldLayoutChg chg="del">
          <pc:chgData name="Jill Downie" userId="6b7dec95-c80e-42a7-bcfd-565f85884291" providerId="ADAL" clId="{19729156-B1B5-6E47-8E00-72BDD3AEB4A9}" dt="2020-11-03T01:38:44.983" v="74" actId="2696"/>
          <pc:sldLayoutMkLst>
            <pc:docMk/>
            <pc:sldMasterMk cId="2003455290" sldId="2147483836"/>
            <pc:sldLayoutMk cId="4182054443" sldId="2147483851"/>
          </pc:sldLayoutMkLst>
        </pc:sldLayoutChg>
        <pc:sldLayoutChg chg="del">
          <pc:chgData name="Jill Downie" userId="6b7dec95-c80e-42a7-bcfd-565f85884291" providerId="ADAL" clId="{19729156-B1B5-6E47-8E00-72BDD3AEB4A9}" dt="2020-11-03T01:38:44.983" v="74" actId="2696"/>
          <pc:sldLayoutMkLst>
            <pc:docMk/>
            <pc:sldMasterMk cId="2003455290" sldId="2147483836"/>
            <pc:sldLayoutMk cId="1508532315" sldId="2147483852"/>
          </pc:sldLayoutMkLst>
        </pc:sldLayoutChg>
        <pc:sldLayoutChg chg="del">
          <pc:chgData name="Jill Downie" userId="6b7dec95-c80e-42a7-bcfd-565f85884291" providerId="ADAL" clId="{19729156-B1B5-6E47-8E00-72BDD3AEB4A9}" dt="2020-11-03T01:38:44.983" v="74" actId="2696"/>
          <pc:sldLayoutMkLst>
            <pc:docMk/>
            <pc:sldMasterMk cId="2003455290" sldId="2147483836"/>
            <pc:sldLayoutMk cId="2971221534" sldId="2147483853"/>
          </pc:sldLayoutMkLst>
        </pc:sldLayoutChg>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explosion val="2"/>
          <c:dPt>
            <c:idx val="0"/>
            <c:bubble3D val="0"/>
            <c:spPr>
              <a:solidFill>
                <a:schemeClr val="accent1"/>
              </a:solidFill>
              <a:ln w="19050">
                <a:solidFill>
                  <a:schemeClr val="accent1"/>
                </a:solidFill>
              </a:ln>
              <a:effectLst/>
            </c:spPr>
            <c:extLst>
              <c:ext xmlns:c16="http://schemas.microsoft.com/office/drawing/2014/chart" uri="{C3380CC4-5D6E-409C-BE32-E72D297353CC}">
                <c16:uniqueId val="{00000001-681F-42F9-845D-01F3D5640FA6}"/>
              </c:ext>
            </c:extLst>
          </c:dPt>
          <c:dPt>
            <c:idx val="1"/>
            <c:bubble3D val="0"/>
            <c:spPr>
              <a:solidFill>
                <a:schemeClr val="accent2"/>
              </a:solidFill>
              <a:ln w="19050">
                <a:solidFill>
                  <a:schemeClr val="accent2"/>
                </a:solidFill>
              </a:ln>
              <a:effectLst/>
            </c:spPr>
            <c:extLst>
              <c:ext xmlns:c16="http://schemas.microsoft.com/office/drawing/2014/chart" uri="{C3380CC4-5D6E-409C-BE32-E72D297353CC}">
                <c16:uniqueId val="{00000003-681F-42F9-845D-01F3D5640FA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81F-42F9-845D-01F3D5640FA6}"/>
              </c:ext>
            </c:extLst>
          </c:dPt>
          <c:dPt>
            <c:idx val="3"/>
            <c:bubble3D val="0"/>
            <c:spPr>
              <a:solidFill>
                <a:schemeClr val="accent4"/>
              </a:solidFill>
              <a:ln w="19050">
                <a:solidFill>
                  <a:schemeClr val="accent4"/>
                </a:solidFill>
              </a:ln>
              <a:effectLst/>
            </c:spPr>
            <c:extLst>
              <c:ext xmlns:c16="http://schemas.microsoft.com/office/drawing/2014/chart" uri="{C3380CC4-5D6E-409C-BE32-E72D297353CC}">
                <c16:uniqueId val="{00000007-681F-42F9-845D-01F3D5640FA6}"/>
              </c:ext>
            </c:extLst>
          </c:dPt>
          <c:dPt>
            <c:idx val="4"/>
            <c:bubble3D val="0"/>
            <c:spPr>
              <a:solidFill>
                <a:schemeClr val="accent5"/>
              </a:solidFill>
              <a:ln w="19050">
                <a:solidFill>
                  <a:schemeClr val="accent5"/>
                </a:solidFill>
              </a:ln>
              <a:effectLst/>
            </c:spPr>
            <c:extLst>
              <c:ext xmlns:c16="http://schemas.microsoft.com/office/drawing/2014/chart" uri="{C3380CC4-5D6E-409C-BE32-E72D297353CC}">
                <c16:uniqueId val="{00000009-681F-42F9-845D-01F3D5640FA6}"/>
              </c:ext>
            </c:extLst>
          </c:dPt>
          <c:dPt>
            <c:idx val="5"/>
            <c:bubble3D val="0"/>
            <c:spPr>
              <a:solidFill>
                <a:schemeClr val="accent6"/>
              </a:solidFill>
              <a:ln w="19050">
                <a:solidFill>
                  <a:schemeClr val="accent6"/>
                </a:solidFill>
              </a:ln>
              <a:effectLst/>
            </c:spPr>
            <c:extLst>
              <c:ext xmlns:c16="http://schemas.microsoft.com/office/drawing/2014/chart" uri="{C3380CC4-5D6E-409C-BE32-E72D297353CC}">
                <c16:uniqueId val="{0000000B-681F-42F9-845D-01F3D5640FA6}"/>
              </c:ext>
            </c:extLst>
          </c:dPt>
          <c:cat>
            <c:strRef>
              <c:f>'For Jill'!$B$77:$B$82</c:f>
              <c:strCache>
                <c:ptCount val="6"/>
                <c:pt idx="0">
                  <c:v>Professional, Scientific &amp; Technical</c:v>
                </c:pt>
                <c:pt idx="1">
                  <c:v>Public Administration &amp; Safety</c:v>
                </c:pt>
                <c:pt idx="2">
                  <c:v>Mining</c:v>
                </c:pt>
                <c:pt idx="3">
                  <c:v>Financial &amp; Insurance</c:v>
                </c:pt>
                <c:pt idx="4">
                  <c:v>Health Care &amp; Social Assistance</c:v>
                </c:pt>
                <c:pt idx="5">
                  <c:v>Other Industries</c:v>
                </c:pt>
              </c:strCache>
            </c:strRef>
          </c:cat>
          <c:val>
            <c:numRef>
              <c:f>'For Jill'!$C$77:$C$82</c:f>
              <c:numCache>
                <c:formatCode>General</c:formatCode>
                <c:ptCount val="6"/>
                <c:pt idx="0" formatCode="0">
                  <c:v>14972</c:v>
                </c:pt>
                <c:pt idx="1">
                  <c:v>6590.0000000000009</c:v>
                </c:pt>
                <c:pt idx="2">
                  <c:v>11819</c:v>
                </c:pt>
                <c:pt idx="3">
                  <c:v>8841</c:v>
                </c:pt>
                <c:pt idx="4">
                  <c:v>850.00000000000034</c:v>
                </c:pt>
                <c:pt idx="5">
                  <c:v>20541.000000000011</c:v>
                </c:pt>
              </c:numCache>
            </c:numRef>
          </c:val>
          <c:extLst>
            <c:ext xmlns:c16="http://schemas.microsoft.com/office/drawing/2014/chart" uri="{C3380CC4-5D6E-409C-BE32-E72D297353CC}">
              <c16:uniqueId val="{0000000C-681F-42F9-845D-01F3D5640FA6}"/>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1D0D78-5F57-4804-811A-C181108DAFAB}"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4DB5979B-58F7-4D02-A753-76C7B9727768}">
      <dgm:prSet custT="1"/>
      <dgm:spPr/>
      <dgm:t>
        <a:bodyPr/>
        <a:lstStyle/>
        <a:p>
          <a:pPr rtl="0"/>
          <a:r>
            <a:rPr lang="en-AU" sz="6000" b="1" i="0" dirty="0"/>
            <a:t>What are we trying to achieve?</a:t>
          </a:r>
          <a:endParaRPr lang="en-AU" sz="6000" dirty="0"/>
        </a:p>
      </dgm:t>
    </dgm:pt>
    <dgm:pt modelId="{EFCAC28E-3580-495A-B2F8-34C3E658FA4D}" type="parTrans" cxnId="{1F8280E6-8E4C-48C3-84AD-4CAF9844B3DC}">
      <dgm:prSet/>
      <dgm:spPr/>
      <dgm:t>
        <a:bodyPr/>
        <a:lstStyle/>
        <a:p>
          <a:endParaRPr lang="en-US"/>
        </a:p>
      </dgm:t>
    </dgm:pt>
    <dgm:pt modelId="{85DF2602-FE69-485F-9344-E55042F3BB62}" type="sibTrans" cxnId="{1F8280E6-8E4C-48C3-84AD-4CAF9844B3DC}">
      <dgm:prSet/>
      <dgm:spPr/>
      <dgm:t>
        <a:bodyPr/>
        <a:lstStyle/>
        <a:p>
          <a:endParaRPr lang="en-US"/>
        </a:p>
      </dgm:t>
    </dgm:pt>
    <dgm:pt modelId="{A891A367-67AE-4E5A-8D2B-DEA4E4B013A2}">
      <dgm:prSet/>
      <dgm:spPr/>
      <dgm:t>
        <a:bodyPr/>
        <a:lstStyle/>
        <a:p>
          <a:pPr marL="806450" indent="-806450" rtl="0"/>
          <a:r>
            <a:rPr lang="en-AU" b="0" i="0" dirty="0"/>
            <a:t>Enable teaching and learning in modes that best support learning outcomes, in ways that </a:t>
          </a:r>
          <a:r>
            <a:rPr lang="en-AU" b="1" i="0" dirty="0"/>
            <a:t>scale profitably</a:t>
          </a:r>
          <a:endParaRPr lang="en-AU" b="1" dirty="0"/>
        </a:p>
      </dgm:t>
    </dgm:pt>
    <dgm:pt modelId="{F98072E4-52F6-4D27-A161-2D80F452C62E}" type="parTrans" cxnId="{2C037E4A-FAB9-485D-A68C-923C60A39C27}">
      <dgm:prSet/>
      <dgm:spPr/>
      <dgm:t>
        <a:bodyPr/>
        <a:lstStyle/>
        <a:p>
          <a:endParaRPr lang="en-US"/>
        </a:p>
      </dgm:t>
    </dgm:pt>
    <dgm:pt modelId="{5CDA67E2-09F6-4F4B-86AB-85CC8EAA978F}" type="sibTrans" cxnId="{2C037E4A-FAB9-485D-A68C-923C60A39C27}">
      <dgm:prSet/>
      <dgm:spPr/>
      <dgm:t>
        <a:bodyPr/>
        <a:lstStyle/>
        <a:p>
          <a:endParaRPr lang="en-US"/>
        </a:p>
      </dgm:t>
    </dgm:pt>
    <dgm:pt modelId="{B1A21020-EA25-4C11-919E-B3B914540928}">
      <dgm:prSet/>
      <dgm:spPr/>
      <dgm:t>
        <a:bodyPr/>
        <a:lstStyle/>
        <a:p>
          <a:pPr marL="806450" indent="-806450"/>
          <a:r>
            <a:rPr lang="en-US" b="1" i="0" dirty="0" err="1"/>
            <a:t>Personalised</a:t>
          </a:r>
          <a:r>
            <a:rPr lang="en-US" b="1" i="0" dirty="0"/>
            <a:t> learning </a:t>
          </a:r>
          <a:r>
            <a:rPr lang="en-US" b="0" i="0" dirty="0"/>
            <a:t>at scale</a:t>
          </a:r>
        </a:p>
      </dgm:t>
    </dgm:pt>
    <dgm:pt modelId="{E80A1A6C-1A65-423E-B2AA-2759B0D46A04}" type="parTrans" cxnId="{4371C665-3904-4408-B18E-6BF2BC7B0B08}">
      <dgm:prSet/>
      <dgm:spPr/>
      <dgm:t>
        <a:bodyPr/>
        <a:lstStyle/>
        <a:p>
          <a:endParaRPr lang="en-US"/>
        </a:p>
      </dgm:t>
    </dgm:pt>
    <dgm:pt modelId="{1DF4B69F-86E2-4446-9726-AE81D358D918}" type="sibTrans" cxnId="{4371C665-3904-4408-B18E-6BF2BC7B0B08}">
      <dgm:prSet/>
      <dgm:spPr/>
      <dgm:t>
        <a:bodyPr/>
        <a:lstStyle/>
        <a:p>
          <a:endParaRPr lang="en-US"/>
        </a:p>
      </dgm:t>
    </dgm:pt>
    <dgm:pt modelId="{EA89755A-A5F5-4FD2-8479-0E4FD13D5DAD}">
      <dgm:prSet/>
      <dgm:spPr/>
      <dgm:t>
        <a:bodyPr/>
        <a:lstStyle/>
        <a:p>
          <a:pPr marL="806450" indent="-806450"/>
          <a:r>
            <a:rPr lang="en-AU" b="0" i="0" dirty="0"/>
            <a:t>Engage in </a:t>
          </a:r>
          <a:r>
            <a:rPr lang="en-AU" b="1" i="0" dirty="0"/>
            <a:t>industry embedded </a:t>
          </a:r>
          <a:r>
            <a:rPr lang="en-AU" b="0" i="0" dirty="0"/>
            <a:t>and industry enabled courses, globally</a:t>
          </a:r>
          <a:endParaRPr lang="en-US" b="0" i="0" dirty="0"/>
        </a:p>
      </dgm:t>
    </dgm:pt>
    <dgm:pt modelId="{419B4183-C03C-4523-AE44-D3FC82C67206}" type="parTrans" cxnId="{7F7B274B-BB54-46F2-A3FB-032359B0F685}">
      <dgm:prSet/>
      <dgm:spPr/>
      <dgm:t>
        <a:bodyPr/>
        <a:lstStyle/>
        <a:p>
          <a:endParaRPr lang="en-US"/>
        </a:p>
      </dgm:t>
    </dgm:pt>
    <dgm:pt modelId="{96CF1556-C759-4097-964E-D92789196632}" type="sibTrans" cxnId="{7F7B274B-BB54-46F2-A3FB-032359B0F685}">
      <dgm:prSet/>
      <dgm:spPr/>
      <dgm:t>
        <a:bodyPr/>
        <a:lstStyle/>
        <a:p>
          <a:endParaRPr lang="en-US"/>
        </a:p>
      </dgm:t>
    </dgm:pt>
    <dgm:pt modelId="{92F815E0-8365-4C9F-B560-701DA08D3959}">
      <dgm:prSet/>
      <dgm:spPr/>
      <dgm:t>
        <a:bodyPr/>
        <a:lstStyle/>
        <a:p>
          <a:pPr marL="806450" indent="-806450"/>
          <a:r>
            <a:rPr lang="en-AU" b="0" i="0" dirty="0"/>
            <a:t>Ensure Curtin Learners are equipped as graduates for the </a:t>
          </a:r>
          <a:r>
            <a:rPr lang="en-AU" b="1" i="0" dirty="0"/>
            <a:t>future workforce</a:t>
          </a:r>
          <a:endParaRPr lang="en-US" b="1" i="0" dirty="0"/>
        </a:p>
      </dgm:t>
    </dgm:pt>
    <dgm:pt modelId="{FF21234B-501B-41C7-85C0-09EDE9E2C72A}" type="parTrans" cxnId="{391F6320-C273-49D1-AFCE-F5147808C739}">
      <dgm:prSet/>
      <dgm:spPr/>
      <dgm:t>
        <a:bodyPr/>
        <a:lstStyle/>
        <a:p>
          <a:endParaRPr lang="en-US"/>
        </a:p>
      </dgm:t>
    </dgm:pt>
    <dgm:pt modelId="{F5191531-AAEB-4956-BDC3-643BC79B68F2}" type="sibTrans" cxnId="{391F6320-C273-49D1-AFCE-F5147808C739}">
      <dgm:prSet/>
      <dgm:spPr/>
      <dgm:t>
        <a:bodyPr/>
        <a:lstStyle/>
        <a:p>
          <a:endParaRPr lang="en-US"/>
        </a:p>
      </dgm:t>
    </dgm:pt>
    <dgm:pt modelId="{305260EC-7B30-471F-A144-CFFA61F02937}">
      <dgm:prSet/>
      <dgm:spPr/>
      <dgm:t>
        <a:bodyPr/>
        <a:lstStyle/>
        <a:p>
          <a:pPr marL="806450" indent="-806450"/>
          <a:r>
            <a:rPr lang="en-AU" b="0" i="0" dirty="0"/>
            <a:t>Facilitate the identification and exploitation of </a:t>
          </a:r>
          <a:r>
            <a:rPr lang="en-AU" b="1" i="0" dirty="0"/>
            <a:t>new markets</a:t>
          </a:r>
          <a:endParaRPr lang="en-US" b="1" i="0" dirty="0"/>
        </a:p>
      </dgm:t>
    </dgm:pt>
    <dgm:pt modelId="{D9AB4754-FE8B-4F67-8D76-8A7AB157459B}" type="parTrans" cxnId="{60BFC832-98E7-44FA-8BE8-F055D6E81840}">
      <dgm:prSet/>
      <dgm:spPr/>
      <dgm:t>
        <a:bodyPr/>
        <a:lstStyle/>
        <a:p>
          <a:endParaRPr lang="en-US"/>
        </a:p>
      </dgm:t>
    </dgm:pt>
    <dgm:pt modelId="{1FC2C2B3-1FCC-4374-9989-1A36ED84F7B4}" type="sibTrans" cxnId="{60BFC832-98E7-44FA-8BE8-F055D6E81840}">
      <dgm:prSet/>
      <dgm:spPr/>
      <dgm:t>
        <a:bodyPr/>
        <a:lstStyle/>
        <a:p>
          <a:endParaRPr lang="en-US"/>
        </a:p>
      </dgm:t>
    </dgm:pt>
    <dgm:pt modelId="{457BCE93-25B3-4CB3-8178-54E3E0FF1C02}">
      <dgm:prSet/>
      <dgm:spPr/>
      <dgm:t>
        <a:bodyPr/>
        <a:lstStyle/>
        <a:p>
          <a:pPr marL="806450" indent="-806450"/>
          <a:r>
            <a:rPr lang="en-AU" b="0" i="0" dirty="0"/>
            <a:t>Be a </a:t>
          </a:r>
          <a:r>
            <a:rPr lang="en-AU" b="1" i="0" dirty="0"/>
            <a:t>leader in innovation </a:t>
          </a:r>
          <a:r>
            <a:rPr lang="en-AU" b="0" i="0" dirty="0"/>
            <a:t>and </a:t>
          </a:r>
          <a:r>
            <a:rPr lang="en-AU" b="1" i="0" dirty="0"/>
            <a:t>data-driven transformation </a:t>
          </a:r>
          <a:endParaRPr lang="en-US" b="1" i="0" dirty="0"/>
        </a:p>
      </dgm:t>
    </dgm:pt>
    <dgm:pt modelId="{3DC77712-CDFE-4B9B-90C7-5F3CB04A1D2E}" type="parTrans" cxnId="{7452700D-A1A2-4345-881F-24DEA6AFD4EF}">
      <dgm:prSet/>
      <dgm:spPr/>
      <dgm:t>
        <a:bodyPr/>
        <a:lstStyle/>
        <a:p>
          <a:endParaRPr lang="en-US"/>
        </a:p>
      </dgm:t>
    </dgm:pt>
    <dgm:pt modelId="{BDEBF0E6-10FE-484A-87AA-92ED0222F1D8}" type="sibTrans" cxnId="{7452700D-A1A2-4345-881F-24DEA6AFD4EF}">
      <dgm:prSet/>
      <dgm:spPr/>
      <dgm:t>
        <a:bodyPr/>
        <a:lstStyle/>
        <a:p>
          <a:endParaRPr lang="en-US"/>
        </a:p>
      </dgm:t>
    </dgm:pt>
    <dgm:pt modelId="{875FC26A-03B9-48AA-8F81-B5001FF0F206}" type="pres">
      <dgm:prSet presAssocID="{3F1D0D78-5F57-4804-811A-C181108DAFAB}" presName="linearFlow" presStyleCnt="0">
        <dgm:presLayoutVars>
          <dgm:dir/>
          <dgm:animLvl val="lvl"/>
          <dgm:resizeHandles val="exact"/>
        </dgm:presLayoutVars>
      </dgm:prSet>
      <dgm:spPr/>
      <dgm:t>
        <a:bodyPr/>
        <a:lstStyle/>
        <a:p>
          <a:endParaRPr lang="en-US"/>
        </a:p>
      </dgm:t>
    </dgm:pt>
    <dgm:pt modelId="{2C236EB2-45F2-44D6-9DC4-237048621E33}" type="pres">
      <dgm:prSet presAssocID="{4DB5979B-58F7-4D02-A753-76C7B9727768}" presName="composite" presStyleCnt="0"/>
      <dgm:spPr/>
    </dgm:pt>
    <dgm:pt modelId="{89F79561-7CC9-4479-839D-829FA09B4B79}" type="pres">
      <dgm:prSet presAssocID="{4DB5979B-58F7-4D02-A753-76C7B9727768}" presName="parTx" presStyleLbl="node1" presStyleIdx="0" presStyleCnt="1">
        <dgm:presLayoutVars>
          <dgm:chMax val="0"/>
          <dgm:chPref val="0"/>
          <dgm:bulletEnabled val="1"/>
        </dgm:presLayoutVars>
      </dgm:prSet>
      <dgm:spPr/>
      <dgm:t>
        <a:bodyPr/>
        <a:lstStyle/>
        <a:p>
          <a:endParaRPr lang="en-US"/>
        </a:p>
      </dgm:t>
    </dgm:pt>
    <dgm:pt modelId="{167E91C3-201D-43EC-9ECB-A9EF083128A5}" type="pres">
      <dgm:prSet presAssocID="{4DB5979B-58F7-4D02-A753-76C7B9727768}" presName="parSh" presStyleLbl="node1" presStyleIdx="0" presStyleCnt="1"/>
      <dgm:spPr/>
      <dgm:t>
        <a:bodyPr/>
        <a:lstStyle/>
        <a:p>
          <a:endParaRPr lang="en-US"/>
        </a:p>
      </dgm:t>
    </dgm:pt>
    <dgm:pt modelId="{A6944E91-D9C9-4162-90EC-6FDF4A5CCC04}" type="pres">
      <dgm:prSet presAssocID="{4DB5979B-58F7-4D02-A753-76C7B9727768}" presName="desTx" presStyleLbl="fgAcc1" presStyleIdx="0" presStyleCnt="1">
        <dgm:presLayoutVars>
          <dgm:bulletEnabled val="1"/>
        </dgm:presLayoutVars>
      </dgm:prSet>
      <dgm:spPr/>
      <dgm:t>
        <a:bodyPr/>
        <a:lstStyle/>
        <a:p>
          <a:endParaRPr lang="en-US"/>
        </a:p>
      </dgm:t>
    </dgm:pt>
  </dgm:ptLst>
  <dgm:cxnLst>
    <dgm:cxn modelId="{DC92E8DD-6F9D-4095-96C6-24852D077F6E}" type="presOf" srcId="{A891A367-67AE-4E5A-8D2B-DEA4E4B013A2}" destId="{A6944E91-D9C9-4162-90EC-6FDF4A5CCC04}" srcOrd="0" destOrd="0" presId="urn:microsoft.com/office/officeart/2005/8/layout/process3"/>
    <dgm:cxn modelId="{342FDF48-32E1-453A-957A-E9673C9D0E9C}" type="presOf" srcId="{3F1D0D78-5F57-4804-811A-C181108DAFAB}" destId="{875FC26A-03B9-48AA-8F81-B5001FF0F206}" srcOrd="0" destOrd="0" presId="urn:microsoft.com/office/officeart/2005/8/layout/process3"/>
    <dgm:cxn modelId="{BFE57B03-C4C8-44D0-B107-215F4C9E7786}" type="presOf" srcId="{EA89755A-A5F5-4FD2-8479-0E4FD13D5DAD}" destId="{A6944E91-D9C9-4162-90EC-6FDF4A5CCC04}" srcOrd="0" destOrd="2" presId="urn:microsoft.com/office/officeart/2005/8/layout/process3"/>
    <dgm:cxn modelId="{7452700D-A1A2-4345-881F-24DEA6AFD4EF}" srcId="{4DB5979B-58F7-4D02-A753-76C7B9727768}" destId="{457BCE93-25B3-4CB3-8178-54E3E0FF1C02}" srcOrd="5" destOrd="0" parTransId="{3DC77712-CDFE-4B9B-90C7-5F3CB04A1D2E}" sibTransId="{BDEBF0E6-10FE-484A-87AA-92ED0222F1D8}"/>
    <dgm:cxn modelId="{4371C665-3904-4408-B18E-6BF2BC7B0B08}" srcId="{4DB5979B-58F7-4D02-A753-76C7B9727768}" destId="{B1A21020-EA25-4C11-919E-B3B914540928}" srcOrd="1" destOrd="0" parTransId="{E80A1A6C-1A65-423E-B2AA-2759B0D46A04}" sibTransId="{1DF4B69F-86E2-4446-9726-AE81D358D918}"/>
    <dgm:cxn modelId="{067DCF91-2685-434E-8B5F-A83C26E7871E}" type="presOf" srcId="{92F815E0-8365-4C9F-B560-701DA08D3959}" destId="{A6944E91-D9C9-4162-90EC-6FDF4A5CCC04}" srcOrd="0" destOrd="3" presId="urn:microsoft.com/office/officeart/2005/8/layout/process3"/>
    <dgm:cxn modelId="{E76AD25F-C46A-473E-8881-6E5C66977724}" type="presOf" srcId="{B1A21020-EA25-4C11-919E-B3B914540928}" destId="{A6944E91-D9C9-4162-90EC-6FDF4A5CCC04}" srcOrd="0" destOrd="1" presId="urn:microsoft.com/office/officeart/2005/8/layout/process3"/>
    <dgm:cxn modelId="{391F6320-C273-49D1-AFCE-F5147808C739}" srcId="{4DB5979B-58F7-4D02-A753-76C7B9727768}" destId="{92F815E0-8365-4C9F-B560-701DA08D3959}" srcOrd="3" destOrd="0" parTransId="{FF21234B-501B-41C7-85C0-09EDE9E2C72A}" sibTransId="{F5191531-AAEB-4956-BDC3-643BC79B68F2}"/>
    <dgm:cxn modelId="{C5994056-7CCC-4654-B86C-CD6323E53DBD}" type="presOf" srcId="{4DB5979B-58F7-4D02-A753-76C7B9727768}" destId="{89F79561-7CC9-4479-839D-829FA09B4B79}" srcOrd="0" destOrd="0" presId="urn:microsoft.com/office/officeart/2005/8/layout/process3"/>
    <dgm:cxn modelId="{EF6AE7D8-A578-4FE9-BA85-D95C39796912}" type="presOf" srcId="{457BCE93-25B3-4CB3-8178-54E3E0FF1C02}" destId="{A6944E91-D9C9-4162-90EC-6FDF4A5CCC04}" srcOrd="0" destOrd="5" presId="urn:microsoft.com/office/officeart/2005/8/layout/process3"/>
    <dgm:cxn modelId="{BA066A48-F075-4FBF-88EF-D968B1D2DDE7}" type="presOf" srcId="{4DB5979B-58F7-4D02-A753-76C7B9727768}" destId="{167E91C3-201D-43EC-9ECB-A9EF083128A5}" srcOrd="1" destOrd="0" presId="urn:microsoft.com/office/officeart/2005/8/layout/process3"/>
    <dgm:cxn modelId="{1F8280E6-8E4C-48C3-84AD-4CAF9844B3DC}" srcId="{3F1D0D78-5F57-4804-811A-C181108DAFAB}" destId="{4DB5979B-58F7-4D02-A753-76C7B9727768}" srcOrd="0" destOrd="0" parTransId="{EFCAC28E-3580-495A-B2F8-34C3E658FA4D}" sibTransId="{85DF2602-FE69-485F-9344-E55042F3BB62}"/>
    <dgm:cxn modelId="{7F7B274B-BB54-46F2-A3FB-032359B0F685}" srcId="{4DB5979B-58F7-4D02-A753-76C7B9727768}" destId="{EA89755A-A5F5-4FD2-8479-0E4FD13D5DAD}" srcOrd="2" destOrd="0" parTransId="{419B4183-C03C-4523-AE44-D3FC82C67206}" sibTransId="{96CF1556-C759-4097-964E-D92789196632}"/>
    <dgm:cxn modelId="{60BFC832-98E7-44FA-8BE8-F055D6E81840}" srcId="{4DB5979B-58F7-4D02-A753-76C7B9727768}" destId="{305260EC-7B30-471F-A144-CFFA61F02937}" srcOrd="4" destOrd="0" parTransId="{D9AB4754-FE8B-4F67-8D76-8A7AB157459B}" sibTransId="{1FC2C2B3-1FCC-4374-9989-1A36ED84F7B4}"/>
    <dgm:cxn modelId="{916964CD-DC84-4787-86F2-ED8979FFDD25}" type="presOf" srcId="{305260EC-7B30-471F-A144-CFFA61F02937}" destId="{A6944E91-D9C9-4162-90EC-6FDF4A5CCC04}" srcOrd="0" destOrd="4" presId="urn:microsoft.com/office/officeart/2005/8/layout/process3"/>
    <dgm:cxn modelId="{2C037E4A-FAB9-485D-A68C-923C60A39C27}" srcId="{4DB5979B-58F7-4D02-A753-76C7B9727768}" destId="{A891A367-67AE-4E5A-8D2B-DEA4E4B013A2}" srcOrd="0" destOrd="0" parTransId="{F98072E4-52F6-4D27-A161-2D80F452C62E}" sibTransId="{5CDA67E2-09F6-4F4B-86AB-85CC8EAA978F}"/>
    <dgm:cxn modelId="{ECA9F02D-7454-46F8-A5ED-7B878A1D4694}" type="presParOf" srcId="{875FC26A-03B9-48AA-8F81-B5001FF0F206}" destId="{2C236EB2-45F2-44D6-9DC4-237048621E33}" srcOrd="0" destOrd="0" presId="urn:microsoft.com/office/officeart/2005/8/layout/process3"/>
    <dgm:cxn modelId="{F8F96CE4-20B9-4957-8BAE-CCDF506F783A}" type="presParOf" srcId="{2C236EB2-45F2-44D6-9DC4-237048621E33}" destId="{89F79561-7CC9-4479-839D-829FA09B4B79}" srcOrd="0" destOrd="0" presId="urn:microsoft.com/office/officeart/2005/8/layout/process3"/>
    <dgm:cxn modelId="{D7F1715A-3207-4BFD-91AA-29D5F9DCB339}" type="presParOf" srcId="{2C236EB2-45F2-44D6-9DC4-237048621E33}" destId="{167E91C3-201D-43EC-9ECB-A9EF083128A5}" srcOrd="1" destOrd="0" presId="urn:microsoft.com/office/officeart/2005/8/layout/process3"/>
    <dgm:cxn modelId="{38C35F52-88C8-43A2-867A-CE094812B451}" type="presParOf" srcId="{2C236EB2-45F2-44D6-9DC4-237048621E33}" destId="{A6944E91-D9C9-4162-90EC-6FDF4A5CCC04}"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7E91C3-201D-43EC-9ECB-A9EF083128A5}">
      <dsp:nvSpPr>
        <dsp:cNvPr id="0" name=""/>
        <dsp:cNvSpPr/>
      </dsp:nvSpPr>
      <dsp:spPr>
        <a:xfrm>
          <a:off x="0" y="94717"/>
          <a:ext cx="19677185" cy="228959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6720" tIns="426720" rIns="426720" bIns="228600" numCol="1" spcCol="1270" anchor="t" anchorCtr="0">
          <a:noAutofit/>
        </a:bodyPr>
        <a:lstStyle/>
        <a:p>
          <a:pPr lvl="0" algn="l" defTabSz="2667000" rtl="0">
            <a:lnSpc>
              <a:spcPct val="90000"/>
            </a:lnSpc>
            <a:spcBef>
              <a:spcPct val="0"/>
            </a:spcBef>
            <a:spcAft>
              <a:spcPct val="35000"/>
            </a:spcAft>
          </a:pPr>
          <a:r>
            <a:rPr lang="en-AU" sz="6000" b="1" i="0" kern="1200" dirty="0"/>
            <a:t>What are we trying to achieve?</a:t>
          </a:r>
          <a:endParaRPr lang="en-AU" sz="6000" kern="1200" dirty="0"/>
        </a:p>
      </dsp:txBody>
      <dsp:txXfrm>
        <a:off x="0" y="94717"/>
        <a:ext cx="19677185" cy="1526400"/>
      </dsp:txXfrm>
    </dsp:sp>
    <dsp:sp modelId="{A6944E91-D9C9-4162-90EC-6FDF4A5CCC04}">
      <dsp:nvSpPr>
        <dsp:cNvPr id="0" name=""/>
        <dsp:cNvSpPr/>
      </dsp:nvSpPr>
      <dsp:spPr>
        <a:xfrm>
          <a:off x="4030267" y="1621117"/>
          <a:ext cx="19677185" cy="858600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76936" tIns="376936" rIns="376936" bIns="376936" numCol="1" spcCol="1270" anchor="t" anchorCtr="0">
          <a:noAutofit/>
        </a:bodyPr>
        <a:lstStyle/>
        <a:p>
          <a:pPr marL="806450" lvl="1" indent="-806450" algn="l" defTabSz="2355850" rtl="0">
            <a:lnSpc>
              <a:spcPct val="90000"/>
            </a:lnSpc>
            <a:spcBef>
              <a:spcPct val="0"/>
            </a:spcBef>
            <a:spcAft>
              <a:spcPct val="15000"/>
            </a:spcAft>
            <a:buChar char="••"/>
          </a:pPr>
          <a:r>
            <a:rPr lang="en-AU" sz="5300" b="0" i="0" kern="1200" dirty="0"/>
            <a:t>Enable teaching and learning in modes that best support learning outcomes, in ways that </a:t>
          </a:r>
          <a:r>
            <a:rPr lang="en-AU" sz="5300" b="1" i="0" kern="1200" dirty="0"/>
            <a:t>scale profitably</a:t>
          </a:r>
          <a:endParaRPr lang="en-AU" sz="5300" b="1" kern="1200" dirty="0"/>
        </a:p>
        <a:p>
          <a:pPr marL="806450" lvl="1" indent="-806450" algn="l" defTabSz="2355850">
            <a:lnSpc>
              <a:spcPct val="90000"/>
            </a:lnSpc>
            <a:spcBef>
              <a:spcPct val="0"/>
            </a:spcBef>
            <a:spcAft>
              <a:spcPct val="15000"/>
            </a:spcAft>
            <a:buChar char="••"/>
          </a:pPr>
          <a:r>
            <a:rPr lang="en-US" sz="5300" b="1" i="0" kern="1200" dirty="0" err="1"/>
            <a:t>Personalised</a:t>
          </a:r>
          <a:r>
            <a:rPr lang="en-US" sz="5300" b="1" i="0" kern="1200" dirty="0"/>
            <a:t> learning </a:t>
          </a:r>
          <a:r>
            <a:rPr lang="en-US" sz="5300" b="0" i="0" kern="1200" dirty="0"/>
            <a:t>at scale</a:t>
          </a:r>
        </a:p>
        <a:p>
          <a:pPr marL="806450" lvl="1" indent="-806450" algn="l" defTabSz="2355850">
            <a:lnSpc>
              <a:spcPct val="90000"/>
            </a:lnSpc>
            <a:spcBef>
              <a:spcPct val="0"/>
            </a:spcBef>
            <a:spcAft>
              <a:spcPct val="15000"/>
            </a:spcAft>
            <a:buChar char="••"/>
          </a:pPr>
          <a:r>
            <a:rPr lang="en-AU" sz="5300" b="0" i="0" kern="1200" dirty="0"/>
            <a:t>Engage in </a:t>
          </a:r>
          <a:r>
            <a:rPr lang="en-AU" sz="5300" b="1" i="0" kern="1200" dirty="0"/>
            <a:t>industry embedded </a:t>
          </a:r>
          <a:r>
            <a:rPr lang="en-AU" sz="5300" b="0" i="0" kern="1200" dirty="0"/>
            <a:t>and industry enabled courses, globally</a:t>
          </a:r>
          <a:endParaRPr lang="en-US" sz="5300" b="0" i="0" kern="1200" dirty="0"/>
        </a:p>
        <a:p>
          <a:pPr marL="806450" lvl="1" indent="-806450" algn="l" defTabSz="2355850">
            <a:lnSpc>
              <a:spcPct val="90000"/>
            </a:lnSpc>
            <a:spcBef>
              <a:spcPct val="0"/>
            </a:spcBef>
            <a:spcAft>
              <a:spcPct val="15000"/>
            </a:spcAft>
            <a:buChar char="••"/>
          </a:pPr>
          <a:r>
            <a:rPr lang="en-AU" sz="5300" b="0" i="0" kern="1200" dirty="0"/>
            <a:t>Ensure Curtin Learners are equipped as graduates for the </a:t>
          </a:r>
          <a:r>
            <a:rPr lang="en-AU" sz="5300" b="1" i="0" kern="1200" dirty="0"/>
            <a:t>future workforce</a:t>
          </a:r>
          <a:endParaRPr lang="en-US" sz="5300" b="1" i="0" kern="1200" dirty="0"/>
        </a:p>
        <a:p>
          <a:pPr marL="806450" lvl="1" indent="-806450" algn="l" defTabSz="2355850">
            <a:lnSpc>
              <a:spcPct val="90000"/>
            </a:lnSpc>
            <a:spcBef>
              <a:spcPct val="0"/>
            </a:spcBef>
            <a:spcAft>
              <a:spcPct val="15000"/>
            </a:spcAft>
            <a:buChar char="••"/>
          </a:pPr>
          <a:r>
            <a:rPr lang="en-AU" sz="5300" b="0" i="0" kern="1200" dirty="0"/>
            <a:t>Facilitate the identification and exploitation of </a:t>
          </a:r>
          <a:r>
            <a:rPr lang="en-AU" sz="5300" b="1" i="0" kern="1200" dirty="0"/>
            <a:t>new markets</a:t>
          </a:r>
          <a:endParaRPr lang="en-US" sz="5300" b="1" i="0" kern="1200" dirty="0"/>
        </a:p>
        <a:p>
          <a:pPr marL="806450" lvl="1" indent="-806450" algn="l" defTabSz="2355850">
            <a:lnSpc>
              <a:spcPct val="90000"/>
            </a:lnSpc>
            <a:spcBef>
              <a:spcPct val="0"/>
            </a:spcBef>
            <a:spcAft>
              <a:spcPct val="15000"/>
            </a:spcAft>
            <a:buChar char="••"/>
          </a:pPr>
          <a:r>
            <a:rPr lang="en-AU" sz="5300" b="0" i="0" kern="1200" dirty="0"/>
            <a:t>Be a </a:t>
          </a:r>
          <a:r>
            <a:rPr lang="en-AU" sz="5300" b="1" i="0" kern="1200" dirty="0"/>
            <a:t>leader in innovation </a:t>
          </a:r>
          <a:r>
            <a:rPr lang="en-AU" sz="5300" b="0" i="0" kern="1200" dirty="0"/>
            <a:t>and </a:t>
          </a:r>
          <a:r>
            <a:rPr lang="en-AU" sz="5300" b="1" i="0" kern="1200" dirty="0"/>
            <a:t>data-driven transformation </a:t>
          </a:r>
          <a:endParaRPr lang="en-US" sz="5300" b="1" i="0" kern="1200" dirty="0"/>
        </a:p>
      </dsp:txBody>
      <dsp:txXfrm>
        <a:off x="4281742" y="1872592"/>
        <a:ext cx="19174235" cy="8083050"/>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30.png"/></Relationships>
</file>

<file path=ppt/drawings/drawing1.xml><?xml version="1.0" encoding="utf-8"?>
<c:userShapes xmlns:c="http://schemas.openxmlformats.org/drawingml/2006/chart">
  <cdr:relSizeAnchor xmlns:cdr="http://schemas.openxmlformats.org/drawingml/2006/chartDrawing">
    <cdr:from>
      <cdr:x>0.26941</cdr:x>
      <cdr:y>0.17422</cdr:y>
    </cdr:from>
    <cdr:to>
      <cdr:x>0.72801</cdr:x>
      <cdr:y>0.83166</cdr:y>
    </cdr:to>
    <cdr:pic>
      <cdr:nvPicPr>
        <cdr:cNvPr id="2" name="Picture 1">
          <a:extLst xmlns:a="http://schemas.openxmlformats.org/drawingml/2006/main">
            <a:ext uri="{FF2B5EF4-FFF2-40B4-BE49-F238E27FC236}">
              <a16:creationId xmlns:a16="http://schemas.microsoft.com/office/drawing/2014/main" id="{CB12681E-ED8C-42D7-9321-5270CABE7B29}"/>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010062" y="460880"/>
          <a:ext cx="1719366" cy="1739202"/>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20E31EDE-17CF-D746-B83B-FEE41F000DF3}" type="datetimeFigureOut">
              <a:rPr lang="en-US" smtClean="0"/>
              <a:t>11/4/2020</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6D320672-5196-0B4F-93AE-044FFF107570}" type="slidenum">
              <a:rPr lang="en-US" smtClean="0"/>
              <a:t>‹#›</a:t>
            </a:fld>
            <a:endParaRPr lang="en-US"/>
          </a:p>
        </p:txBody>
      </p:sp>
    </p:spTree>
    <p:extLst>
      <p:ext uri="{BB962C8B-B14F-4D97-AF65-F5344CB8AC3E}">
        <p14:creationId xmlns:p14="http://schemas.microsoft.com/office/powerpoint/2010/main" val="13539126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96A9F3C-04AF-8847-8AD8-CAC892C2E245}" type="datetimeFigureOut">
              <a:rPr lang="en-US" smtClean="0"/>
              <a:t>11/4/2020</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4417CB07-0039-4545-92EA-48E12138E514}" type="slidenum">
              <a:rPr lang="en-US" smtClean="0"/>
              <a:t>‹#›</a:t>
            </a:fld>
            <a:endParaRPr lang="en-US"/>
          </a:p>
        </p:txBody>
      </p:sp>
    </p:spTree>
    <p:extLst>
      <p:ext uri="{BB962C8B-B14F-4D97-AF65-F5344CB8AC3E}">
        <p14:creationId xmlns:p14="http://schemas.microsoft.com/office/powerpoint/2010/main" val="1873210512"/>
      </p:ext>
    </p:extLst>
  </p:cSld>
  <p:clrMap bg1="lt1" tx1="dk1" bg2="lt2" tx2="dk2" accent1="accent1" accent2="accent2" accent3="accent3" accent4="accent4" accent5="accent5" accent6="accent6" hlink="hlink" folHlink="folHlink"/>
  <p:hf hdr="0" ftr="0" dt="0"/>
  <p:notesStyle>
    <a:lvl1pPr marL="0" algn="l" defTabSz="1219261" rtl="0" eaLnBrk="1" latinLnBrk="0" hangingPunct="1">
      <a:defRPr sz="3200" kern="1200">
        <a:solidFill>
          <a:schemeClr val="tx1"/>
        </a:solidFill>
        <a:latin typeface="+mn-lt"/>
        <a:ea typeface="+mn-ea"/>
        <a:cs typeface="+mn-cs"/>
      </a:defRPr>
    </a:lvl1pPr>
    <a:lvl2pPr marL="1219261" algn="l" defTabSz="1219261" rtl="0" eaLnBrk="1" latinLnBrk="0" hangingPunct="1">
      <a:defRPr sz="3200" kern="1200">
        <a:solidFill>
          <a:schemeClr val="tx1"/>
        </a:solidFill>
        <a:latin typeface="+mn-lt"/>
        <a:ea typeface="+mn-ea"/>
        <a:cs typeface="+mn-cs"/>
      </a:defRPr>
    </a:lvl2pPr>
    <a:lvl3pPr marL="2438522" algn="l" defTabSz="1219261" rtl="0" eaLnBrk="1" latinLnBrk="0" hangingPunct="1">
      <a:defRPr sz="3200" kern="1200">
        <a:solidFill>
          <a:schemeClr val="tx1"/>
        </a:solidFill>
        <a:latin typeface="+mn-lt"/>
        <a:ea typeface="+mn-ea"/>
        <a:cs typeface="+mn-cs"/>
      </a:defRPr>
    </a:lvl3pPr>
    <a:lvl4pPr marL="3657783" algn="l" defTabSz="1219261" rtl="0" eaLnBrk="1" latinLnBrk="0" hangingPunct="1">
      <a:defRPr sz="3200" kern="1200">
        <a:solidFill>
          <a:schemeClr val="tx1"/>
        </a:solidFill>
        <a:latin typeface="+mn-lt"/>
        <a:ea typeface="+mn-ea"/>
        <a:cs typeface="+mn-cs"/>
      </a:defRPr>
    </a:lvl4pPr>
    <a:lvl5pPr marL="4877044" algn="l" defTabSz="1219261" rtl="0" eaLnBrk="1" latinLnBrk="0" hangingPunct="1">
      <a:defRPr sz="3200" kern="1200">
        <a:solidFill>
          <a:schemeClr val="tx1"/>
        </a:solidFill>
        <a:latin typeface="+mn-lt"/>
        <a:ea typeface="+mn-ea"/>
        <a:cs typeface="+mn-cs"/>
      </a:defRPr>
    </a:lvl5pPr>
    <a:lvl6pPr marL="6096305" algn="l" defTabSz="1219261" rtl="0" eaLnBrk="1" latinLnBrk="0" hangingPunct="1">
      <a:defRPr sz="3200" kern="1200">
        <a:solidFill>
          <a:schemeClr val="tx1"/>
        </a:solidFill>
        <a:latin typeface="+mn-lt"/>
        <a:ea typeface="+mn-ea"/>
        <a:cs typeface="+mn-cs"/>
      </a:defRPr>
    </a:lvl6pPr>
    <a:lvl7pPr marL="7315566" algn="l" defTabSz="1219261" rtl="0" eaLnBrk="1" latinLnBrk="0" hangingPunct="1">
      <a:defRPr sz="3200" kern="1200">
        <a:solidFill>
          <a:schemeClr val="tx1"/>
        </a:solidFill>
        <a:latin typeface="+mn-lt"/>
        <a:ea typeface="+mn-ea"/>
        <a:cs typeface="+mn-cs"/>
      </a:defRPr>
    </a:lvl7pPr>
    <a:lvl8pPr marL="8534827" algn="l" defTabSz="1219261" rtl="0" eaLnBrk="1" latinLnBrk="0" hangingPunct="1">
      <a:defRPr sz="3200" kern="1200">
        <a:solidFill>
          <a:schemeClr val="tx1"/>
        </a:solidFill>
        <a:latin typeface="+mn-lt"/>
        <a:ea typeface="+mn-ea"/>
        <a:cs typeface="+mn-cs"/>
      </a:defRPr>
    </a:lvl8pPr>
    <a:lvl9pPr marL="9754088" algn="l" defTabSz="1219261" rtl="0" eaLnBrk="1" latinLnBrk="0" hangingPunct="1">
      <a:defRPr sz="3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417CB07-0039-4545-92EA-48E12138E514}" type="slidenum">
              <a:rPr lang="en-US" smtClean="0"/>
              <a:t>1</a:t>
            </a:fld>
            <a:endParaRPr lang="en-US"/>
          </a:p>
        </p:txBody>
      </p:sp>
    </p:spTree>
    <p:extLst>
      <p:ext uri="{BB962C8B-B14F-4D97-AF65-F5344CB8AC3E}">
        <p14:creationId xmlns:p14="http://schemas.microsoft.com/office/powerpoint/2010/main" val="2821886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417CB07-0039-4545-92EA-48E12138E514}" type="slidenum">
              <a:rPr lang="en-US" smtClean="0"/>
              <a:t>14</a:t>
            </a:fld>
            <a:endParaRPr lang="en-US"/>
          </a:p>
        </p:txBody>
      </p:sp>
    </p:spTree>
    <p:extLst>
      <p:ext uri="{BB962C8B-B14F-4D97-AF65-F5344CB8AC3E}">
        <p14:creationId xmlns:p14="http://schemas.microsoft.com/office/powerpoint/2010/main" val="4245243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417CB07-0039-4545-92EA-48E12138E514}" type="slidenum">
              <a:rPr lang="en-US" smtClean="0"/>
              <a:t>15</a:t>
            </a:fld>
            <a:endParaRPr lang="en-US"/>
          </a:p>
        </p:txBody>
      </p:sp>
    </p:spTree>
    <p:extLst>
      <p:ext uri="{BB962C8B-B14F-4D97-AF65-F5344CB8AC3E}">
        <p14:creationId xmlns:p14="http://schemas.microsoft.com/office/powerpoint/2010/main" val="1718283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417CB07-0039-4545-92EA-48E12138E514}" type="slidenum">
              <a:rPr lang="en-US" smtClean="0"/>
              <a:t>16</a:t>
            </a:fld>
            <a:endParaRPr lang="en-US"/>
          </a:p>
        </p:txBody>
      </p:sp>
    </p:spTree>
    <p:extLst>
      <p:ext uri="{BB962C8B-B14F-4D97-AF65-F5344CB8AC3E}">
        <p14:creationId xmlns:p14="http://schemas.microsoft.com/office/powerpoint/2010/main" val="3079861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528C95-DC45-F347-903B-E8B4B5E647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771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17CB07-0039-4545-92EA-48E12138E5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2370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l" defTabSz="1219261" rtl="0" eaLnBrk="1" fontAlgn="auto" latinLnBrk="0" hangingPunct="1">
              <a:lnSpc>
                <a:spcPct val="100000"/>
              </a:lnSpc>
              <a:spcBef>
                <a:spcPts val="0"/>
              </a:spcBef>
              <a:spcAft>
                <a:spcPts val="0"/>
              </a:spcAft>
              <a:buClrTx/>
              <a:buSzTx/>
              <a:buFontTx/>
              <a:buChar char="-"/>
              <a:tabLst/>
              <a:defRPr/>
            </a:pPr>
            <a:r>
              <a:rPr lang="en-GB" sz="3200" kern="1200" dirty="0">
                <a:solidFill>
                  <a:schemeClr val="tx1"/>
                </a:solidFill>
                <a:effectLst/>
                <a:latin typeface="+mn-lt"/>
                <a:ea typeface="+mn-ea"/>
                <a:cs typeface="+mn-cs"/>
              </a:rPr>
              <a:t>The </a:t>
            </a:r>
            <a:r>
              <a:rPr lang="en-GB" sz="3200" kern="1200" dirty="0" err="1">
                <a:solidFill>
                  <a:schemeClr val="tx1"/>
                </a:solidFill>
                <a:effectLst/>
                <a:latin typeface="+mn-lt"/>
                <a:ea typeface="+mn-ea"/>
                <a:cs typeface="+mn-cs"/>
              </a:rPr>
              <a:t>MicroMasters</a:t>
            </a:r>
            <a:r>
              <a:rPr lang="en-GB" sz="3200" kern="1200" dirty="0">
                <a:solidFill>
                  <a:schemeClr val="tx1"/>
                </a:solidFill>
                <a:effectLst/>
                <a:latin typeface="+mn-lt"/>
                <a:ea typeface="+mn-ea"/>
                <a:cs typeface="+mn-cs"/>
              </a:rPr>
              <a:t> in the Internet of Things has been nominated as a finalist in the WA IT and Telecommunications Alliance (WAITTA) INCITE Awards in the category “most transformative impact on education”. </a:t>
            </a:r>
          </a:p>
          <a:p>
            <a:pPr marL="457200" marR="0" lvl="0" indent="-457200" algn="l" defTabSz="1219261" rtl="0" eaLnBrk="1" fontAlgn="auto" latinLnBrk="0" hangingPunct="1">
              <a:lnSpc>
                <a:spcPct val="100000"/>
              </a:lnSpc>
              <a:spcBef>
                <a:spcPts val="0"/>
              </a:spcBef>
              <a:spcAft>
                <a:spcPts val="0"/>
              </a:spcAft>
              <a:buClrTx/>
              <a:buSzTx/>
              <a:buFontTx/>
              <a:buChar char="-"/>
              <a:tabLst/>
              <a:defRPr/>
            </a:pPr>
            <a:r>
              <a:rPr lang="en-AU" sz="3200" b="0" i="0" kern="1200" dirty="0">
                <a:solidFill>
                  <a:schemeClr val="tx1"/>
                </a:solidFill>
                <a:effectLst/>
                <a:latin typeface="+mn-lt"/>
                <a:ea typeface="+mn-ea"/>
                <a:cs typeface="+mn-cs"/>
              </a:rPr>
              <a:t>As part of its Mahindra Rise initiative, technology giant Tech Mahindra will interview candidates in India who have successfully earned this </a:t>
            </a:r>
            <a:r>
              <a:rPr lang="en-AU" sz="3200" b="0" i="0" kern="1200" dirty="0" err="1">
                <a:solidFill>
                  <a:schemeClr val="tx1"/>
                </a:solidFill>
                <a:effectLst/>
                <a:latin typeface="+mn-lt"/>
                <a:ea typeface="+mn-ea"/>
                <a:cs typeface="+mn-cs"/>
              </a:rPr>
              <a:t>MicroMasters</a:t>
            </a:r>
            <a:r>
              <a:rPr lang="en-AU" sz="3200" b="0" i="0" kern="1200" dirty="0">
                <a:solidFill>
                  <a:schemeClr val="tx1"/>
                </a:solidFill>
                <a:effectLst/>
                <a:latin typeface="+mn-lt"/>
                <a:ea typeface="+mn-ea"/>
                <a:cs typeface="+mn-cs"/>
              </a:rPr>
              <a:t> certificate and meet other role-specific criteria. Valid through 2020.</a:t>
            </a:r>
          </a:p>
          <a:p>
            <a:pPr marL="457200" marR="0" lvl="0" indent="-457200" algn="l" defTabSz="1219261" rtl="0" eaLnBrk="1" fontAlgn="auto" latinLnBrk="0" hangingPunct="1">
              <a:lnSpc>
                <a:spcPct val="100000"/>
              </a:lnSpc>
              <a:spcBef>
                <a:spcPts val="0"/>
              </a:spcBef>
              <a:spcAft>
                <a:spcPts val="0"/>
              </a:spcAft>
              <a:buClrTx/>
              <a:buSzTx/>
              <a:buFontTx/>
              <a:buChar char="-"/>
              <a:tabLst/>
              <a:defRPr/>
            </a:pPr>
            <a:r>
              <a:rPr lang="en-GB" sz="3200" kern="1200" dirty="0">
                <a:solidFill>
                  <a:schemeClr val="tx1"/>
                </a:solidFill>
                <a:effectLst/>
                <a:latin typeface="+mn-lt"/>
                <a:ea typeface="+mn-ea"/>
                <a:cs typeface="+mn-cs"/>
              </a:rPr>
              <a:t>DASE1x</a:t>
            </a:r>
            <a:r>
              <a:rPr lang="en-GB" sz="3200" b="1" kern="1200" dirty="0">
                <a:solidFill>
                  <a:schemeClr val="tx1"/>
                </a:solidFill>
                <a:effectLst/>
                <a:latin typeface="+mn-lt"/>
                <a:ea typeface="+mn-ea"/>
                <a:cs typeface="+mn-cs"/>
              </a:rPr>
              <a:t> </a:t>
            </a:r>
            <a:r>
              <a:rPr lang="en-GB" sz="3200" i="1" kern="1200" dirty="0">
                <a:solidFill>
                  <a:schemeClr val="tx1"/>
                </a:solidFill>
                <a:effectLst/>
                <a:latin typeface="+mn-lt"/>
                <a:ea typeface="+mn-ea"/>
                <a:cs typeface="+mn-cs"/>
              </a:rPr>
              <a:t>Disciplined Approach to Social Entrepreneurship</a:t>
            </a:r>
            <a:r>
              <a:rPr lang="en-GB" sz="3200" kern="1200" dirty="0">
                <a:solidFill>
                  <a:schemeClr val="tx1"/>
                </a:solidFill>
                <a:effectLst/>
                <a:latin typeface="+mn-lt"/>
                <a:ea typeface="+mn-ea"/>
                <a:cs typeface="+mn-cs"/>
              </a:rPr>
              <a:t>, will commence as a self-paced course on 9 July. Learners will gain the relevant knowledge and skills to develop their own project plan. The course is underpinned by in-depth interviews with four successful social entrepreneurs, </a:t>
            </a:r>
            <a:r>
              <a:rPr lang="en-GB" sz="3200" kern="1200" dirty="0" err="1">
                <a:solidFill>
                  <a:schemeClr val="tx1"/>
                </a:solidFill>
                <a:effectLst/>
                <a:latin typeface="+mn-lt"/>
                <a:ea typeface="+mn-ea"/>
                <a:cs typeface="+mn-cs"/>
              </a:rPr>
              <a:t>Selco</a:t>
            </a:r>
            <a:r>
              <a:rPr lang="en-GB" sz="3200" kern="1200" dirty="0">
                <a:solidFill>
                  <a:schemeClr val="tx1"/>
                </a:solidFill>
                <a:effectLst/>
                <a:latin typeface="+mn-lt"/>
                <a:ea typeface="+mn-ea"/>
                <a:cs typeface="+mn-cs"/>
              </a:rPr>
              <a:t> in India, Friendship in Bangladesh, Edible Garden City in Singapore and </a:t>
            </a:r>
            <a:r>
              <a:rPr lang="en-GB" sz="3200" kern="1200" dirty="0" err="1">
                <a:solidFill>
                  <a:schemeClr val="tx1"/>
                </a:solidFill>
                <a:effectLst/>
                <a:latin typeface="+mn-lt"/>
                <a:ea typeface="+mn-ea"/>
                <a:cs typeface="+mn-cs"/>
              </a:rPr>
              <a:t>Greenbatch</a:t>
            </a:r>
            <a:r>
              <a:rPr lang="en-GB" sz="3200" kern="1200" dirty="0">
                <a:solidFill>
                  <a:schemeClr val="tx1"/>
                </a:solidFill>
                <a:effectLst/>
                <a:latin typeface="+mn-lt"/>
                <a:ea typeface="+mn-ea"/>
                <a:cs typeface="+mn-cs"/>
              </a:rPr>
              <a:t> in Perth, Australia. This course is a cross-faculty initiative led by Subra Ananthram and Danelle Cross (Business and Law), Jo Li Tay (Humanities), and Chris Rawson (Science and Engineering) as an outcome of their participation in the prestigious global </a:t>
            </a:r>
            <a:r>
              <a:rPr lang="en-GB" sz="3200" kern="1200" dirty="0" err="1">
                <a:solidFill>
                  <a:schemeClr val="tx1"/>
                </a:solidFill>
                <a:effectLst/>
                <a:latin typeface="+mn-lt"/>
                <a:ea typeface="+mn-ea"/>
                <a:cs typeface="+mn-cs"/>
              </a:rPr>
              <a:t>Bootcamp</a:t>
            </a:r>
            <a:r>
              <a:rPr lang="en-GB" sz="3200" kern="1200" dirty="0">
                <a:solidFill>
                  <a:schemeClr val="tx1"/>
                </a:solidFill>
                <a:effectLst/>
                <a:latin typeface="+mn-lt"/>
                <a:ea typeface="+mn-ea"/>
                <a:cs typeface="+mn-cs"/>
              </a:rPr>
              <a:t> on Entrepreneurship hosted by Massachusetts Institute of Technology (MIT).</a:t>
            </a:r>
            <a:endParaRPr lang="en-AU" sz="3200" kern="1200" dirty="0">
              <a:solidFill>
                <a:schemeClr val="tx1"/>
              </a:solidFill>
              <a:effectLst/>
              <a:latin typeface="+mn-lt"/>
              <a:ea typeface="+mn-ea"/>
              <a:cs typeface="+mn-cs"/>
            </a:endParaRPr>
          </a:p>
          <a:p>
            <a:pPr marL="457200" marR="0" lvl="0" indent="-457200" algn="l" defTabSz="1219261" rtl="0" eaLnBrk="1" fontAlgn="auto" latinLnBrk="0" hangingPunct="1">
              <a:lnSpc>
                <a:spcPct val="100000"/>
              </a:lnSpc>
              <a:spcBef>
                <a:spcPts val="0"/>
              </a:spcBef>
              <a:spcAft>
                <a:spcPts val="0"/>
              </a:spcAft>
              <a:buClrTx/>
              <a:buSzTx/>
              <a:buFontTx/>
              <a:buChar char="-"/>
              <a:tabLst/>
              <a:defRPr/>
            </a:pPr>
            <a:endParaRPr lang="en-AU" sz="3200" b="0" i="0" kern="1200" dirty="0">
              <a:solidFill>
                <a:schemeClr val="tx1"/>
              </a:solidFill>
              <a:effectLst/>
              <a:latin typeface="+mn-lt"/>
              <a:ea typeface="+mn-ea"/>
              <a:cs typeface="+mn-cs"/>
            </a:endParaRPr>
          </a:p>
          <a:p>
            <a:pPr marL="457200" marR="0" lvl="0" indent="-457200" algn="l" defTabSz="1219261" rtl="0" eaLnBrk="1" fontAlgn="auto" latinLnBrk="0" hangingPunct="1">
              <a:lnSpc>
                <a:spcPct val="100000"/>
              </a:lnSpc>
              <a:spcBef>
                <a:spcPts val="0"/>
              </a:spcBef>
              <a:spcAft>
                <a:spcPts val="0"/>
              </a:spcAft>
              <a:buClrTx/>
              <a:buSzTx/>
              <a:buFontTx/>
              <a:buChar char="-"/>
              <a:tabLst/>
              <a:defRPr/>
            </a:pPr>
            <a:endParaRPr lang="en-AU" sz="3200" b="0" i="0" kern="1200" dirty="0">
              <a:solidFill>
                <a:schemeClr val="tx1"/>
              </a:solidFill>
              <a:effectLst/>
              <a:latin typeface="+mn-lt"/>
              <a:ea typeface="+mn-ea"/>
              <a:cs typeface="+mn-cs"/>
            </a:endParaRPr>
          </a:p>
          <a:p>
            <a:pPr marL="457200" indent="-457200">
              <a:buFontTx/>
              <a:buChar char="-"/>
            </a:pPr>
            <a:endParaRPr lang="en-GB" sz="3200" kern="1200" dirty="0">
              <a:solidFill>
                <a:schemeClr val="tx1"/>
              </a:solidFill>
              <a:effectLst/>
              <a:latin typeface="+mn-lt"/>
              <a:ea typeface="+mn-ea"/>
              <a:cs typeface="+mn-cs"/>
            </a:endParaRPr>
          </a:p>
          <a:p>
            <a:pPr marL="457200" indent="-457200">
              <a:buFontTx/>
              <a:buChar char="-"/>
            </a:pPr>
            <a:endParaRPr lang="en-AU" dirty="0"/>
          </a:p>
        </p:txBody>
      </p:sp>
      <p:sp>
        <p:nvSpPr>
          <p:cNvPr id="4" name="Slide Number Placeholder 3"/>
          <p:cNvSpPr>
            <a:spLocks noGrp="1"/>
          </p:cNvSpPr>
          <p:nvPr>
            <p:ph type="sldNum" sz="quarter" idx="10"/>
          </p:nvPr>
        </p:nvSpPr>
        <p:spPr/>
        <p:txBody>
          <a:bodyPr/>
          <a:lstStyle/>
          <a:p>
            <a:pPr marL="0" marR="0" lvl="0" indent="0" algn="r" defTabSz="1219261" rtl="0" eaLnBrk="1" fontAlgn="auto" latinLnBrk="0" hangingPunct="1">
              <a:lnSpc>
                <a:spcPct val="100000"/>
              </a:lnSpc>
              <a:spcBef>
                <a:spcPts val="0"/>
              </a:spcBef>
              <a:spcAft>
                <a:spcPts val="0"/>
              </a:spcAft>
              <a:buClrTx/>
              <a:buSzTx/>
              <a:buFontTx/>
              <a:buNone/>
              <a:tabLst/>
              <a:defRPr/>
            </a:pPr>
            <a:fld id="{39BDF65B-3CBB-480A-965E-80A9D7F2AB4D}"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261"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7448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1219261" rtl="0" eaLnBrk="1" fontAlgn="auto" latinLnBrk="0" hangingPunct="1">
              <a:lnSpc>
                <a:spcPct val="100000"/>
              </a:lnSpc>
              <a:spcBef>
                <a:spcPts val="0"/>
              </a:spcBef>
              <a:spcAft>
                <a:spcPts val="0"/>
              </a:spcAft>
              <a:buClrTx/>
              <a:buSzTx/>
              <a:buFontTx/>
              <a:buNone/>
              <a:tabLst/>
              <a:defRPr/>
            </a:pPr>
            <a:fld id="{4417CB07-0039-4545-92EA-48E12138E5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261"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2772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417CB07-0039-4545-92EA-48E12138E514}" type="slidenum">
              <a:rPr lang="en-US" smtClean="0"/>
              <a:t>3</a:t>
            </a:fld>
            <a:endParaRPr lang="en-US"/>
          </a:p>
        </p:txBody>
      </p:sp>
    </p:spTree>
    <p:extLst>
      <p:ext uri="{BB962C8B-B14F-4D97-AF65-F5344CB8AC3E}">
        <p14:creationId xmlns:p14="http://schemas.microsoft.com/office/powerpoint/2010/main" val="1401133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17577">
              <a:defRPr/>
            </a:pPr>
            <a:r>
              <a:rPr lang="en-AU" dirty="0"/>
              <a:t>Source: OSP, "\\staff.ad.curtin.edu.au\common\PER\VC\Shared\OSP\Rankings\05RankingComparisons\2020\RankingsFacultyCampus20200904.pptx"</a:t>
            </a:r>
            <a:endParaRPr lang="id-ID" dirty="0"/>
          </a:p>
          <a:p>
            <a:pPr defTabSz="1176343">
              <a:defRPr/>
            </a:pPr>
            <a:r>
              <a:rPr lang="en-AU" dirty="0"/>
              <a:t>Note, although </a:t>
            </a:r>
            <a:r>
              <a:rPr lang="en-AU" b="1" dirty="0"/>
              <a:t>Nature</a:t>
            </a:r>
            <a:r>
              <a:rPr lang="en-AU" dirty="0"/>
              <a:t> edits results for prior years with each new release, old results shown for consistency. Results shown are for “Academic sector” (vs “All</a:t>
            </a:r>
            <a:r>
              <a:rPr lang="en-AU" baseline="0" dirty="0"/>
              <a:t> sectors”)</a:t>
            </a:r>
            <a:r>
              <a:rPr lang="en-US" sz="3100" dirty="0"/>
              <a:t>.</a:t>
            </a:r>
          </a:p>
        </p:txBody>
      </p:sp>
      <p:sp>
        <p:nvSpPr>
          <p:cNvPr id="4" name="Slide Number Placeholder 3"/>
          <p:cNvSpPr>
            <a:spLocks noGrp="1"/>
          </p:cNvSpPr>
          <p:nvPr>
            <p:ph type="sldNum" sz="quarter" idx="10"/>
          </p:nvPr>
        </p:nvSpPr>
        <p:spPr/>
        <p:txBody>
          <a:bodyPr/>
          <a:lstStyle/>
          <a:p>
            <a:fld id="{55C38DD1-33AA-4996-977A-42B26A155BBE}" type="slidenum">
              <a:rPr lang="id-ID" smtClean="0"/>
              <a:t>4</a:t>
            </a:fld>
            <a:endParaRPr lang="id-ID"/>
          </a:p>
        </p:txBody>
      </p:sp>
    </p:spTree>
    <p:extLst>
      <p:ext uri="{BB962C8B-B14F-4D97-AF65-F5344CB8AC3E}">
        <p14:creationId xmlns:p14="http://schemas.microsoft.com/office/powerpoint/2010/main" val="4071368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7CB07-0039-4545-92EA-48E12138E514}" type="slidenum">
              <a:rPr lang="en-US" smtClean="0"/>
              <a:t>5</a:t>
            </a:fld>
            <a:endParaRPr lang="en-US"/>
          </a:p>
        </p:txBody>
      </p:sp>
    </p:spTree>
    <p:extLst>
      <p:ext uri="{BB962C8B-B14F-4D97-AF65-F5344CB8AC3E}">
        <p14:creationId xmlns:p14="http://schemas.microsoft.com/office/powerpoint/2010/main" val="3164017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7CB07-0039-4545-92EA-48E12138E514}" type="slidenum">
              <a:rPr lang="en-US" smtClean="0"/>
              <a:t>7</a:t>
            </a:fld>
            <a:endParaRPr lang="en-US"/>
          </a:p>
        </p:txBody>
      </p:sp>
    </p:spTree>
    <p:extLst>
      <p:ext uri="{BB962C8B-B14F-4D97-AF65-F5344CB8AC3E}">
        <p14:creationId xmlns:p14="http://schemas.microsoft.com/office/powerpoint/2010/main" val="2464136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7CB07-0039-4545-92EA-48E12138E514}" type="slidenum">
              <a:rPr lang="en-US" smtClean="0"/>
              <a:t>9</a:t>
            </a:fld>
            <a:endParaRPr lang="en-US"/>
          </a:p>
        </p:txBody>
      </p:sp>
    </p:spTree>
    <p:extLst>
      <p:ext uri="{BB962C8B-B14F-4D97-AF65-F5344CB8AC3E}">
        <p14:creationId xmlns:p14="http://schemas.microsoft.com/office/powerpoint/2010/main" val="1638840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7CB07-0039-4545-92EA-48E12138E514}" type="slidenum">
              <a:rPr lang="en-US" smtClean="0"/>
              <a:t>10</a:t>
            </a:fld>
            <a:endParaRPr lang="en-US"/>
          </a:p>
        </p:txBody>
      </p:sp>
    </p:spTree>
    <p:extLst>
      <p:ext uri="{BB962C8B-B14F-4D97-AF65-F5344CB8AC3E}">
        <p14:creationId xmlns:p14="http://schemas.microsoft.com/office/powerpoint/2010/main" val="1885934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7CB07-0039-4545-92EA-48E12138E514}" type="slidenum">
              <a:rPr lang="en-US" smtClean="0"/>
              <a:t>12</a:t>
            </a:fld>
            <a:endParaRPr lang="en-US"/>
          </a:p>
        </p:txBody>
      </p:sp>
    </p:spTree>
    <p:extLst>
      <p:ext uri="{BB962C8B-B14F-4D97-AF65-F5344CB8AC3E}">
        <p14:creationId xmlns:p14="http://schemas.microsoft.com/office/powerpoint/2010/main" val="4146997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417CB07-0039-4545-92EA-48E12138E514}" type="slidenum">
              <a:rPr lang="en-US" smtClean="0"/>
              <a:t>13</a:t>
            </a:fld>
            <a:endParaRPr lang="en-US"/>
          </a:p>
        </p:txBody>
      </p:sp>
    </p:spTree>
    <p:extLst>
      <p:ext uri="{BB962C8B-B14F-4D97-AF65-F5344CB8AC3E}">
        <p14:creationId xmlns:p14="http://schemas.microsoft.com/office/powerpoint/2010/main" val="1467929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hyperlink" Target="http://www.ciscolive.com/Online" TargetMode="External"/><Relationship Id="rId2" Type="http://schemas.openxmlformats.org/officeDocument/2006/relationships/hyperlink" Target="http://www.ciscolive.com/us" TargetMode="External"/><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24387175" cy="13716000"/>
          </a:xfrm>
        </p:spPr>
        <p:txBody>
          <a:bodyPr>
            <a:normAutofit/>
          </a:bodyPr>
          <a:lstStyle>
            <a:lvl1pPr>
              <a:defRPr sz="3200" baseline="0"/>
            </a:lvl1pPr>
          </a:lstStyle>
          <a:p>
            <a:r>
              <a:rPr lang="en-US" dirty="0"/>
              <a:t>Drag your picture here and Send to back</a:t>
            </a:r>
          </a:p>
        </p:txBody>
      </p:sp>
    </p:spTree>
    <p:extLst>
      <p:ext uri="{BB962C8B-B14F-4D97-AF65-F5344CB8AC3E}">
        <p14:creationId xmlns:p14="http://schemas.microsoft.com/office/powerpoint/2010/main" val="379893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58076" y="7772400"/>
            <a:ext cx="17071023" cy="3505200"/>
          </a:xfrm>
        </p:spPr>
        <p:txBody>
          <a:bodyPr>
            <a:normAutofit/>
          </a:bodyPr>
          <a:lstStyle>
            <a:lvl1pPr marL="0" indent="0" algn="ctr">
              <a:lnSpc>
                <a:spcPct val="120000"/>
              </a:lnSpc>
              <a:buNone/>
              <a:defRPr sz="2400">
                <a:solidFill>
                  <a:schemeClr val="tx2"/>
                </a:solidFill>
              </a:defRPr>
            </a:lvl1pPr>
            <a:lvl2pPr marL="1087444" indent="0" algn="ctr">
              <a:buNone/>
              <a:defRPr>
                <a:solidFill>
                  <a:schemeClr val="tx1">
                    <a:tint val="75000"/>
                  </a:schemeClr>
                </a:solidFill>
              </a:defRPr>
            </a:lvl2pPr>
            <a:lvl3pPr marL="2174887" indent="0" algn="ctr">
              <a:buNone/>
              <a:defRPr>
                <a:solidFill>
                  <a:schemeClr val="tx1">
                    <a:tint val="75000"/>
                  </a:schemeClr>
                </a:solidFill>
              </a:defRPr>
            </a:lvl3pPr>
            <a:lvl4pPr marL="3262338" indent="0" algn="ctr">
              <a:buNone/>
              <a:defRPr>
                <a:solidFill>
                  <a:schemeClr val="tx1">
                    <a:tint val="75000"/>
                  </a:schemeClr>
                </a:solidFill>
              </a:defRPr>
            </a:lvl4pPr>
            <a:lvl5pPr marL="4349779" indent="0" algn="ctr">
              <a:buNone/>
              <a:defRPr>
                <a:solidFill>
                  <a:schemeClr val="tx1">
                    <a:tint val="75000"/>
                  </a:schemeClr>
                </a:solidFill>
              </a:defRPr>
            </a:lvl5pPr>
            <a:lvl6pPr marL="5437225" indent="0" algn="ctr">
              <a:buNone/>
              <a:defRPr>
                <a:solidFill>
                  <a:schemeClr val="tx1">
                    <a:tint val="75000"/>
                  </a:schemeClr>
                </a:solidFill>
              </a:defRPr>
            </a:lvl6pPr>
            <a:lvl7pPr marL="6524671" indent="0" algn="ctr">
              <a:buNone/>
              <a:defRPr>
                <a:solidFill>
                  <a:schemeClr val="tx1">
                    <a:tint val="75000"/>
                  </a:schemeClr>
                </a:solidFill>
              </a:defRPr>
            </a:lvl7pPr>
            <a:lvl8pPr marL="7612115" indent="0" algn="ctr">
              <a:buNone/>
              <a:defRPr>
                <a:solidFill>
                  <a:schemeClr val="tx1">
                    <a:tint val="75000"/>
                  </a:schemeClr>
                </a:solidFill>
              </a:defRPr>
            </a:lvl8pPr>
            <a:lvl9pPr marL="8699558" indent="0" algn="ctr">
              <a:buNone/>
              <a:defRPr>
                <a:solidFill>
                  <a:schemeClr val="tx1">
                    <a:tint val="75000"/>
                  </a:schemeClr>
                </a:solidFill>
              </a:defRPr>
            </a:lvl9pPr>
          </a:lstStyle>
          <a:p>
            <a:r>
              <a:rPr lang="en-US" dirty="0"/>
              <a:t>Click to edit Master subtitle style</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473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356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24387175" cy="13716000"/>
          </a:xfrm>
        </p:spPr>
        <p:txBody>
          <a:bodyPr>
            <a:normAutofit/>
          </a:bodyPr>
          <a:lstStyle>
            <a:lvl1pPr>
              <a:defRPr sz="3200" baseline="0"/>
            </a:lvl1pPr>
          </a:lstStyle>
          <a:p>
            <a:r>
              <a:rPr lang="en-US" dirty="0"/>
              <a:t>Drag your picture here and Send to back</a:t>
            </a:r>
          </a:p>
        </p:txBody>
      </p:sp>
    </p:spTree>
    <p:extLst>
      <p:ext uri="{BB962C8B-B14F-4D97-AF65-F5344CB8AC3E}">
        <p14:creationId xmlns:p14="http://schemas.microsoft.com/office/powerpoint/2010/main" val="139066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out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9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32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hart Placeholder 2"/>
          <p:cNvSpPr>
            <a:spLocks noGrp="1"/>
          </p:cNvSpPr>
          <p:nvPr>
            <p:ph type="chart" sz="quarter" idx="10" hasCustomPrompt="1"/>
          </p:nvPr>
        </p:nvSpPr>
        <p:spPr>
          <a:xfrm>
            <a:off x="915987" y="3200400"/>
            <a:ext cx="22250401" cy="9525000"/>
          </a:xfrm>
        </p:spPr>
        <p:txBody>
          <a:bodyPr/>
          <a:lstStyle>
            <a:lvl1pPr>
              <a:defRPr/>
            </a:lvl1pPr>
          </a:lstStyle>
          <a:p>
            <a:r>
              <a:rPr lang="en-US" dirty="0"/>
              <a:t>Insert or drag chart or graph here</a:t>
            </a:r>
          </a:p>
        </p:txBody>
      </p:sp>
    </p:spTree>
    <p:extLst>
      <p:ext uri="{BB962C8B-B14F-4D97-AF65-F5344CB8AC3E}">
        <p14:creationId xmlns:p14="http://schemas.microsoft.com/office/powerpoint/2010/main" val="144683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23" name="Picture Placeholder 22"/>
          <p:cNvSpPr>
            <a:spLocks noGrp="1"/>
          </p:cNvSpPr>
          <p:nvPr>
            <p:ph type="pic" sz="quarter" idx="15"/>
          </p:nvPr>
        </p:nvSpPr>
        <p:spPr>
          <a:xfrm>
            <a:off x="2219145" y="4038600"/>
            <a:ext cx="4267756" cy="4267200"/>
          </a:xfrm>
          <a:prstGeom prst="rect">
            <a:avLst/>
          </a:prstGeom>
        </p:spPr>
        <p:txBody>
          <a:bodyPr>
            <a:normAutofit/>
          </a:bodyPr>
          <a:lstStyle>
            <a:lvl1pPr>
              <a:defRPr sz="3200"/>
            </a:lvl1pPr>
          </a:lstStyle>
          <a:p>
            <a:endParaRPr lang="en-US" dirty="0"/>
          </a:p>
        </p:txBody>
      </p:sp>
      <p:sp>
        <p:nvSpPr>
          <p:cNvPr id="18" name="Picture Placeholder 22"/>
          <p:cNvSpPr>
            <a:spLocks noGrp="1"/>
          </p:cNvSpPr>
          <p:nvPr>
            <p:ph type="pic" sz="quarter" idx="16"/>
          </p:nvPr>
        </p:nvSpPr>
        <p:spPr>
          <a:xfrm>
            <a:off x="7316152" y="4038600"/>
            <a:ext cx="4267756" cy="4267200"/>
          </a:xfrm>
          <a:prstGeom prst="rect">
            <a:avLst/>
          </a:prstGeom>
        </p:spPr>
        <p:txBody>
          <a:bodyPr>
            <a:normAutofit/>
          </a:bodyPr>
          <a:lstStyle>
            <a:lvl1pPr>
              <a:defRPr sz="3200"/>
            </a:lvl1pPr>
          </a:lstStyle>
          <a:p>
            <a:endParaRPr lang="en-US"/>
          </a:p>
        </p:txBody>
      </p:sp>
      <p:sp>
        <p:nvSpPr>
          <p:cNvPr id="19" name="Picture Placeholder 22"/>
          <p:cNvSpPr>
            <a:spLocks noGrp="1"/>
          </p:cNvSpPr>
          <p:nvPr>
            <p:ph type="pic" sz="quarter" idx="17"/>
          </p:nvPr>
        </p:nvSpPr>
        <p:spPr>
          <a:xfrm>
            <a:off x="12193587" y="4038600"/>
            <a:ext cx="4267756" cy="4267200"/>
          </a:xfrm>
          <a:prstGeom prst="rect">
            <a:avLst/>
          </a:prstGeom>
        </p:spPr>
        <p:txBody>
          <a:bodyPr>
            <a:normAutofit/>
          </a:bodyPr>
          <a:lstStyle>
            <a:lvl1pPr>
              <a:defRPr sz="3200"/>
            </a:lvl1pPr>
          </a:lstStyle>
          <a:p>
            <a:endParaRPr lang="en-US"/>
          </a:p>
        </p:txBody>
      </p:sp>
      <p:sp>
        <p:nvSpPr>
          <p:cNvPr id="20" name="Picture Placeholder 22"/>
          <p:cNvSpPr>
            <a:spLocks noGrp="1"/>
          </p:cNvSpPr>
          <p:nvPr>
            <p:ph type="pic" sz="quarter" idx="18"/>
          </p:nvPr>
        </p:nvSpPr>
        <p:spPr>
          <a:xfrm>
            <a:off x="17071022" y="4038600"/>
            <a:ext cx="4267756" cy="4267200"/>
          </a:xfrm>
          <a:prstGeom prst="rect">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360204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par>
                          <p:cTn id="11" fill="hold">
                            <p:stCondLst>
                              <p:cond delay="1000"/>
                            </p:stCondLst>
                            <p:childTnLst>
                              <p:par>
                                <p:cTn id="12" presetID="31" presetClass="entr" presetSubtype="0" fill="hold" grpId="0" nodeType="afterEffect" nodePh="1">
                                  <p:stCondLst>
                                    <p:cond delay="0"/>
                                  </p:stCondLst>
                                  <p:endCondLst>
                                    <p:cond evt="begin" delay="0">
                                      <p:tn val="12"/>
                                    </p:cond>
                                  </p:end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fltVal val="0"/>
                                          </p:val>
                                        </p:tav>
                                        <p:tav tm="100000">
                                          <p:val>
                                            <p:strVal val="#ppt_w"/>
                                          </p:val>
                                        </p:tav>
                                      </p:tavLst>
                                    </p:anim>
                                    <p:anim calcmode="lin" valueType="num">
                                      <p:cBhvr>
                                        <p:cTn id="15" dur="1000" fill="hold"/>
                                        <p:tgtEl>
                                          <p:spTgt spid="18"/>
                                        </p:tgtEl>
                                        <p:attrNameLst>
                                          <p:attrName>ppt_h</p:attrName>
                                        </p:attrNameLst>
                                      </p:cBhvr>
                                      <p:tavLst>
                                        <p:tav tm="0">
                                          <p:val>
                                            <p:fltVal val="0"/>
                                          </p:val>
                                        </p:tav>
                                        <p:tav tm="100000">
                                          <p:val>
                                            <p:strVal val="#ppt_h"/>
                                          </p:val>
                                        </p:tav>
                                      </p:tavLst>
                                    </p:anim>
                                    <p:anim calcmode="lin" valueType="num">
                                      <p:cBhvr>
                                        <p:cTn id="16" dur="1000" fill="hold"/>
                                        <p:tgtEl>
                                          <p:spTgt spid="18"/>
                                        </p:tgtEl>
                                        <p:attrNameLst>
                                          <p:attrName>style.rotation</p:attrName>
                                        </p:attrNameLst>
                                      </p:cBhvr>
                                      <p:tavLst>
                                        <p:tav tm="0">
                                          <p:val>
                                            <p:fltVal val="90"/>
                                          </p:val>
                                        </p:tav>
                                        <p:tav tm="100000">
                                          <p:val>
                                            <p:fltVal val="0"/>
                                          </p:val>
                                        </p:tav>
                                      </p:tavLst>
                                    </p:anim>
                                    <p:animEffect transition="in" filter="fade">
                                      <p:cBhvr>
                                        <p:cTn id="17" dur="1000"/>
                                        <p:tgtEl>
                                          <p:spTgt spid="18"/>
                                        </p:tgtEl>
                                      </p:cBhvr>
                                    </p:animEffect>
                                  </p:childTnLst>
                                </p:cTn>
                              </p:par>
                            </p:childTnLst>
                          </p:cTn>
                        </p:par>
                        <p:par>
                          <p:cTn id="18" fill="hold">
                            <p:stCondLst>
                              <p:cond delay="2000"/>
                            </p:stCondLst>
                            <p:childTnLst>
                              <p:par>
                                <p:cTn id="19" presetID="31" presetClass="entr" presetSubtype="0" fill="hold" grpId="0" nodeType="afterEffect" nodePh="1">
                                  <p:stCondLst>
                                    <p:cond delay="0"/>
                                  </p:stCondLst>
                                  <p:endCondLst>
                                    <p:cond evt="begin" delay="0">
                                      <p:tn val="19"/>
                                    </p:cond>
                                  </p:end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fltVal val="0"/>
                                          </p:val>
                                        </p:tav>
                                        <p:tav tm="100000">
                                          <p:val>
                                            <p:strVal val="#ppt_w"/>
                                          </p:val>
                                        </p:tav>
                                      </p:tavLst>
                                    </p:anim>
                                    <p:anim calcmode="lin" valueType="num">
                                      <p:cBhvr>
                                        <p:cTn id="22" dur="1000" fill="hold"/>
                                        <p:tgtEl>
                                          <p:spTgt spid="19"/>
                                        </p:tgtEl>
                                        <p:attrNameLst>
                                          <p:attrName>ppt_h</p:attrName>
                                        </p:attrNameLst>
                                      </p:cBhvr>
                                      <p:tavLst>
                                        <p:tav tm="0">
                                          <p:val>
                                            <p:fltVal val="0"/>
                                          </p:val>
                                        </p:tav>
                                        <p:tav tm="100000">
                                          <p:val>
                                            <p:strVal val="#ppt_h"/>
                                          </p:val>
                                        </p:tav>
                                      </p:tavLst>
                                    </p:anim>
                                    <p:anim calcmode="lin" valueType="num">
                                      <p:cBhvr>
                                        <p:cTn id="23" dur="1000" fill="hold"/>
                                        <p:tgtEl>
                                          <p:spTgt spid="19"/>
                                        </p:tgtEl>
                                        <p:attrNameLst>
                                          <p:attrName>style.rotation</p:attrName>
                                        </p:attrNameLst>
                                      </p:cBhvr>
                                      <p:tavLst>
                                        <p:tav tm="0">
                                          <p:val>
                                            <p:fltVal val="90"/>
                                          </p:val>
                                        </p:tav>
                                        <p:tav tm="100000">
                                          <p:val>
                                            <p:fltVal val="0"/>
                                          </p:val>
                                        </p:tav>
                                      </p:tavLst>
                                    </p:anim>
                                    <p:animEffect transition="in" filter="fade">
                                      <p:cBhvr>
                                        <p:cTn id="24" dur="1000"/>
                                        <p:tgtEl>
                                          <p:spTgt spid="19"/>
                                        </p:tgtEl>
                                      </p:cBhvr>
                                    </p:animEffect>
                                  </p:childTnLst>
                                </p:cTn>
                              </p:par>
                            </p:childTnLst>
                          </p:cTn>
                        </p:par>
                        <p:par>
                          <p:cTn id="25" fill="hold">
                            <p:stCondLst>
                              <p:cond delay="3000"/>
                            </p:stCondLst>
                            <p:childTnLst>
                              <p:par>
                                <p:cTn id="26" presetID="31" presetClass="entr" presetSubtype="0" fill="hold" grpId="0" nodeType="afterEffect" nodePh="1">
                                  <p:stCondLst>
                                    <p:cond delay="0"/>
                                  </p:stCondLst>
                                  <p:endCondLst>
                                    <p:cond evt="begin" delay="0">
                                      <p:tn val="26"/>
                                    </p:cond>
                                  </p:end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fltVal val="0"/>
                                          </p:val>
                                        </p:tav>
                                        <p:tav tm="100000">
                                          <p:val>
                                            <p:strVal val="#ppt_w"/>
                                          </p:val>
                                        </p:tav>
                                      </p:tavLst>
                                    </p:anim>
                                    <p:anim calcmode="lin" valueType="num">
                                      <p:cBhvr>
                                        <p:cTn id="29" dur="1000" fill="hold"/>
                                        <p:tgtEl>
                                          <p:spTgt spid="20"/>
                                        </p:tgtEl>
                                        <p:attrNameLst>
                                          <p:attrName>ppt_h</p:attrName>
                                        </p:attrNameLst>
                                      </p:cBhvr>
                                      <p:tavLst>
                                        <p:tav tm="0">
                                          <p:val>
                                            <p:fltVal val="0"/>
                                          </p:val>
                                        </p:tav>
                                        <p:tav tm="100000">
                                          <p:val>
                                            <p:strVal val="#ppt_h"/>
                                          </p:val>
                                        </p:tav>
                                      </p:tavLst>
                                    </p:anim>
                                    <p:anim calcmode="lin" valueType="num">
                                      <p:cBhvr>
                                        <p:cTn id="30" dur="1000" fill="hold"/>
                                        <p:tgtEl>
                                          <p:spTgt spid="20"/>
                                        </p:tgtEl>
                                        <p:attrNameLst>
                                          <p:attrName>style.rotation</p:attrName>
                                        </p:attrNameLst>
                                      </p:cBhvr>
                                      <p:tavLst>
                                        <p:tav tm="0">
                                          <p:val>
                                            <p:fltVal val="90"/>
                                          </p:val>
                                        </p:tav>
                                        <p:tav tm="100000">
                                          <p:val>
                                            <p:fltVal val="0"/>
                                          </p:val>
                                        </p:tav>
                                      </p:tavLst>
                                    </p:anim>
                                    <p:animEffect transition="in" filter="fade">
                                      <p:cBhvr>
                                        <p:cTn id="3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8" grpId="0"/>
      <p:bldP spid="19" grpId="0"/>
      <p:bldP spid="20"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dividual of the Team">
    <p:spTree>
      <p:nvGrpSpPr>
        <p:cNvPr id="1" name=""/>
        <p:cNvGrpSpPr/>
        <p:nvPr/>
      </p:nvGrpSpPr>
      <p:grpSpPr>
        <a:xfrm>
          <a:off x="0" y="0"/>
          <a:ext cx="0" cy="0"/>
          <a:chOff x="0" y="0"/>
          <a:chExt cx="0" cy="0"/>
        </a:xfrm>
      </p:grpSpPr>
      <p:sp>
        <p:nvSpPr>
          <p:cNvPr id="23" name="Picture Placeholder 22"/>
          <p:cNvSpPr>
            <a:spLocks noGrp="1"/>
          </p:cNvSpPr>
          <p:nvPr>
            <p:ph type="pic" sz="quarter" idx="15"/>
          </p:nvPr>
        </p:nvSpPr>
        <p:spPr>
          <a:xfrm>
            <a:off x="2812875" y="3574112"/>
            <a:ext cx="6332712" cy="6331888"/>
          </a:xfrm>
          <a:prstGeom prst="rect">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49754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ortfolio One">
    <p:spTree>
      <p:nvGrpSpPr>
        <p:cNvPr id="1" name=""/>
        <p:cNvGrpSpPr/>
        <p:nvPr/>
      </p:nvGrpSpPr>
      <p:grpSpPr>
        <a:xfrm>
          <a:off x="0" y="0"/>
          <a:ext cx="0" cy="0"/>
          <a:chOff x="0" y="0"/>
          <a:chExt cx="0" cy="0"/>
        </a:xfrm>
      </p:grpSpPr>
      <p:sp>
        <p:nvSpPr>
          <p:cNvPr id="18" name="Picture Placeholder 13"/>
          <p:cNvSpPr>
            <a:spLocks noGrp="1"/>
          </p:cNvSpPr>
          <p:nvPr>
            <p:ph type="pic" sz="quarter" idx="10"/>
          </p:nvPr>
        </p:nvSpPr>
        <p:spPr>
          <a:xfrm>
            <a:off x="2576930" y="3121973"/>
            <a:ext cx="4635425" cy="4630587"/>
          </a:xfrm>
          <a:effectLst/>
        </p:spPr>
        <p:txBody>
          <a:bodyPr rtlCol="0">
            <a:normAutofit/>
          </a:bodyPr>
          <a:lstStyle>
            <a:lvl1pPr marL="0" indent="0">
              <a:buNone/>
              <a:defRPr sz="3600" b="0" i="0">
                <a:ln>
                  <a:noFill/>
                </a:ln>
                <a:solidFill>
                  <a:schemeClr val="tx2"/>
                </a:solidFill>
                <a:latin typeface="Calibri Regular" charset="0"/>
                <a:cs typeface="Calibri Regular" charset="0"/>
              </a:defRPr>
            </a:lvl1pPr>
          </a:lstStyle>
          <a:p>
            <a:pPr lvl="0"/>
            <a:endParaRPr lang="en-US" noProof="0" dirty="0"/>
          </a:p>
        </p:txBody>
      </p:sp>
      <p:sp>
        <p:nvSpPr>
          <p:cNvPr id="20" name="Picture Placeholder 13"/>
          <p:cNvSpPr>
            <a:spLocks noGrp="1"/>
          </p:cNvSpPr>
          <p:nvPr>
            <p:ph type="pic" sz="quarter" idx="15"/>
          </p:nvPr>
        </p:nvSpPr>
        <p:spPr>
          <a:xfrm>
            <a:off x="12130030" y="3132309"/>
            <a:ext cx="4635425" cy="4630587"/>
          </a:xfrm>
          <a:effectLst/>
        </p:spPr>
        <p:txBody>
          <a:bodyPr rtlCol="0">
            <a:normAutofit/>
          </a:bodyPr>
          <a:lstStyle>
            <a:lvl1pPr marL="0" indent="0">
              <a:buNone/>
              <a:defRPr sz="3600" b="0" i="0">
                <a:ln>
                  <a:noFill/>
                </a:ln>
                <a:solidFill>
                  <a:schemeClr val="tx2"/>
                </a:solidFill>
                <a:latin typeface="Calibri Regular" charset="0"/>
                <a:cs typeface="Calibri Regular" charset="0"/>
              </a:defRPr>
            </a:lvl1pPr>
          </a:lstStyle>
          <a:p>
            <a:pPr lvl="0"/>
            <a:endParaRPr lang="en-US" noProof="0" dirty="0"/>
          </a:p>
        </p:txBody>
      </p:sp>
      <p:sp>
        <p:nvSpPr>
          <p:cNvPr id="26" name="Picture Placeholder 13"/>
          <p:cNvSpPr>
            <a:spLocks noGrp="1"/>
          </p:cNvSpPr>
          <p:nvPr>
            <p:ph type="pic" sz="quarter" idx="16"/>
          </p:nvPr>
        </p:nvSpPr>
        <p:spPr>
          <a:xfrm>
            <a:off x="16906580" y="3142498"/>
            <a:ext cx="4635425" cy="4630587"/>
          </a:xfrm>
          <a:effectLst/>
        </p:spPr>
        <p:txBody>
          <a:bodyPr rtlCol="0">
            <a:normAutofit/>
          </a:bodyPr>
          <a:lstStyle>
            <a:lvl1pPr marL="0" indent="0">
              <a:buNone/>
              <a:defRPr sz="3600" b="0" i="0">
                <a:ln>
                  <a:noFill/>
                </a:ln>
                <a:solidFill>
                  <a:schemeClr val="tx2"/>
                </a:solidFill>
                <a:latin typeface="Calibri Regular" charset="0"/>
                <a:cs typeface="Calibri Regular" charset="0"/>
              </a:defRPr>
            </a:lvl1pPr>
          </a:lstStyle>
          <a:p>
            <a:pPr lvl="0"/>
            <a:endParaRPr lang="en-US" noProof="0" dirty="0"/>
          </a:p>
        </p:txBody>
      </p:sp>
      <p:sp>
        <p:nvSpPr>
          <p:cNvPr id="27" name="Picture Placeholder 13"/>
          <p:cNvSpPr>
            <a:spLocks noGrp="1"/>
          </p:cNvSpPr>
          <p:nvPr>
            <p:ph type="pic" sz="quarter" idx="17"/>
          </p:nvPr>
        </p:nvSpPr>
        <p:spPr>
          <a:xfrm>
            <a:off x="2576930" y="7942413"/>
            <a:ext cx="4635425" cy="4630587"/>
          </a:xfrm>
          <a:effectLst/>
        </p:spPr>
        <p:txBody>
          <a:bodyPr rtlCol="0">
            <a:normAutofit/>
          </a:bodyPr>
          <a:lstStyle>
            <a:lvl1pPr marL="0" indent="0">
              <a:buNone/>
              <a:defRPr sz="3600" b="0" i="0">
                <a:ln>
                  <a:noFill/>
                </a:ln>
                <a:solidFill>
                  <a:schemeClr val="tx2"/>
                </a:solidFill>
                <a:latin typeface="Calibri Regular" charset="0"/>
                <a:cs typeface="Calibri Regular" charset="0"/>
              </a:defRPr>
            </a:lvl1pPr>
          </a:lstStyle>
          <a:p>
            <a:pPr lvl="0"/>
            <a:endParaRPr lang="en-US" noProof="0" dirty="0"/>
          </a:p>
        </p:txBody>
      </p:sp>
      <p:sp>
        <p:nvSpPr>
          <p:cNvPr id="28" name="Picture Placeholder 13"/>
          <p:cNvSpPr>
            <a:spLocks noGrp="1"/>
          </p:cNvSpPr>
          <p:nvPr>
            <p:ph type="pic" sz="quarter" idx="18"/>
          </p:nvPr>
        </p:nvSpPr>
        <p:spPr>
          <a:xfrm>
            <a:off x="7353480" y="7942413"/>
            <a:ext cx="4635425" cy="4630587"/>
          </a:xfrm>
          <a:effectLst/>
        </p:spPr>
        <p:txBody>
          <a:bodyPr rtlCol="0">
            <a:normAutofit/>
          </a:bodyPr>
          <a:lstStyle>
            <a:lvl1pPr marL="0" indent="0">
              <a:buNone/>
              <a:defRPr sz="3600" b="0" i="0">
                <a:ln>
                  <a:noFill/>
                </a:ln>
                <a:solidFill>
                  <a:schemeClr val="tx2"/>
                </a:solidFill>
                <a:latin typeface="Calibri Regular" charset="0"/>
                <a:cs typeface="Calibri Regular" charset="0"/>
              </a:defRPr>
            </a:lvl1pPr>
          </a:lstStyle>
          <a:p>
            <a:pPr lvl="0"/>
            <a:endParaRPr lang="en-US" noProof="0" dirty="0"/>
          </a:p>
        </p:txBody>
      </p:sp>
      <p:sp>
        <p:nvSpPr>
          <p:cNvPr id="29" name="Picture Placeholder 13"/>
          <p:cNvSpPr>
            <a:spLocks noGrp="1"/>
          </p:cNvSpPr>
          <p:nvPr>
            <p:ph type="pic" sz="quarter" idx="19"/>
          </p:nvPr>
        </p:nvSpPr>
        <p:spPr>
          <a:xfrm>
            <a:off x="12130030" y="7921887"/>
            <a:ext cx="4635425" cy="4630587"/>
          </a:xfrm>
          <a:effectLst/>
        </p:spPr>
        <p:txBody>
          <a:bodyPr rtlCol="0">
            <a:normAutofit/>
          </a:bodyPr>
          <a:lstStyle>
            <a:lvl1pPr marL="0" indent="0">
              <a:buNone/>
              <a:defRPr sz="3600" b="0" i="0">
                <a:ln>
                  <a:noFill/>
                </a:ln>
                <a:solidFill>
                  <a:schemeClr val="tx2"/>
                </a:solidFill>
                <a:latin typeface="Calibri Regular" charset="0"/>
                <a:cs typeface="Calibri Regular" charset="0"/>
              </a:defRPr>
            </a:lvl1pPr>
          </a:lstStyle>
          <a:p>
            <a:pPr lvl="0"/>
            <a:endParaRPr lang="en-US" noProof="0" dirty="0"/>
          </a:p>
        </p:txBody>
      </p:sp>
      <p:sp>
        <p:nvSpPr>
          <p:cNvPr id="30" name="Picture Placeholder 13"/>
          <p:cNvSpPr>
            <a:spLocks noGrp="1"/>
          </p:cNvSpPr>
          <p:nvPr>
            <p:ph type="pic" sz="quarter" idx="20"/>
          </p:nvPr>
        </p:nvSpPr>
        <p:spPr>
          <a:xfrm>
            <a:off x="16906580" y="7921887"/>
            <a:ext cx="4635425" cy="4630587"/>
          </a:xfrm>
          <a:effectLst/>
        </p:spPr>
        <p:txBody>
          <a:bodyPr rtlCol="0">
            <a:normAutofit/>
          </a:bodyPr>
          <a:lstStyle>
            <a:lvl1pPr marL="0" indent="0">
              <a:buNone/>
              <a:defRPr sz="3600" b="0" i="0">
                <a:ln>
                  <a:noFill/>
                </a:ln>
                <a:solidFill>
                  <a:schemeClr val="tx2"/>
                </a:solidFill>
                <a:latin typeface="Calibri Regular" charset="0"/>
                <a:cs typeface="Calibri Regular" charset="0"/>
              </a:defRPr>
            </a:lvl1pPr>
          </a:lstStyle>
          <a:p>
            <a:pPr lvl="0"/>
            <a:endParaRPr lang="en-US" noProof="0" dirty="0"/>
          </a:p>
        </p:txBody>
      </p:sp>
      <p:sp>
        <p:nvSpPr>
          <p:cNvPr id="32" name="Picture Placeholder 13"/>
          <p:cNvSpPr>
            <a:spLocks noGrp="1"/>
          </p:cNvSpPr>
          <p:nvPr>
            <p:ph type="pic" sz="quarter" idx="21"/>
          </p:nvPr>
        </p:nvSpPr>
        <p:spPr>
          <a:xfrm>
            <a:off x="7353480" y="3121973"/>
            <a:ext cx="4635425" cy="4630587"/>
          </a:xfrm>
          <a:effectLst/>
        </p:spPr>
        <p:txBody>
          <a:bodyPr rtlCol="0">
            <a:normAutofit/>
          </a:bodyPr>
          <a:lstStyle>
            <a:lvl1pPr marL="0" indent="0">
              <a:buNone/>
              <a:defRPr sz="3600" b="0" i="0">
                <a:ln>
                  <a:noFill/>
                </a:ln>
                <a:solidFill>
                  <a:schemeClr val="tx2"/>
                </a:solidFill>
                <a:latin typeface="Calibri Regular" charset="0"/>
                <a:cs typeface="Calibri Regular" charset="0"/>
              </a:defRPr>
            </a:lvl1pPr>
          </a:lstStyle>
          <a:p>
            <a:pPr lvl="0"/>
            <a:endParaRPr lang="en-US" noProof="0" dirty="0"/>
          </a:p>
        </p:txBody>
      </p:sp>
    </p:spTree>
    <p:extLst>
      <p:ext uri="{BB962C8B-B14F-4D97-AF65-F5344CB8AC3E}">
        <p14:creationId xmlns:p14="http://schemas.microsoft.com/office/powerpoint/2010/main" val="1203177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p:cTn id="7" dur="400" fill="hold"/>
                                        <p:tgtEl>
                                          <p:spTgt spid="18"/>
                                        </p:tgtEl>
                                        <p:attrNameLst>
                                          <p:attrName>ppt_w</p:attrName>
                                        </p:attrNameLst>
                                      </p:cBhvr>
                                      <p:tavLst>
                                        <p:tav tm="0">
                                          <p:val>
                                            <p:fltVal val="0"/>
                                          </p:val>
                                        </p:tav>
                                        <p:tav tm="100000">
                                          <p:val>
                                            <p:strVal val="#ppt_w"/>
                                          </p:val>
                                        </p:tav>
                                      </p:tavLst>
                                    </p:anim>
                                    <p:anim calcmode="lin" valueType="num">
                                      <p:cBhvr>
                                        <p:cTn id="8" dur="400" fill="hold"/>
                                        <p:tgtEl>
                                          <p:spTgt spid="18"/>
                                        </p:tgtEl>
                                        <p:attrNameLst>
                                          <p:attrName>ppt_h</p:attrName>
                                        </p:attrNameLst>
                                      </p:cBhvr>
                                      <p:tavLst>
                                        <p:tav tm="0">
                                          <p:val>
                                            <p:fltVal val="0"/>
                                          </p:val>
                                        </p:tav>
                                        <p:tav tm="100000">
                                          <p:val>
                                            <p:strVal val="#ppt_h"/>
                                          </p:val>
                                        </p:tav>
                                      </p:tavLst>
                                    </p:anim>
                                    <p:animEffect transition="in" filter="fade">
                                      <p:cBhvr>
                                        <p:cTn id="9" dur="400"/>
                                        <p:tgtEl>
                                          <p:spTgt spid="18"/>
                                        </p:tgtEl>
                                      </p:cBhvr>
                                    </p:animEffect>
                                  </p:childTnLst>
                                </p:cTn>
                              </p:par>
                            </p:childTnLst>
                          </p:cTn>
                        </p:par>
                        <p:par>
                          <p:cTn id="10" fill="hold">
                            <p:stCondLst>
                              <p:cond delay="400"/>
                            </p:stCondLst>
                            <p:childTnLst>
                              <p:par>
                                <p:cTn id="11" presetID="5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27"/>
                                        </p:tgtEl>
                                        <p:attrNameLst>
                                          <p:attrName>style.visibility</p:attrName>
                                        </p:attrNameLst>
                                      </p:cBhvr>
                                      <p:to>
                                        <p:strVal val="visible"/>
                                      </p:to>
                                    </p:set>
                                    <p:anim calcmode="lin" valueType="num">
                                      <p:cBhvr>
                                        <p:cTn id="13" dur="400" fill="hold"/>
                                        <p:tgtEl>
                                          <p:spTgt spid="27"/>
                                        </p:tgtEl>
                                        <p:attrNameLst>
                                          <p:attrName>ppt_w</p:attrName>
                                        </p:attrNameLst>
                                      </p:cBhvr>
                                      <p:tavLst>
                                        <p:tav tm="0">
                                          <p:val>
                                            <p:fltVal val="0"/>
                                          </p:val>
                                        </p:tav>
                                        <p:tav tm="100000">
                                          <p:val>
                                            <p:strVal val="#ppt_w"/>
                                          </p:val>
                                        </p:tav>
                                      </p:tavLst>
                                    </p:anim>
                                    <p:anim calcmode="lin" valueType="num">
                                      <p:cBhvr>
                                        <p:cTn id="14" dur="400" fill="hold"/>
                                        <p:tgtEl>
                                          <p:spTgt spid="27"/>
                                        </p:tgtEl>
                                        <p:attrNameLst>
                                          <p:attrName>ppt_h</p:attrName>
                                        </p:attrNameLst>
                                      </p:cBhvr>
                                      <p:tavLst>
                                        <p:tav tm="0">
                                          <p:val>
                                            <p:fltVal val="0"/>
                                          </p:val>
                                        </p:tav>
                                        <p:tav tm="100000">
                                          <p:val>
                                            <p:strVal val="#ppt_h"/>
                                          </p:val>
                                        </p:tav>
                                      </p:tavLst>
                                    </p:anim>
                                    <p:animEffect transition="in" filter="fade">
                                      <p:cBhvr>
                                        <p:cTn id="15" dur="400"/>
                                        <p:tgtEl>
                                          <p:spTgt spid="27"/>
                                        </p:tgtEl>
                                      </p:cBhvr>
                                    </p:animEffect>
                                  </p:childTnLst>
                                </p:cTn>
                              </p:par>
                            </p:childTnLst>
                          </p:cTn>
                        </p:par>
                        <p:par>
                          <p:cTn id="16" fill="hold">
                            <p:stCondLst>
                              <p:cond delay="800"/>
                            </p:stCondLst>
                            <p:childTnLst>
                              <p:par>
                                <p:cTn id="17" presetID="53" presetClass="entr" presetSubtype="16" fill="hold" grpId="0" nodeType="afterEffect" nodePh="1">
                                  <p:stCondLst>
                                    <p:cond delay="0"/>
                                  </p:stCondLst>
                                  <p:endCondLst>
                                    <p:cond evt="begin" delay="0">
                                      <p:tn val="17"/>
                                    </p:cond>
                                  </p:endCondLst>
                                  <p:childTnLst>
                                    <p:set>
                                      <p:cBhvr>
                                        <p:cTn id="18" dur="1" fill="hold">
                                          <p:stCondLst>
                                            <p:cond delay="0"/>
                                          </p:stCondLst>
                                        </p:cTn>
                                        <p:tgtEl>
                                          <p:spTgt spid="28"/>
                                        </p:tgtEl>
                                        <p:attrNameLst>
                                          <p:attrName>style.visibility</p:attrName>
                                        </p:attrNameLst>
                                      </p:cBhvr>
                                      <p:to>
                                        <p:strVal val="visible"/>
                                      </p:to>
                                    </p:set>
                                    <p:anim calcmode="lin" valueType="num">
                                      <p:cBhvr>
                                        <p:cTn id="19" dur="400" fill="hold"/>
                                        <p:tgtEl>
                                          <p:spTgt spid="28"/>
                                        </p:tgtEl>
                                        <p:attrNameLst>
                                          <p:attrName>ppt_w</p:attrName>
                                        </p:attrNameLst>
                                      </p:cBhvr>
                                      <p:tavLst>
                                        <p:tav tm="0">
                                          <p:val>
                                            <p:fltVal val="0"/>
                                          </p:val>
                                        </p:tav>
                                        <p:tav tm="100000">
                                          <p:val>
                                            <p:strVal val="#ppt_w"/>
                                          </p:val>
                                        </p:tav>
                                      </p:tavLst>
                                    </p:anim>
                                    <p:anim calcmode="lin" valueType="num">
                                      <p:cBhvr>
                                        <p:cTn id="20" dur="400" fill="hold"/>
                                        <p:tgtEl>
                                          <p:spTgt spid="28"/>
                                        </p:tgtEl>
                                        <p:attrNameLst>
                                          <p:attrName>ppt_h</p:attrName>
                                        </p:attrNameLst>
                                      </p:cBhvr>
                                      <p:tavLst>
                                        <p:tav tm="0">
                                          <p:val>
                                            <p:fltVal val="0"/>
                                          </p:val>
                                        </p:tav>
                                        <p:tav tm="100000">
                                          <p:val>
                                            <p:strVal val="#ppt_h"/>
                                          </p:val>
                                        </p:tav>
                                      </p:tavLst>
                                    </p:anim>
                                    <p:animEffect transition="in" filter="fade">
                                      <p:cBhvr>
                                        <p:cTn id="21" dur="400"/>
                                        <p:tgtEl>
                                          <p:spTgt spid="28"/>
                                        </p:tgtEl>
                                      </p:cBhvr>
                                    </p:animEffect>
                                  </p:childTnLst>
                                </p:cTn>
                              </p:par>
                            </p:childTnLst>
                          </p:cTn>
                        </p:par>
                        <p:par>
                          <p:cTn id="22" fill="hold">
                            <p:stCondLst>
                              <p:cond delay="1200"/>
                            </p:stCondLst>
                            <p:childTnLst>
                              <p:par>
                                <p:cTn id="23" presetID="53" presetClass="entr" presetSubtype="16" fill="hold" grpId="0" nodeType="afterEffect" nodePh="1">
                                  <p:stCondLst>
                                    <p:cond delay="0"/>
                                  </p:stCondLst>
                                  <p:endCondLst>
                                    <p:cond evt="begin" delay="0">
                                      <p:tn val="23"/>
                                    </p:cond>
                                  </p:endCondLst>
                                  <p:childTnLst>
                                    <p:set>
                                      <p:cBhvr>
                                        <p:cTn id="24" dur="1" fill="hold">
                                          <p:stCondLst>
                                            <p:cond delay="0"/>
                                          </p:stCondLst>
                                        </p:cTn>
                                        <p:tgtEl>
                                          <p:spTgt spid="20"/>
                                        </p:tgtEl>
                                        <p:attrNameLst>
                                          <p:attrName>style.visibility</p:attrName>
                                        </p:attrNameLst>
                                      </p:cBhvr>
                                      <p:to>
                                        <p:strVal val="visible"/>
                                      </p:to>
                                    </p:set>
                                    <p:anim calcmode="lin" valueType="num">
                                      <p:cBhvr>
                                        <p:cTn id="25" dur="400" fill="hold"/>
                                        <p:tgtEl>
                                          <p:spTgt spid="20"/>
                                        </p:tgtEl>
                                        <p:attrNameLst>
                                          <p:attrName>ppt_w</p:attrName>
                                        </p:attrNameLst>
                                      </p:cBhvr>
                                      <p:tavLst>
                                        <p:tav tm="0">
                                          <p:val>
                                            <p:fltVal val="0"/>
                                          </p:val>
                                        </p:tav>
                                        <p:tav tm="100000">
                                          <p:val>
                                            <p:strVal val="#ppt_w"/>
                                          </p:val>
                                        </p:tav>
                                      </p:tavLst>
                                    </p:anim>
                                    <p:anim calcmode="lin" valueType="num">
                                      <p:cBhvr>
                                        <p:cTn id="26" dur="400" fill="hold"/>
                                        <p:tgtEl>
                                          <p:spTgt spid="20"/>
                                        </p:tgtEl>
                                        <p:attrNameLst>
                                          <p:attrName>ppt_h</p:attrName>
                                        </p:attrNameLst>
                                      </p:cBhvr>
                                      <p:tavLst>
                                        <p:tav tm="0">
                                          <p:val>
                                            <p:fltVal val="0"/>
                                          </p:val>
                                        </p:tav>
                                        <p:tav tm="100000">
                                          <p:val>
                                            <p:strVal val="#ppt_h"/>
                                          </p:val>
                                        </p:tav>
                                      </p:tavLst>
                                    </p:anim>
                                    <p:animEffect transition="in" filter="fade">
                                      <p:cBhvr>
                                        <p:cTn id="27" dur="400"/>
                                        <p:tgtEl>
                                          <p:spTgt spid="20"/>
                                        </p:tgtEl>
                                      </p:cBhvr>
                                    </p:animEffect>
                                  </p:childTnLst>
                                </p:cTn>
                              </p:par>
                            </p:childTnLst>
                          </p:cTn>
                        </p:par>
                        <p:par>
                          <p:cTn id="28" fill="hold">
                            <p:stCondLst>
                              <p:cond delay="1600"/>
                            </p:stCondLst>
                            <p:childTnLst>
                              <p:par>
                                <p:cTn id="29" presetID="53" presetClass="entr" presetSubtype="16" fill="hold" grpId="0" nodeType="afterEffect" nodePh="1">
                                  <p:stCondLst>
                                    <p:cond delay="0"/>
                                  </p:stCondLst>
                                  <p:endCondLst>
                                    <p:cond evt="begin" delay="0">
                                      <p:tn val="29"/>
                                    </p:cond>
                                  </p:endCondLst>
                                  <p:childTnLst>
                                    <p:set>
                                      <p:cBhvr>
                                        <p:cTn id="30" dur="1" fill="hold">
                                          <p:stCondLst>
                                            <p:cond delay="0"/>
                                          </p:stCondLst>
                                        </p:cTn>
                                        <p:tgtEl>
                                          <p:spTgt spid="29"/>
                                        </p:tgtEl>
                                        <p:attrNameLst>
                                          <p:attrName>style.visibility</p:attrName>
                                        </p:attrNameLst>
                                      </p:cBhvr>
                                      <p:to>
                                        <p:strVal val="visible"/>
                                      </p:to>
                                    </p:set>
                                    <p:anim calcmode="lin" valueType="num">
                                      <p:cBhvr>
                                        <p:cTn id="31" dur="400" fill="hold"/>
                                        <p:tgtEl>
                                          <p:spTgt spid="29"/>
                                        </p:tgtEl>
                                        <p:attrNameLst>
                                          <p:attrName>ppt_w</p:attrName>
                                        </p:attrNameLst>
                                      </p:cBhvr>
                                      <p:tavLst>
                                        <p:tav tm="0">
                                          <p:val>
                                            <p:fltVal val="0"/>
                                          </p:val>
                                        </p:tav>
                                        <p:tav tm="100000">
                                          <p:val>
                                            <p:strVal val="#ppt_w"/>
                                          </p:val>
                                        </p:tav>
                                      </p:tavLst>
                                    </p:anim>
                                    <p:anim calcmode="lin" valueType="num">
                                      <p:cBhvr>
                                        <p:cTn id="32" dur="400" fill="hold"/>
                                        <p:tgtEl>
                                          <p:spTgt spid="29"/>
                                        </p:tgtEl>
                                        <p:attrNameLst>
                                          <p:attrName>ppt_h</p:attrName>
                                        </p:attrNameLst>
                                      </p:cBhvr>
                                      <p:tavLst>
                                        <p:tav tm="0">
                                          <p:val>
                                            <p:fltVal val="0"/>
                                          </p:val>
                                        </p:tav>
                                        <p:tav tm="100000">
                                          <p:val>
                                            <p:strVal val="#ppt_h"/>
                                          </p:val>
                                        </p:tav>
                                      </p:tavLst>
                                    </p:anim>
                                    <p:animEffect transition="in" filter="fade">
                                      <p:cBhvr>
                                        <p:cTn id="33" dur="400"/>
                                        <p:tgtEl>
                                          <p:spTgt spid="29"/>
                                        </p:tgtEl>
                                      </p:cBhvr>
                                    </p:animEffect>
                                  </p:childTnLst>
                                </p:cTn>
                              </p:par>
                            </p:childTnLst>
                          </p:cTn>
                        </p:par>
                        <p:par>
                          <p:cTn id="34" fill="hold">
                            <p:stCondLst>
                              <p:cond delay="2000"/>
                            </p:stCondLst>
                            <p:childTnLst>
                              <p:par>
                                <p:cTn id="35" presetID="53" presetClass="entr" presetSubtype="16" fill="hold" grpId="0" nodeType="afterEffect" nodePh="1">
                                  <p:stCondLst>
                                    <p:cond delay="0"/>
                                  </p:stCondLst>
                                  <p:endCondLst>
                                    <p:cond evt="begin" delay="0">
                                      <p:tn val="35"/>
                                    </p:cond>
                                  </p:endCondLst>
                                  <p:childTnLst>
                                    <p:set>
                                      <p:cBhvr>
                                        <p:cTn id="36" dur="1" fill="hold">
                                          <p:stCondLst>
                                            <p:cond delay="0"/>
                                          </p:stCondLst>
                                        </p:cTn>
                                        <p:tgtEl>
                                          <p:spTgt spid="26"/>
                                        </p:tgtEl>
                                        <p:attrNameLst>
                                          <p:attrName>style.visibility</p:attrName>
                                        </p:attrNameLst>
                                      </p:cBhvr>
                                      <p:to>
                                        <p:strVal val="visible"/>
                                      </p:to>
                                    </p:set>
                                    <p:anim calcmode="lin" valueType="num">
                                      <p:cBhvr>
                                        <p:cTn id="37" dur="400" fill="hold"/>
                                        <p:tgtEl>
                                          <p:spTgt spid="26"/>
                                        </p:tgtEl>
                                        <p:attrNameLst>
                                          <p:attrName>ppt_w</p:attrName>
                                        </p:attrNameLst>
                                      </p:cBhvr>
                                      <p:tavLst>
                                        <p:tav tm="0">
                                          <p:val>
                                            <p:fltVal val="0"/>
                                          </p:val>
                                        </p:tav>
                                        <p:tav tm="100000">
                                          <p:val>
                                            <p:strVal val="#ppt_w"/>
                                          </p:val>
                                        </p:tav>
                                      </p:tavLst>
                                    </p:anim>
                                    <p:anim calcmode="lin" valueType="num">
                                      <p:cBhvr>
                                        <p:cTn id="38" dur="400" fill="hold"/>
                                        <p:tgtEl>
                                          <p:spTgt spid="26"/>
                                        </p:tgtEl>
                                        <p:attrNameLst>
                                          <p:attrName>ppt_h</p:attrName>
                                        </p:attrNameLst>
                                      </p:cBhvr>
                                      <p:tavLst>
                                        <p:tav tm="0">
                                          <p:val>
                                            <p:fltVal val="0"/>
                                          </p:val>
                                        </p:tav>
                                        <p:tav tm="100000">
                                          <p:val>
                                            <p:strVal val="#ppt_h"/>
                                          </p:val>
                                        </p:tav>
                                      </p:tavLst>
                                    </p:anim>
                                    <p:animEffect transition="in" filter="fade">
                                      <p:cBhvr>
                                        <p:cTn id="39" dur="400"/>
                                        <p:tgtEl>
                                          <p:spTgt spid="26"/>
                                        </p:tgtEl>
                                      </p:cBhvr>
                                    </p:animEffect>
                                  </p:childTnLst>
                                </p:cTn>
                              </p:par>
                            </p:childTnLst>
                          </p:cTn>
                        </p:par>
                        <p:par>
                          <p:cTn id="40" fill="hold">
                            <p:stCondLst>
                              <p:cond delay="2400"/>
                            </p:stCondLst>
                            <p:childTnLst>
                              <p:par>
                                <p:cTn id="41" presetID="53" presetClass="entr" presetSubtype="16" fill="hold" grpId="0" nodeType="afterEffect" nodePh="1">
                                  <p:stCondLst>
                                    <p:cond delay="0"/>
                                  </p:stCondLst>
                                  <p:endCondLst>
                                    <p:cond evt="begin" delay="0">
                                      <p:tn val="41"/>
                                    </p:cond>
                                  </p:endCondLst>
                                  <p:childTnLst>
                                    <p:set>
                                      <p:cBhvr>
                                        <p:cTn id="42" dur="1" fill="hold">
                                          <p:stCondLst>
                                            <p:cond delay="0"/>
                                          </p:stCondLst>
                                        </p:cTn>
                                        <p:tgtEl>
                                          <p:spTgt spid="30"/>
                                        </p:tgtEl>
                                        <p:attrNameLst>
                                          <p:attrName>style.visibility</p:attrName>
                                        </p:attrNameLst>
                                      </p:cBhvr>
                                      <p:to>
                                        <p:strVal val="visible"/>
                                      </p:to>
                                    </p:set>
                                    <p:anim calcmode="lin" valueType="num">
                                      <p:cBhvr>
                                        <p:cTn id="43" dur="400" fill="hold"/>
                                        <p:tgtEl>
                                          <p:spTgt spid="30"/>
                                        </p:tgtEl>
                                        <p:attrNameLst>
                                          <p:attrName>ppt_w</p:attrName>
                                        </p:attrNameLst>
                                      </p:cBhvr>
                                      <p:tavLst>
                                        <p:tav tm="0">
                                          <p:val>
                                            <p:fltVal val="0"/>
                                          </p:val>
                                        </p:tav>
                                        <p:tav tm="100000">
                                          <p:val>
                                            <p:strVal val="#ppt_w"/>
                                          </p:val>
                                        </p:tav>
                                      </p:tavLst>
                                    </p:anim>
                                    <p:anim calcmode="lin" valueType="num">
                                      <p:cBhvr>
                                        <p:cTn id="44" dur="400" fill="hold"/>
                                        <p:tgtEl>
                                          <p:spTgt spid="30"/>
                                        </p:tgtEl>
                                        <p:attrNameLst>
                                          <p:attrName>ppt_h</p:attrName>
                                        </p:attrNameLst>
                                      </p:cBhvr>
                                      <p:tavLst>
                                        <p:tav tm="0">
                                          <p:val>
                                            <p:fltVal val="0"/>
                                          </p:val>
                                        </p:tav>
                                        <p:tav tm="100000">
                                          <p:val>
                                            <p:strVal val="#ppt_h"/>
                                          </p:val>
                                        </p:tav>
                                      </p:tavLst>
                                    </p:anim>
                                    <p:animEffect transition="in" filter="fade">
                                      <p:cBhvr>
                                        <p:cTn id="45" dur="400"/>
                                        <p:tgtEl>
                                          <p:spTgt spid="30"/>
                                        </p:tgtEl>
                                      </p:cBhvr>
                                    </p:animEffect>
                                  </p:childTnLst>
                                </p:cTn>
                              </p:par>
                            </p:childTnLst>
                          </p:cTn>
                        </p:par>
                        <p:par>
                          <p:cTn id="46" fill="hold">
                            <p:stCondLst>
                              <p:cond delay="2800"/>
                            </p:stCondLst>
                            <p:childTnLst>
                              <p:par>
                                <p:cTn id="47" presetID="53" presetClass="entr" presetSubtype="16" fill="hold" grpId="0" nodeType="afterEffect" nodePh="1">
                                  <p:stCondLst>
                                    <p:cond delay="0"/>
                                  </p:stCondLst>
                                  <p:endCondLst>
                                    <p:cond evt="begin" delay="0">
                                      <p:tn val="47"/>
                                    </p:cond>
                                  </p:endCondLst>
                                  <p:childTnLst>
                                    <p:set>
                                      <p:cBhvr>
                                        <p:cTn id="48" dur="1" fill="hold">
                                          <p:stCondLst>
                                            <p:cond delay="0"/>
                                          </p:stCondLst>
                                        </p:cTn>
                                        <p:tgtEl>
                                          <p:spTgt spid="32"/>
                                        </p:tgtEl>
                                        <p:attrNameLst>
                                          <p:attrName>style.visibility</p:attrName>
                                        </p:attrNameLst>
                                      </p:cBhvr>
                                      <p:to>
                                        <p:strVal val="visible"/>
                                      </p:to>
                                    </p:set>
                                    <p:anim calcmode="lin" valueType="num">
                                      <p:cBhvr>
                                        <p:cTn id="49" dur="400" fill="hold"/>
                                        <p:tgtEl>
                                          <p:spTgt spid="32"/>
                                        </p:tgtEl>
                                        <p:attrNameLst>
                                          <p:attrName>ppt_w</p:attrName>
                                        </p:attrNameLst>
                                      </p:cBhvr>
                                      <p:tavLst>
                                        <p:tav tm="0">
                                          <p:val>
                                            <p:fltVal val="0"/>
                                          </p:val>
                                        </p:tav>
                                        <p:tav tm="100000">
                                          <p:val>
                                            <p:strVal val="#ppt_w"/>
                                          </p:val>
                                        </p:tav>
                                      </p:tavLst>
                                    </p:anim>
                                    <p:anim calcmode="lin" valueType="num">
                                      <p:cBhvr>
                                        <p:cTn id="50" dur="400" fill="hold"/>
                                        <p:tgtEl>
                                          <p:spTgt spid="32"/>
                                        </p:tgtEl>
                                        <p:attrNameLst>
                                          <p:attrName>ppt_h</p:attrName>
                                        </p:attrNameLst>
                                      </p:cBhvr>
                                      <p:tavLst>
                                        <p:tav tm="0">
                                          <p:val>
                                            <p:fltVal val="0"/>
                                          </p:val>
                                        </p:tav>
                                        <p:tav tm="100000">
                                          <p:val>
                                            <p:strVal val="#ppt_h"/>
                                          </p:val>
                                        </p:tav>
                                      </p:tavLst>
                                    </p:anim>
                                    <p:animEffect transition="in" filter="fade">
                                      <p:cBhvr>
                                        <p:cTn id="51" dur="4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6" grpId="0"/>
      <p:bldP spid="27" grpId="0"/>
      <p:bldP spid="28" grpId="0"/>
      <p:bldP spid="29" grpId="0"/>
      <p:bldP spid="30" grpId="0"/>
      <p:bldP spid="32"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Phone 6 3x">
    <p:spTree>
      <p:nvGrpSpPr>
        <p:cNvPr id="1" name=""/>
        <p:cNvGrpSpPr/>
        <p:nvPr/>
      </p:nvGrpSpPr>
      <p:grpSpPr>
        <a:xfrm>
          <a:off x="0" y="0"/>
          <a:ext cx="0" cy="0"/>
          <a:chOff x="0" y="0"/>
          <a:chExt cx="0" cy="0"/>
        </a:xfrm>
      </p:grpSpPr>
      <p:sp>
        <p:nvSpPr>
          <p:cNvPr id="27" name="Picture Placeholder 16"/>
          <p:cNvSpPr>
            <a:spLocks noGrp="1"/>
          </p:cNvSpPr>
          <p:nvPr>
            <p:ph type="pic" sz="quarter" idx="10"/>
          </p:nvPr>
        </p:nvSpPr>
        <p:spPr>
          <a:xfrm>
            <a:off x="10154400" y="4109362"/>
            <a:ext cx="4041624" cy="7163108"/>
          </a:xfrm>
        </p:spPr>
        <p:txBody>
          <a:bodyPr>
            <a:normAutofit/>
          </a:bodyPr>
          <a:lstStyle>
            <a:lvl1pPr marL="0" indent="0">
              <a:buNone/>
              <a:defRPr sz="1300"/>
            </a:lvl1pPr>
          </a:lstStyle>
          <a:p>
            <a:endParaRPr lang="en-US"/>
          </a:p>
        </p:txBody>
      </p:sp>
      <p:sp>
        <p:nvSpPr>
          <p:cNvPr id="29" name="Picture Placeholder 16"/>
          <p:cNvSpPr>
            <a:spLocks noGrp="1"/>
          </p:cNvSpPr>
          <p:nvPr>
            <p:ph type="pic" sz="quarter" idx="11"/>
          </p:nvPr>
        </p:nvSpPr>
        <p:spPr>
          <a:xfrm>
            <a:off x="7887078" y="5181600"/>
            <a:ext cx="2020509" cy="5029200"/>
          </a:xfrm>
        </p:spPr>
        <p:txBody>
          <a:bodyPr>
            <a:normAutofit/>
          </a:bodyPr>
          <a:lstStyle>
            <a:lvl1pPr marL="0" indent="0">
              <a:buNone/>
              <a:defRPr sz="1300"/>
            </a:lvl1pPr>
          </a:lstStyle>
          <a:p>
            <a:endParaRPr lang="en-US" dirty="0"/>
          </a:p>
        </p:txBody>
      </p:sp>
      <p:sp>
        <p:nvSpPr>
          <p:cNvPr id="31" name="Picture Placeholder 16"/>
          <p:cNvSpPr>
            <a:spLocks noGrp="1"/>
          </p:cNvSpPr>
          <p:nvPr>
            <p:ph type="pic" sz="quarter" idx="12"/>
          </p:nvPr>
        </p:nvSpPr>
        <p:spPr>
          <a:xfrm>
            <a:off x="14403387" y="5181600"/>
            <a:ext cx="2020509" cy="5029200"/>
          </a:xfrm>
        </p:spPr>
        <p:txBody>
          <a:bodyPr>
            <a:normAutofit/>
          </a:bodyPr>
          <a:lstStyle>
            <a:lvl1pPr marL="0" indent="0">
              <a:buNone/>
              <a:defRPr sz="1300"/>
            </a:lvl1pPr>
          </a:lstStyle>
          <a:p>
            <a:endParaRPr lang="en-US" dirty="0"/>
          </a:p>
        </p:txBody>
      </p:sp>
    </p:spTree>
    <p:extLst>
      <p:ext uri="{BB962C8B-B14F-4D97-AF65-F5344CB8AC3E}">
        <p14:creationId xmlns:p14="http://schemas.microsoft.com/office/powerpoint/2010/main" val="4114011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1"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out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53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11736389" cy="13716000"/>
          </a:xfrm>
        </p:spPr>
        <p:txBody>
          <a:bodyPr>
            <a:normAutofit/>
          </a:bodyPr>
          <a:lstStyle>
            <a:lvl1pPr>
              <a:defRPr sz="3600"/>
            </a:lvl1pPr>
          </a:lstStyle>
          <a:p>
            <a:endParaRPr lang="en-US"/>
          </a:p>
        </p:txBody>
      </p:sp>
    </p:spTree>
    <p:extLst>
      <p:ext uri="{BB962C8B-B14F-4D97-AF65-F5344CB8AC3E}">
        <p14:creationId xmlns:p14="http://schemas.microsoft.com/office/powerpoint/2010/main" val="244174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779EE5-C0D3-F642-B09A-82B1DF117AB8}"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161FDC-0E3B-4D4E-A19B-EB1920B5276A}" type="slidenum">
              <a:rPr lang="en-US" smtClean="0"/>
              <a:t>‹#›</a:t>
            </a:fld>
            <a:endParaRPr lang="en-US"/>
          </a:p>
        </p:txBody>
      </p:sp>
    </p:spTree>
    <p:extLst>
      <p:ext uri="{BB962C8B-B14F-4D97-AF65-F5344CB8AC3E}">
        <p14:creationId xmlns:p14="http://schemas.microsoft.com/office/powerpoint/2010/main" val="1553347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Full Page Pic No Copy 02 Orange">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15242" y="0"/>
            <a:ext cx="24411178" cy="13716000"/>
          </a:xfrm>
          <a:ln>
            <a:noFill/>
          </a:ln>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AU" dirty="0"/>
          </a:p>
        </p:txBody>
      </p:sp>
      <p:sp>
        <p:nvSpPr>
          <p:cNvPr id="12" name="Title 1"/>
          <p:cNvSpPr>
            <a:spLocks noGrp="1"/>
          </p:cNvSpPr>
          <p:nvPr>
            <p:ph type="title"/>
          </p:nvPr>
        </p:nvSpPr>
        <p:spPr>
          <a:xfrm>
            <a:off x="-15242" y="2682805"/>
            <a:ext cx="8839115" cy="2807206"/>
          </a:xfrm>
          <a:solidFill>
            <a:srgbClr val="3D332B">
              <a:alpha val="89804"/>
            </a:srgbClr>
          </a:solidFill>
          <a:ln>
            <a:solidFill>
              <a:srgbClr val="3D332B">
                <a:alpha val="89804"/>
              </a:srgbClr>
            </a:solidFill>
          </a:ln>
        </p:spPr>
        <p:txBody>
          <a:bodyPr anchor="t">
            <a:noAutofit/>
          </a:bodyPr>
          <a:lstStyle>
            <a:lvl1pPr marL="352426" indent="0">
              <a:lnSpc>
                <a:spcPct val="100000"/>
              </a:lnSpc>
              <a:defRPr sz="7200" b="0" i="0" cap="all" baseline="0">
                <a:solidFill>
                  <a:schemeClr val="bg1"/>
                </a:solidFill>
                <a:latin typeface="Tahoma" charset="0"/>
                <a:ea typeface="Tahoma" charset="0"/>
                <a:cs typeface="Tahoma" charset="0"/>
              </a:defRPr>
            </a:lvl1pPr>
          </a:lstStyle>
          <a:p>
            <a:r>
              <a:rPr lang="en-US"/>
              <a:t>Click to edit Master title style</a:t>
            </a:r>
            <a:endParaRPr lang="en-AU" dirty="0"/>
          </a:p>
        </p:txBody>
      </p:sp>
      <p:sp>
        <p:nvSpPr>
          <p:cNvPr id="13" name="Text Placeholder 3"/>
          <p:cNvSpPr>
            <a:spLocks noGrp="1"/>
          </p:cNvSpPr>
          <p:nvPr>
            <p:ph type="body" sz="half" idx="15"/>
          </p:nvPr>
        </p:nvSpPr>
        <p:spPr>
          <a:xfrm>
            <a:off x="-15242" y="5458608"/>
            <a:ext cx="8839115" cy="720000"/>
          </a:xfrm>
          <a:solidFill>
            <a:srgbClr val="ED8B00"/>
          </a:solidFill>
          <a:ln>
            <a:solidFill>
              <a:srgbClr val="ED8B00"/>
            </a:solidFill>
          </a:ln>
        </p:spPr>
        <p:txBody>
          <a:bodyPr anchor="ctr">
            <a:normAutofit/>
          </a:bodyPr>
          <a:lstStyle>
            <a:lvl1pPr marL="352426" indent="0">
              <a:lnSpc>
                <a:spcPct val="100000"/>
              </a:lnSpc>
              <a:spcBef>
                <a:spcPts val="0"/>
              </a:spcBef>
              <a:buNone/>
              <a:defRPr sz="2600" b="0" i="0">
                <a:solidFill>
                  <a:schemeClr val="bg1"/>
                </a:solidFill>
                <a:latin typeface="Tahoma" charset="0"/>
                <a:ea typeface="Tahoma" charset="0"/>
                <a:cs typeface="Tahoma" charset="0"/>
              </a:defRPr>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Tree>
    <p:extLst>
      <p:ext uri="{BB962C8B-B14F-4D97-AF65-F5344CB8AC3E}">
        <p14:creationId xmlns:p14="http://schemas.microsoft.com/office/powerpoint/2010/main" val="36262626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heme Graphic">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B830C66-3F3E-475E-83C1-B35CCD245500}"/>
              </a:ext>
            </a:extLst>
          </p:cNvPr>
          <p:cNvPicPr>
            <a:picLocks noChangeAspect="1"/>
          </p:cNvPicPr>
          <p:nvPr userDrawn="1"/>
        </p:nvPicPr>
        <p:blipFill>
          <a:blip r:embed="rId2"/>
          <a:stretch>
            <a:fillRect/>
          </a:stretch>
        </p:blipFill>
        <p:spPr>
          <a:xfrm>
            <a:off x="3906" y="7366002"/>
            <a:ext cx="24379363" cy="6349997"/>
          </a:xfrm>
          <a:prstGeom prst="rect">
            <a:avLst/>
          </a:prstGeom>
        </p:spPr>
      </p:pic>
      <p:pic>
        <p:nvPicPr>
          <p:cNvPr id="17" name="Picture 16">
            <a:extLst>
              <a:ext uri="{FF2B5EF4-FFF2-40B4-BE49-F238E27FC236}">
                <a16:creationId xmlns:a16="http://schemas.microsoft.com/office/drawing/2014/main" id="{F20330A5-FC8E-48DF-95DA-CBF3E7FF021D}"/>
              </a:ext>
            </a:extLst>
          </p:cNvPr>
          <p:cNvPicPr>
            <a:picLocks noChangeAspect="1"/>
          </p:cNvPicPr>
          <p:nvPr userDrawn="1"/>
        </p:nvPicPr>
        <p:blipFill>
          <a:blip r:embed="rId3"/>
          <a:stretch>
            <a:fillRect/>
          </a:stretch>
        </p:blipFill>
        <p:spPr>
          <a:xfrm>
            <a:off x="8129059" y="9160747"/>
            <a:ext cx="8006354" cy="2274837"/>
          </a:xfrm>
          <a:prstGeom prst="rect">
            <a:avLst/>
          </a:prstGeom>
        </p:spPr>
      </p:pic>
      <p:sp>
        <p:nvSpPr>
          <p:cNvPr id="6" name="TextBox 5">
            <a:extLst>
              <a:ext uri="{FF2B5EF4-FFF2-40B4-BE49-F238E27FC236}">
                <a16:creationId xmlns:a16="http://schemas.microsoft.com/office/drawing/2014/main" id="{AA464B42-4BF6-4A9D-ADD7-4934834A0128}"/>
              </a:ext>
            </a:extLst>
          </p:cNvPr>
          <p:cNvSpPr txBox="1"/>
          <p:nvPr userDrawn="1"/>
        </p:nvSpPr>
        <p:spPr>
          <a:xfrm>
            <a:off x="22767073" y="12982895"/>
            <a:ext cx="1394934" cy="502766"/>
          </a:xfrm>
          <a:prstGeom prst="rect">
            <a:avLst/>
          </a:prstGeom>
          <a:noFill/>
        </p:spPr>
        <p:txBody>
          <a:bodyPr wrap="none" rtlCol="0" anchor="b">
            <a:spAutoFit/>
          </a:bodyPr>
          <a:lstStyle/>
          <a:p>
            <a:pPr marL="0" marR="0" lvl="0" indent="0" algn="ctr" defTabSz="1219215" rtl="0" eaLnBrk="1" fontAlgn="base" latinLnBrk="0" hangingPunct="1">
              <a:lnSpc>
                <a:spcPct val="100000"/>
              </a:lnSpc>
              <a:spcBef>
                <a:spcPct val="0"/>
              </a:spcBef>
              <a:spcAft>
                <a:spcPct val="0"/>
              </a:spcAft>
              <a:buClrTx/>
              <a:buSzTx/>
              <a:buFontTx/>
              <a:buNone/>
              <a:tabLst/>
              <a:defRPr/>
            </a:pPr>
            <a:r>
              <a:rPr kumimoji="0" lang="en-US" sz="2667" b="1"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a:t>
            </a:r>
            <a:r>
              <a:rPr kumimoji="0" lang="en-US" sz="2667" b="1" i="0" u="none" strike="noStrike" kern="1200" cap="none" spc="0" normalizeH="0" baseline="0" noProof="0" dirty="0" err="1">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CLMel</a:t>
            </a:r>
            <a:endParaRPr kumimoji="0" lang="en-US" sz="2667" b="1"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endParaRPr>
          </a:p>
        </p:txBody>
      </p:sp>
      <p:pic>
        <p:nvPicPr>
          <p:cNvPr id="8" name="Picture 7">
            <a:extLst>
              <a:ext uri="{FF2B5EF4-FFF2-40B4-BE49-F238E27FC236}">
                <a16:creationId xmlns:a16="http://schemas.microsoft.com/office/drawing/2014/main" id="{945E6C1C-9544-4D5E-954D-EAA840B0FBE1}"/>
              </a:ext>
            </a:extLst>
          </p:cNvPr>
          <p:cNvPicPr>
            <a:picLocks noChangeAspect="1"/>
          </p:cNvPicPr>
          <p:nvPr userDrawn="1"/>
        </p:nvPicPr>
        <p:blipFill>
          <a:blip r:embed="rId4"/>
          <a:stretch>
            <a:fillRect/>
          </a:stretch>
        </p:blipFill>
        <p:spPr>
          <a:xfrm>
            <a:off x="5966422" y="2821083"/>
            <a:ext cx="12454331" cy="1959275"/>
          </a:xfrm>
          <a:prstGeom prst="rect">
            <a:avLst/>
          </a:prstGeom>
        </p:spPr>
      </p:pic>
    </p:spTree>
    <p:extLst>
      <p:ext uri="{BB962C8B-B14F-4D97-AF65-F5344CB8AC3E}">
        <p14:creationId xmlns:p14="http://schemas.microsoft.com/office/powerpoint/2010/main" val="4675111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1252155" y="10284631"/>
            <a:ext cx="13509023" cy="768349"/>
          </a:xfrm>
          <a:prstGeom prst="rect">
            <a:avLst/>
          </a:prstGeom>
        </p:spPr>
        <p:txBody>
          <a:bodyPr lIns="91420" tIns="45710" rIns="91420" bIns="45710" anchor="b" anchorCtr="0">
            <a:noAutofit/>
          </a:bodyPr>
          <a:lstStyle>
            <a:lvl1pPr marL="0" indent="0" algn="l">
              <a:buNone/>
              <a:defRPr sz="4800" b="0" i="0">
                <a:solidFill>
                  <a:schemeClr val="bg2"/>
                </a:solidFill>
                <a:latin typeface="CiscoSansTT Light" panose="020B0503020201020303" pitchFamily="34" charset="0"/>
                <a:cs typeface="CiscoSansTT Light" panose="020B0503020201020303" pitchFamily="34" charset="0"/>
              </a:defRPr>
            </a:lvl1pPr>
            <a:lvl2pPr marL="914294" indent="0" algn="ctr">
              <a:buNone/>
              <a:defRPr>
                <a:solidFill>
                  <a:schemeClr val="tx1">
                    <a:tint val="75000"/>
                  </a:schemeClr>
                </a:solidFill>
              </a:defRPr>
            </a:lvl2pPr>
            <a:lvl3pPr marL="1828610" indent="0" algn="ctr">
              <a:buNone/>
              <a:defRPr>
                <a:solidFill>
                  <a:schemeClr val="tx1">
                    <a:tint val="75000"/>
                  </a:schemeClr>
                </a:solidFill>
              </a:defRPr>
            </a:lvl3pPr>
            <a:lvl4pPr marL="2742912" indent="0" algn="ctr">
              <a:buNone/>
              <a:defRPr>
                <a:solidFill>
                  <a:schemeClr val="tx1">
                    <a:tint val="75000"/>
                  </a:schemeClr>
                </a:solidFill>
              </a:defRPr>
            </a:lvl4pPr>
            <a:lvl5pPr marL="3657222" indent="0" algn="ctr">
              <a:buNone/>
              <a:defRPr>
                <a:solidFill>
                  <a:schemeClr val="tx1">
                    <a:tint val="75000"/>
                  </a:schemeClr>
                </a:solidFill>
              </a:defRPr>
            </a:lvl5pPr>
            <a:lvl6pPr marL="4571516" indent="0" algn="ctr">
              <a:buNone/>
              <a:defRPr>
                <a:solidFill>
                  <a:schemeClr val="tx1">
                    <a:tint val="75000"/>
                  </a:schemeClr>
                </a:solidFill>
              </a:defRPr>
            </a:lvl6pPr>
            <a:lvl7pPr marL="5485831" indent="0" algn="ctr">
              <a:buNone/>
              <a:defRPr>
                <a:solidFill>
                  <a:schemeClr val="tx1">
                    <a:tint val="75000"/>
                  </a:schemeClr>
                </a:solidFill>
              </a:defRPr>
            </a:lvl7pPr>
            <a:lvl8pPr marL="6400133" indent="0" algn="ctr">
              <a:buNone/>
              <a:defRPr>
                <a:solidFill>
                  <a:schemeClr val="tx1">
                    <a:tint val="75000"/>
                  </a:schemeClr>
                </a:solidFill>
              </a:defRPr>
            </a:lvl8pPr>
            <a:lvl9pPr marL="7314443" indent="0" algn="ctr">
              <a:buNone/>
              <a:defRPr>
                <a:solidFill>
                  <a:schemeClr val="tx1">
                    <a:tint val="75000"/>
                  </a:schemeClr>
                </a:solidFill>
              </a:defRPr>
            </a:lvl9pPr>
          </a:lstStyle>
          <a:p>
            <a:r>
              <a:rPr lang="en-US" dirty="0"/>
              <a:t>Presenter Name and Title</a:t>
            </a:r>
          </a:p>
        </p:txBody>
      </p:sp>
      <p:sp>
        <p:nvSpPr>
          <p:cNvPr id="17" name="Text Placeholder 38"/>
          <p:cNvSpPr>
            <a:spLocks noGrp="1"/>
          </p:cNvSpPr>
          <p:nvPr>
            <p:ph type="body" sz="quarter" idx="11" hasCustomPrompt="1"/>
          </p:nvPr>
        </p:nvSpPr>
        <p:spPr>
          <a:xfrm>
            <a:off x="1252154" y="10860452"/>
            <a:ext cx="13509025" cy="768349"/>
          </a:xfrm>
          <a:prstGeom prst="rect">
            <a:avLst/>
          </a:prstGeom>
        </p:spPr>
        <p:txBody>
          <a:bodyPr lIns="91420" tIns="45710" rIns="91420" bIns="45710"/>
          <a:lstStyle>
            <a:lvl1pPr marL="0" indent="0" algn="l" defTabSz="1824591" rtl="0" eaLnBrk="1" fontAlgn="base" hangingPunct="1">
              <a:lnSpc>
                <a:spcPct val="95000"/>
              </a:lnSpc>
              <a:spcBef>
                <a:spcPts val="2867"/>
              </a:spcBef>
              <a:spcAft>
                <a:spcPct val="0"/>
              </a:spcAft>
              <a:buClr>
                <a:schemeClr val="tx2"/>
              </a:buClr>
              <a:buSzPct val="90000"/>
              <a:buFontTx/>
              <a:buNone/>
              <a:defRPr lang="en-US" sz="3733" b="0" i="0" kern="1200" dirty="0">
                <a:solidFill>
                  <a:schemeClr val="bg2"/>
                </a:solidFill>
                <a:latin typeface="CiscoSansTT Light" panose="020B0503020201020303" pitchFamily="34" charset="0"/>
                <a:ea typeface="+mn-ea"/>
                <a:cs typeface="CiscoSansTT Light" panose="020B0503020201020303" pitchFamily="34" charset="0"/>
              </a:defRPr>
            </a:lvl1pPr>
            <a:lvl2pPr>
              <a:buFontTx/>
              <a:buNone/>
              <a:defRPr lang="en-US" sz="4000" kern="1200" dirty="0" smtClean="0">
                <a:solidFill>
                  <a:schemeClr val="bg1"/>
                </a:solidFill>
                <a:latin typeface="+mj-lt"/>
                <a:ea typeface="+mn-ea"/>
                <a:cs typeface="+mn-cs"/>
              </a:defRPr>
            </a:lvl2pPr>
            <a:lvl3pPr>
              <a:buFontTx/>
              <a:buNone/>
              <a:defRPr lang="en-US" sz="4000" kern="1200" dirty="0" smtClean="0">
                <a:solidFill>
                  <a:schemeClr val="bg1"/>
                </a:solidFill>
                <a:latin typeface="+mj-lt"/>
                <a:ea typeface="+mn-ea"/>
                <a:cs typeface="+mn-cs"/>
              </a:defRPr>
            </a:lvl3pPr>
            <a:lvl4pPr>
              <a:buFontTx/>
              <a:buNone/>
              <a:defRPr lang="en-US" sz="4000" kern="1200" dirty="0" smtClean="0">
                <a:solidFill>
                  <a:schemeClr val="bg1"/>
                </a:solidFill>
                <a:latin typeface="+mj-lt"/>
                <a:ea typeface="+mn-ea"/>
                <a:cs typeface="+mn-cs"/>
              </a:defRPr>
            </a:lvl4pPr>
            <a:lvl5pPr>
              <a:buFontTx/>
              <a:buNone/>
              <a:defRPr lang="en-US" sz="4000" kern="1200" dirty="0" smtClean="0">
                <a:solidFill>
                  <a:schemeClr val="bg1"/>
                </a:solidFill>
                <a:latin typeface="+mj-lt"/>
                <a:ea typeface="+mn-ea"/>
                <a:cs typeface="+mn-cs"/>
              </a:defRPr>
            </a:lvl5pPr>
          </a:lstStyle>
          <a:p>
            <a:r>
              <a:rPr lang="en-US" sz="3733" dirty="0"/>
              <a:t>Session ID</a:t>
            </a:r>
          </a:p>
        </p:txBody>
      </p:sp>
      <p:sp>
        <p:nvSpPr>
          <p:cNvPr id="19" name="Text Placeholder 2"/>
          <p:cNvSpPr>
            <a:spLocks noGrp="1"/>
          </p:cNvSpPr>
          <p:nvPr>
            <p:ph type="body" sz="quarter" idx="13" hasCustomPrompt="1"/>
          </p:nvPr>
        </p:nvSpPr>
        <p:spPr>
          <a:xfrm>
            <a:off x="1235607" y="8116409"/>
            <a:ext cx="13525572" cy="797336"/>
          </a:xfrm>
          <a:prstGeom prst="rect">
            <a:avLst/>
          </a:prstGeom>
        </p:spPr>
        <p:txBody>
          <a:bodyPr lIns="91420" tIns="45710" rIns="91420" bIns="45710"/>
          <a:lstStyle>
            <a:lvl1pPr marL="0" indent="0">
              <a:spcBef>
                <a:spcPts val="0"/>
              </a:spcBef>
              <a:buFont typeface="Arial" panose="020B0604020202020204" pitchFamily="34" charset="0"/>
              <a:buNone/>
              <a:defRPr lang="en-GB" sz="5867" b="0" i="0" kern="1200" baseline="0" dirty="0">
                <a:solidFill>
                  <a:schemeClr val="bg2"/>
                </a:solidFill>
                <a:latin typeface="CiscoSansTT Light" panose="020B0503020201020303" pitchFamily="34" charset="0"/>
                <a:ea typeface="ＭＳ Ｐゴシック" charset="0"/>
                <a:cs typeface="CiscoSansTT Light" panose="020B0503020201020303" pitchFamily="34" charset="0"/>
              </a:defRPr>
            </a:lvl1pPr>
            <a:lvl2pPr marL="812759" indent="0">
              <a:buNone/>
              <a:defRPr/>
            </a:lvl2pPr>
            <a:lvl3pPr marL="1139750" indent="0">
              <a:buNone/>
              <a:defRPr/>
            </a:lvl3pPr>
            <a:lvl4pPr marL="1377868" indent="0">
              <a:buNone/>
              <a:defRPr/>
            </a:lvl4pPr>
            <a:lvl5pPr marL="1603276" indent="0">
              <a:buNone/>
              <a:defRPr/>
            </a:lvl5pPr>
          </a:lstStyle>
          <a:p>
            <a:pPr lvl="0"/>
            <a:r>
              <a:rPr lang="en-GB" dirty="0"/>
              <a:t>Subtitle Goes Here</a:t>
            </a:r>
          </a:p>
        </p:txBody>
      </p:sp>
      <p:sp>
        <p:nvSpPr>
          <p:cNvPr id="20" name="Title 1"/>
          <p:cNvSpPr>
            <a:spLocks noGrp="1"/>
          </p:cNvSpPr>
          <p:nvPr>
            <p:ph type="ctrTitle" hasCustomPrompt="1"/>
          </p:nvPr>
        </p:nvSpPr>
        <p:spPr>
          <a:xfrm>
            <a:off x="1135522" y="6592445"/>
            <a:ext cx="13625654" cy="1719280"/>
          </a:xfrm>
          <a:prstGeom prst="rect">
            <a:avLst/>
          </a:prstGeom>
        </p:spPr>
        <p:txBody>
          <a:bodyPr anchor="b"/>
          <a:lstStyle>
            <a:lvl1pPr marL="0" indent="0" algn="l">
              <a:lnSpc>
                <a:spcPct val="90000"/>
              </a:lnSpc>
              <a:buFont typeface="Arial" panose="020B0604020202020204" pitchFamily="34" charset="0"/>
              <a:buNone/>
              <a:defRPr lang="en-US" sz="10667" b="0" i="0" u="none" kern="1200" spc="0" baseline="0" dirty="0">
                <a:solidFill>
                  <a:schemeClr val="bg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GB" dirty="0"/>
              <a:t>Presentation Title</a:t>
            </a:r>
            <a:endParaRPr lang="en-US" dirty="0"/>
          </a:p>
        </p:txBody>
      </p:sp>
      <p:sp>
        <p:nvSpPr>
          <p:cNvPr id="30" name="Freeform 6">
            <a:extLst>
              <a:ext uri="{FF2B5EF4-FFF2-40B4-BE49-F238E27FC236}">
                <a16:creationId xmlns:a16="http://schemas.microsoft.com/office/drawing/2014/main" id="{553E7B66-7542-43A6-B6AE-1363685411E4}"/>
              </a:ext>
            </a:extLst>
          </p:cNvPr>
          <p:cNvSpPr>
            <a:spLocks noChangeAspect="1" noEditPoints="1"/>
          </p:cNvSpPr>
          <p:nvPr userDrawn="1"/>
        </p:nvSpPr>
        <p:spPr bwMode="black">
          <a:xfrm>
            <a:off x="1430634" y="1015780"/>
            <a:ext cx="2121684" cy="11270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2"/>
          </a:solidFill>
          <a:ln w="0">
            <a:noFill/>
            <a:prstDash val="solid"/>
            <a:round/>
            <a:headEnd/>
            <a:tailEnd/>
          </a:ln>
        </p:spPr>
        <p:txBody>
          <a:bodyPr vert="horz" wrap="square" lIns="243840" tIns="121920" rIns="243840" bIns="121920" numCol="1" anchor="t" anchorCtr="0" compatLnSpc="1">
            <a:prstTxWarp prst="textNoShape">
              <a:avLst/>
            </a:prstTxWarp>
          </a:bodyPr>
          <a:lstStyle/>
          <a:p>
            <a:pPr marL="0" marR="0" lvl="0" indent="0" algn="l" defTabSz="1219215" rtl="0" eaLnBrk="1" fontAlgn="base" latinLnBrk="0" hangingPunct="1">
              <a:lnSpc>
                <a:spcPct val="100000"/>
              </a:lnSpc>
              <a:spcBef>
                <a:spcPct val="0"/>
              </a:spcBef>
              <a:spcAft>
                <a:spcPct val="0"/>
              </a:spcAft>
              <a:buClrTx/>
              <a:buSzTx/>
              <a:buFontTx/>
              <a:buNone/>
              <a:tabLst/>
              <a:defRPr/>
            </a:pPr>
            <a:endParaRPr kumimoji="0" lang="en-US" sz="48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endParaRPr>
          </a:p>
        </p:txBody>
      </p:sp>
      <p:pic>
        <p:nvPicPr>
          <p:cNvPr id="31" name="Picture 30">
            <a:extLst>
              <a:ext uri="{FF2B5EF4-FFF2-40B4-BE49-F238E27FC236}">
                <a16:creationId xmlns:a16="http://schemas.microsoft.com/office/drawing/2014/main" id="{11AF7A52-97E0-494E-BF06-EB65B8BBF2B8}"/>
              </a:ext>
            </a:extLst>
          </p:cNvPr>
          <p:cNvPicPr>
            <a:picLocks noChangeAspect="1"/>
          </p:cNvPicPr>
          <p:nvPr userDrawn="1"/>
        </p:nvPicPr>
        <p:blipFill>
          <a:blip r:embed="rId2"/>
          <a:stretch>
            <a:fillRect/>
          </a:stretch>
        </p:blipFill>
        <p:spPr>
          <a:xfrm>
            <a:off x="15047061" y="0"/>
            <a:ext cx="9340115" cy="13716000"/>
          </a:xfrm>
          <a:prstGeom prst="rect">
            <a:avLst/>
          </a:prstGeom>
        </p:spPr>
      </p:pic>
      <p:pic>
        <p:nvPicPr>
          <p:cNvPr id="10" name="Picture 9">
            <a:extLst>
              <a:ext uri="{FF2B5EF4-FFF2-40B4-BE49-F238E27FC236}">
                <a16:creationId xmlns:a16="http://schemas.microsoft.com/office/drawing/2014/main" id="{6D809A8B-1902-4630-9B4A-F453593A23EF}"/>
              </a:ext>
            </a:extLst>
          </p:cNvPr>
          <p:cNvPicPr>
            <a:picLocks noChangeAspect="1"/>
          </p:cNvPicPr>
          <p:nvPr userDrawn="1"/>
        </p:nvPicPr>
        <p:blipFill>
          <a:blip r:embed="rId3"/>
          <a:stretch>
            <a:fillRect/>
          </a:stretch>
        </p:blipFill>
        <p:spPr>
          <a:xfrm>
            <a:off x="1252151" y="12739611"/>
            <a:ext cx="2643664" cy="415893"/>
          </a:xfrm>
          <a:prstGeom prst="rect">
            <a:avLst/>
          </a:prstGeom>
        </p:spPr>
      </p:pic>
    </p:spTree>
    <p:extLst>
      <p:ext uri="{BB962C8B-B14F-4D97-AF65-F5344CB8AC3E}">
        <p14:creationId xmlns:p14="http://schemas.microsoft.com/office/powerpoint/2010/main" val="2104450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696ACE96-951C-40C4-AA03-3A5538A76574}"/>
              </a:ext>
            </a:extLst>
          </p:cNvPr>
          <p:cNvSpPr/>
          <p:nvPr/>
        </p:nvSpPr>
        <p:spPr bwMode="auto">
          <a:xfrm>
            <a:off x="0" y="1"/>
            <a:ext cx="9333514" cy="13722776"/>
          </a:xfrm>
          <a:prstGeom prst="rect">
            <a:avLst/>
          </a:prstGeom>
          <a:solidFill>
            <a:schemeClr val="bg1"/>
          </a:solidFill>
          <a:ln w="12700" cap="flat">
            <a:noFill/>
            <a:miter lim="800000"/>
            <a:headEnd type="none" w="med" len="med"/>
            <a:tailEnd type="none" w="med" len="med"/>
          </a:ln>
        </p:spPr>
        <p:txBody>
          <a:bodyPr lIns="243840" tIns="121920" rIns="243840" bIns="121920" rtlCol="0" anchor="ctr"/>
          <a:lstStyle/>
          <a:p>
            <a:pPr marL="0" marR="0" lvl="0" indent="0" algn="ctr" defTabSz="1371617" rtl="0" eaLnBrk="1" fontAlgn="base" latinLnBrk="0" hangingPunct="1">
              <a:lnSpc>
                <a:spcPct val="100000"/>
              </a:lnSpc>
              <a:spcBef>
                <a:spcPct val="0"/>
              </a:spcBef>
              <a:spcAft>
                <a:spcPct val="0"/>
              </a:spcAft>
              <a:buClrTx/>
              <a:buSzTx/>
              <a:buFontTx/>
              <a:buNone/>
              <a:tabLst/>
              <a:defRPr/>
            </a:pPr>
            <a:endParaRPr kumimoji="0" lang="en-US" sz="3733"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10" name="Text Placeholder 3"/>
          <p:cNvSpPr>
            <a:spLocks noGrp="1"/>
          </p:cNvSpPr>
          <p:nvPr userDrawn="1">
            <p:ph type="body" sz="quarter" idx="10" hasCustomPrompt="1"/>
          </p:nvPr>
        </p:nvSpPr>
        <p:spPr>
          <a:xfrm>
            <a:off x="11200182" y="2123235"/>
            <a:ext cx="10868495" cy="9469531"/>
          </a:xfrm>
          <a:prstGeom prst="rect">
            <a:avLst/>
          </a:prstGeom>
        </p:spPr>
        <p:txBody>
          <a:bodyPr lIns="91420" tIns="45710" rIns="91420" bIns="45710" anchor="ctr">
            <a:noAutofit/>
          </a:bodyPr>
          <a:lstStyle>
            <a:lvl1pPr marL="452974" indent="-452974">
              <a:lnSpc>
                <a:spcPct val="95000"/>
              </a:lnSpc>
              <a:spcBef>
                <a:spcPts val="2960"/>
              </a:spcBef>
              <a:buClr>
                <a:schemeClr val="tx1"/>
              </a:buClr>
              <a:buSzPct val="80000"/>
              <a:buFont typeface="Arial"/>
              <a:buChar char="•"/>
              <a:tabLst>
                <a:tab pos="910179" algn="l"/>
              </a:tabLst>
              <a:defRPr lang="en-GB" sz="5333" kern="1200" dirty="0" smtClean="0">
                <a:solidFill>
                  <a:schemeClr val="tx1"/>
                </a:solidFill>
                <a:latin typeface="CiscoSansTT Light" panose="020B0503020201020303" pitchFamily="34" charset="0"/>
                <a:ea typeface="ＭＳ Ｐゴシック" charset="0"/>
                <a:cs typeface="CiscoSans"/>
              </a:defRPr>
            </a:lvl1pPr>
            <a:lvl2pPr marL="910179" indent="-457206">
              <a:lnSpc>
                <a:spcPct val="95000"/>
              </a:lnSpc>
              <a:spcBef>
                <a:spcPts val="1600"/>
              </a:spcBef>
              <a:buClr>
                <a:schemeClr val="tx1"/>
              </a:buClr>
              <a:buSzPct val="80000"/>
              <a:buFont typeface="Arial"/>
              <a:buChar char="•"/>
              <a:defRPr lang="en-GB" sz="4800" kern="1200" dirty="0" smtClean="0">
                <a:solidFill>
                  <a:schemeClr val="tx1"/>
                </a:solidFill>
                <a:latin typeface="CiscoSansTT Light" panose="020B0503020201020303" pitchFamily="34" charset="0"/>
                <a:ea typeface="ＭＳ Ｐゴシック" charset="0"/>
                <a:cs typeface="CiscoSans"/>
              </a:defRPr>
            </a:lvl2pPr>
            <a:lvl3pPr marL="1993513" indent="-457112">
              <a:lnSpc>
                <a:spcPct val="100000"/>
              </a:lnSpc>
              <a:spcBef>
                <a:spcPts val="2933"/>
              </a:spcBef>
              <a:buClr>
                <a:schemeClr val="tx1"/>
              </a:buClr>
              <a:buSzPct val="60000"/>
              <a:buFont typeface="Arial"/>
              <a:buChar char="•"/>
              <a:defRPr lang="en-GB" sz="5333" kern="1200" dirty="0" smtClean="0">
                <a:solidFill>
                  <a:schemeClr val="tx1"/>
                </a:solidFill>
                <a:latin typeface="CiscoSansTT Light" panose="020B0503020201020303" pitchFamily="34" charset="0"/>
                <a:ea typeface="ＭＳ Ｐゴシック" charset="0"/>
                <a:cs typeface="CiscoSans"/>
              </a:defRPr>
            </a:lvl3pPr>
            <a:lvl4pPr marL="2429457" indent="-457112">
              <a:lnSpc>
                <a:spcPct val="100000"/>
              </a:lnSpc>
              <a:spcBef>
                <a:spcPts val="2933"/>
              </a:spcBef>
              <a:buClr>
                <a:schemeClr val="tx1"/>
              </a:buClr>
              <a:buSzPct val="60000"/>
              <a:buFont typeface="Arial"/>
              <a:buChar char="•"/>
              <a:defRPr lang="en-GB" sz="5333" kern="1200" dirty="0" smtClean="0">
                <a:solidFill>
                  <a:schemeClr val="tx1"/>
                </a:solidFill>
                <a:latin typeface="CiscoSansTT Light" panose="020B0503020201020303" pitchFamily="34" charset="0"/>
                <a:ea typeface="ＭＳ Ｐゴシック" charset="0"/>
                <a:cs typeface="CiscoSans"/>
              </a:defRPr>
            </a:lvl4pPr>
            <a:lvl5pPr marL="2886569" indent="-448646">
              <a:lnSpc>
                <a:spcPct val="100000"/>
              </a:lnSpc>
              <a:spcBef>
                <a:spcPts val="2933"/>
              </a:spcBef>
              <a:buClr>
                <a:schemeClr val="tx1"/>
              </a:buClr>
              <a:buSzPct val="60000"/>
              <a:buFont typeface="Arial"/>
              <a:buChar char="•"/>
              <a:defRPr lang="en-US" sz="5333" kern="1200" dirty="0">
                <a:solidFill>
                  <a:schemeClr val="tx1"/>
                </a:solidFill>
                <a:latin typeface="CiscoSansTT Light" panose="020B0503020201020303" pitchFamily="34" charset="0"/>
                <a:ea typeface="ＭＳ Ｐゴシック" charset="0"/>
                <a:cs typeface="CiscoSans"/>
              </a:defRPr>
            </a:lvl5pPr>
          </a:lstStyle>
          <a:p>
            <a:pPr lvl="0"/>
            <a:r>
              <a:rPr lang="en-GB" dirty="0"/>
              <a:t>First level</a:t>
            </a:r>
          </a:p>
          <a:p>
            <a:pPr lvl="1"/>
            <a:r>
              <a:rPr lang="en-GB" dirty="0"/>
              <a:t>Second level</a:t>
            </a:r>
          </a:p>
        </p:txBody>
      </p:sp>
      <p:sp>
        <p:nvSpPr>
          <p:cNvPr id="82" name="Title 2">
            <a:extLst>
              <a:ext uri="{FF2B5EF4-FFF2-40B4-BE49-F238E27FC236}">
                <a16:creationId xmlns:a16="http://schemas.microsoft.com/office/drawing/2014/main" id="{9259FFFA-F74E-B143-8C68-EFB508DA7F95}"/>
              </a:ext>
            </a:extLst>
          </p:cNvPr>
          <p:cNvSpPr txBox="1">
            <a:spLocks/>
          </p:cNvSpPr>
          <p:nvPr userDrawn="1"/>
        </p:nvSpPr>
        <p:spPr bwMode="auto">
          <a:xfrm>
            <a:off x="1194973" y="512066"/>
            <a:ext cx="7261023" cy="195156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243797" tIns="121899" rIns="243797" bIns="121899" numCol="1" anchor="b"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u="none" kern="1200" dirty="0">
                <a:solidFill>
                  <a:schemeClr val="bg1">
                    <a:lumMod val="75000"/>
                  </a:schemeClr>
                </a:solidFill>
                <a:latin typeface="CiscoSansTT Light" panose="020B0503020201020303" pitchFamily="34" charset="0"/>
                <a:ea typeface="ＭＳ Ｐゴシック" charset="0"/>
                <a:cs typeface="CiscoSansTT Light" panose="020B0503020201020303" pitchFamily="34"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1824591" rtl="0" eaLnBrk="1" fontAlgn="base" latinLnBrk="0" hangingPunct="1">
              <a:lnSpc>
                <a:spcPct val="80000"/>
              </a:lnSpc>
              <a:spcBef>
                <a:spcPct val="0"/>
              </a:spcBef>
              <a:spcAft>
                <a:spcPct val="0"/>
              </a:spcAft>
              <a:buClrTx/>
              <a:buSzTx/>
              <a:buFontTx/>
              <a:buNone/>
              <a:tabLst/>
              <a:defRPr/>
            </a:pPr>
            <a:r>
              <a:rPr kumimoji="0" lang="en-US" sz="7467"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Agenda</a:t>
            </a:r>
          </a:p>
        </p:txBody>
      </p:sp>
      <p:sp>
        <p:nvSpPr>
          <p:cNvPr id="15"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15601831" y="13191744"/>
            <a:ext cx="6786110" cy="412049"/>
          </a:xfrm>
          <a:prstGeom prst="rect">
            <a:avLst/>
          </a:prstGeom>
          <a:noFill/>
          <a:ln w="9525">
            <a:noFill/>
            <a:miter lim="800000"/>
            <a:headEnd/>
            <a:tailEnd/>
          </a:ln>
          <a:effectLst/>
        </p:spPr>
        <p:txBody>
          <a:bodyPr wrap="square" lIns="164229" tIns="82112" rIns="164229" bIns="82112" anchor="b">
            <a:spAutoFit/>
          </a:bodyPr>
          <a:lstStyle/>
          <a:p>
            <a:pPr marL="0" marR="0" lvl="0" indent="0" algn="r" defTabSz="162867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7" name="Footer Placeholder 2"/>
          <p:cNvSpPr>
            <a:spLocks noGrp="1"/>
          </p:cNvSpPr>
          <p:nvPr userDrawn="1">
            <p:ph type="ftr" sz="quarter" idx="3"/>
          </p:nvPr>
        </p:nvSpPr>
        <p:spPr>
          <a:xfrm>
            <a:off x="13928569" y="13295386"/>
            <a:ext cx="1911884" cy="308407"/>
          </a:xfrm>
          <a:prstGeom prst="rect">
            <a:avLst/>
          </a:prstGeom>
          <a:noFill/>
          <a:ln w="9525">
            <a:noFill/>
            <a:miter lim="800000"/>
            <a:headEnd/>
            <a:tailEnd/>
          </a:ln>
          <a:effectLst/>
        </p:spPr>
        <p:txBody>
          <a:bodyPr wrap="square" lIns="61586" tIns="30792" rIns="61586" bIns="30792" anchor="b">
            <a:spAutoFit/>
          </a:bodyPr>
          <a:lstStyle>
            <a:lvl1pPr algn="l">
              <a:defRPr lang="en-US" sz="1600" dirty="0">
                <a:solidFill>
                  <a:schemeClr val="tx1"/>
                </a:solidFill>
                <a:latin typeface="CiscoSansTT Light" panose="020B0503020201020303" pitchFamily="34" charset="0"/>
                <a:cs typeface="CiscoSans Thin"/>
              </a:defRPr>
            </a:lvl1pPr>
          </a:lstStyle>
          <a:p>
            <a:pPr defTabSz="1628671"/>
            <a:r>
              <a:rPr lang="en-AU"/>
              <a:t>Presentation ID</a:t>
            </a:r>
          </a:p>
        </p:txBody>
      </p:sp>
      <p:sp>
        <p:nvSpPr>
          <p:cNvPr id="18" name="Slide Number Placeholder 1"/>
          <p:cNvSpPr>
            <a:spLocks noGrp="1"/>
          </p:cNvSpPr>
          <p:nvPr userDrawn="1">
            <p:ph type="sldNum" sz="quarter" idx="4"/>
          </p:nvPr>
        </p:nvSpPr>
        <p:spPr>
          <a:xfrm>
            <a:off x="22323306" y="13015714"/>
            <a:ext cx="959234" cy="732365"/>
          </a:xfrm>
          <a:prstGeom prst="rect">
            <a:avLst/>
          </a:prstGeom>
        </p:spPr>
        <p:txBody>
          <a:bodyPr vert="horz" lIns="91440" tIns="45720" rIns="91440" bIns="45720" rtlCol="0" anchor="ctr"/>
          <a:lstStyle>
            <a:lvl1pPr algn="r">
              <a:defRPr lang="en-US" sz="1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pic>
        <p:nvPicPr>
          <p:cNvPr id="4" name="Picture 3">
            <a:extLst>
              <a:ext uri="{FF2B5EF4-FFF2-40B4-BE49-F238E27FC236}">
                <a16:creationId xmlns:a16="http://schemas.microsoft.com/office/drawing/2014/main" id="{2C4970DE-EC22-4451-9D13-6C05DCBEDC1B}"/>
              </a:ext>
            </a:extLst>
          </p:cNvPr>
          <p:cNvPicPr>
            <a:picLocks noChangeAspect="1"/>
          </p:cNvPicPr>
          <p:nvPr userDrawn="1"/>
        </p:nvPicPr>
        <p:blipFill>
          <a:blip r:embed="rId2"/>
          <a:stretch>
            <a:fillRect/>
          </a:stretch>
        </p:blipFill>
        <p:spPr>
          <a:xfrm>
            <a:off x="9540" y="7145167"/>
            <a:ext cx="9314434" cy="6569459"/>
          </a:xfrm>
          <a:prstGeom prst="rect">
            <a:avLst/>
          </a:prstGeom>
        </p:spPr>
      </p:pic>
      <p:pic>
        <p:nvPicPr>
          <p:cNvPr id="11" name="Picture 10">
            <a:extLst>
              <a:ext uri="{FF2B5EF4-FFF2-40B4-BE49-F238E27FC236}">
                <a16:creationId xmlns:a16="http://schemas.microsoft.com/office/drawing/2014/main" id="{393FA875-6CA9-40B5-8B89-6AB94FAD76EC}"/>
              </a:ext>
            </a:extLst>
          </p:cNvPr>
          <p:cNvPicPr>
            <a:picLocks noChangeAspect="1"/>
          </p:cNvPicPr>
          <p:nvPr userDrawn="1"/>
        </p:nvPicPr>
        <p:blipFill>
          <a:blip r:embed="rId3"/>
          <a:stretch>
            <a:fillRect/>
          </a:stretch>
        </p:blipFill>
        <p:spPr>
          <a:xfrm>
            <a:off x="1252151" y="12739611"/>
            <a:ext cx="2643664" cy="415893"/>
          </a:xfrm>
          <a:prstGeom prst="rect">
            <a:avLst/>
          </a:prstGeom>
        </p:spPr>
      </p:pic>
    </p:spTree>
    <p:extLst>
      <p:ext uri="{BB962C8B-B14F-4D97-AF65-F5344CB8AC3E}">
        <p14:creationId xmlns:p14="http://schemas.microsoft.com/office/powerpoint/2010/main" val="4240692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D4A3AA-41D8-4CB1-896F-E72928378F78}"/>
              </a:ext>
            </a:extLst>
          </p:cNvPr>
          <p:cNvPicPr>
            <a:picLocks noChangeAspect="1"/>
          </p:cNvPicPr>
          <p:nvPr userDrawn="1"/>
        </p:nvPicPr>
        <p:blipFill>
          <a:blip r:embed="rId2"/>
          <a:stretch>
            <a:fillRect/>
          </a:stretch>
        </p:blipFill>
        <p:spPr>
          <a:xfrm>
            <a:off x="17712" y="10922004"/>
            <a:ext cx="24351752" cy="2793997"/>
          </a:xfrm>
          <a:prstGeom prst="rect">
            <a:avLst/>
          </a:prstGeom>
        </p:spPr>
      </p:pic>
      <p:sp>
        <p:nvSpPr>
          <p:cNvPr id="5" name="Content Placeholder 4"/>
          <p:cNvSpPr>
            <a:spLocks noGrp="1"/>
          </p:cNvSpPr>
          <p:nvPr>
            <p:ph sz="quarter" idx="11" hasCustomPrompt="1"/>
          </p:nvPr>
        </p:nvSpPr>
        <p:spPr>
          <a:xfrm>
            <a:off x="1164322" y="3215728"/>
            <a:ext cx="22045836" cy="7315200"/>
          </a:xfrm>
          <a:prstGeom prst="rect">
            <a:avLst/>
          </a:prstGeom>
        </p:spPr>
        <p:txBody>
          <a:bodyPr/>
          <a:lstStyle>
            <a:lvl1pPr>
              <a:spcBef>
                <a:spcPts val="2960"/>
              </a:spcBef>
              <a:buClr>
                <a:schemeClr val="tx1"/>
              </a:buClr>
              <a:buSzPct val="80000"/>
              <a:defRPr lang="en-US" sz="4800" b="0" i="0" kern="1200" dirty="0" smtClean="0">
                <a:solidFill>
                  <a:schemeClr val="tx1"/>
                </a:solidFill>
                <a:latin typeface="CiscoSansTT Light" panose="020B0503020201020303" pitchFamily="34" charset="0"/>
                <a:ea typeface="CiscoSansTT Light" panose="020B0503020201020303" pitchFamily="34" charset="0"/>
                <a:cs typeface="CiscoSansTT Light" panose="020B0503020201020303" pitchFamily="34" charset="0"/>
              </a:defRPr>
            </a:lvl1pPr>
            <a:lvl2pPr marL="910179" indent="-457206">
              <a:spcBef>
                <a:spcPts val="1600"/>
              </a:spcBef>
              <a:buClr>
                <a:schemeClr val="tx1"/>
              </a:buClr>
              <a:buSzPct val="80000"/>
              <a:defRPr lang="en-US" sz="4267" b="0" i="0" kern="1200" dirty="0" smtClean="0">
                <a:solidFill>
                  <a:schemeClr val="tx1"/>
                </a:solidFill>
                <a:latin typeface="CiscoSansTT Light" panose="020B0503020201020303" pitchFamily="34" charset="0"/>
                <a:ea typeface="CiscoSansTT Light" panose="020B0503020201020303" pitchFamily="34" charset="0"/>
                <a:cs typeface="CiscoSansTT Light" panose="020B0503020201020303" pitchFamily="34" charset="0"/>
              </a:defRPr>
            </a:lvl2pPr>
            <a:lvl3pPr>
              <a:defRPr lang="en-US" sz="5333" b="0" i="0" kern="1200" dirty="0" smtClean="0">
                <a:solidFill>
                  <a:schemeClr val="tx1"/>
                </a:solidFill>
                <a:latin typeface="CiscoSansTT Light" panose="020B0503020201020303" pitchFamily="34" charset="0"/>
                <a:ea typeface="CiscoSansTT Light" panose="020B0503020201020303" pitchFamily="34" charset="0"/>
                <a:cs typeface="CiscoSansTT Light" panose="020B0503020201020303" pitchFamily="34" charset="0"/>
              </a:defRPr>
            </a:lvl3pPr>
            <a:lvl4pPr>
              <a:defRPr lang="en-US" sz="5333" b="0" i="0" kern="1200" dirty="0" smtClean="0">
                <a:solidFill>
                  <a:schemeClr val="tx1"/>
                </a:solidFill>
                <a:latin typeface="CiscoSansTT Light" panose="020B0503020201020303" pitchFamily="34" charset="0"/>
                <a:ea typeface="CiscoSansTT Light" panose="020B0503020201020303" pitchFamily="34" charset="0"/>
                <a:cs typeface="CiscoSansTT Light" panose="020B0503020201020303" pitchFamily="34" charset="0"/>
              </a:defRPr>
            </a:lvl4pPr>
          </a:lstStyle>
          <a:p>
            <a:pPr lvl="0"/>
            <a:r>
              <a:rPr lang="en-US" dirty="0"/>
              <a:t>Click to edit Master text styles</a:t>
            </a:r>
          </a:p>
          <a:p>
            <a:pPr lvl="1"/>
            <a:r>
              <a:rPr lang="en-US" dirty="0"/>
              <a:t>Second level</a:t>
            </a:r>
          </a:p>
        </p:txBody>
      </p:sp>
      <p:sp>
        <p:nvSpPr>
          <p:cNvPr id="59" name="Title 18"/>
          <p:cNvSpPr>
            <a:spLocks noGrp="1"/>
          </p:cNvSpPr>
          <p:nvPr>
            <p:ph type="title"/>
          </p:nvPr>
        </p:nvSpPr>
        <p:spPr>
          <a:xfrm>
            <a:off x="1194972" y="512066"/>
            <a:ext cx="22021619" cy="1951565"/>
          </a:xfrm>
        </p:spPr>
        <p:txBody>
          <a:bodyPr/>
          <a:lstStyle>
            <a:lvl1pPr>
              <a:defRPr>
                <a:latin typeface="CiscoSansTT Light" panose="020B0503020201020303" pitchFamily="34" charset="0"/>
              </a:defRPr>
            </a:lvl1pPr>
          </a:lstStyle>
          <a:p>
            <a:r>
              <a:rPr lang="en-US">
                <a:solidFill>
                  <a:srgbClr val="005073"/>
                </a:solidFill>
              </a:rPr>
              <a:t>Click to edit Master title style</a:t>
            </a:r>
            <a:endParaRPr lang="en-US" dirty="0"/>
          </a:p>
        </p:txBody>
      </p:sp>
      <p:sp>
        <p:nvSpPr>
          <p:cNvPr id="101" name="Rectangle 4">
            <a:extLst>
              <a:ext uri="{FF2B5EF4-FFF2-40B4-BE49-F238E27FC236}">
                <a16:creationId xmlns:a16="http://schemas.microsoft.com/office/drawing/2014/main" id="{AED59B0F-C472-469F-8983-6C5A6F04ED5F}"/>
              </a:ext>
            </a:extLst>
          </p:cNvPr>
          <p:cNvSpPr>
            <a:spLocks noChangeArrowheads="1"/>
          </p:cNvSpPr>
          <p:nvPr userDrawn="1"/>
        </p:nvSpPr>
        <p:spPr bwMode="white">
          <a:xfrm>
            <a:off x="15601831" y="13191744"/>
            <a:ext cx="6786110" cy="412049"/>
          </a:xfrm>
          <a:prstGeom prst="rect">
            <a:avLst/>
          </a:prstGeom>
          <a:noFill/>
          <a:ln w="9525">
            <a:noFill/>
            <a:miter lim="800000"/>
            <a:headEnd/>
            <a:tailEnd/>
          </a:ln>
          <a:effectLst/>
        </p:spPr>
        <p:txBody>
          <a:bodyPr wrap="square" lIns="164229" tIns="82112" rIns="164229" bIns="82112" anchor="b">
            <a:spAutoFit/>
          </a:bodyPr>
          <a:lstStyle/>
          <a:p>
            <a:pPr marL="0" marR="0" lvl="0" indent="0" algn="r" defTabSz="162867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03" name="Footer Placeholder 2"/>
          <p:cNvSpPr>
            <a:spLocks noGrp="1"/>
          </p:cNvSpPr>
          <p:nvPr>
            <p:ph type="ftr" sz="quarter" idx="3"/>
          </p:nvPr>
        </p:nvSpPr>
        <p:spPr bwMode="white">
          <a:xfrm>
            <a:off x="13928569" y="13295386"/>
            <a:ext cx="1911884" cy="308407"/>
          </a:xfrm>
          <a:prstGeom prst="rect">
            <a:avLst/>
          </a:prstGeom>
          <a:noFill/>
          <a:ln w="9525">
            <a:noFill/>
            <a:miter lim="800000"/>
            <a:headEnd/>
            <a:tailEnd/>
          </a:ln>
          <a:effectLst/>
        </p:spPr>
        <p:txBody>
          <a:bodyPr wrap="square" lIns="61586" tIns="30792" rIns="61586" bIns="30792" anchor="b">
            <a:spAutoFit/>
          </a:bodyPr>
          <a:lstStyle>
            <a:lvl1pPr algn="l">
              <a:defRPr lang="en-US" sz="1600" dirty="0">
                <a:solidFill>
                  <a:schemeClr val="bg2"/>
                </a:solidFill>
                <a:latin typeface="CiscoSansTT Light" panose="020B0503020201020303" pitchFamily="34" charset="0"/>
                <a:cs typeface="CiscoSans Thin"/>
              </a:defRPr>
            </a:lvl1pPr>
          </a:lstStyle>
          <a:p>
            <a:pPr defTabSz="1628671"/>
            <a:r>
              <a:rPr lang="en-AU"/>
              <a:t>Presentation ID</a:t>
            </a:r>
          </a:p>
        </p:txBody>
      </p:sp>
      <p:sp>
        <p:nvSpPr>
          <p:cNvPr id="104" name="Slide Number Placeholder 1"/>
          <p:cNvSpPr>
            <a:spLocks noGrp="1"/>
          </p:cNvSpPr>
          <p:nvPr>
            <p:ph type="sldNum" sz="quarter" idx="4"/>
          </p:nvPr>
        </p:nvSpPr>
        <p:spPr bwMode="white">
          <a:xfrm>
            <a:off x="22323306" y="13015714"/>
            <a:ext cx="959234" cy="732365"/>
          </a:xfrm>
          <a:prstGeom prst="rect">
            <a:avLst/>
          </a:prstGeom>
        </p:spPr>
        <p:txBody>
          <a:bodyPr vert="horz" lIns="91440" tIns="45720" rIns="91440" bIns="45720" rtlCol="0" anchor="ctr"/>
          <a:lstStyle>
            <a:lvl1pPr algn="r">
              <a:defRPr lang="en-US" sz="16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AU" smtClean="0"/>
              <a:pPr/>
              <a:t>‹#›</a:t>
            </a:fld>
            <a:endParaRPr lang="en-AU" dirty="0"/>
          </a:p>
        </p:txBody>
      </p:sp>
      <p:pic>
        <p:nvPicPr>
          <p:cNvPr id="10" name="Picture 9">
            <a:extLst>
              <a:ext uri="{FF2B5EF4-FFF2-40B4-BE49-F238E27FC236}">
                <a16:creationId xmlns:a16="http://schemas.microsoft.com/office/drawing/2014/main" id="{C89DDBD3-839D-4806-BA80-A261A15A1AA2}"/>
              </a:ext>
            </a:extLst>
          </p:cNvPr>
          <p:cNvPicPr>
            <a:picLocks noChangeAspect="1"/>
          </p:cNvPicPr>
          <p:nvPr userDrawn="1"/>
        </p:nvPicPr>
        <p:blipFill>
          <a:blip r:embed="rId3"/>
          <a:stretch>
            <a:fillRect/>
          </a:stretch>
        </p:blipFill>
        <p:spPr>
          <a:xfrm>
            <a:off x="1252151" y="12739611"/>
            <a:ext cx="2643664" cy="415893"/>
          </a:xfrm>
          <a:prstGeom prst="rect">
            <a:avLst/>
          </a:prstGeom>
        </p:spPr>
      </p:pic>
    </p:spTree>
    <p:extLst>
      <p:ext uri="{BB962C8B-B14F-4D97-AF65-F5344CB8AC3E}">
        <p14:creationId xmlns:p14="http://schemas.microsoft.com/office/powerpoint/2010/main" val="2837142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gu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0C9DE3-4FEF-4696-BB2D-1CFFEF3D475F}"/>
              </a:ext>
            </a:extLst>
          </p:cNvPr>
          <p:cNvSpPr/>
          <p:nvPr userDrawn="1"/>
        </p:nvSpPr>
        <p:spPr>
          <a:xfrm>
            <a:off x="2" y="0"/>
            <a:ext cx="24387172" cy="13716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00" dirty="0">
              <a:latin typeface="CiscoSansTT Light" panose="020B0503020201020303" pitchFamily="34" charset="0"/>
            </a:endParaRPr>
          </a:p>
        </p:txBody>
      </p:sp>
      <p:sp>
        <p:nvSpPr>
          <p:cNvPr id="8" name="Title 7"/>
          <p:cNvSpPr>
            <a:spLocks noGrp="1"/>
          </p:cNvSpPr>
          <p:nvPr>
            <p:ph type="title" hasCustomPrompt="1"/>
          </p:nvPr>
        </p:nvSpPr>
        <p:spPr bwMode="white">
          <a:xfrm>
            <a:off x="1120173" y="3444240"/>
            <a:ext cx="12681331" cy="6827520"/>
          </a:xfrm>
        </p:spPr>
        <p:txBody>
          <a:bodyPr anchor="ctr"/>
          <a:lstStyle>
            <a:lvl1pPr marL="16670" indent="-16670" algn="l" defTabSz="2438430" rtl="0" eaLnBrk="0" fontAlgn="base" latinLnBrk="0" hangingPunct="0">
              <a:lnSpc>
                <a:spcPct val="90000"/>
              </a:lnSpc>
              <a:spcBef>
                <a:spcPct val="0"/>
              </a:spcBef>
              <a:spcAft>
                <a:spcPct val="0"/>
              </a:spcAft>
              <a:defRPr lang="en-US" sz="8533" b="0" i="0" u="none" kern="1200" dirty="0">
                <a:solidFill>
                  <a:schemeClr val="bg2"/>
                </a:solidFill>
                <a:latin typeface="CiscoSansTT Light" panose="020B0503020201020303" pitchFamily="34" charset="0"/>
                <a:ea typeface="ＭＳ Ｐゴシック" charset="0"/>
                <a:cs typeface="CiscoSansTT Light" panose="020B0503020201020303" pitchFamily="34" charset="0"/>
              </a:defRPr>
            </a:lvl1pPr>
          </a:lstStyle>
          <a:p>
            <a:r>
              <a:rPr lang="en-US" dirty="0"/>
              <a:t>Segue</a:t>
            </a:r>
          </a:p>
        </p:txBody>
      </p:sp>
      <p:sp>
        <p:nvSpPr>
          <p:cNvPr id="10" name="Freeform 1">
            <a:extLst>
              <a:ext uri="{FF2B5EF4-FFF2-40B4-BE49-F238E27FC236}">
                <a16:creationId xmlns:a16="http://schemas.microsoft.com/office/drawing/2014/main" id="{7D6827FE-301D-4D56-989D-4CEF0585EA91}"/>
              </a:ext>
            </a:extLst>
          </p:cNvPr>
          <p:cNvSpPr>
            <a:spLocks noChangeAspect="1" noChangeArrowheads="1"/>
          </p:cNvSpPr>
          <p:nvPr userDrawn="1"/>
        </p:nvSpPr>
        <p:spPr bwMode="auto">
          <a:xfrm>
            <a:off x="14093663" y="-6096"/>
            <a:ext cx="10293513" cy="13728192"/>
          </a:xfrm>
          <a:custGeom>
            <a:avLst/>
            <a:gdLst>
              <a:gd name="T0" fmla="*/ 8573 w 8574"/>
              <a:gd name="T1" fmla="*/ 11119 h 11434"/>
              <a:gd name="T2" fmla="*/ 6219 w 8574"/>
              <a:gd name="T3" fmla="*/ 11433 h 11434"/>
              <a:gd name="T4" fmla="*/ 4086 w 8574"/>
              <a:gd name="T5" fmla="*/ 10962 h 11434"/>
              <a:gd name="T6" fmla="*/ 1018 w 8574"/>
              <a:gd name="T7" fmla="*/ 11433 h 11434"/>
              <a:gd name="T8" fmla="*/ 1021 w 8574"/>
              <a:gd name="T9" fmla="*/ 5229 h 11434"/>
              <a:gd name="T10" fmla="*/ 1114 w 8574"/>
              <a:gd name="T11" fmla="*/ 0 h 11434"/>
              <a:gd name="T12" fmla="*/ 7142 w 8574"/>
              <a:gd name="T13" fmla="*/ 0 h 11434"/>
              <a:gd name="T14" fmla="*/ 8573 w 8574"/>
              <a:gd name="T15" fmla="*/ 1442 h 11434"/>
              <a:gd name="T16" fmla="*/ 8215 w 8574"/>
              <a:gd name="T17" fmla="*/ 2664 h 11434"/>
              <a:gd name="T18" fmla="*/ 8573 w 8574"/>
              <a:gd name="T19" fmla="*/ 4549 h 11434"/>
              <a:gd name="T20" fmla="*/ 8215 w 8574"/>
              <a:gd name="T21" fmla="*/ 5767 h 11434"/>
              <a:gd name="T22" fmla="*/ 8573 w 8574"/>
              <a:gd name="T23" fmla="*/ 7658 h 11434"/>
              <a:gd name="T24" fmla="*/ 8217 w 8574"/>
              <a:gd name="T25" fmla="*/ 8863 h 11434"/>
              <a:gd name="T26" fmla="*/ 2088 w 8574"/>
              <a:gd name="T27" fmla="*/ 5767 h 11434"/>
              <a:gd name="T28" fmla="*/ 2043 w 8574"/>
              <a:gd name="T29" fmla="*/ 5692 h 11434"/>
              <a:gd name="T30" fmla="*/ 1111 w 8574"/>
              <a:gd name="T31" fmla="*/ 4140 h 11434"/>
              <a:gd name="T32" fmla="*/ 4083 w 8574"/>
              <a:gd name="T33" fmla="*/ 3677 h 11434"/>
              <a:gd name="T34" fmla="*/ 3064 w 8574"/>
              <a:gd name="T35" fmla="*/ 4140 h 11434"/>
              <a:gd name="T36" fmla="*/ 3064 w 8574"/>
              <a:gd name="T37" fmla="*/ 6162 h 11434"/>
              <a:gd name="T38" fmla="*/ 2130 w 8574"/>
              <a:gd name="T39" fmla="*/ 7861 h 11434"/>
              <a:gd name="T40" fmla="*/ 2187 w 8574"/>
              <a:gd name="T41" fmla="*/ 7787 h 11434"/>
              <a:gd name="T42" fmla="*/ 4083 w 8574"/>
              <a:gd name="T43" fmla="*/ 6780 h 11434"/>
              <a:gd name="T44" fmla="*/ 6073 w 8574"/>
              <a:gd name="T45" fmla="*/ 4684 h 11434"/>
              <a:gd name="T46" fmla="*/ 5195 w 8574"/>
              <a:gd name="T47" fmla="*/ 3206 h 11434"/>
              <a:gd name="T48" fmla="*/ 5105 w 8574"/>
              <a:gd name="T49" fmla="*/ 3206 h 11434"/>
              <a:gd name="T50" fmla="*/ 5105 w 8574"/>
              <a:gd name="T51" fmla="*/ 5229 h 11434"/>
              <a:gd name="T52" fmla="*/ 5105 w 8574"/>
              <a:gd name="T53" fmla="*/ 9266 h 11434"/>
              <a:gd name="T54" fmla="*/ 5195 w 8574"/>
              <a:gd name="T55" fmla="*/ 8335 h 11434"/>
              <a:gd name="T56" fmla="*/ 5195 w 8574"/>
              <a:gd name="T57" fmla="*/ 6309 h 11434"/>
              <a:gd name="T58" fmla="*/ 7148 w 8574"/>
              <a:gd name="T59" fmla="*/ 6162 h 11434"/>
              <a:gd name="T60" fmla="*/ 7148 w 8574"/>
              <a:gd name="T61" fmla="*/ 6309 h 11434"/>
              <a:gd name="T62" fmla="*/ 8116 w 8574"/>
              <a:gd name="T63" fmla="*/ 7787 h 11434"/>
              <a:gd name="T64" fmla="*/ 6217 w 8574"/>
              <a:gd name="T65" fmla="*/ 4611 h 11434"/>
              <a:gd name="T66" fmla="*/ 7193 w 8574"/>
              <a:gd name="T67" fmla="*/ 1109 h 11434"/>
              <a:gd name="T68" fmla="*/ 6217 w 8574"/>
              <a:gd name="T69" fmla="*/ 2585 h 11434"/>
              <a:gd name="T70" fmla="*/ 7094 w 8574"/>
              <a:gd name="T71" fmla="*/ 3132 h 11434"/>
              <a:gd name="T72" fmla="*/ 6126 w 8574"/>
              <a:gd name="T73" fmla="*/ 1504 h 11434"/>
              <a:gd name="T74" fmla="*/ 4173 w 8574"/>
              <a:gd name="T75" fmla="*/ 570 h 11434"/>
              <a:gd name="T76" fmla="*/ 5105 w 8574"/>
              <a:gd name="T77" fmla="*/ 2122 h 11434"/>
              <a:gd name="T78" fmla="*/ 4083 w 8574"/>
              <a:gd name="T79" fmla="*/ 2585 h 11434"/>
              <a:gd name="T80" fmla="*/ 3152 w 8574"/>
              <a:gd name="T81" fmla="*/ 99 h 11434"/>
              <a:gd name="T82" fmla="*/ 2130 w 8574"/>
              <a:gd name="T83" fmla="*/ 1504 h 11434"/>
              <a:gd name="T84" fmla="*/ 3008 w 8574"/>
              <a:gd name="T85" fmla="*/ 3132 h 11434"/>
              <a:gd name="T86" fmla="*/ 1111 w 8574"/>
              <a:gd name="T87" fmla="*/ 2122 h 11434"/>
              <a:gd name="T88" fmla="*/ 90 w 8574"/>
              <a:gd name="T89" fmla="*/ 1504 h 11434"/>
              <a:gd name="T90" fmla="*/ 143 w 8574"/>
              <a:gd name="T91" fmla="*/ 1577 h 11434"/>
              <a:gd name="T92" fmla="*/ 1989 w 8574"/>
              <a:gd name="T93" fmla="*/ 4684 h 11434"/>
              <a:gd name="T94" fmla="*/ 143 w 8574"/>
              <a:gd name="T95" fmla="*/ 7787 h 11434"/>
              <a:gd name="T96" fmla="*/ 2043 w 8574"/>
              <a:gd name="T97" fmla="*/ 8795 h 11434"/>
              <a:gd name="T98" fmla="*/ 1989 w 8574"/>
              <a:gd name="T99" fmla="*/ 10894 h 11434"/>
              <a:gd name="T100" fmla="*/ 2043 w 8574"/>
              <a:gd name="T101" fmla="*/ 10821 h 11434"/>
              <a:gd name="T102" fmla="*/ 2130 w 8574"/>
              <a:gd name="T103" fmla="*/ 10821 h 11434"/>
              <a:gd name="T104" fmla="*/ 4086 w 8574"/>
              <a:gd name="T105" fmla="*/ 10821 h 11434"/>
              <a:gd name="T106" fmla="*/ 3205 w 8574"/>
              <a:gd name="T107" fmla="*/ 9340 h 11434"/>
              <a:gd name="T108" fmla="*/ 6073 w 8574"/>
              <a:gd name="T109" fmla="*/ 10894 h 11434"/>
              <a:gd name="T110" fmla="*/ 6126 w 8574"/>
              <a:gd name="T111" fmla="*/ 10821 h 11434"/>
              <a:gd name="T112" fmla="*/ 7148 w 8574"/>
              <a:gd name="T113" fmla="*/ 10350 h 11434"/>
              <a:gd name="T114" fmla="*/ 8169 w 8574"/>
              <a:gd name="T115" fmla="*/ 9887 h 11434"/>
              <a:gd name="T116" fmla="*/ 7238 w 8574"/>
              <a:gd name="T117" fmla="*/ 9269 h 11434"/>
              <a:gd name="T118" fmla="*/ 8169 w 8574"/>
              <a:gd name="T119" fmla="*/ 4758 h 11434"/>
              <a:gd name="T120" fmla="*/ 8169 w 8574"/>
              <a:gd name="T121" fmla="*/ 3677 h 11434"/>
              <a:gd name="T122" fmla="*/ 7238 w 8574"/>
              <a:gd name="T123" fmla="*/ 99 h 1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74" h="11434">
                <a:moveTo>
                  <a:pt x="8573" y="9722"/>
                </a:moveTo>
                <a:lnTo>
                  <a:pt x="8263" y="9878"/>
                </a:lnTo>
                <a:lnTo>
                  <a:pt x="8263" y="10813"/>
                </a:lnTo>
                <a:lnTo>
                  <a:pt x="8573" y="10657"/>
                </a:lnTo>
                <a:lnTo>
                  <a:pt x="8573" y="10755"/>
                </a:lnTo>
                <a:lnTo>
                  <a:pt x="8316" y="10886"/>
                </a:lnTo>
                <a:lnTo>
                  <a:pt x="8573" y="11018"/>
                </a:lnTo>
                <a:lnTo>
                  <a:pt x="8573" y="11119"/>
                </a:lnTo>
                <a:lnTo>
                  <a:pt x="8263" y="10962"/>
                </a:lnTo>
                <a:lnTo>
                  <a:pt x="8263" y="11433"/>
                </a:lnTo>
                <a:lnTo>
                  <a:pt x="8172" y="11433"/>
                </a:lnTo>
                <a:lnTo>
                  <a:pt x="8172" y="10962"/>
                </a:lnTo>
                <a:lnTo>
                  <a:pt x="7244" y="11433"/>
                </a:lnTo>
                <a:lnTo>
                  <a:pt x="7148" y="11433"/>
                </a:lnTo>
                <a:lnTo>
                  <a:pt x="6219" y="10962"/>
                </a:lnTo>
                <a:lnTo>
                  <a:pt x="6219" y="11433"/>
                </a:lnTo>
                <a:lnTo>
                  <a:pt x="6129" y="11433"/>
                </a:lnTo>
                <a:lnTo>
                  <a:pt x="6129" y="10962"/>
                </a:lnTo>
                <a:lnTo>
                  <a:pt x="5201" y="11433"/>
                </a:lnTo>
                <a:lnTo>
                  <a:pt x="5105" y="11433"/>
                </a:lnTo>
                <a:lnTo>
                  <a:pt x="4176" y="10962"/>
                </a:lnTo>
                <a:lnTo>
                  <a:pt x="4176" y="11433"/>
                </a:lnTo>
                <a:lnTo>
                  <a:pt x="4086" y="11433"/>
                </a:lnTo>
                <a:lnTo>
                  <a:pt x="4086" y="10962"/>
                </a:lnTo>
                <a:lnTo>
                  <a:pt x="3157" y="11433"/>
                </a:lnTo>
                <a:lnTo>
                  <a:pt x="3061" y="11433"/>
                </a:lnTo>
                <a:lnTo>
                  <a:pt x="2133" y="10962"/>
                </a:lnTo>
                <a:lnTo>
                  <a:pt x="2133" y="11433"/>
                </a:lnTo>
                <a:lnTo>
                  <a:pt x="2043" y="11433"/>
                </a:lnTo>
                <a:lnTo>
                  <a:pt x="2043" y="10962"/>
                </a:lnTo>
                <a:lnTo>
                  <a:pt x="1114" y="11433"/>
                </a:lnTo>
                <a:lnTo>
                  <a:pt x="1018" y="11433"/>
                </a:lnTo>
                <a:lnTo>
                  <a:pt x="0" y="10917"/>
                </a:lnTo>
                <a:lnTo>
                  <a:pt x="0" y="9828"/>
                </a:lnTo>
                <a:lnTo>
                  <a:pt x="1021" y="9311"/>
                </a:lnTo>
                <a:lnTo>
                  <a:pt x="1021" y="8332"/>
                </a:lnTo>
                <a:lnTo>
                  <a:pt x="0" y="7816"/>
                </a:lnTo>
                <a:lnTo>
                  <a:pt x="0" y="6724"/>
                </a:lnTo>
                <a:lnTo>
                  <a:pt x="1021" y="6207"/>
                </a:lnTo>
                <a:lnTo>
                  <a:pt x="1021" y="5229"/>
                </a:lnTo>
                <a:lnTo>
                  <a:pt x="0" y="4713"/>
                </a:lnTo>
                <a:lnTo>
                  <a:pt x="0" y="3621"/>
                </a:lnTo>
                <a:lnTo>
                  <a:pt x="1021" y="3104"/>
                </a:lnTo>
                <a:lnTo>
                  <a:pt x="1021" y="2122"/>
                </a:lnTo>
                <a:lnTo>
                  <a:pt x="0" y="1606"/>
                </a:lnTo>
                <a:lnTo>
                  <a:pt x="0" y="516"/>
                </a:lnTo>
                <a:lnTo>
                  <a:pt x="1015" y="0"/>
                </a:lnTo>
                <a:lnTo>
                  <a:pt x="1114" y="0"/>
                </a:lnTo>
                <a:lnTo>
                  <a:pt x="2085" y="494"/>
                </a:lnTo>
                <a:lnTo>
                  <a:pt x="3059" y="0"/>
                </a:lnTo>
                <a:lnTo>
                  <a:pt x="3157" y="0"/>
                </a:lnTo>
                <a:lnTo>
                  <a:pt x="4128" y="494"/>
                </a:lnTo>
                <a:lnTo>
                  <a:pt x="5102" y="0"/>
                </a:lnTo>
                <a:lnTo>
                  <a:pt x="5198" y="0"/>
                </a:lnTo>
                <a:lnTo>
                  <a:pt x="6169" y="494"/>
                </a:lnTo>
                <a:lnTo>
                  <a:pt x="7142" y="0"/>
                </a:lnTo>
                <a:lnTo>
                  <a:pt x="7241" y="0"/>
                </a:lnTo>
                <a:lnTo>
                  <a:pt x="8215" y="491"/>
                </a:lnTo>
                <a:lnTo>
                  <a:pt x="8573" y="310"/>
                </a:lnTo>
                <a:lnTo>
                  <a:pt x="8573" y="412"/>
                </a:lnTo>
                <a:lnTo>
                  <a:pt x="8260" y="570"/>
                </a:lnTo>
                <a:lnTo>
                  <a:pt x="8260" y="1501"/>
                </a:lnTo>
                <a:lnTo>
                  <a:pt x="8573" y="1343"/>
                </a:lnTo>
                <a:lnTo>
                  <a:pt x="8573" y="1442"/>
                </a:lnTo>
                <a:lnTo>
                  <a:pt x="8313" y="1575"/>
                </a:lnTo>
                <a:lnTo>
                  <a:pt x="8573" y="1707"/>
                </a:lnTo>
                <a:lnTo>
                  <a:pt x="8573" y="1809"/>
                </a:lnTo>
                <a:lnTo>
                  <a:pt x="8260" y="1651"/>
                </a:lnTo>
                <a:lnTo>
                  <a:pt x="8260" y="2588"/>
                </a:lnTo>
                <a:lnTo>
                  <a:pt x="8573" y="2746"/>
                </a:lnTo>
                <a:lnTo>
                  <a:pt x="8573" y="2844"/>
                </a:lnTo>
                <a:lnTo>
                  <a:pt x="8215" y="2664"/>
                </a:lnTo>
                <a:lnTo>
                  <a:pt x="7292" y="3132"/>
                </a:lnTo>
                <a:lnTo>
                  <a:pt x="8215" y="3595"/>
                </a:lnTo>
                <a:lnTo>
                  <a:pt x="8573" y="3415"/>
                </a:lnTo>
                <a:lnTo>
                  <a:pt x="8573" y="3516"/>
                </a:lnTo>
                <a:lnTo>
                  <a:pt x="8260" y="3674"/>
                </a:lnTo>
                <a:lnTo>
                  <a:pt x="8260" y="4608"/>
                </a:lnTo>
                <a:lnTo>
                  <a:pt x="8573" y="4450"/>
                </a:lnTo>
                <a:lnTo>
                  <a:pt x="8573" y="4549"/>
                </a:lnTo>
                <a:lnTo>
                  <a:pt x="8313" y="4682"/>
                </a:lnTo>
                <a:lnTo>
                  <a:pt x="8573" y="4814"/>
                </a:lnTo>
                <a:lnTo>
                  <a:pt x="8573" y="4916"/>
                </a:lnTo>
                <a:lnTo>
                  <a:pt x="8260" y="4758"/>
                </a:lnTo>
                <a:lnTo>
                  <a:pt x="8260" y="5692"/>
                </a:lnTo>
                <a:lnTo>
                  <a:pt x="8573" y="5849"/>
                </a:lnTo>
                <a:lnTo>
                  <a:pt x="8573" y="5948"/>
                </a:lnTo>
                <a:lnTo>
                  <a:pt x="8215" y="5767"/>
                </a:lnTo>
                <a:lnTo>
                  <a:pt x="7292" y="6235"/>
                </a:lnTo>
                <a:lnTo>
                  <a:pt x="8215" y="6704"/>
                </a:lnTo>
                <a:lnTo>
                  <a:pt x="8573" y="6523"/>
                </a:lnTo>
                <a:lnTo>
                  <a:pt x="8573" y="6625"/>
                </a:lnTo>
                <a:lnTo>
                  <a:pt x="8260" y="6783"/>
                </a:lnTo>
                <a:lnTo>
                  <a:pt x="8260" y="7717"/>
                </a:lnTo>
                <a:lnTo>
                  <a:pt x="8573" y="7559"/>
                </a:lnTo>
                <a:lnTo>
                  <a:pt x="8573" y="7658"/>
                </a:lnTo>
                <a:lnTo>
                  <a:pt x="8313" y="7790"/>
                </a:lnTo>
                <a:lnTo>
                  <a:pt x="8573" y="7923"/>
                </a:lnTo>
                <a:lnTo>
                  <a:pt x="8573" y="8024"/>
                </a:lnTo>
                <a:lnTo>
                  <a:pt x="8260" y="7866"/>
                </a:lnTo>
                <a:lnTo>
                  <a:pt x="8260" y="8801"/>
                </a:lnTo>
                <a:lnTo>
                  <a:pt x="8573" y="8959"/>
                </a:lnTo>
                <a:lnTo>
                  <a:pt x="8573" y="9057"/>
                </a:lnTo>
                <a:lnTo>
                  <a:pt x="8217" y="8863"/>
                </a:lnTo>
                <a:lnTo>
                  <a:pt x="7295" y="9331"/>
                </a:lnTo>
                <a:lnTo>
                  <a:pt x="8217" y="9799"/>
                </a:lnTo>
                <a:lnTo>
                  <a:pt x="8573" y="9621"/>
                </a:lnTo>
                <a:lnTo>
                  <a:pt x="8573" y="9722"/>
                </a:lnTo>
                <a:close/>
                <a:moveTo>
                  <a:pt x="1165" y="6235"/>
                </a:moveTo>
                <a:lnTo>
                  <a:pt x="2088" y="6704"/>
                </a:lnTo>
                <a:lnTo>
                  <a:pt x="3011" y="6235"/>
                </a:lnTo>
                <a:lnTo>
                  <a:pt x="2088" y="5767"/>
                </a:lnTo>
                <a:lnTo>
                  <a:pt x="1165" y="6235"/>
                </a:lnTo>
                <a:close/>
                <a:moveTo>
                  <a:pt x="2043" y="6780"/>
                </a:moveTo>
                <a:lnTo>
                  <a:pt x="1111" y="6309"/>
                </a:lnTo>
                <a:lnTo>
                  <a:pt x="1111" y="7243"/>
                </a:lnTo>
                <a:lnTo>
                  <a:pt x="2043" y="7714"/>
                </a:lnTo>
                <a:lnTo>
                  <a:pt x="2043" y="6780"/>
                </a:lnTo>
                <a:close/>
                <a:moveTo>
                  <a:pt x="1111" y="6162"/>
                </a:moveTo>
                <a:lnTo>
                  <a:pt x="2043" y="5692"/>
                </a:lnTo>
                <a:lnTo>
                  <a:pt x="2043" y="4758"/>
                </a:lnTo>
                <a:lnTo>
                  <a:pt x="1111" y="5229"/>
                </a:lnTo>
                <a:lnTo>
                  <a:pt x="1111" y="6162"/>
                </a:lnTo>
                <a:close/>
                <a:moveTo>
                  <a:pt x="1111" y="4140"/>
                </a:moveTo>
                <a:lnTo>
                  <a:pt x="2043" y="4611"/>
                </a:lnTo>
                <a:lnTo>
                  <a:pt x="2043" y="3677"/>
                </a:lnTo>
                <a:lnTo>
                  <a:pt x="1111" y="3206"/>
                </a:lnTo>
                <a:lnTo>
                  <a:pt x="1111" y="4140"/>
                </a:lnTo>
                <a:close/>
                <a:moveTo>
                  <a:pt x="4029" y="4684"/>
                </a:moveTo>
                <a:lnTo>
                  <a:pt x="3109" y="4216"/>
                </a:lnTo>
                <a:lnTo>
                  <a:pt x="2187" y="4684"/>
                </a:lnTo>
                <a:lnTo>
                  <a:pt x="3107" y="5153"/>
                </a:lnTo>
                <a:lnTo>
                  <a:pt x="4029" y="4684"/>
                </a:lnTo>
                <a:close/>
                <a:moveTo>
                  <a:pt x="3152" y="4140"/>
                </a:moveTo>
                <a:lnTo>
                  <a:pt x="4083" y="4611"/>
                </a:lnTo>
                <a:lnTo>
                  <a:pt x="4083" y="3677"/>
                </a:lnTo>
                <a:lnTo>
                  <a:pt x="3152" y="3206"/>
                </a:lnTo>
                <a:lnTo>
                  <a:pt x="3152" y="4140"/>
                </a:lnTo>
                <a:close/>
                <a:moveTo>
                  <a:pt x="4086" y="4758"/>
                </a:moveTo>
                <a:lnTo>
                  <a:pt x="3155" y="5229"/>
                </a:lnTo>
                <a:lnTo>
                  <a:pt x="3155" y="6162"/>
                </a:lnTo>
                <a:lnTo>
                  <a:pt x="4086" y="5692"/>
                </a:lnTo>
                <a:lnTo>
                  <a:pt x="4086" y="4758"/>
                </a:lnTo>
                <a:close/>
                <a:moveTo>
                  <a:pt x="3064" y="4140"/>
                </a:moveTo>
                <a:lnTo>
                  <a:pt x="3064" y="3206"/>
                </a:lnTo>
                <a:lnTo>
                  <a:pt x="2133" y="3677"/>
                </a:lnTo>
                <a:lnTo>
                  <a:pt x="2133" y="4611"/>
                </a:lnTo>
                <a:lnTo>
                  <a:pt x="3064" y="4140"/>
                </a:lnTo>
                <a:close/>
                <a:moveTo>
                  <a:pt x="3064" y="5229"/>
                </a:moveTo>
                <a:lnTo>
                  <a:pt x="2133" y="4758"/>
                </a:lnTo>
                <a:lnTo>
                  <a:pt x="2133" y="5692"/>
                </a:lnTo>
                <a:lnTo>
                  <a:pt x="3064" y="6162"/>
                </a:lnTo>
                <a:lnTo>
                  <a:pt x="3064" y="5229"/>
                </a:lnTo>
                <a:close/>
                <a:moveTo>
                  <a:pt x="3064" y="6309"/>
                </a:moveTo>
                <a:lnTo>
                  <a:pt x="2133" y="6780"/>
                </a:lnTo>
                <a:lnTo>
                  <a:pt x="2133" y="7714"/>
                </a:lnTo>
                <a:lnTo>
                  <a:pt x="3064" y="7243"/>
                </a:lnTo>
                <a:lnTo>
                  <a:pt x="3064" y="6309"/>
                </a:lnTo>
                <a:close/>
                <a:moveTo>
                  <a:pt x="3061" y="8332"/>
                </a:moveTo>
                <a:lnTo>
                  <a:pt x="2130" y="7861"/>
                </a:lnTo>
                <a:lnTo>
                  <a:pt x="2130" y="8795"/>
                </a:lnTo>
                <a:lnTo>
                  <a:pt x="3061" y="9266"/>
                </a:lnTo>
                <a:lnTo>
                  <a:pt x="3061" y="8332"/>
                </a:lnTo>
                <a:close/>
                <a:moveTo>
                  <a:pt x="2187" y="7787"/>
                </a:moveTo>
                <a:lnTo>
                  <a:pt x="3107" y="8256"/>
                </a:lnTo>
                <a:lnTo>
                  <a:pt x="4029" y="7787"/>
                </a:lnTo>
                <a:lnTo>
                  <a:pt x="3109" y="7319"/>
                </a:lnTo>
                <a:lnTo>
                  <a:pt x="2187" y="7787"/>
                </a:lnTo>
                <a:close/>
                <a:moveTo>
                  <a:pt x="3152" y="8335"/>
                </a:moveTo>
                <a:lnTo>
                  <a:pt x="3152" y="9269"/>
                </a:lnTo>
                <a:lnTo>
                  <a:pt x="4083" y="8798"/>
                </a:lnTo>
                <a:lnTo>
                  <a:pt x="4083" y="7864"/>
                </a:lnTo>
                <a:lnTo>
                  <a:pt x="3152" y="8335"/>
                </a:lnTo>
                <a:close/>
                <a:moveTo>
                  <a:pt x="3152" y="7243"/>
                </a:moveTo>
                <a:lnTo>
                  <a:pt x="4083" y="7714"/>
                </a:lnTo>
                <a:lnTo>
                  <a:pt x="4083" y="6780"/>
                </a:lnTo>
                <a:lnTo>
                  <a:pt x="3152" y="6309"/>
                </a:lnTo>
                <a:lnTo>
                  <a:pt x="3152" y="7243"/>
                </a:lnTo>
                <a:close/>
                <a:moveTo>
                  <a:pt x="3208" y="6235"/>
                </a:moveTo>
                <a:lnTo>
                  <a:pt x="4131" y="6704"/>
                </a:lnTo>
                <a:lnTo>
                  <a:pt x="5054" y="6235"/>
                </a:lnTo>
                <a:lnTo>
                  <a:pt x="4131" y="5767"/>
                </a:lnTo>
                <a:lnTo>
                  <a:pt x="3208" y="6235"/>
                </a:lnTo>
                <a:close/>
                <a:moveTo>
                  <a:pt x="6073" y="4684"/>
                </a:moveTo>
                <a:lnTo>
                  <a:pt x="5150" y="4216"/>
                </a:lnTo>
                <a:lnTo>
                  <a:pt x="4227" y="4684"/>
                </a:lnTo>
                <a:lnTo>
                  <a:pt x="5150" y="5153"/>
                </a:lnTo>
                <a:lnTo>
                  <a:pt x="6073" y="4684"/>
                </a:lnTo>
                <a:close/>
                <a:moveTo>
                  <a:pt x="5195" y="4140"/>
                </a:moveTo>
                <a:lnTo>
                  <a:pt x="6126" y="4611"/>
                </a:lnTo>
                <a:lnTo>
                  <a:pt x="6126" y="3677"/>
                </a:lnTo>
                <a:lnTo>
                  <a:pt x="5195" y="3206"/>
                </a:lnTo>
                <a:lnTo>
                  <a:pt x="5195" y="4140"/>
                </a:lnTo>
                <a:close/>
                <a:moveTo>
                  <a:pt x="6126" y="4758"/>
                </a:moveTo>
                <a:lnTo>
                  <a:pt x="5195" y="5229"/>
                </a:lnTo>
                <a:lnTo>
                  <a:pt x="5195" y="6162"/>
                </a:lnTo>
                <a:lnTo>
                  <a:pt x="6126" y="5692"/>
                </a:lnTo>
                <a:lnTo>
                  <a:pt x="6126" y="4758"/>
                </a:lnTo>
                <a:close/>
                <a:moveTo>
                  <a:pt x="5105" y="4140"/>
                </a:moveTo>
                <a:lnTo>
                  <a:pt x="5105" y="3206"/>
                </a:lnTo>
                <a:lnTo>
                  <a:pt x="4173" y="3677"/>
                </a:lnTo>
                <a:lnTo>
                  <a:pt x="4173" y="4611"/>
                </a:lnTo>
                <a:lnTo>
                  <a:pt x="5105" y="4140"/>
                </a:lnTo>
                <a:close/>
                <a:moveTo>
                  <a:pt x="5105" y="5229"/>
                </a:moveTo>
                <a:lnTo>
                  <a:pt x="4173" y="4758"/>
                </a:lnTo>
                <a:lnTo>
                  <a:pt x="4173" y="5692"/>
                </a:lnTo>
                <a:lnTo>
                  <a:pt x="5105" y="6162"/>
                </a:lnTo>
                <a:lnTo>
                  <a:pt x="5105" y="5229"/>
                </a:lnTo>
                <a:close/>
                <a:moveTo>
                  <a:pt x="5105" y="6309"/>
                </a:moveTo>
                <a:lnTo>
                  <a:pt x="4173" y="6780"/>
                </a:lnTo>
                <a:lnTo>
                  <a:pt x="4173" y="7714"/>
                </a:lnTo>
                <a:lnTo>
                  <a:pt x="5105" y="7243"/>
                </a:lnTo>
                <a:lnTo>
                  <a:pt x="5105" y="6309"/>
                </a:lnTo>
                <a:close/>
                <a:moveTo>
                  <a:pt x="4173" y="7861"/>
                </a:moveTo>
                <a:lnTo>
                  <a:pt x="4173" y="8795"/>
                </a:lnTo>
                <a:lnTo>
                  <a:pt x="5105" y="9266"/>
                </a:lnTo>
                <a:lnTo>
                  <a:pt x="5105" y="8332"/>
                </a:lnTo>
                <a:lnTo>
                  <a:pt x="4173" y="7861"/>
                </a:lnTo>
                <a:close/>
                <a:moveTo>
                  <a:pt x="4227" y="7787"/>
                </a:moveTo>
                <a:lnTo>
                  <a:pt x="5150" y="8256"/>
                </a:lnTo>
                <a:lnTo>
                  <a:pt x="6073" y="7787"/>
                </a:lnTo>
                <a:lnTo>
                  <a:pt x="5150" y="7319"/>
                </a:lnTo>
                <a:lnTo>
                  <a:pt x="4227" y="7787"/>
                </a:lnTo>
                <a:close/>
                <a:moveTo>
                  <a:pt x="5195" y="8335"/>
                </a:moveTo>
                <a:lnTo>
                  <a:pt x="5195" y="9269"/>
                </a:lnTo>
                <a:lnTo>
                  <a:pt x="6126" y="8798"/>
                </a:lnTo>
                <a:lnTo>
                  <a:pt x="6126" y="7864"/>
                </a:lnTo>
                <a:lnTo>
                  <a:pt x="5195" y="8335"/>
                </a:lnTo>
                <a:close/>
                <a:moveTo>
                  <a:pt x="5195" y="7243"/>
                </a:moveTo>
                <a:lnTo>
                  <a:pt x="6126" y="7714"/>
                </a:lnTo>
                <a:lnTo>
                  <a:pt x="6126" y="6780"/>
                </a:lnTo>
                <a:lnTo>
                  <a:pt x="5195" y="6309"/>
                </a:lnTo>
                <a:lnTo>
                  <a:pt x="5195" y="7243"/>
                </a:lnTo>
                <a:close/>
                <a:moveTo>
                  <a:pt x="5249" y="6235"/>
                </a:moveTo>
                <a:lnTo>
                  <a:pt x="6171" y="6704"/>
                </a:lnTo>
                <a:lnTo>
                  <a:pt x="7094" y="6235"/>
                </a:lnTo>
                <a:lnTo>
                  <a:pt x="6171" y="5767"/>
                </a:lnTo>
                <a:lnTo>
                  <a:pt x="5249" y="6235"/>
                </a:lnTo>
                <a:close/>
                <a:moveTo>
                  <a:pt x="6217" y="5692"/>
                </a:moveTo>
                <a:lnTo>
                  <a:pt x="7148" y="6162"/>
                </a:lnTo>
                <a:lnTo>
                  <a:pt x="7148" y="5229"/>
                </a:lnTo>
                <a:lnTo>
                  <a:pt x="6217" y="4758"/>
                </a:lnTo>
                <a:lnTo>
                  <a:pt x="6217" y="5692"/>
                </a:lnTo>
                <a:close/>
                <a:moveTo>
                  <a:pt x="7148" y="6309"/>
                </a:moveTo>
                <a:lnTo>
                  <a:pt x="6217" y="6780"/>
                </a:lnTo>
                <a:lnTo>
                  <a:pt x="6217" y="7714"/>
                </a:lnTo>
                <a:lnTo>
                  <a:pt x="7148" y="7243"/>
                </a:lnTo>
                <a:lnTo>
                  <a:pt x="7148" y="6309"/>
                </a:lnTo>
                <a:close/>
                <a:moveTo>
                  <a:pt x="6217" y="7861"/>
                </a:moveTo>
                <a:lnTo>
                  <a:pt x="6217" y="8795"/>
                </a:lnTo>
                <a:lnTo>
                  <a:pt x="7148" y="9266"/>
                </a:lnTo>
                <a:lnTo>
                  <a:pt x="7148" y="8332"/>
                </a:lnTo>
                <a:lnTo>
                  <a:pt x="6217" y="7861"/>
                </a:lnTo>
                <a:close/>
                <a:moveTo>
                  <a:pt x="6270" y="7787"/>
                </a:moveTo>
                <a:lnTo>
                  <a:pt x="7193" y="8256"/>
                </a:lnTo>
                <a:lnTo>
                  <a:pt x="8116" y="7787"/>
                </a:lnTo>
                <a:lnTo>
                  <a:pt x="7193" y="7319"/>
                </a:lnTo>
                <a:lnTo>
                  <a:pt x="6270" y="7787"/>
                </a:lnTo>
                <a:close/>
                <a:moveTo>
                  <a:pt x="6270" y="4684"/>
                </a:moveTo>
                <a:lnTo>
                  <a:pt x="7193" y="5153"/>
                </a:lnTo>
                <a:lnTo>
                  <a:pt x="8116" y="4684"/>
                </a:lnTo>
                <a:lnTo>
                  <a:pt x="7193" y="4216"/>
                </a:lnTo>
                <a:lnTo>
                  <a:pt x="6270" y="4684"/>
                </a:lnTo>
                <a:close/>
                <a:moveTo>
                  <a:pt x="6217" y="4611"/>
                </a:moveTo>
                <a:lnTo>
                  <a:pt x="7148" y="4140"/>
                </a:lnTo>
                <a:lnTo>
                  <a:pt x="7148" y="3206"/>
                </a:lnTo>
                <a:lnTo>
                  <a:pt x="6217" y="3677"/>
                </a:lnTo>
                <a:lnTo>
                  <a:pt x="6217" y="4611"/>
                </a:lnTo>
                <a:close/>
                <a:moveTo>
                  <a:pt x="6270" y="1577"/>
                </a:moveTo>
                <a:lnTo>
                  <a:pt x="7193" y="2046"/>
                </a:lnTo>
                <a:lnTo>
                  <a:pt x="8116" y="1577"/>
                </a:lnTo>
                <a:lnTo>
                  <a:pt x="7193" y="1109"/>
                </a:lnTo>
                <a:lnTo>
                  <a:pt x="6270" y="1577"/>
                </a:lnTo>
                <a:close/>
                <a:moveTo>
                  <a:pt x="6217" y="570"/>
                </a:moveTo>
                <a:lnTo>
                  <a:pt x="6217" y="1504"/>
                </a:lnTo>
                <a:lnTo>
                  <a:pt x="7148" y="1033"/>
                </a:lnTo>
                <a:lnTo>
                  <a:pt x="7148" y="99"/>
                </a:lnTo>
                <a:lnTo>
                  <a:pt x="6217" y="570"/>
                </a:lnTo>
                <a:close/>
                <a:moveTo>
                  <a:pt x="6217" y="1651"/>
                </a:moveTo>
                <a:lnTo>
                  <a:pt x="6217" y="2585"/>
                </a:lnTo>
                <a:lnTo>
                  <a:pt x="7148" y="3056"/>
                </a:lnTo>
                <a:lnTo>
                  <a:pt x="7148" y="2122"/>
                </a:lnTo>
                <a:lnTo>
                  <a:pt x="6217" y="1651"/>
                </a:lnTo>
                <a:close/>
                <a:moveTo>
                  <a:pt x="7094" y="3132"/>
                </a:moveTo>
                <a:lnTo>
                  <a:pt x="6171" y="2664"/>
                </a:lnTo>
                <a:lnTo>
                  <a:pt x="5249" y="3132"/>
                </a:lnTo>
                <a:lnTo>
                  <a:pt x="6171" y="3601"/>
                </a:lnTo>
                <a:lnTo>
                  <a:pt x="7094" y="3132"/>
                </a:lnTo>
                <a:close/>
                <a:moveTo>
                  <a:pt x="5195" y="3059"/>
                </a:moveTo>
                <a:lnTo>
                  <a:pt x="6126" y="2585"/>
                </a:lnTo>
                <a:lnTo>
                  <a:pt x="6126" y="1651"/>
                </a:lnTo>
                <a:lnTo>
                  <a:pt x="5195" y="2122"/>
                </a:lnTo>
                <a:lnTo>
                  <a:pt x="5195" y="3059"/>
                </a:lnTo>
                <a:close/>
                <a:moveTo>
                  <a:pt x="5195" y="99"/>
                </a:moveTo>
                <a:lnTo>
                  <a:pt x="5195" y="1033"/>
                </a:lnTo>
                <a:lnTo>
                  <a:pt x="6126" y="1504"/>
                </a:lnTo>
                <a:lnTo>
                  <a:pt x="6126" y="570"/>
                </a:lnTo>
                <a:lnTo>
                  <a:pt x="5195" y="99"/>
                </a:lnTo>
                <a:close/>
                <a:moveTo>
                  <a:pt x="6073" y="1577"/>
                </a:moveTo>
                <a:lnTo>
                  <a:pt x="5150" y="1109"/>
                </a:lnTo>
                <a:lnTo>
                  <a:pt x="4227" y="1577"/>
                </a:lnTo>
                <a:lnTo>
                  <a:pt x="5150" y="2046"/>
                </a:lnTo>
                <a:lnTo>
                  <a:pt x="6073" y="1577"/>
                </a:lnTo>
                <a:close/>
                <a:moveTo>
                  <a:pt x="4173" y="570"/>
                </a:moveTo>
                <a:lnTo>
                  <a:pt x="4173" y="1504"/>
                </a:lnTo>
                <a:lnTo>
                  <a:pt x="5105" y="1033"/>
                </a:lnTo>
                <a:lnTo>
                  <a:pt x="5105" y="99"/>
                </a:lnTo>
                <a:lnTo>
                  <a:pt x="4173" y="570"/>
                </a:lnTo>
                <a:close/>
                <a:moveTo>
                  <a:pt x="4173" y="1651"/>
                </a:moveTo>
                <a:lnTo>
                  <a:pt x="4173" y="2585"/>
                </a:lnTo>
                <a:lnTo>
                  <a:pt x="5105" y="3056"/>
                </a:lnTo>
                <a:lnTo>
                  <a:pt x="5105" y="2122"/>
                </a:lnTo>
                <a:lnTo>
                  <a:pt x="4173" y="1651"/>
                </a:lnTo>
                <a:close/>
                <a:moveTo>
                  <a:pt x="5051" y="3132"/>
                </a:moveTo>
                <a:lnTo>
                  <a:pt x="4131" y="2664"/>
                </a:lnTo>
                <a:lnTo>
                  <a:pt x="3208" y="3132"/>
                </a:lnTo>
                <a:lnTo>
                  <a:pt x="4128" y="3601"/>
                </a:lnTo>
                <a:lnTo>
                  <a:pt x="5051" y="3132"/>
                </a:lnTo>
                <a:close/>
                <a:moveTo>
                  <a:pt x="3152" y="3059"/>
                </a:moveTo>
                <a:lnTo>
                  <a:pt x="4083" y="2585"/>
                </a:lnTo>
                <a:lnTo>
                  <a:pt x="4083" y="1651"/>
                </a:lnTo>
                <a:lnTo>
                  <a:pt x="3152" y="2122"/>
                </a:lnTo>
                <a:lnTo>
                  <a:pt x="3152" y="3059"/>
                </a:lnTo>
                <a:close/>
                <a:moveTo>
                  <a:pt x="3152" y="99"/>
                </a:moveTo>
                <a:lnTo>
                  <a:pt x="3152" y="1033"/>
                </a:lnTo>
                <a:lnTo>
                  <a:pt x="4083" y="1504"/>
                </a:lnTo>
                <a:lnTo>
                  <a:pt x="4083" y="570"/>
                </a:lnTo>
                <a:lnTo>
                  <a:pt x="3152" y="99"/>
                </a:lnTo>
                <a:close/>
                <a:moveTo>
                  <a:pt x="4029" y="1577"/>
                </a:moveTo>
                <a:lnTo>
                  <a:pt x="3107" y="1109"/>
                </a:lnTo>
                <a:lnTo>
                  <a:pt x="2184" y="1577"/>
                </a:lnTo>
                <a:lnTo>
                  <a:pt x="3107" y="2046"/>
                </a:lnTo>
                <a:lnTo>
                  <a:pt x="4029" y="1577"/>
                </a:lnTo>
                <a:close/>
                <a:moveTo>
                  <a:pt x="3061" y="99"/>
                </a:moveTo>
                <a:lnTo>
                  <a:pt x="2130" y="570"/>
                </a:lnTo>
                <a:lnTo>
                  <a:pt x="2130" y="1504"/>
                </a:lnTo>
                <a:lnTo>
                  <a:pt x="3061" y="1033"/>
                </a:lnTo>
                <a:lnTo>
                  <a:pt x="3061" y="99"/>
                </a:lnTo>
                <a:close/>
                <a:moveTo>
                  <a:pt x="3061" y="2122"/>
                </a:moveTo>
                <a:lnTo>
                  <a:pt x="2130" y="1651"/>
                </a:lnTo>
                <a:lnTo>
                  <a:pt x="2130" y="2585"/>
                </a:lnTo>
                <a:lnTo>
                  <a:pt x="3061" y="3056"/>
                </a:lnTo>
                <a:lnTo>
                  <a:pt x="3061" y="2122"/>
                </a:lnTo>
                <a:close/>
                <a:moveTo>
                  <a:pt x="3008" y="3132"/>
                </a:moveTo>
                <a:lnTo>
                  <a:pt x="2088" y="2664"/>
                </a:lnTo>
                <a:lnTo>
                  <a:pt x="1165" y="3132"/>
                </a:lnTo>
                <a:lnTo>
                  <a:pt x="2085" y="3601"/>
                </a:lnTo>
                <a:lnTo>
                  <a:pt x="3008" y="3132"/>
                </a:lnTo>
                <a:close/>
                <a:moveTo>
                  <a:pt x="1111" y="3059"/>
                </a:moveTo>
                <a:lnTo>
                  <a:pt x="2043" y="2585"/>
                </a:lnTo>
                <a:lnTo>
                  <a:pt x="2043" y="1651"/>
                </a:lnTo>
                <a:lnTo>
                  <a:pt x="1111" y="2122"/>
                </a:lnTo>
                <a:lnTo>
                  <a:pt x="1111" y="3059"/>
                </a:lnTo>
                <a:close/>
                <a:moveTo>
                  <a:pt x="1111" y="99"/>
                </a:moveTo>
                <a:lnTo>
                  <a:pt x="1111" y="1033"/>
                </a:lnTo>
                <a:lnTo>
                  <a:pt x="2043" y="1504"/>
                </a:lnTo>
                <a:lnTo>
                  <a:pt x="2043" y="570"/>
                </a:lnTo>
                <a:lnTo>
                  <a:pt x="1111" y="99"/>
                </a:lnTo>
                <a:close/>
                <a:moveTo>
                  <a:pt x="90" y="570"/>
                </a:moveTo>
                <a:lnTo>
                  <a:pt x="90" y="1504"/>
                </a:lnTo>
                <a:lnTo>
                  <a:pt x="1021" y="1033"/>
                </a:lnTo>
                <a:lnTo>
                  <a:pt x="1021" y="99"/>
                </a:lnTo>
                <a:lnTo>
                  <a:pt x="90" y="570"/>
                </a:lnTo>
                <a:close/>
                <a:moveTo>
                  <a:pt x="143" y="1577"/>
                </a:moveTo>
                <a:lnTo>
                  <a:pt x="1066" y="2046"/>
                </a:lnTo>
                <a:lnTo>
                  <a:pt x="1989" y="1580"/>
                </a:lnTo>
                <a:lnTo>
                  <a:pt x="1066" y="1112"/>
                </a:lnTo>
                <a:lnTo>
                  <a:pt x="143" y="1577"/>
                </a:lnTo>
                <a:close/>
                <a:moveTo>
                  <a:pt x="90" y="3677"/>
                </a:moveTo>
                <a:lnTo>
                  <a:pt x="90" y="4611"/>
                </a:lnTo>
                <a:lnTo>
                  <a:pt x="1021" y="4140"/>
                </a:lnTo>
                <a:lnTo>
                  <a:pt x="1021" y="3206"/>
                </a:lnTo>
                <a:lnTo>
                  <a:pt x="90" y="3677"/>
                </a:lnTo>
                <a:close/>
                <a:moveTo>
                  <a:pt x="143" y="4684"/>
                </a:moveTo>
                <a:lnTo>
                  <a:pt x="1066" y="5153"/>
                </a:lnTo>
                <a:lnTo>
                  <a:pt x="1989" y="4684"/>
                </a:lnTo>
                <a:lnTo>
                  <a:pt x="1066" y="4216"/>
                </a:lnTo>
                <a:lnTo>
                  <a:pt x="143" y="4684"/>
                </a:lnTo>
                <a:close/>
                <a:moveTo>
                  <a:pt x="90" y="6780"/>
                </a:moveTo>
                <a:lnTo>
                  <a:pt x="90" y="7714"/>
                </a:lnTo>
                <a:lnTo>
                  <a:pt x="1021" y="7243"/>
                </a:lnTo>
                <a:lnTo>
                  <a:pt x="1021" y="6309"/>
                </a:lnTo>
                <a:lnTo>
                  <a:pt x="90" y="6780"/>
                </a:lnTo>
                <a:close/>
                <a:moveTo>
                  <a:pt x="143" y="7787"/>
                </a:moveTo>
                <a:lnTo>
                  <a:pt x="1066" y="8256"/>
                </a:lnTo>
                <a:lnTo>
                  <a:pt x="1989" y="7787"/>
                </a:lnTo>
                <a:lnTo>
                  <a:pt x="1066" y="7319"/>
                </a:lnTo>
                <a:lnTo>
                  <a:pt x="143" y="7787"/>
                </a:lnTo>
                <a:close/>
                <a:moveTo>
                  <a:pt x="2043" y="7861"/>
                </a:moveTo>
                <a:lnTo>
                  <a:pt x="1111" y="8332"/>
                </a:lnTo>
                <a:lnTo>
                  <a:pt x="1111" y="9266"/>
                </a:lnTo>
                <a:lnTo>
                  <a:pt x="2043" y="8795"/>
                </a:lnTo>
                <a:lnTo>
                  <a:pt x="2043" y="7861"/>
                </a:lnTo>
                <a:close/>
                <a:moveTo>
                  <a:pt x="90" y="9887"/>
                </a:moveTo>
                <a:lnTo>
                  <a:pt x="90" y="10821"/>
                </a:lnTo>
                <a:lnTo>
                  <a:pt x="1021" y="10350"/>
                </a:lnTo>
                <a:lnTo>
                  <a:pt x="1021" y="9416"/>
                </a:lnTo>
                <a:lnTo>
                  <a:pt x="90" y="9887"/>
                </a:lnTo>
                <a:close/>
                <a:moveTo>
                  <a:pt x="1066" y="11363"/>
                </a:moveTo>
                <a:lnTo>
                  <a:pt x="1989" y="10894"/>
                </a:lnTo>
                <a:lnTo>
                  <a:pt x="1066" y="10426"/>
                </a:lnTo>
                <a:lnTo>
                  <a:pt x="143" y="10894"/>
                </a:lnTo>
                <a:lnTo>
                  <a:pt x="1066" y="11363"/>
                </a:lnTo>
                <a:close/>
                <a:moveTo>
                  <a:pt x="2043" y="10821"/>
                </a:moveTo>
                <a:lnTo>
                  <a:pt x="2043" y="9887"/>
                </a:lnTo>
                <a:lnTo>
                  <a:pt x="1111" y="9416"/>
                </a:lnTo>
                <a:lnTo>
                  <a:pt x="1111" y="10350"/>
                </a:lnTo>
                <a:lnTo>
                  <a:pt x="2043" y="10821"/>
                </a:lnTo>
                <a:close/>
                <a:moveTo>
                  <a:pt x="2088" y="9808"/>
                </a:moveTo>
                <a:lnTo>
                  <a:pt x="3011" y="9340"/>
                </a:lnTo>
                <a:lnTo>
                  <a:pt x="2088" y="8871"/>
                </a:lnTo>
                <a:lnTo>
                  <a:pt x="1165" y="9340"/>
                </a:lnTo>
                <a:lnTo>
                  <a:pt x="2088" y="9808"/>
                </a:lnTo>
                <a:close/>
                <a:moveTo>
                  <a:pt x="3061" y="9416"/>
                </a:moveTo>
                <a:lnTo>
                  <a:pt x="2130" y="9887"/>
                </a:lnTo>
                <a:lnTo>
                  <a:pt x="2130" y="10821"/>
                </a:lnTo>
                <a:lnTo>
                  <a:pt x="3061" y="10350"/>
                </a:lnTo>
                <a:lnTo>
                  <a:pt x="3061" y="9416"/>
                </a:lnTo>
                <a:close/>
                <a:moveTo>
                  <a:pt x="3107" y="11363"/>
                </a:moveTo>
                <a:lnTo>
                  <a:pt x="4029" y="10894"/>
                </a:lnTo>
                <a:lnTo>
                  <a:pt x="3107" y="10426"/>
                </a:lnTo>
                <a:lnTo>
                  <a:pt x="2184" y="10894"/>
                </a:lnTo>
                <a:lnTo>
                  <a:pt x="3107" y="11363"/>
                </a:lnTo>
                <a:close/>
                <a:moveTo>
                  <a:pt x="4086" y="10821"/>
                </a:moveTo>
                <a:lnTo>
                  <a:pt x="4086" y="9887"/>
                </a:lnTo>
                <a:lnTo>
                  <a:pt x="3155" y="9416"/>
                </a:lnTo>
                <a:lnTo>
                  <a:pt x="3155" y="10350"/>
                </a:lnTo>
                <a:lnTo>
                  <a:pt x="4086" y="10821"/>
                </a:lnTo>
                <a:close/>
                <a:moveTo>
                  <a:pt x="4128" y="9808"/>
                </a:moveTo>
                <a:lnTo>
                  <a:pt x="5051" y="9340"/>
                </a:lnTo>
                <a:lnTo>
                  <a:pt x="4128" y="8871"/>
                </a:lnTo>
                <a:lnTo>
                  <a:pt x="3205" y="9340"/>
                </a:lnTo>
                <a:lnTo>
                  <a:pt x="4128" y="9808"/>
                </a:lnTo>
                <a:close/>
                <a:moveTo>
                  <a:pt x="4173" y="9887"/>
                </a:moveTo>
                <a:lnTo>
                  <a:pt x="4173" y="10821"/>
                </a:lnTo>
                <a:lnTo>
                  <a:pt x="5105" y="10350"/>
                </a:lnTo>
                <a:lnTo>
                  <a:pt x="5105" y="9416"/>
                </a:lnTo>
                <a:lnTo>
                  <a:pt x="4173" y="9887"/>
                </a:lnTo>
                <a:close/>
                <a:moveTo>
                  <a:pt x="5150" y="11363"/>
                </a:moveTo>
                <a:lnTo>
                  <a:pt x="6073" y="10894"/>
                </a:lnTo>
                <a:lnTo>
                  <a:pt x="5150" y="10426"/>
                </a:lnTo>
                <a:lnTo>
                  <a:pt x="4227" y="10894"/>
                </a:lnTo>
                <a:lnTo>
                  <a:pt x="5150" y="11363"/>
                </a:lnTo>
                <a:close/>
                <a:moveTo>
                  <a:pt x="6126" y="10821"/>
                </a:moveTo>
                <a:lnTo>
                  <a:pt x="6126" y="9887"/>
                </a:lnTo>
                <a:lnTo>
                  <a:pt x="5195" y="9416"/>
                </a:lnTo>
                <a:lnTo>
                  <a:pt x="5195" y="10350"/>
                </a:lnTo>
                <a:lnTo>
                  <a:pt x="6126" y="10821"/>
                </a:lnTo>
                <a:close/>
                <a:moveTo>
                  <a:pt x="6171" y="9808"/>
                </a:moveTo>
                <a:lnTo>
                  <a:pt x="7094" y="9340"/>
                </a:lnTo>
                <a:lnTo>
                  <a:pt x="6171" y="8871"/>
                </a:lnTo>
                <a:lnTo>
                  <a:pt x="5249" y="9340"/>
                </a:lnTo>
                <a:lnTo>
                  <a:pt x="6171" y="9808"/>
                </a:lnTo>
                <a:close/>
                <a:moveTo>
                  <a:pt x="6217" y="9887"/>
                </a:moveTo>
                <a:lnTo>
                  <a:pt x="6217" y="10821"/>
                </a:lnTo>
                <a:lnTo>
                  <a:pt x="7148" y="10350"/>
                </a:lnTo>
                <a:lnTo>
                  <a:pt x="7148" y="9416"/>
                </a:lnTo>
                <a:lnTo>
                  <a:pt x="6217" y="9887"/>
                </a:lnTo>
                <a:close/>
                <a:moveTo>
                  <a:pt x="7193" y="11363"/>
                </a:moveTo>
                <a:lnTo>
                  <a:pt x="8116" y="10894"/>
                </a:lnTo>
                <a:lnTo>
                  <a:pt x="7193" y="10426"/>
                </a:lnTo>
                <a:lnTo>
                  <a:pt x="6270" y="10894"/>
                </a:lnTo>
                <a:lnTo>
                  <a:pt x="7193" y="11363"/>
                </a:lnTo>
                <a:close/>
                <a:moveTo>
                  <a:pt x="8169" y="9887"/>
                </a:moveTo>
                <a:lnTo>
                  <a:pt x="7238" y="9416"/>
                </a:lnTo>
                <a:lnTo>
                  <a:pt x="7238" y="10350"/>
                </a:lnTo>
                <a:lnTo>
                  <a:pt x="8169" y="10821"/>
                </a:lnTo>
                <a:lnTo>
                  <a:pt x="8169" y="9887"/>
                </a:lnTo>
                <a:close/>
                <a:moveTo>
                  <a:pt x="8169" y="8798"/>
                </a:moveTo>
                <a:lnTo>
                  <a:pt x="8169" y="7864"/>
                </a:lnTo>
                <a:lnTo>
                  <a:pt x="7238" y="8335"/>
                </a:lnTo>
                <a:lnTo>
                  <a:pt x="7238" y="9269"/>
                </a:lnTo>
                <a:lnTo>
                  <a:pt x="8169" y="8798"/>
                </a:lnTo>
                <a:close/>
                <a:moveTo>
                  <a:pt x="8169" y="6780"/>
                </a:moveTo>
                <a:lnTo>
                  <a:pt x="7238" y="6309"/>
                </a:lnTo>
                <a:lnTo>
                  <a:pt x="7238" y="7243"/>
                </a:lnTo>
                <a:lnTo>
                  <a:pt x="8169" y="7714"/>
                </a:lnTo>
                <a:lnTo>
                  <a:pt x="8169" y="6780"/>
                </a:lnTo>
                <a:close/>
                <a:moveTo>
                  <a:pt x="8169" y="5692"/>
                </a:moveTo>
                <a:lnTo>
                  <a:pt x="8169" y="4758"/>
                </a:lnTo>
                <a:lnTo>
                  <a:pt x="7238" y="5229"/>
                </a:lnTo>
                <a:lnTo>
                  <a:pt x="7238" y="6162"/>
                </a:lnTo>
                <a:lnTo>
                  <a:pt x="8169" y="5692"/>
                </a:lnTo>
                <a:close/>
                <a:moveTo>
                  <a:pt x="8169" y="3677"/>
                </a:moveTo>
                <a:lnTo>
                  <a:pt x="7238" y="3206"/>
                </a:lnTo>
                <a:lnTo>
                  <a:pt x="7238" y="4140"/>
                </a:lnTo>
                <a:lnTo>
                  <a:pt x="8169" y="4611"/>
                </a:lnTo>
                <a:lnTo>
                  <a:pt x="8169" y="3677"/>
                </a:lnTo>
                <a:close/>
                <a:moveTo>
                  <a:pt x="8169" y="2585"/>
                </a:moveTo>
                <a:lnTo>
                  <a:pt x="8169" y="1651"/>
                </a:lnTo>
                <a:lnTo>
                  <a:pt x="7238" y="2122"/>
                </a:lnTo>
                <a:lnTo>
                  <a:pt x="7238" y="3056"/>
                </a:lnTo>
                <a:lnTo>
                  <a:pt x="8169" y="2585"/>
                </a:lnTo>
                <a:close/>
                <a:moveTo>
                  <a:pt x="8169" y="1507"/>
                </a:moveTo>
                <a:lnTo>
                  <a:pt x="8169" y="570"/>
                </a:lnTo>
                <a:lnTo>
                  <a:pt x="7238" y="99"/>
                </a:lnTo>
                <a:lnTo>
                  <a:pt x="7238" y="1036"/>
                </a:lnTo>
                <a:lnTo>
                  <a:pt x="8169" y="1507"/>
                </a:lnTo>
                <a:close/>
              </a:path>
            </a:pathLst>
          </a:custGeom>
          <a:solidFill>
            <a:schemeClr val="accent1"/>
          </a:solidFill>
          <a:ln>
            <a:noFill/>
          </a:ln>
          <a:effectLst/>
        </p:spPr>
        <p:txBody>
          <a:bodyPr wrap="none" anchor="ctr"/>
          <a:lstStyle/>
          <a:p>
            <a:endParaRPr lang="en-US" sz="12800" dirty="0">
              <a:latin typeface="CiscoSansTT Light" panose="020B0503020201020303" pitchFamily="34" charset="0"/>
            </a:endParaRPr>
          </a:p>
        </p:txBody>
      </p:sp>
      <p:pic>
        <p:nvPicPr>
          <p:cNvPr id="7" name="Picture 6">
            <a:extLst>
              <a:ext uri="{FF2B5EF4-FFF2-40B4-BE49-F238E27FC236}">
                <a16:creationId xmlns:a16="http://schemas.microsoft.com/office/drawing/2014/main" id="{45E31624-3C63-4C9F-9D45-949E624EE805}"/>
              </a:ext>
            </a:extLst>
          </p:cNvPr>
          <p:cNvPicPr>
            <a:picLocks noChangeAspect="1"/>
          </p:cNvPicPr>
          <p:nvPr userDrawn="1"/>
        </p:nvPicPr>
        <p:blipFill>
          <a:blip r:embed="rId2"/>
          <a:stretch>
            <a:fillRect/>
          </a:stretch>
        </p:blipFill>
        <p:spPr>
          <a:xfrm>
            <a:off x="1252151" y="12739611"/>
            <a:ext cx="2643664" cy="415893"/>
          </a:xfrm>
          <a:prstGeom prst="rect">
            <a:avLst/>
          </a:prstGeom>
        </p:spPr>
      </p:pic>
    </p:spTree>
    <p:extLst>
      <p:ext uri="{BB962C8B-B14F-4D97-AF65-F5344CB8AC3E}">
        <p14:creationId xmlns:p14="http://schemas.microsoft.com/office/powerpoint/2010/main" val="25829973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6" name="Title 1"/>
          <p:cNvSpPr>
            <a:spLocks noGrp="1"/>
          </p:cNvSpPr>
          <p:nvPr>
            <p:ph type="title"/>
          </p:nvPr>
        </p:nvSpPr>
        <p:spPr>
          <a:xfrm>
            <a:off x="1184146" y="512064"/>
            <a:ext cx="22021619" cy="1950720"/>
          </a:xfrm>
        </p:spPr>
        <p:txBody>
          <a:bodyPr anchor="b" anchorCtr="0"/>
          <a:lstStyle>
            <a:lvl1pPr>
              <a:defRPr lang="en-US" sz="7467"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9" name="Content Placeholder 4"/>
          <p:cNvSpPr>
            <a:spLocks noGrp="1"/>
          </p:cNvSpPr>
          <p:nvPr>
            <p:ph sz="quarter" idx="11" hasCustomPrompt="1"/>
          </p:nvPr>
        </p:nvSpPr>
        <p:spPr>
          <a:xfrm>
            <a:off x="1184146" y="3194304"/>
            <a:ext cx="22021619" cy="9046464"/>
          </a:xfrm>
          <a:prstGeom prst="rect">
            <a:avLst/>
          </a:prstGeom>
        </p:spPr>
        <p:txBody>
          <a:bodyPr/>
          <a:lstStyle>
            <a:lvl1pPr marL="452974" indent="-452974" algn="l" defTabSz="1824591" rtl="0" eaLnBrk="1" fontAlgn="base" hangingPunct="1">
              <a:lnSpc>
                <a:spcPct val="95000"/>
              </a:lnSpc>
              <a:spcBef>
                <a:spcPts val="2936"/>
              </a:spcBef>
              <a:spcAft>
                <a:spcPct val="0"/>
              </a:spcAft>
              <a:buClr>
                <a:schemeClr val="tx1"/>
              </a:buClr>
              <a:buSzPct val="80000"/>
              <a:buFont typeface="Arial"/>
              <a:buChar char="•"/>
              <a:defRPr lang="en-US" sz="5333" b="0" i="0" kern="1200" dirty="0">
                <a:solidFill>
                  <a:schemeClr val="tx1"/>
                </a:solidFill>
                <a:latin typeface="CiscoSansTT Light" panose="020B0503020201020303" pitchFamily="34" charset="0"/>
                <a:ea typeface="CiscoSansTT Thin" charset="0"/>
                <a:cs typeface="CiscoSansTT Thin" charset="0"/>
              </a:defRPr>
            </a:lvl1pPr>
            <a:lvl2pPr marL="910179" indent="-457206" algn="l" defTabSz="1824591" rtl="0" eaLnBrk="1" fontAlgn="base" hangingPunct="1">
              <a:lnSpc>
                <a:spcPct val="95000"/>
              </a:lnSpc>
              <a:spcBef>
                <a:spcPts val="1600"/>
              </a:spcBef>
              <a:spcAft>
                <a:spcPct val="0"/>
              </a:spcAft>
              <a:buClr>
                <a:schemeClr val="tx1"/>
              </a:buClr>
              <a:buSzPct val="80000"/>
              <a:buFont typeface="Arial"/>
              <a:buChar char="•"/>
              <a:defRPr lang="en-US" sz="4800" b="0" i="0" kern="1200" dirty="0">
                <a:solidFill>
                  <a:schemeClr val="tx1"/>
                </a:solidFill>
                <a:latin typeface="CiscoSansTT Light" panose="020B0503020201020303" pitchFamily="34" charset="0"/>
                <a:ea typeface="CiscoSansTT Thin" charset="0"/>
                <a:cs typeface="CiscoSansTT Thin" charset="0"/>
              </a:defRPr>
            </a:lvl2pPr>
            <a:lvl3pPr marL="1363150" indent="-452974" algn="l" defTabSz="1824591" rtl="0" eaLnBrk="1" fontAlgn="base" hangingPunct="1">
              <a:lnSpc>
                <a:spcPct val="95000"/>
              </a:lnSpc>
              <a:spcBef>
                <a:spcPts val="1600"/>
              </a:spcBef>
              <a:spcAft>
                <a:spcPct val="0"/>
              </a:spcAft>
              <a:buClr>
                <a:schemeClr val="tx1"/>
              </a:buClr>
              <a:buSzPct val="80000"/>
              <a:buFont typeface="Arial"/>
              <a:buChar char="•"/>
              <a:defRPr lang="en-US" sz="4267" b="0" i="0" kern="1200" dirty="0">
                <a:solidFill>
                  <a:schemeClr val="tx1"/>
                </a:solidFill>
                <a:latin typeface="CiscoSansTT Light" panose="020B0503020201020303" pitchFamily="34" charset="0"/>
                <a:ea typeface="CiscoSansTT Thin" charset="0"/>
                <a:cs typeface="CiscoSansTT Thin" charset="0"/>
              </a:defRPr>
            </a:lvl3pPr>
            <a:lvl4pPr marL="1341985" indent="-452974" algn="l" defTabSz="1824591" rtl="0" eaLnBrk="1" fontAlgn="base" hangingPunct="1">
              <a:lnSpc>
                <a:spcPct val="95000"/>
              </a:lnSpc>
              <a:spcBef>
                <a:spcPts val="1600"/>
              </a:spcBef>
              <a:spcAft>
                <a:spcPct val="0"/>
              </a:spcAft>
              <a:buClr>
                <a:schemeClr val="tx1"/>
              </a:buClr>
              <a:buSzPct val="80000"/>
              <a:buFont typeface="Arial"/>
              <a:buChar char="•"/>
              <a:defRPr lang="en-US" sz="4800" b="0" i="0" kern="1200" dirty="0">
                <a:solidFill>
                  <a:schemeClr val="tx1"/>
                </a:solidFill>
                <a:latin typeface="CiscoSansTT Light" panose="020B0503020201020303" pitchFamily="34" charset="0"/>
                <a:ea typeface="CiscoSansTT Thin" charset="0"/>
                <a:cs typeface="CiscoSansTT Thin" charset="0"/>
              </a:defRPr>
            </a:lvl4pPr>
          </a:lstStyle>
          <a:p>
            <a:pPr marL="457206" lvl="0" indent="-457206" algn="l" defTabSz="1824591" rtl="0" eaLnBrk="1" fontAlgn="base" hangingPunct="1">
              <a:lnSpc>
                <a:spcPct val="95000"/>
              </a:lnSpc>
              <a:spcBef>
                <a:spcPts val="2960"/>
              </a:spcBef>
              <a:spcAft>
                <a:spcPct val="0"/>
              </a:spcAft>
              <a:buClr>
                <a:schemeClr val="tx1"/>
              </a:buClr>
              <a:buSzPct val="80000"/>
              <a:buFont typeface="Arial"/>
              <a:buChar char="•"/>
            </a:pPr>
            <a:r>
              <a:rPr lang="en-US" dirty="0"/>
              <a:t>Click to edit Master text styles</a:t>
            </a:r>
          </a:p>
          <a:p>
            <a:pPr lvl="1"/>
            <a:r>
              <a:rPr lang="en-US" dirty="0"/>
              <a:t>Second level</a:t>
            </a:r>
          </a:p>
          <a:p>
            <a:pPr lvl="2"/>
            <a:r>
              <a:rPr lang="en-US" dirty="0"/>
              <a:t>Third level</a:t>
            </a:r>
          </a:p>
        </p:txBody>
      </p:sp>
      <p:sp>
        <p:nvSpPr>
          <p:cNvPr id="46"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15601831" y="13191744"/>
            <a:ext cx="6786110" cy="412049"/>
          </a:xfrm>
          <a:prstGeom prst="rect">
            <a:avLst/>
          </a:prstGeom>
          <a:noFill/>
          <a:ln w="9525">
            <a:noFill/>
            <a:miter lim="800000"/>
            <a:headEnd/>
            <a:tailEnd/>
          </a:ln>
          <a:effectLst/>
        </p:spPr>
        <p:txBody>
          <a:bodyPr wrap="square" lIns="164229" tIns="82112" rIns="164229" bIns="82112" anchor="b">
            <a:spAutoFit/>
          </a:bodyPr>
          <a:lstStyle/>
          <a:p>
            <a:pPr marL="0" marR="0" lvl="0" indent="0" algn="r" defTabSz="162867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47" name="TextBox 46">
            <a:extLst>
              <a:ext uri="{FF2B5EF4-FFF2-40B4-BE49-F238E27FC236}">
                <a16:creationId xmlns:a16="http://schemas.microsoft.com/office/drawing/2014/main" id="{B810A9CF-C747-2B40-A1E3-3B19743F3386}"/>
              </a:ext>
            </a:extLst>
          </p:cNvPr>
          <p:cNvSpPr txBox="1"/>
          <p:nvPr userDrawn="1"/>
        </p:nvSpPr>
        <p:spPr>
          <a:xfrm>
            <a:off x="11618753" y="13247151"/>
            <a:ext cx="1149674" cy="420564"/>
          </a:xfrm>
          <a:prstGeom prst="rect">
            <a:avLst/>
          </a:prstGeom>
          <a:noFill/>
        </p:spPr>
        <p:txBody>
          <a:bodyPr wrap="none" rtlCol="0" anchor="b">
            <a:spAutoFit/>
          </a:bodyPr>
          <a:lstStyle/>
          <a:p>
            <a:pPr marL="0" marR="0" lvl="0" indent="0" algn="ctr" defTabSz="1219215" rtl="0" eaLnBrk="1" fontAlgn="base" latinLnBrk="0" hangingPunct="1">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a:t>
            </a:r>
            <a:r>
              <a:rPr kumimoji="0" lang="en-US" sz="2133" b="0" i="0" u="none" strike="noStrike" kern="1200" cap="none" spc="0" normalizeH="0" baseline="0" noProof="0" dirty="0" err="1">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CLMel</a:t>
            </a:r>
            <a:endPar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endParaRPr>
          </a:p>
        </p:txBody>
      </p:sp>
      <p:sp>
        <p:nvSpPr>
          <p:cNvPr id="49" name="Slide Number Placeholder 1"/>
          <p:cNvSpPr>
            <a:spLocks noGrp="1"/>
          </p:cNvSpPr>
          <p:nvPr>
            <p:ph type="sldNum" sz="quarter" idx="4"/>
          </p:nvPr>
        </p:nvSpPr>
        <p:spPr>
          <a:xfrm>
            <a:off x="22323306" y="13015714"/>
            <a:ext cx="959234" cy="732365"/>
          </a:xfrm>
          <a:prstGeom prst="rect">
            <a:avLst/>
          </a:prstGeom>
        </p:spPr>
        <p:txBody>
          <a:bodyPr vert="horz" lIns="91440" tIns="45720" rIns="91440" bIns="45720" rtlCol="0" anchor="ctr"/>
          <a:lstStyle>
            <a:lvl1pPr algn="r">
              <a:defRPr lang="en-US" sz="1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11" name="Footer Placeholder 2"/>
          <p:cNvSpPr>
            <a:spLocks noGrp="1"/>
          </p:cNvSpPr>
          <p:nvPr>
            <p:ph type="ftr" sz="quarter" idx="3"/>
          </p:nvPr>
        </p:nvSpPr>
        <p:spPr>
          <a:xfrm>
            <a:off x="13928569" y="13295386"/>
            <a:ext cx="1911884" cy="308407"/>
          </a:xfrm>
          <a:prstGeom prst="rect">
            <a:avLst/>
          </a:prstGeom>
          <a:noFill/>
          <a:ln w="9525">
            <a:noFill/>
            <a:miter lim="800000"/>
            <a:headEnd/>
            <a:tailEnd/>
          </a:ln>
          <a:effectLst/>
        </p:spPr>
        <p:txBody>
          <a:bodyPr wrap="square" lIns="61586" tIns="30792" rIns="61586" bIns="30792" anchor="b">
            <a:spAutoFit/>
          </a:bodyPr>
          <a:lstStyle>
            <a:lvl1pPr algn="l">
              <a:defRPr lang="en-US" sz="1600" dirty="0">
                <a:solidFill>
                  <a:schemeClr val="tx1"/>
                </a:solidFill>
                <a:latin typeface="CiscoSansTT Light" panose="020B0503020201020303" pitchFamily="34" charset="0"/>
                <a:cs typeface="CiscoSansTT Light" panose="020B0503020201020303" pitchFamily="34" charset="0"/>
              </a:defRPr>
            </a:lvl1pPr>
          </a:lstStyle>
          <a:p>
            <a:pPr defTabSz="1628671"/>
            <a:r>
              <a:rPr lang="en-AU"/>
              <a:t>Presentation ID</a:t>
            </a:r>
          </a:p>
        </p:txBody>
      </p:sp>
      <p:pic>
        <p:nvPicPr>
          <p:cNvPr id="10" name="Picture 9">
            <a:extLst>
              <a:ext uri="{FF2B5EF4-FFF2-40B4-BE49-F238E27FC236}">
                <a16:creationId xmlns:a16="http://schemas.microsoft.com/office/drawing/2014/main" id="{78129C2D-E6B6-48B2-BF82-E3C21525EBFA}"/>
              </a:ext>
            </a:extLst>
          </p:cNvPr>
          <p:cNvPicPr>
            <a:picLocks noChangeAspect="1"/>
          </p:cNvPicPr>
          <p:nvPr userDrawn="1"/>
        </p:nvPicPr>
        <p:blipFill>
          <a:blip r:embed="rId2"/>
          <a:stretch>
            <a:fillRect/>
          </a:stretch>
        </p:blipFill>
        <p:spPr>
          <a:xfrm>
            <a:off x="1252151" y="12739612"/>
            <a:ext cx="2643664" cy="415891"/>
          </a:xfrm>
          <a:prstGeom prst="rect">
            <a:avLst/>
          </a:prstGeom>
        </p:spPr>
      </p:pic>
    </p:spTree>
    <p:extLst>
      <p:ext uri="{BB962C8B-B14F-4D97-AF65-F5344CB8AC3E}">
        <p14:creationId xmlns:p14="http://schemas.microsoft.com/office/powerpoint/2010/main" val="1459413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Subtitle and Bullet">
    <p:spTree>
      <p:nvGrpSpPr>
        <p:cNvPr id="1" name=""/>
        <p:cNvGrpSpPr/>
        <p:nvPr/>
      </p:nvGrpSpPr>
      <p:grpSpPr>
        <a:xfrm>
          <a:off x="0" y="0"/>
          <a:ext cx="0" cy="0"/>
          <a:chOff x="0" y="0"/>
          <a:chExt cx="0" cy="0"/>
        </a:xfrm>
      </p:grpSpPr>
      <p:sp>
        <p:nvSpPr>
          <p:cNvPr id="6" name="Title 1"/>
          <p:cNvSpPr>
            <a:spLocks noGrp="1"/>
          </p:cNvSpPr>
          <p:nvPr>
            <p:ph type="title"/>
          </p:nvPr>
        </p:nvSpPr>
        <p:spPr>
          <a:xfrm>
            <a:off x="1184146" y="512064"/>
            <a:ext cx="22021619" cy="1950720"/>
          </a:xfrm>
        </p:spPr>
        <p:txBody>
          <a:bodyPr anchor="b" anchorCtr="0"/>
          <a:lstStyle>
            <a:lvl1pPr>
              <a:defRPr lang="en-US" sz="7467"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9" name="Content Placeholder 4"/>
          <p:cNvSpPr>
            <a:spLocks noGrp="1"/>
          </p:cNvSpPr>
          <p:nvPr>
            <p:ph sz="quarter" idx="11" hasCustomPrompt="1"/>
          </p:nvPr>
        </p:nvSpPr>
        <p:spPr>
          <a:xfrm>
            <a:off x="1184146" y="3194304"/>
            <a:ext cx="22021619" cy="9046464"/>
          </a:xfrm>
          <a:prstGeom prst="rect">
            <a:avLst/>
          </a:prstGeom>
        </p:spPr>
        <p:txBody>
          <a:bodyPr/>
          <a:lstStyle>
            <a:lvl1pPr marL="452974" indent="-452974" algn="l" defTabSz="1824591" rtl="0" eaLnBrk="1" fontAlgn="base" hangingPunct="1">
              <a:lnSpc>
                <a:spcPct val="95000"/>
              </a:lnSpc>
              <a:spcBef>
                <a:spcPts val="2936"/>
              </a:spcBef>
              <a:spcAft>
                <a:spcPct val="0"/>
              </a:spcAft>
              <a:buClr>
                <a:schemeClr val="tx1"/>
              </a:buClr>
              <a:buSzPct val="80000"/>
              <a:buFont typeface="Arial"/>
              <a:buChar char="•"/>
              <a:defRPr lang="en-US" sz="5333" b="0" i="0" kern="1200" dirty="0">
                <a:solidFill>
                  <a:schemeClr val="tx1"/>
                </a:solidFill>
                <a:latin typeface="CiscoSansTT Light" panose="020B0503020201020303" pitchFamily="34" charset="0"/>
                <a:ea typeface="CiscoSansTT Thin" charset="0"/>
                <a:cs typeface="CiscoSansTT Thin" charset="0"/>
              </a:defRPr>
            </a:lvl1pPr>
            <a:lvl2pPr marL="910179" indent="-457206" algn="l" defTabSz="1824591" rtl="0" eaLnBrk="1" fontAlgn="base" hangingPunct="1">
              <a:lnSpc>
                <a:spcPct val="95000"/>
              </a:lnSpc>
              <a:spcBef>
                <a:spcPts val="1600"/>
              </a:spcBef>
              <a:spcAft>
                <a:spcPct val="0"/>
              </a:spcAft>
              <a:buClr>
                <a:schemeClr val="tx1"/>
              </a:buClr>
              <a:buSzPct val="80000"/>
              <a:buFont typeface="Arial"/>
              <a:buChar char="•"/>
              <a:defRPr lang="en-US" sz="4800" b="0" i="0" kern="1200" dirty="0">
                <a:solidFill>
                  <a:schemeClr val="tx1"/>
                </a:solidFill>
                <a:latin typeface="CiscoSansTT Light" panose="020B0503020201020303" pitchFamily="34" charset="0"/>
                <a:ea typeface="CiscoSansTT Thin" charset="0"/>
                <a:cs typeface="CiscoSansTT Thin" charset="0"/>
              </a:defRPr>
            </a:lvl2pPr>
            <a:lvl3pPr marL="1363150" indent="-452974" algn="l" defTabSz="1824591" rtl="0" eaLnBrk="1" fontAlgn="base" hangingPunct="1">
              <a:lnSpc>
                <a:spcPct val="95000"/>
              </a:lnSpc>
              <a:spcBef>
                <a:spcPts val="1600"/>
              </a:spcBef>
              <a:spcAft>
                <a:spcPct val="0"/>
              </a:spcAft>
              <a:buClr>
                <a:schemeClr val="tx1"/>
              </a:buClr>
              <a:buSzPct val="80000"/>
              <a:buFont typeface="Arial"/>
              <a:buChar char="•"/>
              <a:defRPr lang="en-US" sz="4267" b="0" i="0" kern="1200" dirty="0">
                <a:solidFill>
                  <a:schemeClr val="tx1"/>
                </a:solidFill>
                <a:latin typeface="CiscoSansTT Light" panose="020B0503020201020303" pitchFamily="34" charset="0"/>
                <a:ea typeface="CiscoSansTT Thin" charset="0"/>
                <a:cs typeface="CiscoSansTT Thin" charset="0"/>
              </a:defRPr>
            </a:lvl3pPr>
            <a:lvl4pPr marL="1341985" indent="-452974" algn="l" defTabSz="1824591" rtl="0" eaLnBrk="1" fontAlgn="base" hangingPunct="1">
              <a:lnSpc>
                <a:spcPct val="95000"/>
              </a:lnSpc>
              <a:spcAft>
                <a:spcPct val="0"/>
              </a:spcAft>
              <a:buClr>
                <a:schemeClr val="tx1"/>
              </a:buClr>
              <a:buSzPct val="80000"/>
              <a:buFont typeface="Arial"/>
              <a:buChar char="•"/>
              <a:defRPr lang="en-US" sz="5333" b="0" i="0" kern="1200" dirty="0">
                <a:solidFill>
                  <a:schemeClr val="tx1"/>
                </a:solidFill>
                <a:latin typeface="CiscoSansTT Light" panose="020B0503020201020303" pitchFamily="34" charset="0"/>
                <a:ea typeface="CiscoSansTT Thin" charset="0"/>
                <a:cs typeface="CiscoSansTT Thin" charset="0"/>
              </a:defRPr>
            </a:lvl4pPr>
          </a:lstStyle>
          <a:p>
            <a:pPr marL="457206" lvl="0" indent="-457206" algn="l" defTabSz="1824591" rtl="0" eaLnBrk="1" fontAlgn="base" hangingPunct="1">
              <a:lnSpc>
                <a:spcPct val="95000"/>
              </a:lnSpc>
              <a:spcBef>
                <a:spcPts val="2960"/>
              </a:spcBef>
              <a:spcAft>
                <a:spcPct val="0"/>
              </a:spcAft>
              <a:buClr>
                <a:schemeClr val="tx1"/>
              </a:buClr>
              <a:buSzPct val="80000"/>
              <a:buFont typeface="Arial"/>
              <a:buChar char="•"/>
            </a:pPr>
            <a:r>
              <a:rPr lang="en-US" dirty="0"/>
              <a:t>Click to edit Master text styles</a:t>
            </a:r>
          </a:p>
          <a:p>
            <a:pPr lvl="1"/>
            <a:r>
              <a:rPr lang="en-US" dirty="0"/>
              <a:t>Second level</a:t>
            </a:r>
          </a:p>
          <a:p>
            <a:pPr lvl="2"/>
            <a:r>
              <a:rPr lang="en-US" dirty="0"/>
              <a:t>Third level</a:t>
            </a:r>
          </a:p>
        </p:txBody>
      </p:sp>
      <p:sp>
        <p:nvSpPr>
          <p:cNvPr id="10" name="Text Placeholder 5"/>
          <p:cNvSpPr>
            <a:spLocks noGrp="1"/>
          </p:cNvSpPr>
          <p:nvPr>
            <p:ph type="body" sz="quarter" idx="12"/>
          </p:nvPr>
        </p:nvSpPr>
        <p:spPr>
          <a:xfrm>
            <a:off x="1184146" y="2290421"/>
            <a:ext cx="22045836" cy="1016000"/>
          </a:xfrm>
          <a:prstGeom prst="rect">
            <a:avLst/>
          </a:prstGeom>
        </p:spPr>
        <p:txBody>
          <a:bodyPr/>
          <a:lstStyle>
            <a:lvl1pPr marL="4760" indent="0">
              <a:buNone/>
              <a:defRPr lang="en-US" sz="4800" kern="1200" dirty="0" smtClean="0">
                <a:solidFill>
                  <a:schemeClr val="tx2"/>
                </a:solidFill>
                <a:latin typeface="CiscoSansTT Light" panose="020B0503020201020303" pitchFamily="34" charset="0"/>
                <a:ea typeface="+mn-ea"/>
                <a:cs typeface="+mn-cs"/>
                <a:sym typeface="Arial" pitchFamily="34" charset="0"/>
              </a:defRPr>
            </a:lvl1pPr>
          </a:lstStyle>
          <a:p>
            <a:pPr lvl="0"/>
            <a:r>
              <a:rPr lang="en-US"/>
              <a:t>Edit Master text styles</a:t>
            </a:r>
          </a:p>
        </p:txBody>
      </p:sp>
      <p:sp>
        <p:nvSpPr>
          <p:cNvPr id="46"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15601831" y="13191744"/>
            <a:ext cx="6786110" cy="412049"/>
          </a:xfrm>
          <a:prstGeom prst="rect">
            <a:avLst/>
          </a:prstGeom>
          <a:noFill/>
          <a:ln w="9525">
            <a:noFill/>
            <a:miter lim="800000"/>
            <a:headEnd/>
            <a:tailEnd/>
          </a:ln>
          <a:effectLst/>
        </p:spPr>
        <p:txBody>
          <a:bodyPr wrap="square" lIns="164229" tIns="82112" rIns="164229" bIns="82112" anchor="b">
            <a:spAutoFit/>
          </a:bodyPr>
          <a:lstStyle/>
          <a:p>
            <a:pPr marL="0" marR="0" lvl="0" indent="0" algn="r" defTabSz="162867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47" name="TextBox 46">
            <a:extLst>
              <a:ext uri="{FF2B5EF4-FFF2-40B4-BE49-F238E27FC236}">
                <a16:creationId xmlns:a16="http://schemas.microsoft.com/office/drawing/2014/main" id="{B810A9CF-C747-2B40-A1E3-3B19743F3386}"/>
              </a:ext>
            </a:extLst>
          </p:cNvPr>
          <p:cNvSpPr txBox="1"/>
          <p:nvPr userDrawn="1"/>
        </p:nvSpPr>
        <p:spPr>
          <a:xfrm>
            <a:off x="11618753" y="13247151"/>
            <a:ext cx="1149674" cy="420564"/>
          </a:xfrm>
          <a:prstGeom prst="rect">
            <a:avLst/>
          </a:prstGeom>
          <a:noFill/>
        </p:spPr>
        <p:txBody>
          <a:bodyPr wrap="none" rtlCol="0" anchor="b">
            <a:spAutoFit/>
          </a:bodyPr>
          <a:lstStyle/>
          <a:p>
            <a:pPr marL="0" marR="0" lvl="0" indent="0" algn="ctr" defTabSz="1219215" rtl="0" eaLnBrk="1" fontAlgn="base" latinLnBrk="0" hangingPunct="1">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a:t>
            </a:r>
            <a:r>
              <a:rPr kumimoji="0" lang="en-US" sz="2133" b="0" i="0" u="none" strike="noStrike" kern="1200" cap="none" spc="0" normalizeH="0" baseline="0" noProof="0" dirty="0" err="1">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CLMel</a:t>
            </a:r>
            <a:endPar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endParaRPr>
          </a:p>
        </p:txBody>
      </p:sp>
      <p:sp>
        <p:nvSpPr>
          <p:cNvPr id="49" name="Slide Number Placeholder 1"/>
          <p:cNvSpPr>
            <a:spLocks noGrp="1"/>
          </p:cNvSpPr>
          <p:nvPr>
            <p:ph type="sldNum" sz="quarter" idx="4"/>
          </p:nvPr>
        </p:nvSpPr>
        <p:spPr>
          <a:xfrm>
            <a:off x="22323306" y="13015714"/>
            <a:ext cx="959234" cy="732365"/>
          </a:xfrm>
          <a:prstGeom prst="rect">
            <a:avLst/>
          </a:prstGeom>
        </p:spPr>
        <p:txBody>
          <a:bodyPr vert="horz" lIns="91440" tIns="45720" rIns="91440" bIns="45720" rtlCol="0" anchor="ctr"/>
          <a:lstStyle>
            <a:lvl1pPr algn="r">
              <a:defRPr lang="en-US" sz="1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11" name="Footer Placeholder 2"/>
          <p:cNvSpPr>
            <a:spLocks noGrp="1"/>
          </p:cNvSpPr>
          <p:nvPr>
            <p:ph type="ftr" sz="quarter" idx="3"/>
          </p:nvPr>
        </p:nvSpPr>
        <p:spPr>
          <a:xfrm>
            <a:off x="13928569" y="13295386"/>
            <a:ext cx="1911884" cy="308407"/>
          </a:xfrm>
          <a:prstGeom prst="rect">
            <a:avLst/>
          </a:prstGeom>
          <a:noFill/>
          <a:ln w="9525">
            <a:noFill/>
            <a:miter lim="800000"/>
            <a:headEnd/>
            <a:tailEnd/>
          </a:ln>
          <a:effectLst/>
        </p:spPr>
        <p:txBody>
          <a:bodyPr wrap="square" lIns="61586" tIns="30792" rIns="61586" bIns="30792" anchor="b">
            <a:spAutoFit/>
          </a:bodyPr>
          <a:lstStyle>
            <a:lvl1pPr algn="l">
              <a:defRPr lang="en-US" sz="1600" dirty="0">
                <a:solidFill>
                  <a:schemeClr val="tx1"/>
                </a:solidFill>
                <a:latin typeface="CiscoSansTT Light" panose="020B0503020201020303" pitchFamily="34" charset="0"/>
                <a:cs typeface="CiscoSansTT Light" panose="020B0503020201020303" pitchFamily="34" charset="0"/>
              </a:defRPr>
            </a:lvl1pPr>
          </a:lstStyle>
          <a:p>
            <a:pPr defTabSz="1628671"/>
            <a:r>
              <a:rPr lang="en-AU"/>
              <a:t>Presentation ID</a:t>
            </a:r>
          </a:p>
        </p:txBody>
      </p:sp>
      <p:pic>
        <p:nvPicPr>
          <p:cNvPr id="12" name="Picture 11">
            <a:extLst>
              <a:ext uri="{FF2B5EF4-FFF2-40B4-BE49-F238E27FC236}">
                <a16:creationId xmlns:a16="http://schemas.microsoft.com/office/drawing/2014/main" id="{A50DCAE6-9A3D-4C2D-B341-0C41D6B958E4}"/>
              </a:ext>
            </a:extLst>
          </p:cNvPr>
          <p:cNvPicPr>
            <a:picLocks noChangeAspect="1"/>
          </p:cNvPicPr>
          <p:nvPr userDrawn="1"/>
        </p:nvPicPr>
        <p:blipFill>
          <a:blip r:embed="rId2"/>
          <a:stretch>
            <a:fillRect/>
          </a:stretch>
        </p:blipFill>
        <p:spPr>
          <a:xfrm>
            <a:off x="1252151" y="12739612"/>
            <a:ext cx="2643664" cy="415891"/>
          </a:xfrm>
          <a:prstGeom prst="rect">
            <a:avLst/>
          </a:prstGeom>
        </p:spPr>
      </p:pic>
    </p:spTree>
    <p:extLst>
      <p:ext uri="{BB962C8B-B14F-4D97-AF65-F5344CB8AC3E}">
        <p14:creationId xmlns:p14="http://schemas.microsoft.com/office/powerpoint/2010/main" val="3098484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62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1187355" y="3215728"/>
            <a:ext cx="10364549" cy="8221584"/>
          </a:xfrm>
          <a:prstGeom prst="rect">
            <a:avLst/>
          </a:prstGeom>
        </p:spPr>
        <p:txBody>
          <a:bodyPr lIns="91440" tIns="45710" rIns="0" bIns="45710">
            <a:noAutofit/>
          </a:bodyPr>
          <a:lstStyle>
            <a:lvl1pPr marL="309039" indent="-309039">
              <a:lnSpc>
                <a:spcPct val="95000"/>
              </a:lnSpc>
              <a:spcBef>
                <a:spcPts val="2867"/>
              </a:spcBef>
              <a:buClr>
                <a:schemeClr val="tx1"/>
              </a:buClr>
              <a:buSzPct val="60000"/>
              <a:buFont typeface="Arial"/>
              <a:buChar char="•"/>
              <a:defRPr sz="5333" b="0" i="0">
                <a:solidFill>
                  <a:schemeClr val="tx1"/>
                </a:solidFill>
                <a:latin typeface="CiscoSansTT Light" panose="020B0503020201020303" pitchFamily="34" charset="0"/>
                <a:cs typeface="CiscoSans ExtraLight"/>
              </a:defRPr>
            </a:lvl1pPr>
            <a:lvl2pPr marL="618074" indent="-296337">
              <a:lnSpc>
                <a:spcPct val="95000"/>
              </a:lnSpc>
              <a:spcBef>
                <a:spcPts val="1600"/>
              </a:spcBef>
              <a:buClr>
                <a:schemeClr val="tx1"/>
              </a:buClr>
              <a:buSzPct val="60000"/>
              <a:buFont typeface="Arial"/>
              <a:buChar char="•"/>
              <a:defRPr sz="4800" b="0" i="0">
                <a:solidFill>
                  <a:schemeClr val="tx1"/>
                </a:solidFill>
                <a:latin typeface="CiscoSansTT Light" panose="020B0503020201020303" pitchFamily="34" charset="0"/>
                <a:cs typeface="CiscoSans ExtraLight"/>
              </a:defRPr>
            </a:lvl2pPr>
            <a:lvl3pPr marL="910179" indent="-304804">
              <a:spcBef>
                <a:spcPts val="1600"/>
              </a:spcBef>
              <a:buClr>
                <a:schemeClr val="tx1"/>
              </a:buClr>
              <a:buSzPct val="60000"/>
              <a:buFont typeface="Arial"/>
              <a:buChar char="•"/>
              <a:tabLst/>
              <a:defRPr sz="4267" b="0" i="0">
                <a:solidFill>
                  <a:schemeClr val="tx1"/>
                </a:solidFill>
                <a:latin typeface="CiscoSansTT Light" panose="020B0503020201020303" pitchFamily="34" charset="0"/>
                <a:cs typeface="CiscoSans ExtraLight"/>
              </a:defRPr>
            </a:lvl3pPr>
            <a:lvl4pPr marL="1380084" indent="-304804">
              <a:buClr>
                <a:schemeClr val="tx1"/>
              </a:buClr>
              <a:buSzPct val="60000"/>
              <a:buFont typeface="Arial"/>
              <a:buChar char="•"/>
              <a:defRPr sz="3733" b="0" i="0">
                <a:solidFill>
                  <a:schemeClr val="tx1"/>
                </a:solidFill>
                <a:latin typeface="CiscoSansTT Light" panose="020B0503020201020303" pitchFamily="34" charset="0"/>
                <a:cs typeface="CiscoSans ExtraLight"/>
              </a:defRPr>
            </a:lvl4pPr>
            <a:lvl5pPr marL="1684888" indent="-304804">
              <a:buClr>
                <a:schemeClr val="tx1"/>
              </a:buClr>
              <a:buSzPct val="60000"/>
              <a:buFont typeface="Arial"/>
              <a:buChar char="•"/>
              <a:defRPr sz="3200" b="0" i="0">
                <a:solidFill>
                  <a:schemeClr val="tx1"/>
                </a:solidFill>
                <a:latin typeface="CiscoSansTT Light" panose="020B0503020201020303" pitchFamily="34" charset="0"/>
                <a:cs typeface="CiscoSans ExtraLight"/>
              </a:defRPr>
            </a:lvl5pPr>
          </a:lstStyle>
          <a:p>
            <a:pPr lvl="0"/>
            <a:r>
              <a:rPr lang="en-US" dirty="0"/>
              <a:t>Click to edit Master text styles</a:t>
            </a:r>
          </a:p>
          <a:p>
            <a:pPr lvl="1"/>
            <a:r>
              <a:rPr lang="en-US" dirty="0"/>
              <a:t>Second level</a:t>
            </a:r>
          </a:p>
          <a:p>
            <a:pPr lvl="2"/>
            <a:r>
              <a:rPr lang="en-US" dirty="0"/>
              <a:t>Third level</a:t>
            </a:r>
          </a:p>
        </p:txBody>
      </p:sp>
      <p:sp>
        <p:nvSpPr>
          <p:cNvPr id="5" name="Title Placeholder 5"/>
          <p:cNvSpPr>
            <a:spLocks noGrp="1"/>
          </p:cNvSpPr>
          <p:nvPr>
            <p:ph type="title"/>
          </p:nvPr>
        </p:nvSpPr>
        <p:spPr bwMode="auto">
          <a:xfrm>
            <a:off x="1187356" y="512066"/>
            <a:ext cx="22022801" cy="1951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7467">
                <a:solidFill>
                  <a:schemeClr val="tx2"/>
                </a:solidFill>
                <a:latin typeface="CiscoSansTT Light" panose="020B0503020201020303" pitchFamily="34" charset="0"/>
              </a:defRPr>
            </a:lvl1pPr>
          </a:lstStyle>
          <a:p>
            <a:pPr lvl="0"/>
            <a:r>
              <a:rPr lang="en-US"/>
              <a:t>Click to edit Master title style</a:t>
            </a:r>
            <a:endParaRPr lang="en-GB" dirty="0"/>
          </a:p>
        </p:txBody>
      </p:sp>
      <p:sp>
        <p:nvSpPr>
          <p:cNvPr id="6" name="Slide Number Placeholder 1"/>
          <p:cNvSpPr>
            <a:spLocks noGrp="1"/>
          </p:cNvSpPr>
          <p:nvPr>
            <p:ph type="sldNum" sz="quarter" idx="4"/>
          </p:nvPr>
        </p:nvSpPr>
        <p:spPr>
          <a:xfrm>
            <a:off x="22323306" y="13015714"/>
            <a:ext cx="959234" cy="732365"/>
          </a:xfrm>
          <a:prstGeom prst="rect">
            <a:avLst/>
          </a:prstGeom>
        </p:spPr>
        <p:txBody>
          <a:bodyPr vert="horz" lIns="91440" tIns="45720" rIns="91440" bIns="45720" rtlCol="0" anchor="ctr"/>
          <a:lstStyle>
            <a:lvl1pPr algn="r">
              <a:defRPr lang="en-US" sz="1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21"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15601831" y="13191744"/>
            <a:ext cx="6786110" cy="412049"/>
          </a:xfrm>
          <a:prstGeom prst="rect">
            <a:avLst/>
          </a:prstGeom>
          <a:noFill/>
          <a:ln w="9525">
            <a:noFill/>
            <a:miter lim="800000"/>
            <a:headEnd/>
            <a:tailEnd/>
          </a:ln>
          <a:effectLst/>
        </p:spPr>
        <p:txBody>
          <a:bodyPr wrap="square" lIns="164229" tIns="82112" rIns="164229" bIns="82112" anchor="b">
            <a:spAutoFit/>
          </a:bodyPr>
          <a:lstStyle/>
          <a:p>
            <a:pPr marL="0" marR="0" lvl="0" indent="0" algn="r" defTabSz="162867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2" name="TextBox 21">
            <a:extLst>
              <a:ext uri="{FF2B5EF4-FFF2-40B4-BE49-F238E27FC236}">
                <a16:creationId xmlns:a16="http://schemas.microsoft.com/office/drawing/2014/main" id="{B810A9CF-C747-2B40-A1E3-3B19743F3386}"/>
              </a:ext>
            </a:extLst>
          </p:cNvPr>
          <p:cNvSpPr txBox="1"/>
          <p:nvPr userDrawn="1"/>
        </p:nvSpPr>
        <p:spPr>
          <a:xfrm>
            <a:off x="11618753" y="13247151"/>
            <a:ext cx="1149674" cy="420564"/>
          </a:xfrm>
          <a:prstGeom prst="rect">
            <a:avLst/>
          </a:prstGeom>
          <a:noFill/>
        </p:spPr>
        <p:txBody>
          <a:bodyPr wrap="none" rtlCol="0" anchor="b">
            <a:spAutoFit/>
          </a:bodyPr>
          <a:lstStyle/>
          <a:p>
            <a:pPr marL="0" marR="0" lvl="0" indent="0" algn="ctr" defTabSz="1219215" rtl="0" eaLnBrk="1" fontAlgn="base" latinLnBrk="0" hangingPunct="1">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a:t>
            </a:r>
            <a:r>
              <a:rPr kumimoji="0" lang="en-US" sz="2133" b="0" i="0" u="none" strike="noStrike" kern="1200" cap="none" spc="0" normalizeH="0" baseline="0" noProof="0" dirty="0" err="1">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CLMel</a:t>
            </a:r>
            <a:endPar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endParaRPr>
          </a:p>
        </p:txBody>
      </p:sp>
      <p:sp>
        <p:nvSpPr>
          <p:cNvPr id="10" name="Footer Placeholder 2"/>
          <p:cNvSpPr>
            <a:spLocks noGrp="1"/>
          </p:cNvSpPr>
          <p:nvPr>
            <p:ph type="ftr" sz="quarter" idx="3"/>
          </p:nvPr>
        </p:nvSpPr>
        <p:spPr>
          <a:xfrm>
            <a:off x="13928569" y="13295386"/>
            <a:ext cx="1911884" cy="308407"/>
          </a:xfrm>
          <a:prstGeom prst="rect">
            <a:avLst/>
          </a:prstGeom>
          <a:noFill/>
          <a:ln w="9525">
            <a:noFill/>
            <a:miter lim="800000"/>
            <a:headEnd/>
            <a:tailEnd/>
          </a:ln>
          <a:effectLst/>
        </p:spPr>
        <p:txBody>
          <a:bodyPr wrap="square" lIns="61586" tIns="30792" rIns="61586" bIns="30792" anchor="b">
            <a:spAutoFit/>
          </a:bodyPr>
          <a:lstStyle>
            <a:lvl1pPr algn="l">
              <a:defRPr lang="en-US" sz="1600" dirty="0">
                <a:solidFill>
                  <a:schemeClr val="tx1"/>
                </a:solidFill>
                <a:latin typeface="CiscoSansTT Light" panose="020B0503020201020303" pitchFamily="34" charset="0"/>
                <a:cs typeface="CiscoSansTT Light" panose="020B0503020201020303" pitchFamily="34" charset="0"/>
              </a:defRPr>
            </a:lvl1pPr>
          </a:lstStyle>
          <a:p>
            <a:pPr defTabSz="1628671"/>
            <a:r>
              <a:rPr lang="en-AU"/>
              <a:t>Presentation ID</a:t>
            </a:r>
          </a:p>
        </p:txBody>
      </p:sp>
      <p:sp>
        <p:nvSpPr>
          <p:cNvPr id="11" name="Text Placeholder 3"/>
          <p:cNvSpPr>
            <a:spLocks noGrp="1"/>
          </p:cNvSpPr>
          <p:nvPr>
            <p:ph type="body" sz="quarter" idx="12" hasCustomPrompt="1"/>
          </p:nvPr>
        </p:nvSpPr>
        <p:spPr>
          <a:xfrm>
            <a:off x="12917991" y="3215728"/>
            <a:ext cx="10364549" cy="8221584"/>
          </a:xfrm>
          <a:prstGeom prst="rect">
            <a:avLst/>
          </a:prstGeom>
        </p:spPr>
        <p:txBody>
          <a:bodyPr lIns="91440" tIns="45710" rIns="0" bIns="45710">
            <a:noAutofit/>
          </a:bodyPr>
          <a:lstStyle>
            <a:lvl1pPr marL="309039" indent="-309039">
              <a:lnSpc>
                <a:spcPct val="95000"/>
              </a:lnSpc>
              <a:spcBef>
                <a:spcPts val="2867"/>
              </a:spcBef>
              <a:buClr>
                <a:schemeClr val="tx1"/>
              </a:buClr>
              <a:buSzPct val="60000"/>
              <a:buFont typeface="Arial"/>
              <a:buChar char="•"/>
              <a:defRPr sz="5333" b="0" i="0">
                <a:solidFill>
                  <a:schemeClr val="tx1"/>
                </a:solidFill>
                <a:latin typeface="CiscoSansTT Light" panose="020B0503020201020303" pitchFamily="34" charset="0"/>
                <a:cs typeface="CiscoSans ExtraLight"/>
              </a:defRPr>
            </a:lvl1pPr>
            <a:lvl2pPr marL="618074" indent="-296337">
              <a:lnSpc>
                <a:spcPct val="95000"/>
              </a:lnSpc>
              <a:spcBef>
                <a:spcPts val="1600"/>
              </a:spcBef>
              <a:buClr>
                <a:schemeClr val="tx1"/>
              </a:buClr>
              <a:buSzPct val="60000"/>
              <a:buFont typeface="Arial"/>
              <a:buChar char="•"/>
              <a:defRPr sz="4800" b="0" i="0">
                <a:solidFill>
                  <a:schemeClr val="tx1"/>
                </a:solidFill>
                <a:latin typeface="CiscoSansTT Light" panose="020B0503020201020303" pitchFamily="34" charset="0"/>
                <a:cs typeface="CiscoSans ExtraLight"/>
              </a:defRPr>
            </a:lvl2pPr>
            <a:lvl3pPr marL="910179" indent="-304804">
              <a:spcBef>
                <a:spcPts val="1600"/>
              </a:spcBef>
              <a:buClr>
                <a:schemeClr val="tx1"/>
              </a:buClr>
              <a:buSzPct val="60000"/>
              <a:buFont typeface="Arial"/>
              <a:buChar char="•"/>
              <a:tabLst/>
              <a:defRPr sz="4267" b="0" i="0">
                <a:solidFill>
                  <a:schemeClr val="tx1"/>
                </a:solidFill>
                <a:latin typeface="CiscoSansTT Light" panose="020B0503020201020303" pitchFamily="34" charset="0"/>
                <a:cs typeface="CiscoSans ExtraLight"/>
              </a:defRPr>
            </a:lvl3pPr>
            <a:lvl4pPr marL="1380084" indent="-304804">
              <a:buClr>
                <a:schemeClr val="tx1"/>
              </a:buClr>
              <a:buSzPct val="60000"/>
              <a:buFont typeface="Arial"/>
              <a:buChar char="•"/>
              <a:defRPr sz="3733" b="0" i="0">
                <a:solidFill>
                  <a:schemeClr val="tx1"/>
                </a:solidFill>
                <a:latin typeface="CiscoSansTT Light" panose="020B0503020201020303" pitchFamily="34" charset="0"/>
                <a:cs typeface="CiscoSans ExtraLight"/>
              </a:defRPr>
            </a:lvl4pPr>
            <a:lvl5pPr marL="1684888" indent="-304804">
              <a:buClr>
                <a:schemeClr val="tx1"/>
              </a:buClr>
              <a:buSzPct val="60000"/>
              <a:buFont typeface="Arial"/>
              <a:buChar char="•"/>
              <a:defRPr sz="3200" b="0" i="0">
                <a:solidFill>
                  <a:schemeClr val="tx1"/>
                </a:solidFill>
                <a:latin typeface="CiscoSansTT Light" panose="020B0503020201020303" pitchFamily="34" charset="0"/>
                <a:cs typeface="CiscoSans ExtraLight"/>
              </a:defRPr>
            </a:lvl5pPr>
          </a:lstStyle>
          <a:p>
            <a:pPr lvl="0"/>
            <a:r>
              <a:rPr lang="en-US" dirty="0"/>
              <a:t>Click to edit Master text styles</a:t>
            </a:r>
          </a:p>
          <a:p>
            <a:pPr lvl="1"/>
            <a:r>
              <a:rPr lang="en-US" dirty="0"/>
              <a:t>Second level</a:t>
            </a:r>
          </a:p>
          <a:p>
            <a:pPr lvl="2"/>
            <a:r>
              <a:rPr lang="en-US" dirty="0"/>
              <a:t>Third level</a:t>
            </a:r>
          </a:p>
        </p:txBody>
      </p:sp>
      <p:pic>
        <p:nvPicPr>
          <p:cNvPr id="12" name="Picture 11">
            <a:extLst>
              <a:ext uri="{FF2B5EF4-FFF2-40B4-BE49-F238E27FC236}">
                <a16:creationId xmlns:a16="http://schemas.microsoft.com/office/drawing/2014/main" id="{90E9B827-5D0C-45B7-BCCA-F09B735D2719}"/>
              </a:ext>
            </a:extLst>
          </p:cNvPr>
          <p:cNvPicPr>
            <a:picLocks noChangeAspect="1"/>
          </p:cNvPicPr>
          <p:nvPr userDrawn="1"/>
        </p:nvPicPr>
        <p:blipFill>
          <a:blip r:embed="rId2"/>
          <a:stretch>
            <a:fillRect/>
          </a:stretch>
        </p:blipFill>
        <p:spPr>
          <a:xfrm>
            <a:off x="1252151" y="12739612"/>
            <a:ext cx="2643664" cy="415891"/>
          </a:xfrm>
          <a:prstGeom prst="rect">
            <a:avLst/>
          </a:prstGeom>
        </p:spPr>
      </p:pic>
    </p:spTree>
    <p:extLst>
      <p:ext uri="{BB962C8B-B14F-4D97-AF65-F5344CB8AC3E}">
        <p14:creationId xmlns:p14="http://schemas.microsoft.com/office/powerpoint/2010/main" val="6251024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1187355" y="512064"/>
            <a:ext cx="22021619" cy="195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b" anchorCtr="0" compatLnSpc="1">
            <a:prstTxWarp prst="textNoShape">
              <a:avLst/>
            </a:prstTxWarp>
          </a:bodyPr>
          <a:lstStyle>
            <a:lvl1pPr>
              <a:defRPr sz="7467">
                <a:solidFill>
                  <a:schemeClr val="tx2"/>
                </a:solidFill>
                <a:latin typeface="CiscoSansTT Light" panose="020B0503020201020303" pitchFamily="34" charset="0"/>
              </a:defRPr>
            </a:lvl1pPr>
          </a:lstStyle>
          <a:p>
            <a:pPr lvl="0"/>
            <a:r>
              <a:rPr lang="en-US"/>
              <a:t>Click to edit Master title style</a:t>
            </a:r>
            <a:endParaRPr lang="en-GB" dirty="0"/>
          </a:p>
        </p:txBody>
      </p:sp>
      <p:sp>
        <p:nvSpPr>
          <p:cNvPr id="17"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15601831" y="13191744"/>
            <a:ext cx="6786110" cy="412049"/>
          </a:xfrm>
          <a:prstGeom prst="rect">
            <a:avLst/>
          </a:prstGeom>
          <a:noFill/>
          <a:ln w="9525">
            <a:noFill/>
            <a:miter lim="800000"/>
            <a:headEnd/>
            <a:tailEnd/>
          </a:ln>
          <a:effectLst/>
        </p:spPr>
        <p:txBody>
          <a:bodyPr wrap="square" lIns="164229" tIns="82112" rIns="164229" bIns="82112" anchor="b">
            <a:spAutoFit/>
          </a:bodyPr>
          <a:lstStyle/>
          <a:p>
            <a:pPr marL="0" marR="0" lvl="0" indent="0" algn="r" defTabSz="162867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8" name="TextBox 17">
            <a:extLst>
              <a:ext uri="{FF2B5EF4-FFF2-40B4-BE49-F238E27FC236}">
                <a16:creationId xmlns:a16="http://schemas.microsoft.com/office/drawing/2014/main" id="{B810A9CF-C747-2B40-A1E3-3B19743F3386}"/>
              </a:ext>
            </a:extLst>
          </p:cNvPr>
          <p:cNvSpPr txBox="1"/>
          <p:nvPr userDrawn="1"/>
        </p:nvSpPr>
        <p:spPr>
          <a:xfrm>
            <a:off x="11618753" y="13247151"/>
            <a:ext cx="1149674" cy="420564"/>
          </a:xfrm>
          <a:prstGeom prst="rect">
            <a:avLst/>
          </a:prstGeom>
          <a:noFill/>
        </p:spPr>
        <p:txBody>
          <a:bodyPr wrap="none" rtlCol="0" anchor="b">
            <a:spAutoFit/>
          </a:bodyPr>
          <a:lstStyle/>
          <a:p>
            <a:pPr marL="0" marR="0" lvl="0" indent="0" algn="ctr" defTabSz="1219215" rtl="0" eaLnBrk="1" fontAlgn="base" latinLnBrk="0" hangingPunct="1">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a:t>
            </a:r>
            <a:r>
              <a:rPr kumimoji="0" lang="en-US" sz="2133" b="0" i="0" u="none" strike="noStrike" kern="1200" cap="none" spc="0" normalizeH="0" baseline="0" noProof="0" dirty="0" err="1">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CLMel</a:t>
            </a:r>
            <a:endPar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endParaRPr>
          </a:p>
        </p:txBody>
      </p:sp>
      <p:sp>
        <p:nvSpPr>
          <p:cNvPr id="20" name="Slide Number Placeholder 1"/>
          <p:cNvSpPr>
            <a:spLocks noGrp="1"/>
          </p:cNvSpPr>
          <p:nvPr>
            <p:ph type="sldNum" sz="quarter" idx="4"/>
          </p:nvPr>
        </p:nvSpPr>
        <p:spPr>
          <a:xfrm>
            <a:off x="22323306" y="13015714"/>
            <a:ext cx="959234" cy="732365"/>
          </a:xfrm>
          <a:prstGeom prst="rect">
            <a:avLst/>
          </a:prstGeom>
        </p:spPr>
        <p:txBody>
          <a:bodyPr vert="horz" lIns="91440" tIns="45720" rIns="91440" bIns="45720" rtlCol="0" anchor="ctr"/>
          <a:lstStyle>
            <a:lvl1pPr algn="r">
              <a:defRPr lang="en-US" sz="1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8" name="Footer Placeholder 2"/>
          <p:cNvSpPr>
            <a:spLocks noGrp="1"/>
          </p:cNvSpPr>
          <p:nvPr>
            <p:ph type="ftr" sz="quarter" idx="3"/>
          </p:nvPr>
        </p:nvSpPr>
        <p:spPr>
          <a:xfrm>
            <a:off x="13928569" y="13295386"/>
            <a:ext cx="1911884" cy="308407"/>
          </a:xfrm>
          <a:prstGeom prst="rect">
            <a:avLst/>
          </a:prstGeom>
          <a:noFill/>
          <a:ln w="9525">
            <a:noFill/>
            <a:miter lim="800000"/>
            <a:headEnd/>
            <a:tailEnd/>
          </a:ln>
          <a:effectLst/>
        </p:spPr>
        <p:txBody>
          <a:bodyPr wrap="square" lIns="61586" tIns="30792" rIns="61586" bIns="30792" anchor="b">
            <a:spAutoFit/>
          </a:bodyPr>
          <a:lstStyle>
            <a:lvl1pPr algn="l">
              <a:defRPr lang="en-US" sz="1600" dirty="0">
                <a:solidFill>
                  <a:schemeClr val="tx1"/>
                </a:solidFill>
                <a:latin typeface="CiscoSansTT Light" panose="020B0503020201020303" pitchFamily="34" charset="0"/>
                <a:cs typeface="CiscoSansTT Light" panose="020B0503020201020303" pitchFamily="34" charset="0"/>
              </a:defRPr>
            </a:lvl1pPr>
          </a:lstStyle>
          <a:p>
            <a:pPr defTabSz="1628671"/>
            <a:r>
              <a:rPr lang="en-AU"/>
              <a:t>Presentation ID</a:t>
            </a:r>
          </a:p>
        </p:txBody>
      </p:sp>
      <p:pic>
        <p:nvPicPr>
          <p:cNvPr id="9" name="Picture 8">
            <a:extLst>
              <a:ext uri="{FF2B5EF4-FFF2-40B4-BE49-F238E27FC236}">
                <a16:creationId xmlns:a16="http://schemas.microsoft.com/office/drawing/2014/main" id="{A090EA59-C568-40AB-B7A7-B4081E60645D}"/>
              </a:ext>
            </a:extLst>
          </p:cNvPr>
          <p:cNvPicPr>
            <a:picLocks noChangeAspect="1"/>
          </p:cNvPicPr>
          <p:nvPr userDrawn="1"/>
        </p:nvPicPr>
        <p:blipFill>
          <a:blip r:embed="rId2"/>
          <a:stretch>
            <a:fillRect/>
          </a:stretch>
        </p:blipFill>
        <p:spPr>
          <a:xfrm>
            <a:off x="1252151" y="12739612"/>
            <a:ext cx="2643664" cy="415891"/>
          </a:xfrm>
          <a:prstGeom prst="rect">
            <a:avLst/>
          </a:prstGeom>
        </p:spPr>
      </p:pic>
    </p:spTree>
    <p:extLst>
      <p:ext uri="{BB962C8B-B14F-4D97-AF65-F5344CB8AC3E}">
        <p14:creationId xmlns:p14="http://schemas.microsoft.com/office/powerpoint/2010/main" val="31595282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Title 1"/>
          <p:cNvSpPr>
            <a:spLocks noGrp="1"/>
          </p:cNvSpPr>
          <p:nvPr>
            <p:ph type="title"/>
          </p:nvPr>
        </p:nvSpPr>
        <p:spPr>
          <a:xfrm>
            <a:off x="1184144" y="512064"/>
            <a:ext cx="22021619" cy="1950720"/>
          </a:xfrm>
        </p:spPr>
        <p:txBody>
          <a:bodyPr anchor="b" anchorCtr="0"/>
          <a:lstStyle>
            <a:lvl1pPr>
              <a:defRPr lang="en-US" sz="7467"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6" name="Text Placeholder 5"/>
          <p:cNvSpPr>
            <a:spLocks noGrp="1"/>
          </p:cNvSpPr>
          <p:nvPr>
            <p:ph type="body" sz="quarter" idx="12"/>
          </p:nvPr>
        </p:nvSpPr>
        <p:spPr>
          <a:xfrm>
            <a:off x="1184145" y="2290421"/>
            <a:ext cx="22045838" cy="1016000"/>
          </a:xfrm>
          <a:prstGeom prst="rect">
            <a:avLst/>
          </a:prstGeom>
        </p:spPr>
        <p:txBody>
          <a:bodyPr/>
          <a:lstStyle>
            <a:lvl1pPr marL="4760" indent="0">
              <a:spcBef>
                <a:spcPts val="0"/>
              </a:spcBef>
              <a:buNone/>
              <a:defRPr sz="4800">
                <a:solidFill>
                  <a:schemeClr val="tx2"/>
                </a:solidFill>
                <a:latin typeface="CiscoSansTT Light" panose="020B0503020201020303" pitchFamily="34" charset="0"/>
              </a:defRPr>
            </a:lvl1pPr>
          </a:lstStyle>
          <a:p>
            <a:pPr lvl="0"/>
            <a:r>
              <a:rPr lang="en-US"/>
              <a:t>Edit Master text styles</a:t>
            </a:r>
          </a:p>
        </p:txBody>
      </p:sp>
      <p:sp>
        <p:nvSpPr>
          <p:cNvPr id="22"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15601831" y="13191744"/>
            <a:ext cx="6786110" cy="412049"/>
          </a:xfrm>
          <a:prstGeom prst="rect">
            <a:avLst/>
          </a:prstGeom>
          <a:noFill/>
          <a:ln w="9525">
            <a:noFill/>
            <a:miter lim="800000"/>
            <a:headEnd/>
            <a:tailEnd/>
          </a:ln>
          <a:effectLst/>
        </p:spPr>
        <p:txBody>
          <a:bodyPr wrap="square" lIns="164229" tIns="82112" rIns="164229" bIns="82112" anchor="b">
            <a:spAutoFit/>
          </a:bodyPr>
          <a:lstStyle/>
          <a:p>
            <a:pPr marL="0" marR="0" lvl="0" indent="0" algn="r" defTabSz="162867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3" name="TextBox 22">
            <a:extLst>
              <a:ext uri="{FF2B5EF4-FFF2-40B4-BE49-F238E27FC236}">
                <a16:creationId xmlns:a16="http://schemas.microsoft.com/office/drawing/2014/main" id="{B810A9CF-C747-2B40-A1E3-3B19743F3386}"/>
              </a:ext>
            </a:extLst>
          </p:cNvPr>
          <p:cNvSpPr txBox="1"/>
          <p:nvPr userDrawn="1"/>
        </p:nvSpPr>
        <p:spPr>
          <a:xfrm>
            <a:off x="11618753" y="13247151"/>
            <a:ext cx="1149674" cy="420564"/>
          </a:xfrm>
          <a:prstGeom prst="rect">
            <a:avLst/>
          </a:prstGeom>
          <a:noFill/>
        </p:spPr>
        <p:txBody>
          <a:bodyPr wrap="none" rtlCol="0" anchor="b">
            <a:spAutoFit/>
          </a:bodyPr>
          <a:lstStyle/>
          <a:p>
            <a:pPr marL="0" marR="0" lvl="0" indent="0" algn="ctr" defTabSz="1219215" rtl="0" eaLnBrk="1" fontAlgn="base" latinLnBrk="0" hangingPunct="1">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a:t>
            </a:r>
            <a:r>
              <a:rPr kumimoji="0" lang="en-US" sz="2133" b="0" i="0" u="none" strike="noStrike" kern="1200" cap="none" spc="0" normalizeH="0" baseline="0" noProof="0" dirty="0" err="1">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CLMel</a:t>
            </a:r>
            <a:endPar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endParaRPr>
          </a:p>
        </p:txBody>
      </p:sp>
      <p:sp>
        <p:nvSpPr>
          <p:cNvPr id="25" name="Slide Number Placeholder 1"/>
          <p:cNvSpPr>
            <a:spLocks noGrp="1"/>
          </p:cNvSpPr>
          <p:nvPr>
            <p:ph type="sldNum" sz="quarter" idx="4"/>
          </p:nvPr>
        </p:nvSpPr>
        <p:spPr>
          <a:xfrm>
            <a:off x="22323306" y="13015714"/>
            <a:ext cx="959234" cy="732365"/>
          </a:xfrm>
          <a:prstGeom prst="rect">
            <a:avLst/>
          </a:prstGeom>
        </p:spPr>
        <p:txBody>
          <a:bodyPr vert="horz" lIns="91440" tIns="45720" rIns="91440" bIns="45720" rtlCol="0" anchor="ctr"/>
          <a:lstStyle>
            <a:lvl1pPr algn="r">
              <a:defRPr lang="en-US" sz="1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9" name="Footer Placeholder 2"/>
          <p:cNvSpPr>
            <a:spLocks noGrp="1"/>
          </p:cNvSpPr>
          <p:nvPr>
            <p:ph type="ftr" sz="quarter" idx="3"/>
          </p:nvPr>
        </p:nvSpPr>
        <p:spPr>
          <a:xfrm>
            <a:off x="13928569" y="13295386"/>
            <a:ext cx="1911884" cy="308407"/>
          </a:xfrm>
          <a:prstGeom prst="rect">
            <a:avLst/>
          </a:prstGeom>
          <a:noFill/>
          <a:ln w="9525">
            <a:noFill/>
            <a:miter lim="800000"/>
            <a:headEnd/>
            <a:tailEnd/>
          </a:ln>
          <a:effectLst/>
        </p:spPr>
        <p:txBody>
          <a:bodyPr wrap="square" lIns="61586" tIns="30792" rIns="61586" bIns="30792" anchor="b">
            <a:spAutoFit/>
          </a:bodyPr>
          <a:lstStyle>
            <a:lvl1pPr algn="l">
              <a:defRPr lang="en-US" sz="1600" dirty="0">
                <a:solidFill>
                  <a:schemeClr val="tx1"/>
                </a:solidFill>
                <a:latin typeface="CiscoSansTT Light" panose="020B0503020201020303" pitchFamily="34" charset="0"/>
                <a:cs typeface="CiscoSansTT Light" panose="020B0503020201020303" pitchFamily="34" charset="0"/>
              </a:defRPr>
            </a:lvl1pPr>
          </a:lstStyle>
          <a:p>
            <a:pPr defTabSz="1628671"/>
            <a:r>
              <a:rPr lang="en-AU"/>
              <a:t>Presentation ID</a:t>
            </a:r>
          </a:p>
        </p:txBody>
      </p:sp>
      <p:pic>
        <p:nvPicPr>
          <p:cNvPr id="10" name="Picture 9">
            <a:extLst>
              <a:ext uri="{FF2B5EF4-FFF2-40B4-BE49-F238E27FC236}">
                <a16:creationId xmlns:a16="http://schemas.microsoft.com/office/drawing/2014/main" id="{09C02407-8BBD-4F8B-9123-C6F57495D736}"/>
              </a:ext>
            </a:extLst>
          </p:cNvPr>
          <p:cNvPicPr>
            <a:picLocks noChangeAspect="1"/>
          </p:cNvPicPr>
          <p:nvPr userDrawn="1"/>
        </p:nvPicPr>
        <p:blipFill>
          <a:blip r:embed="rId2"/>
          <a:stretch>
            <a:fillRect/>
          </a:stretch>
        </p:blipFill>
        <p:spPr>
          <a:xfrm>
            <a:off x="1252151" y="12739612"/>
            <a:ext cx="2643664" cy="415891"/>
          </a:xfrm>
          <a:prstGeom prst="rect">
            <a:avLst/>
          </a:prstGeom>
        </p:spPr>
      </p:pic>
    </p:spTree>
    <p:extLst>
      <p:ext uri="{BB962C8B-B14F-4D97-AF65-F5344CB8AC3E}">
        <p14:creationId xmlns:p14="http://schemas.microsoft.com/office/powerpoint/2010/main" val="42929743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 with Title and Subtitle">
    <p:spTree>
      <p:nvGrpSpPr>
        <p:cNvPr id="1" name=""/>
        <p:cNvGrpSpPr/>
        <p:nvPr/>
      </p:nvGrpSpPr>
      <p:grpSpPr>
        <a:xfrm>
          <a:off x="0" y="0"/>
          <a:ext cx="0" cy="0"/>
          <a:chOff x="0" y="0"/>
          <a:chExt cx="0" cy="0"/>
        </a:xfrm>
      </p:grpSpPr>
      <p:sp>
        <p:nvSpPr>
          <p:cNvPr id="12" name="Title 1"/>
          <p:cNvSpPr>
            <a:spLocks noGrp="1"/>
          </p:cNvSpPr>
          <p:nvPr>
            <p:ph type="title"/>
          </p:nvPr>
        </p:nvSpPr>
        <p:spPr>
          <a:xfrm>
            <a:off x="1184146" y="512064"/>
            <a:ext cx="22021619" cy="1950720"/>
          </a:xfrm>
        </p:spPr>
        <p:txBody>
          <a:bodyPr/>
          <a:lstStyle>
            <a:lvl1pPr>
              <a:defRPr lang="en-US" sz="7467"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13" name="Content Placeholder 4"/>
          <p:cNvSpPr>
            <a:spLocks noGrp="1"/>
          </p:cNvSpPr>
          <p:nvPr>
            <p:ph sz="quarter" idx="11" hasCustomPrompt="1"/>
          </p:nvPr>
        </p:nvSpPr>
        <p:spPr>
          <a:xfrm>
            <a:off x="1184146" y="3350433"/>
            <a:ext cx="10364549" cy="8260851"/>
          </a:xfrm>
          <a:prstGeom prst="rect">
            <a:avLst/>
          </a:prstGeom>
        </p:spPr>
        <p:txBody>
          <a:bodyPr/>
          <a:lstStyle>
            <a:lvl1pPr marL="309039" indent="-309039">
              <a:buClr>
                <a:schemeClr val="tx1"/>
              </a:buClr>
              <a:buSzPct val="60000"/>
              <a:defRPr sz="4800">
                <a:solidFill>
                  <a:schemeClr val="tx1"/>
                </a:solidFill>
                <a:latin typeface="CiscoSansTT Light" panose="020B0503020201020303" pitchFamily="34" charset="0"/>
              </a:defRPr>
            </a:lvl1pPr>
            <a:lvl2pPr marL="618074" indent="-309039">
              <a:spcBef>
                <a:spcPts val="1600"/>
              </a:spcBef>
              <a:buClr>
                <a:schemeClr val="tx1"/>
              </a:buClr>
              <a:buSzPct val="60000"/>
              <a:defRPr sz="4267">
                <a:solidFill>
                  <a:schemeClr val="tx1"/>
                </a:solidFill>
                <a:latin typeface="CiscoSansTT Light" panose="020B0503020201020303" pitchFamily="34" charset="0"/>
              </a:defRPr>
            </a:lvl2pPr>
            <a:lvl3pPr marL="910179" indent="-292105">
              <a:spcBef>
                <a:spcPts val="1600"/>
              </a:spcBef>
              <a:buClr>
                <a:schemeClr val="tx1"/>
              </a:buClr>
              <a:buSzPct val="60000"/>
              <a:defRPr sz="3733">
                <a:solidFill>
                  <a:schemeClr val="tx1"/>
                </a:solidFill>
                <a:latin typeface="CiscoSansTT Light" panose="020B0503020201020303" pitchFamily="34" charset="0"/>
              </a:defRPr>
            </a:lvl3pPr>
            <a:lvl4pPr>
              <a:defRPr>
                <a:solidFill>
                  <a:schemeClr val="tx1"/>
                </a:solidFill>
                <a:latin typeface="CiscoSansTT Light" panose="020B0503020201020303" pitchFamily="34" charset="0"/>
              </a:defRPr>
            </a:lvl4pPr>
          </a:lstStyle>
          <a:p>
            <a:pPr lvl="0"/>
            <a:r>
              <a:rPr lang="en-US" dirty="0"/>
              <a:t>Click to edit Master text styles</a:t>
            </a:r>
          </a:p>
          <a:p>
            <a:pPr lvl="1"/>
            <a:r>
              <a:rPr lang="en-US" dirty="0"/>
              <a:t>Second level</a:t>
            </a:r>
          </a:p>
          <a:p>
            <a:pPr lvl="2"/>
            <a:r>
              <a:rPr lang="en-US" dirty="0"/>
              <a:t>Third level</a:t>
            </a:r>
          </a:p>
        </p:txBody>
      </p:sp>
      <p:sp>
        <p:nvSpPr>
          <p:cNvPr id="14" name="Text Placeholder 5"/>
          <p:cNvSpPr>
            <a:spLocks noGrp="1"/>
          </p:cNvSpPr>
          <p:nvPr>
            <p:ph type="body" sz="quarter" idx="12"/>
          </p:nvPr>
        </p:nvSpPr>
        <p:spPr>
          <a:xfrm>
            <a:off x="1184146" y="2290421"/>
            <a:ext cx="22045836" cy="1016000"/>
          </a:xfrm>
          <a:prstGeom prst="rect">
            <a:avLst/>
          </a:prstGeom>
        </p:spPr>
        <p:txBody>
          <a:bodyPr/>
          <a:lstStyle>
            <a:lvl1pPr marL="4760" indent="0">
              <a:buNone/>
              <a:defRPr sz="4800">
                <a:solidFill>
                  <a:schemeClr val="tx2"/>
                </a:solidFill>
                <a:latin typeface="CiscoSansTT Light" panose="020B0503020201020303" pitchFamily="34" charset="0"/>
              </a:defRPr>
            </a:lvl1pPr>
          </a:lstStyle>
          <a:p>
            <a:pPr lvl="0"/>
            <a:r>
              <a:rPr lang="en-US"/>
              <a:t>Edit Master text styles</a:t>
            </a:r>
          </a:p>
        </p:txBody>
      </p:sp>
      <p:sp>
        <p:nvSpPr>
          <p:cNvPr id="26"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15601831" y="13191744"/>
            <a:ext cx="6786110" cy="412049"/>
          </a:xfrm>
          <a:prstGeom prst="rect">
            <a:avLst/>
          </a:prstGeom>
          <a:noFill/>
          <a:ln w="9525">
            <a:noFill/>
            <a:miter lim="800000"/>
            <a:headEnd/>
            <a:tailEnd/>
          </a:ln>
          <a:effectLst/>
        </p:spPr>
        <p:txBody>
          <a:bodyPr wrap="square" lIns="164229" tIns="82112" rIns="164229" bIns="82112" anchor="b">
            <a:spAutoFit/>
          </a:bodyPr>
          <a:lstStyle/>
          <a:p>
            <a:pPr marL="0" marR="0" lvl="0" indent="0" algn="r" defTabSz="162867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7" name="TextBox 26">
            <a:extLst>
              <a:ext uri="{FF2B5EF4-FFF2-40B4-BE49-F238E27FC236}">
                <a16:creationId xmlns:a16="http://schemas.microsoft.com/office/drawing/2014/main" id="{B810A9CF-C747-2B40-A1E3-3B19743F3386}"/>
              </a:ext>
            </a:extLst>
          </p:cNvPr>
          <p:cNvSpPr txBox="1"/>
          <p:nvPr userDrawn="1"/>
        </p:nvSpPr>
        <p:spPr>
          <a:xfrm>
            <a:off x="11618753" y="13247151"/>
            <a:ext cx="1149674" cy="420564"/>
          </a:xfrm>
          <a:prstGeom prst="rect">
            <a:avLst/>
          </a:prstGeom>
          <a:noFill/>
        </p:spPr>
        <p:txBody>
          <a:bodyPr wrap="none" rtlCol="0" anchor="b">
            <a:spAutoFit/>
          </a:bodyPr>
          <a:lstStyle/>
          <a:p>
            <a:pPr marL="0" marR="0" lvl="0" indent="0" algn="ctr" defTabSz="1219215" rtl="0" eaLnBrk="1" fontAlgn="base" latinLnBrk="0" hangingPunct="1">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a:t>
            </a:r>
            <a:r>
              <a:rPr kumimoji="0" lang="en-US" sz="2133" b="0" i="0" u="none" strike="noStrike" kern="1200" cap="none" spc="0" normalizeH="0" baseline="0" noProof="0" dirty="0" err="1">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CLMel</a:t>
            </a:r>
            <a:endPar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endParaRPr>
          </a:p>
        </p:txBody>
      </p:sp>
      <p:sp>
        <p:nvSpPr>
          <p:cNvPr id="29" name="Slide Number Placeholder 1"/>
          <p:cNvSpPr>
            <a:spLocks noGrp="1"/>
          </p:cNvSpPr>
          <p:nvPr>
            <p:ph type="sldNum" sz="quarter" idx="4"/>
          </p:nvPr>
        </p:nvSpPr>
        <p:spPr>
          <a:xfrm>
            <a:off x="22323306" y="13015714"/>
            <a:ext cx="959234" cy="732365"/>
          </a:xfrm>
          <a:prstGeom prst="rect">
            <a:avLst/>
          </a:prstGeom>
        </p:spPr>
        <p:txBody>
          <a:bodyPr vert="horz" lIns="91440" tIns="45720" rIns="91440" bIns="45720" rtlCol="0" anchor="ctr"/>
          <a:lstStyle>
            <a:lvl1pPr algn="r">
              <a:defRPr lang="en-US" sz="1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11" name="Footer Placeholder 2"/>
          <p:cNvSpPr>
            <a:spLocks noGrp="1"/>
          </p:cNvSpPr>
          <p:nvPr>
            <p:ph type="ftr" sz="quarter" idx="3"/>
          </p:nvPr>
        </p:nvSpPr>
        <p:spPr>
          <a:xfrm>
            <a:off x="13928569" y="13295386"/>
            <a:ext cx="1911884" cy="308407"/>
          </a:xfrm>
          <a:prstGeom prst="rect">
            <a:avLst/>
          </a:prstGeom>
          <a:noFill/>
          <a:ln w="9525">
            <a:noFill/>
            <a:miter lim="800000"/>
            <a:headEnd/>
            <a:tailEnd/>
          </a:ln>
          <a:effectLst/>
        </p:spPr>
        <p:txBody>
          <a:bodyPr wrap="square" lIns="61586" tIns="30792" rIns="61586" bIns="30792" anchor="b">
            <a:spAutoFit/>
          </a:bodyPr>
          <a:lstStyle>
            <a:lvl1pPr algn="l">
              <a:defRPr lang="en-US" sz="1600" dirty="0">
                <a:solidFill>
                  <a:schemeClr val="tx1"/>
                </a:solidFill>
                <a:latin typeface="CiscoSansTT Light" panose="020B0503020201020303" pitchFamily="34" charset="0"/>
                <a:cs typeface="CiscoSansTT Light" panose="020B0503020201020303" pitchFamily="34" charset="0"/>
              </a:defRPr>
            </a:lvl1pPr>
          </a:lstStyle>
          <a:p>
            <a:pPr defTabSz="1628671"/>
            <a:r>
              <a:rPr lang="en-AU"/>
              <a:t>Presentation ID</a:t>
            </a:r>
          </a:p>
        </p:txBody>
      </p:sp>
      <p:sp>
        <p:nvSpPr>
          <p:cNvPr id="16" name="Content Placeholder 4"/>
          <p:cNvSpPr>
            <a:spLocks noGrp="1"/>
          </p:cNvSpPr>
          <p:nvPr>
            <p:ph sz="quarter" idx="13" hasCustomPrompt="1"/>
          </p:nvPr>
        </p:nvSpPr>
        <p:spPr>
          <a:xfrm>
            <a:off x="12798533" y="3350433"/>
            <a:ext cx="10364549" cy="8260851"/>
          </a:xfrm>
          <a:prstGeom prst="rect">
            <a:avLst/>
          </a:prstGeom>
        </p:spPr>
        <p:txBody>
          <a:bodyPr/>
          <a:lstStyle>
            <a:lvl1pPr marL="309039" indent="-309039">
              <a:buClr>
                <a:schemeClr val="tx1"/>
              </a:buClr>
              <a:buSzPct val="60000"/>
              <a:defRPr sz="4800">
                <a:solidFill>
                  <a:schemeClr val="tx1"/>
                </a:solidFill>
                <a:latin typeface="CiscoSansTT Light" panose="020B0503020201020303" pitchFamily="34" charset="0"/>
              </a:defRPr>
            </a:lvl1pPr>
            <a:lvl2pPr marL="618074" indent="-309039">
              <a:spcBef>
                <a:spcPts val="1600"/>
              </a:spcBef>
              <a:buClr>
                <a:schemeClr val="tx1"/>
              </a:buClr>
              <a:buSzPct val="60000"/>
              <a:defRPr sz="4267">
                <a:solidFill>
                  <a:schemeClr val="tx1"/>
                </a:solidFill>
                <a:latin typeface="CiscoSansTT Light" panose="020B0503020201020303" pitchFamily="34" charset="0"/>
              </a:defRPr>
            </a:lvl2pPr>
            <a:lvl3pPr marL="910179" indent="-292105">
              <a:spcBef>
                <a:spcPts val="1600"/>
              </a:spcBef>
              <a:buClr>
                <a:schemeClr val="tx1"/>
              </a:buClr>
              <a:buSzPct val="60000"/>
              <a:defRPr sz="3733">
                <a:solidFill>
                  <a:schemeClr val="tx1"/>
                </a:solidFill>
                <a:latin typeface="CiscoSansTT Light" panose="020B0503020201020303" pitchFamily="34" charset="0"/>
              </a:defRPr>
            </a:lvl3pPr>
            <a:lvl4pPr>
              <a:defRPr>
                <a:solidFill>
                  <a:schemeClr val="tx1"/>
                </a:solidFill>
                <a:latin typeface="CiscoSansTT Light" panose="020B0503020201020303" pitchFamily="34" charset="0"/>
              </a:defRPr>
            </a:lvl4pPr>
          </a:lstStyle>
          <a:p>
            <a:pPr lvl="0"/>
            <a:r>
              <a:rPr lang="en-US" dirty="0"/>
              <a:t>Click to edit Master text styles</a:t>
            </a:r>
          </a:p>
          <a:p>
            <a:pPr lvl="1"/>
            <a:r>
              <a:rPr lang="en-US" dirty="0"/>
              <a:t>Second level</a:t>
            </a:r>
          </a:p>
          <a:p>
            <a:pPr lvl="2"/>
            <a:r>
              <a:rPr lang="en-US" dirty="0"/>
              <a:t>Third level</a:t>
            </a:r>
          </a:p>
        </p:txBody>
      </p:sp>
      <p:pic>
        <p:nvPicPr>
          <p:cNvPr id="15" name="Picture 14">
            <a:extLst>
              <a:ext uri="{FF2B5EF4-FFF2-40B4-BE49-F238E27FC236}">
                <a16:creationId xmlns:a16="http://schemas.microsoft.com/office/drawing/2014/main" id="{B274DC46-54D0-4797-A177-7D6DC97274D9}"/>
              </a:ext>
            </a:extLst>
          </p:cNvPr>
          <p:cNvPicPr>
            <a:picLocks noChangeAspect="1"/>
          </p:cNvPicPr>
          <p:nvPr userDrawn="1"/>
        </p:nvPicPr>
        <p:blipFill>
          <a:blip r:embed="rId2"/>
          <a:stretch>
            <a:fillRect/>
          </a:stretch>
        </p:blipFill>
        <p:spPr>
          <a:xfrm>
            <a:off x="1252151" y="12739612"/>
            <a:ext cx="2643664" cy="415891"/>
          </a:xfrm>
          <a:prstGeom prst="rect">
            <a:avLst/>
          </a:prstGeom>
        </p:spPr>
      </p:pic>
    </p:spTree>
    <p:extLst>
      <p:ext uri="{BB962C8B-B14F-4D97-AF65-F5344CB8AC3E}">
        <p14:creationId xmlns:p14="http://schemas.microsoft.com/office/powerpoint/2010/main" val="30213908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3 Column Bullets">
    <p:spTree>
      <p:nvGrpSpPr>
        <p:cNvPr id="1" name=""/>
        <p:cNvGrpSpPr/>
        <p:nvPr/>
      </p:nvGrpSpPr>
      <p:grpSpPr>
        <a:xfrm>
          <a:off x="0" y="0"/>
          <a:ext cx="0" cy="0"/>
          <a:chOff x="0" y="0"/>
          <a:chExt cx="0" cy="0"/>
        </a:xfrm>
      </p:grpSpPr>
      <p:sp>
        <p:nvSpPr>
          <p:cNvPr id="9" name="Title 1"/>
          <p:cNvSpPr>
            <a:spLocks noGrp="1"/>
          </p:cNvSpPr>
          <p:nvPr>
            <p:ph type="title"/>
          </p:nvPr>
        </p:nvSpPr>
        <p:spPr>
          <a:xfrm>
            <a:off x="1184144" y="512064"/>
            <a:ext cx="22021619" cy="195072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24" tIns="45712" rIns="91424" bIns="45712" numCol="1" anchor="b" anchorCtr="0" compatLnSpc="1">
            <a:prstTxWarp prst="textNoShape">
              <a:avLst/>
            </a:prstTxWarp>
          </a:bodyPr>
          <a:lstStyle>
            <a:lvl1pPr>
              <a:defRPr lang="en-US" dirty="0"/>
            </a:lvl1pPr>
          </a:lstStyle>
          <a:p>
            <a:pPr lvl="0"/>
            <a:r>
              <a:rPr lang="en-US"/>
              <a:t>Click to edit Master title style</a:t>
            </a:r>
            <a:endParaRPr lang="en-US" dirty="0"/>
          </a:p>
        </p:txBody>
      </p:sp>
      <p:sp>
        <p:nvSpPr>
          <p:cNvPr id="10" name="Content Placeholder 2"/>
          <p:cNvSpPr>
            <a:spLocks noGrp="1"/>
          </p:cNvSpPr>
          <p:nvPr>
            <p:ph idx="1" hasCustomPrompt="1"/>
          </p:nvPr>
        </p:nvSpPr>
        <p:spPr>
          <a:xfrm>
            <a:off x="1184143" y="3233480"/>
            <a:ext cx="7072281" cy="8700693"/>
          </a:xfrm>
          <a:prstGeom prst="rect">
            <a:avLst/>
          </a:prstGeom>
        </p:spPr>
        <p:txBody>
          <a:bodyPr lIns="91440" tIns="45720" rIns="91440" bIns="45720"/>
          <a:lstStyle>
            <a:lvl1pPr marL="309039" indent="-309039">
              <a:spcBef>
                <a:spcPts val="2867"/>
              </a:spcBef>
              <a:buClr>
                <a:schemeClr val="tx1"/>
              </a:buClr>
              <a:buSzPct val="60000"/>
              <a:defRPr sz="4267">
                <a:solidFill>
                  <a:schemeClr val="tx1"/>
                </a:solidFill>
                <a:latin typeface="CiscoSansTT Light" panose="020B0503020201020303" pitchFamily="34" charset="0"/>
              </a:defRPr>
            </a:lvl1pPr>
            <a:lvl2pPr marL="618074" indent="-309039">
              <a:spcBef>
                <a:spcPts val="1600"/>
              </a:spcBef>
              <a:buClr>
                <a:schemeClr val="tx1"/>
              </a:buClr>
              <a:buSzPct val="60000"/>
              <a:defRPr sz="3733">
                <a:solidFill>
                  <a:schemeClr val="tx1"/>
                </a:solidFill>
                <a:latin typeface="CiscoSansTT Light" panose="020B0503020201020303" pitchFamily="34" charset="0"/>
              </a:defRPr>
            </a:lvl2pPr>
            <a:lvl3pPr marL="910179" indent="-309039">
              <a:spcBef>
                <a:spcPts val="1600"/>
              </a:spcBef>
              <a:buClr>
                <a:schemeClr val="tx1"/>
              </a:buClr>
              <a:buSzPct val="60000"/>
              <a:defRPr sz="3200">
                <a:solidFill>
                  <a:schemeClr val="tx1"/>
                </a:solidFill>
                <a:latin typeface="CiscoSansTT Light" panose="020B0503020201020303" pitchFamily="34" charset="0"/>
              </a:defRPr>
            </a:lvl3pPr>
            <a:lvl4pPr>
              <a:spcBef>
                <a:spcPts val="533"/>
              </a:spcBef>
              <a:defRPr sz="2800">
                <a:solidFill>
                  <a:schemeClr val="tx1"/>
                </a:solidFill>
                <a:latin typeface="CiscoSansTT Light" panose="020B0503020201020303" pitchFamily="34" charset="0"/>
              </a:defRPr>
            </a:lvl4pPr>
            <a:lvl5pPr>
              <a:spcBef>
                <a:spcPts val="1800"/>
              </a:spcBef>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26"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15601831" y="13191744"/>
            <a:ext cx="6786110" cy="412049"/>
          </a:xfrm>
          <a:prstGeom prst="rect">
            <a:avLst/>
          </a:prstGeom>
          <a:noFill/>
          <a:ln w="9525">
            <a:noFill/>
            <a:miter lim="800000"/>
            <a:headEnd/>
            <a:tailEnd/>
          </a:ln>
          <a:effectLst/>
        </p:spPr>
        <p:txBody>
          <a:bodyPr wrap="square" lIns="164229" tIns="82112" rIns="164229" bIns="82112" anchor="b">
            <a:spAutoFit/>
          </a:bodyPr>
          <a:lstStyle/>
          <a:p>
            <a:pPr marL="0" marR="0" lvl="0" indent="0" algn="r" defTabSz="162867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7" name="TextBox 26">
            <a:extLst>
              <a:ext uri="{FF2B5EF4-FFF2-40B4-BE49-F238E27FC236}">
                <a16:creationId xmlns:a16="http://schemas.microsoft.com/office/drawing/2014/main" id="{B810A9CF-C747-2B40-A1E3-3B19743F3386}"/>
              </a:ext>
            </a:extLst>
          </p:cNvPr>
          <p:cNvSpPr txBox="1"/>
          <p:nvPr userDrawn="1"/>
        </p:nvSpPr>
        <p:spPr>
          <a:xfrm>
            <a:off x="11618753" y="13247151"/>
            <a:ext cx="1149674" cy="420564"/>
          </a:xfrm>
          <a:prstGeom prst="rect">
            <a:avLst/>
          </a:prstGeom>
          <a:noFill/>
        </p:spPr>
        <p:txBody>
          <a:bodyPr wrap="none" rtlCol="0" anchor="b">
            <a:spAutoFit/>
          </a:bodyPr>
          <a:lstStyle/>
          <a:p>
            <a:pPr marL="0" marR="0" lvl="0" indent="0" algn="ctr" defTabSz="1219215" rtl="0" eaLnBrk="1" fontAlgn="base" latinLnBrk="0" hangingPunct="1">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a:t>
            </a:r>
            <a:r>
              <a:rPr kumimoji="0" lang="en-US" sz="2133" b="0" i="0" u="none" strike="noStrike" kern="1200" cap="none" spc="0" normalizeH="0" baseline="0" noProof="0" dirty="0" err="1">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CLMel</a:t>
            </a:r>
            <a:endPar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endParaRPr>
          </a:p>
        </p:txBody>
      </p:sp>
      <p:sp>
        <p:nvSpPr>
          <p:cNvPr id="29" name="Slide Number Placeholder 1"/>
          <p:cNvSpPr>
            <a:spLocks noGrp="1"/>
          </p:cNvSpPr>
          <p:nvPr>
            <p:ph type="sldNum" sz="quarter" idx="4"/>
          </p:nvPr>
        </p:nvSpPr>
        <p:spPr>
          <a:xfrm>
            <a:off x="22323306" y="13015714"/>
            <a:ext cx="959234" cy="732365"/>
          </a:xfrm>
          <a:prstGeom prst="rect">
            <a:avLst/>
          </a:prstGeom>
        </p:spPr>
        <p:txBody>
          <a:bodyPr vert="horz" lIns="91440" tIns="45720" rIns="91440" bIns="45720" rtlCol="0" anchor="ctr"/>
          <a:lstStyle>
            <a:lvl1pPr algn="r">
              <a:defRPr lang="en-US" sz="1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12" name="Footer Placeholder 2"/>
          <p:cNvSpPr>
            <a:spLocks noGrp="1"/>
          </p:cNvSpPr>
          <p:nvPr>
            <p:ph type="ftr" sz="quarter" idx="3"/>
          </p:nvPr>
        </p:nvSpPr>
        <p:spPr>
          <a:xfrm>
            <a:off x="13928569" y="13295386"/>
            <a:ext cx="1911884" cy="308407"/>
          </a:xfrm>
          <a:prstGeom prst="rect">
            <a:avLst/>
          </a:prstGeom>
          <a:noFill/>
          <a:ln w="9525">
            <a:noFill/>
            <a:miter lim="800000"/>
            <a:headEnd/>
            <a:tailEnd/>
          </a:ln>
          <a:effectLst/>
        </p:spPr>
        <p:txBody>
          <a:bodyPr wrap="square" lIns="61586" tIns="30792" rIns="61586" bIns="30792" anchor="b">
            <a:spAutoFit/>
          </a:bodyPr>
          <a:lstStyle>
            <a:lvl1pPr algn="l">
              <a:defRPr lang="en-US" sz="1600" dirty="0">
                <a:solidFill>
                  <a:schemeClr val="tx1"/>
                </a:solidFill>
                <a:latin typeface="CiscoSansTT Light" panose="020B0503020201020303" pitchFamily="34" charset="0"/>
                <a:cs typeface="CiscoSansTT Light" panose="020B0503020201020303" pitchFamily="34" charset="0"/>
              </a:defRPr>
            </a:lvl1pPr>
          </a:lstStyle>
          <a:p>
            <a:pPr defTabSz="1628671"/>
            <a:r>
              <a:rPr lang="en-AU"/>
              <a:t>Presentation ID</a:t>
            </a:r>
          </a:p>
        </p:txBody>
      </p:sp>
      <p:sp>
        <p:nvSpPr>
          <p:cNvPr id="13" name="Content Placeholder 2"/>
          <p:cNvSpPr>
            <a:spLocks noGrp="1"/>
          </p:cNvSpPr>
          <p:nvPr>
            <p:ph idx="11" hasCustomPrompt="1"/>
          </p:nvPr>
        </p:nvSpPr>
        <p:spPr>
          <a:xfrm>
            <a:off x="8636218" y="3233480"/>
            <a:ext cx="7072281" cy="8700693"/>
          </a:xfrm>
          <a:prstGeom prst="rect">
            <a:avLst/>
          </a:prstGeom>
        </p:spPr>
        <p:txBody>
          <a:bodyPr lIns="91440" tIns="45720" rIns="91440" bIns="45720"/>
          <a:lstStyle>
            <a:lvl1pPr marL="309039" indent="-309039">
              <a:spcBef>
                <a:spcPts val="2867"/>
              </a:spcBef>
              <a:buClr>
                <a:schemeClr val="tx1"/>
              </a:buClr>
              <a:buSzPct val="60000"/>
              <a:defRPr sz="4267">
                <a:solidFill>
                  <a:schemeClr val="tx1"/>
                </a:solidFill>
                <a:latin typeface="CiscoSansTT Light" panose="020B0503020201020303" pitchFamily="34" charset="0"/>
              </a:defRPr>
            </a:lvl1pPr>
            <a:lvl2pPr marL="618074" indent="-309039">
              <a:spcBef>
                <a:spcPts val="1600"/>
              </a:spcBef>
              <a:buClr>
                <a:schemeClr val="tx1"/>
              </a:buClr>
              <a:buSzPct val="60000"/>
              <a:defRPr sz="3733">
                <a:solidFill>
                  <a:schemeClr val="tx1"/>
                </a:solidFill>
                <a:latin typeface="CiscoSansTT Light" panose="020B0503020201020303" pitchFamily="34" charset="0"/>
              </a:defRPr>
            </a:lvl2pPr>
            <a:lvl3pPr marL="910179" indent="-309039">
              <a:spcBef>
                <a:spcPts val="1600"/>
              </a:spcBef>
              <a:buClr>
                <a:schemeClr val="tx1"/>
              </a:buClr>
              <a:buSzPct val="60000"/>
              <a:defRPr sz="3200">
                <a:solidFill>
                  <a:schemeClr val="tx1"/>
                </a:solidFill>
                <a:latin typeface="CiscoSansTT Light" panose="020B0503020201020303" pitchFamily="34" charset="0"/>
              </a:defRPr>
            </a:lvl3pPr>
            <a:lvl4pPr>
              <a:spcBef>
                <a:spcPts val="533"/>
              </a:spcBef>
              <a:defRPr sz="2800">
                <a:solidFill>
                  <a:schemeClr val="tx1"/>
                </a:solidFill>
                <a:latin typeface="CiscoSansTT Light" panose="020B0503020201020303" pitchFamily="34" charset="0"/>
              </a:defRPr>
            </a:lvl4pPr>
            <a:lvl5pPr>
              <a:spcBef>
                <a:spcPts val="1800"/>
              </a:spcBef>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4" name="Content Placeholder 2"/>
          <p:cNvSpPr>
            <a:spLocks noGrp="1"/>
          </p:cNvSpPr>
          <p:nvPr>
            <p:ph idx="12" hasCustomPrompt="1"/>
          </p:nvPr>
        </p:nvSpPr>
        <p:spPr>
          <a:xfrm>
            <a:off x="16115741" y="3233480"/>
            <a:ext cx="7072281" cy="8700693"/>
          </a:xfrm>
          <a:prstGeom prst="rect">
            <a:avLst/>
          </a:prstGeom>
        </p:spPr>
        <p:txBody>
          <a:bodyPr lIns="91440" tIns="45720" rIns="91440" bIns="45720"/>
          <a:lstStyle>
            <a:lvl1pPr marL="309039" indent="-309039">
              <a:spcBef>
                <a:spcPts val="2867"/>
              </a:spcBef>
              <a:buClr>
                <a:schemeClr val="tx1"/>
              </a:buClr>
              <a:buSzPct val="60000"/>
              <a:defRPr sz="4267">
                <a:solidFill>
                  <a:schemeClr val="tx1"/>
                </a:solidFill>
                <a:latin typeface="CiscoSansTT Light" panose="020B0503020201020303" pitchFamily="34" charset="0"/>
              </a:defRPr>
            </a:lvl1pPr>
            <a:lvl2pPr marL="618074" indent="-309039">
              <a:spcBef>
                <a:spcPts val="1600"/>
              </a:spcBef>
              <a:buClr>
                <a:schemeClr val="tx1"/>
              </a:buClr>
              <a:buSzPct val="60000"/>
              <a:defRPr sz="3733">
                <a:solidFill>
                  <a:schemeClr val="tx1"/>
                </a:solidFill>
                <a:latin typeface="CiscoSansTT Light" panose="020B0503020201020303" pitchFamily="34" charset="0"/>
              </a:defRPr>
            </a:lvl2pPr>
            <a:lvl3pPr marL="910179" indent="-309039">
              <a:spcBef>
                <a:spcPts val="1600"/>
              </a:spcBef>
              <a:buClr>
                <a:schemeClr val="tx1"/>
              </a:buClr>
              <a:buSzPct val="60000"/>
              <a:defRPr sz="3200">
                <a:solidFill>
                  <a:schemeClr val="tx1"/>
                </a:solidFill>
                <a:latin typeface="CiscoSansTT Light" panose="020B0503020201020303" pitchFamily="34" charset="0"/>
              </a:defRPr>
            </a:lvl3pPr>
            <a:lvl4pPr>
              <a:spcBef>
                <a:spcPts val="533"/>
              </a:spcBef>
              <a:defRPr sz="2800">
                <a:solidFill>
                  <a:schemeClr val="tx1"/>
                </a:solidFill>
                <a:latin typeface="CiscoSansTT Light" panose="020B0503020201020303" pitchFamily="34" charset="0"/>
              </a:defRPr>
            </a:lvl4pPr>
            <a:lvl5pPr>
              <a:spcBef>
                <a:spcPts val="1800"/>
              </a:spcBef>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p:txBody>
      </p:sp>
      <p:pic>
        <p:nvPicPr>
          <p:cNvPr id="11" name="Picture 10">
            <a:extLst>
              <a:ext uri="{FF2B5EF4-FFF2-40B4-BE49-F238E27FC236}">
                <a16:creationId xmlns:a16="http://schemas.microsoft.com/office/drawing/2014/main" id="{2F7C4071-46BB-4211-ACCE-30E948597C14}"/>
              </a:ext>
            </a:extLst>
          </p:cNvPr>
          <p:cNvPicPr>
            <a:picLocks noChangeAspect="1"/>
          </p:cNvPicPr>
          <p:nvPr userDrawn="1"/>
        </p:nvPicPr>
        <p:blipFill>
          <a:blip r:embed="rId2"/>
          <a:stretch>
            <a:fillRect/>
          </a:stretch>
        </p:blipFill>
        <p:spPr>
          <a:xfrm>
            <a:off x="1252151" y="12739612"/>
            <a:ext cx="2643664" cy="415891"/>
          </a:xfrm>
          <a:prstGeom prst="rect">
            <a:avLst/>
          </a:prstGeom>
        </p:spPr>
      </p:pic>
    </p:spTree>
    <p:extLst>
      <p:ext uri="{BB962C8B-B14F-4D97-AF65-F5344CB8AC3E}">
        <p14:creationId xmlns:p14="http://schemas.microsoft.com/office/powerpoint/2010/main" val="12348036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4 Heavy Graphics">
    <p:spTree>
      <p:nvGrpSpPr>
        <p:cNvPr id="1" name=""/>
        <p:cNvGrpSpPr/>
        <p:nvPr/>
      </p:nvGrpSpPr>
      <p:grpSpPr>
        <a:xfrm>
          <a:off x="0" y="0"/>
          <a:ext cx="0" cy="0"/>
          <a:chOff x="0" y="0"/>
          <a:chExt cx="0" cy="0"/>
        </a:xfrm>
      </p:grpSpPr>
      <p:sp>
        <p:nvSpPr>
          <p:cNvPr id="6" name="Title 1"/>
          <p:cNvSpPr>
            <a:spLocks noGrp="1"/>
          </p:cNvSpPr>
          <p:nvPr>
            <p:ph type="title"/>
          </p:nvPr>
        </p:nvSpPr>
        <p:spPr>
          <a:xfrm>
            <a:off x="1184145" y="512064"/>
            <a:ext cx="22045838" cy="1159931"/>
          </a:xfrm>
        </p:spPr>
        <p:txBody>
          <a:bodyPr anchor="b" anchorCtr="0"/>
          <a:lstStyle>
            <a:lvl1pPr marL="16670" indent="-16670" algn="l" defTabSz="1219215" rtl="0" eaLnBrk="0" fontAlgn="base" hangingPunct="0">
              <a:lnSpc>
                <a:spcPct val="80000"/>
              </a:lnSpc>
              <a:spcBef>
                <a:spcPct val="0"/>
              </a:spcBef>
              <a:spcAft>
                <a:spcPct val="0"/>
              </a:spcAft>
              <a:defRPr lang="en-US" sz="7467"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21"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15601831" y="13191744"/>
            <a:ext cx="6786110" cy="412049"/>
          </a:xfrm>
          <a:prstGeom prst="rect">
            <a:avLst/>
          </a:prstGeom>
          <a:noFill/>
          <a:ln w="9525">
            <a:noFill/>
            <a:miter lim="800000"/>
            <a:headEnd/>
            <a:tailEnd/>
          </a:ln>
          <a:effectLst/>
        </p:spPr>
        <p:txBody>
          <a:bodyPr wrap="square" lIns="164229" tIns="82112" rIns="164229" bIns="82112" anchor="b">
            <a:spAutoFit/>
          </a:bodyPr>
          <a:lstStyle/>
          <a:p>
            <a:pPr marL="0" marR="0" lvl="0" indent="0" algn="r" defTabSz="162867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2" name="TextBox 21">
            <a:extLst>
              <a:ext uri="{FF2B5EF4-FFF2-40B4-BE49-F238E27FC236}">
                <a16:creationId xmlns:a16="http://schemas.microsoft.com/office/drawing/2014/main" id="{B810A9CF-C747-2B40-A1E3-3B19743F3386}"/>
              </a:ext>
            </a:extLst>
          </p:cNvPr>
          <p:cNvSpPr txBox="1"/>
          <p:nvPr userDrawn="1"/>
        </p:nvSpPr>
        <p:spPr>
          <a:xfrm>
            <a:off x="11618753" y="13247151"/>
            <a:ext cx="1149674" cy="420564"/>
          </a:xfrm>
          <a:prstGeom prst="rect">
            <a:avLst/>
          </a:prstGeom>
          <a:noFill/>
        </p:spPr>
        <p:txBody>
          <a:bodyPr wrap="none" rtlCol="0" anchor="b">
            <a:spAutoFit/>
          </a:bodyPr>
          <a:lstStyle/>
          <a:p>
            <a:pPr marL="0" marR="0" lvl="0" indent="0" algn="ctr" defTabSz="1219215" rtl="0" eaLnBrk="1" fontAlgn="base" latinLnBrk="0" hangingPunct="1">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a:t>
            </a:r>
            <a:r>
              <a:rPr kumimoji="0" lang="en-US" sz="2133" b="0" i="0" u="none" strike="noStrike" kern="1200" cap="none" spc="0" normalizeH="0" baseline="0" noProof="0" dirty="0" err="1">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CLMel</a:t>
            </a:r>
            <a:endPar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endParaRPr>
          </a:p>
        </p:txBody>
      </p:sp>
      <p:sp>
        <p:nvSpPr>
          <p:cNvPr id="24" name="Slide Number Placeholder 1"/>
          <p:cNvSpPr>
            <a:spLocks noGrp="1"/>
          </p:cNvSpPr>
          <p:nvPr>
            <p:ph type="sldNum" sz="quarter" idx="4"/>
          </p:nvPr>
        </p:nvSpPr>
        <p:spPr>
          <a:xfrm>
            <a:off x="22323306" y="13015714"/>
            <a:ext cx="959234" cy="732365"/>
          </a:xfrm>
          <a:prstGeom prst="rect">
            <a:avLst/>
          </a:prstGeom>
        </p:spPr>
        <p:txBody>
          <a:bodyPr vert="horz" lIns="91440" tIns="45720" rIns="91440" bIns="45720" rtlCol="0" anchor="ctr"/>
          <a:lstStyle>
            <a:lvl1pPr algn="r">
              <a:defRPr lang="en-US" sz="1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8" name="Footer Placeholder 2"/>
          <p:cNvSpPr>
            <a:spLocks noGrp="1"/>
          </p:cNvSpPr>
          <p:nvPr>
            <p:ph type="ftr" sz="quarter" idx="3"/>
          </p:nvPr>
        </p:nvSpPr>
        <p:spPr>
          <a:xfrm>
            <a:off x="13928569" y="13295386"/>
            <a:ext cx="1911884" cy="308407"/>
          </a:xfrm>
          <a:prstGeom prst="rect">
            <a:avLst/>
          </a:prstGeom>
          <a:noFill/>
          <a:ln w="9525">
            <a:noFill/>
            <a:miter lim="800000"/>
            <a:headEnd/>
            <a:tailEnd/>
          </a:ln>
          <a:effectLst/>
        </p:spPr>
        <p:txBody>
          <a:bodyPr wrap="square" lIns="61586" tIns="30792" rIns="61586" bIns="30792" anchor="b">
            <a:spAutoFit/>
          </a:bodyPr>
          <a:lstStyle>
            <a:lvl1pPr algn="l">
              <a:defRPr lang="en-US" sz="1600" dirty="0">
                <a:solidFill>
                  <a:schemeClr val="tx1"/>
                </a:solidFill>
                <a:latin typeface="CiscoSansTT Light" panose="020B0503020201020303" pitchFamily="34" charset="0"/>
                <a:cs typeface="CiscoSansTT Light" panose="020B0503020201020303" pitchFamily="34" charset="0"/>
              </a:defRPr>
            </a:lvl1pPr>
          </a:lstStyle>
          <a:p>
            <a:pPr defTabSz="1628671"/>
            <a:r>
              <a:rPr lang="en-AU"/>
              <a:t>Presentation ID</a:t>
            </a:r>
          </a:p>
        </p:txBody>
      </p:sp>
      <p:pic>
        <p:nvPicPr>
          <p:cNvPr id="9" name="Picture 8">
            <a:extLst>
              <a:ext uri="{FF2B5EF4-FFF2-40B4-BE49-F238E27FC236}">
                <a16:creationId xmlns:a16="http://schemas.microsoft.com/office/drawing/2014/main" id="{9E84976F-BAD2-4166-A829-86914B3D5D32}"/>
              </a:ext>
            </a:extLst>
          </p:cNvPr>
          <p:cNvPicPr>
            <a:picLocks noChangeAspect="1"/>
          </p:cNvPicPr>
          <p:nvPr userDrawn="1"/>
        </p:nvPicPr>
        <p:blipFill>
          <a:blip r:embed="rId2"/>
          <a:stretch>
            <a:fillRect/>
          </a:stretch>
        </p:blipFill>
        <p:spPr>
          <a:xfrm>
            <a:off x="1252151" y="12739612"/>
            <a:ext cx="2643664" cy="415891"/>
          </a:xfrm>
          <a:prstGeom prst="rect">
            <a:avLst/>
          </a:prstGeom>
        </p:spPr>
      </p:pic>
    </p:spTree>
    <p:extLst>
      <p:ext uri="{BB962C8B-B14F-4D97-AF65-F5344CB8AC3E}">
        <p14:creationId xmlns:p14="http://schemas.microsoft.com/office/powerpoint/2010/main" val="17348142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Subtitle 4 Heavy Graphics">
    <p:spTree>
      <p:nvGrpSpPr>
        <p:cNvPr id="1" name=""/>
        <p:cNvGrpSpPr/>
        <p:nvPr/>
      </p:nvGrpSpPr>
      <p:grpSpPr>
        <a:xfrm>
          <a:off x="0" y="0"/>
          <a:ext cx="0" cy="0"/>
          <a:chOff x="0" y="0"/>
          <a:chExt cx="0" cy="0"/>
        </a:xfrm>
      </p:grpSpPr>
      <p:sp>
        <p:nvSpPr>
          <p:cNvPr id="12" name="Title 1"/>
          <p:cNvSpPr>
            <a:spLocks noGrp="1"/>
          </p:cNvSpPr>
          <p:nvPr>
            <p:ph type="title"/>
          </p:nvPr>
        </p:nvSpPr>
        <p:spPr>
          <a:xfrm>
            <a:off x="1184145" y="521816"/>
            <a:ext cx="22045838" cy="1159931"/>
          </a:xfrm>
        </p:spPr>
        <p:txBody>
          <a:bodyPr/>
          <a:lstStyle>
            <a:lvl1pPr>
              <a:defRPr lang="en-US" sz="7467"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13" name="Text Placeholder 5"/>
          <p:cNvSpPr>
            <a:spLocks noGrp="1"/>
          </p:cNvSpPr>
          <p:nvPr>
            <p:ph type="body" sz="quarter" idx="12"/>
          </p:nvPr>
        </p:nvSpPr>
        <p:spPr>
          <a:xfrm>
            <a:off x="1184145" y="1569704"/>
            <a:ext cx="22045838" cy="1016000"/>
          </a:xfrm>
          <a:prstGeom prst="rect">
            <a:avLst/>
          </a:prstGeom>
        </p:spPr>
        <p:txBody>
          <a:bodyPr/>
          <a:lstStyle>
            <a:lvl1pPr marL="4760" indent="0">
              <a:spcBef>
                <a:spcPts val="0"/>
              </a:spcBef>
              <a:buNone/>
              <a:defRPr sz="4800">
                <a:solidFill>
                  <a:schemeClr val="tx2"/>
                </a:solidFill>
                <a:latin typeface="CiscoSansTT Light" panose="020B0503020201020303" pitchFamily="34" charset="0"/>
              </a:defRPr>
            </a:lvl1pPr>
          </a:lstStyle>
          <a:p>
            <a:pPr lvl="0"/>
            <a:r>
              <a:rPr lang="en-US"/>
              <a:t>Edit Master text styles</a:t>
            </a:r>
          </a:p>
        </p:txBody>
      </p:sp>
      <p:sp>
        <p:nvSpPr>
          <p:cNvPr id="23"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15601831" y="13191744"/>
            <a:ext cx="6786110" cy="412049"/>
          </a:xfrm>
          <a:prstGeom prst="rect">
            <a:avLst/>
          </a:prstGeom>
          <a:noFill/>
          <a:ln w="9525">
            <a:noFill/>
            <a:miter lim="800000"/>
            <a:headEnd/>
            <a:tailEnd/>
          </a:ln>
          <a:effectLst/>
        </p:spPr>
        <p:txBody>
          <a:bodyPr wrap="square" lIns="164229" tIns="82112" rIns="164229" bIns="82112" anchor="b">
            <a:spAutoFit/>
          </a:bodyPr>
          <a:lstStyle/>
          <a:p>
            <a:pPr marL="0" marR="0" lvl="0" indent="0" algn="r" defTabSz="162867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4" name="TextBox 23">
            <a:extLst>
              <a:ext uri="{FF2B5EF4-FFF2-40B4-BE49-F238E27FC236}">
                <a16:creationId xmlns:a16="http://schemas.microsoft.com/office/drawing/2014/main" id="{B810A9CF-C747-2B40-A1E3-3B19743F3386}"/>
              </a:ext>
            </a:extLst>
          </p:cNvPr>
          <p:cNvSpPr txBox="1"/>
          <p:nvPr userDrawn="1"/>
        </p:nvSpPr>
        <p:spPr>
          <a:xfrm>
            <a:off x="11618753" y="13247151"/>
            <a:ext cx="1149674" cy="420564"/>
          </a:xfrm>
          <a:prstGeom prst="rect">
            <a:avLst/>
          </a:prstGeom>
          <a:noFill/>
        </p:spPr>
        <p:txBody>
          <a:bodyPr wrap="none" rtlCol="0" anchor="b">
            <a:spAutoFit/>
          </a:bodyPr>
          <a:lstStyle/>
          <a:p>
            <a:pPr marL="0" marR="0" lvl="0" indent="0" algn="ctr" defTabSz="1219215" rtl="0" eaLnBrk="1" fontAlgn="base" latinLnBrk="0" hangingPunct="1">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a:t>
            </a:r>
            <a:r>
              <a:rPr kumimoji="0" lang="en-US" sz="2133" b="0" i="0" u="none" strike="noStrike" kern="1200" cap="none" spc="0" normalizeH="0" baseline="0" noProof="0" dirty="0" err="1">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CLMel</a:t>
            </a:r>
            <a:endPar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endParaRPr>
          </a:p>
        </p:txBody>
      </p:sp>
      <p:sp>
        <p:nvSpPr>
          <p:cNvPr id="26" name="Slide Number Placeholder 1"/>
          <p:cNvSpPr>
            <a:spLocks noGrp="1"/>
          </p:cNvSpPr>
          <p:nvPr>
            <p:ph type="sldNum" sz="quarter" idx="4"/>
          </p:nvPr>
        </p:nvSpPr>
        <p:spPr>
          <a:xfrm>
            <a:off x="22323306" y="13015714"/>
            <a:ext cx="959234" cy="732365"/>
          </a:xfrm>
          <a:prstGeom prst="rect">
            <a:avLst/>
          </a:prstGeom>
        </p:spPr>
        <p:txBody>
          <a:bodyPr vert="horz" lIns="91440" tIns="45720" rIns="91440" bIns="45720" rtlCol="0" anchor="ctr"/>
          <a:lstStyle>
            <a:lvl1pPr algn="r">
              <a:defRPr lang="en-US" sz="1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9" name="Footer Placeholder 2"/>
          <p:cNvSpPr>
            <a:spLocks noGrp="1"/>
          </p:cNvSpPr>
          <p:nvPr>
            <p:ph type="ftr" sz="quarter" idx="3"/>
          </p:nvPr>
        </p:nvSpPr>
        <p:spPr>
          <a:xfrm>
            <a:off x="13928569" y="13295386"/>
            <a:ext cx="1911884" cy="308407"/>
          </a:xfrm>
          <a:prstGeom prst="rect">
            <a:avLst/>
          </a:prstGeom>
          <a:noFill/>
          <a:ln w="9525">
            <a:noFill/>
            <a:miter lim="800000"/>
            <a:headEnd/>
            <a:tailEnd/>
          </a:ln>
          <a:effectLst/>
        </p:spPr>
        <p:txBody>
          <a:bodyPr wrap="square" lIns="61586" tIns="30792" rIns="61586" bIns="30792" anchor="b">
            <a:spAutoFit/>
          </a:bodyPr>
          <a:lstStyle>
            <a:lvl1pPr algn="l">
              <a:defRPr lang="en-US" sz="1600" dirty="0">
                <a:solidFill>
                  <a:schemeClr val="tx1"/>
                </a:solidFill>
                <a:latin typeface="CiscoSansTT Light" panose="020B0503020201020303" pitchFamily="34" charset="0"/>
                <a:cs typeface="CiscoSansTT Light" panose="020B0503020201020303" pitchFamily="34" charset="0"/>
              </a:defRPr>
            </a:lvl1pPr>
          </a:lstStyle>
          <a:p>
            <a:pPr defTabSz="1628671"/>
            <a:r>
              <a:rPr lang="en-AU"/>
              <a:t>Presentation ID</a:t>
            </a:r>
          </a:p>
        </p:txBody>
      </p:sp>
      <p:pic>
        <p:nvPicPr>
          <p:cNvPr id="10" name="Picture 9">
            <a:extLst>
              <a:ext uri="{FF2B5EF4-FFF2-40B4-BE49-F238E27FC236}">
                <a16:creationId xmlns:a16="http://schemas.microsoft.com/office/drawing/2014/main" id="{1B2C5A83-A2BB-4BEF-8F62-55303CD6AD1B}"/>
              </a:ext>
            </a:extLst>
          </p:cNvPr>
          <p:cNvPicPr>
            <a:picLocks noChangeAspect="1"/>
          </p:cNvPicPr>
          <p:nvPr userDrawn="1"/>
        </p:nvPicPr>
        <p:blipFill>
          <a:blip r:embed="rId2"/>
          <a:stretch>
            <a:fillRect/>
          </a:stretch>
        </p:blipFill>
        <p:spPr>
          <a:xfrm>
            <a:off x="1252151" y="12739612"/>
            <a:ext cx="2643664" cy="415891"/>
          </a:xfrm>
          <a:prstGeom prst="rect">
            <a:avLst/>
          </a:prstGeom>
        </p:spPr>
      </p:pic>
    </p:spTree>
    <p:extLst>
      <p:ext uri="{BB962C8B-B14F-4D97-AF65-F5344CB8AC3E}">
        <p14:creationId xmlns:p14="http://schemas.microsoft.com/office/powerpoint/2010/main" val="25359477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Subtitle and Bullet 4 Heavy Graphics">
    <p:spTree>
      <p:nvGrpSpPr>
        <p:cNvPr id="1" name=""/>
        <p:cNvGrpSpPr/>
        <p:nvPr/>
      </p:nvGrpSpPr>
      <p:grpSpPr>
        <a:xfrm>
          <a:off x="0" y="0"/>
          <a:ext cx="0" cy="0"/>
          <a:chOff x="0" y="0"/>
          <a:chExt cx="0" cy="0"/>
        </a:xfrm>
      </p:grpSpPr>
      <p:sp>
        <p:nvSpPr>
          <p:cNvPr id="12" name="Title 1"/>
          <p:cNvSpPr>
            <a:spLocks noGrp="1"/>
          </p:cNvSpPr>
          <p:nvPr>
            <p:ph type="title"/>
          </p:nvPr>
        </p:nvSpPr>
        <p:spPr>
          <a:xfrm>
            <a:off x="1184145" y="521816"/>
            <a:ext cx="22045838" cy="1159931"/>
          </a:xfrm>
        </p:spPr>
        <p:txBody>
          <a:bodyPr/>
          <a:lstStyle>
            <a:lvl1pPr>
              <a:defRPr lang="en-US" sz="7467"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13" name="Text Placeholder 5"/>
          <p:cNvSpPr>
            <a:spLocks noGrp="1"/>
          </p:cNvSpPr>
          <p:nvPr>
            <p:ph type="body" sz="quarter" idx="12"/>
          </p:nvPr>
        </p:nvSpPr>
        <p:spPr>
          <a:xfrm>
            <a:off x="1184145" y="1569704"/>
            <a:ext cx="22045838" cy="1016000"/>
          </a:xfrm>
          <a:prstGeom prst="rect">
            <a:avLst/>
          </a:prstGeom>
        </p:spPr>
        <p:txBody>
          <a:bodyPr/>
          <a:lstStyle>
            <a:lvl1pPr marL="4760" indent="0">
              <a:buNone/>
              <a:defRPr sz="4800">
                <a:solidFill>
                  <a:schemeClr val="tx2"/>
                </a:solidFill>
                <a:latin typeface="CiscoSansTT Light" panose="020B0503020201020303" pitchFamily="34" charset="0"/>
              </a:defRPr>
            </a:lvl1pPr>
          </a:lstStyle>
          <a:p>
            <a:pPr lvl="0"/>
            <a:r>
              <a:rPr lang="en-US"/>
              <a:t>Edit Master text styles</a:t>
            </a:r>
          </a:p>
        </p:txBody>
      </p:sp>
      <p:sp>
        <p:nvSpPr>
          <p:cNvPr id="3" name="Text Placeholder 2"/>
          <p:cNvSpPr>
            <a:spLocks noGrp="1"/>
          </p:cNvSpPr>
          <p:nvPr>
            <p:ph type="body" sz="quarter" idx="13"/>
          </p:nvPr>
        </p:nvSpPr>
        <p:spPr>
          <a:xfrm>
            <a:off x="1185652" y="2585706"/>
            <a:ext cx="22043534" cy="10020301"/>
          </a:xfrm>
          <a:prstGeom prst="rect">
            <a:avLst/>
          </a:prstGeom>
        </p:spPr>
        <p:txBody>
          <a:bodyPr/>
          <a:lstStyle>
            <a:lvl1pPr>
              <a:spcBef>
                <a:spcPts val="2867"/>
              </a:spcBef>
              <a:buClr>
                <a:schemeClr val="tx1"/>
              </a:buClr>
              <a:buSzPct val="80000"/>
              <a:defRPr sz="5333">
                <a:latin typeface="CiscoSansTT Light" panose="020B0503020201020303" pitchFamily="34" charset="0"/>
              </a:defRPr>
            </a:lvl1pPr>
            <a:lvl2pPr marL="910179" indent="-457206">
              <a:spcBef>
                <a:spcPts val="1600"/>
              </a:spcBef>
              <a:buClr>
                <a:schemeClr val="tx1"/>
              </a:buClr>
              <a:buSzPct val="80000"/>
              <a:defRPr sz="4800">
                <a:latin typeface="CiscoSansTT Light" panose="020B0503020201020303" pitchFamily="34" charset="0"/>
              </a:defRPr>
            </a:lvl2pPr>
            <a:lvl3pPr marL="1363150" indent="-452974">
              <a:spcBef>
                <a:spcPts val="1600"/>
              </a:spcBef>
              <a:buClr>
                <a:schemeClr val="tx1"/>
              </a:buClr>
              <a:buSzPct val="80000"/>
              <a:defRPr sz="4267">
                <a:latin typeface="CiscoSansTT Light" panose="020B0503020201020303" pitchFamily="34" charset="0"/>
              </a:defRPr>
            </a:lvl3pPr>
            <a:lvl4pPr>
              <a:buClr>
                <a:schemeClr val="tx1"/>
              </a:buClr>
              <a:defRPr sz="4267">
                <a:latin typeface="CiscoSansTT Light" panose="020B0503020201020303" pitchFamily="34" charset="0"/>
              </a:defRPr>
            </a:lvl4pPr>
          </a:lstStyle>
          <a:p>
            <a:pPr lvl="0"/>
            <a:r>
              <a:rPr lang="en-US"/>
              <a:t>Edit Master text styles</a:t>
            </a:r>
          </a:p>
          <a:p>
            <a:pPr lvl="1"/>
            <a:r>
              <a:rPr lang="en-US"/>
              <a:t>Second level</a:t>
            </a:r>
          </a:p>
          <a:p>
            <a:pPr lvl="2"/>
            <a:r>
              <a:rPr lang="en-US"/>
              <a:t>Third level</a:t>
            </a:r>
          </a:p>
        </p:txBody>
      </p:sp>
      <p:sp>
        <p:nvSpPr>
          <p:cNvPr id="24"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15601831" y="13191744"/>
            <a:ext cx="6786110" cy="412049"/>
          </a:xfrm>
          <a:prstGeom prst="rect">
            <a:avLst/>
          </a:prstGeom>
          <a:noFill/>
          <a:ln w="9525">
            <a:noFill/>
            <a:miter lim="800000"/>
            <a:headEnd/>
            <a:tailEnd/>
          </a:ln>
          <a:effectLst/>
        </p:spPr>
        <p:txBody>
          <a:bodyPr wrap="square" lIns="164229" tIns="82112" rIns="164229" bIns="82112" anchor="b">
            <a:spAutoFit/>
          </a:bodyPr>
          <a:lstStyle/>
          <a:p>
            <a:pPr marL="0" marR="0" lvl="0" indent="0" algn="r" defTabSz="162867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5" name="TextBox 24">
            <a:extLst>
              <a:ext uri="{FF2B5EF4-FFF2-40B4-BE49-F238E27FC236}">
                <a16:creationId xmlns:a16="http://schemas.microsoft.com/office/drawing/2014/main" id="{B810A9CF-C747-2B40-A1E3-3B19743F3386}"/>
              </a:ext>
            </a:extLst>
          </p:cNvPr>
          <p:cNvSpPr txBox="1"/>
          <p:nvPr userDrawn="1"/>
        </p:nvSpPr>
        <p:spPr>
          <a:xfrm>
            <a:off x="11618750" y="13247151"/>
            <a:ext cx="1149674" cy="420564"/>
          </a:xfrm>
          <a:prstGeom prst="rect">
            <a:avLst/>
          </a:prstGeom>
          <a:noFill/>
        </p:spPr>
        <p:txBody>
          <a:bodyPr wrap="none" rtlCol="0" anchor="b">
            <a:spAutoFit/>
          </a:bodyPr>
          <a:lstStyle/>
          <a:p>
            <a:pPr marL="0" marR="0" lvl="0" indent="0" algn="ctr" defTabSz="1219215" rtl="0" eaLnBrk="1" fontAlgn="base" latinLnBrk="0" hangingPunct="1">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a:t>
            </a:r>
            <a:r>
              <a:rPr kumimoji="0" lang="en-US" sz="2133" b="0" i="0" u="none" strike="noStrike" kern="1200" cap="none" spc="0" normalizeH="0" baseline="0" noProof="0" dirty="0" err="1">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CLMel</a:t>
            </a:r>
            <a:endPar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endParaRPr>
          </a:p>
        </p:txBody>
      </p:sp>
      <p:sp>
        <p:nvSpPr>
          <p:cNvPr id="27" name="Slide Number Placeholder 1"/>
          <p:cNvSpPr>
            <a:spLocks noGrp="1"/>
          </p:cNvSpPr>
          <p:nvPr>
            <p:ph type="sldNum" sz="quarter" idx="4"/>
          </p:nvPr>
        </p:nvSpPr>
        <p:spPr>
          <a:xfrm>
            <a:off x="22323306" y="13015714"/>
            <a:ext cx="959234" cy="732365"/>
          </a:xfrm>
          <a:prstGeom prst="rect">
            <a:avLst/>
          </a:prstGeom>
        </p:spPr>
        <p:txBody>
          <a:bodyPr vert="horz" lIns="91440" tIns="45720" rIns="91440" bIns="45720" rtlCol="0" anchor="ctr"/>
          <a:lstStyle>
            <a:lvl1pPr algn="r">
              <a:defRPr lang="en-US" sz="1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10" name="Footer Placeholder 2"/>
          <p:cNvSpPr>
            <a:spLocks noGrp="1"/>
          </p:cNvSpPr>
          <p:nvPr>
            <p:ph type="ftr" sz="quarter" idx="3"/>
          </p:nvPr>
        </p:nvSpPr>
        <p:spPr>
          <a:xfrm>
            <a:off x="13928569" y="13295386"/>
            <a:ext cx="1911884" cy="308407"/>
          </a:xfrm>
          <a:prstGeom prst="rect">
            <a:avLst/>
          </a:prstGeom>
          <a:noFill/>
          <a:ln w="9525">
            <a:noFill/>
            <a:miter lim="800000"/>
            <a:headEnd/>
            <a:tailEnd/>
          </a:ln>
          <a:effectLst/>
        </p:spPr>
        <p:txBody>
          <a:bodyPr wrap="square" lIns="61586" tIns="30792" rIns="61586" bIns="30792" anchor="b">
            <a:spAutoFit/>
          </a:bodyPr>
          <a:lstStyle>
            <a:lvl1pPr algn="l">
              <a:defRPr lang="en-US" sz="1600" dirty="0">
                <a:solidFill>
                  <a:schemeClr val="tx1"/>
                </a:solidFill>
                <a:latin typeface="CiscoSansTT Light" panose="020B0503020201020303" pitchFamily="34" charset="0"/>
                <a:cs typeface="CiscoSansTT Light" panose="020B0503020201020303" pitchFamily="34" charset="0"/>
              </a:defRPr>
            </a:lvl1pPr>
          </a:lstStyle>
          <a:p>
            <a:pPr defTabSz="1628671"/>
            <a:r>
              <a:rPr lang="en-AU"/>
              <a:t>Presentation ID</a:t>
            </a:r>
          </a:p>
        </p:txBody>
      </p:sp>
      <p:pic>
        <p:nvPicPr>
          <p:cNvPr id="11" name="Picture 10">
            <a:extLst>
              <a:ext uri="{FF2B5EF4-FFF2-40B4-BE49-F238E27FC236}">
                <a16:creationId xmlns:a16="http://schemas.microsoft.com/office/drawing/2014/main" id="{6E63A93E-9262-470E-9DB1-0581B300FA2E}"/>
              </a:ext>
            </a:extLst>
          </p:cNvPr>
          <p:cNvPicPr>
            <a:picLocks noChangeAspect="1"/>
          </p:cNvPicPr>
          <p:nvPr userDrawn="1"/>
        </p:nvPicPr>
        <p:blipFill>
          <a:blip r:embed="rId2"/>
          <a:stretch>
            <a:fillRect/>
          </a:stretch>
        </p:blipFill>
        <p:spPr>
          <a:xfrm>
            <a:off x="1252151" y="12739612"/>
            <a:ext cx="2643664" cy="415891"/>
          </a:xfrm>
          <a:prstGeom prst="rect">
            <a:avLst/>
          </a:prstGeom>
        </p:spPr>
      </p:pic>
    </p:spTree>
    <p:extLst>
      <p:ext uri="{BB962C8B-B14F-4D97-AF65-F5344CB8AC3E}">
        <p14:creationId xmlns:p14="http://schemas.microsoft.com/office/powerpoint/2010/main" val="15590388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Bullet 4 Heavy Text">
    <p:spTree>
      <p:nvGrpSpPr>
        <p:cNvPr id="1" name=""/>
        <p:cNvGrpSpPr/>
        <p:nvPr/>
      </p:nvGrpSpPr>
      <p:grpSpPr>
        <a:xfrm>
          <a:off x="0" y="0"/>
          <a:ext cx="0" cy="0"/>
          <a:chOff x="0" y="0"/>
          <a:chExt cx="0" cy="0"/>
        </a:xfrm>
      </p:grpSpPr>
      <p:sp>
        <p:nvSpPr>
          <p:cNvPr id="12" name="Title 1"/>
          <p:cNvSpPr>
            <a:spLocks noGrp="1"/>
          </p:cNvSpPr>
          <p:nvPr>
            <p:ph type="title"/>
          </p:nvPr>
        </p:nvSpPr>
        <p:spPr>
          <a:xfrm>
            <a:off x="1184145" y="521816"/>
            <a:ext cx="22045838" cy="1159931"/>
          </a:xfrm>
        </p:spPr>
        <p:txBody>
          <a:bodyPr/>
          <a:lstStyle>
            <a:lvl1pPr>
              <a:defRPr lang="en-US" sz="7467"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3" name="Text Placeholder 2"/>
          <p:cNvSpPr>
            <a:spLocks noGrp="1"/>
          </p:cNvSpPr>
          <p:nvPr>
            <p:ph type="body" sz="quarter" idx="13"/>
          </p:nvPr>
        </p:nvSpPr>
        <p:spPr>
          <a:xfrm>
            <a:off x="1185652" y="1681748"/>
            <a:ext cx="22043534" cy="10924259"/>
          </a:xfrm>
          <a:prstGeom prst="rect">
            <a:avLst/>
          </a:prstGeom>
        </p:spPr>
        <p:txBody>
          <a:bodyPr/>
          <a:lstStyle>
            <a:lvl1pPr>
              <a:spcBef>
                <a:spcPts val="2867"/>
              </a:spcBef>
              <a:buClr>
                <a:schemeClr val="tx1"/>
              </a:buClr>
              <a:buSzPct val="80000"/>
              <a:defRPr sz="5333">
                <a:latin typeface="CiscoSansTT Light" panose="020B0503020201020303" pitchFamily="34" charset="0"/>
              </a:defRPr>
            </a:lvl1pPr>
            <a:lvl2pPr marL="910179" indent="-457206">
              <a:spcBef>
                <a:spcPts val="1600"/>
              </a:spcBef>
              <a:buClr>
                <a:schemeClr val="tx1"/>
              </a:buClr>
              <a:buSzPct val="80000"/>
              <a:defRPr sz="4800">
                <a:latin typeface="CiscoSansTT Light" panose="020B0503020201020303" pitchFamily="34" charset="0"/>
              </a:defRPr>
            </a:lvl2pPr>
            <a:lvl3pPr marL="1363150" indent="-452974">
              <a:spcBef>
                <a:spcPts val="1600"/>
              </a:spcBef>
              <a:buClr>
                <a:schemeClr val="tx1"/>
              </a:buClr>
              <a:buSzPct val="80000"/>
              <a:defRPr sz="4267">
                <a:latin typeface="CiscoSansTT Light" panose="020B0503020201020303" pitchFamily="34" charset="0"/>
              </a:defRPr>
            </a:lvl3pPr>
            <a:lvl4pPr>
              <a:buClr>
                <a:schemeClr val="tx1"/>
              </a:buClr>
              <a:defRPr sz="4267">
                <a:latin typeface="CiscoSansTT Light" panose="020B0503020201020303" pitchFamily="34" charset="0"/>
              </a:defRPr>
            </a:lvl4pPr>
          </a:lstStyle>
          <a:p>
            <a:pPr lvl="0"/>
            <a:r>
              <a:rPr lang="en-US"/>
              <a:t>Edit Master text styles</a:t>
            </a:r>
          </a:p>
          <a:p>
            <a:pPr lvl="1"/>
            <a:r>
              <a:rPr lang="en-US"/>
              <a:t>Second level</a:t>
            </a:r>
          </a:p>
          <a:p>
            <a:pPr lvl="2"/>
            <a:r>
              <a:rPr lang="en-US"/>
              <a:t>Third level</a:t>
            </a:r>
          </a:p>
        </p:txBody>
      </p:sp>
      <p:sp>
        <p:nvSpPr>
          <p:cNvPr id="24"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15601831" y="13191744"/>
            <a:ext cx="6786110" cy="412049"/>
          </a:xfrm>
          <a:prstGeom prst="rect">
            <a:avLst/>
          </a:prstGeom>
          <a:noFill/>
          <a:ln w="9525">
            <a:noFill/>
            <a:miter lim="800000"/>
            <a:headEnd/>
            <a:tailEnd/>
          </a:ln>
          <a:effectLst/>
        </p:spPr>
        <p:txBody>
          <a:bodyPr wrap="square" lIns="164229" tIns="82112" rIns="164229" bIns="82112" anchor="b">
            <a:spAutoFit/>
          </a:bodyPr>
          <a:lstStyle/>
          <a:p>
            <a:pPr marL="0" marR="0" lvl="0" indent="0" algn="r" defTabSz="162867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5" name="TextBox 24">
            <a:extLst>
              <a:ext uri="{FF2B5EF4-FFF2-40B4-BE49-F238E27FC236}">
                <a16:creationId xmlns:a16="http://schemas.microsoft.com/office/drawing/2014/main" id="{B810A9CF-C747-2B40-A1E3-3B19743F3386}"/>
              </a:ext>
            </a:extLst>
          </p:cNvPr>
          <p:cNvSpPr txBox="1"/>
          <p:nvPr userDrawn="1"/>
        </p:nvSpPr>
        <p:spPr>
          <a:xfrm>
            <a:off x="11618753" y="13247151"/>
            <a:ext cx="1149674" cy="420564"/>
          </a:xfrm>
          <a:prstGeom prst="rect">
            <a:avLst/>
          </a:prstGeom>
          <a:noFill/>
        </p:spPr>
        <p:txBody>
          <a:bodyPr wrap="none" rtlCol="0" anchor="b">
            <a:spAutoFit/>
          </a:bodyPr>
          <a:lstStyle/>
          <a:p>
            <a:pPr marL="0" marR="0" lvl="0" indent="0" algn="ctr" defTabSz="1219215" rtl="0" eaLnBrk="1" fontAlgn="base" latinLnBrk="0" hangingPunct="1">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a:t>
            </a:r>
            <a:r>
              <a:rPr kumimoji="0" lang="en-US" sz="2133" b="0" i="0" u="none" strike="noStrike" kern="1200" cap="none" spc="0" normalizeH="0" baseline="0" noProof="0" dirty="0" err="1">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CLMel</a:t>
            </a:r>
            <a:endPar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endParaRPr>
          </a:p>
        </p:txBody>
      </p:sp>
      <p:sp>
        <p:nvSpPr>
          <p:cNvPr id="27" name="Slide Number Placeholder 1"/>
          <p:cNvSpPr>
            <a:spLocks noGrp="1"/>
          </p:cNvSpPr>
          <p:nvPr>
            <p:ph type="sldNum" sz="quarter" idx="4"/>
          </p:nvPr>
        </p:nvSpPr>
        <p:spPr>
          <a:xfrm>
            <a:off x="22323306" y="13015714"/>
            <a:ext cx="959234" cy="732365"/>
          </a:xfrm>
          <a:prstGeom prst="rect">
            <a:avLst/>
          </a:prstGeom>
        </p:spPr>
        <p:txBody>
          <a:bodyPr vert="horz" lIns="91440" tIns="45720" rIns="91440" bIns="45720" rtlCol="0" anchor="ctr"/>
          <a:lstStyle>
            <a:lvl1pPr algn="r">
              <a:defRPr lang="en-US" sz="1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10" name="Footer Placeholder 2"/>
          <p:cNvSpPr>
            <a:spLocks noGrp="1"/>
          </p:cNvSpPr>
          <p:nvPr>
            <p:ph type="ftr" sz="quarter" idx="3"/>
          </p:nvPr>
        </p:nvSpPr>
        <p:spPr>
          <a:xfrm>
            <a:off x="13928569" y="13295386"/>
            <a:ext cx="1911884" cy="308407"/>
          </a:xfrm>
          <a:prstGeom prst="rect">
            <a:avLst/>
          </a:prstGeom>
          <a:noFill/>
          <a:ln w="9525">
            <a:noFill/>
            <a:miter lim="800000"/>
            <a:headEnd/>
            <a:tailEnd/>
          </a:ln>
          <a:effectLst/>
        </p:spPr>
        <p:txBody>
          <a:bodyPr wrap="square" lIns="61586" tIns="30792" rIns="61586" bIns="30792" anchor="b">
            <a:spAutoFit/>
          </a:bodyPr>
          <a:lstStyle>
            <a:lvl1pPr algn="l">
              <a:defRPr lang="en-US" sz="1600" dirty="0">
                <a:solidFill>
                  <a:schemeClr val="tx1"/>
                </a:solidFill>
                <a:latin typeface="CiscoSansTT Light" panose="020B0503020201020303" pitchFamily="34" charset="0"/>
                <a:cs typeface="CiscoSansTT Light" panose="020B0503020201020303" pitchFamily="34" charset="0"/>
              </a:defRPr>
            </a:lvl1pPr>
          </a:lstStyle>
          <a:p>
            <a:pPr defTabSz="1628671"/>
            <a:r>
              <a:rPr lang="en-AU"/>
              <a:t>Presentation ID</a:t>
            </a:r>
          </a:p>
        </p:txBody>
      </p:sp>
      <p:pic>
        <p:nvPicPr>
          <p:cNvPr id="9" name="Picture 8">
            <a:extLst>
              <a:ext uri="{FF2B5EF4-FFF2-40B4-BE49-F238E27FC236}">
                <a16:creationId xmlns:a16="http://schemas.microsoft.com/office/drawing/2014/main" id="{A30E0484-7FA1-4159-952E-3F7B9F68B143}"/>
              </a:ext>
            </a:extLst>
          </p:cNvPr>
          <p:cNvPicPr>
            <a:picLocks noChangeAspect="1"/>
          </p:cNvPicPr>
          <p:nvPr userDrawn="1"/>
        </p:nvPicPr>
        <p:blipFill>
          <a:blip r:embed="rId2"/>
          <a:stretch>
            <a:fillRect/>
          </a:stretch>
        </p:blipFill>
        <p:spPr>
          <a:xfrm>
            <a:off x="1252151" y="12739612"/>
            <a:ext cx="2643664" cy="415891"/>
          </a:xfrm>
          <a:prstGeom prst="rect">
            <a:avLst/>
          </a:prstGeom>
        </p:spPr>
      </p:pic>
    </p:spTree>
    <p:extLst>
      <p:ext uri="{BB962C8B-B14F-4D97-AF65-F5344CB8AC3E}">
        <p14:creationId xmlns:p14="http://schemas.microsoft.com/office/powerpoint/2010/main" val="41080078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15601831" y="13191744"/>
            <a:ext cx="6786110" cy="412049"/>
          </a:xfrm>
          <a:prstGeom prst="rect">
            <a:avLst/>
          </a:prstGeom>
          <a:noFill/>
          <a:ln w="9525">
            <a:noFill/>
            <a:miter lim="800000"/>
            <a:headEnd/>
            <a:tailEnd/>
          </a:ln>
          <a:effectLst/>
        </p:spPr>
        <p:txBody>
          <a:bodyPr wrap="square" lIns="164229" tIns="82112" rIns="164229" bIns="82112" anchor="b">
            <a:spAutoFit/>
          </a:bodyPr>
          <a:lstStyle/>
          <a:p>
            <a:pPr marL="0" marR="0" lvl="0" indent="0" algn="r" defTabSz="162867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4" name="Slide Number Placeholder 1"/>
          <p:cNvSpPr>
            <a:spLocks noGrp="1"/>
          </p:cNvSpPr>
          <p:nvPr>
            <p:ph type="sldNum" sz="quarter" idx="4"/>
          </p:nvPr>
        </p:nvSpPr>
        <p:spPr>
          <a:xfrm>
            <a:off x="22323306" y="13015714"/>
            <a:ext cx="959234" cy="732365"/>
          </a:xfrm>
          <a:prstGeom prst="rect">
            <a:avLst/>
          </a:prstGeom>
        </p:spPr>
        <p:txBody>
          <a:bodyPr vert="horz" lIns="91440" tIns="45720" rIns="91440" bIns="45720" rtlCol="0" anchor="ctr"/>
          <a:lstStyle>
            <a:lvl1pPr algn="r">
              <a:defRPr lang="en-US" sz="1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5" name="TextBox 4">
            <a:extLst>
              <a:ext uri="{FF2B5EF4-FFF2-40B4-BE49-F238E27FC236}">
                <a16:creationId xmlns:a16="http://schemas.microsoft.com/office/drawing/2014/main" id="{5D033E93-F34D-4047-A6D7-0B5201A4B826}"/>
              </a:ext>
            </a:extLst>
          </p:cNvPr>
          <p:cNvSpPr txBox="1"/>
          <p:nvPr userDrawn="1"/>
        </p:nvSpPr>
        <p:spPr>
          <a:xfrm>
            <a:off x="11618753" y="13247151"/>
            <a:ext cx="1149674" cy="420564"/>
          </a:xfrm>
          <a:prstGeom prst="rect">
            <a:avLst/>
          </a:prstGeom>
          <a:noFill/>
        </p:spPr>
        <p:txBody>
          <a:bodyPr wrap="none" rtlCol="0" anchor="b">
            <a:spAutoFit/>
          </a:bodyPr>
          <a:lstStyle/>
          <a:p>
            <a:pPr marL="0" marR="0" lvl="0" indent="0" algn="ctr" defTabSz="1219215" rtl="0" eaLnBrk="1" fontAlgn="base" latinLnBrk="0" hangingPunct="1">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a:t>
            </a:r>
            <a:r>
              <a:rPr kumimoji="0" lang="en-US" sz="2133" b="0" i="0" u="none" strike="noStrike" kern="1200" cap="none" spc="0" normalizeH="0" baseline="0" noProof="0" dirty="0" err="1">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CLMel</a:t>
            </a:r>
            <a:endPar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endParaRPr>
          </a:p>
        </p:txBody>
      </p:sp>
      <p:sp>
        <p:nvSpPr>
          <p:cNvPr id="18" name="Footer Placeholder 2"/>
          <p:cNvSpPr>
            <a:spLocks noGrp="1"/>
          </p:cNvSpPr>
          <p:nvPr>
            <p:ph type="ftr" sz="quarter" idx="3"/>
          </p:nvPr>
        </p:nvSpPr>
        <p:spPr>
          <a:xfrm>
            <a:off x="13928569" y="13295386"/>
            <a:ext cx="1911884" cy="308407"/>
          </a:xfrm>
          <a:prstGeom prst="rect">
            <a:avLst/>
          </a:prstGeom>
          <a:noFill/>
          <a:ln w="9525">
            <a:noFill/>
            <a:miter lim="800000"/>
            <a:headEnd/>
            <a:tailEnd/>
          </a:ln>
          <a:effectLst/>
        </p:spPr>
        <p:txBody>
          <a:bodyPr wrap="square" lIns="61586" tIns="30792" rIns="61586" bIns="30792" anchor="b">
            <a:spAutoFit/>
          </a:bodyPr>
          <a:lstStyle>
            <a:lvl1pPr algn="l">
              <a:defRPr lang="en-US" sz="1600" dirty="0">
                <a:solidFill>
                  <a:schemeClr val="tx1"/>
                </a:solidFill>
                <a:latin typeface="CiscoSansTT Light" panose="020B0503020201020303" pitchFamily="34" charset="0"/>
                <a:cs typeface="CiscoSansTT Light" panose="020B0503020201020303" pitchFamily="34" charset="0"/>
              </a:defRPr>
            </a:lvl1pPr>
          </a:lstStyle>
          <a:p>
            <a:pPr defTabSz="1628671"/>
            <a:r>
              <a:rPr lang="en-AU"/>
              <a:t>Presentation ID</a:t>
            </a:r>
          </a:p>
        </p:txBody>
      </p:sp>
      <p:pic>
        <p:nvPicPr>
          <p:cNvPr id="7" name="Picture 6">
            <a:extLst>
              <a:ext uri="{FF2B5EF4-FFF2-40B4-BE49-F238E27FC236}">
                <a16:creationId xmlns:a16="http://schemas.microsoft.com/office/drawing/2014/main" id="{C3D1C9F3-9188-440C-96B4-1133CC0B9A12}"/>
              </a:ext>
            </a:extLst>
          </p:cNvPr>
          <p:cNvPicPr>
            <a:picLocks noChangeAspect="1"/>
          </p:cNvPicPr>
          <p:nvPr userDrawn="1"/>
        </p:nvPicPr>
        <p:blipFill>
          <a:blip r:embed="rId2"/>
          <a:stretch>
            <a:fillRect/>
          </a:stretch>
        </p:blipFill>
        <p:spPr>
          <a:xfrm>
            <a:off x="1252151" y="12739612"/>
            <a:ext cx="2643664" cy="415891"/>
          </a:xfrm>
          <a:prstGeom prst="rect">
            <a:avLst/>
          </a:prstGeom>
        </p:spPr>
      </p:pic>
    </p:spTree>
    <p:extLst>
      <p:ext uri="{BB962C8B-B14F-4D97-AF65-F5344CB8AC3E}">
        <p14:creationId xmlns:p14="http://schemas.microsoft.com/office/powerpoint/2010/main" val="3314223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hart Placeholder 2"/>
          <p:cNvSpPr>
            <a:spLocks noGrp="1"/>
          </p:cNvSpPr>
          <p:nvPr>
            <p:ph type="chart" sz="quarter" idx="10" hasCustomPrompt="1"/>
          </p:nvPr>
        </p:nvSpPr>
        <p:spPr>
          <a:xfrm>
            <a:off x="915987" y="3200400"/>
            <a:ext cx="22250401" cy="9525000"/>
          </a:xfrm>
        </p:spPr>
        <p:txBody>
          <a:bodyPr/>
          <a:lstStyle>
            <a:lvl1pPr>
              <a:defRPr/>
            </a:lvl1pPr>
          </a:lstStyle>
          <a:p>
            <a:r>
              <a:rPr lang="en-US" dirty="0"/>
              <a:t>Insert or drag chart or graph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gue Video ">
    <p:spTree>
      <p:nvGrpSpPr>
        <p:cNvPr id="1" name=""/>
        <p:cNvGrpSpPr/>
        <p:nvPr/>
      </p:nvGrpSpPr>
      <p:grpSpPr>
        <a:xfrm>
          <a:off x="0" y="0"/>
          <a:ext cx="0" cy="0"/>
          <a:chOff x="0" y="0"/>
          <a:chExt cx="0" cy="0"/>
        </a:xfrm>
      </p:grpSpPr>
      <p:sp>
        <p:nvSpPr>
          <p:cNvPr id="8" name="Title 7"/>
          <p:cNvSpPr>
            <a:spLocks noGrp="1"/>
          </p:cNvSpPr>
          <p:nvPr>
            <p:ph type="title" hasCustomPrompt="1"/>
          </p:nvPr>
        </p:nvSpPr>
        <p:spPr bwMode="black">
          <a:xfrm>
            <a:off x="1184146" y="512064"/>
            <a:ext cx="22021619" cy="1950720"/>
          </a:xfrm>
        </p:spPr>
        <p:txBody>
          <a:bodyPr anchor="b" anchorCtr="0"/>
          <a:lstStyle>
            <a:lvl1pPr marL="0" indent="0" algn="l" defTabSz="1824591" rtl="0" eaLnBrk="1" fontAlgn="base" latinLnBrk="0" hangingPunct="1">
              <a:lnSpc>
                <a:spcPct val="90000"/>
              </a:lnSpc>
              <a:spcBef>
                <a:spcPct val="0"/>
              </a:spcBef>
              <a:spcAft>
                <a:spcPct val="0"/>
              </a:spcAft>
              <a:buFont typeface="Arial" panose="020B0604020202020204" pitchFamily="34" charset="0"/>
              <a:buNone/>
              <a:defRPr lang="en-US" sz="8533" b="0" i="0" u="none" kern="1200" spc="0" baseline="0" dirty="0">
                <a:solidFill>
                  <a:schemeClr val="bg1"/>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dirty="0"/>
              <a:t>Video</a:t>
            </a:r>
          </a:p>
        </p:txBody>
      </p:sp>
      <p:pic>
        <p:nvPicPr>
          <p:cNvPr id="4" name="Picture 3">
            <a:extLst>
              <a:ext uri="{FF2B5EF4-FFF2-40B4-BE49-F238E27FC236}">
                <a16:creationId xmlns:a16="http://schemas.microsoft.com/office/drawing/2014/main" id="{8F356E7F-721A-4DE5-A4FE-43BB5027B260}"/>
              </a:ext>
            </a:extLst>
          </p:cNvPr>
          <p:cNvPicPr>
            <a:picLocks noChangeAspect="1"/>
          </p:cNvPicPr>
          <p:nvPr userDrawn="1"/>
        </p:nvPicPr>
        <p:blipFill>
          <a:blip r:embed="rId2"/>
          <a:stretch>
            <a:fillRect/>
          </a:stretch>
        </p:blipFill>
        <p:spPr>
          <a:xfrm>
            <a:off x="3906" y="7366002"/>
            <a:ext cx="24379363" cy="6349997"/>
          </a:xfrm>
          <a:prstGeom prst="rect">
            <a:avLst/>
          </a:prstGeom>
        </p:spPr>
      </p:pic>
    </p:spTree>
    <p:extLst>
      <p:ext uri="{BB962C8B-B14F-4D97-AF65-F5344CB8AC3E}">
        <p14:creationId xmlns:p14="http://schemas.microsoft.com/office/powerpoint/2010/main" val="8647335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gue Video 2">
    <p:bg>
      <p:bgPr>
        <a:solidFill>
          <a:schemeClr val="bg1"/>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bwMode="white">
          <a:xfrm>
            <a:off x="1184146" y="512064"/>
            <a:ext cx="22021619" cy="1950720"/>
          </a:xfrm>
        </p:spPr>
        <p:txBody>
          <a:bodyPr anchor="b" anchorCtr="0"/>
          <a:lstStyle>
            <a:lvl1pPr marL="0" indent="0" algn="l" defTabSz="1824591" rtl="0" eaLnBrk="1" fontAlgn="base" latinLnBrk="0" hangingPunct="1">
              <a:lnSpc>
                <a:spcPct val="90000"/>
              </a:lnSpc>
              <a:spcBef>
                <a:spcPct val="0"/>
              </a:spcBef>
              <a:spcAft>
                <a:spcPct val="0"/>
              </a:spcAft>
              <a:buFont typeface="Arial" panose="020B0604020202020204" pitchFamily="34" charset="0"/>
              <a:buNone/>
              <a:defRPr lang="en-US" sz="8533" b="0" i="0" u="none" kern="1200" spc="0" baseline="0" dirty="0">
                <a:solidFill>
                  <a:schemeClr val="bg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dirty="0"/>
              <a:t>Video</a:t>
            </a:r>
          </a:p>
        </p:txBody>
      </p:sp>
      <p:pic>
        <p:nvPicPr>
          <p:cNvPr id="5" name="Picture 4">
            <a:extLst>
              <a:ext uri="{FF2B5EF4-FFF2-40B4-BE49-F238E27FC236}">
                <a16:creationId xmlns:a16="http://schemas.microsoft.com/office/drawing/2014/main" id="{1271A6B5-7AA7-4755-8403-FE6B9F0582E3}"/>
              </a:ext>
            </a:extLst>
          </p:cNvPr>
          <p:cNvPicPr>
            <a:picLocks noChangeAspect="1"/>
          </p:cNvPicPr>
          <p:nvPr userDrawn="1"/>
        </p:nvPicPr>
        <p:blipFill>
          <a:blip r:embed="rId2"/>
          <a:stretch>
            <a:fillRect/>
          </a:stretch>
        </p:blipFill>
        <p:spPr>
          <a:xfrm>
            <a:off x="3906" y="7366002"/>
            <a:ext cx="24379363" cy="6349997"/>
          </a:xfrm>
          <a:prstGeom prst="rect">
            <a:avLst/>
          </a:prstGeom>
        </p:spPr>
      </p:pic>
    </p:spTree>
    <p:extLst>
      <p:ext uri="{BB962C8B-B14F-4D97-AF65-F5344CB8AC3E}">
        <p14:creationId xmlns:p14="http://schemas.microsoft.com/office/powerpoint/2010/main" val="27167315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gue Demo">
    <p:spTree>
      <p:nvGrpSpPr>
        <p:cNvPr id="1" name=""/>
        <p:cNvGrpSpPr/>
        <p:nvPr/>
      </p:nvGrpSpPr>
      <p:grpSpPr>
        <a:xfrm>
          <a:off x="0" y="0"/>
          <a:ext cx="0" cy="0"/>
          <a:chOff x="0" y="0"/>
          <a:chExt cx="0" cy="0"/>
        </a:xfrm>
      </p:grpSpPr>
      <p:sp>
        <p:nvSpPr>
          <p:cNvPr id="45" name="Title 7"/>
          <p:cNvSpPr>
            <a:spLocks noGrp="1"/>
          </p:cNvSpPr>
          <p:nvPr>
            <p:ph type="title" hasCustomPrompt="1"/>
          </p:nvPr>
        </p:nvSpPr>
        <p:spPr bwMode="black">
          <a:xfrm>
            <a:off x="1184146" y="512064"/>
            <a:ext cx="22021619" cy="1950720"/>
          </a:xfrm>
        </p:spPr>
        <p:txBody>
          <a:bodyPr anchor="b" anchorCtr="0"/>
          <a:lstStyle>
            <a:lvl1pPr marL="0" indent="0" algn="l" defTabSz="1824591" rtl="0" eaLnBrk="1" fontAlgn="base" latinLnBrk="0" hangingPunct="1">
              <a:lnSpc>
                <a:spcPct val="90000"/>
              </a:lnSpc>
              <a:spcBef>
                <a:spcPct val="0"/>
              </a:spcBef>
              <a:spcAft>
                <a:spcPct val="0"/>
              </a:spcAft>
              <a:buFont typeface="Arial" panose="020B0604020202020204" pitchFamily="34" charset="0"/>
              <a:buNone/>
              <a:defRPr lang="en-US" sz="8533" b="0" i="0" u="none" kern="1200" spc="0" baseline="0" dirty="0">
                <a:solidFill>
                  <a:schemeClr val="bg1"/>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dirty="0"/>
              <a:t>Demo</a:t>
            </a:r>
          </a:p>
        </p:txBody>
      </p:sp>
      <p:pic>
        <p:nvPicPr>
          <p:cNvPr id="4" name="Picture 3">
            <a:extLst>
              <a:ext uri="{FF2B5EF4-FFF2-40B4-BE49-F238E27FC236}">
                <a16:creationId xmlns:a16="http://schemas.microsoft.com/office/drawing/2014/main" id="{74C7E1E9-008E-43DD-91AA-85984BA5A468}"/>
              </a:ext>
            </a:extLst>
          </p:cNvPr>
          <p:cNvPicPr>
            <a:picLocks noChangeAspect="1"/>
          </p:cNvPicPr>
          <p:nvPr userDrawn="1"/>
        </p:nvPicPr>
        <p:blipFill>
          <a:blip r:embed="rId2"/>
          <a:stretch>
            <a:fillRect/>
          </a:stretch>
        </p:blipFill>
        <p:spPr>
          <a:xfrm>
            <a:off x="3906" y="7366002"/>
            <a:ext cx="24379363" cy="6349997"/>
          </a:xfrm>
          <a:prstGeom prst="rect">
            <a:avLst/>
          </a:prstGeom>
        </p:spPr>
      </p:pic>
    </p:spTree>
    <p:extLst>
      <p:ext uri="{BB962C8B-B14F-4D97-AF65-F5344CB8AC3E}">
        <p14:creationId xmlns:p14="http://schemas.microsoft.com/office/powerpoint/2010/main" val="21228040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gue Demo 2">
    <p:bg>
      <p:bgPr>
        <a:solidFill>
          <a:schemeClr val="bg1"/>
        </a:solid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107AA003-0ABD-4C7E-9599-02EDEDC06D70}"/>
              </a:ext>
            </a:extLst>
          </p:cNvPr>
          <p:cNvSpPr>
            <a:spLocks noGrp="1"/>
          </p:cNvSpPr>
          <p:nvPr>
            <p:ph type="title" hasCustomPrompt="1"/>
          </p:nvPr>
        </p:nvSpPr>
        <p:spPr bwMode="black">
          <a:xfrm>
            <a:off x="1184146" y="512064"/>
            <a:ext cx="22021619" cy="1950720"/>
          </a:xfrm>
        </p:spPr>
        <p:txBody>
          <a:bodyPr anchor="b" anchorCtr="0"/>
          <a:lstStyle>
            <a:lvl1pPr marL="0" indent="0" algn="l" defTabSz="1824591" rtl="0" eaLnBrk="1" fontAlgn="base" latinLnBrk="0" hangingPunct="1">
              <a:lnSpc>
                <a:spcPct val="90000"/>
              </a:lnSpc>
              <a:spcBef>
                <a:spcPct val="0"/>
              </a:spcBef>
              <a:spcAft>
                <a:spcPct val="0"/>
              </a:spcAft>
              <a:buFont typeface="Arial" panose="020B0604020202020204" pitchFamily="34" charset="0"/>
              <a:buNone/>
              <a:defRPr lang="en-US" sz="8533" b="0" i="0" u="none" kern="1200" spc="0" baseline="0" dirty="0">
                <a:solidFill>
                  <a:schemeClr val="bg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dirty="0"/>
              <a:t>Demo</a:t>
            </a:r>
          </a:p>
        </p:txBody>
      </p:sp>
      <p:pic>
        <p:nvPicPr>
          <p:cNvPr id="4" name="Picture 3">
            <a:extLst>
              <a:ext uri="{FF2B5EF4-FFF2-40B4-BE49-F238E27FC236}">
                <a16:creationId xmlns:a16="http://schemas.microsoft.com/office/drawing/2014/main" id="{4932F07A-04CF-45FA-9C54-585989454C82}"/>
              </a:ext>
            </a:extLst>
          </p:cNvPr>
          <p:cNvPicPr>
            <a:picLocks noChangeAspect="1"/>
          </p:cNvPicPr>
          <p:nvPr userDrawn="1"/>
        </p:nvPicPr>
        <p:blipFill>
          <a:blip r:embed="rId2"/>
          <a:stretch>
            <a:fillRect/>
          </a:stretch>
        </p:blipFill>
        <p:spPr>
          <a:xfrm>
            <a:off x="3906" y="7366002"/>
            <a:ext cx="24379363" cy="6349997"/>
          </a:xfrm>
          <a:prstGeom prst="rect">
            <a:avLst/>
          </a:prstGeom>
        </p:spPr>
      </p:pic>
    </p:spTree>
    <p:extLst>
      <p:ext uri="{BB962C8B-B14F-4D97-AF65-F5344CB8AC3E}">
        <p14:creationId xmlns:p14="http://schemas.microsoft.com/office/powerpoint/2010/main" val="40772955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bg1"/>
        </a:solidFill>
        <a:effectLst/>
      </p:bgPr>
    </p:bg>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1248997" y="9884893"/>
            <a:ext cx="20780994" cy="931616"/>
          </a:xfrm>
          <a:prstGeom prst="rect">
            <a:avLst/>
          </a:prstGeom>
        </p:spPr>
        <p:txBody>
          <a:bodyPr wrap="square" lIns="91420" tIns="45710" rIns="91420" bIns="45710" anchor="t" anchorCtr="0">
            <a:noAutofit/>
          </a:bodyPr>
          <a:lstStyle>
            <a:lvl1pPr marL="0" indent="0" algn="l" defTabSz="1609553">
              <a:lnSpc>
                <a:spcPct val="100000"/>
              </a:lnSpc>
              <a:spcBef>
                <a:spcPts val="1600"/>
              </a:spcBef>
              <a:buNone/>
              <a:defRPr sz="5867" b="0" i="0">
                <a:solidFill>
                  <a:schemeClr val="bg2"/>
                </a:solidFill>
                <a:latin typeface="CiscoSansTT Light" panose="020B0503020201020303" pitchFamily="34" charset="0"/>
                <a:cs typeface="CiscoSans ExtraLight"/>
              </a:defRPr>
            </a:lvl1pPr>
            <a:lvl2pPr>
              <a:buFont typeface="Arial" pitchFamily="34" charset="0"/>
              <a:buNone/>
              <a:defRPr sz="2933"/>
            </a:lvl2pPr>
            <a:lvl3pPr>
              <a:buFont typeface="Arial" pitchFamily="34" charset="0"/>
              <a:buNone/>
              <a:defRPr sz="2933"/>
            </a:lvl3pPr>
            <a:lvl4pPr>
              <a:buFont typeface="Arial" pitchFamily="34" charset="0"/>
              <a:buNone/>
              <a:defRPr sz="2933"/>
            </a:lvl4pPr>
            <a:lvl5pPr>
              <a:buFont typeface="Arial" pitchFamily="34" charset="0"/>
              <a:buNone/>
              <a:defRPr sz="2933"/>
            </a:lvl5pPr>
          </a:lstStyle>
          <a:p>
            <a:pPr lvl="0"/>
            <a:r>
              <a:rPr lang="en-US" dirty="0"/>
              <a:t>Edit Master text styles</a:t>
            </a:r>
          </a:p>
        </p:txBody>
      </p:sp>
      <p:sp>
        <p:nvSpPr>
          <p:cNvPr id="4" name="Title 1"/>
          <p:cNvSpPr>
            <a:spLocks noGrp="1"/>
          </p:cNvSpPr>
          <p:nvPr>
            <p:ph type="ctrTitle"/>
          </p:nvPr>
        </p:nvSpPr>
        <p:spPr>
          <a:xfrm>
            <a:off x="581894" y="3550209"/>
            <a:ext cx="21262096" cy="6076899"/>
          </a:xfrm>
          <a:prstGeom prst="rect">
            <a:avLst/>
          </a:prstGeom>
        </p:spPr>
        <p:txBody>
          <a:bodyPr>
            <a:noAutofit/>
          </a:bodyPr>
          <a:lstStyle>
            <a:lvl1pPr marL="489606" indent="-1066595" algn="l">
              <a:lnSpc>
                <a:spcPct val="90000"/>
              </a:lnSpc>
              <a:defRPr sz="10667" b="0" i="1" spc="0" baseline="0">
                <a:solidFill>
                  <a:schemeClr val="bg2"/>
                </a:solidFill>
                <a:latin typeface="CiscoSansTT Light" panose="020B0503020201020303" pitchFamily="34" charset="0"/>
                <a:cs typeface="CiscoSans Thin"/>
              </a:defRPr>
            </a:lvl1pPr>
          </a:lstStyle>
          <a:p>
            <a:r>
              <a:rPr lang="en-US" dirty="0"/>
              <a:t>Click to edit Master title style</a:t>
            </a:r>
          </a:p>
        </p:txBody>
      </p:sp>
      <p:sp>
        <p:nvSpPr>
          <p:cNvPr id="8" name="TextBox 7">
            <a:extLst>
              <a:ext uri="{FF2B5EF4-FFF2-40B4-BE49-F238E27FC236}">
                <a16:creationId xmlns:a16="http://schemas.microsoft.com/office/drawing/2014/main" id="{B810A9CF-C747-2B40-A1E3-3B19743F3386}"/>
              </a:ext>
            </a:extLst>
          </p:cNvPr>
          <p:cNvSpPr txBox="1"/>
          <p:nvPr userDrawn="1"/>
        </p:nvSpPr>
        <p:spPr>
          <a:xfrm>
            <a:off x="11618750" y="13247151"/>
            <a:ext cx="1149674" cy="420564"/>
          </a:xfrm>
          <a:prstGeom prst="rect">
            <a:avLst/>
          </a:prstGeom>
          <a:noFill/>
        </p:spPr>
        <p:txBody>
          <a:bodyPr wrap="none" rtlCol="0" anchor="b">
            <a:spAutoFit/>
          </a:bodyPr>
          <a:lstStyle/>
          <a:p>
            <a:pPr marL="0" marR="0" lvl="0" indent="0" algn="ctr" defTabSz="1219215" rtl="0" eaLnBrk="1" fontAlgn="base" latinLnBrk="0" hangingPunct="1">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a:t>
            </a:r>
            <a:r>
              <a:rPr kumimoji="0" lang="en-US" sz="2133" b="0" i="0" u="none" strike="noStrike" kern="1200" cap="none" spc="0" normalizeH="0" baseline="0" noProof="0" dirty="0" err="1">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CLMel</a:t>
            </a:r>
            <a:endParaRPr kumimoji="0" lang="en-US" sz="2133"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endParaRPr>
          </a:p>
        </p:txBody>
      </p:sp>
      <p:sp>
        <p:nvSpPr>
          <p:cNvPr id="7"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15601831" y="13191744"/>
            <a:ext cx="6786110" cy="412049"/>
          </a:xfrm>
          <a:prstGeom prst="rect">
            <a:avLst/>
          </a:prstGeom>
          <a:noFill/>
          <a:ln w="9525">
            <a:noFill/>
            <a:miter lim="800000"/>
            <a:headEnd/>
            <a:tailEnd/>
          </a:ln>
          <a:effectLst/>
        </p:spPr>
        <p:txBody>
          <a:bodyPr wrap="square" lIns="164229" tIns="82112" rIns="164229" bIns="82112" anchor="b">
            <a:spAutoFit/>
          </a:bodyPr>
          <a:lstStyle/>
          <a:p>
            <a:pPr marL="0" marR="0" lvl="0" indent="0" algn="r" defTabSz="162867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0" name="Slide Number Placeholder 1"/>
          <p:cNvSpPr>
            <a:spLocks noGrp="1"/>
          </p:cNvSpPr>
          <p:nvPr>
            <p:ph type="sldNum" sz="quarter" idx="4"/>
          </p:nvPr>
        </p:nvSpPr>
        <p:spPr>
          <a:xfrm>
            <a:off x="22323306" y="13015714"/>
            <a:ext cx="959234" cy="732365"/>
          </a:xfrm>
          <a:prstGeom prst="rect">
            <a:avLst/>
          </a:prstGeom>
        </p:spPr>
        <p:txBody>
          <a:bodyPr vert="horz" lIns="91440" tIns="45720" rIns="91440" bIns="45720" rtlCol="0" anchor="ctr"/>
          <a:lstStyle>
            <a:lvl1pPr algn="r">
              <a:defRPr lang="en-US" sz="16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AU" smtClean="0"/>
              <a:pPr/>
              <a:t>‹#›</a:t>
            </a:fld>
            <a:endParaRPr lang="en-AU" dirty="0"/>
          </a:p>
        </p:txBody>
      </p:sp>
      <p:sp>
        <p:nvSpPr>
          <p:cNvPr id="23" name="Footer Placeholder 2"/>
          <p:cNvSpPr>
            <a:spLocks noGrp="1"/>
          </p:cNvSpPr>
          <p:nvPr>
            <p:ph type="ftr" sz="quarter" idx="3"/>
          </p:nvPr>
        </p:nvSpPr>
        <p:spPr>
          <a:xfrm>
            <a:off x="13928569" y="13295386"/>
            <a:ext cx="1911884" cy="308407"/>
          </a:xfrm>
          <a:prstGeom prst="rect">
            <a:avLst/>
          </a:prstGeom>
          <a:noFill/>
          <a:ln w="9525">
            <a:noFill/>
            <a:miter lim="800000"/>
            <a:headEnd/>
            <a:tailEnd/>
          </a:ln>
          <a:effectLst/>
        </p:spPr>
        <p:txBody>
          <a:bodyPr wrap="square" lIns="61586" tIns="30792" rIns="61586" bIns="30792" anchor="b">
            <a:spAutoFit/>
          </a:bodyPr>
          <a:lstStyle>
            <a:lvl1pPr algn="l">
              <a:defRPr lang="en-US" sz="1600" dirty="0">
                <a:solidFill>
                  <a:schemeClr val="bg2"/>
                </a:solidFill>
                <a:latin typeface="CiscoSansTT Light" panose="020B0503020201020303" pitchFamily="34" charset="0"/>
                <a:cs typeface="CiscoSansTT Light" panose="020B0503020201020303" pitchFamily="34" charset="0"/>
              </a:defRPr>
            </a:lvl1pPr>
          </a:lstStyle>
          <a:p>
            <a:pPr defTabSz="1628671"/>
            <a:r>
              <a:rPr lang="en-AU"/>
              <a:t>Presentation ID</a:t>
            </a:r>
          </a:p>
        </p:txBody>
      </p:sp>
      <p:pic>
        <p:nvPicPr>
          <p:cNvPr id="9" name="Picture 8">
            <a:extLst>
              <a:ext uri="{FF2B5EF4-FFF2-40B4-BE49-F238E27FC236}">
                <a16:creationId xmlns:a16="http://schemas.microsoft.com/office/drawing/2014/main" id="{F1AE1D38-BEC1-4B4D-9F40-3E6D09FF848A}"/>
              </a:ext>
            </a:extLst>
          </p:cNvPr>
          <p:cNvPicPr>
            <a:picLocks noChangeAspect="1"/>
          </p:cNvPicPr>
          <p:nvPr userDrawn="1"/>
        </p:nvPicPr>
        <p:blipFill>
          <a:blip r:embed="rId2"/>
          <a:stretch>
            <a:fillRect/>
          </a:stretch>
        </p:blipFill>
        <p:spPr>
          <a:xfrm>
            <a:off x="1252151" y="12739611"/>
            <a:ext cx="2643664" cy="415893"/>
          </a:xfrm>
          <a:prstGeom prst="rect">
            <a:avLst/>
          </a:prstGeom>
        </p:spPr>
      </p:pic>
    </p:spTree>
    <p:extLst>
      <p:ext uri="{BB962C8B-B14F-4D97-AF65-F5344CB8AC3E}">
        <p14:creationId xmlns:p14="http://schemas.microsoft.com/office/powerpoint/2010/main" val="30016616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1371779" y="3594102"/>
            <a:ext cx="21643618" cy="7089941"/>
          </a:xfrm>
          <a:prstGeom prst="rect">
            <a:avLst/>
          </a:prstGeom>
        </p:spPr>
        <p:txBody>
          <a:bodyPr lIns="91420" tIns="45710" rIns="91420" bIns="45710">
            <a:noAutofit/>
          </a:bodyPr>
          <a:lstStyle>
            <a:lvl1pPr marL="0" indent="0" algn="ctr">
              <a:buNone/>
              <a:defRPr sz="5333" baseline="0">
                <a:solidFill>
                  <a:schemeClr val="tx1"/>
                </a:solidFill>
                <a:latin typeface="CiscoSansTT Light" panose="020B0503020201020303" pitchFamily="34" charset="0"/>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1167531" y="11061921"/>
            <a:ext cx="19149992" cy="869955"/>
          </a:xfrm>
          <a:prstGeom prst="rect">
            <a:avLst/>
          </a:prstGeom>
        </p:spPr>
        <p:txBody>
          <a:bodyPr wrap="square" lIns="91420" tIns="45710" rIns="91420" bIns="45710" anchor="b" anchorCtr="0">
            <a:noAutofit/>
          </a:bodyPr>
          <a:lstStyle>
            <a:lvl1pPr algn="l" defTabSz="1609553">
              <a:lnSpc>
                <a:spcPct val="100000"/>
              </a:lnSpc>
              <a:spcBef>
                <a:spcPct val="50000"/>
              </a:spcBef>
              <a:buNone/>
              <a:defRPr sz="3733" b="0" i="0">
                <a:solidFill>
                  <a:schemeClr val="tx1"/>
                </a:solidFill>
                <a:latin typeface="CiscoSansTT Light" panose="020B0503020201020303" pitchFamily="34" charset="0"/>
                <a:cs typeface="CiscoSans ExtraLight"/>
              </a:defRPr>
            </a:lvl1pPr>
            <a:lvl2pPr>
              <a:buFont typeface="Arial" pitchFamily="34" charset="0"/>
              <a:buNone/>
              <a:defRPr sz="2933"/>
            </a:lvl2pPr>
            <a:lvl3pPr>
              <a:buFont typeface="Arial" pitchFamily="34" charset="0"/>
              <a:buNone/>
              <a:defRPr sz="2933"/>
            </a:lvl3pPr>
            <a:lvl4pPr>
              <a:buFont typeface="Arial" pitchFamily="34" charset="0"/>
              <a:buNone/>
              <a:defRPr sz="2933"/>
            </a:lvl4pPr>
            <a:lvl5pPr>
              <a:buFont typeface="Arial" pitchFamily="34" charset="0"/>
              <a:buNone/>
              <a:defRPr sz="2933"/>
            </a:lvl5pPr>
          </a:lstStyle>
          <a:p>
            <a:pPr lvl="0"/>
            <a:r>
              <a:rPr lang="en-US"/>
              <a:t>Edit Master text styles</a:t>
            </a:r>
          </a:p>
        </p:txBody>
      </p:sp>
      <p:sp>
        <p:nvSpPr>
          <p:cNvPr id="5" name="Title Placeholder 5"/>
          <p:cNvSpPr>
            <a:spLocks noGrp="1"/>
          </p:cNvSpPr>
          <p:nvPr>
            <p:ph type="title"/>
          </p:nvPr>
        </p:nvSpPr>
        <p:spPr bwMode="auto">
          <a:xfrm>
            <a:off x="1187355" y="512066"/>
            <a:ext cx="22021619" cy="1951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7467">
                <a:solidFill>
                  <a:schemeClr val="tx2"/>
                </a:solidFill>
                <a:latin typeface="CiscoSansTT Light" panose="020B0503020201020303" pitchFamily="34" charset="0"/>
              </a:defRPr>
            </a:lvl1pPr>
          </a:lstStyle>
          <a:p>
            <a:pPr lvl="0"/>
            <a:r>
              <a:rPr lang="en-US"/>
              <a:t>Click to edit Master title style</a:t>
            </a:r>
            <a:endParaRPr lang="en-GB" dirty="0"/>
          </a:p>
        </p:txBody>
      </p:sp>
      <p:sp>
        <p:nvSpPr>
          <p:cNvPr id="21"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15601831" y="13191744"/>
            <a:ext cx="6786110" cy="412049"/>
          </a:xfrm>
          <a:prstGeom prst="rect">
            <a:avLst/>
          </a:prstGeom>
          <a:noFill/>
          <a:ln w="9525">
            <a:noFill/>
            <a:miter lim="800000"/>
            <a:headEnd/>
            <a:tailEnd/>
          </a:ln>
          <a:effectLst/>
        </p:spPr>
        <p:txBody>
          <a:bodyPr wrap="square" lIns="164229" tIns="82112" rIns="164229" bIns="82112" anchor="b">
            <a:spAutoFit/>
          </a:bodyPr>
          <a:lstStyle/>
          <a:p>
            <a:pPr marL="0" marR="0" lvl="0" indent="0" algn="r" defTabSz="162867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2" name="TextBox 21">
            <a:extLst>
              <a:ext uri="{FF2B5EF4-FFF2-40B4-BE49-F238E27FC236}">
                <a16:creationId xmlns:a16="http://schemas.microsoft.com/office/drawing/2014/main" id="{B810A9CF-C747-2B40-A1E3-3B19743F3386}"/>
              </a:ext>
            </a:extLst>
          </p:cNvPr>
          <p:cNvSpPr txBox="1"/>
          <p:nvPr userDrawn="1"/>
        </p:nvSpPr>
        <p:spPr>
          <a:xfrm>
            <a:off x="11618753" y="13247151"/>
            <a:ext cx="1149674" cy="420564"/>
          </a:xfrm>
          <a:prstGeom prst="rect">
            <a:avLst/>
          </a:prstGeom>
          <a:noFill/>
        </p:spPr>
        <p:txBody>
          <a:bodyPr wrap="none" rtlCol="0" anchor="b">
            <a:spAutoFit/>
          </a:bodyPr>
          <a:lstStyle/>
          <a:p>
            <a:pPr marL="0" marR="0" lvl="0" indent="0" algn="ctr" defTabSz="1219215" rtl="0" eaLnBrk="1" fontAlgn="base" latinLnBrk="0" hangingPunct="1">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a:t>
            </a:r>
            <a:r>
              <a:rPr kumimoji="0" lang="en-US" sz="2133" b="0" i="0" u="none" strike="noStrike" kern="1200" cap="none" spc="0" normalizeH="0" baseline="0" noProof="0" dirty="0" err="1">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CLMel</a:t>
            </a:r>
            <a:endPar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endParaRPr>
          </a:p>
        </p:txBody>
      </p:sp>
      <p:sp>
        <p:nvSpPr>
          <p:cNvPr id="23" name="Footer Placeholder 2"/>
          <p:cNvSpPr>
            <a:spLocks noGrp="1"/>
          </p:cNvSpPr>
          <p:nvPr>
            <p:ph type="ftr" sz="quarter" idx="3"/>
          </p:nvPr>
        </p:nvSpPr>
        <p:spPr>
          <a:xfrm>
            <a:off x="13928569" y="13295386"/>
            <a:ext cx="1911884" cy="308407"/>
          </a:xfrm>
          <a:prstGeom prst="rect">
            <a:avLst/>
          </a:prstGeom>
          <a:noFill/>
          <a:ln w="9525">
            <a:noFill/>
            <a:miter lim="800000"/>
            <a:headEnd/>
            <a:tailEnd/>
          </a:ln>
          <a:effectLst/>
        </p:spPr>
        <p:txBody>
          <a:bodyPr wrap="square" lIns="61586" tIns="30792" rIns="61586" bIns="30792" anchor="b">
            <a:spAutoFit/>
          </a:bodyPr>
          <a:lstStyle>
            <a:lvl1pPr algn="l">
              <a:defRPr lang="en-US" sz="1600" dirty="0">
                <a:solidFill>
                  <a:schemeClr val="tx1"/>
                </a:solidFill>
                <a:latin typeface="CiscoSansTT Light" panose="020B0503020201020303" pitchFamily="34" charset="0"/>
                <a:cs typeface="CiscoSans Thin"/>
              </a:defRPr>
            </a:lvl1pPr>
          </a:lstStyle>
          <a:p>
            <a:pPr defTabSz="1628671"/>
            <a:r>
              <a:rPr lang="en-AU"/>
              <a:t>Presentation ID</a:t>
            </a:r>
          </a:p>
        </p:txBody>
      </p:sp>
      <p:sp>
        <p:nvSpPr>
          <p:cNvPr id="24" name="Slide Number Placeholder 1"/>
          <p:cNvSpPr>
            <a:spLocks noGrp="1"/>
          </p:cNvSpPr>
          <p:nvPr>
            <p:ph type="sldNum" sz="quarter" idx="4"/>
          </p:nvPr>
        </p:nvSpPr>
        <p:spPr>
          <a:xfrm>
            <a:off x="22323306" y="13015714"/>
            <a:ext cx="959234" cy="732365"/>
          </a:xfrm>
          <a:prstGeom prst="rect">
            <a:avLst/>
          </a:prstGeom>
        </p:spPr>
        <p:txBody>
          <a:bodyPr vert="horz" lIns="91440" tIns="45720" rIns="91440" bIns="45720" rtlCol="0" anchor="ctr"/>
          <a:lstStyle>
            <a:lvl1pPr algn="r">
              <a:defRPr lang="en-US" sz="1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pic>
        <p:nvPicPr>
          <p:cNvPr id="10" name="Picture 9">
            <a:extLst>
              <a:ext uri="{FF2B5EF4-FFF2-40B4-BE49-F238E27FC236}">
                <a16:creationId xmlns:a16="http://schemas.microsoft.com/office/drawing/2014/main" id="{2CDC1F33-D72C-4939-9098-F2AD17AA923C}"/>
              </a:ext>
            </a:extLst>
          </p:cNvPr>
          <p:cNvPicPr>
            <a:picLocks noChangeAspect="1"/>
          </p:cNvPicPr>
          <p:nvPr userDrawn="1"/>
        </p:nvPicPr>
        <p:blipFill>
          <a:blip r:embed="rId2"/>
          <a:stretch>
            <a:fillRect/>
          </a:stretch>
        </p:blipFill>
        <p:spPr>
          <a:xfrm>
            <a:off x="1252151" y="12739612"/>
            <a:ext cx="2643664" cy="415891"/>
          </a:xfrm>
          <a:prstGeom prst="rect">
            <a:avLst/>
          </a:prstGeom>
        </p:spPr>
      </p:pic>
    </p:spTree>
    <p:extLst>
      <p:ext uri="{BB962C8B-B14F-4D97-AF65-F5344CB8AC3E}">
        <p14:creationId xmlns:p14="http://schemas.microsoft.com/office/powerpoint/2010/main" val="38282491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1371779" y="3593433"/>
            <a:ext cx="21643618" cy="7164136"/>
          </a:xfrm>
          <a:prstGeom prst="rect">
            <a:avLst/>
          </a:prstGeom>
        </p:spPr>
        <p:txBody>
          <a:bodyPr vert="horz" lIns="91420" tIns="45710" rIns="91420" bIns="45710">
            <a:noAutofit/>
          </a:bodyPr>
          <a:lstStyle>
            <a:lvl1pPr marL="0" indent="0" algn="ctr">
              <a:buNone/>
              <a:defRPr sz="5333" b="0" i="0">
                <a:solidFill>
                  <a:schemeClr val="tx1"/>
                </a:solidFill>
                <a:latin typeface="CiscoSansTT Light" panose="020B0503020201020303" pitchFamily="34" charset="0"/>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1167531" y="11061921"/>
            <a:ext cx="19149992" cy="869955"/>
          </a:xfrm>
          <a:prstGeom prst="rect">
            <a:avLst/>
          </a:prstGeom>
        </p:spPr>
        <p:txBody>
          <a:bodyPr wrap="square" lIns="91420" tIns="45710" rIns="91420" bIns="45710" anchor="b" anchorCtr="0">
            <a:noAutofit/>
          </a:bodyPr>
          <a:lstStyle>
            <a:lvl1pPr algn="l" defTabSz="1609553">
              <a:lnSpc>
                <a:spcPct val="100000"/>
              </a:lnSpc>
              <a:spcBef>
                <a:spcPct val="50000"/>
              </a:spcBef>
              <a:buNone/>
              <a:defRPr sz="3733" b="0" i="0">
                <a:solidFill>
                  <a:schemeClr val="tx1"/>
                </a:solidFill>
                <a:latin typeface="CiscoSansTT Light" panose="020B0503020201020303" pitchFamily="34" charset="0"/>
                <a:cs typeface="CiscoSans ExtraLight"/>
              </a:defRPr>
            </a:lvl1pPr>
            <a:lvl2pPr>
              <a:buFont typeface="Arial" pitchFamily="34" charset="0"/>
              <a:buNone/>
              <a:defRPr sz="2933"/>
            </a:lvl2pPr>
            <a:lvl3pPr>
              <a:buFont typeface="Arial" pitchFamily="34" charset="0"/>
              <a:buNone/>
              <a:defRPr sz="2933"/>
            </a:lvl3pPr>
            <a:lvl4pPr>
              <a:buFont typeface="Arial" pitchFamily="34" charset="0"/>
              <a:buNone/>
              <a:defRPr sz="2933"/>
            </a:lvl4pPr>
            <a:lvl5pPr>
              <a:buFont typeface="Arial" pitchFamily="34" charset="0"/>
              <a:buNone/>
              <a:defRPr sz="2933"/>
            </a:lvl5pPr>
          </a:lstStyle>
          <a:p>
            <a:pPr lvl="0"/>
            <a:r>
              <a:rPr lang="en-US"/>
              <a:t>Edit Master text styles</a:t>
            </a:r>
          </a:p>
        </p:txBody>
      </p:sp>
      <p:sp>
        <p:nvSpPr>
          <p:cNvPr id="5" name="Title Placeholder 5"/>
          <p:cNvSpPr>
            <a:spLocks noGrp="1"/>
          </p:cNvSpPr>
          <p:nvPr>
            <p:ph type="title"/>
          </p:nvPr>
        </p:nvSpPr>
        <p:spPr bwMode="auto">
          <a:xfrm>
            <a:off x="1187356" y="512066"/>
            <a:ext cx="22022801" cy="1951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latin typeface="CiscoSansTT Light" panose="020B0503020201020303" pitchFamily="34" charset="0"/>
              </a:defRPr>
            </a:lvl1pPr>
          </a:lstStyle>
          <a:p>
            <a:pPr lvl="0"/>
            <a:r>
              <a:rPr lang="en-US"/>
              <a:t>Click to edit Master title style</a:t>
            </a:r>
            <a:endParaRPr lang="en-GB" dirty="0"/>
          </a:p>
        </p:txBody>
      </p:sp>
      <p:sp>
        <p:nvSpPr>
          <p:cNvPr id="21"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15601831" y="13191744"/>
            <a:ext cx="6786110" cy="412049"/>
          </a:xfrm>
          <a:prstGeom prst="rect">
            <a:avLst/>
          </a:prstGeom>
          <a:noFill/>
          <a:ln w="9525">
            <a:noFill/>
            <a:miter lim="800000"/>
            <a:headEnd/>
            <a:tailEnd/>
          </a:ln>
          <a:effectLst/>
        </p:spPr>
        <p:txBody>
          <a:bodyPr wrap="square" lIns="164229" tIns="82112" rIns="164229" bIns="82112" anchor="b">
            <a:spAutoFit/>
          </a:bodyPr>
          <a:lstStyle/>
          <a:p>
            <a:pPr marL="0" marR="0" lvl="0" indent="0" algn="r" defTabSz="162867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2" name="TextBox 21">
            <a:extLst>
              <a:ext uri="{FF2B5EF4-FFF2-40B4-BE49-F238E27FC236}">
                <a16:creationId xmlns:a16="http://schemas.microsoft.com/office/drawing/2014/main" id="{B810A9CF-C747-2B40-A1E3-3B19743F3386}"/>
              </a:ext>
            </a:extLst>
          </p:cNvPr>
          <p:cNvSpPr txBox="1"/>
          <p:nvPr userDrawn="1"/>
        </p:nvSpPr>
        <p:spPr>
          <a:xfrm>
            <a:off x="11618753" y="13247151"/>
            <a:ext cx="1149674" cy="420564"/>
          </a:xfrm>
          <a:prstGeom prst="rect">
            <a:avLst/>
          </a:prstGeom>
          <a:noFill/>
        </p:spPr>
        <p:txBody>
          <a:bodyPr wrap="none" rtlCol="0" anchor="b">
            <a:spAutoFit/>
          </a:bodyPr>
          <a:lstStyle/>
          <a:p>
            <a:pPr marL="0" marR="0" lvl="0" indent="0" algn="ctr" defTabSz="1219215" rtl="0" eaLnBrk="1" fontAlgn="base" latinLnBrk="0" hangingPunct="1">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a:t>
            </a:r>
            <a:r>
              <a:rPr kumimoji="0" lang="en-US" sz="2133" b="0" i="0" u="none" strike="noStrike" kern="1200" cap="none" spc="0" normalizeH="0" baseline="0" noProof="0" dirty="0" err="1">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CLMel</a:t>
            </a:r>
            <a:endPar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endParaRPr>
          </a:p>
        </p:txBody>
      </p:sp>
      <p:sp>
        <p:nvSpPr>
          <p:cNvPr id="23" name="Footer Placeholder 2"/>
          <p:cNvSpPr>
            <a:spLocks noGrp="1"/>
          </p:cNvSpPr>
          <p:nvPr>
            <p:ph type="ftr" sz="quarter" idx="3"/>
          </p:nvPr>
        </p:nvSpPr>
        <p:spPr>
          <a:xfrm>
            <a:off x="13928569" y="13295386"/>
            <a:ext cx="1911884" cy="308407"/>
          </a:xfrm>
          <a:prstGeom prst="rect">
            <a:avLst/>
          </a:prstGeom>
          <a:noFill/>
          <a:ln w="9525">
            <a:noFill/>
            <a:miter lim="800000"/>
            <a:headEnd/>
            <a:tailEnd/>
          </a:ln>
          <a:effectLst/>
        </p:spPr>
        <p:txBody>
          <a:bodyPr wrap="square" lIns="61586" tIns="30792" rIns="61586" bIns="30792" anchor="b">
            <a:spAutoFit/>
          </a:bodyPr>
          <a:lstStyle>
            <a:lvl1pPr algn="l">
              <a:defRPr lang="en-US" sz="1600" dirty="0">
                <a:solidFill>
                  <a:schemeClr val="tx1"/>
                </a:solidFill>
                <a:latin typeface="CiscoSansTT Light" panose="020B0503020201020303" pitchFamily="34" charset="0"/>
                <a:cs typeface="CiscoSans Thin"/>
              </a:defRPr>
            </a:lvl1pPr>
          </a:lstStyle>
          <a:p>
            <a:pPr defTabSz="1628671"/>
            <a:r>
              <a:rPr lang="en-AU"/>
              <a:t>Presentation ID</a:t>
            </a:r>
          </a:p>
        </p:txBody>
      </p:sp>
      <p:sp>
        <p:nvSpPr>
          <p:cNvPr id="24" name="Slide Number Placeholder 1"/>
          <p:cNvSpPr>
            <a:spLocks noGrp="1"/>
          </p:cNvSpPr>
          <p:nvPr>
            <p:ph type="sldNum" sz="quarter" idx="4"/>
          </p:nvPr>
        </p:nvSpPr>
        <p:spPr>
          <a:xfrm>
            <a:off x="22323306" y="13015714"/>
            <a:ext cx="959234" cy="732365"/>
          </a:xfrm>
          <a:prstGeom prst="rect">
            <a:avLst/>
          </a:prstGeom>
        </p:spPr>
        <p:txBody>
          <a:bodyPr vert="horz" lIns="91440" tIns="45720" rIns="91440" bIns="45720" rtlCol="0" anchor="ctr"/>
          <a:lstStyle>
            <a:lvl1pPr algn="r">
              <a:defRPr lang="en-US" sz="1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pic>
        <p:nvPicPr>
          <p:cNvPr id="10" name="Picture 9">
            <a:extLst>
              <a:ext uri="{FF2B5EF4-FFF2-40B4-BE49-F238E27FC236}">
                <a16:creationId xmlns:a16="http://schemas.microsoft.com/office/drawing/2014/main" id="{6D30BE48-9F1B-4415-84D0-1BF1FA60DD11}"/>
              </a:ext>
            </a:extLst>
          </p:cNvPr>
          <p:cNvPicPr>
            <a:picLocks noChangeAspect="1"/>
          </p:cNvPicPr>
          <p:nvPr userDrawn="1"/>
        </p:nvPicPr>
        <p:blipFill>
          <a:blip r:embed="rId2"/>
          <a:stretch>
            <a:fillRect/>
          </a:stretch>
        </p:blipFill>
        <p:spPr>
          <a:xfrm>
            <a:off x="1252151" y="12739612"/>
            <a:ext cx="2643664" cy="415891"/>
          </a:xfrm>
          <a:prstGeom prst="rect">
            <a:avLst/>
          </a:prstGeom>
        </p:spPr>
      </p:pic>
    </p:spTree>
    <p:extLst>
      <p:ext uri="{BB962C8B-B14F-4D97-AF65-F5344CB8AC3E}">
        <p14:creationId xmlns:p14="http://schemas.microsoft.com/office/powerpoint/2010/main" val="3980437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2"/>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1182813" y="1554480"/>
            <a:ext cx="22021550" cy="885139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1828684" rtl="0" eaLnBrk="1" latinLnBrk="0" hangingPunct="1">
              <a:lnSpc>
                <a:spcPct val="95000"/>
              </a:lnSpc>
              <a:spcBef>
                <a:spcPts val="2880"/>
              </a:spcBef>
              <a:buClr>
                <a:srgbClr val="92D050"/>
              </a:buClr>
              <a:buSzPct val="90000"/>
              <a:buFont typeface="Arial" pitchFamily="34" charset="0"/>
              <a:buNone/>
              <a:tabLst/>
              <a:defRPr lang="en-US" sz="3733" kern="1200" baseline="0" smtClean="0">
                <a:solidFill>
                  <a:schemeClr val="tx2"/>
                </a:solidFill>
                <a:latin typeface="CiscoSansTT Light" panose="020B0503020201020303" pitchFamily="34" charset="0"/>
                <a:ea typeface="+mn-ea"/>
                <a:cs typeface="CiscoSans"/>
              </a:defRPr>
            </a:lvl1pPr>
          </a:lstStyle>
          <a:p>
            <a:pPr lvl="0"/>
            <a:r>
              <a:rPr lang="en-US" noProof="0"/>
              <a:t>Click icon to add media</a:t>
            </a:r>
            <a:endParaRPr lang="en-US" noProof="0" dirty="0"/>
          </a:p>
        </p:txBody>
      </p:sp>
      <p:sp>
        <p:nvSpPr>
          <p:cNvPr id="18"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15601831" y="13191744"/>
            <a:ext cx="6786110" cy="412049"/>
          </a:xfrm>
          <a:prstGeom prst="rect">
            <a:avLst/>
          </a:prstGeom>
          <a:noFill/>
          <a:ln w="9525">
            <a:noFill/>
            <a:miter lim="800000"/>
            <a:headEnd/>
            <a:tailEnd/>
          </a:ln>
          <a:effectLst/>
        </p:spPr>
        <p:txBody>
          <a:bodyPr wrap="square" lIns="164229" tIns="82112" rIns="164229" bIns="82112" anchor="b">
            <a:spAutoFit/>
          </a:bodyPr>
          <a:lstStyle/>
          <a:p>
            <a:pPr marL="0" marR="0" lvl="0" indent="0" algn="r" defTabSz="162867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9" name="TextBox 18">
            <a:extLst>
              <a:ext uri="{FF2B5EF4-FFF2-40B4-BE49-F238E27FC236}">
                <a16:creationId xmlns:a16="http://schemas.microsoft.com/office/drawing/2014/main" id="{B810A9CF-C747-2B40-A1E3-3B19743F3386}"/>
              </a:ext>
            </a:extLst>
          </p:cNvPr>
          <p:cNvSpPr txBox="1"/>
          <p:nvPr userDrawn="1"/>
        </p:nvSpPr>
        <p:spPr>
          <a:xfrm>
            <a:off x="11618753" y="13247151"/>
            <a:ext cx="1149674" cy="420564"/>
          </a:xfrm>
          <a:prstGeom prst="rect">
            <a:avLst/>
          </a:prstGeom>
          <a:noFill/>
        </p:spPr>
        <p:txBody>
          <a:bodyPr wrap="none" rtlCol="0" anchor="b">
            <a:spAutoFit/>
          </a:bodyPr>
          <a:lstStyle/>
          <a:p>
            <a:pPr marL="0" marR="0" lvl="0" indent="0" algn="ctr" defTabSz="1219215" rtl="0" eaLnBrk="1" fontAlgn="base" latinLnBrk="0" hangingPunct="1">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a:t>
            </a:r>
            <a:r>
              <a:rPr kumimoji="0" lang="en-US" sz="2133" b="0" i="0" u="none" strike="noStrike" kern="1200" cap="none" spc="0" normalizeH="0" baseline="0" noProof="0" dirty="0" err="1">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CLMel</a:t>
            </a:r>
            <a:endPar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endParaRPr>
          </a:p>
        </p:txBody>
      </p:sp>
      <p:sp>
        <p:nvSpPr>
          <p:cNvPr id="20" name="Footer Placeholder 2"/>
          <p:cNvSpPr>
            <a:spLocks noGrp="1"/>
          </p:cNvSpPr>
          <p:nvPr>
            <p:ph type="ftr" sz="quarter" idx="3"/>
          </p:nvPr>
        </p:nvSpPr>
        <p:spPr>
          <a:xfrm>
            <a:off x="13928569" y="13295386"/>
            <a:ext cx="1911884" cy="308407"/>
          </a:xfrm>
          <a:prstGeom prst="rect">
            <a:avLst/>
          </a:prstGeom>
          <a:noFill/>
          <a:ln w="9525">
            <a:noFill/>
            <a:miter lim="800000"/>
            <a:headEnd/>
            <a:tailEnd/>
          </a:ln>
          <a:effectLst/>
        </p:spPr>
        <p:txBody>
          <a:bodyPr wrap="square" lIns="61586" tIns="30792" rIns="61586" bIns="30792" anchor="b">
            <a:spAutoFit/>
          </a:bodyPr>
          <a:lstStyle>
            <a:lvl1pPr algn="l">
              <a:defRPr lang="en-US" sz="1600" dirty="0">
                <a:solidFill>
                  <a:schemeClr val="bg1"/>
                </a:solidFill>
                <a:latin typeface="CiscoSansTT Light" panose="020B0503020201020303" pitchFamily="34" charset="0"/>
                <a:cs typeface="CiscoSans Thin"/>
              </a:defRPr>
            </a:lvl1pPr>
          </a:lstStyle>
          <a:p>
            <a:pPr defTabSz="1628671"/>
            <a:r>
              <a:rPr lang="en-AU"/>
              <a:t>Presentation ID</a:t>
            </a:r>
          </a:p>
        </p:txBody>
      </p:sp>
      <p:sp>
        <p:nvSpPr>
          <p:cNvPr id="21" name="Slide Number Placeholder 1"/>
          <p:cNvSpPr>
            <a:spLocks noGrp="1"/>
          </p:cNvSpPr>
          <p:nvPr>
            <p:ph type="sldNum" sz="quarter" idx="4"/>
          </p:nvPr>
        </p:nvSpPr>
        <p:spPr>
          <a:xfrm>
            <a:off x="22323306" y="13015714"/>
            <a:ext cx="959234" cy="732365"/>
          </a:xfrm>
          <a:prstGeom prst="rect">
            <a:avLst/>
          </a:prstGeom>
        </p:spPr>
        <p:txBody>
          <a:bodyPr vert="horz" lIns="91440" tIns="45720" rIns="91440" bIns="45720" rtlCol="0" anchor="ctr"/>
          <a:lstStyle>
            <a:lvl1pPr algn="r">
              <a:defRPr lang="en-US" sz="1600" kern="1200" smtClean="0">
                <a:solidFill>
                  <a:schemeClr val="bg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pic>
        <p:nvPicPr>
          <p:cNvPr id="8" name="Picture 7">
            <a:extLst>
              <a:ext uri="{FF2B5EF4-FFF2-40B4-BE49-F238E27FC236}">
                <a16:creationId xmlns:a16="http://schemas.microsoft.com/office/drawing/2014/main" id="{F5028CC5-C88F-4DE3-A61C-4989932AC6C7}"/>
              </a:ext>
            </a:extLst>
          </p:cNvPr>
          <p:cNvPicPr>
            <a:picLocks noChangeAspect="1"/>
          </p:cNvPicPr>
          <p:nvPr userDrawn="1"/>
        </p:nvPicPr>
        <p:blipFill>
          <a:blip r:embed="rId2"/>
          <a:stretch>
            <a:fillRect/>
          </a:stretch>
        </p:blipFill>
        <p:spPr>
          <a:xfrm>
            <a:off x="1252151" y="12739612"/>
            <a:ext cx="2643664" cy="415891"/>
          </a:xfrm>
          <a:prstGeom prst="rect">
            <a:avLst/>
          </a:prstGeom>
        </p:spPr>
      </p:pic>
    </p:spTree>
    <p:extLst>
      <p:ext uri="{BB962C8B-B14F-4D97-AF65-F5344CB8AC3E}">
        <p14:creationId xmlns:p14="http://schemas.microsoft.com/office/powerpoint/2010/main" val="2442747902"/>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2"/>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6293404" y="1557339"/>
            <a:ext cx="11800368" cy="885139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1828684" rtl="0" eaLnBrk="1" latinLnBrk="0" hangingPunct="1">
              <a:lnSpc>
                <a:spcPct val="95000"/>
              </a:lnSpc>
              <a:spcBef>
                <a:spcPts val="2880"/>
              </a:spcBef>
              <a:buClr>
                <a:srgbClr val="92D050"/>
              </a:buClr>
              <a:buSzPct val="90000"/>
              <a:buFont typeface="Arial" pitchFamily="34" charset="0"/>
              <a:buNone/>
              <a:tabLst/>
              <a:defRPr lang="en-US" sz="3733" kern="1200">
                <a:solidFill>
                  <a:schemeClr val="tx2"/>
                </a:solidFill>
                <a:latin typeface="CiscoSansTT Light" panose="020B0503020201020303" pitchFamily="34" charset="0"/>
                <a:ea typeface="+mn-ea"/>
                <a:cs typeface="CiscoSans"/>
              </a:defRPr>
            </a:lvl1pPr>
          </a:lstStyle>
          <a:p>
            <a:pPr lvl="0"/>
            <a:r>
              <a:rPr lang="en-US" noProof="0"/>
              <a:t>Click icon to add media</a:t>
            </a:r>
            <a:endParaRPr lang="en-US" noProof="0" dirty="0"/>
          </a:p>
        </p:txBody>
      </p:sp>
      <p:sp>
        <p:nvSpPr>
          <p:cNvPr id="18"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15601831" y="13191744"/>
            <a:ext cx="6786110" cy="412049"/>
          </a:xfrm>
          <a:prstGeom prst="rect">
            <a:avLst/>
          </a:prstGeom>
          <a:noFill/>
          <a:ln w="9525">
            <a:noFill/>
            <a:miter lim="800000"/>
            <a:headEnd/>
            <a:tailEnd/>
          </a:ln>
          <a:effectLst/>
        </p:spPr>
        <p:txBody>
          <a:bodyPr wrap="square" lIns="164229" tIns="82112" rIns="164229" bIns="82112" anchor="b">
            <a:spAutoFit/>
          </a:bodyPr>
          <a:lstStyle/>
          <a:p>
            <a:pPr marL="0" marR="0" lvl="0" indent="0" algn="r" defTabSz="162867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9" name="TextBox 18">
            <a:extLst>
              <a:ext uri="{FF2B5EF4-FFF2-40B4-BE49-F238E27FC236}">
                <a16:creationId xmlns:a16="http://schemas.microsoft.com/office/drawing/2014/main" id="{B810A9CF-C747-2B40-A1E3-3B19743F3386}"/>
              </a:ext>
            </a:extLst>
          </p:cNvPr>
          <p:cNvSpPr txBox="1"/>
          <p:nvPr userDrawn="1"/>
        </p:nvSpPr>
        <p:spPr>
          <a:xfrm>
            <a:off x="11618753" y="13247151"/>
            <a:ext cx="1149674" cy="420564"/>
          </a:xfrm>
          <a:prstGeom prst="rect">
            <a:avLst/>
          </a:prstGeom>
          <a:noFill/>
        </p:spPr>
        <p:txBody>
          <a:bodyPr wrap="none" rtlCol="0" anchor="b">
            <a:spAutoFit/>
          </a:bodyPr>
          <a:lstStyle/>
          <a:p>
            <a:pPr marL="0" marR="0" lvl="0" indent="0" algn="ctr" defTabSz="1219215" rtl="0" eaLnBrk="1" fontAlgn="base" latinLnBrk="0" hangingPunct="1">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a:t>
            </a:r>
            <a:r>
              <a:rPr kumimoji="0" lang="en-US" sz="2133" b="0" i="0" u="none" strike="noStrike" kern="1200" cap="none" spc="0" normalizeH="0" baseline="0" noProof="0" dirty="0" err="1">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CLMel</a:t>
            </a:r>
            <a:endPar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endParaRPr>
          </a:p>
        </p:txBody>
      </p:sp>
      <p:sp>
        <p:nvSpPr>
          <p:cNvPr id="20" name="Footer Placeholder 2"/>
          <p:cNvSpPr>
            <a:spLocks noGrp="1"/>
          </p:cNvSpPr>
          <p:nvPr>
            <p:ph type="ftr" sz="quarter" idx="3"/>
          </p:nvPr>
        </p:nvSpPr>
        <p:spPr>
          <a:xfrm>
            <a:off x="13928569" y="13295386"/>
            <a:ext cx="1911884" cy="308407"/>
          </a:xfrm>
          <a:prstGeom prst="rect">
            <a:avLst/>
          </a:prstGeom>
          <a:noFill/>
          <a:ln w="9525">
            <a:noFill/>
            <a:miter lim="800000"/>
            <a:headEnd/>
            <a:tailEnd/>
          </a:ln>
          <a:effectLst/>
        </p:spPr>
        <p:txBody>
          <a:bodyPr wrap="square" lIns="61586" tIns="30792" rIns="61586" bIns="30792" anchor="b">
            <a:spAutoFit/>
          </a:bodyPr>
          <a:lstStyle>
            <a:lvl1pPr algn="l">
              <a:defRPr lang="en-US" sz="1600" dirty="0">
                <a:solidFill>
                  <a:schemeClr val="bg1"/>
                </a:solidFill>
                <a:latin typeface="CiscoSansTT Light" panose="020B0503020201020303" pitchFamily="34" charset="0"/>
                <a:cs typeface="CiscoSans Thin"/>
              </a:defRPr>
            </a:lvl1pPr>
          </a:lstStyle>
          <a:p>
            <a:pPr defTabSz="1628671"/>
            <a:r>
              <a:rPr lang="en-AU"/>
              <a:t>Presentation ID</a:t>
            </a:r>
          </a:p>
        </p:txBody>
      </p:sp>
      <p:sp>
        <p:nvSpPr>
          <p:cNvPr id="22" name="Slide Number Placeholder 1"/>
          <p:cNvSpPr>
            <a:spLocks noGrp="1"/>
          </p:cNvSpPr>
          <p:nvPr>
            <p:ph type="sldNum" sz="quarter" idx="4"/>
          </p:nvPr>
        </p:nvSpPr>
        <p:spPr>
          <a:xfrm>
            <a:off x="22323306" y="13015714"/>
            <a:ext cx="959234" cy="732365"/>
          </a:xfrm>
          <a:prstGeom prst="rect">
            <a:avLst/>
          </a:prstGeom>
        </p:spPr>
        <p:txBody>
          <a:bodyPr vert="horz" lIns="91440" tIns="45720" rIns="91440" bIns="45720" rtlCol="0" anchor="ctr"/>
          <a:lstStyle>
            <a:lvl1pPr algn="r">
              <a:defRPr lang="en-US" sz="1600" kern="1200" smtClean="0">
                <a:solidFill>
                  <a:schemeClr val="bg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pic>
        <p:nvPicPr>
          <p:cNvPr id="8" name="Picture 7">
            <a:extLst>
              <a:ext uri="{FF2B5EF4-FFF2-40B4-BE49-F238E27FC236}">
                <a16:creationId xmlns:a16="http://schemas.microsoft.com/office/drawing/2014/main" id="{909C97CF-F90A-4E2D-8705-B5A187FCE535}"/>
              </a:ext>
            </a:extLst>
          </p:cNvPr>
          <p:cNvPicPr>
            <a:picLocks noChangeAspect="1"/>
          </p:cNvPicPr>
          <p:nvPr userDrawn="1"/>
        </p:nvPicPr>
        <p:blipFill>
          <a:blip r:embed="rId2"/>
          <a:stretch>
            <a:fillRect/>
          </a:stretch>
        </p:blipFill>
        <p:spPr>
          <a:xfrm>
            <a:off x="1252151" y="12739612"/>
            <a:ext cx="2643664" cy="415891"/>
          </a:xfrm>
          <a:prstGeom prst="rect">
            <a:avLst/>
          </a:prstGeom>
        </p:spPr>
      </p:pic>
    </p:spTree>
    <p:extLst>
      <p:ext uri="{BB962C8B-B14F-4D97-AF65-F5344CB8AC3E}">
        <p14:creationId xmlns:p14="http://schemas.microsoft.com/office/powerpoint/2010/main" val="439279224"/>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87175" cy="13716000"/>
          </a:xfrm>
          <a:prstGeom prst="rect">
            <a:avLst/>
          </a:prstGeom>
        </p:spPr>
        <p:txBody>
          <a:bodyPr vert="horz" lIns="91420" tIns="45710" rIns="91420" bIns="45710"/>
          <a:lstStyle>
            <a:lvl1pPr marL="0" indent="0" algn="ctr">
              <a:buNone/>
              <a:defRPr sz="5867" baseline="0">
                <a:solidFill>
                  <a:schemeClr val="tx1"/>
                </a:solidFill>
                <a:latin typeface="CiscoSansTT Light" panose="020B0503020201020303" pitchFamily="34" charset="0"/>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p:nvPr>
        </p:nvSpPr>
        <p:spPr bwMode="auto">
          <a:xfrm>
            <a:off x="1333675" y="10590623"/>
            <a:ext cx="21707125" cy="1079783"/>
          </a:xfrm>
          <a:prstGeom prst="rect">
            <a:avLst/>
          </a:prstGeom>
          <a:noFill/>
        </p:spPr>
        <p:txBody>
          <a:bodyPr wrap="square" lIns="91440" tIns="45720" rIns="91440" bIns="45720" numCol="1" anchor="ctr" anchorCtr="0" compatLnSpc="1">
            <a:prstTxWarp prst="textNoShape">
              <a:avLst/>
            </a:prstTxWarp>
            <a:spAutoFit/>
          </a:bodyPr>
          <a:lstStyle>
            <a:lvl1pPr marL="0" indent="0" algn="ctr">
              <a:lnSpc>
                <a:spcPts val="7733"/>
              </a:lnSpc>
              <a:spcBef>
                <a:spcPts val="0"/>
              </a:spcBef>
              <a:buNone/>
              <a:defRPr sz="6400" i="0">
                <a:solidFill>
                  <a:schemeClr val="bg1"/>
                </a:solidFill>
                <a:latin typeface="CiscoSansTT Light" panose="020B0503020201020303" pitchFamily="34" charset="0"/>
              </a:defRPr>
            </a:lvl1pPr>
          </a:lstStyle>
          <a:p>
            <a:pPr lvl="0"/>
            <a:r>
              <a:rPr lang="en-US"/>
              <a:t>Edit Master text styles</a:t>
            </a:r>
          </a:p>
        </p:txBody>
      </p:sp>
      <p:sp>
        <p:nvSpPr>
          <p:cNvPr id="5" name="Footer Placeholder 2"/>
          <p:cNvSpPr>
            <a:spLocks noGrp="1"/>
          </p:cNvSpPr>
          <p:nvPr>
            <p:ph type="ftr" sz="quarter" idx="3"/>
          </p:nvPr>
        </p:nvSpPr>
        <p:spPr>
          <a:xfrm>
            <a:off x="13928569" y="13295386"/>
            <a:ext cx="1911884" cy="308407"/>
          </a:xfrm>
          <a:prstGeom prst="rect">
            <a:avLst/>
          </a:prstGeom>
          <a:noFill/>
          <a:ln w="9525">
            <a:noFill/>
            <a:miter lim="800000"/>
            <a:headEnd/>
            <a:tailEnd/>
          </a:ln>
          <a:effectLst/>
        </p:spPr>
        <p:txBody>
          <a:bodyPr wrap="square" lIns="61586" tIns="30792" rIns="61586" bIns="30792" anchor="b">
            <a:spAutoFit/>
          </a:bodyPr>
          <a:lstStyle>
            <a:lvl1pPr algn="l">
              <a:defRPr lang="en-US" sz="1600" dirty="0">
                <a:solidFill>
                  <a:schemeClr val="tx1"/>
                </a:solidFill>
                <a:latin typeface="CiscoSansTT Light" panose="020B0503020201020303" pitchFamily="34" charset="0"/>
                <a:cs typeface="CiscoSans Thin"/>
              </a:defRPr>
            </a:lvl1pPr>
          </a:lstStyle>
          <a:p>
            <a:pPr defTabSz="1628671"/>
            <a:r>
              <a:rPr lang="en-AU"/>
              <a:t>Presentation ID</a:t>
            </a:r>
          </a:p>
        </p:txBody>
      </p:sp>
      <p:sp>
        <p:nvSpPr>
          <p:cNvPr id="7" name="Slide Number Placeholder 1"/>
          <p:cNvSpPr>
            <a:spLocks noGrp="1"/>
          </p:cNvSpPr>
          <p:nvPr>
            <p:ph type="sldNum" sz="quarter" idx="4"/>
          </p:nvPr>
        </p:nvSpPr>
        <p:spPr>
          <a:xfrm>
            <a:off x="22323306" y="13015714"/>
            <a:ext cx="959234" cy="732365"/>
          </a:xfrm>
          <a:prstGeom prst="rect">
            <a:avLst/>
          </a:prstGeom>
        </p:spPr>
        <p:txBody>
          <a:bodyPr vert="horz" lIns="91440" tIns="45720" rIns="91440" bIns="45720" rtlCol="0" anchor="ctr"/>
          <a:lstStyle>
            <a:lvl1pPr algn="r">
              <a:defRPr lang="en-US" sz="1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8" name="TextBox 7">
            <a:extLst>
              <a:ext uri="{FF2B5EF4-FFF2-40B4-BE49-F238E27FC236}">
                <a16:creationId xmlns:a16="http://schemas.microsoft.com/office/drawing/2014/main" id="{B810A9CF-C747-2B40-A1E3-3B19743F3386}"/>
              </a:ext>
            </a:extLst>
          </p:cNvPr>
          <p:cNvSpPr txBox="1"/>
          <p:nvPr userDrawn="1"/>
        </p:nvSpPr>
        <p:spPr>
          <a:xfrm>
            <a:off x="11618753" y="13247151"/>
            <a:ext cx="1149674" cy="420564"/>
          </a:xfrm>
          <a:prstGeom prst="rect">
            <a:avLst/>
          </a:prstGeom>
          <a:noFill/>
        </p:spPr>
        <p:txBody>
          <a:bodyPr wrap="none" rtlCol="0" anchor="b">
            <a:spAutoFit/>
          </a:bodyPr>
          <a:lstStyle/>
          <a:p>
            <a:pPr marL="0" marR="0" lvl="0" indent="0" algn="ctr" defTabSz="1219215" rtl="0" eaLnBrk="1" fontAlgn="base" latinLnBrk="0" hangingPunct="1">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a:t>
            </a:r>
            <a:r>
              <a:rPr kumimoji="0" lang="en-US" sz="2133" b="0" i="0" u="none" strike="noStrike" kern="1200" cap="none" spc="0" normalizeH="0" baseline="0" noProof="0" dirty="0" err="1">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CLMel</a:t>
            </a:r>
            <a:endPar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endParaRPr>
          </a:p>
        </p:txBody>
      </p:sp>
      <p:sp>
        <p:nvSpPr>
          <p:cNvPr id="4"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15601831" y="13191744"/>
            <a:ext cx="6786110" cy="412049"/>
          </a:xfrm>
          <a:prstGeom prst="rect">
            <a:avLst/>
          </a:prstGeom>
          <a:noFill/>
          <a:ln w="9525">
            <a:noFill/>
            <a:miter lim="800000"/>
            <a:headEnd/>
            <a:tailEnd/>
          </a:ln>
          <a:effectLst/>
        </p:spPr>
        <p:txBody>
          <a:bodyPr wrap="square" lIns="164229" tIns="82112" rIns="164229" bIns="82112" anchor="b">
            <a:spAutoFit/>
          </a:bodyPr>
          <a:lstStyle/>
          <a:p>
            <a:pPr marL="0" marR="0" lvl="0" indent="0" algn="r" defTabSz="162867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pic>
        <p:nvPicPr>
          <p:cNvPr id="9" name="Picture 8">
            <a:extLst>
              <a:ext uri="{FF2B5EF4-FFF2-40B4-BE49-F238E27FC236}">
                <a16:creationId xmlns:a16="http://schemas.microsoft.com/office/drawing/2014/main" id="{8C6C205C-B2BE-44C7-AEB2-584F7F4BFB12}"/>
              </a:ext>
            </a:extLst>
          </p:cNvPr>
          <p:cNvPicPr>
            <a:picLocks noChangeAspect="1"/>
          </p:cNvPicPr>
          <p:nvPr userDrawn="1"/>
        </p:nvPicPr>
        <p:blipFill>
          <a:blip r:embed="rId2"/>
          <a:stretch>
            <a:fillRect/>
          </a:stretch>
        </p:blipFill>
        <p:spPr>
          <a:xfrm>
            <a:off x="1252151" y="12739612"/>
            <a:ext cx="2643664" cy="415891"/>
          </a:xfrm>
          <a:prstGeom prst="rect">
            <a:avLst/>
          </a:prstGeom>
        </p:spPr>
      </p:pic>
    </p:spTree>
    <p:extLst>
      <p:ext uri="{BB962C8B-B14F-4D97-AF65-F5344CB8AC3E}">
        <p14:creationId xmlns:p14="http://schemas.microsoft.com/office/powerpoint/2010/main" val="3211886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23" name="Picture Placeholder 22"/>
          <p:cNvSpPr>
            <a:spLocks noGrp="1"/>
          </p:cNvSpPr>
          <p:nvPr>
            <p:ph type="pic" sz="quarter" idx="15"/>
          </p:nvPr>
        </p:nvSpPr>
        <p:spPr>
          <a:xfrm>
            <a:off x="2219145" y="4038600"/>
            <a:ext cx="4267756" cy="4267200"/>
          </a:xfrm>
          <a:prstGeom prst="rect">
            <a:avLst/>
          </a:prstGeom>
        </p:spPr>
        <p:txBody>
          <a:bodyPr>
            <a:normAutofit/>
          </a:bodyPr>
          <a:lstStyle>
            <a:lvl1pPr>
              <a:defRPr sz="3200"/>
            </a:lvl1pPr>
          </a:lstStyle>
          <a:p>
            <a:endParaRPr lang="en-US" dirty="0"/>
          </a:p>
        </p:txBody>
      </p:sp>
      <p:sp>
        <p:nvSpPr>
          <p:cNvPr id="18" name="Picture Placeholder 22"/>
          <p:cNvSpPr>
            <a:spLocks noGrp="1"/>
          </p:cNvSpPr>
          <p:nvPr>
            <p:ph type="pic" sz="quarter" idx="16"/>
          </p:nvPr>
        </p:nvSpPr>
        <p:spPr>
          <a:xfrm>
            <a:off x="7316152" y="4038600"/>
            <a:ext cx="4267756" cy="4267200"/>
          </a:xfrm>
          <a:prstGeom prst="rect">
            <a:avLst/>
          </a:prstGeom>
        </p:spPr>
        <p:txBody>
          <a:bodyPr>
            <a:normAutofit/>
          </a:bodyPr>
          <a:lstStyle>
            <a:lvl1pPr>
              <a:defRPr sz="3200"/>
            </a:lvl1pPr>
          </a:lstStyle>
          <a:p>
            <a:endParaRPr lang="en-US"/>
          </a:p>
        </p:txBody>
      </p:sp>
      <p:sp>
        <p:nvSpPr>
          <p:cNvPr id="19" name="Picture Placeholder 22"/>
          <p:cNvSpPr>
            <a:spLocks noGrp="1"/>
          </p:cNvSpPr>
          <p:nvPr>
            <p:ph type="pic" sz="quarter" idx="17"/>
          </p:nvPr>
        </p:nvSpPr>
        <p:spPr>
          <a:xfrm>
            <a:off x="12193587" y="4038600"/>
            <a:ext cx="4267756" cy="4267200"/>
          </a:xfrm>
          <a:prstGeom prst="rect">
            <a:avLst/>
          </a:prstGeom>
        </p:spPr>
        <p:txBody>
          <a:bodyPr>
            <a:normAutofit/>
          </a:bodyPr>
          <a:lstStyle>
            <a:lvl1pPr>
              <a:defRPr sz="3200"/>
            </a:lvl1pPr>
          </a:lstStyle>
          <a:p>
            <a:endParaRPr lang="en-US"/>
          </a:p>
        </p:txBody>
      </p:sp>
      <p:sp>
        <p:nvSpPr>
          <p:cNvPr id="20" name="Picture Placeholder 22"/>
          <p:cNvSpPr>
            <a:spLocks noGrp="1"/>
          </p:cNvSpPr>
          <p:nvPr>
            <p:ph type="pic" sz="quarter" idx="18"/>
          </p:nvPr>
        </p:nvSpPr>
        <p:spPr>
          <a:xfrm>
            <a:off x="17071022" y="4038600"/>
            <a:ext cx="4267756" cy="4267200"/>
          </a:xfrm>
          <a:prstGeom prst="rect">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164808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par>
                          <p:cTn id="11" fill="hold">
                            <p:stCondLst>
                              <p:cond delay="1000"/>
                            </p:stCondLst>
                            <p:childTnLst>
                              <p:par>
                                <p:cTn id="12" presetID="31" presetClass="entr" presetSubtype="0" fill="hold" grpId="0" nodeType="afterEffect" nodePh="1">
                                  <p:stCondLst>
                                    <p:cond delay="0"/>
                                  </p:stCondLst>
                                  <p:endCondLst>
                                    <p:cond evt="begin" delay="0">
                                      <p:tn val="12"/>
                                    </p:cond>
                                  </p:end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fltVal val="0"/>
                                          </p:val>
                                        </p:tav>
                                        <p:tav tm="100000">
                                          <p:val>
                                            <p:strVal val="#ppt_w"/>
                                          </p:val>
                                        </p:tav>
                                      </p:tavLst>
                                    </p:anim>
                                    <p:anim calcmode="lin" valueType="num">
                                      <p:cBhvr>
                                        <p:cTn id="15" dur="1000" fill="hold"/>
                                        <p:tgtEl>
                                          <p:spTgt spid="18"/>
                                        </p:tgtEl>
                                        <p:attrNameLst>
                                          <p:attrName>ppt_h</p:attrName>
                                        </p:attrNameLst>
                                      </p:cBhvr>
                                      <p:tavLst>
                                        <p:tav tm="0">
                                          <p:val>
                                            <p:fltVal val="0"/>
                                          </p:val>
                                        </p:tav>
                                        <p:tav tm="100000">
                                          <p:val>
                                            <p:strVal val="#ppt_h"/>
                                          </p:val>
                                        </p:tav>
                                      </p:tavLst>
                                    </p:anim>
                                    <p:anim calcmode="lin" valueType="num">
                                      <p:cBhvr>
                                        <p:cTn id="16" dur="1000" fill="hold"/>
                                        <p:tgtEl>
                                          <p:spTgt spid="18"/>
                                        </p:tgtEl>
                                        <p:attrNameLst>
                                          <p:attrName>style.rotation</p:attrName>
                                        </p:attrNameLst>
                                      </p:cBhvr>
                                      <p:tavLst>
                                        <p:tav tm="0">
                                          <p:val>
                                            <p:fltVal val="90"/>
                                          </p:val>
                                        </p:tav>
                                        <p:tav tm="100000">
                                          <p:val>
                                            <p:fltVal val="0"/>
                                          </p:val>
                                        </p:tav>
                                      </p:tavLst>
                                    </p:anim>
                                    <p:animEffect transition="in" filter="fade">
                                      <p:cBhvr>
                                        <p:cTn id="17" dur="1000"/>
                                        <p:tgtEl>
                                          <p:spTgt spid="18"/>
                                        </p:tgtEl>
                                      </p:cBhvr>
                                    </p:animEffect>
                                  </p:childTnLst>
                                </p:cTn>
                              </p:par>
                            </p:childTnLst>
                          </p:cTn>
                        </p:par>
                        <p:par>
                          <p:cTn id="18" fill="hold">
                            <p:stCondLst>
                              <p:cond delay="2000"/>
                            </p:stCondLst>
                            <p:childTnLst>
                              <p:par>
                                <p:cTn id="19" presetID="31" presetClass="entr" presetSubtype="0" fill="hold" grpId="0" nodeType="afterEffect" nodePh="1">
                                  <p:stCondLst>
                                    <p:cond delay="0"/>
                                  </p:stCondLst>
                                  <p:endCondLst>
                                    <p:cond evt="begin" delay="0">
                                      <p:tn val="19"/>
                                    </p:cond>
                                  </p:end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fltVal val="0"/>
                                          </p:val>
                                        </p:tav>
                                        <p:tav tm="100000">
                                          <p:val>
                                            <p:strVal val="#ppt_w"/>
                                          </p:val>
                                        </p:tav>
                                      </p:tavLst>
                                    </p:anim>
                                    <p:anim calcmode="lin" valueType="num">
                                      <p:cBhvr>
                                        <p:cTn id="22" dur="1000" fill="hold"/>
                                        <p:tgtEl>
                                          <p:spTgt spid="19"/>
                                        </p:tgtEl>
                                        <p:attrNameLst>
                                          <p:attrName>ppt_h</p:attrName>
                                        </p:attrNameLst>
                                      </p:cBhvr>
                                      <p:tavLst>
                                        <p:tav tm="0">
                                          <p:val>
                                            <p:fltVal val="0"/>
                                          </p:val>
                                        </p:tav>
                                        <p:tav tm="100000">
                                          <p:val>
                                            <p:strVal val="#ppt_h"/>
                                          </p:val>
                                        </p:tav>
                                      </p:tavLst>
                                    </p:anim>
                                    <p:anim calcmode="lin" valueType="num">
                                      <p:cBhvr>
                                        <p:cTn id="23" dur="1000" fill="hold"/>
                                        <p:tgtEl>
                                          <p:spTgt spid="19"/>
                                        </p:tgtEl>
                                        <p:attrNameLst>
                                          <p:attrName>style.rotation</p:attrName>
                                        </p:attrNameLst>
                                      </p:cBhvr>
                                      <p:tavLst>
                                        <p:tav tm="0">
                                          <p:val>
                                            <p:fltVal val="90"/>
                                          </p:val>
                                        </p:tav>
                                        <p:tav tm="100000">
                                          <p:val>
                                            <p:fltVal val="0"/>
                                          </p:val>
                                        </p:tav>
                                      </p:tavLst>
                                    </p:anim>
                                    <p:animEffect transition="in" filter="fade">
                                      <p:cBhvr>
                                        <p:cTn id="24" dur="1000"/>
                                        <p:tgtEl>
                                          <p:spTgt spid="19"/>
                                        </p:tgtEl>
                                      </p:cBhvr>
                                    </p:animEffect>
                                  </p:childTnLst>
                                </p:cTn>
                              </p:par>
                            </p:childTnLst>
                          </p:cTn>
                        </p:par>
                        <p:par>
                          <p:cTn id="25" fill="hold">
                            <p:stCondLst>
                              <p:cond delay="3000"/>
                            </p:stCondLst>
                            <p:childTnLst>
                              <p:par>
                                <p:cTn id="26" presetID="31" presetClass="entr" presetSubtype="0" fill="hold" grpId="0" nodeType="afterEffect" nodePh="1">
                                  <p:stCondLst>
                                    <p:cond delay="0"/>
                                  </p:stCondLst>
                                  <p:endCondLst>
                                    <p:cond evt="begin" delay="0">
                                      <p:tn val="26"/>
                                    </p:cond>
                                  </p:end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fltVal val="0"/>
                                          </p:val>
                                        </p:tav>
                                        <p:tav tm="100000">
                                          <p:val>
                                            <p:strVal val="#ppt_w"/>
                                          </p:val>
                                        </p:tav>
                                      </p:tavLst>
                                    </p:anim>
                                    <p:anim calcmode="lin" valueType="num">
                                      <p:cBhvr>
                                        <p:cTn id="29" dur="1000" fill="hold"/>
                                        <p:tgtEl>
                                          <p:spTgt spid="20"/>
                                        </p:tgtEl>
                                        <p:attrNameLst>
                                          <p:attrName>ppt_h</p:attrName>
                                        </p:attrNameLst>
                                      </p:cBhvr>
                                      <p:tavLst>
                                        <p:tav tm="0">
                                          <p:val>
                                            <p:fltVal val="0"/>
                                          </p:val>
                                        </p:tav>
                                        <p:tav tm="100000">
                                          <p:val>
                                            <p:strVal val="#ppt_h"/>
                                          </p:val>
                                        </p:tav>
                                      </p:tavLst>
                                    </p:anim>
                                    <p:anim calcmode="lin" valueType="num">
                                      <p:cBhvr>
                                        <p:cTn id="30" dur="1000" fill="hold"/>
                                        <p:tgtEl>
                                          <p:spTgt spid="20"/>
                                        </p:tgtEl>
                                        <p:attrNameLst>
                                          <p:attrName>style.rotation</p:attrName>
                                        </p:attrNameLst>
                                      </p:cBhvr>
                                      <p:tavLst>
                                        <p:tav tm="0">
                                          <p:val>
                                            <p:fltVal val="90"/>
                                          </p:val>
                                        </p:tav>
                                        <p:tav tm="100000">
                                          <p:val>
                                            <p:fltVal val="0"/>
                                          </p:val>
                                        </p:tav>
                                      </p:tavLst>
                                    </p:anim>
                                    <p:animEffect transition="in" filter="fade">
                                      <p:cBhvr>
                                        <p:cTn id="3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8" grpId="0"/>
      <p:bldP spid="19" grpId="0"/>
      <p:bldP spid="20" grpId="0"/>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3"/>
            <a:ext cx="24387175" cy="7581899"/>
          </a:xfrm>
          <a:prstGeom prst="rect">
            <a:avLst/>
          </a:prstGeom>
          <a:solidFill>
            <a:schemeClr val="bg2"/>
          </a:solidFill>
        </p:spPr>
        <p:txBody>
          <a:bodyPr vert="horz" lIns="91420" tIns="45710" rIns="91420" bIns="45710"/>
          <a:lstStyle>
            <a:lvl1pPr marL="0" indent="0" algn="ctr">
              <a:buNone/>
              <a:defRPr sz="5867" baseline="0">
                <a:solidFill>
                  <a:schemeClr val="tx1"/>
                </a:solidFill>
                <a:latin typeface="CiscoSansTT Light" panose="020B0503020201020303" pitchFamily="34" charset="0"/>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1196916" y="8145383"/>
            <a:ext cx="22307534" cy="1339790"/>
          </a:xfrm>
          <a:prstGeom prst="rect">
            <a:avLst/>
          </a:prstGeom>
        </p:spPr>
        <p:txBody>
          <a:bodyPr vert="horz" wrap="square">
            <a:spAutoFit/>
          </a:bodyPr>
          <a:lstStyle>
            <a:lvl1pPr marL="0" indent="0">
              <a:buNone/>
              <a:defRPr sz="8533" baseline="0">
                <a:solidFill>
                  <a:schemeClr val="tx2"/>
                </a:solidFill>
                <a:latin typeface="CiscoSansTT Light" panose="020B0503020201020303" pitchFamily="34" charset="0"/>
              </a:defRPr>
            </a:lvl1pPr>
          </a:lstStyle>
          <a:p>
            <a:pPr lvl="0"/>
            <a:r>
              <a:rPr lang="en-US"/>
              <a:t>Edit Master text styles</a:t>
            </a:r>
          </a:p>
        </p:txBody>
      </p:sp>
      <p:sp>
        <p:nvSpPr>
          <p:cNvPr id="5"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15601831" y="13191744"/>
            <a:ext cx="6786110" cy="412049"/>
          </a:xfrm>
          <a:prstGeom prst="rect">
            <a:avLst/>
          </a:prstGeom>
          <a:noFill/>
          <a:ln w="9525">
            <a:noFill/>
            <a:miter lim="800000"/>
            <a:headEnd/>
            <a:tailEnd/>
          </a:ln>
          <a:effectLst/>
        </p:spPr>
        <p:txBody>
          <a:bodyPr wrap="square" lIns="164229" tIns="82112" rIns="164229" bIns="82112" anchor="b">
            <a:spAutoFit/>
          </a:bodyPr>
          <a:lstStyle/>
          <a:p>
            <a:pPr marL="0" marR="0" lvl="0" indent="0" algn="r" defTabSz="162867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6" name="Footer Placeholder 2"/>
          <p:cNvSpPr>
            <a:spLocks noGrp="1"/>
          </p:cNvSpPr>
          <p:nvPr>
            <p:ph type="ftr" sz="quarter" idx="3"/>
          </p:nvPr>
        </p:nvSpPr>
        <p:spPr>
          <a:xfrm>
            <a:off x="13928569" y="13295386"/>
            <a:ext cx="1911884" cy="308407"/>
          </a:xfrm>
          <a:prstGeom prst="rect">
            <a:avLst/>
          </a:prstGeom>
          <a:noFill/>
          <a:ln w="9525">
            <a:noFill/>
            <a:miter lim="800000"/>
            <a:headEnd/>
            <a:tailEnd/>
          </a:ln>
          <a:effectLst/>
        </p:spPr>
        <p:txBody>
          <a:bodyPr wrap="square" lIns="61586" tIns="30792" rIns="61586" bIns="30792" anchor="b">
            <a:spAutoFit/>
          </a:bodyPr>
          <a:lstStyle>
            <a:lvl1pPr algn="l">
              <a:defRPr lang="en-US" sz="1600" dirty="0">
                <a:solidFill>
                  <a:schemeClr val="tx1"/>
                </a:solidFill>
                <a:latin typeface="CiscoSansTT Light" panose="020B0503020201020303" pitchFamily="34" charset="0"/>
                <a:cs typeface="CiscoSans Thin"/>
              </a:defRPr>
            </a:lvl1pPr>
          </a:lstStyle>
          <a:p>
            <a:pPr defTabSz="1628671"/>
            <a:r>
              <a:rPr lang="en-AU"/>
              <a:t>Presentation ID</a:t>
            </a:r>
          </a:p>
        </p:txBody>
      </p:sp>
      <p:sp>
        <p:nvSpPr>
          <p:cNvPr id="7" name="Slide Number Placeholder 1"/>
          <p:cNvSpPr>
            <a:spLocks noGrp="1"/>
          </p:cNvSpPr>
          <p:nvPr>
            <p:ph type="sldNum" sz="quarter" idx="4"/>
          </p:nvPr>
        </p:nvSpPr>
        <p:spPr>
          <a:xfrm>
            <a:off x="22323306" y="13015714"/>
            <a:ext cx="959234" cy="732365"/>
          </a:xfrm>
          <a:prstGeom prst="rect">
            <a:avLst/>
          </a:prstGeom>
        </p:spPr>
        <p:txBody>
          <a:bodyPr vert="horz" lIns="91440" tIns="45720" rIns="91440" bIns="45720" rtlCol="0" anchor="ctr"/>
          <a:lstStyle>
            <a:lvl1pPr algn="r">
              <a:defRPr lang="en-US" sz="1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8" name="TextBox 7">
            <a:extLst>
              <a:ext uri="{FF2B5EF4-FFF2-40B4-BE49-F238E27FC236}">
                <a16:creationId xmlns:a16="http://schemas.microsoft.com/office/drawing/2014/main" id="{B810A9CF-C747-2B40-A1E3-3B19743F3386}"/>
              </a:ext>
            </a:extLst>
          </p:cNvPr>
          <p:cNvSpPr txBox="1"/>
          <p:nvPr userDrawn="1"/>
        </p:nvSpPr>
        <p:spPr>
          <a:xfrm>
            <a:off x="11618753" y="13247151"/>
            <a:ext cx="1149674" cy="420564"/>
          </a:xfrm>
          <a:prstGeom prst="rect">
            <a:avLst/>
          </a:prstGeom>
          <a:noFill/>
        </p:spPr>
        <p:txBody>
          <a:bodyPr wrap="none" rtlCol="0" anchor="b">
            <a:spAutoFit/>
          </a:bodyPr>
          <a:lstStyle/>
          <a:p>
            <a:pPr marL="0" marR="0" lvl="0" indent="0" algn="ctr" defTabSz="1219215" rtl="0" eaLnBrk="1" fontAlgn="base" latinLnBrk="0" hangingPunct="1">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a:t>
            </a:r>
            <a:r>
              <a:rPr kumimoji="0" lang="en-US" sz="2133" b="0" i="0" u="none" strike="noStrike" kern="1200" cap="none" spc="0" normalizeH="0" baseline="0" noProof="0" dirty="0" err="1">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CLMel</a:t>
            </a:r>
            <a:endPar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endParaRPr>
          </a:p>
        </p:txBody>
      </p:sp>
      <p:pic>
        <p:nvPicPr>
          <p:cNvPr id="9" name="Picture 8">
            <a:extLst>
              <a:ext uri="{FF2B5EF4-FFF2-40B4-BE49-F238E27FC236}">
                <a16:creationId xmlns:a16="http://schemas.microsoft.com/office/drawing/2014/main" id="{A3734F03-D370-4522-ABFA-AE83FF33C615}"/>
              </a:ext>
            </a:extLst>
          </p:cNvPr>
          <p:cNvPicPr>
            <a:picLocks noChangeAspect="1"/>
          </p:cNvPicPr>
          <p:nvPr userDrawn="1"/>
        </p:nvPicPr>
        <p:blipFill>
          <a:blip r:embed="rId2"/>
          <a:stretch>
            <a:fillRect/>
          </a:stretch>
        </p:blipFill>
        <p:spPr>
          <a:xfrm>
            <a:off x="1252151" y="12739612"/>
            <a:ext cx="2643664" cy="415891"/>
          </a:xfrm>
          <a:prstGeom prst="rect">
            <a:avLst/>
          </a:prstGeom>
        </p:spPr>
      </p:pic>
    </p:spTree>
    <p:extLst>
      <p:ext uri="{BB962C8B-B14F-4D97-AF65-F5344CB8AC3E}">
        <p14:creationId xmlns:p14="http://schemas.microsoft.com/office/powerpoint/2010/main" val="33950923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96104" cy="13716000"/>
          </a:xfrm>
          <a:prstGeom prst="rect">
            <a:avLst/>
          </a:prstGeom>
        </p:spPr>
        <p:txBody>
          <a:bodyPr vert="horz" lIns="91420" tIns="45710" rIns="91420" bIns="45710"/>
          <a:lstStyle>
            <a:lvl1pPr marL="0" indent="0" algn="ctr">
              <a:buNone/>
              <a:defRPr sz="5867" baseline="0">
                <a:solidFill>
                  <a:schemeClr val="tx1"/>
                </a:solidFill>
                <a:latin typeface="CiscoSansTT Light" panose="020B0503020201020303" pitchFamily="34" charset="0"/>
                <a:cs typeface="CiscoSans ExtraLight"/>
              </a:defRPr>
            </a:lvl1pPr>
          </a:lstStyle>
          <a:p>
            <a:pPr lvl="0"/>
            <a:r>
              <a:rPr lang="en-US" noProof="0"/>
              <a:t>Click icon to add picture</a:t>
            </a:r>
            <a:endParaRPr lang="en-US" noProof="0" dirty="0"/>
          </a:p>
        </p:txBody>
      </p:sp>
      <p:sp>
        <p:nvSpPr>
          <p:cNvPr id="4"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15601831" y="13191744"/>
            <a:ext cx="6786110" cy="412049"/>
          </a:xfrm>
          <a:prstGeom prst="rect">
            <a:avLst/>
          </a:prstGeom>
          <a:noFill/>
          <a:ln w="9525">
            <a:noFill/>
            <a:miter lim="800000"/>
            <a:headEnd/>
            <a:tailEnd/>
          </a:ln>
          <a:effectLst/>
        </p:spPr>
        <p:txBody>
          <a:bodyPr wrap="square" lIns="164229" tIns="82112" rIns="164229" bIns="82112" anchor="b">
            <a:spAutoFit/>
          </a:bodyPr>
          <a:lstStyle/>
          <a:p>
            <a:pPr marL="0" marR="0" lvl="0" indent="0" algn="r" defTabSz="162867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5" name="Footer Placeholder 2"/>
          <p:cNvSpPr>
            <a:spLocks noGrp="1"/>
          </p:cNvSpPr>
          <p:nvPr>
            <p:ph type="ftr" sz="quarter" idx="3"/>
          </p:nvPr>
        </p:nvSpPr>
        <p:spPr>
          <a:xfrm>
            <a:off x="13928569" y="13295386"/>
            <a:ext cx="1911884" cy="308407"/>
          </a:xfrm>
          <a:prstGeom prst="rect">
            <a:avLst/>
          </a:prstGeom>
          <a:noFill/>
          <a:ln w="9525">
            <a:noFill/>
            <a:miter lim="800000"/>
            <a:headEnd/>
            <a:tailEnd/>
          </a:ln>
          <a:effectLst/>
        </p:spPr>
        <p:txBody>
          <a:bodyPr wrap="square" lIns="61586" tIns="30792" rIns="61586" bIns="30792" anchor="b">
            <a:spAutoFit/>
          </a:bodyPr>
          <a:lstStyle>
            <a:lvl1pPr algn="l">
              <a:defRPr lang="en-US" sz="1600" dirty="0">
                <a:solidFill>
                  <a:schemeClr val="tx1"/>
                </a:solidFill>
                <a:latin typeface="CiscoSansTT Light" panose="020B0503020201020303" pitchFamily="34" charset="0"/>
                <a:cs typeface="CiscoSans Thin"/>
              </a:defRPr>
            </a:lvl1pPr>
          </a:lstStyle>
          <a:p>
            <a:pPr defTabSz="1628671"/>
            <a:r>
              <a:rPr lang="en-AU"/>
              <a:t>Presentation ID</a:t>
            </a:r>
          </a:p>
        </p:txBody>
      </p:sp>
      <p:sp>
        <p:nvSpPr>
          <p:cNvPr id="6" name="Slide Number Placeholder 1"/>
          <p:cNvSpPr>
            <a:spLocks noGrp="1"/>
          </p:cNvSpPr>
          <p:nvPr>
            <p:ph type="sldNum" sz="quarter" idx="4"/>
          </p:nvPr>
        </p:nvSpPr>
        <p:spPr>
          <a:xfrm>
            <a:off x="22323306" y="13015714"/>
            <a:ext cx="959234" cy="732365"/>
          </a:xfrm>
          <a:prstGeom prst="rect">
            <a:avLst/>
          </a:prstGeom>
        </p:spPr>
        <p:txBody>
          <a:bodyPr vert="horz" lIns="91440" tIns="45720" rIns="91440" bIns="45720" rtlCol="0" anchor="ctr"/>
          <a:lstStyle>
            <a:lvl1pPr algn="r">
              <a:defRPr lang="en-US" sz="1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7" name="TextBox 6">
            <a:extLst>
              <a:ext uri="{FF2B5EF4-FFF2-40B4-BE49-F238E27FC236}">
                <a16:creationId xmlns:a16="http://schemas.microsoft.com/office/drawing/2014/main" id="{B810A9CF-C747-2B40-A1E3-3B19743F3386}"/>
              </a:ext>
            </a:extLst>
          </p:cNvPr>
          <p:cNvSpPr txBox="1"/>
          <p:nvPr userDrawn="1"/>
        </p:nvSpPr>
        <p:spPr>
          <a:xfrm>
            <a:off x="11618753" y="13247151"/>
            <a:ext cx="1149674" cy="420564"/>
          </a:xfrm>
          <a:prstGeom prst="rect">
            <a:avLst/>
          </a:prstGeom>
          <a:noFill/>
        </p:spPr>
        <p:txBody>
          <a:bodyPr wrap="none" rtlCol="0" anchor="b">
            <a:spAutoFit/>
          </a:bodyPr>
          <a:lstStyle/>
          <a:p>
            <a:pPr marL="0" marR="0" lvl="0" indent="0" algn="ctr" defTabSz="1219215" rtl="0" eaLnBrk="1" fontAlgn="base" latinLnBrk="0" hangingPunct="1">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a:t>
            </a:r>
            <a:r>
              <a:rPr kumimoji="0" lang="en-US" sz="2133" b="0" i="0" u="none" strike="noStrike" kern="1200" cap="none" spc="0" normalizeH="0" baseline="0" noProof="0" dirty="0" err="1">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CLMel</a:t>
            </a:r>
            <a:endPar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endParaRPr>
          </a:p>
        </p:txBody>
      </p:sp>
      <p:pic>
        <p:nvPicPr>
          <p:cNvPr id="8" name="Picture 7">
            <a:extLst>
              <a:ext uri="{FF2B5EF4-FFF2-40B4-BE49-F238E27FC236}">
                <a16:creationId xmlns:a16="http://schemas.microsoft.com/office/drawing/2014/main" id="{DE4DB109-8EC8-46BC-BC9C-665773976E1B}"/>
              </a:ext>
            </a:extLst>
          </p:cNvPr>
          <p:cNvPicPr>
            <a:picLocks noChangeAspect="1"/>
          </p:cNvPicPr>
          <p:nvPr userDrawn="1"/>
        </p:nvPicPr>
        <p:blipFill>
          <a:blip r:embed="rId2"/>
          <a:stretch>
            <a:fillRect/>
          </a:stretch>
        </p:blipFill>
        <p:spPr>
          <a:xfrm>
            <a:off x="1252151" y="12739612"/>
            <a:ext cx="2643664" cy="415891"/>
          </a:xfrm>
          <a:prstGeom prst="rect">
            <a:avLst/>
          </a:prstGeom>
        </p:spPr>
      </p:pic>
    </p:spTree>
    <p:extLst>
      <p:ext uri="{BB962C8B-B14F-4D97-AF65-F5344CB8AC3E}">
        <p14:creationId xmlns:p14="http://schemas.microsoft.com/office/powerpoint/2010/main" val="23484950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12215169" cy="13716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33" dirty="0">
              <a:solidFill>
                <a:schemeClr val="bg1"/>
              </a:solidFill>
              <a:latin typeface="CiscoSansTT Light" panose="020B0503020201020303" pitchFamily="34" charset="0"/>
            </a:endParaRPr>
          </a:p>
        </p:txBody>
      </p:sp>
      <p:sp>
        <p:nvSpPr>
          <p:cNvPr id="4" name="Text Placeholder 3"/>
          <p:cNvSpPr>
            <a:spLocks noGrp="1"/>
          </p:cNvSpPr>
          <p:nvPr>
            <p:ph type="body" sz="quarter" idx="10" hasCustomPrompt="1"/>
          </p:nvPr>
        </p:nvSpPr>
        <p:spPr>
          <a:xfrm>
            <a:off x="1232963" y="4440485"/>
            <a:ext cx="10443946" cy="7802315"/>
          </a:xfrm>
          <a:prstGeom prst="rect">
            <a:avLst/>
          </a:prstGeom>
        </p:spPr>
        <p:txBody>
          <a:bodyPr lIns="91420" tIns="45710" rIns="91420" bIns="45710">
            <a:noAutofit/>
          </a:bodyPr>
          <a:lstStyle>
            <a:lvl1pPr marL="465672" indent="-465672">
              <a:lnSpc>
                <a:spcPct val="95000"/>
              </a:lnSpc>
              <a:spcBef>
                <a:spcPts val="2960"/>
              </a:spcBef>
              <a:buClr>
                <a:schemeClr val="bg2"/>
              </a:buClr>
              <a:buSzPct val="80000"/>
              <a:buFont typeface="Arial"/>
              <a:buChar char="•"/>
              <a:defRPr sz="5333" b="0" i="0">
                <a:solidFill>
                  <a:schemeClr val="bg2"/>
                </a:solidFill>
                <a:latin typeface="CiscoSansTT Light" panose="020B0503020201020303" pitchFamily="34" charset="0"/>
                <a:ea typeface="CiscoSansTT Thin" charset="0"/>
                <a:cs typeface="CiscoSansTT Thin" charset="0"/>
              </a:defRPr>
            </a:lvl1pPr>
            <a:lvl2pPr marL="910179" indent="-444507">
              <a:lnSpc>
                <a:spcPct val="95000"/>
              </a:lnSpc>
              <a:spcBef>
                <a:spcPts val="1600"/>
              </a:spcBef>
              <a:buClr>
                <a:schemeClr val="bg2"/>
              </a:buClr>
              <a:buSzPct val="80000"/>
              <a:buFont typeface="Arial"/>
              <a:buChar char="•"/>
              <a:defRPr sz="4800" b="0" i="0">
                <a:solidFill>
                  <a:schemeClr val="bg2"/>
                </a:solidFill>
                <a:latin typeface="CiscoSansTT Light" panose="020B0503020201020303" pitchFamily="34" charset="0"/>
                <a:ea typeface="CiscoSansTT Thin" charset="0"/>
                <a:cs typeface="CiscoSansTT Thin" charset="0"/>
              </a:defRPr>
            </a:lvl2pPr>
            <a:lvl3pPr marL="1363150" indent="-452974">
              <a:spcBef>
                <a:spcPts val="1600"/>
              </a:spcBef>
              <a:buClr>
                <a:schemeClr val="bg2"/>
              </a:buClr>
              <a:buSzPct val="80000"/>
              <a:buFont typeface="Arial"/>
              <a:buChar char="•"/>
              <a:defRPr sz="4267" b="0" i="0">
                <a:solidFill>
                  <a:schemeClr val="bg2"/>
                </a:solidFill>
                <a:latin typeface="CiscoSansTT Light" panose="020B0503020201020303" pitchFamily="34" charset="0"/>
                <a:ea typeface="CiscoSansTT Thin" charset="0"/>
                <a:cs typeface="CiscoSansTT Thin" charset="0"/>
              </a:defRPr>
            </a:lvl3pPr>
            <a:lvl4pPr marL="1380084" indent="-304804">
              <a:buClr>
                <a:schemeClr val="tx2"/>
              </a:buClr>
              <a:buSzPct val="60000"/>
              <a:buFont typeface="Arial"/>
              <a:buChar char="•"/>
              <a:defRPr sz="3733" b="0" i="0">
                <a:solidFill>
                  <a:schemeClr val="bg1">
                    <a:lumMod val="75000"/>
                  </a:schemeClr>
                </a:solidFill>
                <a:latin typeface="CiscoSansTT Light" panose="020B0503020201020303" pitchFamily="34" charset="0"/>
                <a:ea typeface="CiscoSansTT Thin" charset="0"/>
                <a:cs typeface="CiscoSansTT Thin" charset="0"/>
              </a:defRPr>
            </a:lvl4pPr>
            <a:lvl5pPr marL="1684888" indent="-304804">
              <a:buClr>
                <a:schemeClr val="tx2"/>
              </a:buClr>
              <a:buSzPct val="60000"/>
              <a:buFont typeface="Arial"/>
              <a:buChar char="•"/>
              <a:defRPr sz="3200" b="0" i="0">
                <a:solidFill>
                  <a:schemeClr val="bg1">
                    <a:lumMod val="75000"/>
                  </a:schemeClr>
                </a:solidFill>
                <a:latin typeface="CiscoSansTT Light" panose="020B0503020201020303" pitchFamily="34" charset="0"/>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endParaRPr lang="en-US" dirty="0"/>
          </a:p>
        </p:txBody>
      </p:sp>
      <p:sp>
        <p:nvSpPr>
          <p:cNvPr id="6" name="Title Placeholder 5"/>
          <p:cNvSpPr>
            <a:spLocks noGrp="1"/>
          </p:cNvSpPr>
          <p:nvPr>
            <p:ph type="title"/>
          </p:nvPr>
        </p:nvSpPr>
        <p:spPr bwMode="auto">
          <a:xfrm>
            <a:off x="1167529" y="910170"/>
            <a:ext cx="9832104" cy="1951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defRPr sz="8533">
                <a:solidFill>
                  <a:schemeClr val="bg2"/>
                </a:solidFill>
                <a:latin typeface="CiscoSansTT Light" panose="020B0503020201020303" pitchFamily="34" charset="0"/>
              </a:defRPr>
            </a:lvl1pPr>
          </a:lstStyle>
          <a:p>
            <a:pPr lvl="0"/>
            <a:r>
              <a:rPr lang="en-US" dirty="0"/>
              <a:t>Click to edit Master title style</a:t>
            </a:r>
            <a:endParaRPr lang="en-GB" dirty="0"/>
          </a:p>
        </p:txBody>
      </p:sp>
      <p:sp>
        <p:nvSpPr>
          <p:cNvPr id="7"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15601831" y="13191744"/>
            <a:ext cx="6786110" cy="412049"/>
          </a:xfrm>
          <a:prstGeom prst="rect">
            <a:avLst/>
          </a:prstGeom>
          <a:noFill/>
          <a:ln w="9525">
            <a:noFill/>
            <a:miter lim="800000"/>
            <a:headEnd/>
            <a:tailEnd/>
          </a:ln>
          <a:effectLst/>
        </p:spPr>
        <p:txBody>
          <a:bodyPr wrap="square" lIns="164229" tIns="82112" rIns="164229" bIns="82112" anchor="b">
            <a:spAutoFit/>
          </a:bodyPr>
          <a:lstStyle/>
          <a:p>
            <a:pPr marL="0" marR="0" lvl="0" indent="0" algn="r" defTabSz="162867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0" name="Footer Placeholder 2"/>
          <p:cNvSpPr>
            <a:spLocks noGrp="1"/>
          </p:cNvSpPr>
          <p:nvPr>
            <p:ph type="ftr" sz="quarter" idx="3"/>
          </p:nvPr>
        </p:nvSpPr>
        <p:spPr>
          <a:xfrm>
            <a:off x="13928569" y="13295386"/>
            <a:ext cx="1911884" cy="308407"/>
          </a:xfrm>
          <a:prstGeom prst="rect">
            <a:avLst/>
          </a:prstGeom>
          <a:noFill/>
          <a:ln w="9525">
            <a:noFill/>
            <a:miter lim="800000"/>
            <a:headEnd/>
            <a:tailEnd/>
          </a:ln>
          <a:effectLst/>
        </p:spPr>
        <p:txBody>
          <a:bodyPr wrap="square" lIns="61586" tIns="30792" rIns="61586" bIns="30792" anchor="b">
            <a:spAutoFit/>
          </a:bodyPr>
          <a:lstStyle>
            <a:lvl1pPr algn="l">
              <a:defRPr lang="en-US" sz="1600" dirty="0">
                <a:solidFill>
                  <a:schemeClr val="tx1"/>
                </a:solidFill>
                <a:latin typeface="CiscoSansTT Light" panose="020B0503020201020303" pitchFamily="34" charset="0"/>
                <a:cs typeface="CiscoSans Thin"/>
              </a:defRPr>
            </a:lvl1pPr>
          </a:lstStyle>
          <a:p>
            <a:pPr defTabSz="1628671"/>
            <a:r>
              <a:rPr lang="en-AU"/>
              <a:t>Presentation ID</a:t>
            </a:r>
          </a:p>
        </p:txBody>
      </p:sp>
      <p:sp>
        <p:nvSpPr>
          <p:cNvPr id="11" name="Slide Number Placeholder 1"/>
          <p:cNvSpPr>
            <a:spLocks noGrp="1"/>
          </p:cNvSpPr>
          <p:nvPr>
            <p:ph type="sldNum" sz="quarter" idx="4"/>
          </p:nvPr>
        </p:nvSpPr>
        <p:spPr>
          <a:xfrm>
            <a:off x="22323306" y="13015714"/>
            <a:ext cx="959234" cy="732365"/>
          </a:xfrm>
          <a:prstGeom prst="rect">
            <a:avLst/>
          </a:prstGeom>
        </p:spPr>
        <p:txBody>
          <a:bodyPr vert="horz" lIns="91440" tIns="45720" rIns="91440" bIns="45720" rtlCol="0" anchor="ctr"/>
          <a:lstStyle>
            <a:lvl1pPr algn="r">
              <a:defRPr lang="en-US" sz="1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pic>
        <p:nvPicPr>
          <p:cNvPr id="9" name="Picture 8">
            <a:extLst>
              <a:ext uri="{FF2B5EF4-FFF2-40B4-BE49-F238E27FC236}">
                <a16:creationId xmlns:a16="http://schemas.microsoft.com/office/drawing/2014/main" id="{464F37A9-AF25-4793-94C6-ED94D21D01A7}"/>
              </a:ext>
            </a:extLst>
          </p:cNvPr>
          <p:cNvPicPr>
            <a:picLocks noChangeAspect="1"/>
          </p:cNvPicPr>
          <p:nvPr userDrawn="1"/>
        </p:nvPicPr>
        <p:blipFill>
          <a:blip r:embed="rId2"/>
          <a:stretch>
            <a:fillRect/>
          </a:stretch>
        </p:blipFill>
        <p:spPr>
          <a:xfrm>
            <a:off x="1252151" y="12739611"/>
            <a:ext cx="2643664" cy="415893"/>
          </a:xfrm>
          <a:prstGeom prst="rect">
            <a:avLst/>
          </a:prstGeom>
        </p:spPr>
      </p:pic>
    </p:spTree>
    <p:extLst>
      <p:ext uri="{BB962C8B-B14F-4D97-AF65-F5344CB8AC3E}">
        <p14:creationId xmlns:p14="http://schemas.microsoft.com/office/powerpoint/2010/main" val="2610097711"/>
      </p:ext>
    </p:extLst>
  </p:cSld>
  <p:clrMapOvr>
    <a:masterClrMapping/>
  </p:clrMapOvr>
  <p:extLst>
    <p:ext uri="{DCECCB84-F9BA-43D5-87BE-67443E8EF086}">
      <p15:sldGuideLst xmlns:p15="http://schemas.microsoft.com/office/powerpoint/2012/main">
        <p15:guide id="2">
          <p15:clr>
            <a:srgbClr val="FBAE40"/>
          </p15:clr>
        </p15:guide>
        <p15:guide id="3" pos="259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12215169" cy="13716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33" dirty="0">
              <a:latin typeface="CiscoSansTT Light" panose="020B0503020201020303" pitchFamily="34" charset="0"/>
            </a:endParaRPr>
          </a:p>
        </p:txBody>
      </p:sp>
      <p:sp>
        <p:nvSpPr>
          <p:cNvPr id="3" name="Title Placeholder 5"/>
          <p:cNvSpPr>
            <a:spLocks noGrp="1"/>
          </p:cNvSpPr>
          <p:nvPr>
            <p:ph type="title"/>
          </p:nvPr>
        </p:nvSpPr>
        <p:spPr bwMode="auto">
          <a:xfrm>
            <a:off x="1117747" y="4419600"/>
            <a:ext cx="10207897" cy="48768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1824591" rtl="0" eaLnBrk="1" fontAlgn="base" hangingPunct="1">
              <a:lnSpc>
                <a:spcPct val="85000"/>
              </a:lnSpc>
              <a:spcBef>
                <a:spcPct val="0"/>
              </a:spcBef>
              <a:spcAft>
                <a:spcPct val="0"/>
              </a:spcAft>
              <a:defRPr lang="en-GB" sz="8533" kern="1200" dirty="0">
                <a:solidFill>
                  <a:schemeClr val="bg2"/>
                </a:solidFill>
                <a:latin typeface="CiscoSansTT Light" panose="020B0503020201020303" pitchFamily="34" charset="0"/>
                <a:ea typeface="ＭＳ Ｐゴシック" charset="0"/>
                <a:cs typeface="Tipo de letra del sistema Fina" charset="0"/>
              </a:defRPr>
            </a:lvl1pPr>
          </a:lstStyle>
          <a:p>
            <a:pPr lvl="0"/>
            <a:r>
              <a:rPr lang="en-US" dirty="0"/>
              <a:t>Click to edit Master title style</a:t>
            </a:r>
            <a:endParaRPr lang="en-GB" dirty="0"/>
          </a:p>
        </p:txBody>
      </p:sp>
      <p:sp>
        <p:nvSpPr>
          <p:cNvPr id="6" name="Text Placeholder 5"/>
          <p:cNvSpPr>
            <a:spLocks noGrp="1"/>
          </p:cNvSpPr>
          <p:nvPr>
            <p:ph type="body" sz="quarter" idx="10" hasCustomPrompt="1"/>
          </p:nvPr>
        </p:nvSpPr>
        <p:spPr>
          <a:xfrm>
            <a:off x="13595006" y="1418167"/>
            <a:ext cx="9471198" cy="10824632"/>
          </a:xfrm>
          <a:prstGeom prst="rect">
            <a:avLst/>
          </a:prstGeom>
        </p:spPr>
        <p:txBody>
          <a:bodyPr lIns="91440" rIns="91440" anchor="t" anchorCtr="0"/>
          <a:lstStyle>
            <a:lvl1pPr marL="452974" indent="-452974">
              <a:lnSpc>
                <a:spcPct val="95000"/>
              </a:lnSpc>
              <a:spcBef>
                <a:spcPts val="2960"/>
              </a:spcBef>
              <a:buClr>
                <a:schemeClr val="tx1"/>
              </a:buClr>
              <a:buSzPct val="80000"/>
              <a:buFont typeface="Arial" panose="020B0604020202020204" pitchFamily="34" charset="0"/>
              <a:buChar char="•"/>
              <a:tabLst/>
              <a:defRPr sz="5333">
                <a:latin typeface="CiscoSansTT Light" panose="020B0503020201020303" pitchFamily="34" charset="0"/>
              </a:defRPr>
            </a:lvl1pPr>
            <a:lvl2pPr marL="922878" indent="-469907">
              <a:lnSpc>
                <a:spcPct val="95000"/>
              </a:lnSpc>
              <a:spcBef>
                <a:spcPts val="1600"/>
              </a:spcBef>
              <a:buClr>
                <a:schemeClr val="tx1"/>
              </a:buClr>
              <a:buSzPct val="80000"/>
              <a:buFont typeface="Arial" panose="020B0604020202020204" pitchFamily="34" charset="0"/>
              <a:buChar char="•"/>
              <a:defRPr sz="4800">
                <a:latin typeface="CiscoSansTT Light" panose="020B0503020201020303" pitchFamily="34" charset="0"/>
              </a:defRPr>
            </a:lvl2pPr>
            <a:lvl3pPr marL="1363150" indent="-457206">
              <a:lnSpc>
                <a:spcPct val="95000"/>
              </a:lnSpc>
              <a:spcBef>
                <a:spcPts val="1600"/>
              </a:spcBef>
              <a:buClr>
                <a:schemeClr val="tx1"/>
              </a:buClr>
              <a:buSzPct val="80000"/>
              <a:buFont typeface="Arial" panose="020B0604020202020204" pitchFamily="34" charset="0"/>
              <a:buChar char="•"/>
              <a:defRPr sz="4267">
                <a:latin typeface="CiscoSansTT Light" panose="020B0503020201020303" pitchFamily="34" charset="0"/>
              </a:defRPr>
            </a:lvl3pPr>
            <a:lvl4pPr marL="1532486" indent="-313271">
              <a:lnSpc>
                <a:spcPct val="100000"/>
              </a:lnSpc>
              <a:buClr>
                <a:schemeClr val="tx1"/>
              </a:buClr>
              <a:buSzPct val="60000"/>
              <a:buFont typeface="Arial" panose="020B0604020202020204" pitchFamily="34" charset="0"/>
              <a:buChar char="•"/>
              <a:tabLst/>
              <a:defRPr sz="4800">
                <a:latin typeface="CiscoSansTT Light" panose="020B0503020201020303" pitchFamily="34" charset="0"/>
              </a:defRPr>
            </a:lvl4pPr>
            <a:lvl5pPr marL="1985459" indent="-300572">
              <a:lnSpc>
                <a:spcPct val="100000"/>
              </a:lnSpc>
              <a:buClr>
                <a:schemeClr val="tx1"/>
              </a:buClr>
              <a:buSzPct val="60000"/>
              <a:buFont typeface="Arial" panose="020B0604020202020204" pitchFamily="34" charset="0"/>
              <a:buChar char="•"/>
              <a:defRPr sz="4800">
                <a:latin typeface="CiscoSansTT Light" panose="020B0503020201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Slide Number Placeholder 1"/>
          <p:cNvSpPr>
            <a:spLocks noGrp="1"/>
          </p:cNvSpPr>
          <p:nvPr>
            <p:ph type="sldNum" sz="quarter" idx="4"/>
          </p:nvPr>
        </p:nvSpPr>
        <p:spPr>
          <a:xfrm>
            <a:off x="22323306" y="13015714"/>
            <a:ext cx="959234" cy="732365"/>
          </a:xfrm>
          <a:prstGeom prst="rect">
            <a:avLst/>
          </a:prstGeom>
        </p:spPr>
        <p:txBody>
          <a:bodyPr vert="horz" lIns="91440" tIns="45720" rIns="91440" bIns="45720" rtlCol="0" anchor="ctr"/>
          <a:lstStyle>
            <a:lvl1pPr algn="r">
              <a:defRPr lang="en-US" sz="1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9"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15601831" y="13191744"/>
            <a:ext cx="6786110" cy="412049"/>
          </a:xfrm>
          <a:prstGeom prst="rect">
            <a:avLst/>
          </a:prstGeom>
          <a:noFill/>
          <a:ln w="9525">
            <a:noFill/>
            <a:miter lim="800000"/>
            <a:headEnd/>
            <a:tailEnd/>
          </a:ln>
          <a:effectLst/>
        </p:spPr>
        <p:txBody>
          <a:bodyPr wrap="square" lIns="164229" tIns="82112" rIns="164229" bIns="82112" anchor="b">
            <a:spAutoFit/>
          </a:bodyPr>
          <a:lstStyle/>
          <a:p>
            <a:pPr marL="0" marR="0" lvl="0" indent="0" algn="r" defTabSz="162867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0" name="Footer Placeholder 2"/>
          <p:cNvSpPr>
            <a:spLocks noGrp="1"/>
          </p:cNvSpPr>
          <p:nvPr>
            <p:ph type="ftr" sz="quarter" idx="3"/>
          </p:nvPr>
        </p:nvSpPr>
        <p:spPr>
          <a:xfrm>
            <a:off x="13928569" y="13295386"/>
            <a:ext cx="1911884" cy="308407"/>
          </a:xfrm>
          <a:prstGeom prst="rect">
            <a:avLst/>
          </a:prstGeom>
          <a:noFill/>
          <a:ln w="9525">
            <a:noFill/>
            <a:miter lim="800000"/>
            <a:headEnd/>
            <a:tailEnd/>
          </a:ln>
          <a:effectLst/>
        </p:spPr>
        <p:txBody>
          <a:bodyPr wrap="square" lIns="61586" tIns="30792" rIns="61586" bIns="30792" anchor="b">
            <a:spAutoFit/>
          </a:bodyPr>
          <a:lstStyle>
            <a:lvl1pPr algn="l">
              <a:defRPr lang="en-US" sz="1600" dirty="0">
                <a:solidFill>
                  <a:schemeClr val="tx1"/>
                </a:solidFill>
                <a:latin typeface="CiscoSansTT Light" panose="020B0503020201020303" pitchFamily="34" charset="0"/>
                <a:cs typeface="CiscoSans Thin"/>
              </a:defRPr>
            </a:lvl1pPr>
          </a:lstStyle>
          <a:p>
            <a:pPr defTabSz="1628671"/>
            <a:r>
              <a:rPr lang="en-AU"/>
              <a:t>Presentation ID</a:t>
            </a:r>
          </a:p>
        </p:txBody>
      </p:sp>
      <p:pic>
        <p:nvPicPr>
          <p:cNvPr id="11" name="Picture 10">
            <a:extLst>
              <a:ext uri="{FF2B5EF4-FFF2-40B4-BE49-F238E27FC236}">
                <a16:creationId xmlns:a16="http://schemas.microsoft.com/office/drawing/2014/main" id="{DC2228D6-EC2A-4112-85AA-7845E77C4CA6}"/>
              </a:ext>
            </a:extLst>
          </p:cNvPr>
          <p:cNvPicPr>
            <a:picLocks noChangeAspect="1"/>
          </p:cNvPicPr>
          <p:nvPr userDrawn="1"/>
        </p:nvPicPr>
        <p:blipFill>
          <a:blip r:embed="rId2"/>
          <a:stretch>
            <a:fillRect/>
          </a:stretch>
        </p:blipFill>
        <p:spPr>
          <a:xfrm>
            <a:off x="1252151" y="12739611"/>
            <a:ext cx="2643664" cy="415893"/>
          </a:xfrm>
          <a:prstGeom prst="rect">
            <a:avLst/>
          </a:prstGeom>
        </p:spPr>
      </p:pic>
    </p:spTree>
    <p:extLst>
      <p:ext uri="{BB962C8B-B14F-4D97-AF65-F5344CB8AC3E}">
        <p14:creationId xmlns:p14="http://schemas.microsoft.com/office/powerpoint/2010/main" val="2531717698"/>
      </p:ext>
    </p:extLst>
  </p:cSld>
  <p:clrMapOvr>
    <a:masterClrMapping/>
  </p:clrMapOvr>
  <p:extLst>
    <p:ext uri="{DCECCB84-F9BA-43D5-87BE-67443E8EF086}">
      <p15:sldGuideLst xmlns:p15="http://schemas.microsoft.com/office/powerpoint/2012/main">
        <p15:guide id="1" orient="horz" pos="1044">
          <p15:clr>
            <a:srgbClr val="FBAE40"/>
          </p15:clr>
        </p15:guide>
        <p15:guide id="2" pos="168">
          <p15:clr>
            <a:srgbClr val="FBAE40"/>
          </p15:clr>
        </p15:guide>
        <p15:guide id="3" orient="horz" pos="2196">
          <p15:clr>
            <a:srgbClr val="FBAE40"/>
          </p15:clr>
        </p15:guide>
        <p15:guide id="4" pos="2675">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12215169" cy="13716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33" dirty="0">
              <a:solidFill>
                <a:schemeClr val="bg1"/>
              </a:solidFill>
              <a:latin typeface="CiscoSansTT Light" panose="020B0503020201020303" pitchFamily="34" charset="0"/>
            </a:endParaRPr>
          </a:p>
        </p:txBody>
      </p:sp>
      <p:sp>
        <p:nvSpPr>
          <p:cNvPr id="3" name="Title Placeholder 5"/>
          <p:cNvSpPr>
            <a:spLocks noGrp="1"/>
          </p:cNvSpPr>
          <p:nvPr>
            <p:ph type="title"/>
          </p:nvPr>
        </p:nvSpPr>
        <p:spPr bwMode="auto">
          <a:xfrm>
            <a:off x="1167530" y="1361440"/>
            <a:ext cx="10158114" cy="174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1824591" rtl="0" eaLnBrk="1" fontAlgn="base" hangingPunct="1">
              <a:lnSpc>
                <a:spcPct val="85000"/>
              </a:lnSpc>
              <a:spcBef>
                <a:spcPct val="0"/>
              </a:spcBef>
              <a:spcAft>
                <a:spcPct val="0"/>
              </a:spcAft>
              <a:defRPr lang="en-GB" sz="8533" kern="1200" dirty="0">
                <a:solidFill>
                  <a:schemeClr val="bg2"/>
                </a:solidFill>
                <a:latin typeface="CiscoSansTT Light" panose="020B0503020201020303" pitchFamily="34" charset="0"/>
                <a:ea typeface="ＭＳ Ｐゴシック" charset="0"/>
                <a:cs typeface="Tipo de letra del sistema Fina" charset="0"/>
              </a:defRPr>
            </a:lvl1pPr>
          </a:lstStyle>
          <a:p>
            <a:pPr lvl="0"/>
            <a:r>
              <a:rPr lang="en-US" dirty="0"/>
              <a:t>Click to edit Master title style</a:t>
            </a:r>
            <a:endParaRPr lang="en-GB" dirty="0"/>
          </a:p>
        </p:txBody>
      </p:sp>
      <p:sp>
        <p:nvSpPr>
          <p:cNvPr id="6" name="Text Placeholder 5"/>
          <p:cNvSpPr>
            <a:spLocks noGrp="1"/>
          </p:cNvSpPr>
          <p:nvPr>
            <p:ph type="body" sz="quarter" idx="10" hasCustomPrompt="1"/>
          </p:nvPr>
        </p:nvSpPr>
        <p:spPr>
          <a:xfrm>
            <a:off x="13595006" y="1414272"/>
            <a:ext cx="9471198" cy="10881360"/>
          </a:xfrm>
          <a:prstGeom prst="rect">
            <a:avLst/>
          </a:prstGeom>
        </p:spPr>
        <p:txBody>
          <a:bodyPr lIns="91440" rIns="91440"/>
          <a:lstStyle>
            <a:lvl1pPr marL="452974" indent="-452974">
              <a:lnSpc>
                <a:spcPct val="95000"/>
              </a:lnSpc>
              <a:spcBef>
                <a:spcPts val="2960"/>
              </a:spcBef>
              <a:buClr>
                <a:schemeClr val="tx1"/>
              </a:buClr>
              <a:buSzPct val="80000"/>
              <a:defRPr sz="5333">
                <a:latin typeface="CiscoSansTT Light" panose="020B0503020201020303" pitchFamily="34" charset="0"/>
              </a:defRPr>
            </a:lvl1pPr>
            <a:lvl2pPr marL="910179" indent="-457206">
              <a:lnSpc>
                <a:spcPct val="95000"/>
              </a:lnSpc>
              <a:spcBef>
                <a:spcPts val="1600"/>
              </a:spcBef>
              <a:buClr>
                <a:schemeClr val="tx1"/>
              </a:buClr>
              <a:buSzPct val="80000"/>
              <a:defRPr sz="4800">
                <a:latin typeface="CiscoSansTT Light" panose="020B0503020201020303" pitchFamily="34" charset="0"/>
              </a:defRPr>
            </a:lvl2pPr>
            <a:lvl3pPr marL="1363150" indent="-452974">
              <a:lnSpc>
                <a:spcPct val="95000"/>
              </a:lnSpc>
              <a:spcBef>
                <a:spcPts val="1600"/>
              </a:spcBef>
              <a:buClr>
                <a:schemeClr val="tx1"/>
              </a:buClr>
              <a:buSzPct val="80000"/>
              <a:defRPr sz="4267">
                <a:latin typeface="CiscoSansTT Light" panose="020B0503020201020303" pitchFamily="34" charset="0"/>
              </a:defRPr>
            </a:lvl3pPr>
            <a:lvl4pPr marL="1219215" indent="-330204">
              <a:lnSpc>
                <a:spcPct val="100000"/>
              </a:lnSpc>
              <a:buClr>
                <a:schemeClr val="tx1"/>
              </a:buClr>
              <a:buSzPct val="60000"/>
              <a:defRPr sz="4267">
                <a:latin typeface="CiscoSansTT Light" panose="020B0503020201020303" pitchFamily="34" charset="0"/>
              </a:defRPr>
            </a:lvl4pPr>
            <a:lvl5pPr marL="1532486" indent="-313271">
              <a:lnSpc>
                <a:spcPct val="100000"/>
              </a:lnSpc>
              <a:buClr>
                <a:schemeClr val="tx1"/>
              </a:buClr>
              <a:buSzPct val="60000"/>
              <a:defRPr sz="4267">
                <a:latin typeface="CiscoSansTT Light" panose="020B0503020201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9" name="Slide Number Placeholder 1"/>
          <p:cNvSpPr>
            <a:spLocks noGrp="1"/>
          </p:cNvSpPr>
          <p:nvPr>
            <p:ph type="sldNum" sz="quarter" idx="4"/>
          </p:nvPr>
        </p:nvSpPr>
        <p:spPr>
          <a:xfrm>
            <a:off x="22323306" y="13015714"/>
            <a:ext cx="959234" cy="732365"/>
          </a:xfrm>
          <a:prstGeom prst="rect">
            <a:avLst/>
          </a:prstGeom>
        </p:spPr>
        <p:txBody>
          <a:bodyPr vert="horz" lIns="91440" tIns="45720" rIns="91440" bIns="45720" rtlCol="0" anchor="ctr"/>
          <a:lstStyle>
            <a:lvl1pPr algn="r">
              <a:defRPr lang="en-US" sz="1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10"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15601831" y="13191744"/>
            <a:ext cx="6786110" cy="412049"/>
          </a:xfrm>
          <a:prstGeom prst="rect">
            <a:avLst/>
          </a:prstGeom>
          <a:noFill/>
          <a:ln w="9525">
            <a:noFill/>
            <a:miter lim="800000"/>
            <a:headEnd/>
            <a:tailEnd/>
          </a:ln>
          <a:effectLst/>
        </p:spPr>
        <p:txBody>
          <a:bodyPr wrap="square" lIns="164229" tIns="82112" rIns="164229" bIns="82112" anchor="b">
            <a:spAutoFit/>
          </a:bodyPr>
          <a:lstStyle/>
          <a:p>
            <a:pPr marL="0" marR="0" lvl="0" indent="0" algn="r" defTabSz="162867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1" name="Footer Placeholder 2"/>
          <p:cNvSpPr>
            <a:spLocks noGrp="1"/>
          </p:cNvSpPr>
          <p:nvPr>
            <p:ph type="ftr" sz="quarter" idx="3"/>
          </p:nvPr>
        </p:nvSpPr>
        <p:spPr>
          <a:xfrm>
            <a:off x="13928569" y="13295386"/>
            <a:ext cx="1911884" cy="308407"/>
          </a:xfrm>
          <a:prstGeom prst="rect">
            <a:avLst/>
          </a:prstGeom>
          <a:noFill/>
          <a:ln w="9525">
            <a:noFill/>
            <a:miter lim="800000"/>
            <a:headEnd/>
            <a:tailEnd/>
          </a:ln>
          <a:effectLst/>
        </p:spPr>
        <p:txBody>
          <a:bodyPr wrap="square" lIns="61586" tIns="30792" rIns="61586" bIns="30792" anchor="b">
            <a:spAutoFit/>
          </a:bodyPr>
          <a:lstStyle>
            <a:lvl1pPr algn="l">
              <a:defRPr lang="en-US" sz="1600" dirty="0">
                <a:solidFill>
                  <a:schemeClr val="tx1"/>
                </a:solidFill>
                <a:latin typeface="CiscoSansTT Light" panose="020B0503020201020303" pitchFamily="34" charset="0"/>
                <a:cs typeface="CiscoSans Thin"/>
              </a:defRPr>
            </a:lvl1pPr>
          </a:lstStyle>
          <a:p>
            <a:pPr defTabSz="1628671"/>
            <a:r>
              <a:rPr lang="en-AU"/>
              <a:t>Presentation ID</a:t>
            </a:r>
          </a:p>
        </p:txBody>
      </p:sp>
      <p:sp>
        <p:nvSpPr>
          <p:cNvPr id="24" name="Text Placeholder 3"/>
          <p:cNvSpPr>
            <a:spLocks noGrp="1"/>
          </p:cNvSpPr>
          <p:nvPr>
            <p:ph type="body" sz="quarter" idx="12" hasCustomPrompt="1"/>
          </p:nvPr>
        </p:nvSpPr>
        <p:spPr>
          <a:xfrm>
            <a:off x="1182896" y="4382557"/>
            <a:ext cx="10443946" cy="7802315"/>
          </a:xfrm>
          <a:prstGeom prst="rect">
            <a:avLst/>
          </a:prstGeom>
        </p:spPr>
        <p:txBody>
          <a:bodyPr lIns="91420" tIns="45710" rIns="91420" bIns="45710">
            <a:noAutofit/>
          </a:bodyPr>
          <a:lstStyle>
            <a:lvl1pPr marL="465672" indent="-465672" algn="l" defTabSz="1824591" rtl="0" eaLnBrk="1" fontAlgn="base" hangingPunct="1">
              <a:lnSpc>
                <a:spcPct val="95000"/>
              </a:lnSpc>
              <a:spcBef>
                <a:spcPts val="2960"/>
              </a:spcBef>
              <a:spcAft>
                <a:spcPct val="0"/>
              </a:spcAft>
              <a:buClr>
                <a:schemeClr val="bg2"/>
              </a:buClr>
              <a:buSzPct val="80000"/>
              <a:buFont typeface="Arial"/>
              <a:buChar char="•"/>
              <a:defRPr sz="6400" b="0" i="0">
                <a:solidFill>
                  <a:schemeClr val="bg2"/>
                </a:solidFill>
                <a:latin typeface="CiscoSansTT Light" panose="020B0503020201020303" pitchFamily="34" charset="0"/>
                <a:ea typeface="CiscoSansTT Thin" charset="0"/>
                <a:cs typeface="CiscoSansTT Thin" charset="0"/>
              </a:defRPr>
            </a:lvl1pPr>
            <a:lvl2pPr marL="910179" indent="-444507">
              <a:lnSpc>
                <a:spcPct val="95000"/>
              </a:lnSpc>
              <a:spcBef>
                <a:spcPts val="1600"/>
              </a:spcBef>
              <a:buClr>
                <a:schemeClr val="bg2"/>
              </a:buClr>
              <a:buSzPct val="80000"/>
              <a:buFont typeface="Arial"/>
              <a:buChar char="•"/>
              <a:defRPr sz="4800" b="0" i="0">
                <a:solidFill>
                  <a:schemeClr val="bg2"/>
                </a:solidFill>
                <a:latin typeface="CiscoSansTT Light" panose="020B0503020201020303" pitchFamily="34" charset="0"/>
                <a:ea typeface="CiscoSansTT Thin" charset="0"/>
                <a:cs typeface="CiscoSansTT Thin" charset="0"/>
              </a:defRPr>
            </a:lvl2pPr>
            <a:lvl3pPr marL="1363150" indent="-452974">
              <a:spcBef>
                <a:spcPts val="1600"/>
              </a:spcBef>
              <a:buClr>
                <a:schemeClr val="bg2"/>
              </a:buClr>
              <a:buSzPct val="80000"/>
              <a:buFont typeface="Arial"/>
              <a:buChar char="•"/>
              <a:defRPr sz="4267" b="0" i="0">
                <a:solidFill>
                  <a:schemeClr val="bg2"/>
                </a:solidFill>
                <a:latin typeface="CiscoSansTT Light" panose="020B0503020201020303" pitchFamily="34" charset="0"/>
                <a:ea typeface="CiscoSansTT Thin" charset="0"/>
                <a:cs typeface="CiscoSansTT Thin" charset="0"/>
              </a:defRPr>
            </a:lvl3pPr>
            <a:lvl4pPr marL="1380084" indent="-304804">
              <a:buClr>
                <a:schemeClr val="tx2"/>
              </a:buClr>
              <a:buSzPct val="60000"/>
              <a:buFont typeface="Arial"/>
              <a:buChar char="•"/>
              <a:defRPr sz="3733" b="0" i="0">
                <a:solidFill>
                  <a:schemeClr val="bg1">
                    <a:lumMod val="75000"/>
                  </a:schemeClr>
                </a:solidFill>
                <a:latin typeface="CiscoSansTT Light" panose="020B0503020201020303" pitchFamily="34" charset="0"/>
                <a:ea typeface="CiscoSansTT Thin" charset="0"/>
                <a:cs typeface="CiscoSansTT Thin" charset="0"/>
              </a:defRPr>
            </a:lvl4pPr>
            <a:lvl5pPr marL="1684888" indent="-304804">
              <a:buClr>
                <a:schemeClr val="tx2"/>
              </a:buClr>
              <a:buSzPct val="60000"/>
              <a:buFont typeface="Arial"/>
              <a:buChar char="•"/>
              <a:defRPr sz="3200" b="0" i="0">
                <a:solidFill>
                  <a:schemeClr val="bg1">
                    <a:lumMod val="75000"/>
                  </a:schemeClr>
                </a:solidFill>
                <a:latin typeface="CiscoSansTT Light" panose="020B0503020201020303" pitchFamily="34" charset="0"/>
                <a:ea typeface="CiscoSansTT Thin" charset="0"/>
                <a:cs typeface="CiscoSansTT Thin" charset="0"/>
              </a:defRPr>
            </a:lvl5pPr>
          </a:lstStyle>
          <a:p>
            <a:pPr marL="465672" lvl="0" indent="-465672" algn="l" defTabSz="1824591" rtl="0" eaLnBrk="1" fontAlgn="base" hangingPunct="1">
              <a:lnSpc>
                <a:spcPct val="95000"/>
              </a:lnSpc>
              <a:spcBef>
                <a:spcPts val="2960"/>
              </a:spcBef>
              <a:spcAft>
                <a:spcPct val="0"/>
              </a:spcAft>
              <a:buClr>
                <a:schemeClr val="bg1">
                  <a:lumMod val="75000"/>
                </a:schemeClr>
              </a:buClr>
              <a:buSzPct val="80000"/>
              <a:buFont typeface="Arial"/>
              <a:buChar char="•"/>
            </a:pPr>
            <a:r>
              <a:rPr lang="en-US" dirty="0"/>
              <a:t>Click to edit Master text styles</a:t>
            </a:r>
          </a:p>
          <a:p>
            <a:pPr lvl="1"/>
            <a:r>
              <a:rPr lang="en-GB" dirty="0"/>
              <a:t>Second level</a:t>
            </a:r>
          </a:p>
          <a:p>
            <a:pPr lvl="2"/>
            <a:r>
              <a:rPr lang="en-GB" dirty="0"/>
              <a:t>Third level</a:t>
            </a:r>
            <a:endParaRPr lang="en-US" dirty="0"/>
          </a:p>
        </p:txBody>
      </p:sp>
      <p:pic>
        <p:nvPicPr>
          <p:cNvPr id="12" name="Picture 11">
            <a:extLst>
              <a:ext uri="{FF2B5EF4-FFF2-40B4-BE49-F238E27FC236}">
                <a16:creationId xmlns:a16="http://schemas.microsoft.com/office/drawing/2014/main" id="{2F9690DE-A3C4-47C6-9EDE-86A0D33B9130}"/>
              </a:ext>
            </a:extLst>
          </p:cNvPr>
          <p:cNvPicPr>
            <a:picLocks noChangeAspect="1"/>
          </p:cNvPicPr>
          <p:nvPr userDrawn="1"/>
        </p:nvPicPr>
        <p:blipFill>
          <a:blip r:embed="rId2"/>
          <a:stretch>
            <a:fillRect/>
          </a:stretch>
        </p:blipFill>
        <p:spPr>
          <a:xfrm>
            <a:off x="1252151" y="12739611"/>
            <a:ext cx="2643664" cy="415893"/>
          </a:xfrm>
          <a:prstGeom prst="rect">
            <a:avLst/>
          </a:prstGeom>
        </p:spPr>
      </p:pic>
    </p:spTree>
    <p:extLst>
      <p:ext uri="{BB962C8B-B14F-4D97-AF65-F5344CB8AC3E}">
        <p14:creationId xmlns:p14="http://schemas.microsoft.com/office/powerpoint/2010/main" val="3906269789"/>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12215169" cy="13716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33" dirty="0">
              <a:solidFill>
                <a:schemeClr val="tx2"/>
              </a:solidFill>
              <a:latin typeface="CiscoSansTT Light" panose="020B0503020201020303" pitchFamily="34" charset="0"/>
            </a:endParaRPr>
          </a:p>
        </p:txBody>
      </p:sp>
      <p:sp>
        <p:nvSpPr>
          <p:cNvPr id="3" name="Title Placeholder 5"/>
          <p:cNvSpPr>
            <a:spLocks noGrp="1"/>
          </p:cNvSpPr>
          <p:nvPr>
            <p:ph type="title"/>
          </p:nvPr>
        </p:nvSpPr>
        <p:spPr bwMode="auto">
          <a:xfrm>
            <a:off x="1167530" y="4425950"/>
            <a:ext cx="10158114" cy="486410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1824591" rtl="0" eaLnBrk="1" fontAlgn="base" hangingPunct="1">
              <a:lnSpc>
                <a:spcPct val="85000"/>
              </a:lnSpc>
              <a:spcBef>
                <a:spcPct val="0"/>
              </a:spcBef>
              <a:spcAft>
                <a:spcPct val="0"/>
              </a:spcAft>
              <a:defRPr lang="en-GB" sz="8533" kern="1200" dirty="0">
                <a:solidFill>
                  <a:schemeClr val="bg2"/>
                </a:solidFill>
                <a:latin typeface="CiscoSansTT Light" panose="020B0503020201020303" pitchFamily="34" charset="0"/>
                <a:ea typeface="ＭＳ Ｐゴシック" charset="0"/>
                <a:cs typeface="Tipo de letra del sistema Fina" charset="0"/>
              </a:defRPr>
            </a:lvl1pPr>
          </a:lstStyle>
          <a:p>
            <a:pPr lvl="0"/>
            <a:r>
              <a:rPr lang="en-US" dirty="0"/>
              <a:t>Click to edit Master title style</a:t>
            </a:r>
            <a:endParaRPr lang="en-GB" dirty="0"/>
          </a:p>
        </p:txBody>
      </p:sp>
      <p:sp>
        <p:nvSpPr>
          <p:cNvPr id="7" name="Picture Placeholder 6"/>
          <p:cNvSpPr>
            <a:spLocks noGrp="1"/>
          </p:cNvSpPr>
          <p:nvPr>
            <p:ph type="pic" sz="quarter" idx="10"/>
          </p:nvPr>
        </p:nvSpPr>
        <p:spPr>
          <a:xfrm>
            <a:off x="13573835" y="1418168"/>
            <a:ext cx="9492369" cy="10824629"/>
          </a:xfrm>
          <a:prstGeom prst="rect">
            <a:avLst/>
          </a:prstGeom>
        </p:spPr>
        <p:txBody>
          <a:bodyPr anchor="ctr" anchorCtr="0"/>
          <a:lstStyle>
            <a:lvl1pPr marL="0" indent="0" algn="ctr">
              <a:buNone/>
              <a:defRPr>
                <a:latin typeface="CiscoSansTT Light" panose="020B0503020201020303" pitchFamily="34" charset="0"/>
              </a:defRPr>
            </a:lvl1pPr>
          </a:lstStyle>
          <a:p>
            <a:r>
              <a:rPr lang="en-US"/>
              <a:t>Click icon to add picture</a:t>
            </a:r>
            <a:endParaRPr lang="en-US" dirty="0"/>
          </a:p>
        </p:txBody>
      </p:sp>
      <p:sp>
        <p:nvSpPr>
          <p:cNvPr id="6" name="Slide Number Placeholder 1"/>
          <p:cNvSpPr>
            <a:spLocks noGrp="1"/>
          </p:cNvSpPr>
          <p:nvPr>
            <p:ph type="sldNum" sz="quarter" idx="4"/>
          </p:nvPr>
        </p:nvSpPr>
        <p:spPr>
          <a:xfrm>
            <a:off x="22323306" y="13015714"/>
            <a:ext cx="959234" cy="732365"/>
          </a:xfrm>
          <a:prstGeom prst="rect">
            <a:avLst/>
          </a:prstGeom>
        </p:spPr>
        <p:txBody>
          <a:bodyPr vert="horz" lIns="91440" tIns="45720" rIns="91440" bIns="45720" rtlCol="0" anchor="ctr"/>
          <a:lstStyle>
            <a:lvl1pPr algn="r">
              <a:defRPr lang="en-US" sz="1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9"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15601831" y="13191744"/>
            <a:ext cx="6786110" cy="412049"/>
          </a:xfrm>
          <a:prstGeom prst="rect">
            <a:avLst/>
          </a:prstGeom>
          <a:noFill/>
          <a:ln w="9525">
            <a:noFill/>
            <a:miter lim="800000"/>
            <a:headEnd/>
            <a:tailEnd/>
          </a:ln>
          <a:effectLst/>
        </p:spPr>
        <p:txBody>
          <a:bodyPr wrap="square" lIns="164229" tIns="82112" rIns="164229" bIns="82112" anchor="b">
            <a:spAutoFit/>
          </a:bodyPr>
          <a:lstStyle/>
          <a:p>
            <a:pPr marL="0" marR="0" lvl="0" indent="0" algn="r" defTabSz="162867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0" name="Footer Placeholder 2"/>
          <p:cNvSpPr>
            <a:spLocks noGrp="1"/>
          </p:cNvSpPr>
          <p:nvPr>
            <p:ph type="ftr" sz="quarter" idx="3"/>
          </p:nvPr>
        </p:nvSpPr>
        <p:spPr>
          <a:xfrm>
            <a:off x="13928569" y="13295386"/>
            <a:ext cx="1911884" cy="308407"/>
          </a:xfrm>
          <a:prstGeom prst="rect">
            <a:avLst/>
          </a:prstGeom>
          <a:noFill/>
          <a:ln w="9525">
            <a:noFill/>
            <a:miter lim="800000"/>
            <a:headEnd/>
            <a:tailEnd/>
          </a:ln>
          <a:effectLst/>
        </p:spPr>
        <p:txBody>
          <a:bodyPr wrap="square" lIns="61586" tIns="30792" rIns="61586" bIns="30792" anchor="b">
            <a:spAutoFit/>
          </a:bodyPr>
          <a:lstStyle>
            <a:lvl1pPr algn="l">
              <a:defRPr lang="en-US" sz="1600" dirty="0">
                <a:solidFill>
                  <a:schemeClr val="tx1"/>
                </a:solidFill>
                <a:latin typeface="CiscoSansTT Light" panose="020B0503020201020303" pitchFamily="34" charset="0"/>
                <a:cs typeface="CiscoSans Thin"/>
              </a:defRPr>
            </a:lvl1pPr>
          </a:lstStyle>
          <a:p>
            <a:pPr defTabSz="1628671"/>
            <a:r>
              <a:rPr lang="en-AU"/>
              <a:t>Presentation ID</a:t>
            </a:r>
          </a:p>
        </p:txBody>
      </p:sp>
      <p:pic>
        <p:nvPicPr>
          <p:cNvPr id="11" name="Picture 10">
            <a:extLst>
              <a:ext uri="{FF2B5EF4-FFF2-40B4-BE49-F238E27FC236}">
                <a16:creationId xmlns:a16="http://schemas.microsoft.com/office/drawing/2014/main" id="{728FFC3E-6331-4755-8E9A-9C51155CDA6D}"/>
              </a:ext>
            </a:extLst>
          </p:cNvPr>
          <p:cNvPicPr>
            <a:picLocks noChangeAspect="1"/>
          </p:cNvPicPr>
          <p:nvPr userDrawn="1"/>
        </p:nvPicPr>
        <p:blipFill>
          <a:blip r:embed="rId2"/>
          <a:stretch>
            <a:fillRect/>
          </a:stretch>
        </p:blipFill>
        <p:spPr>
          <a:xfrm>
            <a:off x="1252151" y="12739611"/>
            <a:ext cx="2643664" cy="415893"/>
          </a:xfrm>
          <a:prstGeom prst="rect">
            <a:avLst/>
          </a:prstGeom>
        </p:spPr>
      </p:pic>
    </p:spTree>
    <p:extLst>
      <p:ext uri="{BB962C8B-B14F-4D97-AF65-F5344CB8AC3E}">
        <p14:creationId xmlns:p14="http://schemas.microsoft.com/office/powerpoint/2010/main" val="3188549473"/>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12215169" cy="13716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33" dirty="0">
              <a:solidFill>
                <a:schemeClr val="bg1"/>
              </a:solidFill>
              <a:latin typeface="CiscoSansTT Light" panose="020B0503020201020303" pitchFamily="34" charset="0"/>
            </a:endParaRPr>
          </a:p>
        </p:txBody>
      </p:sp>
      <p:sp>
        <p:nvSpPr>
          <p:cNvPr id="3" name="Title Placeholder 5"/>
          <p:cNvSpPr>
            <a:spLocks noGrp="1"/>
          </p:cNvSpPr>
          <p:nvPr>
            <p:ph type="title"/>
          </p:nvPr>
        </p:nvSpPr>
        <p:spPr bwMode="auto">
          <a:xfrm>
            <a:off x="1167530" y="4425950"/>
            <a:ext cx="10158114" cy="486410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1824591" rtl="0" eaLnBrk="1" fontAlgn="base" hangingPunct="1">
              <a:lnSpc>
                <a:spcPct val="85000"/>
              </a:lnSpc>
              <a:spcBef>
                <a:spcPct val="0"/>
              </a:spcBef>
              <a:spcAft>
                <a:spcPct val="0"/>
              </a:spcAft>
              <a:defRPr lang="en-GB" sz="8533" kern="1200" dirty="0">
                <a:solidFill>
                  <a:schemeClr val="bg2"/>
                </a:solidFill>
                <a:latin typeface="CiscoSansTT Light" panose="020B0503020201020303" pitchFamily="34" charset="0"/>
                <a:ea typeface="ＭＳ Ｐゴシック" charset="0"/>
                <a:cs typeface="Tipo de letra del sistema Fina" charset="0"/>
              </a:defRPr>
            </a:lvl1pPr>
          </a:lstStyle>
          <a:p>
            <a:pPr lvl="0"/>
            <a:r>
              <a:rPr lang="en-US" dirty="0"/>
              <a:t>Click to edit Master title style</a:t>
            </a:r>
            <a:endParaRPr lang="en-GB" dirty="0"/>
          </a:p>
        </p:txBody>
      </p:sp>
      <p:sp>
        <p:nvSpPr>
          <p:cNvPr id="5" name="Slide Number Placeholder 1"/>
          <p:cNvSpPr>
            <a:spLocks noGrp="1"/>
          </p:cNvSpPr>
          <p:nvPr>
            <p:ph type="sldNum" sz="quarter" idx="4"/>
          </p:nvPr>
        </p:nvSpPr>
        <p:spPr>
          <a:xfrm>
            <a:off x="22323306" y="13015714"/>
            <a:ext cx="959234" cy="732365"/>
          </a:xfrm>
          <a:prstGeom prst="rect">
            <a:avLst/>
          </a:prstGeom>
        </p:spPr>
        <p:txBody>
          <a:bodyPr vert="horz" lIns="91440" tIns="45720" rIns="91440" bIns="45720" rtlCol="0" anchor="ctr"/>
          <a:lstStyle>
            <a:lvl1pPr algn="r">
              <a:defRPr lang="en-US" sz="1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6"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15601831" y="13191744"/>
            <a:ext cx="6786110" cy="412049"/>
          </a:xfrm>
          <a:prstGeom prst="rect">
            <a:avLst/>
          </a:prstGeom>
          <a:noFill/>
          <a:ln w="9525">
            <a:noFill/>
            <a:miter lim="800000"/>
            <a:headEnd/>
            <a:tailEnd/>
          </a:ln>
          <a:effectLst/>
        </p:spPr>
        <p:txBody>
          <a:bodyPr wrap="square" lIns="164229" tIns="82112" rIns="164229" bIns="82112" anchor="b">
            <a:spAutoFit/>
          </a:bodyPr>
          <a:lstStyle/>
          <a:p>
            <a:pPr marL="0" marR="0" lvl="0" indent="0" algn="r" defTabSz="162867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7" name="Footer Placeholder 2"/>
          <p:cNvSpPr>
            <a:spLocks noGrp="1"/>
          </p:cNvSpPr>
          <p:nvPr>
            <p:ph type="ftr" sz="quarter" idx="3"/>
          </p:nvPr>
        </p:nvSpPr>
        <p:spPr>
          <a:xfrm>
            <a:off x="13928569" y="13295386"/>
            <a:ext cx="1911884" cy="308407"/>
          </a:xfrm>
          <a:prstGeom prst="rect">
            <a:avLst/>
          </a:prstGeom>
          <a:noFill/>
          <a:ln w="9525">
            <a:noFill/>
            <a:miter lim="800000"/>
            <a:headEnd/>
            <a:tailEnd/>
          </a:ln>
          <a:effectLst/>
        </p:spPr>
        <p:txBody>
          <a:bodyPr wrap="square" lIns="61586" tIns="30792" rIns="61586" bIns="30792" anchor="b">
            <a:spAutoFit/>
          </a:bodyPr>
          <a:lstStyle>
            <a:lvl1pPr algn="l">
              <a:defRPr lang="en-US" sz="1600" dirty="0">
                <a:solidFill>
                  <a:schemeClr val="tx1"/>
                </a:solidFill>
                <a:latin typeface="CiscoSansTT Light" panose="020B0503020201020303" pitchFamily="34" charset="0"/>
                <a:cs typeface="CiscoSans Thin"/>
              </a:defRPr>
            </a:lvl1pPr>
          </a:lstStyle>
          <a:p>
            <a:pPr defTabSz="1628671"/>
            <a:r>
              <a:rPr lang="en-AU"/>
              <a:t>Presentation ID</a:t>
            </a:r>
          </a:p>
        </p:txBody>
      </p:sp>
      <p:pic>
        <p:nvPicPr>
          <p:cNvPr id="8" name="Picture 7">
            <a:extLst>
              <a:ext uri="{FF2B5EF4-FFF2-40B4-BE49-F238E27FC236}">
                <a16:creationId xmlns:a16="http://schemas.microsoft.com/office/drawing/2014/main" id="{740725A7-5E3E-4722-BCA5-9C535FEA55CF}"/>
              </a:ext>
            </a:extLst>
          </p:cNvPr>
          <p:cNvPicPr>
            <a:picLocks noChangeAspect="1"/>
          </p:cNvPicPr>
          <p:nvPr userDrawn="1"/>
        </p:nvPicPr>
        <p:blipFill>
          <a:blip r:embed="rId2"/>
          <a:stretch>
            <a:fillRect/>
          </a:stretch>
        </p:blipFill>
        <p:spPr>
          <a:xfrm>
            <a:off x="1252151" y="12739611"/>
            <a:ext cx="2643664" cy="415893"/>
          </a:xfrm>
          <a:prstGeom prst="rect">
            <a:avLst/>
          </a:prstGeom>
        </p:spPr>
      </p:pic>
    </p:spTree>
    <p:extLst>
      <p:ext uri="{BB962C8B-B14F-4D97-AF65-F5344CB8AC3E}">
        <p14:creationId xmlns:p14="http://schemas.microsoft.com/office/powerpoint/2010/main" val="3713696915"/>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12215169" cy="13716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33" dirty="0">
              <a:latin typeface="CiscoSansTT Light" panose="020B0503020201020303" pitchFamily="34" charset="0"/>
            </a:endParaRPr>
          </a:p>
        </p:txBody>
      </p:sp>
      <p:sp>
        <p:nvSpPr>
          <p:cNvPr id="3" name="Title Placeholder 5"/>
          <p:cNvSpPr>
            <a:spLocks noGrp="1"/>
          </p:cNvSpPr>
          <p:nvPr>
            <p:ph type="title"/>
          </p:nvPr>
        </p:nvSpPr>
        <p:spPr bwMode="auto">
          <a:xfrm>
            <a:off x="1167530" y="4425950"/>
            <a:ext cx="10158114" cy="486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1824591" rtl="0" eaLnBrk="1" fontAlgn="base" hangingPunct="1">
              <a:lnSpc>
                <a:spcPct val="85000"/>
              </a:lnSpc>
              <a:spcBef>
                <a:spcPct val="0"/>
              </a:spcBef>
              <a:spcAft>
                <a:spcPct val="0"/>
              </a:spcAft>
              <a:defRPr lang="en-GB" sz="8533" kern="1200" dirty="0">
                <a:solidFill>
                  <a:schemeClr val="bg2"/>
                </a:solidFill>
                <a:latin typeface="CiscoSansTT Light" panose="020B0503020201020303" pitchFamily="34" charset="0"/>
                <a:ea typeface="ＭＳ Ｐゴシック" charset="0"/>
                <a:cs typeface="Tipo de letra del sistema Fina" charset="0"/>
              </a:defRPr>
            </a:lvl1pPr>
          </a:lstStyle>
          <a:p>
            <a:pPr lvl="0"/>
            <a:r>
              <a:rPr lang="en-US" dirty="0"/>
              <a:t>Click to edit Master title style</a:t>
            </a:r>
            <a:endParaRPr lang="en-GB" dirty="0"/>
          </a:p>
        </p:txBody>
      </p:sp>
      <p:sp>
        <p:nvSpPr>
          <p:cNvPr id="7" name="Picture Placeholder 6"/>
          <p:cNvSpPr>
            <a:spLocks noGrp="1"/>
          </p:cNvSpPr>
          <p:nvPr>
            <p:ph type="pic" sz="quarter" idx="10"/>
          </p:nvPr>
        </p:nvSpPr>
        <p:spPr>
          <a:xfrm>
            <a:off x="12215170" y="0"/>
            <a:ext cx="12172003" cy="13716000"/>
          </a:xfrm>
          <a:prstGeom prst="rect">
            <a:avLst/>
          </a:prstGeom>
        </p:spPr>
        <p:txBody>
          <a:bodyPr anchor="ctr" anchorCtr="0"/>
          <a:lstStyle>
            <a:lvl1pPr marL="0" indent="0" algn="ctr">
              <a:buNone/>
              <a:defRPr>
                <a:latin typeface="CiscoSansTT Light" panose="020B0503020201020303" pitchFamily="34" charset="0"/>
              </a:defRPr>
            </a:lvl1pPr>
          </a:lstStyle>
          <a:p>
            <a:r>
              <a:rPr lang="en-US"/>
              <a:t>Click icon to add picture</a:t>
            </a:r>
            <a:endParaRPr lang="en-US" dirty="0"/>
          </a:p>
        </p:txBody>
      </p:sp>
      <p:sp>
        <p:nvSpPr>
          <p:cNvPr id="6" name="Slide Number Placeholder 1"/>
          <p:cNvSpPr>
            <a:spLocks noGrp="1"/>
          </p:cNvSpPr>
          <p:nvPr>
            <p:ph type="sldNum" sz="quarter" idx="4"/>
          </p:nvPr>
        </p:nvSpPr>
        <p:spPr>
          <a:xfrm>
            <a:off x="22323306" y="13015714"/>
            <a:ext cx="959234" cy="732365"/>
          </a:xfrm>
          <a:prstGeom prst="rect">
            <a:avLst/>
          </a:prstGeom>
        </p:spPr>
        <p:txBody>
          <a:bodyPr vert="horz" lIns="91440" tIns="45720" rIns="91440" bIns="45720" rtlCol="0" anchor="ctr"/>
          <a:lstStyle>
            <a:lvl1pPr algn="r">
              <a:defRPr lang="en-US" sz="1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9"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15601831" y="13191744"/>
            <a:ext cx="6786110" cy="412049"/>
          </a:xfrm>
          <a:prstGeom prst="rect">
            <a:avLst/>
          </a:prstGeom>
          <a:noFill/>
          <a:ln w="9525">
            <a:noFill/>
            <a:miter lim="800000"/>
            <a:headEnd/>
            <a:tailEnd/>
          </a:ln>
          <a:effectLst/>
        </p:spPr>
        <p:txBody>
          <a:bodyPr wrap="square" lIns="164229" tIns="82112" rIns="164229" bIns="82112" anchor="b">
            <a:spAutoFit/>
          </a:bodyPr>
          <a:lstStyle/>
          <a:p>
            <a:pPr marL="0" marR="0" lvl="0" indent="0" algn="r" defTabSz="162867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0" name="Footer Placeholder 2"/>
          <p:cNvSpPr>
            <a:spLocks noGrp="1"/>
          </p:cNvSpPr>
          <p:nvPr>
            <p:ph type="ftr" sz="quarter" idx="3"/>
          </p:nvPr>
        </p:nvSpPr>
        <p:spPr>
          <a:xfrm>
            <a:off x="13928569" y="13295386"/>
            <a:ext cx="1911884" cy="308407"/>
          </a:xfrm>
          <a:prstGeom prst="rect">
            <a:avLst/>
          </a:prstGeom>
          <a:noFill/>
          <a:ln w="9525">
            <a:noFill/>
            <a:miter lim="800000"/>
            <a:headEnd/>
            <a:tailEnd/>
          </a:ln>
          <a:effectLst/>
        </p:spPr>
        <p:txBody>
          <a:bodyPr wrap="square" lIns="61586" tIns="30792" rIns="61586" bIns="30792" anchor="b">
            <a:spAutoFit/>
          </a:bodyPr>
          <a:lstStyle>
            <a:lvl1pPr algn="l">
              <a:defRPr lang="en-US" sz="1600" dirty="0">
                <a:solidFill>
                  <a:schemeClr val="tx1"/>
                </a:solidFill>
                <a:latin typeface="CiscoSansTT Light" panose="020B0503020201020303" pitchFamily="34" charset="0"/>
                <a:cs typeface="CiscoSans Thin"/>
              </a:defRPr>
            </a:lvl1pPr>
          </a:lstStyle>
          <a:p>
            <a:pPr defTabSz="1628671"/>
            <a:r>
              <a:rPr lang="en-AU"/>
              <a:t>Presentation ID</a:t>
            </a:r>
          </a:p>
        </p:txBody>
      </p:sp>
      <p:pic>
        <p:nvPicPr>
          <p:cNvPr id="11" name="Picture 10">
            <a:extLst>
              <a:ext uri="{FF2B5EF4-FFF2-40B4-BE49-F238E27FC236}">
                <a16:creationId xmlns:a16="http://schemas.microsoft.com/office/drawing/2014/main" id="{40868890-FAB4-407D-9E3D-2EE351ACDBD7}"/>
              </a:ext>
            </a:extLst>
          </p:cNvPr>
          <p:cNvPicPr>
            <a:picLocks noChangeAspect="1"/>
          </p:cNvPicPr>
          <p:nvPr userDrawn="1"/>
        </p:nvPicPr>
        <p:blipFill>
          <a:blip r:embed="rId2"/>
          <a:stretch>
            <a:fillRect/>
          </a:stretch>
        </p:blipFill>
        <p:spPr>
          <a:xfrm>
            <a:off x="1252151" y="12739611"/>
            <a:ext cx="2643664" cy="415893"/>
          </a:xfrm>
          <a:prstGeom prst="rect">
            <a:avLst/>
          </a:prstGeom>
        </p:spPr>
      </p:pic>
    </p:spTree>
    <p:extLst>
      <p:ext uri="{BB962C8B-B14F-4D97-AF65-F5344CB8AC3E}">
        <p14:creationId xmlns:p14="http://schemas.microsoft.com/office/powerpoint/2010/main" val="1971749197"/>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12215169" cy="13716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33" dirty="0">
              <a:latin typeface="CiscoSansTT Light" panose="020B0503020201020303" pitchFamily="34" charset="0"/>
            </a:endParaRPr>
          </a:p>
        </p:txBody>
      </p:sp>
      <p:sp>
        <p:nvSpPr>
          <p:cNvPr id="3" name="Title Placeholder 5"/>
          <p:cNvSpPr>
            <a:spLocks noGrp="1"/>
          </p:cNvSpPr>
          <p:nvPr>
            <p:ph type="title"/>
          </p:nvPr>
        </p:nvSpPr>
        <p:spPr bwMode="auto">
          <a:xfrm>
            <a:off x="1167530" y="4425950"/>
            <a:ext cx="10158114" cy="486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1824591" rtl="0" eaLnBrk="1" fontAlgn="base" hangingPunct="1">
              <a:lnSpc>
                <a:spcPct val="85000"/>
              </a:lnSpc>
              <a:spcBef>
                <a:spcPct val="0"/>
              </a:spcBef>
              <a:spcAft>
                <a:spcPct val="0"/>
              </a:spcAft>
              <a:defRPr lang="en-GB" sz="8533" kern="1200" dirty="0">
                <a:solidFill>
                  <a:schemeClr val="bg2"/>
                </a:solidFill>
                <a:latin typeface="CiscoSansTT Light" panose="020B0503020201020303" pitchFamily="34" charset="0"/>
                <a:ea typeface="ＭＳ Ｐゴシック" charset="0"/>
                <a:cs typeface="Tipo de letra del sistema Fina" charset="0"/>
              </a:defRPr>
            </a:lvl1pPr>
          </a:lstStyle>
          <a:p>
            <a:pPr lvl="0"/>
            <a:r>
              <a:rPr lang="en-US" dirty="0"/>
              <a:t>Click to edit Master title style</a:t>
            </a:r>
            <a:endParaRPr lang="en-GB" dirty="0"/>
          </a:p>
        </p:txBody>
      </p:sp>
      <p:sp>
        <p:nvSpPr>
          <p:cNvPr id="6" name="Chart Placeholder 5"/>
          <p:cNvSpPr>
            <a:spLocks noGrp="1"/>
          </p:cNvSpPr>
          <p:nvPr>
            <p:ph type="chart" sz="quarter" idx="10"/>
          </p:nvPr>
        </p:nvSpPr>
        <p:spPr>
          <a:xfrm>
            <a:off x="13573835" y="1341968"/>
            <a:ext cx="9492369" cy="10900832"/>
          </a:xfrm>
          <a:prstGeom prst="rect">
            <a:avLst/>
          </a:prstGeom>
        </p:spPr>
        <p:txBody>
          <a:bodyPr anchor="ctr" anchorCtr="0"/>
          <a:lstStyle>
            <a:lvl1pPr marL="0" indent="0" algn="ctr">
              <a:buNone/>
              <a:defRPr>
                <a:latin typeface="CiscoSansTT Light" panose="020B0503020201020303" pitchFamily="34" charset="0"/>
              </a:defRPr>
            </a:lvl1pPr>
          </a:lstStyle>
          <a:p>
            <a:r>
              <a:rPr lang="en-US"/>
              <a:t>Click icon to add chart</a:t>
            </a:r>
            <a:endParaRPr lang="en-US" dirty="0"/>
          </a:p>
        </p:txBody>
      </p:sp>
      <p:sp>
        <p:nvSpPr>
          <p:cNvPr id="7" name="Slide Number Placeholder 1"/>
          <p:cNvSpPr>
            <a:spLocks noGrp="1"/>
          </p:cNvSpPr>
          <p:nvPr>
            <p:ph type="sldNum" sz="quarter" idx="4"/>
          </p:nvPr>
        </p:nvSpPr>
        <p:spPr>
          <a:xfrm>
            <a:off x="22323306" y="13015714"/>
            <a:ext cx="959234" cy="732365"/>
          </a:xfrm>
          <a:prstGeom prst="rect">
            <a:avLst/>
          </a:prstGeom>
        </p:spPr>
        <p:txBody>
          <a:bodyPr vert="horz" lIns="91440" tIns="45720" rIns="91440" bIns="45720" rtlCol="0" anchor="ctr"/>
          <a:lstStyle>
            <a:lvl1pPr algn="r">
              <a:defRPr lang="en-US" sz="1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9"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15601831" y="13191744"/>
            <a:ext cx="6786110" cy="412049"/>
          </a:xfrm>
          <a:prstGeom prst="rect">
            <a:avLst/>
          </a:prstGeom>
          <a:noFill/>
          <a:ln w="9525">
            <a:noFill/>
            <a:miter lim="800000"/>
            <a:headEnd/>
            <a:tailEnd/>
          </a:ln>
          <a:effectLst/>
        </p:spPr>
        <p:txBody>
          <a:bodyPr wrap="square" lIns="164229" tIns="82112" rIns="164229" bIns="82112" anchor="b">
            <a:spAutoFit/>
          </a:bodyPr>
          <a:lstStyle/>
          <a:p>
            <a:pPr marL="0" marR="0" lvl="0" indent="0" algn="r" defTabSz="162867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0" name="Footer Placeholder 2"/>
          <p:cNvSpPr>
            <a:spLocks noGrp="1"/>
          </p:cNvSpPr>
          <p:nvPr>
            <p:ph type="ftr" sz="quarter" idx="3"/>
          </p:nvPr>
        </p:nvSpPr>
        <p:spPr>
          <a:xfrm>
            <a:off x="13928569" y="13295386"/>
            <a:ext cx="1911884" cy="308407"/>
          </a:xfrm>
          <a:prstGeom prst="rect">
            <a:avLst/>
          </a:prstGeom>
          <a:noFill/>
          <a:ln w="9525">
            <a:noFill/>
            <a:miter lim="800000"/>
            <a:headEnd/>
            <a:tailEnd/>
          </a:ln>
          <a:effectLst/>
        </p:spPr>
        <p:txBody>
          <a:bodyPr wrap="square" lIns="61586" tIns="30792" rIns="61586" bIns="30792" anchor="b">
            <a:spAutoFit/>
          </a:bodyPr>
          <a:lstStyle>
            <a:lvl1pPr algn="l">
              <a:defRPr lang="en-US" sz="1600" dirty="0">
                <a:solidFill>
                  <a:schemeClr val="tx1"/>
                </a:solidFill>
                <a:latin typeface="CiscoSansTT Light" panose="020B0503020201020303" pitchFamily="34" charset="0"/>
                <a:cs typeface="CiscoSans Thin"/>
              </a:defRPr>
            </a:lvl1pPr>
          </a:lstStyle>
          <a:p>
            <a:pPr defTabSz="1628671"/>
            <a:r>
              <a:rPr lang="en-AU"/>
              <a:t>Presentation ID</a:t>
            </a:r>
          </a:p>
        </p:txBody>
      </p:sp>
      <p:pic>
        <p:nvPicPr>
          <p:cNvPr id="11" name="Picture 10">
            <a:extLst>
              <a:ext uri="{FF2B5EF4-FFF2-40B4-BE49-F238E27FC236}">
                <a16:creationId xmlns:a16="http://schemas.microsoft.com/office/drawing/2014/main" id="{643F6AEE-F0F8-49D2-9B29-40FC11E1A213}"/>
              </a:ext>
            </a:extLst>
          </p:cNvPr>
          <p:cNvPicPr>
            <a:picLocks noChangeAspect="1"/>
          </p:cNvPicPr>
          <p:nvPr userDrawn="1"/>
        </p:nvPicPr>
        <p:blipFill>
          <a:blip r:embed="rId2"/>
          <a:stretch>
            <a:fillRect/>
          </a:stretch>
        </p:blipFill>
        <p:spPr>
          <a:xfrm>
            <a:off x="1252151" y="12739611"/>
            <a:ext cx="2643664" cy="415893"/>
          </a:xfrm>
          <a:prstGeom prst="rect">
            <a:avLst/>
          </a:prstGeom>
        </p:spPr>
      </p:pic>
    </p:spTree>
    <p:extLst>
      <p:ext uri="{BB962C8B-B14F-4D97-AF65-F5344CB8AC3E}">
        <p14:creationId xmlns:p14="http://schemas.microsoft.com/office/powerpoint/2010/main" val="3353151303"/>
      </p:ext>
    </p:extLst>
  </p:cSld>
  <p:clrMapOvr>
    <a:masterClrMapping/>
  </p:clrMapOvr>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12215169" cy="13716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33" dirty="0">
              <a:latin typeface="CiscoSansTT Light" panose="020B0503020201020303" pitchFamily="34" charset="0"/>
            </a:endParaRPr>
          </a:p>
        </p:txBody>
      </p:sp>
      <p:sp>
        <p:nvSpPr>
          <p:cNvPr id="3" name="Title Placeholder 5"/>
          <p:cNvSpPr>
            <a:spLocks noGrp="1"/>
          </p:cNvSpPr>
          <p:nvPr>
            <p:ph type="title"/>
          </p:nvPr>
        </p:nvSpPr>
        <p:spPr bwMode="auto">
          <a:xfrm>
            <a:off x="1167530" y="4425950"/>
            <a:ext cx="10158114" cy="486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1824591" rtl="0" eaLnBrk="1" fontAlgn="base" hangingPunct="1">
              <a:lnSpc>
                <a:spcPct val="85000"/>
              </a:lnSpc>
              <a:spcBef>
                <a:spcPct val="0"/>
              </a:spcBef>
              <a:spcAft>
                <a:spcPct val="0"/>
              </a:spcAft>
              <a:defRPr lang="en-GB" sz="8533" kern="1200" dirty="0">
                <a:solidFill>
                  <a:schemeClr val="bg2"/>
                </a:solidFill>
                <a:latin typeface="CiscoSansTT Light" panose="020B0503020201020303" pitchFamily="34" charset="0"/>
                <a:ea typeface="ＭＳ Ｐゴシック" charset="0"/>
                <a:cs typeface="Tipo de letra del sistema Fina" charset="0"/>
              </a:defRPr>
            </a:lvl1pPr>
          </a:lstStyle>
          <a:p>
            <a:pPr lvl="0"/>
            <a:r>
              <a:rPr lang="en-US" dirty="0"/>
              <a:t>Click to edit Master title style</a:t>
            </a:r>
            <a:endParaRPr lang="en-GB" dirty="0"/>
          </a:p>
        </p:txBody>
      </p:sp>
      <p:sp>
        <p:nvSpPr>
          <p:cNvPr id="7" name="Table Placeholder 6"/>
          <p:cNvSpPr>
            <a:spLocks noGrp="1"/>
          </p:cNvSpPr>
          <p:nvPr>
            <p:ph type="tbl" sz="quarter" idx="10"/>
          </p:nvPr>
        </p:nvSpPr>
        <p:spPr>
          <a:xfrm>
            <a:off x="13573835" y="1341968"/>
            <a:ext cx="9492369" cy="10900832"/>
          </a:xfrm>
          <a:prstGeom prst="rect">
            <a:avLst/>
          </a:prstGeom>
        </p:spPr>
        <p:txBody>
          <a:bodyPr anchor="ctr" anchorCtr="0"/>
          <a:lstStyle>
            <a:lvl1pPr marL="0" indent="0" algn="ctr">
              <a:buNone/>
              <a:defRPr>
                <a:latin typeface="CiscoSansTT Light" panose="020B0503020201020303" pitchFamily="34" charset="0"/>
              </a:defRPr>
            </a:lvl1pPr>
          </a:lstStyle>
          <a:p>
            <a:r>
              <a:rPr lang="en-US"/>
              <a:t>Click icon to add table</a:t>
            </a:r>
            <a:endParaRPr lang="en-US" dirty="0"/>
          </a:p>
        </p:txBody>
      </p:sp>
      <p:sp>
        <p:nvSpPr>
          <p:cNvPr id="6" name="Slide Number Placeholder 1"/>
          <p:cNvSpPr>
            <a:spLocks noGrp="1"/>
          </p:cNvSpPr>
          <p:nvPr>
            <p:ph type="sldNum" sz="quarter" idx="4"/>
          </p:nvPr>
        </p:nvSpPr>
        <p:spPr>
          <a:xfrm>
            <a:off x="22323306" y="13015714"/>
            <a:ext cx="959234" cy="732365"/>
          </a:xfrm>
          <a:prstGeom prst="rect">
            <a:avLst/>
          </a:prstGeom>
        </p:spPr>
        <p:txBody>
          <a:bodyPr vert="horz" lIns="91440" tIns="45720" rIns="91440" bIns="45720" rtlCol="0" anchor="ctr"/>
          <a:lstStyle>
            <a:lvl1pPr algn="r">
              <a:defRPr lang="en-US" sz="1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9"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15601831" y="13191744"/>
            <a:ext cx="6786110" cy="412049"/>
          </a:xfrm>
          <a:prstGeom prst="rect">
            <a:avLst/>
          </a:prstGeom>
          <a:noFill/>
          <a:ln w="9525">
            <a:noFill/>
            <a:miter lim="800000"/>
            <a:headEnd/>
            <a:tailEnd/>
          </a:ln>
          <a:effectLst/>
        </p:spPr>
        <p:txBody>
          <a:bodyPr wrap="square" lIns="164229" tIns="82112" rIns="164229" bIns="82112" anchor="b">
            <a:spAutoFit/>
          </a:bodyPr>
          <a:lstStyle/>
          <a:p>
            <a:pPr marL="0" marR="0" lvl="0" indent="0" algn="r" defTabSz="162867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0" name="Footer Placeholder 2"/>
          <p:cNvSpPr>
            <a:spLocks noGrp="1"/>
          </p:cNvSpPr>
          <p:nvPr>
            <p:ph type="ftr" sz="quarter" idx="3"/>
          </p:nvPr>
        </p:nvSpPr>
        <p:spPr>
          <a:xfrm>
            <a:off x="13928569" y="13295386"/>
            <a:ext cx="1911884" cy="308407"/>
          </a:xfrm>
          <a:prstGeom prst="rect">
            <a:avLst/>
          </a:prstGeom>
          <a:noFill/>
          <a:ln w="9525">
            <a:noFill/>
            <a:miter lim="800000"/>
            <a:headEnd/>
            <a:tailEnd/>
          </a:ln>
          <a:effectLst/>
        </p:spPr>
        <p:txBody>
          <a:bodyPr wrap="square" lIns="61586" tIns="30792" rIns="61586" bIns="30792" anchor="b">
            <a:spAutoFit/>
          </a:bodyPr>
          <a:lstStyle>
            <a:lvl1pPr algn="l">
              <a:defRPr lang="en-US" sz="1600" dirty="0">
                <a:solidFill>
                  <a:schemeClr val="tx1"/>
                </a:solidFill>
                <a:latin typeface="CiscoSansTT Light" panose="020B0503020201020303" pitchFamily="34" charset="0"/>
                <a:cs typeface="CiscoSans Thin"/>
              </a:defRPr>
            </a:lvl1pPr>
          </a:lstStyle>
          <a:p>
            <a:pPr defTabSz="1628671"/>
            <a:r>
              <a:rPr lang="en-AU"/>
              <a:t>Presentation ID</a:t>
            </a:r>
          </a:p>
        </p:txBody>
      </p:sp>
      <p:pic>
        <p:nvPicPr>
          <p:cNvPr id="11" name="Picture 10">
            <a:extLst>
              <a:ext uri="{FF2B5EF4-FFF2-40B4-BE49-F238E27FC236}">
                <a16:creationId xmlns:a16="http://schemas.microsoft.com/office/drawing/2014/main" id="{7062C34D-8712-4AF5-923A-D93E48950CE0}"/>
              </a:ext>
            </a:extLst>
          </p:cNvPr>
          <p:cNvPicPr>
            <a:picLocks noChangeAspect="1"/>
          </p:cNvPicPr>
          <p:nvPr userDrawn="1"/>
        </p:nvPicPr>
        <p:blipFill>
          <a:blip r:embed="rId2"/>
          <a:stretch>
            <a:fillRect/>
          </a:stretch>
        </p:blipFill>
        <p:spPr>
          <a:xfrm>
            <a:off x="1252151" y="12739611"/>
            <a:ext cx="2643664" cy="415893"/>
          </a:xfrm>
          <a:prstGeom prst="rect">
            <a:avLst/>
          </a:prstGeom>
        </p:spPr>
      </p:pic>
    </p:spTree>
    <p:extLst>
      <p:ext uri="{BB962C8B-B14F-4D97-AF65-F5344CB8AC3E}">
        <p14:creationId xmlns:p14="http://schemas.microsoft.com/office/powerpoint/2010/main" val="118135255"/>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ortfolio One">
    <p:spTree>
      <p:nvGrpSpPr>
        <p:cNvPr id="1" name=""/>
        <p:cNvGrpSpPr/>
        <p:nvPr/>
      </p:nvGrpSpPr>
      <p:grpSpPr>
        <a:xfrm>
          <a:off x="0" y="0"/>
          <a:ext cx="0" cy="0"/>
          <a:chOff x="0" y="0"/>
          <a:chExt cx="0" cy="0"/>
        </a:xfrm>
      </p:grpSpPr>
      <p:sp>
        <p:nvSpPr>
          <p:cNvPr id="18" name="Picture Placeholder 13"/>
          <p:cNvSpPr>
            <a:spLocks noGrp="1"/>
          </p:cNvSpPr>
          <p:nvPr>
            <p:ph type="pic" sz="quarter" idx="10"/>
          </p:nvPr>
        </p:nvSpPr>
        <p:spPr>
          <a:xfrm>
            <a:off x="2576930" y="3121973"/>
            <a:ext cx="4635425" cy="4630587"/>
          </a:xfrm>
          <a:effectLst/>
        </p:spPr>
        <p:txBody>
          <a:bodyPr rtlCol="0">
            <a:normAutofit/>
          </a:bodyPr>
          <a:lstStyle>
            <a:lvl1pPr marL="0" indent="0">
              <a:buNone/>
              <a:defRPr sz="3600" b="0" i="0">
                <a:ln>
                  <a:noFill/>
                </a:ln>
                <a:solidFill>
                  <a:schemeClr val="tx2"/>
                </a:solidFill>
                <a:latin typeface="Calibri Regular" charset="0"/>
                <a:cs typeface="Calibri Regular" charset="0"/>
              </a:defRPr>
            </a:lvl1pPr>
          </a:lstStyle>
          <a:p>
            <a:pPr lvl="0"/>
            <a:endParaRPr lang="en-US" noProof="0" dirty="0"/>
          </a:p>
        </p:txBody>
      </p:sp>
      <p:sp>
        <p:nvSpPr>
          <p:cNvPr id="20" name="Picture Placeholder 13"/>
          <p:cNvSpPr>
            <a:spLocks noGrp="1"/>
          </p:cNvSpPr>
          <p:nvPr>
            <p:ph type="pic" sz="quarter" idx="15"/>
          </p:nvPr>
        </p:nvSpPr>
        <p:spPr>
          <a:xfrm>
            <a:off x="12130030" y="3132309"/>
            <a:ext cx="4635425" cy="4630587"/>
          </a:xfrm>
          <a:effectLst/>
        </p:spPr>
        <p:txBody>
          <a:bodyPr rtlCol="0">
            <a:normAutofit/>
          </a:bodyPr>
          <a:lstStyle>
            <a:lvl1pPr marL="0" indent="0">
              <a:buNone/>
              <a:defRPr sz="3600" b="0" i="0">
                <a:ln>
                  <a:noFill/>
                </a:ln>
                <a:solidFill>
                  <a:schemeClr val="tx2"/>
                </a:solidFill>
                <a:latin typeface="Calibri Regular" charset="0"/>
                <a:cs typeface="Calibri Regular" charset="0"/>
              </a:defRPr>
            </a:lvl1pPr>
          </a:lstStyle>
          <a:p>
            <a:pPr lvl="0"/>
            <a:endParaRPr lang="en-US" noProof="0" dirty="0"/>
          </a:p>
        </p:txBody>
      </p:sp>
      <p:sp>
        <p:nvSpPr>
          <p:cNvPr id="26" name="Picture Placeholder 13"/>
          <p:cNvSpPr>
            <a:spLocks noGrp="1"/>
          </p:cNvSpPr>
          <p:nvPr>
            <p:ph type="pic" sz="quarter" idx="16"/>
          </p:nvPr>
        </p:nvSpPr>
        <p:spPr>
          <a:xfrm>
            <a:off x="16906580" y="3142498"/>
            <a:ext cx="4635425" cy="4630587"/>
          </a:xfrm>
          <a:effectLst/>
        </p:spPr>
        <p:txBody>
          <a:bodyPr rtlCol="0">
            <a:normAutofit/>
          </a:bodyPr>
          <a:lstStyle>
            <a:lvl1pPr marL="0" indent="0">
              <a:buNone/>
              <a:defRPr sz="3600" b="0" i="0">
                <a:ln>
                  <a:noFill/>
                </a:ln>
                <a:solidFill>
                  <a:schemeClr val="tx2"/>
                </a:solidFill>
                <a:latin typeface="Calibri Regular" charset="0"/>
                <a:cs typeface="Calibri Regular" charset="0"/>
              </a:defRPr>
            </a:lvl1pPr>
          </a:lstStyle>
          <a:p>
            <a:pPr lvl="0"/>
            <a:endParaRPr lang="en-US" noProof="0" dirty="0"/>
          </a:p>
        </p:txBody>
      </p:sp>
      <p:sp>
        <p:nvSpPr>
          <p:cNvPr id="27" name="Picture Placeholder 13"/>
          <p:cNvSpPr>
            <a:spLocks noGrp="1"/>
          </p:cNvSpPr>
          <p:nvPr>
            <p:ph type="pic" sz="quarter" idx="17"/>
          </p:nvPr>
        </p:nvSpPr>
        <p:spPr>
          <a:xfrm>
            <a:off x="2576930" y="7942413"/>
            <a:ext cx="4635425" cy="4630587"/>
          </a:xfrm>
          <a:effectLst/>
        </p:spPr>
        <p:txBody>
          <a:bodyPr rtlCol="0">
            <a:normAutofit/>
          </a:bodyPr>
          <a:lstStyle>
            <a:lvl1pPr marL="0" indent="0">
              <a:buNone/>
              <a:defRPr sz="3600" b="0" i="0">
                <a:ln>
                  <a:noFill/>
                </a:ln>
                <a:solidFill>
                  <a:schemeClr val="tx2"/>
                </a:solidFill>
                <a:latin typeface="Calibri Regular" charset="0"/>
                <a:cs typeface="Calibri Regular" charset="0"/>
              </a:defRPr>
            </a:lvl1pPr>
          </a:lstStyle>
          <a:p>
            <a:pPr lvl="0"/>
            <a:endParaRPr lang="en-US" noProof="0" dirty="0"/>
          </a:p>
        </p:txBody>
      </p:sp>
      <p:sp>
        <p:nvSpPr>
          <p:cNvPr id="28" name="Picture Placeholder 13"/>
          <p:cNvSpPr>
            <a:spLocks noGrp="1"/>
          </p:cNvSpPr>
          <p:nvPr>
            <p:ph type="pic" sz="quarter" idx="18"/>
          </p:nvPr>
        </p:nvSpPr>
        <p:spPr>
          <a:xfrm>
            <a:off x="7353480" y="7942413"/>
            <a:ext cx="4635425" cy="4630587"/>
          </a:xfrm>
          <a:effectLst/>
        </p:spPr>
        <p:txBody>
          <a:bodyPr rtlCol="0">
            <a:normAutofit/>
          </a:bodyPr>
          <a:lstStyle>
            <a:lvl1pPr marL="0" indent="0">
              <a:buNone/>
              <a:defRPr sz="3600" b="0" i="0">
                <a:ln>
                  <a:noFill/>
                </a:ln>
                <a:solidFill>
                  <a:schemeClr val="tx2"/>
                </a:solidFill>
                <a:latin typeface="Calibri Regular" charset="0"/>
                <a:cs typeface="Calibri Regular" charset="0"/>
              </a:defRPr>
            </a:lvl1pPr>
          </a:lstStyle>
          <a:p>
            <a:pPr lvl="0"/>
            <a:endParaRPr lang="en-US" noProof="0" dirty="0"/>
          </a:p>
        </p:txBody>
      </p:sp>
      <p:sp>
        <p:nvSpPr>
          <p:cNvPr id="29" name="Picture Placeholder 13"/>
          <p:cNvSpPr>
            <a:spLocks noGrp="1"/>
          </p:cNvSpPr>
          <p:nvPr>
            <p:ph type="pic" sz="quarter" idx="19"/>
          </p:nvPr>
        </p:nvSpPr>
        <p:spPr>
          <a:xfrm>
            <a:off x="12130030" y="7921887"/>
            <a:ext cx="4635425" cy="4630587"/>
          </a:xfrm>
          <a:effectLst/>
        </p:spPr>
        <p:txBody>
          <a:bodyPr rtlCol="0">
            <a:normAutofit/>
          </a:bodyPr>
          <a:lstStyle>
            <a:lvl1pPr marL="0" indent="0">
              <a:buNone/>
              <a:defRPr sz="3600" b="0" i="0">
                <a:ln>
                  <a:noFill/>
                </a:ln>
                <a:solidFill>
                  <a:schemeClr val="tx2"/>
                </a:solidFill>
                <a:latin typeface="Calibri Regular" charset="0"/>
                <a:cs typeface="Calibri Regular" charset="0"/>
              </a:defRPr>
            </a:lvl1pPr>
          </a:lstStyle>
          <a:p>
            <a:pPr lvl="0"/>
            <a:endParaRPr lang="en-US" noProof="0" dirty="0"/>
          </a:p>
        </p:txBody>
      </p:sp>
      <p:sp>
        <p:nvSpPr>
          <p:cNvPr id="30" name="Picture Placeholder 13"/>
          <p:cNvSpPr>
            <a:spLocks noGrp="1"/>
          </p:cNvSpPr>
          <p:nvPr>
            <p:ph type="pic" sz="quarter" idx="20"/>
          </p:nvPr>
        </p:nvSpPr>
        <p:spPr>
          <a:xfrm>
            <a:off x="16906580" y="7921887"/>
            <a:ext cx="4635425" cy="4630587"/>
          </a:xfrm>
          <a:effectLst/>
        </p:spPr>
        <p:txBody>
          <a:bodyPr rtlCol="0">
            <a:normAutofit/>
          </a:bodyPr>
          <a:lstStyle>
            <a:lvl1pPr marL="0" indent="0">
              <a:buNone/>
              <a:defRPr sz="3600" b="0" i="0">
                <a:ln>
                  <a:noFill/>
                </a:ln>
                <a:solidFill>
                  <a:schemeClr val="tx2"/>
                </a:solidFill>
                <a:latin typeface="Calibri Regular" charset="0"/>
                <a:cs typeface="Calibri Regular" charset="0"/>
              </a:defRPr>
            </a:lvl1pPr>
          </a:lstStyle>
          <a:p>
            <a:pPr lvl="0"/>
            <a:endParaRPr lang="en-US" noProof="0" dirty="0"/>
          </a:p>
        </p:txBody>
      </p:sp>
      <p:sp>
        <p:nvSpPr>
          <p:cNvPr id="32" name="Picture Placeholder 13"/>
          <p:cNvSpPr>
            <a:spLocks noGrp="1"/>
          </p:cNvSpPr>
          <p:nvPr>
            <p:ph type="pic" sz="quarter" idx="21"/>
          </p:nvPr>
        </p:nvSpPr>
        <p:spPr>
          <a:xfrm>
            <a:off x="7353480" y="3121973"/>
            <a:ext cx="4635425" cy="4630587"/>
          </a:xfrm>
          <a:effectLst/>
        </p:spPr>
        <p:txBody>
          <a:bodyPr rtlCol="0">
            <a:normAutofit/>
          </a:bodyPr>
          <a:lstStyle>
            <a:lvl1pPr marL="0" indent="0">
              <a:buNone/>
              <a:defRPr sz="3600" b="0" i="0">
                <a:ln>
                  <a:noFill/>
                </a:ln>
                <a:solidFill>
                  <a:schemeClr val="tx2"/>
                </a:solidFill>
                <a:latin typeface="Calibri Regular" charset="0"/>
                <a:cs typeface="Calibri Regular" charset="0"/>
              </a:defRPr>
            </a:lvl1pPr>
          </a:lstStyle>
          <a:p>
            <a:pPr lvl="0"/>
            <a:endParaRPr lang="en-US" noProof="0" dirty="0"/>
          </a:p>
        </p:txBody>
      </p:sp>
    </p:spTree>
    <p:extLst>
      <p:ext uri="{BB962C8B-B14F-4D97-AF65-F5344CB8AC3E}">
        <p14:creationId xmlns:p14="http://schemas.microsoft.com/office/powerpoint/2010/main" val="295224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p:cTn id="7" dur="400" fill="hold"/>
                                        <p:tgtEl>
                                          <p:spTgt spid="18"/>
                                        </p:tgtEl>
                                        <p:attrNameLst>
                                          <p:attrName>ppt_w</p:attrName>
                                        </p:attrNameLst>
                                      </p:cBhvr>
                                      <p:tavLst>
                                        <p:tav tm="0">
                                          <p:val>
                                            <p:fltVal val="0"/>
                                          </p:val>
                                        </p:tav>
                                        <p:tav tm="100000">
                                          <p:val>
                                            <p:strVal val="#ppt_w"/>
                                          </p:val>
                                        </p:tav>
                                      </p:tavLst>
                                    </p:anim>
                                    <p:anim calcmode="lin" valueType="num">
                                      <p:cBhvr>
                                        <p:cTn id="8" dur="400" fill="hold"/>
                                        <p:tgtEl>
                                          <p:spTgt spid="18"/>
                                        </p:tgtEl>
                                        <p:attrNameLst>
                                          <p:attrName>ppt_h</p:attrName>
                                        </p:attrNameLst>
                                      </p:cBhvr>
                                      <p:tavLst>
                                        <p:tav tm="0">
                                          <p:val>
                                            <p:fltVal val="0"/>
                                          </p:val>
                                        </p:tav>
                                        <p:tav tm="100000">
                                          <p:val>
                                            <p:strVal val="#ppt_h"/>
                                          </p:val>
                                        </p:tav>
                                      </p:tavLst>
                                    </p:anim>
                                    <p:animEffect transition="in" filter="fade">
                                      <p:cBhvr>
                                        <p:cTn id="9" dur="400"/>
                                        <p:tgtEl>
                                          <p:spTgt spid="18"/>
                                        </p:tgtEl>
                                      </p:cBhvr>
                                    </p:animEffect>
                                  </p:childTnLst>
                                </p:cTn>
                              </p:par>
                            </p:childTnLst>
                          </p:cTn>
                        </p:par>
                        <p:par>
                          <p:cTn id="10" fill="hold">
                            <p:stCondLst>
                              <p:cond delay="400"/>
                            </p:stCondLst>
                            <p:childTnLst>
                              <p:par>
                                <p:cTn id="11" presetID="5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27"/>
                                        </p:tgtEl>
                                        <p:attrNameLst>
                                          <p:attrName>style.visibility</p:attrName>
                                        </p:attrNameLst>
                                      </p:cBhvr>
                                      <p:to>
                                        <p:strVal val="visible"/>
                                      </p:to>
                                    </p:set>
                                    <p:anim calcmode="lin" valueType="num">
                                      <p:cBhvr>
                                        <p:cTn id="13" dur="400" fill="hold"/>
                                        <p:tgtEl>
                                          <p:spTgt spid="27"/>
                                        </p:tgtEl>
                                        <p:attrNameLst>
                                          <p:attrName>ppt_w</p:attrName>
                                        </p:attrNameLst>
                                      </p:cBhvr>
                                      <p:tavLst>
                                        <p:tav tm="0">
                                          <p:val>
                                            <p:fltVal val="0"/>
                                          </p:val>
                                        </p:tav>
                                        <p:tav tm="100000">
                                          <p:val>
                                            <p:strVal val="#ppt_w"/>
                                          </p:val>
                                        </p:tav>
                                      </p:tavLst>
                                    </p:anim>
                                    <p:anim calcmode="lin" valueType="num">
                                      <p:cBhvr>
                                        <p:cTn id="14" dur="400" fill="hold"/>
                                        <p:tgtEl>
                                          <p:spTgt spid="27"/>
                                        </p:tgtEl>
                                        <p:attrNameLst>
                                          <p:attrName>ppt_h</p:attrName>
                                        </p:attrNameLst>
                                      </p:cBhvr>
                                      <p:tavLst>
                                        <p:tav tm="0">
                                          <p:val>
                                            <p:fltVal val="0"/>
                                          </p:val>
                                        </p:tav>
                                        <p:tav tm="100000">
                                          <p:val>
                                            <p:strVal val="#ppt_h"/>
                                          </p:val>
                                        </p:tav>
                                      </p:tavLst>
                                    </p:anim>
                                    <p:animEffect transition="in" filter="fade">
                                      <p:cBhvr>
                                        <p:cTn id="15" dur="400"/>
                                        <p:tgtEl>
                                          <p:spTgt spid="27"/>
                                        </p:tgtEl>
                                      </p:cBhvr>
                                    </p:animEffect>
                                  </p:childTnLst>
                                </p:cTn>
                              </p:par>
                            </p:childTnLst>
                          </p:cTn>
                        </p:par>
                        <p:par>
                          <p:cTn id="16" fill="hold">
                            <p:stCondLst>
                              <p:cond delay="800"/>
                            </p:stCondLst>
                            <p:childTnLst>
                              <p:par>
                                <p:cTn id="17" presetID="53" presetClass="entr" presetSubtype="16" fill="hold" grpId="0" nodeType="afterEffect" nodePh="1">
                                  <p:stCondLst>
                                    <p:cond delay="0"/>
                                  </p:stCondLst>
                                  <p:endCondLst>
                                    <p:cond evt="begin" delay="0">
                                      <p:tn val="17"/>
                                    </p:cond>
                                  </p:endCondLst>
                                  <p:childTnLst>
                                    <p:set>
                                      <p:cBhvr>
                                        <p:cTn id="18" dur="1" fill="hold">
                                          <p:stCondLst>
                                            <p:cond delay="0"/>
                                          </p:stCondLst>
                                        </p:cTn>
                                        <p:tgtEl>
                                          <p:spTgt spid="28"/>
                                        </p:tgtEl>
                                        <p:attrNameLst>
                                          <p:attrName>style.visibility</p:attrName>
                                        </p:attrNameLst>
                                      </p:cBhvr>
                                      <p:to>
                                        <p:strVal val="visible"/>
                                      </p:to>
                                    </p:set>
                                    <p:anim calcmode="lin" valueType="num">
                                      <p:cBhvr>
                                        <p:cTn id="19" dur="400" fill="hold"/>
                                        <p:tgtEl>
                                          <p:spTgt spid="28"/>
                                        </p:tgtEl>
                                        <p:attrNameLst>
                                          <p:attrName>ppt_w</p:attrName>
                                        </p:attrNameLst>
                                      </p:cBhvr>
                                      <p:tavLst>
                                        <p:tav tm="0">
                                          <p:val>
                                            <p:fltVal val="0"/>
                                          </p:val>
                                        </p:tav>
                                        <p:tav tm="100000">
                                          <p:val>
                                            <p:strVal val="#ppt_w"/>
                                          </p:val>
                                        </p:tav>
                                      </p:tavLst>
                                    </p:anim>
                                    <p:anim calcmode="lin" valueType="num">
                                      <p:cBhvr>
                                        <p:cTn id="20" dur="400" fill="hold"/>
                                        <p:tgtEl>
                                          <p:spTgt spid="28"/>
                                        </p:tgtEl>
                                        <p:attrNameLst>
                                          <p:attrName>ppt_h</p:attrName>
                                        </p:attrNameLst>
                                      </p:cBhvr>
                                      <p:tavLst>
                                        <p:tav tm="0">
                                          <p:val>
                                            <p:fltVal val="0"/>
                                          </p:val>
                                        </p:tav>
                                        <p:tav tm="100000">
                                          <p:val>
                                            <p:strVal val="#ppt_h"/>
                                          </p:val>
                                        </p:tav>
                                      </p:tavLst>
                                    </p:anim>
                                    <p:animEffect transition="in" filter="fade">
                                      <p:cBhvr>
                                        <p:cTn id="21" dur="400"/>
                                        <p:tgtEl>
                                          <p:spTgt spid="28"/>
                                        </p:tgtEl>
                                      </p:cBhvr>
                                    </p:animEffect>
                                  </p:childTnLst>
                                </p:cTn>
                              </p:par>
                            </p:childTnLst>
                          </p:cTn>
                        </p:par>
                        <p:par>
                          <p:cTn id="22" fill="hold">
                            <p:stCondLst>
                              <p:cond delay="1200"/>
                            </p:stCondLst>
                            <p:childTnLst>
                              <p:par>
                                <p:cTn id="23" presetID="53" presetClass="entr" presetSubtype="16" fill="hold" grpId="0" nodeType="afterEffect" nodePh="1">
                                  <p:stCondLst>
                                    <p:cond delay="0"/>
                                  </p:stCondLst>
                                  <p:endCondLst>
                                    <p:cond evt="begin" delay="0">
                                      <p:tn val="23"/>
                                    </p:cond>
                                  </p:endCondLst>
                                  <p:childTnLst>
                                    <p:set>
                                      <p:cBhvr>
                                        <p:cTn id="24" dur="1" fill="hold">
                                          <p:stCondLst>
                                            <p:cond delay="0"/>
                                          </p:stCondLst>
                                        </p:cTn>
                                        <p:tgtEl>
                                          <p:spTgt spid="20"/>
                                        </p:tgtEl>
                                        <p:attrNameLst>
                                          <p:attrName>style.visibility</p:attrName>
                                        </p:attrNameLst>
                                      </p:cBhvr>
                                      <p:to>
                                        <p:strVal val="visible"/>
                                      </p:to>
                                    </p:set>
                                    <p:anim calcmode="lin" valueType="num">
                                      <p:cBhvr>
                                        <p:cTn id="25" dur="400" fill="hold"/>
                                        <p:tgtEl>
                                          <p:spTgt spid="20"/>
                                        </p:tgtEl>
                                        <p:attrNameLst>
                                          <p:attrName>ppt_w</p:attrName>
                                        </p:attrNameLst>
                                      </p:cBhvr>
                                      <p:tavLst>
                                        <p:tav tm="0">
                                          <p:val>
                                            <p:fltVal val="0"/>
                                          </p:val>
                                        </p:tav>
                                        <p:tav tm="100000">
                                          <p:val>
                                            <p:strVal val="#ppt_w"/>
                                          </p:val>
                                        </p:tav>
                                      </p:tavLst>
                                    </p:anim>
                                    <p:anim calcmode="lin" valueType="num">
                                      <p:cBhvr>
                                        <p:cTn id="26" dur="400" fill="hold"/>
                                        <p:tgtEl>
                                          <p:spTgt spid="20"/>
                                        </p:tgtEl>
                                        <p:attrNameLst>
                                          <p:attrName>ppt_h</p:attrName>
                                        </p:attrNameLst>
                                      </p:cBhvr>
                                      <p:tavLst>
                                        <p:tav tm="0">
                                          <p:val>
                                            <p:fltVal val="0"/>
                                          </p:val>
                                        </p:tav>
                                        <p:tav tm="100000">
                                          <p:val>
                                            <p:strVal val="#ppt_h"/>
                                          </p:val>
                                        </p:tav>
                                      </p:tavLst>
                                    </p:anim>
                                    <p:animEffect transition="in" filter="fade">
                                      <p:cBhvr>
                                        <p:cTn id="27" dur="400"/>
                                        <p:tgtEl>
                                          <p:spTgt spid="20"/>
                                        </p:tgtEl>
                                      </p:cBhvr>
                                    </p:animEffect>
                                  </p:childTnLst>
                                </p:cTn>
                              </p:par>
                            </p:childTnLst>
                          </p:cTn>
                        </p:par>
                        <p:par>
                          <p:cTn id="28" fill="hold">
                            <p:stCondLst>
                              <p:cond delay="1600"/>
                            </p:stCondLst>
                            <p:childTnLst>
                              <p:par>
                                <p:cTn id="29" presetID="53" presetClass="entr" presetSubtype="16" fill="hold" grpId="0" nodeType="afterEffect" nodePh="1">
                                  <p:stCondLst>
                                    <p:cond delay="0"/>
                                  </p:stCondLst>
                                  <p:endCondLst>
                                    <p:cond evt="begin" delay="0">
                                      <p:tn val="29"/>
                                    </p:cond>
                                  </p:endCondLst>
                                  <p:childTnLst>
                                    <p:set>
                                      <p:cBhvr>
                                        <p:cTn id="30" dur="1" fill="hold">
                                          <p:stCondLst>
                                            <p:cond delay="0"/>
                                          </p:stCondLst>
                                        </p:cTn>
                                        <p:tgtEl>
                                          <p:spTgt spid="29"/>
                                        </p:tgtEl>
                                        <p:attrNameLst>
                                          <p:attrName>style.visibility</p:attrName>
                                        </p:attrNameLst>
                                      </p:cBhvr>
                                      <p:to>
                                        <p:strVal val="visible"/>
                                      </p:to>
                                    </p:set>
                                    <p:anim calcmode="lin" valueType="num">
                                      <p:cBhvr>
                                        <p:cTn id="31" dur="400" fill="hold"/>
                                        <p:tgtEl>
                                          <p:spTgt spid="29"/>
                                        </p:tgtEl>
                                        <p:attrNameLst>
                                          <p:attrName>ppt_w</p:attrName>
                                        </p:attrNameLst>
                                      </p:cBhvr>
                                      <p:tavLst>
                                        <p:tav tm="0">
                                          <p:val>
                                            <p:fltVal val="0"/>
                                          </p:val>
                                        </p:tav>
                                        <p:tav tm="100000">
                                          <p:val>
                                            <p:strVal val="#ppt_w"/>
                                          </p:val>
                                        </p:tav>
                                      </p:tavLst>
                                    </p:anim>
                                    <p:anim calcmode="lin" valueType="num">
                                      <p:cBhvr>
                                        <p:cTn id="32" dur="400" fill="hold"/>
                                        <p:tgtEl>
                                          <p:spTgt spid="29"/>
                                        </p:tgtEl>
                                        <p:attrNameLst>
                                          <p:attrName>ppt_h</p:attrName>
                                        </p:attrNameLst>
                                      </p:cBhvr>
                                      <p:tavLst>
                                        <p:tav tm="0">
                                          <p:val>
                                            <p:fltVal val="0"/>
                                          </p:val>
                                        </p:tav>
                                        <p:tav tm="100000">
                                          <p:val>
                                            <p:strVal val="#ppt_h"/>
                                          </p:val>
                                        </p:tav>
                                      </p:tavLst>
                                    </p:anim>
                                    <p:animEffect transition="in" filter="fade">
                                      <p:cBhvr>
                                        <p:cTn id="33" dur="400"/>
                                        <p:tgtEl>
                                          <p:spTgt spid="29"/>
                                        </p:tgtEl>
                                      </p:cBhvr>
                                    </p:animEffect>
                                  </p:childTnLst>
                                </p:cTn>
                              </p:par>
                            </p:childTnLst>
                          </p:cTn>
                        </p:par>
                        <p:par>
                          <p:cTn id="34" fill="hold">
                            <p:stCondLst>
                              <p:cond delay="2000"/>
                            </p:stCondLst>
                            <p:childTnLst>
                              <p:par>
                                <p:cTn id="35" presetID="53" presetClass="entr" presetSubtype="16" fill="hold" grpId="0" nodeType="afterEffect" nodePh="1">
                                  <p:stCondLst>
                                    <p:cond delay="0"/>
                                  </p:stCondLst>
                                  <p:endCondLst>
                                    <p:cond evt="begin" delay="0">
                                      <p:tn val="35"/>
                                    </p:cond>
                                  </p:endCondLst>
                                  <p:childTnLst>
                                    <p:set>
                                      <p:cBhvr>
                                        <p:cTn id="36" dur="1" fill="hold">
                                          <p:stCondLst>
                                            <p:cond delay="0"/>
                                          </p:stCondLst>
                                        </p:cTn>
                                        <p:tgtEl>
                                          <p:spTgt spid="26"/>
                                        </p:tgtEl>
                                        <p:attrNameLst>
                                          <p:attrName>style.visibility</p:attrName>
                                        </p:attrNameLst>
                                      </p:cBhvr>
                                      <p:to>
                                        <p:strVal val="visible"/>
                                      </p:to>
                                    </p:set>
                                    <p:anim calcmode="lin" valueType="num">
                                      <p:cBhvr>
                                        <p:cTn id="37" dur="400" fill="hold"/>
                                        <p:tgtEl>
                                          <p:spTgt spid="26"/>
                                        </p:tgtEl>
                                        <p:attrNameLst>
                                          <p:attrName>ppt_w</p:attrName>
                                        </p:attrNameLst>
                                      </p:cBhvr>
                                      <p:tavLst>
                                        <p:tav tm="0">
                                          <p:val>
                                            <p:fltVal val="0"/>
                                          </p:val>
                                        </p:tav>
                                        <p:tav tm="100000">
                                          <p:val>
                                            <p:strVal val="#ppt_w"/>
                                          </p:val>
                                        </p:tav>
                                      </p:tavLst>
                                    </p:anim>
                                    <p:anim calcmode="lin" valueType="num">
                                      <p:cBhvr>
                                        <p:cTn id="38" dur="400" fill="hold"/>
                                        <p:tgtEl>
                                          <p:spTgt spid="26"/>
                                        </p:tgtEl>
                                        <p:attrNameLst>
                                          <p:attrName>ppt_h</p:attrName>
                                        </p:attrNameLst>
                                      </p:cBhvr>
                                      <p:tavLst>
                                        <p:tav tm="0">
                                          <p:val>
                                            <p:fltVal val="0"/>
                                          </p:val>
                                        </p:tav>
                                        <p:tav tm="100000">
                                          <p:val>
                                            <p:strVal val="#ppt_h"/>
                                          </p:val>
                                        </p:tav>
                                      </p:tavLst>
                                    </p:anim>
                                    <p:animEffect transition="in" filter="fade">
                                      <p:cBhvr>
                                        <p:cTn id="39" dur="400"/>
                                        <p:tgtEl>
                                          <p:spTgt spid="26"/>
                                        </p:tgtEl>
                                      </p:cBhvr>
                                    </p:animEffect>
                                  </p:childTnLst>
                                </p:cTn>
                              </p:par>
                            </p:childTnLst>
                          </p:cTn>
                        </p:par>
                        <p:par>
                          <p:cTn id="40" fill="hold">
                            <p:stCondLst>
                              <p:cond delay="2400"/>
                            </p:stCondLst>
                            <p:childTnLst>
                              <p:par>
                                <p:cTn id="41" presetID="53" presetClass="entr" presetSubtype="16" fill="hold" grpId="0" nodeType="afterEffect" nodePh="1">
                                  <p:stCondLst>
                                    <p:cond delay="0"/>
                                  </p:stCondLst>
                                  <p:endCondLst>
                                    <p:cond evt="begin" delay="0">
                                      <p:tn val="41"/>
                                    </p:cond>
                                  </p:endCondLst>
                                  <p:childTnLst>
                                    <p:set>
                                      <p:cBhvr>
                                        <p:cTn id="42" dur="1" fill="hold">
                                          <p:stCondLst>
                                            <p:cond delay="0"/>
                                          </p:stCondLst>
                                        </p:cTn>
                                        <p:tgtEl>
                                          <p:spTgt spid="30"/>
                                        </p:tgtEl>
                                        <p:attrNameLst>
                                          <p:attrName>style.visibility</p:attrName>
                                        </p:attrNameLst>
                                      </p:cBhvr>
                                      <p:to>
                                        <p:strVal val="visible"/>
                                      </p:to>
                                    </p:set>
                                    <p:anim calcmode="lin" valueType="num">
                                      <p:cBhvr>
                                        <p:cTn id="43" dur="400" fill="hold"/>
                                        <p:tgtEl>
                                          <p:spTgt spid="30"/>
                                        </p:tgtEl>
                                        <p:attrNameLst>
                                          <p:attrName>ppt_w</p:attrName>
                                        </p:attrNameLst>
                                      </p:cBhvr>
                                      <p:tavLst>
                                        <p:tav tm="0">
                                          <p:val>
                                            <p:fltVal val="0"/>
                                          </p:val>
                                        </p:tav>
                                        <p:tav tm="100000">
                                          <p:val>
                                            <p:strVal val="#ppt_w"/>
                                          </p:val>
                                        </p:tav>
                                      </p:tavLst>
                                    </p:anim>
                                    <p:anim calcmode="lin" valueType="num">
                                      <p:cBhvr>
                                        <p:cTn id="44" dur="400" fill="hold"/>
                                        <p:tgtEl>
                                          <p:spTgt spid="30"/>
                                        </p:tgtEl>
                                        <p:attrNameLst>
                                          <p:attrName>ppt_h</p:attrName>
                                        </p:attrNameLst>
                                      </p:cBhvr>
                                      <p:tavLst>
                                        <p:tav tm="0">
                                          <p:val>
                                            <p:fltVal val="0"/>
                                          </p:val>
                                        </p:tav>
                                        <p:tav tm="100000">
                                          <p:val>
                                            <p:strVal val="#ppt_h"/>
                                          </p:val>
                                        </p:tav>
                                      </p:tavLst>
                                    </p:anim>
                                    <p:animEffect transition="in" filter="fade">
                                      <p:cBhvr>
                                        <p:cTn id="45" dur="400"/>
                                        <p:tgtEl>
                                          <p:spTgt spid="30"/>
                                        </p:tgtEl>
                                      </p:cBhvr>
                                    </p:animEffect>
                                  </p:childTnLst>
                                </p:cTn>
                              </p:par>
                            </p:childTnLst>
                          </p:cTn>
                        </p:par>
                        <p:par>
                          <p:cTn id="46" fill="hold">
                            <p:stCondLst>
                              <p:cond delay="2800"/>
                            </p:stCondLst>
                            <p:childTnLst>
                              <p:par>
                                <p:cTn id="47" presetID="53" presetClass="entr" presetSubtype="16" fill="hold" grpId="0" nodeType="afterEffect" nodePh="1">
                                  <p:stCondLst>
                                    <p:cond delay="0"/>
                                  </p:stCondLst>
                                  <p:endCondLst>
                                    <p:cond evt="begin" delay="0">
                                      <p:tn val="47"/>
                                    </p:cond>
                                  </p:endCondLst>
                                  <p:childTnLst>
                                    <p:set>
                                      <p:cBhvr>
                                        <p:cTn id="48" dur="1" fill="hold">
                                          <p:stCondLst>
                                            <p:cond delay="0"/>
                                          </p:stCondLst>
                                        </p:cTn>
                                        <p:tgtEl>
                                          <p:spTgt spid="32"/>
                                        </p:tgtEl>
                                        <p:attrNameLst>
                                          <p:attrName>style.visibility</p:attrName>
                                        </p:attrNameLst>
                                      </p:cBhvr>
                                      <p:to>
                                        <p:strVal val="visible"/>
                                      </p:to>
                                    </p:set>
                                    <p:anim calcmode="lin" valueType="num">
                                      <p:cBhvr>
                                        <p:cTn id="49" dur="400" fill="hold"/>
                                        <p:tgtEl>
                                          <p:spTgt spid="32"/>
                                        </p:tgtEl>
                                        <p:attrNameLst>
                                          <p:attrName>ppt_w</p:attrName>
                                        </p:attrNameLst>
                                      </p:cBhvr>
                                      <p:tavLst>
                                        <p:tav tm="0">
                                          <p:val>
                                            <p:fltVal val="0"/>
                                          </p:val>
                                        </p:tav>
                                        <p:tav tm="100000">
                                          <p:val>
                                            <p:strVal val="#ppt_w"/>
                                          </p:val>
                                        </p:tav>
                                      </p:tavLst>
                                    </p:anim>
                                    <p:anim calcmode="lin" valueType="num">
                                      <p:cBhvr>
                                        <p:cTn id="50" dur="400" fill="hold"/>
                                        <p:tgtEl>
                                          <p:spTgt spid="32"/>
                                        </p:tgtEl>
                                        <p:attrNameLst>
                                          <p:attrName>ppt_h</p:attrName>
                                        </p:attrNameLst>
                                      </p:cBhvr>
                                      <p:tavLst>
                                        <p:tav tm="0">
                                          <p:val>
                                            <p:fltVal val="0"/>
                                          </p:val>
                                        </p:tav>
                                        <p:tav tm="100000">
                                          <p:val>
                                            <p:strVal val="#ppt_h"/>
                                          </p:val>
                                        </p:tav>
                                      </p:tavLst>
                                    </p:anim>
                                    <p:animEffect transition="in" filter="fade">
                                      <p:cBhvr>
                                        <p:cTn id="51" dur="4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6" grpId="0"/>
      <p:bldP spid="27" grpId="0"/>
      <p:bldP spid="28" grpId="0"/>
      <p:bldP spid="29" grpId="0"/>
      <p:bldP spid="30" grpId="0"/>
      <p:bldP spid="32" grpId="0"/>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valuation Layout">
    <p:spTree>
      <p:nvGrpSpPr>
        <p:cNvPr id="1" name=""/>
        <p:cNvGrpSpPr/>
        <p:nvPr/>
      </p:nvGrpSpPr>
      <p:grpSpPr>
        <a:xfrm>
          <a:off x="0" y="0"/>
          <a:ext cx="0" cy="0"/>
          <a:chOff x="0" y="0"/>
          <a:chExt cx="0" cy="0"/>
        </a:xfrm>
      </p:grpSpPr>
      <p:sp>
        <p:nvSpPr>
          <p:cNvPr id="12" name="Rectangle 11"/>
          <p:cNvSpPr/>
          <p:nvPr userDrawn="1"/>
        </p:nvSpPr>
        <p:spPr>
          <a:xfrm>
            <a:off x="1194972" y="512064"/>
            <a:ext cx="22021619" cy="1950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243840" tIns="121920" rIns="243840" bIns="121920" numCol="1" anchor="b" anchorCtr="0" compatLnSpc="1">
            <a:prstTxWarp prst="textNoShape">
              <a:avLst/>
            </a:prstTxWarp>
          </a:bodyPr>
          <a:lstStyle/>
          <a:p>
            <a:pPr marL="16670" indent="-16670" defTabSz="1219215" eaLnBrk="0" fontAlgn="base" hangingPunct="0">
              <a:lnSpc>
                <a:spcPct val="80000"/>
              </a:lnSpc>
              <a:spcBef>
                <a:spcPct val="0"/>
              </a:spcBef>
              <a:spcAft>
                <a:spcPct val="0"/>
              </a:spcAft>
            </a:pPr>
            <a:r>
              <a:rPr lang="en-US" sz="7467" kern="1200" dirty="0">
                <a:solidFill>
                  <a:schemeClr val="bg1"/>
                </a:solidFill>
                <a:latin typeface="CiscoSansTT Light" panose="020B0503020201020303" pitchFamily="34" charset="0"/>
                <a:ea typeface="ＭＳ Ｐゴシック" charset="0"/>
                <a:cs typeface="CiscoSansTT Light" panose="020B0503020201020303" pitchFamily="34" charset="0"/>
                <a:sym typeface="Arial" pitchFamily="34" charset="0"/>
              </a:rPr>
              <a:t>Complete your online session evaluation</a:t>
            </a:r>
          </a:p>
        </p:txBody>
      </p:sp>
      <p:sp>
        <p:nvSpPr>
          <p:cNvPr id="36"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15601831" y="13191744"/>
            <a:ext cx="6786110" cy="412049"/>
          </a:xfrm>
          <a:prstGeom prst="rect">
            <a:avLst/>
          </a:prstGeom>
          <a:noFill/>
          <a:ln w="9525">
            <a:noFill/>
            <a:miter lim="800000"/>
            <a:headEnd/>
            <a:tailEnd/>
          </a:ln>
          <a:effectLst/>
        </p:spPr>
        <p:txBody>
          <a:bodyPr wrap="square" lIns="164229" tIns="82112" rIns="164229" bIns="82112" anchor="b">
            <a:spAutoFit/>
          </a:bodyPr>
          <a:lstStyle/>
          <a:p>
            <a:pPr marL="0" marR="0" lvl="0" indent="0" algn="r" defTabSz="162867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37" name="TextBox 36">
            <a:extLst>
              <a:ext uri="{FF2B5EF4-FFF2-40B4-BE49-F238E27FC236}">
                <a16:creationId xmlns:a16="http://schemas.microsoft.com/office/drawing/2014/main" id="{B810A9CF-C747-2B40-A1E3-3B19743F3386}"/>
              </a:ext>
            </a:extLst>
          </p:cNvPr>
          <p:cNvSpPr txBox="1"/>
          <p:nvPr userDrawn="1"/>
        </p:nvSpPr>
        <p:spPr>
          <a:xfrm>
            <a:off x="11618753" y="13247151"/>
            <a:ext cx="1149674" cy="420564"/>
          </a:xfrm>
          <a:prstGeom prst="rect">
            <a:avLst/>
          </a:prstGeom>
          <a:noFill/>
        </p:spPr>
        <p:txBody>
          <a:bodyPr wrap="none" rtlCol="0" anchor="b">
            <a:spAutoFit/>
          </a:bodyPr>
          <a:lstStyle/>
          <a:p>
            <a:pPr marL="0" marR="0" lvl="0" indent="0" algn="ctr" defTabSz="1219215" rtl="0" eaLnBrk="1" fontAlgn="base" latinLnBrk="0" hangingPunct="1">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a:t>
            </a:r>
            <a:r>
              <a:rPr kumimoji="0" lang="en-US" sz="2133" b="0" i="0" u="none" strike="noStrike" kern="1200" cap="none" spc="0" normalizeH="0" baseline="0" noProof="0" dirty="0" err="1">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CLMel</a:t>
            </a:r>
            <a:endParaRPr kumimoji="0" lang="en-US" sz="21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endParaRPr>
          </a:p>
        </p:txBody>
      </p:sp>
      <p:sp>
        <p:nvSpPr>
          <p:cNvPr id="38" name="Footer Placeholder 2"/>
          <p:cNvSpPr>
            <a:spLocks noGrp="1"/>
          </p:cNvSpPr>
          <p:nvPr>
            <p:ph type="ftr" sz="quarter" idx="3"/>
          </p:nvPr>
        </p:nvSpPr>
        <p:spPr>
          <a:xfrm>
            <a:off x="13928569" y="13295386"/>
            <a:ext cx="1911884" cy="308407"/>
          </a:xfrm>
          <a:prstGeom prst="rect">
            <a:avLst/>
          </a:prstGeom>
          <a:noFill/>
          <a:ln w="9525">
            <a:noFill/>
            <a:miter lim="800000"/>
            <a:headEnd/>
            <a:tailEnd/>
          </a:ln>
          <a:effectLst/>
        </p:spPr>
        <p:txBody>
          <a:bodyPr wrap="square" lIns="61586" tIns="30792" rIns="61586" bIns="30792" anchor="b">
            <a:spAutoFit/>
          </a:bodyPr>
          <a:lstStyle>
            <a:lvl1pPr algn="l">
              <a:defRPr lang="en-US" sz="1600" dirty="0">
                <a:solidFill>
                  <a:schemeClr val="tx1"/>
                </a:solidFill>
                <a:latin typeface="CiscoSansTT Light" panose="020B0503020201020303" pitchFamily="34" charset="0"/>
                <a:cs typeface="CiscoSans Thin"/>
              </a:defRPr>
            </a:lvl1pPr>
          </a:lstStyle>
          <a:p>
            <a:pPr defTabSz="1628671"/>
            <a:r>
              <a:rPr lang="en-AU"/>
              <a:t>Presentation ID</a:t>
            </a:r>
          </a:p>
        </p:txBody>
      </p:sp>
      <p:sp>
        <p:nvSpPr>
          <p:cNvPr id="39" name="Slide Number Placeholder 1"/>
          <p:cNvSpPr>
            <a:spLocks noGrp="1"/>
          </p:cNvSpPr>
          <p:nvPr>
            <p:ph type="sldNum" sz="quarter" idx="4"/>
          </p:nvPr>
        </p:nvSpPr>
        <p:spPr>
          <a:xfrm>
            <a:off x="22323306" y="13015714"/>
            <a:ext cx="959234" cy="732365"/>
          </a:xfrm>
          <a:prstGeom prst="rect">
            <a:avLst/>
          </a:prstGeom>
        </p:spPr>
        <p:txBody>
          <a:bodyPr vert="horz" lIns="91440" tIns="45720" rIns="91440" bIns="45720" rtlCol="0" anchor="ctr"/>
          <a:lstStyle>
            <a:lvl1pPr algn="r">
              <a:defRPr lang="en-US" sz="1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41" name="Content Placeholder 2">
            <a:extLst>
              <a:ext uri="{FF2B5EF4-FFF2-40B4-BE49-F238E27FC236}">
                <a16:creationId xmlns:a16="http://schemas.microsoft.com/office/drawing/2014/main" id="{59A4CA7F-9171-4F6E-8F84-4ADF1B0C1A75}"/>
              </a:ext>
            </a:extLst>
          </p:cNvPr>
          <p:cNvSpPr txBox="1">
            <a:spLocks/>
          </p:cNvSpPr>
          <p:nvPr userDrawn="1"/>
        </p:nvSpPr>
        <p:spPr>
          <a:xfrm>
            <a:off x="1188472" y="3985676"/>
            <a:ext cx="12882285" cy="4195700"/>
          </a:xfrm>
          <a:prstGeom prst="rect">
            <a:avLst/>
          </a:prstGeom>
        </p:spPr>
        <p:txBody>
          <a:bodyPr wrap="square">
            <a:spAutoFit/>
          </a:bodyPr>
          <a:lstStyle>
            <a:lvl1pPr marL="187523" indent="-185738" algn="l" rtl="0" eaLnBrk="0" fontAlgn="base" hangingPunct="0">
              <a:lnSpc>
                <a:spcPct val="90000"/>
              </a:lnSpc>
              <a:spcBef>
                <a:spcPts val="1200"/>
              </a:spcBef>
              <a:spcAft>
                <a:spcPct val="0"/>
              </a:spcAft>
              <a:buClr>
                <a:srgbClr val="0C65B7"/>
              </a:buClr>
              <a:buSzPct val="100000"/>
              <a:buFont typeface="Arial" panose="020B0604020202020204" pitchFamily="34" charset="0"/>
              <a:buChar char="•"/>
              <a:defRPr sz="1800">
                <a:solidFill>
                  <a:schemeClr val="tx1"/>
                </a:solidFill>
                <a:latin typeface="+mn-lt"/>
                <a:ea typeface="+mn-ea"/>
                <a:cs typeface="+mn-cs"/>
                <a:sym typeface="Arial" pitchFamily="34" charset="0"/>
              </a:defRPr>
            </a:lvl1pPr>
            <a:lvl2pPr marL="386656" indent="-193775" algn="l" rtl="0" eaLnBrk="0" fontAlgn="base" hangingPunct="0">
              <a:lnSpc>
                <a:spcPct val="90000"/>
              </a:lnSpc>
              <a:spcBef>
                <a:spcPts val="400"/>
              </a:spcBef>
              <a:spcAft>
                <a:spcPct val="0"/>
              </a:spcAft>
              <a:buClr>
                <a:srgbClr val="0C65B7"/>
              </a:buClr>
              <a:buSzPct val="100000"/>
              <a:buFont typeface="Arial"/>
              <a:buChar char="–"/>
              <a:defRPr sz="1600">
                <a:solidFill>
                  <a:schemeClr val="tx1"/>
                </a:solidFill>
                <a:latin typeface="+mn-lt"/>
                <a:ea typeface="+mn-ea"/>
                <a:cs typeface="+mn-cs"/>
                <a:sym typeface="Arial" pitchFamily="34" charset="0"/>
              </a:defRPr>
            </a:lvl2pPr>
            <a:lvl3pPr marL="546497" indent="-159842" algn="l" rtl="0" eaLnBrk="0" fontAlgn="base" hangingPunct="0">
              <a:lnSpc>
                <a:spcPct val="90000"/>
              </a:lnSpc>
              <a:spcBef>
                <a:spcPts val="200"/>
              </a:spcBef>
              <a:spcAft>
                <a:spcPct val="0"/>
              </a:spcAft>
              <a:buClr>
                <a:srgbClr val="0C65B7"/>
              </a:buClr>
              <a:buSzPct val="100000"/>
              <a:buFont typeface="Arial" panose="020B0604020202020204" pitchFamily="34" charset="0"/>
              <a:buChar char="•"/>
              <a:defRPr sz="1400">
                <a:solidFill>
                  <a:schemeClr val="tx1"/>
                </a:solidFill>
                <a:latin typeface="+mn-lt"/>
                <a:ea typeface="+mn-ea"/>
                <a:cs typeface="+mn-cs"/>
                <a:sym typeface="Arial" pitchFamily="34" charset="0"/>
              </a:defRPr>
            </a:lvl3pPr>
            <a:lvl4pPr marL="706339" indent="-159842" algn="l" rtl="0" eaLnBrk="0" fontAlgn="base" hangingPunct="0">
              <a:lnSpc>
                <a:spcPct val="90000"/>
              </a:lnSpc>
              <a:spcBef>
                <a:spcPts val="200"/>
              </a:spcBef>
              <a:spcAft>
                <a:spcPct val="0"/>
              </a:spcAft>
              <a:buClr>
                <a:srgbClr val="0C65B7"/>
              </a:buClr>
              <a:buSzPct val="100000"/>
              <a:buFont typeface="Arial" pitchFamily="34" charset="0"/>
              <a:buChar char="–"/>
              <a:defRPr sz="1100">
                <a:solidFill>
                  <a:schemeClr val="tx1"/>
                </a:solidFill>
                <a:latin typeface="+mn-lt"/>
                <a:ea typeface="+mn-ea"/>
                <a:cs typeface="+mn-cs"/>
                <a:sym typeface="Arial" pitchFamily="34" charset="0"/>
              </a:defRPr>
            </a:lvl4pPr>
            <a:lvl5pPr marL="773311" indent="-66973" algn="l" rtl="0" eaLnBrk="0" fontAlgn="base" hangingPunct="0">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marL="4760" indent="0" algn="l" defTabSz="1219215" rtl="0" eaLnBrk="0" fontAlgn="base" latinLnBrk="0" hangingPunct="0">
              <a:lnSpc>
                <a:spcPct val="90000"/>
              </a:lnSpc>
              <a:spcBef>
                <a:spcPts val="3200"/>
              </a:spcBef>
              <a:spcAft>
                <a:spcPct val="0"/>
              </a:spcAft>
              <a:buClr>
                <a:schemeClr val="bg1"/>
              </a:buClr>
              <a:buSzPct val="80000"/>
              <a:buNone/>
            </a:pPr>
            <a:r>
              <a:rPr lang="en-US" sz="5333" kern="1200" dirty="0">
                <a:solidFill>
                  <a:schemeClr val="bg1"/>
                </a:solidFill>
                <a:latin typeface="CiscoSansTT Light" panose="020B0503020201020303" pitchFamily="34" charset="0"/>
                <a:cs typeface="CiscoSansTT Light" panose="020B0503020201020303" pitchFamily="34" charset="0"/>
                <a:sym typeface="Arial" pitchFamily="34" charset="0"/>
              </a:rPr>
              <a:t>Give us your feedback to be entered into a Daily Survey Drawing. </a:t>
            </a:r>
          </a:p>
          <a:p>
            <a:pPr marL="4760" indent="0" algn="l" defTabSz="1219215" rtl="0" eaLnBrk="0" fontAlgn="base" latinLnBrk="0" hangingPunct="0">
              <a:lnSpc>
                <a:spcPct val="90000"/>
              </a:lnSpc>
              <a:spcBef>
                <a:spcPts val="3200"/>
              </a:spcBef>
              <a:spcAft>
                <a:spcPct val="0"/>
              </a:spcAft>
              <a:buClr>
                <a:schemeClr val="bg1"/>
              </a:buClr>
              <a:buSzPct val="80000"/>
              <a:buNone/>
            </a:pPr>
            <a:r>
              <a:rPr lang="en-US" sz="5333" kern="1200" dirty="0">
                <a:solidFill>
                  <a:schemeClr val="bg1"/>
                </a:solidFill>
                <a:latin typeface="CiscoSansTT Light" panose="020B0503020201020303" pitchFamily="34" charset="0"/>
                <a:cs typeface="CiscoSansTT Light" panose="020B0503020201020303" pitchFamily="34" charset="0"/>
                <a:sym typeface="Arial" pitchFamily="34" charset="0"/>
              </a:rPr>
              <a:t>Complete your session surveys through the Cisco Live mobile app or on </a:t>
            </a:r>
            <a:r>
              <a:rPr lang="en-US" sz="5333" kern="1200" dirty="0">
                <a:solidFill>
                  <a:schemeClr val="bg1"/>
                </a:solidFill>
                <a:latin typeface="CiscoSansTT Light" panose="020B0503020201020303" pitchFamily="34" charset="0"/>
                <a:cs typeface="CiscoSansTT Light" panose="020B0503020201020303" pitchFamily="34" charset="0"/>
                <a:sym typeface="Arial" pitchFamily="34" charset="0"/>
                <a:hlinkClick r:id="rId2"/>
              </a:rPr>
              <a:t>www.</a:t>
            </a:r>
            <a:r>
              <a:rPr lang="en-US" sz="5333" u="sng" kern="1200" dirty="0">
                <a:solidFill>
                  <a:schemeClr val="bg1"/>
                </a:solidFill>
                <a:latin typeface="CiscoSansTT Light" panose="020B0503020201020303" pitchFamily="34" charset="0"/>
                <a:cs typeface="CiscoSansTT Light" panose="020B0503020201020303" pitchFamily="34" charset="0"/>
                <a:sym typeface="Arial" pitchFamily="34" charset="0"/>
                <a:hlinkClick r:id="rId2"/>
              </a:rPr>
              <a:t>CiscoLive.com/us</a:t>
            </a:r>
            <a:r>
              <a:rPr lang="en-US" sz="5333" kern="1200" dirty="0">
                <a:solidFill>
                  <a:schemeClr val="bg1"/>
                </a:solidFill>
                <a:latin typeface="CiscoSansTT Light" panose="020B0503020201020303" pitchFamily="34" charset="0"/>
                <a:cs typeface="CiscoSansTT Light" panose="020B0503020201020303" pitchFamily="34" charset="0"/>
                <a:sym typeface="Arial" pitchFamily="34" charset="0"/>
              </a:rPr>
              <a:t>.</a:t>
            </a:r>
          </a:p>
        </p:txBody>
      </p:sp>
      <p:sp>
        <p:nvSpPr>
          <p:cNvPr id="42" name="TextBox 41">
            <a:extLst>
              <a:ext uri="{FF2B5EF4-FFF2-40B4-BE49-F238E27FC236}">
                <a16:creationId xmlns:a16="http://schemas.microsoft.com/office/drawing/2014/main" id="{3E7735C4-84ED-40C6-9805-DD27B825B79C}"/>
              </a:ext>
            </a:extLst>
          </p:cNvPr>
          <p:cNvSpPr txBox="1"/>
          <p:nvPr userDrawn="1"/>
        </p:nvSpPr>
        <p:spPr>
          <a:xfrm>
            <a:off x="1188473" y="8677687"/>
            <a:ext cx="14037468" cy="1126334"/>
          </a:xfrm>
          <a:prstGeom prst="rect">
            <a:avLst/>
          </a:prstGeom>
          <a:noFill/>
        </p:spPr>
        <p:txBody>
          <a:bodyPr wrap="square" rtlCol="0">
            <a:spAutoFit/>
          </a:bodyPr>
          <a:lstStyle/>
          <a:p>
            <a:pPr defTabSz="2438430">
              <a:lnSpc>
                <a:spcPct val="90000"/>
              </a:lnSpc>
              <a:spcBef>
                <a:spcPts val="1600"/>
              </a:spcBef>
              <a:defRPr/>
            </a:pPr>
            <a:r>
              <a:rPr lang="en-US" sz="3733" dirty="0">
                <a:solidFill>
                  <a:schemeClr val="bg1"/>
                </a:solidFill>
                <a:latin typeface="CiscoSansTT Light" panose="020B0503020201020303" pitchFamily="34" charset="0"/>
                <a:cs typeface="CiscoSansTT Light" panose="020B0503020201020303" pitchFamily="34" charset="0"/>
              </a:rPr>
              <a:t>Don’t forget: Cisco Live sessions will be available for viewing on demand after the event at </a:t>
            </a:r>
            <a:r>
              <a:rPr lang="en-US" sz="3733" dirty="0">
                <a:solidFill>
                  <a:schemeClr val="bg1"/>
                </a:solidFill>
                <a:latin typeface="CiscoSansTT Light" panose="020B0503020201020303" pitchFamily="34" charset="0"/>
                <a:cs typeface="CiscoSansTT Light" panose="020B0503020201020303" pitchFamily="34" charset="0"/>
                <a:hlinkClick r:id="rId3"/>
              </a:rPr>
              <a:t>www.</a:t>
            </a:r>
            <a:r>
              <a:rPr lang="en-US" sz="3733" u="sng" dirty="0">
                <a:solidFill>
                  <a:schemeClr val="bg1"/>
                </a:solidFill>
                <a:latin typeface="CiscoSansTT Light" panose="020B0503020201020303" pitchFamily="34" charset="0"/>
                <a:cs typeface="CiscoSansTT Light" panose="020B0503020201020303" pitchFamily="34" charset="0"/>
                <a:hlinkClick r:id="rId3"/>
              </a:rPr>
              <a:t>CiscoLive.com/Online</a:t>
            </a:r>
            <a:r>
              <a:rPr lang="en-US" sz="3733" dirty="0">
                <a:solidFill>
                  <a:schemeClr val="bg1"/>
                </a:solidFill>
                <a:latin typeface="CiscoSansTT Light" panose="020B0503020201020303" pitchFamily="34" charset="0"/>
                <a:cs typeface="CiscoSansTT Light" panose="020B0503020201020303" pitchFamily="34" charset="0"/>
              </a:rPr>
              <a:t>.</a:t>
            </a:r>
          </a:p>
        </p:txBody>
      </p:sp>
      <p:sp>
        <p:nvSpPr>
          <p:cNvPr id="43" name="Rectangle: Top Corners Rounded 42">
            <a:extLst>
              <a:ext uri="{FF2B5EF4-FFF2-40B4-BE49-F238E27FC236}">
                <a16:creationId xmlns:a16="http://schemas.microsoft.com/office/drawing/2014/main" id="{71EE026E-F10B-4000-8EF4-5E36DD52D072}"/>
              </a:ext>
            </a:extLst>
          </p:cNvPr>
          <p:cNvSpPr/>
          <p:nvPr userDrawn="1"/>
        </p:nvSpPr>
        <p:spPr>
          <a:xfrm rot="16200000">
            <a:off x="16705593" y="2102501"/>
            <a:ext cx="5852160" cy="9510998"/>
          </a:xfrm>
          <a:prstGeom prst="round2SameRect">
            <a:avLst>
              <a:gd name="adj1" fmla="val 50000"/>
              <a:gd name="adj2"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00" dirty="0"/>
          </a:p>
        </p:txBody>
      </p:sp>
      <p:grpSp>
        <p:nvGrpSpPr>
          <p:cNvPr id="44" name="Group 43">
            <a:extLst>
              <a:ext uri="{FF2B5EF4-FFF2-40B4-BE49-F238E27FC236}">
                <a16:creationId xmlns:a16="http://schemas.microsoft.com/office/drawing/2014/main" id="{54819DC1-82D4-432E-93EA-28A67851515D}"/>
              </a:ext>
            </a:extLst>
          </p:cNvPr>
          <p:cNvGrpSpPr/>
          <p:nvPr userDrawn="1"/>
        </p:nvGrpSpPr>
        <p:grpSpPr>
          <a:xfrm>
            <a:off x="16612648" y="5247336"/>
            <a:ext cx="6034802" cy="3221328"/>
            <a:chOff x="6359458" y="1911709"/>
            <a:chExt cx="2262756" cy="1207998"/>
          </a:xfrm>
        </p:grpSpPr>
        <p:grpSp>
          <p:nvGrpSpPr>
            <p:cNvPr id="56" name="Group 221">
              <a:extLst>
                <a:ext uri="{FF2B5EF4-FFF2-40B4-BE49-F238E27FC236}">
                  <a16:creationId xmlns:a16="http://schemas.microsoft.com/office/drawing/2014/main" id="{C97A1DE0-EF75-4473-80D0-98196A275776}"/>
                </a:ext>
              </a:extLst>
            </p:cNvPr>
            <p:cNvGrpSpPr>
              <a:grpSpLocks noChangeAspect="1"/>
            </p:cNvGrpSpPr>
            <p:nvPr/>
          </p:nvGrpSpPr>
          <p:grpSpPr bwMode="auto">
            <a:xfrm>
              <a:off x="6359458" y="1911709"/>
              <a:ext cx="1700931" cy="1005840"/>
              <a:chOff x="2049" y="1143"/>
              <a:chExt cx="1664" cy="984"/>
            </a:xfrm>
          </p:grpSpPr>
          <p:sp>
            <p:nvSpPr>
              <p:cNvPr id="68" name="Freeform 222">
                <a:extLst>
                  <a:ext uri="{FF2B5EF4-FFF2-40B4-BE49-F238E27FC236}">
                    <a16:creationId xmlns:a16="http://schemas.microsoft.com/office/drawing/2014/main" id="{66964C39-D60F-4CA5-89CC-44A45702BB59}"/>
                  </a:ext>
                </a:extLst>
              </p:cNvPr>
              <p:cNvSpPr>
                <a:spLocks/>
              </p:cNvSpPr>
              <p:nvPr/>
            </p:nvSpPr>
            <p:spPr bwMode="auto">
              <a:xfrm>
                <a:off x="2049" y="2058"/>
                <a:ext cx="1664" cy="69"/>
              </a:xfrm>
              <a:custGeom>
                <a:avLst/>
                <a:gdLst>
                  <a:gd name="T0" fmla="*/ 687 w 701"/>
                  <a:gd name="T1" fmla="*/ 29 h 29"/>
                  <a:gd name="T2" fmla="*/ 15 w 701"/>
                  <a:gd name="T3" fmla="*/ 29 h 29"/>
                  <a:gd name="T4" fmla="*/ 0 w 701"/>
                  <a:gd name="T5" fmla="*/ 15 h 29"/>
                  <a:gd name="T6" fmla="*/ 0 w 701"/>
                  <a:gd name="T7" fmla="*/ 15 h 29"/>
                  <a:gd name="T8" fmla="*/ 15 w 701"/>
                  <a:gd name="T9" fmla="*/ 0 h 29"/>
                  <a:gd name="T10" fmla="*/ 687 w 701"/>
                  <a:gd name="T11" fmla="*/ 0 h 29"/>
                  <a:gd name="T12" fmla="*/ 701 w 701"/>
                  <a:gd name="T13" fmla="*/ 15 h 29"/>
                  <a:gd name="T14" fmla="*/ 701 w 701"/>
                  <a:gd name="T15" fmla="*/ 15 h 29"/>
                  <a:gd name="T16" fmla="*/ 687 w 70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29">
                    <a:moveTo>
                      <a:pt x="687" y="29"/>
                    </a:moveTo>
                    <a:cubicBezTo>
                      <a:pt x="15" y="29"/>
                      <a:pt x="15" y="29"/>
                      <a:pt x="15" y="29"/>
                    </a:cubicBezTo>
                    <a:cubicBezTo>
                      <a:pt x="7" y="29"/>
                      <a:pt x="0" y="23"/>
                      <a:pt x="0" y="15"/>
                    </a:cubicBezTo>
                    <a:cubicBezTo>
                      <a:pt x="0" y="15"/>
                      <a:pt x="0" y="15"/>
                      <a:pt x="0" y="15"/>
                    </a:cubicBezTo>
                    <a:cubicBezTo>
                      <a:pt x="0" y="7"/>
                      <a:pt x="7" y="0"/>
                      <a:pt x="15" y="0"/>
                    </a:cubicBezTo>
                    <a:cubicBezTo>
                      <a:pt x="687" y="0"/>
                      <a:pt x="687" y="0"/>
                      <a:pt x="687" y="0"/>
                    </a:cubicBezTo>
                    <a:cubicBezTo>
                      <a:pt x="695" y="0"/>
                      <a:pt x="701" y="7"/>
                      <a:pt x="701" y="15"/>
                    </a:cubicBezTo>
                    <a:cubicBezTo>
                      <a:pt x="701" y="15"/>
                      <a:pt x="701" y="15"/>
                      <a:pt x="701" y="15"/>
                    </a:cubicBezTo>
                    <a:cubicBezTo>
                      <a:pt x="701" y="23"/>
                      <a:pt x="695" y="29"/>
                      <a:pt x="687" y="29"/>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2800" dirty="0">
                  <a:latin typeface="CiscoSansTT Light" panose="020B0503020201020303" pitchFamily="34" charset="0"/>
                </a:endParaRPr>
              </a:p>
            </p:txBody>
          </p:sp>
          <p:sp>
            <p:nvSpPr>
              <p:cNvPr id="69" name="Freeform 223">
                <a:extLst>
                  <a:ext uri="{FF2B5EF4-FFF2-40B4-BE49-F238E27FC236}">
                    <a16:creationId xmlns:a16="http://schemas.microsoft.com/office/drawing/2014/main" id="{B25A10A2-A75A-49F1-A69E-FBE8BEAC1D44}"/>
                  </a:ext>
                </a:extLst>
              </p:cNvPr>
              <p:cNvSpPr>
                <a:spLocks/>
              </p:cNvSpPr>
              <p:nvPr/>
            </p:nvSpPr>
            <p:spPr bwMode="auto">
              <a:xfrm>
                <a:off x="2189" y="1143"/>
                <a:ext cx="1386" cy="835"/>
              </a:xfrm>
              <a:custGeom>
                <a:avLst/>
                <a:gdLst>
                  <a:gd name="T0" fmla="*/ 555 w 584"/>
                  <a:gd name="T1" fmla="*/ 351 h 351"/>
                  <a:gd name="T2" fmla="*/ 29 w 584"/>
                  <a:gd name="T3" fmla="*/ 351 h 351"/>
                  <a:gd name="T4" fmla="*/ 0 w 584"/>
                  <a:gd name="T5" fmla="*/ 322 h 351"/>
                  <a:gd name="T6" fmla="*/ 0 w 584"/>
                  <a:gd name="T7" fmla="*/ 30 h 351"/>
                  <a:gd name="T8" fmla="*/ 29 w 584"/>
                  <a:gd name="T9" fmla="*/ 0 h 351"/>
                  <a:gd name="T10" fmla="*/ 555 w 584"/>
                  <a:gd name="T11" fmla="*/ 0 h 351"/>
                  <a:gd name="T12" fmla="*/ 584 w 584"/>
                  <a:gd name="T13" fmla="*/ 30 h 351"/>
                  <a:gd name="T14" fmla="*/ 584 w 584"/>
                  <a:gd name="T15" fmla="*/ 322 h 351"/>
                  <a:gd name="T16" fmla="*/ 555 w 584"/>
                  <a:gd name="T17"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351">
                    <a:moveTo>
                      <a:pt x="555" y="351"/>
                    </a:moveTo>
                    <a:cubicBezTo>
                      <a:pt x="29" y="351"/>
                      <a:pt x="29" y="351"/>
                      <a:pt x="29" y="351"/>
                    </a:cubicBezTo>
                    <a:cubicBezTo>
                      <a:pt x="13" y="351"/>
                      <a:pt x="0" y="338"/>
                      <a:pt x="0" y="322"/>
                    </a:cubicBezTo>
                    <a:cubicBezTo>
                      <a:pt x="0" y="30"/>
                      <a:pt x="0" y="30"/>
                      <a:pt x="0" y="30"/>
                    </a:cubicBezTo>
                    <a:cubicBezTo>
                      <a:pt x="0" y="14"/>
                      <a:pt x="13" y="0"/>
                      <a:pt x="29" y="0"/>
                    </a:cubicBezTo>
                    <a:cubicBezTo>
                      <a:pt x="555" y="0"/>
                      <a:pt x="555" y="0"/>
                      <a:pt x="555" y="0"/>
                    </a:cubicBezTo>
                    <a:cubicBezTo>
                      <a:pt x="571" y="0"/>
                      <a:pt x="584" y="14"/>
                      <a:pt x="584" y="30"/>
                    </a:cubicBezTo>
                    <a:cubicBezTo>
                      <a:pt x="584" y="322"/>
                      <a:pt x="584" y="322"/>
                      <a:pt x="584" y="322"/>
                    </a:cubicBezTo>
                    <a:cubicBezTo>
                      <a:pt x="584" y="338"/>
                      <a:pt x="571" y="351"/>
                      <a:pt x="555" y="351"/>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sz="12800" dirty="0">
                  <a:latin typeface="CiscoSansTT Light" panose="020B0503020201020303" pitchFamily="34" charset="0"/>
                </a:endParaRPr>
              </a:p>
            </p:txBody>
          </p:sp>
          <p:sp>
            <p:nvSpPr>
              <p:cNvPr id="70" name="Freeform 224">
                <a:extLst>
                  <a:ext uri="{FF2B5EF4-FFF2-40B4-BE49-F238E27FC236}">
                    <a16:creationId xmlns:a16="http://schemas.microsoft.com/office/drawing/2014/main" id="{C8A793B6-3C7F-4279-9926-5A3C49FC9EE6}"/>
                  </a:ext>
                </a:extLst>
              </p:cNvPr>
              <p:cNvSpPr>
                <a:spLocks noEditPoints="1"/>
              </p:cNvSpPr>
              <p:nvPr/>
            </p:nvSpPr>
            <p:spPr bwMode="auto">
              <a:xfrm>
                <a:off x="2189" y="1143"/>
                <a:ext cx="1386" cy="835"/>
              </a:xfrm>
              <a:custGeom>
                <a:avLst/>
                <a:gdLst>
                  <a:gd name="T0" fmla="*/ 552 w 584"/>
                  <a:gd name="T1" fmla="*/ 32 h 351"/>
                  <a:gd name="T2" fmla="*/ 552 w 584"/>
                  <a:gd name="T3" fmla="*/ 319 h 351"/>
                  <a:gd name="T4" fmla="*/ 32 w 584"/>
                  <a:gd name="T5" fmla="*/ 319 h 351"/>
                  <a:gd name="T6" fmla="*/ 32 w 584"/>
                  <a:gd name="T7" fmla="*/ 32 h 351"/>
                  <a:gd name="T8" fmla="*/ 552 w 584"/>
                  <a:gd name="T9" fmla="*/ 32 h 351"/>
                  <a:gd name="T10" fmla="*/ 555 w 584"/>
                  <a:gd name="T11" fmla="*/ 0 h 351"/>
                  <a:gd name="T12" fmla="*/ 29 w 584"/>
                  <a:gd name="T13" fmla="*/ 0 h 351"/>
                  <a:gd name="T14" fmla="*/ 0 w 584"/>
                  <a:gd name="T15" fmla="*/ 30 h 351"/>
                  <a:gd name="T16" fmla="*/ 0 w 584"/>
                  <a:gd name="T17" fmla="*/ 322 h 351"/>
                  <a:gd name="T18" fmla="*/ 29 w 584"/>
                  <a:gd name="T19" fmla="*/ 351 h 351"/>
                  <a:gd name="T20" fmla="*/ 555 w 584"/>
                  <a:gd name="T21" fmla="*/ 351 h 351"/>
                  <a:gd name="T22" fmla="*/ 584 w 584"/>
                  <a:gd name="T23" fmla="*/ 322 h 351"/>
                  <a:gd name="T24" fmla="*/ 584 w 584"/>
                  <a:gd name="T25" fmla="*/ 30 h 351"/>
                  <a:gd name="T26" fmla="*/ 555 w 584"/>
                  <a:gd name="T27"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4" h="351">
                    <a:moveTo>
                      <a:pt x="552" y="32"/>
                    </a:moveTo>
                    <a:cubicBezTo>
                      <a:pt x="552" y="319"/>
                      <a:pt x="552" y="319"/>
                      <a:pt x="552" y="319"/>
                    </a:cubicBezTo>
                    <a:cubicBezTo>
                      <a:pt x="32" y="319"/>
                      <a:pt x="32" y="319"/>
                      <a:pt x="32" y="319"/>
                    </a:cubicBezTo>
                    <a:cubicBezTo>
                      <a:pt x="32" y="32"/>
                      <a:pt x="32" y="32"/>
                      <a:pt x="32" y="32"/>
                    </a:cubicBezTo>
                    <a:cubicBezTo>
                      <a:pt x="552" y="32"/>
                      <a:pt x="552" y="32"/>
                      <a:pt x="552" y="32"/>
                    </a:cubicBezTo>
                    <a:moveTo>
                      <a:pt x="555" y="0"/>
                    </a:moveTo>
                    <a:cubicBezTo>
                      <a:pt x="29" y="0"/>
                      <a:pt x="29" y="0"/>
                      <a:pt x="29" y="0"/>
                    </a:cubicBezTo>
                    <a:cubicBezTo>
                      <a:pt x="13" y="0"/>
                      <a:pt x="0" y="14"/>
                      <a:pt x="0" y="30"/>
                    </a:cubicBezTo>
                    <a:cubicBezTo>
                      <a:pt x="0" y="322"/>
                      <a:pt x="0" y="322"/>
                      <a:pt x="0" y="322"/>
                    </a:cubicBezTo>
                    <a:cubicBezTo>
                      <a:pt x="0" y="338"/>
                      <a:pt x="13" y="351"/>
                      <a:pt x="29" y="351"/>
                    </a:cubicBezTo>
                    <a:cubicBezTo>
                      <a:pt x="555" y="351"/>
                      <a:pt x="555" y="351"/>
                      <a:pt x="555" y="351"/>
                    </a:cubicBezTo>
                    <a:cubicBezTo>
                      <a:pt x="571" y="351"/>
                      <a:pt x="584" y="338"/>
                      <a:pt x="584" y="322"/>
                    </a:cubicBezTo>
                    <a:cubicBezTo>
                      <a:pt x="584" y="30"/>
                      <a:pt x="584" y="30"/>
                      <a:pt x="584" y="30"/>
                    </a:cubicBezTo>
                    <a:cubicBezTo>
                      <a:pt x="584" y="14"/>
                      <a:pt x="571" y="0"/>
                      <a:pt x="555" y="0"/>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2800" dirty="0">
                  <a:latin typeface="CiscoSansTT Light" panose="020B0503020201020303" pitchFamily="34" charset="0"/>
                </a:endParaRPr>
              </a:p>
            </p:txBody>
          </p:sp>
        </p:grpSp>
        <p:grpSp>
          <p:nvGrpSpPr>
            <p:cNvPr id="57" name="Group 56">
              <a:extLst>
                <a:ext uri="{FF2B5EF4-FFF2-40B4-BE49-F238E27FC236}">
                  <a16:creationId xmlns:a16="http://schemas.microsoft.com/office/drawing/2014/main" id="{4D616242-F684-40C7-9AC2-2807B65A9B21}"/>
                </a:ext>
              </a:extLst>
            </p:cNvPr>
            <p:cNvGrpSpPr>
              <a:grpSpLocks noChangeAspect="1"/>
            </p:cNvGrpSpPr>
            <p:nvPr/>
          </p:nvGrpSpPr>
          <p:grpSpPr>
            <a:xfrm>
              <a:off x="8261363" y="2479627"/>
              <a:ext cx="360851" cy="640080"/>
              <a:chOff x="839748" y="3892512"/>
              <a:chExt cx="167995" cy="297991"/>
            </a:xfrm>
          </p:grpSpPr>
          <p:sp>
            <p:nvSpPr>
              <p:cNvPr id="63" name="Freeform 307">
                <a:extLst>
                  <a:ext uri="{FF2B5EF4-FFF2-40B4-BE49-F238E27FC236}">
                    <a16:creationId xmlns:a16="http://schemas.microsoft.com/office/drawing/2014/main" id="{01670CF8-34A1-46BC-8FDD-A1F5705BA1F1}"/>
                  </a:ext>
                </a:extLst>
              </p:cNvPr>
              <p:cNvSpPr>
                <a:spLocks/>
              </p:cNvSpPr>
              <p:nvPr/>
            </p:nvSpPr>
            <p:spPr bwMode="auto">
              <a:xfrm>
                <a:off x="839748" y="3892512"/>
                <a:ext cx="167995" cy="297991"/>
              </a:xfrm>
              <a:custGeom>
                <a:avLst/>
                <a:gdLst>
                  <a:gd name="T0" fmla="*/ 62 w 71"/>
                  <a:gd name="T1" fmla="*/ 0 h 126"/>
                  <a:gd name="T2" fmla="*/ 9 w 71"/>
                  <a:gd name="T3" fmla="*/ 0 h 126"/>
                  <a:gd name="T4" fmla="*/ 0 w 71"/>
                  <a:gd name="T5" fmla="*/ 9 h 126"/>
                  <a:gd name="T6" fmla="*/ 0 w 71"/>
                  <a:gd name="T7" fmla="*/ 117 h 126"/>
                  <a:gd name="T8" fmla="*/ 9 w 71"/>
                  <a:gd name="T9" fmla="*/ 126 h 126"/>
                  <a:gd name="T10" fmla="*/ 62 w 71"/>
                  <a:gd name="T11" fmla="*/ 126 h 126"/>
                  <a:gd name="T12" fmla="*/ 71 w 71"/>
                  <a:gd name="T13" fmla="*/ 117 h 126"/>
                  <a:gd name="T14" fmla="*/ 71 w 71"/>
                  <a:gd name="T15" fmla="*/ 9 h 126"/>
                  <a:gd name="T16" fmla="*/ 62 w 71"/>
                  <a:gd name="T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26">
                    <a:moveTo>
                      <a:pt x="62" y="0"/>
                    </a:moveTo>
                    <a:cubicBezTo>
                      <a:pt x="9" y="0"/>
                      <a:pt x="9" y="0"/>
                      <a:pt x="9" y="0"/>
                    </a:cubicBezTo>
                    <a:cubicBezTo>
                      <a:pt x="4" y="0"/>
                      <a:pt x="0" y="4"/>
                      <a:pt x="0" y="9"/>
                    </a:cubicBezTo>
                    <a:cubicBezTo>
                      <a:pt x="0" y="117"/>
                      <a:pt x="0" y="117"/>
                      <a:pt x="0" y="117"/>
                    </a:cubicBezTo>
                    <a:cubicBezTo>
                      <a:pt x="0" y="122"/>
                      <a:pt x="4" y="126"/>
                      <a:pt x="9" y="126"/>
                    </a:cubicBezTo>
                    <a:cubicBezTo>
                      <a:pt x="62" y="126"/>
                      <a:pt x="62" y="126"/>
                      <a:pt x="62" y="126"/>
                    </a:cubicBezTo>
                    <a:cubicBezTo>
                      <a:pt x="67" y="126"/>
                      <a:pt x="71" y="122"/>
                      <a:pt x="71" y="117"/>
                    </a:cubicBezTo>
                    <a:cubicBezTo>
                      <a:pt x="71" y="9"/>
                      <a:pt x="71" y="9"/>
                      <a:pt x="71" y="9"/>
                    </a:cubicBezTo>
                    <a:cubicBezTo>
                      <a:pt x="71" y="4"/>
                      <a:pt x="67" y="0"/>
                      <a:pt x="62"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800" dirty="0">
                  <a:latin typeface="CiscoSansTT Light" panose="020B0503020201020303" pitchFamily="34" charset="0"/>
                </a:endParaRPr>
              </a:p>
            </p:txBody>
          </p:sp>
          <p:sp>
            <p:nvSpPr>
              <p:cNvPr id="64" name="Oval 308">
                <a:extLst>
                  <a:ext uri="{FF2B5EF4-FFF2-40B4-BE49-F238E27FC236}">
                    <a16:creationId xmlns:a16="http://schemas.microsoft.com/office/drawing/2014/main" id="{3640057D-4795-45FF-AEC4-B1DE952A2B94}"/>
                  </a:ext>
                </a:extLst>
              </p:cNvPr>
              <p:cNvSpPr>
                <a:spLocks noChangeArrowheads="1"/>
              </p:cNvSpPr>
              <p:nvPr/>
            </p:nvSpPr>
            <p:spPr bwMode="auto">
              <a:xfrm>
                <a:off x="915747" y="4159503"/>
                <a:ext cx="18999" cy="18999"/>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800" dirty="0">
                  <a:latin typeface="CiscoSansTT Light" panose="020B0503020201020303" pitchFamily="34" charset="0"/>
                </a:endParaRPr>
              </a:p>
            </p:txBody>
          </p:sp>
          <p:sp>
            <p:nvSpPr>
              <p:cNvPr id="65" name="Freeform 309">
                <a:extLst>
                  <a:ext uri="{FF2B5EF4-FFF2-40B4-BE49-F238E27FC236}">
                    <a16:creationId xmlns:a16="http://schemas.microsoft.com/office/drawing/2014/main" id="{941E85E6-7354-47E8-BA12-52F4ED3FDABA}"/>
                  </a:ext>
                </a:extLst>
              </p:cNvPr>
              <p:cNvSpPr>
                <a:spLocks/>
              </p:cNvSpPr>
              <p:nvPr/>
            </p:nvSpPr>
            <p:spPr bwMode="auto">
              <a:xfrm>
                <a:off x="905746" y="3909509"/>
                <a:ext cx="35999" cy="2000"/>
              </a:xfrm>
              <a:custGeom>
                <a:avLst/>
                <a:gdLst>
                  <a:gd name="T0" fmla="*/ 15 w 15"/>
                  <a:gd name="T1" fmla="*/ 1 h 1"/>
                  <a:gd name="T2" fmla="*/ 0 w 15"/>
                  <a:gd name="T3" fmla="*/ 1 h 1"/>
                  <a:gd name="T4" fmla="*/ 0 w 15"/>
                  <a:gd name="T5" fmla="*/ 1 h 1"/>
                  <a:gd name="T6" fmla="*/ 0 w 15"/>
                  <a:gd name="T7" fmla="*/ 0 h 1"/>
                  <a:gd name="T8" fmla="*/ 15 w 15"/>
                  <a:gd name="T9" fmla="*/ 0 h 1"/>
                  <a:gd name="T10" fmla="*/ 15 w 15"/>
                  <a:gd name="T11" fmla="*/ 1 h 1"/>
                  <a:gd name="T12" fmla="*/ 15 w 1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5" h="1">
                    <a:moveTo>
                      <a:pt x="15" y="1"/>
                    </a:moveTo>
                    <a:cubicBezTo>
                      <a:pt x="0" y="1"/>
                      <a:pt x="0" y="1"/>
                      <a:pt x="0" y="1"/>
                    </a:cubicBezTo>
                    <a:cubicBezTo>
                      <a:pt x="0" y="1"/>
                      <a:pt x="0" y="1"/>
                      <a:pt x="0" y="1"/>
                    </a:cubicBezTo>
                    <a:cubicBezTo>
                      <a:pt x="0" y="0"/>
                      <a:pt x="0" y="0"/>
                      <a:pt x="0" y="0"/>
                    </a:cubicBezTo>
                    <a:cubicBezTo>
                      <a:pt x="15" y="0"/>
                      <a:pt x="15" y="0"/>
                      <a:pt x="15" y="0"/>
                    </a:cubicBezTo>
                    <a:cubicBezTo>
                      <a:pt x="15" y="0"/>
                      <a:pt x="15" y="0"/>
                      <a:pt x="15" y="1"/>
                    </a:cubicBezTo>
                    <a:cubicBezTo>
                      <a:pt x="15" y="1"/>
                      <a:pt x="15" y="1"/>
                      <a:pt x="15"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800" dirty="0">
                  <a:latin typeface="CiscoSansTT Light" panose="020B0503020201020303" pitchFamily="34" charset="0"/>
                </a:endParaRPr>
              </a:p>
            </p:txBody>
          </p:sp>
          <p:sp>
            <p:nvSpPr>
              <p:cNvPr id="66" name="Rectangle 310">
                <a:extLst>
                  <a:ext uri="{FF2B5EF4-FFF2-40B4-BE49-F238E27FC236}">
                    <a16:creationId xmlns:a16="http://schemas.microsoft.com/office/drawing/2014/main" id="{7514F58F-1074-4210-87DC-19C8D791D345}"/>
                  </a:ext>
                </a:extLst>
              </p:cNvPr>
              <p:cNvSpPr>
                <a:spLocks noChangeArrowheads="1"/>
              </p:cNvSpPr>
              <p:nvPr/>
            </p:nvSpPr>
            <p:spPr bwMode="auto">
              <a:xfrm>
                <a:off x="856747" y="3935508"/>
                <a:ext cx="133996" cy="20599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800" dirty="0">
                  <a:latin typeface="CiscoSansTT Light" panose="020B0503020201020303" pitchFamily="34" charset="0"/>
                </a:endParaRPr>
              </a:p>
            </p:txBody>
          </p:sp>
          <p:sp>
            <p:nvSpPr>
              <p:cNvPr id="67" name="Rectangle 311">
                <a:extLst>
                  <a:ext uri="{FF2B5EF4-FFF2-40B4-BE49-F238E27FC236}">
                    <a16:creationId xmlns:a16="http://schemas.microsoft.com/office/drawing/2014/main" id="{8F562477-10D6-4C75-8C3F-9A035C5251BF}"/>
                  </a:ext>
                </a:extLst>
              </p:cNvPr>
              <p:cNvSpPr>
                <a:spLocks noChangeArrowheads="1"/>
              </p:cNvSpPr>
              <p:nvPr/>
            </p:nvSpPr>
            <p:spPr bwMode="auto">
              <a:xfrm>
                <a:off x="856747" y="3935508"/>
                <a:ext cx="133996" cy="20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800" dirty="0">
                  <a:latin typeface="CiscoSansTT Light" panose="020B0503020201020303" pitchFamily="34" charset="0"/>
                </a:endParaRPr>
              </a:p>
            </p:txBody>
          </p:sp>
        </p:grpSp>
        <p:grpSp>
          <p:nvGrpSpPr>
            <p:cNvPr id="58" name="Group 57">
              <a:extLst>
                <a:ext uri="{FF2B5EF4-FFF2-40B4-BE49-F238E27FC236}">
                  <a16:creationId xmlns:a16="http://schemas.microsoft.com/office/drawing/2014/main" id="{F25282BF-73F5-41CA-A178-CC2025802E3F}"/>
                </a:ext>
              </a:extLst>
            </p:cNvPr>
            <p:cNvGrpSpPr>
              <a:grpSpLocks noChangeAspect="1"/>
            </p:cNvGrpSpPr>
            <p:nvPr/>
          </p:nvGrpSpPr>
          <p:grpSpPr>
            <a:xfrm>
              <a:off x="7560129" y="2296296"/>
              <a:ext cx="621753" cy="822960"/>
              <a:chOff x="1631724" y="3365526"/>
              <a:chExt cx="342990" cy="453986"/>
            </a:xfrm>
          </p:grpSpPr>
          <p:sp>
            <p:nvSpPr>
              <p:cNvPr id="59" name="Freeform 312">
                <a:extLst>
                  <a:ext uri="{FF2B5EF4-FFF2-40B4-BE49-F238E27FC236}">
                    <a16:creationId xmlns:a16="http://schemas.microsoft.com/office/drawing/2014/main" id="{E92EEB39-06DD-4ECC-869E-026C41EF7079}"/>
                  </a:ext>
                </a:extLst>
              </p:cNvPr>
              <p:cNvSpPr>
                <a:spLocks/>
              </p:cNvSpPr>
              <p:nvPr/>
            </p:nvSpPr>
            <p:spPr bwMode="auto">
              <a:xfrm>
                <a:off x="1631724" y="3365526"/>
                <a:ext cx="342990" cy="453986"/>
              </a:xfrm>
              <a:custGeom>
                <a:avLst/>
                <a:gdLst>
                  <a:gd name="T0" fmla="*/ 132 w 145"/>
                  <a:gd name="T1" fmla="*/ 0 h 192"/>
                  <a:gd name="T2" fmla="*/ 13 w 145"/>
                  <a:gd name="T3" fmla="*/ 0 h 192"/>
                  <a:gd name="T4" fmla="*/ 0 w 145"/>
                  <a:gd name="T5" fmla="*/ 13 h 192"/>
                  <a:gd name="T6" fmla="*/ 0 w 145"/>
                  <a:gd name="T7" fmla="*/ 180 h 192"/>
                  <a:gd name="T8" fmla="*/ 13 w 145"/>
                  <a:gd name="T9" fmla="*/ 192 h 192"/>
                  <a:gd name="T10" fmla="*/ 132 w 145"/>
                  <a:gd name="T11" fmla="*/ 192 h 192"/>
                  <a:gd name="T12" fmla="*/ 145 w 145"/>
                  <a:gd name="T13" fmla="*/ 180 h 192"/>
                  <a:gd name="T14" fmla="*/ 145 w 145"/>
                  <a:gd name="T15" fmla="*/ 13 h 192"/>
                  <a:gd name="T16" fmla="*/ 132 w 145"/>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192">
                    <a:moveTo>
                      <a:pt x="132" y="0"/>
                    </a:moveTo>
                    <a:cubicBezTo>
                      <a:pt x="13" y="0"/>
                      <a:pt x="13" y="0"/>
                      <a:pt x="13" y="0"/>
                    </a:cubicBezTo>
                    <a:cubicBezTo>
                      <a:pt x="6" y="0"/>
                      <a:pt x="0" y="6"/>
                      <a:pt x="0" y="13"/>
                    </a:cubicBezTo>
                    <a:cubicBezTo>
                      <a:pt x="0" y="180"/>
                      <a:pt x="0" y="180"/>
                      <a:pt x="0" y="180"/>
                    </a:cubicBezTo>
                    <a:cubicBezTo>
                      <a:pt x="0" y="187"/>
                      <a:pt x="6" y="192"/>
                      <a:pt x="13" y="192"/>
                    </a:cubicBezTo>
                    <a:cubicBezTo>
                      <a:pt x="132" y="192"/>
                      <a:pt x="132" y="192"/>
                      <a:pt x="132" y="192"/>
                    </a:cubicBezTo>
                    <a:cubicBezTo>
                      <a:pt x="139" y="192"/>
                      <a:pt x="145" y="187"/>
                      <a:pt x="145" y="180"/>
                    </a:cubicBezTo>
                    <a:cubicBezTo>
                      <a:pt x="145" y="13"/>
                      <a:pt x="145" y="13"/>
                      <a:pt x="145" y="13"/>
                    </a:cubicBezTo>
                    <a:cubicBezTo>
                      <a:pt x="145" y="6"/>
                      <a:pt x="139" y="0"/>
                      <a:pt x="13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800" dirty="0">
                  <a:latin typeface="CiscoSansTT Light" panose="020B0503020201020303" pitchFamily="34" charset="0"/>
                </a:endParaRPr>
              </a:p>
            </p:txBody>
          </p:sp>
          <p:sp>
            <p:nvSpPr>
              <p:cNvPr id="60" name="Oval 313">
                <a:extLst>
                  <a:ext uri="{FF2B5EF4-FFF2-40B4-BE49-F238E27FC236}">
                    <a16:creationId xmlns:a16="http://schemas.microsoft.com/office/drawing/2014/main" id="{F3A9FDDE-4336-47BA-9D11-041FDDA15A0A}"/>
                  </a:ext>
                </a:extLst>
              </p:cNvPr>
              <p:cNvSpPr>
                <a:spLocks noChangeArrowheads="1"/>
              </p:cNvSpPr>
              <p:nvPr/>
            </p:nvSpPr>
            <p:spPr bwMode="auto">
              <a:xfrm>
                <a:off x="1787719" y="3769499"/>
                <a:ext cx="30999" cy="29999"/>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800" dirty="0">
                  <a:latin typeface="CiscoSansTT Light" panose="020B0503020201020303" pitchFamily="34" charset="0"/>
                </a:endParaRPr>
              </a:p>
            </p:txBody>
          </p:sp>
          <p:sp>
            <p:nvSpPr>
              <p:cNvPr id="61" name="Freeform 314">
                <a:extLst>
                  <a:ext uri="{FF2B5EF4-FFF2-40B4-BE49-F238E27FC236}">
                    <a16:creationId xmlns:a16="http://schemas.microsoft.com/office/drawing/2014/main" id="{860908BA-4F6F-43B6-89FB-DB8FD8F1BED1}"/>
                  </a:ext>
                </a:extLst>
              </p:cNvPr>
              <p:cNvSpPr>
                <a:spLocks/>
              </p:cNvSpPr>
              <p:nvPr/>
            </p:nvSpPr>
            <p:spPr bwMode="auto">
              <a:xfrm>
                <a:off x="1775719" y="3590519"/>
                <a:ext cx="56998" cy="4000"/>
              </a:xfrm>
              <a:custGeom>
                <a:avLst/>
                <a:gdLst>
                  <a:gd name="T0" fmla="*/ 23 w 24"/>
                  <a:gd name="T1" fmla="*/ 2 h 2"/>
                  <a:gd name="T2" fmla="*/ 1 w 24"/>
                  <a:gd name="T3" fmla="*/ 2 h 2"/>
                  <a:gd name="T4" fmla="*/ 0 w 24"/>
                  <a:gd name="T5" fmla="*/ 1 h 2"/>
                  <a:gd name="T6" fmla="*/ 1 w 24"/>
                  <a:gd name="T7" fmla="*/ 0 h 2"/>
                  <a:gd name="T8" fmla="*/ 23 w 24"/>
                  <a:gd name="T9" fmla="*/ 0 h 2"/>
                  <a:gd name="T10" fmla="*/ 24 w 24"/>
                  <a:gd name="T11" fmla="*/ 1 h 2"/>
                  <a:gd name="T12" fmla="*/ 23 w 2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4" h="2">
                    <a:moveTo>
                      <a:pt x="23" y="2"/>
                    </a:moveTo>
                    <a:cubicBezTo>
                      <a:pt x="1" y="2"/>
                      <a:pt x="1" y="2"/>
                      <a:pt x="1" y="2"/>
                    </a:cubicBezTo>
                    <a:cubicBezTo>
                      <a:pt x="0" y="2"/>
                      <a:pt x="0" y="2"/>
                      <a:pt x="0" y="1"/>
                    </a:cubicBezTo>
                    <a:cubicBezTo>
                      <a:pt x="0" y="0"/>
                      <a:pt x="0" y="0"/>
                      <a:pt x="1" y="0"/>
                    </a:cubicBezTo>
                    <a:cubicBezTo>
                      <a:pt x="23" y="0"/>
                      <a:pt x="23" y="0"/>
                      <a:pt x="23" y="0"/>
                    </a:cubicBezTo>
                    <a:cubicBezTo>
                      <a:pt x="23" y="0"/>
                      <a:pt x="24" y="0"/>
                      <a:pt x="24" y="1"/>
                    </a:cubicBezTo>
                    <a:cubicBezTo>
                      <a:pt x="24" y="2"/>
                      <a:pt x="23" y="2"/>
                      <a:pt x="2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800" dirty="0">
                  <a:latin typeface="CiscoSansTT Light" panose="020B0503020201020303" pitchFamily="34" charset="0"/>
                </a:endParaRPr>
              </a:p>
            </p:txBody>
          </p:sp>
          <p:sp>
            <p:nvSpPr>
              <p:cNvPr id="62" name="Rectangle 315">
                <a:extLst>
                  <a:ext uri="{FF2B5EF4-FFF2-40B4-BE49-F238E27FC236}">
                    <a16:creationId xmlns:a16="http://schemas.microsoft.com/office/drawing/2014/main" id="{3DCF2984-5D93-4304-B427-3D54DE16E2F3}"/>
                  </a:ext>
                </a:extLst>
              </p:cNvPr>
              <p:cNvSpPr>
                <a:spLocks noChangeArrowheads="1"/>
              </p:cNvSpPr>
              <p:nvPr/>
            </p:nvSpPr>
            <p:spPr bwMode="auto">
              <a:xfrm>
                <a:off x="1657723" y="3421957"/>
                <a:ext cx="290991" cy="33399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800" dirty="0">
                  <a:latin typeface="CiscoSansTT Light" panose="020B0503020201020303" pitchFamily="34" charset="0"/>
                </a:endParaRPr>
              </a:p>
            </p:txBody>
          </p:sp>
        </p:grpSp>
      </p:grpSp>
      <p:pic>
        <p:nvPicPr>
          <p:cNvPr id="27" name="Picture 26">
            <a:extLst>
              <a:ext uri="{FF2B5EF4-FFF2-40B4-BE49-F238E27FC236}">
                <a16:creationId xmlns:a16="http://schemas.microsoft.com/office/drawing/2014/main" id="{EC907E84-B3F8-44EB-8CCC-F5CAFE8B5C86}"/>
              </a:ext>
            </a:extLst>
          </p:cNvPr>
          <p:cNvPicPr>
            <a:picLocks noChangeAspect="1"/>
          </p:cNvPicPr>
          <p:nvPr userDrawn="1"/>
        </p:nvPicPr>
        <p:blipFill>
          <a:blip r:embed="rId4"/>
          <a:stretch>
            <a:fillRect/>
          </a:stretch>
        </p:blipFill>
        <p:spPr>
          <a:xfrm>
            <a:off x="1252151" y="12739612"/>
            <a:ext cx="2643664" cy="415891"/>
          </a:xfrm>
          <a:prstGeom prst="rect">
            <a:avLst/>
          </a:prstGeom>
        </p:spPr>
      </p:pic>
    </p:spTree>
    <p:extLst>
      <p:ext uri="{BB962C8B-B14F-4D97-AF65-F5344CB8AC3E}">
        <p14:creationId xmlns:p14="http://schemas.microsoft.com/office/powerpoint/2010/main" val="19729626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80" name="Freeform 6">
            <a:extLst>
              <a:ext uri="{FF2B5EF4-FFF2-40B4-BE49-F238E27FC236}">
                <a16:creationId xmlns:a16="http://schemas.microsoft.com/office/drawing/2014/main" id="{0D21382F-1630-2F4D-870C-A1590E6F67F0}"/>
              </a:ext>
            </a:extLst>
          </p:cNvPr>
          <p:cNvSpPr>
            <a:spLocks noChangeAspect="1" noEditPoints="1"/>
          </p:cNvSpPr>
          <p:nvPr userDrawn="1"/>
        </p:nvSpPr>
        <p:spPr bwMode="auto">
          <a:xfrm>
            <a:off x="1430634" y="1043489"/>
            <a:ext cx="2121684" cy="11270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2"/>
          </a:solidFill>
          <a:ln w="0">
            <a:noFill/>
            <a:prstDash val="solid"/>
            <a:round/>
            <a:headEnd/>
            <a:tailEnd/>
          </a:ln>
        </p:spPr>
        <p:txBody>
          <a:bodyPr vert="horz" wrap="square" lIns="243840" tIns="121920" rIns="243840" bIns="121920" numCol="1" anchor="t" anchorCtr="0" compatLnSpc="1">
            <a:prstTxWarp prst="textNoShape">
              <a:avLst/>
            </a:prstTxWarp>
          </a:bodyPr>
          <a:lstStyle/>
          <a:p>
            <a:pPr marL="0" marR="0" lvl="0" indent="0" algn="l" defTabSz="1219215" rtl="0" eaLnBrk="1" fontAlgn="base" latinLnBrk="0" hangingPunct="1">
              <a:lnSpc>
                <a:spcPct val="100000"/>
              </a:lnSpc>
              <a:spcBef>
                <a:spcPct val="0"/>
              </a:spcBef>
              <a:spcAft>
                <a:spcPct val="0"/>
              </a:spcAft>
              <a:buClrTx/>
              <a:buSzTx/>
              <a:buFontTx/>
              <a:buNone/>
              <a:tabLst/>
              <a:defRPr/>
            </a:pPr>
            <a:endParaRPr kumimoji="0" lang="en-US" sz="48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endParaRPr>
          </a:p>
        </p:txBody>
      </p:sp>
      <p:pic>
        <p:nvPicPr>
          <p:cNvPr id="29" name="Picture 28">
            <a:extLst>
              <a:ext uri="{FF2B5EF4-FFF2-40B4-BE49-F238E27FC236}">
                <a16:creationId xmlns:a16="http://schemas.microsoft.com/office/drawing/2014/main" id="{09F73E2A-96A3-4C2D-A492-1BC90CFCD189}"/>
              </a:ext>
            </a:extLst>
          </p:cNvPr>
          <p:cNvPicPr>
            <a:picLocks noChangeAspect="1"/>
          </p:cNvPicPr>
          <p:nvPr userDrawn="1"/>
        </p:nvPicPr>
        <p:blipFill>
          <a:blip r:embed="rId2"/>
          <a:stretch>
            <a:fillRect/>
          </a:stretch>
        </p:blipFill>
        <p:spPr>
          <a:xfrm>
            <a:off x="15047061" y="0"/>
            <a:ext cx="9340115" cy="13716000"/>
          </a:xfrm>
          <a:prstGeom prst="rect">
            <a:avLst/>
          </a:prstGeom>
        </p:spPr>
      </p:pic>
      <p:sp>
        <p:nvSpPr>
          <p:cNvPr id="43" name="Title 1">
            <a:extLst>
              <a:ext uri="{FF2B5EF4-FFF2-40B4-BE49-F238E27FC236}">
                <a16:creationId xmlns:a16="http://schemas.microsoft.com/office/drawing/2014/main" id="{17D1F662-2240-4EA1-80F7-6B74E0FD509D}"/>
              </a:ext>
            </a:extLst>
          </p:cNvPr>
          <p:cNvSpPr txBox="1">
            <a:spLocks/>
          </p:cNvSpPr>
          <p:nvPr userDrawn="1"/>
        </p:nvSpPr>
        <p:spPr>
          <a:xfrm>
            <a:off x="1135521" y="5524385"/>
            <a:ext cx="7828934" cy="2667235"/>
          </a:xfrm>
          <a:prstGeom prst="rect">
            <a:avLst/>
          </a:prstGeom>
        </p:spPr>
        <p:txBody>
          <a:bodyPr anchor="ctr"/>
          <a:lstStyle>
            <a:lvl1pPr marL="6251" indent="-6251" algn="l" rtl="0" eaLnBrk="1" fontAlgn="base" hangingPunct="1">
              <a:lnSpc>
                <a:spcPct val="90000"/>
              </a:lnSpc>
              <a:spcBef>
                <a:spcPct val="0"/>
              </a:spcBef>
              <a:spcAft>
                <a:spcPct val="0"/>
              </a:spcAft>
              <a:defRPr lang="en-US" sz="2800" b="0" kern="1200" dirty="0" smtClean="0">
                <a:solidFill>
                  <a:schemeClr val="tx1"/>
                </a:solidFill>
                <a:latin typeface="+mj-lt"/>
                <a:ea typeface="+mj-ea"/>
                <a:cs typeface="+mj-cs"/>
                <a:sym typeface="Arial" pitchFamily="34" charset="0"/>
              </a:defRPr>
            </a:lvl1pPr>
            <a:lvl2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263426"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520601"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777776"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034951"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9pPr>
          </a:lstStyle>
          <a:p>
            <a:pPr algn="l"/>
            <a:r>
              <a:rPr lang="en-US" sz="10667" dirty="0">
                <a:solidFill>
                  <a:schemeClr val="bg2"/>
                </a:solidFill>
                <a:latin typeface="CiscoSansTT Light" panose="020B0503020201020303" pitchFamily="34" charset="0"/>
                <a:cs typeface="CiscoSansTT Light" panose="020B0503020201020303" pitchFamily="34" charset="0"/>
              </a:rPr>
              <a:t>Thank you</a:t>
            </a:r>
          </a:p>
        </p:txBody>
      </p:sp>
      <p:sp>
        <p:nvSpPr>
          <p:cNvPr id="6" name="TextBox 5">
            <a:extLst>
              <a:ext uri="{FF2B5EF4-FFF2-40B4-BE49-F238E27FC236}">
                <a16:creationId xmlns:a16="http://schemas.microsoft.com/office/drawing/2014/main" id="{F0791FE7-6058-4772-80EB-4B5DCAEB99C9}"/>
              </a:ext>
            </a:extLst>
          </p:cNvPr>
          <p:cNvSpPr txBox="1"/>
          <p:nvPr userDrawn="1"/>
        </p:nvSpPr>
        <p:spPr>
          <a:xfrm>
            <a:off x="11618753" y="13247151"/>
            <a:ext cx="1149674" cy="420564"/>
          </a:xfrm>
          <a:prstGeom prst="rect">
            <a:avLst/>
          </a:prstGeom>
          <a:noFill/>
        </p:spPr>
        <p:txBody>
          <a:bodyPr wrap="none" rtlCol="0" anchor="b">
            <a:spAutoFit/>
          </a:bodyPr>
          <a:lstStyle/>
          <a:p>
            <a:pPr marL="0" marR="0" lvl="0" indent="0" algn="ctr" defTabSz="1219215" rtl="0" eaLnBrk="1" fontAlgn="base" latinLnBrk="0" hangingPunct="1">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a:t>
            </a:r>
            <a:r>
              <a:rPr kumimoji="0" lang="en-US" sz="2133" b="0" i="0" u="none" strike="noStrike" kern="1200" cap="none" spc="0" normalizeH="0" baseline="0" noProof="0" dirty="0" err="1">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CLMel</a:t>
            </a:r>
            <a:endParaRPr kumimoji="0" lang="en-US" sz="2133"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endParaRPr>
          </a:p>
        </p:txBody>
      </p:sp>
      <p:pic>
        <p:nvPicPr>
          <p:cNvPr id="7" name="Picture 6">
            <a:extLst>
              <a:ext uri="{FF2B5EF4-FFF2-40B4-BE49-F238E27FC236}">
                <a16:creationId xmlns:a16="http://schemas.microsoft.com/office/drawing/2014/main" id="{E0FDDEE0-C3D8-465E-A240-D8D67E2CF8C3}"/>
              </a:ext>
            </a:extLst>
          </p:cNvPr>
          <p:cNvPicPr>
            <a:picLocks noChangeAspect="1"/>
          </p:cNvPicPr>
          <p:nvPr userDrawn="1"/>
        </p:nvPicPr>
        <p:blipFill>
          <a:blip r:embed="rId3"/>
          <a:stretch>
            <a:fillRect/>
          </a:stretch>
        </p:blipFill>
        <p:spPr>
          <a:xfrm>
            <a:off x="1252151" y="12739611"/>
            <a:ext cx="2643664" cy="415893"/>
          </a:xfrm>
          <a:prstGeom prst="rect">
            <a:avLst/>
          </a:prstGeom>
        </p:spPr>
      </p:pic>
    </p:spTree>
    <p:extLst>
      <p:ext uri="{BB962C8B-B14F-4D97-AF65-F5344CB8AC3E}">
        <p14:creationId xmlns:p14="http://schemas.microsoft.com/office/powerpoint/2010/main" val="14069310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58C5792-9481-43F5-AC59-52698F81E18F}"/>
              </a:ext>
            </a:extLst>
          </p:cNvPr>
          <p:cNvPicPr>
            <a:picLocks noChangeAspect="1"/>
          </p:cNvPicPr>
          <p:nvPr userDrawn="1"/>
        </p:nvPicPr>
        <p:blipFill>
          <a:blip r:embed="rId2"/>
          <a:stretch>
            <a:fillRect/>
          </a:stretch>
        </p:blipFill>
        <p:spPr>
          <a:xfrm>
            <a:off x="2802706" y="4189771"/>
            <a:ext cx="18781763" cy="5336459"/>
          </a:xfrm>
          <a:prstGeom prst="rect">
            <a:avLst/>
          </a:prstGeom>
        </p:spPr>
      </p:pic>
    </p:spTree>
    <p:extLst>
      <p:ext uri="{BB962C8B-B14F-4D97-AF65-F5344CB8AC3E}">
        <p14:creationId xmlns:p14="http://schemas.microsoft.com/office/powerpoint/2010/main" val="2502079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4437E-9854-1440-B6A4-91CB5A27E7F8}"/>
              </a:ext>
            </a:extLst>
          </p:cNvPr>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F02CCE49-1271-3840-B309-C42B6A52533E}"/>
              </a:ext>
            </a:extLst>
          </p:cNvPr>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0B8B4E28-228A-A541-BCD7-28210A525DBD}"/>
              </a:ext>
            </a:extLst>
          </p:cNvPr>
          <p:cNvSpPr>
            <a:spLocks noGrp="1"/>
          </p:cNvSpPr>
          <p:nvPr>
            <p:ph type="dt" sz="half" idx="10"/>
          </p:nvPr>
        </p:nvSpPr>
        <p:spPr/>
        <p:txBody>
          <a:bodyPr/>
          <a:lstStyle/>
          <a:p>
            <a:fld id="{16B7410C-5502-1345-90FC-9C5793532997}" type="datetimeFigureOut">
              <a:rPr lang="en-US" smtClean="0"/>
              <a:t>11/4/2020</a:t>
            </a:fld>
            <a:endParaRPr lang="en-US"/>
          </a:p>
        </p:txBody>
      </p:sp>
      <p:sp>
        <p:nvSpPr>
          <p:cNvPr id="5" name="Footer Placeholder 4">
            <a:extLst>
              <a:ext uri="{FF2B5EF4-FFF2-40B4-BE49-F238E27FC236}">
                <a16:creationId xmlns:a16="http://schemas.microsoft.com/office/drawing/2014/main" id="{513235BE-D72C-B948-A92D-A53AC1BC47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62A02A-8E14-AA45-80E9-513A194DCCF3}"/>
              </a:ext>
            </a:extLst>
          </p:cNvPr>
          <p:cNvSpPr>
            <a:spLocks noGrp="1"/>
          </p:cNvSpPr>
          <p:nvPr>
            <p:ph type="sldNum" sz="quarter" idx="12"/>
          </p:nvPr>
        </p:nvSpPr>
        <p:spPr/>
        <p:txBody>
          <a:bodyPr/>
          <a:lstStyle/>
          <a:p>
            <a:fld id="{4ACB7994-BB1C-2A40-97BB-635110D7AE4D}" type="slidenum">
              <a:rPr lang="en-US" smtClean="0"/>
              <a:t>‹#›</a:t>
            </a:fld>
            <a:endParaRPr lang="en-US"/>
          </a:p>
        </p:txBody>
      </p:sp>
    </p:spTree>
    <p:extLst>
      <p:ext uri="{BB962C8B-B14F-4D97-AF65-F5344CB8AC3E}">
        <p14:creationId xmlns:p14="http://schemas.microsoft.com/office/powerpoint/2010/main" val="6023991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AA454-C3CD-8441-B365-7C9C771A1D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2ABCF0-6042-9A47-9F58-3D328C355B3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1B3501-BA38-5445-92EF-A0AAF79083C3}"/>
              </a:ext>
            </a:extLst>
          </p:cNvPr>
          <p:cNvSpPr>
            <a:spLocks noGrp="1"/>
          </p:cNvSpPr>
          <p:nvPr>
            <p:ph type="dt" sz="half" idx="10"/>
          </p:nvPr>
        </p:nvSpPr>
        <p:spPr/>
        <p:txBody>
          <a:bodyPr/>
          <a:lstStyle/>
          <a:p>
            <a:fld id="{16B7410C-5502-1345-90FC-9C5793532997}" type="datetimeFigureOut">
              <a:rPr lang="en-US" smtClean="0"/>
              <a:t>11/4/2020</a:t>
            </a:fld>
            <a:endParaRPr lang="en-US"/>
          </a:p>
        </p:txBody>
      </p:sp>
      <p:sp>
        <p:nvSpPr>
          <p:cNvPr id="5" name="Footer Placeholder 4">
            <a:extLst>
              <a:ext uri="{FF2B5EF4-FFF2-40B4-BE49-F238E27FC236}">
                <a16:creationId xmlns:a16="http://schemas.microsoft.com/office/drawing/2014/main" id="{B1AEA585-595C-EB4A-8487-6131EBE90D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62BED-52DE-7445-B7EC-6C99B6C8910D}"/>
              </a:ext>
            </a:extLst>
          </p:cNvPr>
          <p:cNvSpPr>
            <a:spLocks noGrp="1"/>
          </p:cNvSpPr>
          <p:nvPr>
            <p:ph type="sldNum" sz="quarter" idx="12"/>
          </p:nvPr>
        </p:nvSpPr>
        <p:spPr/>
        <p:txBody>
          <a:bodyPr/>
          <a:lstStyle/>
          <a:p>
            <a:fld id="{4ACB7994-BB1C-2A40-97BB-635110D7AE4D}" type="slidenum">
              <a:rPr lang="en-US" smtClean="0"/>
              <a:t>‹#›</a:t>
            </a:fld>
            <a:endParaRPr lang="en-US"/>
          </a:p>
        </p:txBody>
      </p:sp>
    </p:spTree>
    <p:extLst>
      <p:ext uri="{BB962C8B-B14F-4D97-AF65-F5344CB8AC3E}">
        <p14:creationId xmlns:p14="http://schemas.microsoft.com/office/powerpoint/2010/main" val="34975745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7BE60-3095-8146-8F73-A77382A9CBA5}"/>
              </a:ext>
            </a:extLst>
          </p:cNvPr>
          <p:cNvSpPr>
            <a:spLocks noGrp="1"/>
          </p:cNvSpPr>
          <p:nvPr>
            <p:ph type="title"/>
          </p:nvPr>
        </p:nvSpPr>
        <p:spPr>
          <a:xfrm>
            <a:off x="1663917" y="3419477"/>
            <a:ext cx="21033938"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2013CD8E-F596-4E4A-AF15-2E043A38069B}"/>
              </a:ext>
            </a:extLst>
          </p:cNvPr>
          <p:cNvSpPr>
            <a:spLocks noGrp="1"/>
          </p:cNvSpPr>
          <p:nvPr>
            <p:ph type="body" idx="1"/>
          </p:nvPr>
        </p:nvSpPr>
        <p:spPr>
          <a:xfrm>
            <a:off x="1663917"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A206918-37F4-0F48-AB62-4024BBB94D46}"/>
              </a:ext>
            </a:extLst>
          </p:cNvPr>
          <p:cNvSpPr>
            <a:spLocks noGrp="1"/>
          </p:cNvSpPr>
          <p:nvPr>
            <p:ph type="dt" sz="half" idx="10"/>
          </p:nvPr>
        </p:nvSpPr>
        <p:spPr/>
        <p:txBody>
          <a:bodyPr/>
          <a:lstStyle/>
          <a:p>
            <a:fld id="{16B7410C-5502-1345-90FC-9C5793532997}" type="datetimeFigureOut">
              <a:rPr lang="en-US" smtClean="0"/>
              <a:t>11/4/2020</a:t>
            </a:fld>
            <a:endParaRPr lang="en-US"/>
          </a:p>
        </p:txBody>
      </p:sp>
      <p:sp>
        <p:nvSpPr>
          <p:cNvPr id="5" name="Footer Placeholder 4">
            <a:extLst>
              <a:ext uri="{FF2B5EF4-FFF2-40B4-BE49-F238E27FC236}">
                <a16:creationId xmlns:a16="http://schemas.microsoft.com/office/drawing/2014/main" id="{D6FC2220-0542-E34D-B59D-6EDA8DF81C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22B473-B09A-8242-B41D-3244C7020F44}"/>
              </a:ext>
            </a:extLst>
          </p:cNvPr>
          <p:cNvSpPr>
            <a:spLocks noGrp="1"/>
          </p:cNvSpPr>
          <p:nvPr>
            <p:ph type="sldNum" sz="quarter" idx="12"/>
          </p:nvPr>
        </p:nvSpPr>
        <p:spPr/>
        <p:txBody>
          <a:bodyPr/>
          <a:lstStyle/>
          <a:p>
            <a:fld id="{4ACB7994-BB1C-2A40-97BB-635110D7AE4D}" type="slidenum">
              <a:rPr lang="en-US" smtClean="0"/>
              <a:t>‹#›</a:t>
            </a:fld>
            <a:endParaRPr lang="en-US"/>
          </a:p>
        </p:txBody>
      </p:sp>
    </p:spTree>
    <p:extLst>
      <p:ext uri="{BB962C8B-B14F-4D97-AF65-F5344CB8AC3E}">
        <p14:creationId xmlns:p14="http://schemas.microsoft.com/office/powerpoint/2010/main" val="22183910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60CC0-F911-1E44-A533-7C5E387A71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B36F95-69AD-3946-B327-B61D1FB0C798}"/>
              </a:ext>
            </a:extLst>
          </p:cNvPr>
          <p:cNvSpPr>
            <a:spLocks noGrp="1"/>
          </p:cNvSpPr>
          <p:nvPr>
            <p:ph sz="half" idx="1"/>
          </p:nvPr>
        </p:nvSpPr>
        <p:spPr>
          <a:xfrm>
            <a:off x="1676618" y="3651250"/>
            <a:ext cx="10364549"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664D34-11C1-D240-B6C9-9710E4A74E19}"/>
              </a:ext>
            </a:extLst>
          </p:cNvPr>
          <p:cNvSpPr>
            <a:spLocks noGrp="1"/>
          </p:cNvSpPr>
          <p:nvPr>
            <p:ph sz="half" idx="2"/>
          </p:nvPr>
        </p:nvSpPr>
        <p:spPr>
          <a:xfrm>
            <a:off x="12346008" y="3651250"/>
            <a:ext cx="10364549"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34794F-BDE5-744A-B50F-A8AE291BC1C4}"/>
              </a:ext>
            </a:extLst>
          </p:cNvPr>
          <p:cNvSpPr>
            <a:spLocks noGrp="1"/>
          </p:cNvSpPr>
          <p:nvPr>
            <p:ph type="dt" sz="half" idx="10"/>
          </p:nvPr>
        </p:nvSpPr>
        <p:spPr/>
        <p:txBody>
          <a:bodyPr/>
          <a:lstStyle/>
          <a:p>
            <a:fld id="{16B7410C-5502-1345-90FC-9C5793532997}" type="datetimeFigureOut">
              <a:rPr lang="en-US" smtClean="0"/>
              <a:t>11/4/2020</a:t>
            </a:fld>
            <a:endParaRPr lang="en-US"/>
          </a:p>
        </p:txBody>
      </p:sp>
      <p:sp>
        <p:nvSpPr>
          <p:cNvPr id="6" name="Footer Placeholder 5">
            <a:extLst>
              <a:ext uri="{FF2B5EF4-FFF2-40B4-BE49-F238E27FC236}">
                <a16:creationId xmlns:a16="http://schemas.microsoft.com/office/drawing/2014/main" id="{6323E674-4AD3-F046-89D1-695FBB0B91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274579-412B-B641-BB83-9AF8F610E7E2}"/>
              </a:ext>
            </a:extLst>
          </p:cNvPr>
          <p:cNvSpPr>
            <a:spLocks noGrp="1"/>
          </p:cNvSpPr>
          <p:nvPr>
            <p:ph type="sldNum" sz="quarter" idx="12"/>
          </p:nvPr>
        </p:nvSpPr>
        <p:spPr/>
        <p:txBody>
          <a:bodyPr/>
          <a:lstStyle/>
          <a:p>
            <a:fld id="{4ACB7994-BB1C-2A40-97BB-635110D7AE4D}" type="slidenum">
              <a:rPr lang="en-US" smtClean="0"/>
              <a:t>‹#›</a:t>
            </a:fld>
            <a:endParaRPr lang="en-US"/>
          </a:p>
        </p:txBody>
      </p:sp>
    </p:spTree>
    <p:extLst>
      <p:ext uri="{BB962C8B-B14F-4D97-AF65-F5344CB8AC3E}">
        <p14:creationId xmlns:p14="http://schemas.microsoft.com/office/powerpoint/2010/main" val="15327335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8A8F9-3C4B-DE43-8400-ECCB93E18BE4}"/>
              </a:ext>
            </a:extLst>
          </p:cNvPr>
          <p:cNvSpPr>
            <a:spLocks noGrp="1"/>
          </p:cNvSpPr>
          <p:nvPr>
            <p:ph type="title"/>
          </p:nvPr>
        </p:nvSpPr>
        <p:spPr>
          <a:xfrm>
            <a:off x="1679795" y="730251"/>
            <a:ext cx="21033938"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BED491-6ED6-6A47-833D-65B5F208E1A1}"/>
              </a:ext>
            </a:extLst>
          </p:cNvPr>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a:extLst>
              <a:ext uri="{FF2B5EF4-FFF2-40B4-BE49-F238E27FC236}">
                <a16:creationId xmlns:a16="http://schemas.microsoft.com/office/drawing/2014/main" id="{04863C04-CB17-F448-A4FC-91DBA7B80AE6}"/>
              </a:ext>
            </a:extLst>
          </p:cNvPr>
          <p:cNvSpPr>
            <a:spLocks noGrp="1"/>
          </p:cNvSpPr>
          <p:nvPr>
            <p:ph sz="half" idx="2"/>
          </p:nvPr>
        </p:nvSpPr>
        <p:spPr>
          <a:xfrm>
            <a:off x="1679796" y="5010150"/>
            <a:ext cx="10316917"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C1F42E-B1DF-824D-A162-BD1A45316D17}"/>
              </a:ext>
            </a:extLst>
          </p:cNvPr>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a:extLst>
              <a:ext uri="{FF2B5EF4-FFF2-40B4-BE49-F238E27FC236}">
                <a16:creationId xmlns:a16="http://schemas.microsoft.com/office/drawing/2014/main" id="{35D76381-B7CC-4242-A5D7-A28A5013DA62}"/>
              </a:ext>
            </a:extLst>
          </p:cNvPr>
          <p:cNvSpPr>
            <a:spLocks noGrp="1"/>
          </p:cNvSpPr>
          <p:nvPr>
            <p:ph sz="quarter" idx="4"/>
          </p:nvPr>
        </p:nvSpPr>
        <p:spPr>
          <a:xfrm>
            <a:off x="12346007" y="5010150"/>
            <a:ext cx="1036772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F586A7-F0E4-3C4E-8980-55ADF2B58C72}"/>
              </a:ext>
            </a:extLst>
          </p:cNvPr>
          <p:cNvSpPr>
            <a:spLocks noGrp="1"/>
          </p:cNvSpPr>
          <p:nvPr>
            <p:ph type="dt" sz="half" idx="10"/>
          </p:nvPr>
        </p:nvSpPr>
        <p:spPr/>
        <p:txBody>
          <a:bodyPr/>
          <a:lstStyle/>
          <a:p>
            <a:fld id="{16B7410C-5502-1345-90FC-9C5793532997}" type="datetimeFigureOut">
              <a:rPr lang="en-US" smtClean="0"/>
              <a:t>11/4/2020</a:t>
            </a:fld>
            <a:endParaRPr lang="en-US"/>
          </a:p>
        </p:txBody>
      </p:sp>
      <p:sp>
        <p:nvSpPr>
          <p:cNvPr id="8" name="Footer Placeholder 7">
            <a:extLst>
              <a:ext uri="{FF2B5EF4-FFF2-40B4-BE49-F238E27FC236}">
                <a16:creationId xmlns:a16="http://schemas.microsoft.com/office/drawing/2014/main" id="{43486100-5886-5943-A073-D92473D6B1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5D5B82-0E0F-5448-8048-0D3307540901}"/>
              </a:ext>
            </a:extLst>
          </p:cNvPr>
          <p:cNvSpPr>
            <a:spLocks noGrp="1"/>
          </p:cNvSpPr>
          <p:nvPr>
            <p:ph type="sldNum" sz="quarter" idx="12"/>
          </p:nvPr>
        </p:nvSpPr>
        <p:spPr/>
        <p:txBody>
          <a:bodyPr/>
          <a:lstStyle/>
          <a:p>
            <a:fld id="{4ACB7994-BB1C-2A40-97BB-635110D7AE4D}" type="slidenum">
              <a:rPr lang="en-US" smtClean="0"/>
              <a:t>‹#›</a:t>
            </a:fld>
            <a:endParaRPr lang="en-US"/>
          </a:p>
        </p:txBody>
      </p:sp>
    </p:spTree>
    <p:extLst>
      <p:ext uri="{BB962C8B-B14F-4D97-AF65-F5344CB8AC3E}">
        <p14:creationId xmlns:p14="http://schemas.microsoft.com/office/powerpoint/2010/main" val="9875703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10A3A-0E91-364B-8E8E-951B95710E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59FE92-DB27-2244-A085-A14034BAA916}"/>
              </a:ext>
            </a:extLst>
          </p:cNvPr>
          <p:cNvSpPr>
            <a:spLocks noGrp="1"/>
          </p:cNvSpPr>
          <p:nvPr>
            <p:ph type="dt" sz="half" idx="10"/>
          </p:nvPr>
        </p:nvSpPr>
        <p:spPr/>
        <p:txBody>
          <a:bodyPr/>
          <a:lstStyle/>
          <a:p>
            <a:fld id="{16B7410C-5502-1345-90FC-9C5793532997}" type="datetimeFigureOut">
              <a:rPr lang="en-US" smtClean="0"/>
              <a:t>11/4/2020</a:t>
            </a:fld>
            <a:endParaRPr lang="en-US"/>
          </a:p>
        </p:txBody>
      </p:sp>
      <p:sp>
        <p:nvSpPr>
          <p:cNvPr id="4" name="Footer Placeholder 3">
            <a:extLst>
              <a:ext uri="{FF2B5EF4-FFF2-40B4-BE49-F238E27FC236}">
                <a16:creationId xmlns:a16="http://schemas.microsoft.com/office/drawing/2014/main" id="{C01BA6CE-1E58-D24E-925F-585107C4BD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FECAF7-8C72-B141-B1B7-4FF6C324F981}"/>
              </a:ext>
            </a:extLst>
          </p:cNvPr>
          <p:cNvSpPr>
            <a:spLocks noGrp="1"/>
          </p:cNvSpPr>
          <p:nvPr>
            <p:ph type="sldNum" sz="quarter" idx="12"/>
          </p:nvPr>
        </p:nvSpPr>
        <p:spPr/>
        <p:txBody>
          <a:bodyPr/>
          <a:lstStyle/>
          <a:p>
            <a:fld id="{4ACB7994-BB1C-2A40-97BB-635110D7AE4D}" type="slidenum">
              <a:rPr lang="en-US" smtClean="0"/>
              <a:t>‹#›</a:t>
            </a:fld>
            <a:endParaRPr lang="en-US"/>
          </a:p>
        </p:txBody>
      </p:sp>
    </p:spTree>
    <p:extLst>
      <p:ext uri="{BB962C8B-B14F-4D97-AF65-F5344CB8AC3E}">
        <p14:creationId xmlns:p14="http://schemas.microsoft.com/office/powerpoint/2010/main" val="40880263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DA749-19F0-0743-9754-D9BBAF1B8B11}"/>
              </a:ext>
            </a:extLst>
          </p:cNvPr>
          <p:cNvSpPr>
            <a:spLocks noGrp="1"/>
          </p:cNvSpPr>
          <p:nvPr>
            <p:ph type="dt" sz="half" idx="10"/>
          </p:nvPr>
        </p:nvSpPr>
        <p:spPr/>
        <p:txBody>
          <a:bodyPr/>
          <a:lstStyle/>
          <a:p>
            <a:fld id="{16B7410C-5502-1345-90FC-9C5793532997}" type="datetimeFigureOut">
              <a:rPr lang="en-US" smtClean="0"/>
              <a:t>11/4/2020</a:t>
            </a:fld>
            <a:endParaRPr lang="en-US"/>
          </a:p>
        </p:txBody>
      </p:sp>
      <p:sp>
        <p:nvSpPr>
          <p:cNvPr id="3" name="Footer Placeholder 2">
            <a:extLst>
              <a:ext uri="{FF2B5EF4-FFF2-40B4-BE49-F238E27FC236}">
                <a16:creationId xmlns:a16="http://schemas.microsoft.com/office/drawing/2014/main" id="{DB28B8A7-0CFD-114F-AE13-5A6536D065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83642C-6A93-C241-BF4E-AB306E16CBC3}"/>
              </a:ext>
            </a:extLst>
          </p:cNvPr>
          <p:cNvSpPr>
            <a:spLocks noGrp="1"/>
          </p:cNvSpPr>
          <p:nvPr>
            <p:ph type="sldNum" sz="quarter" idx="12"/>
          </p:nvPr>
        </p:nvSpPr>
        <p:spPr/>
        <p:txBody>
          <a:bodyPr/>
          <a:lstStyle/>
          <a:p>
            <a:fld id="{4ACB7994-BB1C-2A40-97BB-635110D7AE4D}" type="slidenum">
              <a:rPr lang="en-US" smtClean="0"/>
              <a:t>‹#›</a:t>
            </a:fld>
            <a:endParaRPr lang="en-US"/>
          </a:p>
        </p:txBody>
      </p:sp>
    </p:spTree>
    <p:extLst>
      <p:ext uri="{BB962C8B-B14F-4D97-AF65-F5344CB8AC3E}">
        <p14:creationId xmlns:p14="http://schemas.microsoft.com/office/powerpoint/2010/main" val="1847006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11736389" cy="13716000"/>
          </a:xfrm>
        </p:spPr>
        <p:txBody>
          <a:bodyPr>
            <a:normAutofit/>
          </a:bodyPr>
          <a:lstStyle>
            <a:lvl1pPr>
              <a:defRPr sz="3600"/>
            </a:lvl1pPr>
          </a:lstStyle>
          <a:p>
            <a:endParaRPr lang="en-US"/>
          </a:p>
        </p:txBody>
      </p:sp>
    </p:spTree>
    <p:extLst>
      <p:ext uri="{BB962C8B-B14F-4D97-AF65-F5344CB8AC3E}">
        <p14:creationId xmlns:p14="http://schemas.microsoft.com/office/powerpoint/2010/main" val="329659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A0F24-7C81-F644-815D-F2C1A0BCFD90}"/>
              </a:ext>
            </a:extLst>
          </p:cNvPr>
          <p:cNvSpPr>
            <a:spLocks noGrp="1"/>
          </p:cNvSpPr>
          <p:nvPr>
            <p:ph type="title"/>
          </p:nvPr>
        </p:nvSpPr>
        <p:spPr>
          <a:xfrm>
            <a:off x="1679796" y="914400"/>
            <a:ext cx="7865498"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61397F9D-F84F-0345-AD79-EF40FC7B4581}"/>
              </a:ext>
            </a:extLst>
          </p:cNvPr>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B08DD5-39DC-CA4A-B351-AFFF260A38BE}"/>
              </a:ext>
            </a:extLst>
          </p:cNvPr>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a:extLst>
              <a:ext uri="{FF2B5EF4-FFF2-40B4-BE49-F238E27FC236}">
                <a16:creationId xmlns:a16="http://schemas.microsoft.com/office/drawing/2014/main" id="{72C069D3-BF26-EF40-8A92-2D7C09DB9751}"/>
              </a:ext>
            </a:extLst>
          </p:cNvPr>
          <p:cNvSpPr>
            <a:spLocks noGrp="1"/>
          </p:cNvSpPr>
          <p:nvPr>
            <p:ph type="dt" sz="half" idx="10"/>
          </p:nvPr>
        </p:nvSpPr>
        <p:spPr/>
        <p:txBody>
          <a:bodyPr/>
          <a:lstStyle/>
          <a:p>
            <a:fld id="{16B7410C-5502-1345-90FC-9C5793532997}" type="datetimeFigureOut">
              <a:rPr lang="en-US" smtClean="0"/>
              <a:t>11/4/2020</a:t>
            </a:fld>
            <a:endParaRPr lang="en-US"/>
          </a:p>
        </p:txBody>
      </p:sp>
      <p:sp>
        <p:nvSpPr>
          <p:cNvPr id="6" name="Footer Placeholder 5">
            <a:extLst>
              <a:ext uri="{FF2B5EF4-FFF2-40B4-BE49-F238E27FC236}">
                <a16:creationId xmlns:a16="http://schemas.microsoft.com/office/drawing/2014/main" id="{294FB979-7662-D84B-A238-70BD285B03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B17013-7197-694D-9A7D-D86136D6FCDC}"/>
              </a:ext>
            </a:extLst>
          </p:cNvPr>
          <p:cNvSpPr>
            <a:spLocks noGrp="1"/>
          </p:cNvSpPr>
          <p:nvPr>
            <p:ph type="sldNum" sz="quarter" idx="12"/>
          </p:nvPr>
        </p:nvSpPr>
        <p:spPr/>
        <p:txBody>
          <a:bodyPr/>
          <a:lstStyle/>
          <a:p>
            <a:fld id="{4ACB7994-BB1C-2A40-97BB-635110D7AE4D}" type="slidenum">
              <a:rPr lang="en-US" smtClean="0"/>
              <a:t>‹#›</a:t>
            </a:fld>
            <a:endParaRPr lang="en-US"/>
          </a:p>
        </p:txBody>
      </p:sp>
    </p:spTree>
    <p:extLst>
      <p:ext uri="{BB962C8B-B14F-4D97-AF65-F5344CB8AC3E}">
        <p14:creationId xmlns:p14="http://schemas.microsoft.com/office/powerpoint/2010/main" val="4810655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E702C-E989-2947-B811-69E591C5C5D3}"/>
              </a:ext>
            </a:extLst>
          </p:cNvPr>
          <p:cNvSpPr>
            <a:spLocks noGrp="1"/>
          </p:cNvSpPr>
          <p:nvPr>
            <p:ph type="title"/>
          </p:nvPr>
        </p:nvSpPr>
        <p:spPr>
          <a:xfrm>
            <a:off x="1679796" y="914400"/>
            <a:ext cx="7865498"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20623C0F-860B-4447-B2E8-F9D9FE04406C}"/>
              </a:ext>
            </a:extLst>
          </p:cNvPr>
          <p:cNvSpPr>
            <a:spLocks noGrp="1"/>
          </p:cNvSpPr>
          <p:nvPr>
            <p:ph type="pic" idx="1"/>
          </p:nvPr>
        </p:nvSpPr>
        <p:spPr>
          <a:xfrm>
            <a:off x="10367726" y="1974851"/>
            <a:ext cx="12346007"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0DD044E3-DEB7-EF44-9521-53450B96343C}"/>
              </a:ext>
            </a:extLst>
          </p:cNvPr>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a:extLst>
              <a:ext uri="{FF2B5EF4-FFF2-40B4-BE49-F238E27FC236}">
                <a16:creationId xmlns:a16="http://schemas.microsoft.com/office/drawing/2014/main" id="{405B3928-AEE0-414D-A6A0-584F26F73F35}"/>
              </a:ext>
            </a:extLst>
          </p:cNvPr>
          <p:cNvSpPr>
            <a:spLocks noGrp="1"/>
          </p:cNvSpPr>
          <p:nvPr>
            <p:ph type="dt" sz="half" idx="10"/>
          </p:nvPr>
        </p:nvSpPr>
        <p:spPr/>
        <p:txBody>
          <a:bodyPr/>
          <a:lstStyle/>
          <a:p>
            <a:fld id="{16B7410C-5502-1345-90FC-9C5793532997}" type="datetimeFigureOut">
              <a:rPr lang="en-US" smtClean="0"/>
              <a:t>11/4/2020</a:t>
            </a:fld>
            <a:endParaRPr lang="en-US"/>
          </a:p>
        </p:txBody>
      </p:sp>
      <p:sp>
        <p:nvSpPr>
          <p:cNvPr id="6" name="Footer Placeholder 5">
            <a:extLst>
              <a:ext uri="{FF2B5EF4-FFF2-40B4-BE49-F238E27FC236}">
                <a16:creationId xmlns:a16="http://schemas.microsoft.com/office/drawing/2014/main" id="{876ED3FD-A838-904D-A422-72352B4349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35563D-856E-1345-A09B-5E4657D4D8AF}"/>
              </a:ext>
            </a:extLst>
          </p:cNvPr>
          <p:cNvSpPr>
            <a:spLocks noGrp="1"/>
          </p:cNvSpPr>
          <p:nvPr>
            <p:ph type="sldNum" sz="quarter" idx="12"/>
          </p:nvPr>
        </p:nvSpPr>
        <p:spPr/>
        <p:txBody>
          <a:bodyPr/>
          <a:lstStyle/>
          <a:p>
            <a:fld id="{4ACB7994-BB1C-2A40-97BB-635110D7AE4D}" type="slidenum">
              <a:rPr lang="en-US" smtClean="0"/>
              <a:t>‹#›</a:t>
            </a:fld>
            <a:endParaRPr lang="en-US"/>
          </a:p>
        </p:txBody>
      </p:sp>
    </p:spTree>
    <p:extLst>
      <p:ext uri="{BB962C8B-B14F-4D97-AF65-F5344CB8AC3E}">
        <p14:creationId xmlns:p14="http://schemas.microsoft.com/office/powerpoint/2010/main" val="10437948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179AD-C296-B74C-AD7B-8FD273B7FA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888C7F-4B6D-AF49-ABE7-20104CC8687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A2E11E-3FBA-DE4A-8D2B-FD80A6C4379B}"/>
              </a:ext>
            </a:extLst>
          </p:cNvPr>
          <p:cNvSpPr>
            <a:spLocks noGrp="1"/>
          </p:cNvSpPr>
          <p:nvPr>
            <p:ph type="dt" sz="half" idx="10"/>
          </p:nvPr>
        </p:nvSpPr>
        <p:spPr/>
        <p:txBody>
          <a:bodyPr/>
          <a:lstStyle/>
          <a:p>
            <a:fld id="{16B7410C-5502-1345-90FC-9C5793532997}" type="datetimeFigureOut">
              <a:rPr lang="en-US" smtClean="0"/>
              <a:t>11/4/2020</a:t>
            </a:fld>
            <a:endParaRPr lang="en-US"/>
          </a:p>
        </p:txBody>
      </p:sp>
      <p:sp>
        <p:nvSpPr>
          <p:cNvPr id="5" name="Footer Placeholder 4">
            <a:extLst>
              <a:ext uri="{FF2B5EF4-FFF2-40B4-BE49-F238E27FC236}">
                <a16:creationId xmlns:a16="http://schemas.microsoft.com/office/drawing/2014/main" id="{FB2FD323-57CA-3043-AEE4-2CB987F98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EEB5A3-6D4E-BA4E-BF11-040E9B20E406}"/>
              </a:ext>
            </a:extLst>
          </p:cNvPr>
          <p:cNvSpPr>
            <a:spLocks noGrp="1"/>
          </p:cNvSpPr>
          <p:nvPr>
            <p:ph type="sldNum" sz="quarter" idx="12"/>
          </p:nvPr>
        </p:nvSpPr>
        <p:spPr/>
        <p:txBody>
          <a:bodyPr/>
          <a:lstStyle/>
          <a:p>
            <a:fld id="{4ACB7994-BB1C-2A40-97BB-635110D7AE4D}" type="slidenum">
              <a:rPr lang="en-US" smtClean="0"/>
              <a:t>‹#›</a:t>
            </a:fld>
            <a:endParaRPr lang="en-US"/>
          </a:p>
        </p:txBody>
      </p:sp>
    </p:spTree>
    <p:extLst>
      <p:ext uri="{BB962C8B-B14F-4D97-AF65-F5344CB8AC3E}">
        <p14:creationId xmlns:p14="http://schemas.microsoft.com/office/powerpoint/2010/main" val="27166160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4B7E1E-3D5F-A243-971F-A6FC299954E1}"/>
              </a:ext>
            </a:extLst>
          </p:cNvPr>
          <p:cNvSpPr>
            <a:spLocks noGrp="1"/>
          </p:cNvSpPr>
          <p:nvPr>
            <p:ph type="title" orient="vert"/>
          </p:nvPr>
        </p:nvSpPr>
        <p:spPr>
          <a:xfrm>
            <a:off x="17452072" y="730250"/>
            <a:ext cx="5258485"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034C9B-B671-8243-8B59-FD2AE5E1A034}"/>
              </a:ext>
            </a:extLst>
          </p:cNvPr>
          <p:cNvSpPr>
            <a:spLocks noGrp="1"/>
          </p:cNvSpPr>
          <p:nvPr>
            <p:ph type="body" orient="vert" idx="1"/>
          </p:nvPr>
        </p:nvSpPr>
        <p:spPr>
          <a:xfrm>
            <a:off x="1676618" y="730250"/>
            <a:ext cx="15470614"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B44018-8250-2046-A184-3C3B369662C2}"/>
              </a:ext>
            </a:extLst>
          </p:cNvPr>
          <p:cNvSpPr>
            <a:spLocks noGrp="1"/>
          </p:cNvSpPr>
          <p:nvPr>
            <p:ph type="dt" sz="half" idx="10"/>
          </p:nvPr>
        </p:nvSpPr>
        <p:spPr/>
        <p:txBody>
          <a:bodyPr/>
          <a:lstStyle/>
          <a:p>
            <a:fld id="{16B7410C-5502-1345-90FC-9C5793532997}" type="datetimeFigureOut">
              <a:rPr lang="en-US" smtClean="0"/>
              <a:t>11/4/2020</a:t>
            </a:fld>
            <a:endParaRPr lang="en-US"/>
          </a:p>
        </p:txBody>
      </p:sp>
      <p:sp>
        <p:nvSpPr>
          <p:cNvPr id="5" name="Footer Placeholder 4">
            <a:extLst>
              <a:ext uri="{FF2B5EF4-FFF2-40B4-BE49-F238E27FC236}">
                <a16:creationId xmlns:a16="http://schemas.microsoft.com/office/drawing/2014/main" id="{4F35AFCF-68B6-0344-A7FC-ED70EE4E7A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871B92-4731-744A-B15A-0D0192119BAD}"/>
              </a:ext>
            </a:extLst>
          </p:cNvPr>
          <p:cNvSpPr>
            <a:spLocks noGrp="1"/>
          </p:cNvSpPr>
          <p:nvPr>
            <p:ph type="sldNum" sz="quarter" idx="12"/>
          </p:nvPr>
        </p:nvSpPr>
        <p:spPr/>
        <p:txBody>
          <a:bodyPr/>
          <a:lstStyle/>
          <a:p>
            <a:fld id="{4ACB7994-BB1C-2A40-97BB-635110D7AE4D}" type="slidenum">
              <a:rPr lang="en-US" smtClean="0"/>
              <a:t>‹#›</a:t>
            </a:fld>
            <a:endParaRPr lang="en-US"/>
          </a:p>
        </p:txBody>
      </p:sp>
    </p:spTree>
    <p:extLst>
      <p:ext uri="{BB962C8B-B14F-4D97-AF65-F5344CB8AC3E}">
        <p14:creationId xmlns:p14="http://schemas.microsoft.com/office/powerpoint/2010/main" val="19687991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Start-Company">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532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Section Header">
    <p:spTree>
      <p:nvGrpSpPr>
        <p:cNvPr id="1" name=""/>
        <p:cNvGrpSpPr/>
        <p:nvPr/>
      </p:nvGrpSpPr>
      <p:grpSpPr>
        <a:xfrm>
          <a:off x="0" y="0"/>
          <a:ext cx="0" cy="0"/>
          <a:chOff x="0" y="0"/>
          <a:chExt cx="0" cy="0"/>
        </a:xfrm>
      </p:grpSpPr>
      <p:sp>
        <p:nvSpPr>
          <p:cNvPr id="14" name="Picture Placeholder 12"/>
          <p:cNvSpPr>
            <a:spLocks noGrp="1" noChangeAspect="1"/>
          </p:cNvSpPr>
          <p:nvPr>
            <p:ph type="pic" sz="quarter" idx="11"/>
          </p:nvPr>
        </p:nvSpPr>
        <p:spPr>
          <a:xfrm>
            <a:off x="-81290" y="3144763"/>
            <a:ext cx="4890983" cy="4890347"/>
          </a:xfrm>
        </p:spPr>
        <p:txBody>
          <a:bodyPr>
            <a:normAutofit/>
          </a:bodyPr>
          <a:lstStyle>
            <a:lvl1pPr>
              <a:defRPr sz="2800"/>
            </a:lvl1pPr>
          </a:lstStyle>
          <a:p>
            <a:endParaRPr lang="en-US" dirty="0"/>
          </a:p>
        </p:txBody>
      </p:sp>
      <p:sp>
        <p:nvSpPr>
          <p:cNvPr id="11" name="Picture Placeholder 12"/>
          <p:cNvSpPr>
            <a:spLocks noGrp="1" noChangeAspect="1"/>
          </p:cNvSpPr>
          <p:nvPr>
            <p:ph type="pic" sz="quarter" idx="12"/>
          </p:nvPr>
        </p:nvSpPr>
        <p:spPr>
          <a:xfrm>
            <a:off x="4829618" y="8035109"/>
            <a:ext cx="4890983" cy="4890347"/>
          </a:xfrm>
        </p:spPr>
        <p:txBody>
          <a:bodyPr>
            <a:normAutofit/>
          </a:bodyPr>
          <a:lstStyle>
            <a:lvl1pPr>
              <a:defRPr sz="2800"/>
            </a:lvl1pPr>
          </a:lstStyle>
          <a:p>
            <a:endParaRPr lang="en-US" dirty="0"/>
          </a:p>
        </p:txBody>
      </p:sp>
      <p:sp>
        <p:nvSpPr>
          <p:cNvPr id="12" name="Picture Placeholder 12"/>
          <p:cNvSpPr>
            <a:spLocks noGrp="1" noChangeAspect="1"/>
          </p:cNvSpPr>
          <p:nvPr>
            <p:ph type="pic" sz="quarter" idx="13"/>
          </p:nvPr>
        </p:nvSpPr>
        <p:spPr>
          <a:xfrm>
            <a:off x="9740527" y="3144763"/>
            <a:ext cx="4890983" cy="4890347"/>
          </a:xfrm>
        </p:spPr>
        <p:txBody>
          <a:bodyPr>
            <a:normAutofit/>
          </a:bodyPr>
          <a:lstStyle>
            <a:lvl1pPr>
              <a:defRPr sz="2800"/>
            </a:lvl1pPr>
          </a:lstStyle>
          <a:p>
            <a:endParaRPr lang="en-US" dirty="0"/>
          </a:p>
        </p:txBody>
      </p:sp>
      <p:sp>
        <p:nvSpPr>
          <p:cNvPr id="13" name="Picture Placeholder 12"/>
          <p:cNvSpPr>
            <a:spLocks noGrp="1" noChangeAspect="1"/>
          </p:cNvSpPr>
          <p:nvPr>
            <p:ph type="pic" sz="quarter" idx="14"/>
          </p:nvPr>
        </p:nvSpPr>
        <p:spPr>
          <a:xfrm>
            <a:off x="14651436" y="8035109"/>
            <a:ext cx="4890983" cy="4890347"/>
          </a:xfrm>
        </p:spPr>
        <p:txBody>
          <a:bodyPr>
            <a:normAutofit/>
          </a:bodyPr>
          <a:lstStyle>
            <a:lvl1pPr>
              <a:defRPr sz="2800"/>
            </a:lvl1pPr>
          </a:lstStyle>
          <a:p>
            <a:endParaRPr lang="en-US" dirty="0"/>
          </a:p>
        </p:txBody>
      </p:sp>
      <p:sp>
        <p:nvSpPr>
          <p:cNvPr id="15" name="Picture Placeholder 12"/>
          <p:cNvSpPr>
            <a:spLocks noGrp="1" noChangeAspect="1"/>
          </p:cNvSpPr>
          <p:nvPr>
            <p:ph type="pic" sz="quarter" idx="15"/>
          </p:nvPr>
        </p:nvSpPr>
        <p:spPr>
          <a:xfrm>
            <a:off x="19562344" y="3144763"/>
            <a:ext cx="4890983" cy="4890347"/>
          </a:xfrm>
        </p:spPr>
        <p:txBody>
          <a:bodyPr>
            <a:normAutofit/>
          </a:bodyPr>
          <a:lstStyle>
            <a:lvl1pPr>
              <a:defRPr sz="2800"/>
            </a:lvl1pPr>
          </a:lstStyle>
          <a:p>
            <a:endParaRPr lang="en-US" dirty="0"/>
          </a:p>
        </p:txBody>
      </p:sp>
    </p:spTree>
    <p:extLst>
      <p:ext uri="{BB962C8B-B14F-4D97-AF65-F5344CB8AC3E}">
        <p14:creationId xmlns:p14="http://schemas.microsoft.com/office/powerpoint/2010/main" val="1477800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9" name="Picture Placeholder 18"/>
          <p:cNvSpPr>
            <a:spLocks noGrp="1"/>
          </p:cNvSpPr>
          <p:nvPr>
            <p:ph type="pic" sz="quarter" idx="10" hasCustomPrompt="1"/>
          </p:nvPr>
        </p:nvSpPr>
        <p:spPr>
          <a:xfrm>
            <a:off x="0" y="0"/>
            <a:ext cx="12193588" cy="13716000"/>
          </a:xfrm>
        </p:spPr>
        <p:txBody>
          <a:bodyPr rIns="108000" anchor="ctr" anchorCtr="0"/>
          <a:lstStyle>
            <a:lvl1pPr>
              <a:defRPr sz="2800" baseline="0"/>
            </a:lvl1pPr>
          </a:lstStyle>
          <a:p>
            <a:r>
              <a:rPr lang="en-US" dirty="0"/>
              <a:t>Drag picture or click icon to place</a:t>
            </a:r>
          </a:p>
        </p:txBody>
      </p:sp>
    </p:spTree>
    <p:extLst>
      <p:ext uri="{BB962C8B-B14F-4D97-AF65-F5344CB8AC3E}">
        <p14:creationId xmlns:p14="http://schemas.microsoft.com/office/powerpoint/2010/main" val="203041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41"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4.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7"/>
            <a:ext cx="21948458" cy="2286000"/>
          </a:xfrm>
          <a:prstGeom prst="rect">
            <a:avLst/>
          </a:prstGeom>
        </p:spPr>
        <p:txBody>
          <a:bodyPr vert="horz" lIns="243852" tIns="121926" rIns="243852" bIns="121926" rtlCol="0" anchor="ctr">
            <a:normAutofit/>
          </a:bodyPr>
          <a:lstStyle/>
          <a:p>
            <a:r>
              <a:rPr lang="en-US" dirty="0"/>
              <a:t>Click to edit Master title style</a:t>
            </a:r>
          </a:p>
        </p:txBody>
      </p:sp>
      <p:sp>
        <p:nvSpPr>
          <p:cNvPr id="3" name="Text Placeholder 2"/>
          <p:cNvSpPr>
            <a:spLocks noGrp="1"/>
          </p:cNvSpPr>
          <p:nvPr>
            <p:ph type="body" idx="1"/>
          </p:nvPr>
        </p:nvSpPr>
        <p:spPr>
          <a:xfrm>
            <a:off x="1219359" y="3200403"/>
            <a:ext cx="21948458" cy="9051925"/>
          </a:xfrm>
          <a:prstGeom prst="rect">
            <a:avLst/>
          </a:prstGeom>
        </p:spPr>
        <p:txBody>
          <a:bodyPr vert="horz" lIns="243852" tIns="121926" rIns="243852" bIns="12192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19359" y="12712701"/>
            <a:ext cx="5690341" cy="730251"/>
          </a:xfrm>
          <a:prstGeom prst="rect">
            <a:avLst/>
          </a:prstGeom>
        </p:spPr>
        <p:txBody>
          <a:bodyPr vert="horz" lIns="243852" tIns="121926" rIns="243852" bIns="121926" rtlCol="0" anchor="ctr"/>
          <a:lstStyle>
            <a:lvl1pPr algn="l">
              <a:defRPr sz="3200" b="0" i="0">
                <a:solidFill>
                  <a:schemeClr val="tx1">
                    <a:tint val="75000"/>
                  </a:schemeClr>
                </a:solidFill>
                <a:latin typeface="+mn-lt"/>
                <a:cs typeface="Calibri Regular" charset="0"/>
              </a:defRPr>
            </a:lvl1pPr>
          </a:lstStyle>
          <a:p>
            <a:endParaRPr lang="en-US" dirty="0"/>
          </a:p>
        </p:txBody>
      </p:sp>
      <p:sp>
        <p:nvSpPr>
          <p:cNvPr id="5" name="Footer Placeholder 4"/>
          <p:cNvSpPr>
            <a:spLocks noGrp="1"/>
          </p:cNvSpPr>
          <p:nvPr>
            <p:ph type="ftr" sz="quarter" idx="3"/>
          </p:nvPr>
        </p:nvSpPr>
        <p:spPr>
          <a:xfrm>
            <a:off x="8332285" y="12712701"/>
            <a:ext cx="7722605" cy="730251"/>
          </a:xfrm>
          <a:prstGeom prst="rect">
            <a:avLst/>
          </a:prstGeom>
        </p:spPr>
        <p:txBody>
          <a:bodyPr vert="horz" lIns="243852" tIns="121926" rIns="243852" bIns="121926" rtlCol="0" anchor="ctr"/>
          <a:lstStyle>
            <a:lvl1pPr algn="ctr">
              <a:defRPr sz="3200" b="0" i="0">
                <a:solidFill>
                  <a:schemeClr val="tx1">
                    <a:tint val="75000"/>
                  </a:schemeClr>
                </a:solidFill>
                <a:latin typeface="+mn-lt"/>
                <a:cs typeface="Calibri Regular" charset="0"/>
              </a:defRPr>
            </a:lvl1pPr>
          </a:lstStyle>
          <a:p>
            <a:endParaRPr lang="en-US" dirty="0"/>
          </a:p>
        </p:txBody>
      </p:sp>
      <p:sp>
        <p:nvSpPr>
          <p:cNvPr id="6" name="Slide Number Placeholder 5"/>
          <p:cNvSpPr>
            <a:spLocks noGrp="1"/>
          </p:cNvSpPr>
          <p:nvPr>
            <p:ph type="sldNum" sz="quarter" idx="4"/>
          </p:nvPr>
        </p:nvSpPr>
        <p:spPr>
          <a:xfrm>
            <a:off x="17477475" y="12712701"/>
            <a:ext cx="5690341" cy="730251"/>
          </a:xfrm>
          <a:prstGeom prst="rect">
            <a:avLst/>
          </a:prstGeom>
        </p:spPr>
        <p:txBody>
          <a:bodyPr vert="horz" lIns="243852" tIns="121926" rIns="243852" bIns="121926" rtlCol="0" anchor="ctr"/>
          <a:lstStyle>
            <a:lvl1pPr algn="r">
              <a:defRPr sz="3200" b="0" i="0">
                <a:solidFill>
                  <a:schemeClr val="tx1">
                    <a:tint val="75000"/>
                  </a:schemeClr>
                </a:solidFill>
                <a:latin typeface="Calibri Regular" charset="0"/>
                <a:cs typeface="Calibri Regular" charset="0"/>
              </a:defRPr>
            </a:lvl1pPr>
          </a:lstStyle>
          <a:p>
            <a:fld id="{9DF686B8-C880-FF40-96DC-14FF2413C34E}" type="slidenum">
              <a:rPr lang="en-US" smtClean="0"/>
              <a:pPr/>
              <a:t>‹#›</a:t>
            </a:fld>
            <a:endParaRPr lang="en-US" dirty="0"/>
          </a:p>
        </p:txBody>
      </p:sp>
    </p:spTree>
    <p:extLst>
      <p:ext uri="{BB962C8B-B14F-4D97-AF65-F5344CB8AC3E}">
        <p14:creationId xmlns:p14="http://schemas.microsoft.com/office/powerpoint/2010/main" val="4290370451"/>
      </p:ext>
    </p:extLst>
  </p:cSld>
  <p:clrMap bg1="lt1" tx1="dk1" bg2="lt2" tx2="dk2" accent1="accent1" accent2="accent2" accent3="accent3" accent4="accent4" accent5="accent5" accent6="accent6" hlink="hlink" folHlink="folHlink"/>
  <p:sldLayoutIdLst>
    <p:sldLayoutId id="2147483680" r:id="rId1"/>
    <p:sldLayoutId id="2147483649" r:id="rId2"/>
    <p:sldLayoutId id="2147483661" r:id="rId3"/>
    <p:sldLayoutId id="2147483730" r:id="rId4"/>
    <p:sldLayoutId id="2147483662" r:id="rId5"/>
    <p:sldLayoutId id="2147483669" r:id="rId6"/>
    <p:sldLayoutId id="2147483679" r:id="rId7"/>
    <p:sldLayoutId id="2147483695" r:id="rId8"/>
    <p:sldLayoutId id="2147483731" r:id="rId9"/>
    <p:sldLayoutId id="2147483755" r:id="rId10"/>
    <p:sldLayoutId id="2147483854"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ctr" defTabSz="1219261" rtl="0" eaLnBrk="1" latinLnBrk="0" hangingPunct="1">
        <a:spcBef>
          <a:spcPct val="0"/>
        </a:spcBef>
        <a:buNone/>
        <a:defRPr sz="8800" b="0" i="0" kern="1200">
          <a:solidFill>
            <a:schemeClr val="bg2"/>
          </a:solidFill>
          <a:latin typeface="+mj-lt"/>
          <a:ea typeface="+mj-ea"/>
          <a:cs typeface="Calibri Regular" charset="0"/>
        </a:defRPr>
      </a:lvl1pPr>
    </p:titleStyle>
    <p:bodyStyle>
      <a:lvl1pPr marL="0" indent="0" algn="l" defTabSz="1219261" rtl="0" eaLnBrk="1" latinLnBrk="0" hangingPunct="1">
        <a:spcBef>
          <a:spcPct val="20000"/>
        </a:spcBef>
        <a:buFont typeface="Arial"/>
        <a:buNone/>
        <a:defRPr sz="4800" b="0" i="0" kern="1200">
          <a:solidFill>
            <a:schemeClr val="tx2"/>
          </a:solidFill>
          <a:latin typeface="+mn-lt"/>
          <a:ea typeface="+mn-ea"/>
          <a:cs typeface="Calibri Regular" charset="0"/>
        </a:defRPr>
      </a:lvl1pPr>
      <a:lvl2pPr marL="1219261" indent="0" algn="l" defTabSz="1219261" rtl="0" eaLnBrk="1" latinLnBrk="0" hangingPunct="1">
        <a:spcBef>
          <a:spcPct val="20000"/>
        </a:spcBef>
        <a:buFont typeface="Arial"/>
        <a:buNone/>
        <a:defRPr sz="4800" b="0" i="0" kern="1200">
          <a:solidFill>
            <a:schemeClr val="tx2"/>
          </a:solidFill>
          <a:latin typeface="+mn-lt"/>
          <a:ea typeface="+mn-ea"/>
          <a:cs typeface="Calibri Regular" charset="0"/>
        </a:defRPr>
      </a:lvl2pPr>
      <a:lvl3pPr marL="2438522" indent="0" algn="l" defTabSz="1219261" rtl="0" eaLnBrk="1" latinLnBrk="0" hangingPunct="1">
        <a:spcBef>
          <a:spcPct val="20000"/>
        </a:spcBef>
        <a:buFont typeface="Arial"/>
        <a:buNone/>
        <a:defRPr sz="4300" b="0" i="0" kern="1200">
          <a:solidFill>
            <a:schemeClr val="tx2"/>
          </a:solidFill>
          <a:latin typeface="+mn-lt"/>
          <a:ea typeface="+mn-ea"/>
          <a:cs typeface="Calibri Regular" charset="0"/>
        </a:defRPr>
      </a:lvl3pPr>
      <a:lvl4pPr marL="3657783" indent="0" algn="l" defTabSz="1219261" rtl="0" eaLnBrk="1" latinLnBrk="0" hangingPunct="1">
        <a:spcBef>
          <a:spcPct val="20000"/>
        </a:spcBef>
        <a:buFont typeface="Arial"/>
        <a:buNone/>
        <a:defRPr sz="3700" b="0" i="0" kern="1200">
          <a:solidFill>
            <a:schemeClr val="tx2"/>
          </a:solidFill>
          <a:latin typeface="+mn-lt"/>
          <a:ea typeface="+mn-ea"/>
          <a:cs typeface="Calibri Regular" charset="0"/>
        </a:defRPr>
      </a:lvl4pPr>
      <a:lvl5pPr marL="4877044" indent="0" algn="l" defTabSz="1219261" rtl="0" eaLnBrk="1" latinLnBrk="0" hangingPunct="1">
        <a:spcBef>
          <a:spcPct val="20000"/>
        </a:spcBef>
        <a:buFont typeface="Arial"/>
        <a:buNone/>
        <a:defRPr sz="3700" b="0" i="0" kern="1200">
          <a:solidFill>
            <a:schemeClr val="tx2"/>
          </a:solidFill>
          <a:latin typeface="+mn-lt"/>
          <a:ea typeface="+mn-ea"/>
          <a:cs typeface="Calibri Regular" charset="0"/>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p:bodyStyle>
    <p:otherStyle>
      <a:defPPr>
        <a:defRPr lang="en-US"/>
      </a:defPPr>
      <a:lvl1pPr marL="0" algn="l" defTabSz="1219261" rtl="0" eaLnBrk="1" latinLnBrk="0" hangingPunct="1">
        <a:defRPr sz="4800" kern="1200">
          <a:solidFill>
            <a:schemeClr val="tx1"/>
          </a:solidFill>
          <a:latin typeface="+mn-lt"/>
          <a:ea typeface="+mn-ea"/>
          <a:cs typeface="+mn-cs"/>
        </a:defRPr>
      </a:lvl1pPr>
      <a:lvl2pPr marL="1219261" algn="l" defTabSz="1219261" rtl="0" eaLnBrk="1" latinLnBrk="0" hangingPunct="1">
        <a:defRPr sz="4800" kern="1200">
          <a:solidFill>
            <a:schemeClr val="tx1"/>
          </a:solidFill>
          <a:latin typeface="+mn-lt"/>
          <a:ea typeface="+mn-ea"/>
          <a:cs typeface="+mn-cs"/>
        </a:defRPr>
      </a:lvl2pPr>
      <a:lvl3pPr marL="2438522" algn="l" defTabSz="1219261" rtl="0" eaLnBrk="1" latinLnBrk="0" hangingPunct="1">
        <a:defRPr sz="4800" kern="1200">
          <a:solidFill>
            <a:schemeClr val="tx1"/>
          </a:solidFill>
          <a:latin typeface="+mn-lt"/>
          <a:ea typeface="+mn-ea"/>
          <a:cs typeface="+mn-cs"/>
        </a:defRPr>
      </a:lvl3pPr>
      <a:lvl4pPr marL="3657783" algn="l" defTabSz="1219261" rtl="0" eaLnBrk="1" latinLnBrk="0" hangingPunct="1">
        <a:defRPr sz="4800" kern="1200">
          <a:solidFill>
            <a:schemeClr val="tx1"/>
          </a:solidFill>
          <a:latin typeface="+mn-lt"/>
          <a:ea typeface="+mn-ea"/>
          <a:cs typeface="+mn-cs"/>
        </a:defRPr>
      </a:lvl4pPr>
      <a:lvl5pPr marL="4877044" algn="l" defTabSz="1219261" rtl="0" eaLnBrk="1" latinLnBrk="0" hangingPunct="1">
        <a:defRPr sz="4800" kern="1200">
          <a:solidFill>
            <a:schemeClr val="tx1"/>
          </a:solidFill>
          <a:latin typeface="+mn-lt"/>
          <a:ea typeface="+mn-ea"/>
          <a:cs typeface="+mn-cs"/>
        </a:defRPr>
      </a:lvl5pPr>
      <a:lvl6pPr marL="6096305" algn="l" defTabSz="1219261" rtl="0" eaLnBrk="1" latinLnBrk="0" hangingPunct="1">
        <a:defRPr sz="4800" kern="1200">
          <a:solidFill>
            <a:schemeClr val="tx1"/>
          </a:solidFill>
          <a:latin typeface="+mn-lt"/>
          <a:ea typeface="+mn-ea"/>
          <a:cs typeface="+mn-cs"/>
        </a:defRPr>
      </a:lvl6pPr>
      <a:lvl7pPr marL="7315566" algn="l" defTabSz="1219261" rtl="0" eaLnBrk="1" latinLnBrk="0" hangingPunct="1">
        <a:defRPr sz="4800" kern="1200">
          <a:solidFill>
            <a:schemeClr val="tx1"/>
          </a:solidFill>
          <a:latin typeface="+mn-lt"/>
          <a:ea typeface="+mn-ea"/>
          <a:cs typeface="+mn-cs"/>
        </a:defRPr>
      </a:lvl7pPr>
      <a:lvl8pPr marL="8534827" algn="l" defTabSz="1219261" rtl="0" eaLnBrk="1" latinLnBrk="0" hangingPunct="1">
        <a:defRPr sz="4800" kern="1200">
          <a:solidFill>
            <a:schemeClr val="tx1"/>
          </a:solidFill>
          <a:latin typeface="+mn-lt"/>
          <a:ea typeface="+mn-ea"/>
          <a:cs typeface="+mn-cs"/>
        </a:defRPr>
      </a:lvl8pPr>
      <a:lvl9pPr marL="9754088" algn="l" defTabSz="1219261" rtl="0" eaLnBrk="1" latinLnBrk="0" hangingPunct="1">
        <a:defRPr sz="4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7"/>
            <a:ext cx="21948458" cy="2286000"/>
          </a:xfrm>
          <a:prstGeom prst="rect">
            <a:avLst/>
          </a:prstGeom>
        </p:spPr>
        <p:txBody>
          <a:bodyPr vert="horz" lIns="243852" tIns="121926" rIns="243852" bIns="121926" rtlCol="0" anchor="ctr">
            <a:normAutofit/>
          </a:bodyPr>
          <a:lstStyle/>
          <a:p>
            <a:r>
              <a:rPr lang="en-US" dirty="0"/>
              <a:t>Click to edit Master title style</a:t>
            </a:r>
          </a:p>
        </p:txBody>
      </p:sp>
      <p:sp>
        <p:nvSpPr>
          <p:cNvPr id="3" name="Text Placeholder 2"/>
          <p:cNvSpPr>
            <a:spLocks noGrp="1"/>
          </p:cNvSpPr>
          <p:nvPr>
            <p:ph type="body" idx="1"/>
          </p:nvPr>
        </p:nvSpPr>
        <p:spPr>
          <a:xfrm>
            <a:off x="1219359" y="3200403"/>
            <a:ext cx="21948458" cy="9051925"/>
          </a:xfrm>
          <a:prstGeom prst="rect">
            <a:avLst/>
          </a:prstGeom>
        </p:spPr>
        <p:txBody>
          <a:bodyPr vert="horz" lIns="243852" tIns="121926" rIns="243852" bIns="12192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19359" y="12712701"/>
            <a:ext cx="5690341" cy="730251"/>
          </a:xfrm>
          <a:prstGeom prst="rect">
            <a:avLst/>
          </a:prstGeom>
        </p:spPr>
        <p:txBody>
          <a:bodyPr vert="horz" lIns="243852" tIns="121926" rIns="243852" bIns="121926" rtlCol="0" anchor="ctr"/>
          <a:lstStyle>
            <a:lvl1pPr algn="l">
              <a:defRPr sz="3200" b="0" i="0">
                <a:solidFill>
                  <a:schemeClr val="tx1">
                    <a:tint val="75000"/>
                  </a:schemeClr>
                </a:solidFill>
                <a:latin typeface="+mn-lt"/>
                <a:cs typeface="Calibri Regular" charset="0"/>
              </a:defRPr>
            </a:lvl1pPr>
          </a:lstStyle>
          <a:p>
            <a:endParaRPr lang="en-US" dirty="0"/>
          </a:p>
        </p:txBody>
      </p:sp>
      <p:sp>
        <p:nvSpPr>
          <p:cNvPr id="5" name="Footer Placeholder 4"/>
          <p:cNvSpPr>
            <a:spLocks noGrp="1"/>
          </p:cNvSpPr>
          <p:nvPr>
            <p:ph type="ftr" sz="quarter" idx="3"/>
          </p:nvPr>
        </p:nvSpPr>
        <p:spPr>
          <a:xfrm>
            <a:off x="8332285" y="12712701"/>
            <a:ext cx="7722605" cy="730251"/>
          </a:xfrm>
          <a:prstGeom prst="rect">
            <a:avLst/>
          </a:prstGeom>
        </p:spPr>
        <p:txBody>
          <a:bodyPr vert="horz" lIns="243852" tIns="121926" rIns="243852" bIns="121926" rtlCol="0" anchor="ctr"/>
          <a:lstStyle>
            <a:lvl1pPr algn="ctr">
              <a:defRPr sz="3200" b="0" i="0">
                <a:solidFill>
                  <a:schemeClr val="tx1">
                    <a:tint val="75000"/>
                  </a:schemeClr>
                </a:solidFill>
                <a:latin typeface="+mn-lt"/>
                <a:cs typeface="Calibri Regular" charset="0"/>
              </a:defRPr>
            </a:lvl1pPr>
          </a:lstStyle>
          <a:p>
            <a:endParaRPr lang="en-US" dirty="0"/>
          </a:p>
        </p:txBody>
      </p:sp>
      <p:sp>
        <p:nvSpPr>
          <p:cNvPr id="6" name="Slide Number Placeholder 5"/>
          <p:cNvSpPr>
            <a:spLocks noGrp="1"/>
          </p:cNvSpPr>
          <p:nvPr>
            <p:ph type="sldNum" sz="quarter" idx="4"/>
          </p:nvPr>
        </p:nvSpPr>
        <p:spPr>
          <a:xfrm>
            <a:off x="17477475" y="12712701"/>
            <a:ext cx="5690341" cy="730251"/>
          </a:xfrm>
          <a:prstGeom prst="rect">
            <a:avLst/>
          </a:prstGeom>
        </p:spPr>
        <p:txBody>
          <a:bodyPr vert="horz" lIns="243852" tIns="121926" rIns="243852" bIns="121926" rtlCol="0" anchor="ctr"/>
          <a:lstStyle>
            <a:lvl1pPr algn="r">
              <a:defRPr sz="3200" b="0" i="0">
                <a:solidFill>
                  <a:schemeClr val="tx1">
                    <a:tint val="75000"/>
                  </a:schemeClr>
                </a:solidFill>
                <a:latin typeface="Calibri Regular" charset="0"/>
                <a:cs typeface="Calibri Regular" charset="0"/>
              </a:defRPr>
            </a:lvl1pPr>
          </a:lstStyle>
          <a:p>
            <a:fld id="{9DF686B8-C880-FF40-96DC-14FF2413C34E}" type="slidenum">
              <a:rPr lang="en-US" smtClean="0"/>
              <a:pPr/>
              <a:t>‹#›</a:t>
            </a:fld>
            <a:endParaRPr lang="en-US" dirty="0"/>
          </a:p>
        </p:txBody>
      </p:sp>
    </p:spTree>
    <p:extLst>
      <p:ext uri="{BB962C8B-B14F-4D97-AF65-F5344CB8AC3E}">
        <p14:creationId xmlns:p14="http://schemas.microsoft.com/office/powerpoint/2010/main" val="367987764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6" r:id="rId10"/>
    <p:sldLayoutId id="2147483747"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ftr="0" dt="0"/>
  <p:txStyles>
    <p:titleStyle>
      <a:lvl1pPr algn="ctr" defTabSz="1219261" rtl="0" eaLnBrk="1" latinLnBrk="0" hangingPunct="1">
        <a:spcBef>
          <a:spcPct val="0"/>
        </a:spcBef>
        <a:buNone/>
        <a:defRPr sz="7500" b="0" i="0" kern="1200">
          <a:solidFill>
            <a:schemeClr val="bg2"/>
          </a:solidFill>
          <a:latin typeface="+mj-lt"/>
          <a:ea typeface="+mj-ea"/>
          <a:cs typeface="Calibri Regular" charset="0"/>
        </a:defRPr>
      </a:lvl1pPr>
    </p:titleStyle>
    <p:bodyStyle>
      <a:lvl1pPr marL="0" indent="0" algn="l" defTabSz="1219261" rtl="0" eaLnBrk="1" latinLnBrk="0" hangingPunct="1">
        <a:spcBef>
          <a:spcPct val="20000"/>
        </a:spcBef>
        <a:buFont typeface="Arial"/>
        <a:buNone/>
        <a:defRPr sz="6400" b="0" i="0" kern="1200">
          <a:solidFill>
            <a:schemeClr val="tx2"/>
          </a:solidFill>
          <a:latin typeface="+mn-lt"/>
          <a:ea typeface="+mn-ea"/>
          <a:cs typeface="Calibri Regular" charset="0"/>
        </a:defRPr>
      </a:lvl1pPr>
      <a:lvl2pPr marL="1219261" indent="0" algn="l" defTabSz="1219261" rtl="0" eaLnBrk="1" latinLnBrk="0" hangingPunct="1">
        <a:spcBef>
          <a:spcPct val="20000"/>
        </a:spcBef>
        <a:buFont typeface="Arial"/>
        <a:buNone/>
        <a:defRPr sz="4800" b="0" i="0" kern="1200">
          <a:solidFill>
            <a:schemeClr val="tx2"/>
          </a:solidFill>
          <a:latin typeface="+mn-lt"/>
          <a:ea typeface="+mn-ea"/>
          <a:cs typeface="Calibri Regular" charset="0"/>
        </a:defRPr>
      </a:lvl2pPr>
      <a:lvl3pPr marL="2438522" indent="0" algn="l" defTabSz="1219261" rtl="0" eaLnBrk="1" latinLnBrk="0" hangingPunct="1">
        <a:spcBef>
          <a:spcPct val="20000"/>
        </a:spcBef>
        <a:buFont typeface="Arial"/>
        <a:buNone/>
        <a:defRPr sz="4300" b="0" i="0" kern="1200">
          <a:solidFill>
            <a:schemeClr val="tx2"/>
          </a:solidFill>
          <a:latin typeface="+mn-lt"/>
          <a:ea typeface="+mn-ea"/>
          <a:cs typeface="Calibri Regular" charset="0"/>
        </a:defRPr>
      </a:lvl3pPr>
      <a:lvl4pPr marL="3657783" indent="0" algn="l" defTabSz="1219261" rtl="0" eaLnBrk="1" latinLnBrk="0" hangingPunct="1">
        <a:spcBef>
          <a:spcPct val="20000"/>
        </a:spcBef>
        <a:buFont typeface="Arial"/>
        <a:buNone/>
        <a:defRPr sz="3700" b="0" i="0" kern="1200">
          <a:solidFill>
            <a:schemeClr val="tx2"/>
          </a:solidFill>
          <a:latin typeface="+mn-lt"/>
          <a:ea typeface="+mn-ea"/>
          <a:cs typeface="Calibri Regular" charset="0"/>
        </a:defRPr>
      </a:lvl4pPr>
      <a:lvl5pPr marL="4877044" indent="0" algn="l" defTabSz="1219261" rtl="0" eaLnBrk="1" latinLnBrk="0" hangingPunct="1">
        <a:spcBef>
          <a:spcPct val="20000"/>
        </a:spcBef>
        <a:buFont typeface="Arial"/>
        <a:buNone/>
        <a:defRPr sz="3700" b="0" i="0" kern="1200">
          <a:solidFill>
            <a:schemeClr val="tx2"/>
          </a:solidFill>
          <a:latin typeface="+mn-lt"/>
          <a:ea typeface="+mn-ea"/>
          <a:cs typeface="Calibri Regular" charset="0"/>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p:bodyStyle>
    <p:otherStyle>
      <a:defPPr>
        <a:defRPr lang="en-US"/>
      </a:defPPr>
      <a:lvl1pPr marL="0" algn="l" defTabSz="1219261" rtl="0" eaLnBrk="1" latinLnBrk="0" hangingPunct="1">
        <a:defRPr sz="4800" kern="1200">
          <a:solidFill>
            <a:schemeClr val="tx1"/>
          </a:solidFill>
          <a:latin typeface="+mn-lt"/>
          <a:ea typeface="+mn-ea"/>
          <a:cs typeface="+mn-cs"/>
        </a:defRPr>
      </a:lvl1pPr>
      <a:lvl2pPr marL="1219261" algn="l" defTabSz="1219261" rtl="0" eaLnBrk="1" latinLnBrk="0" hangingPunct="1">
        <a:defRPr sz="4800" kern="1200">
          <a:solidFill>
            <a:schemeClr val="tx1"/>
          </a:solidFill>
          <a:latin typeface="+mn-lt"/>
          <a:ea typeface="+mn-ea"/>
          <a:cs typeface="+mn-cs"/>
        </a:defRPr>
      </a:lvl2pPr>
      <a:lvl3pPr marL="2438522" algn="l" defTabSz="1219261" rtl="0" eaLnBrk="1" latinLnBrk="0" hangingPunct="1">
        <a:defRPr sz="4800" kern="1200">
          <a:solidFill>
            <a:schemeClr val="tx1"/>
          </a:solidFill>
          <a:latin typeface="+mn-lt"/>
          <a:ea typeface="+mn-ea"/>
          <a:cs typeface="+mn-cs"/>
        </a:defRPr>
      </a:lvl3pPr>
      <a:lvl4pPr marL="3657783" algn="l" defTabSz="1219261" rtl="0" eaLnBrk="1" latinLnBrk="0" hangingPunct="1">
        <a:defRPr sz="4800" kern="1200">
          <a:solidFill>
            <a:schemeClr val="tx1"/>
          </a:solidFill>
          <a:latin typeface="+mn-lt"/>
          <a:ea typeface="+mn-ea"/>
          <a:cs typeface="+mn-cs"/>
        </a:defRPr>
      </a:lvl4pPr>
      <a:lvl5pPr marL="4877044" algn="l" defTabSz="1219261" rtl="0" eaLnBrk="1" latinLnBrk="0" hangingPunct="1">
        <a:defRPr sz="4800" kern="1200">
          <a:solidFill>
            <a:schemeClr val="tx1"/>
          </a:solidFill>
          <a:latin typeface="+mn-lt"/>
          <a:ea typeface="+mn-ea"/>
          <a:cs typeface="+mn-cs"/>
        </a:defRPr>
      </a:lvl5pPr>
      <a:lvl6pPr marL="6096305" algn="l" defTabSz="1219261" rtl="0" eaLnBrk="1" latinLnBrk="0" hangingPunct="1">
        <a:defRPr sz="4800" kern="1200">
          <a:solidFill>
            <a:schemeClr val="tx1"/>
          </a:solidFill>
          <a:latin typeface="+mn-lt"/>
          <a:ea typeface="+mn-ea"/>
          <a:cs typeface="+mn-cs"/>
        </a:defRPr>
      </a:lvl6pPr>
      <a:lvl7pPr marL="7315566" algn="l" defTabSz="1219261" rtl="0" eaLnBrk="1" latinLnBrk="0" hangingPunct="1">
        <a:defRPr sz="4800" kern="1200">
          <a:solidFill>
            <a:schemeClr val="tx1"/>
          </a:solidFill>
          <a:latin typeface="+mn-lt"/>
          <a:ea typeface="+mn-ea"/>
          <a:cs typeface="+mn-cs"/>
        </a:defRPr>
      </a:lvl7pPr>
      <a:lvl8pPr marL="8534827" algn="l" defTabSz="1219261" rtl="0" eaLnBrk="1" latinLnBrk="0" hangingPunct="1">
        <a:defRPr sz="4800" kern="1200">
          <a:solidFill>
            <a:schemeClr val="tx1"/>
          </a:solidFill>
          <a:latin typeface="+mn-lt"/>
          <a:ea typeface="+mn-ea"/>
          <a:cs typeface="+mn-cs"/>
        </a:defRPr>
      </a:lvl8pPr>
      <a:lvl9pPr marL="9754088" algn="l" defTabSz="1219261" rtl="0" eaLnBrk="1" latinLnBrk="0" hangingPunct="1">
        <a:defRPr sz="4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1167528" y="503772"/>
            <a:ext cx="22021619" cy="1951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b" anchorCtr="0" compatLnSpc="1">
            <a:prstTxWarp prst="textNoShape">
              <a:avLst/>
            </a:prstTxWarp>
          </a:bodyPr>
          <a:lstStyle/>
          <a:p>
            <a:pPr lvl="0"/>
            <a:r>
              <a:rPr lang="en-GB" dirty="0"/>
              <a:t>Title Goes Here</a:t>
            </a:r>
          </a:p>
        </p:txBody>
      </p:sp>
    </p:spTree>
    <p:extLst>
      <p:ext uri="{BB962C8B-B14F-4D97-AF65-F5344CB8AC3E}">
        <p14:creationId xmlns:p14="http://schemas.microsoft.com/office/powerpoint/2010/main" val="111630389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 id="2147483807" r:id="rId27"/>
    <p:sldLayoutId id="2147483808" r:id="rId28"/>
    <p:sldLayoutId id="2147483809" r:id="rId29"/>
    <p:sldLayoutId id="2147483810" r:id="rId30"/>
    <p:sldLayoutId id="2147483811" r:id="rId31"/>
    <p:sldLayoutId id="2147483812" r:id="rId32"/>
    <p:sldLayoutId id="2147483813" r:id="rId33"/>
    <p:sldLayoutId id="2147483814" r:id="rId34"/>
    <p:sldLayoutId id="2147483815" r:id="rId35"/>
    <p:sldLayoutId id="2147483816" r:id="rId36"/>
    <p:sldLayoutId id="2147483817" r:id="rId37"/>
    <p:sldLayoutId id="2147483818" r:id="rId38"/>
    <p:sldLayoutId id="2147483819" r:id="rId39"/>
    <p:sldLayoutId id="2147483820" r:id="rId40"/>
  </p:sldLayoutIdLst>
  <p:hf hdr="0" dt="0"/>
  <p:txStyles>
    <p:titleStyle>
      <a:lvl1pPr algn="l" defTabSz="1824591" rtl="0" eaLnBrk="1" fontAlgn="base" hangingPunct="1">
        <a:lnSpc>
          <a:spcPct val="80000"/>
        </a:lnSpc>
        <a:spcBef>
          <a:spcPct val="0"/>
        </a:spcBef>
        <a:spcAft>
          <a:spcPct val="0"/>
        </a:spcAft>
        <a:defRPr lang="en-US" sz="7467" b="0" i="0" u="none" kern="1200" dirty="0">
          <a:solidFill>
            <a:schemeClr val="tx2"/>
          </a:solidFill>
          <a:latin typeface="CiscoSansTT Light" panose="020B0503020201020303" pitchFamily="34" charset="0"/>
          <a:ea typeface="CiscoSansTT Thin" charset="0"/>
          <a:cs typeface="CiscoSansTT Thin" charset="0"/>
        </a:defRPr>
      </a:lvl1pPr>
      <a:lvl2pPr algn="l" defTabSz="1824591" rtl="0" eaLnBrk="1" fontAlgn="base" hangingPunct="1">
        <a:lnSpc>
          <a:spcPct val="80000"/>
        </a:lnSpc>
        <a:spcBef>
          <a:spcPct val="0"/>
        </a:spcBef>
        <a:spcAft>
          <a:spcPct val="0"/>
        </a:spcAft>
        <a:defRPr sz="8533">
          <a:solidFill>
            <a:srgbClr val="676767"/>
          </a:solidFill>
          <a:latin typeface="Arial" charset="0"/>
          <a:ea typeface="ＭＳ Ｐゴシック" charset="0"/>
        </a:defRPr>
      </a:lvl2pPr>
      <a:lvl3pPr algn="l" defTabSz="1824591" rtl="0" eaLnBrk="1" fontAlgn="base" hangingPunct="1">
        <a:lnSpc>
          <a:spcPct val="80000"/>
        </a:lnSpc>
        <a:spcBef>
          <a:spcPct val="0"/>
        </a:spcBef>
        <a:spcAft>
          <a:spcPct val="0"/>
        </a:spcAft>
        <a:defRPr sz="8533">
          <a:solidFill>
            <a:srgbClr val="676767"/>
          </a:solidFill>
          <a:latin typeface="Arial" charset="0"/>
          <a:ea typeface="ＭＳ Ｐゴシック" charset="0"/>
        </a:defRPr>
      </a:lvl3pPr>
      <a:lvl4pPr algn="l" defTabSz="1824591" rtl="0" eaLnBrk="1" fontAlgn="base" hangingPunct="1">
        <a:lnSpc>
          <a:spcPct val="80000"/>
        </a:lnSpc>
        <a:spcBef>
          <a:spcPct val="0"/>
        </a:spcBef>
        <a:spcAft>
          <a:spcPct val="0"/>
        </a:spcAft>
        <a:defRPr sz="8533">
          <a:solidFill>
            <a:srgbClr val="676767"/>
          </a:solidFill>
          <a:latin typeface="Arial" charset="0"/>
          <a:ea typeface="ＭＳ Ｐゴシック" charset="0"/>
        </a:defRPr>
      </a:lvl4pPr>
      <a:lvl5pPr algn="l" defTabSz="1824591" rtl="0" eaLnBrk="1" fontAlgn="base" hangingPunct="1">
        <a:lnSpc>
          <a:spcPct val="80000"/>
        </a:lnSpc>
        <a:spcBef>
          <a:spcPct val="0"/>
        </a:spcBef>
        <a:spcAft>
          <a:spcPct val="0"/>
        </a:spcAft>
        <a:defRPr sz="8533">
          <a:solidFill>
            <a:srgbClr val="676767"/>
          </a:solidFill>
          <a:latin typeface="Arial" charset="0"/>
          <a:ea typeface="ＭＳ Ｐゴシック" charset="0"/>
        </a:defRPr>
      </a:lvl5pPr>
      <a:lvl6pPr marL="1219215" algn="l" defTabSz="1824591" rtl="0" eaLnBrk="1" fontAlgn="base" hangingPunct="1">
        <a:lnSpc>
          <a:spcPct val="80000"/>
        </a:lnSpc>
        <a:spcBef>
          <a:spcPct val="0"/>
        </a:spcBef>
        <a:spcAft>
          <a:spcPct val="0"/>
        </a:spcAft>
        <a:defRPr sz="8533">
          <a:solidFill>
            <a:srgbClr val="676767"/>
          </a:solidFill>
          <a:latin typeface="Arial" charset="0"/>
          <a:ea typeface="ＭＳ Ｐゴシック" charset="0"/>
        </a:defRPr>
      </a:lvl6pPr>
      <a:lvl7pPr marL="2438430" algn="l" defTabSz="1824591" rtl="0" eaLnBrk="1" fontAlgn="base" hangingPunct="1">
        <a:lnSpc>
          <a:spcPct val="80000"/>
        </a:lnSpc>
        <a:spcBef>
          <a:spcPct val="0"/>
        </a:spcBef>
        <a:spcAft>
          <a:spcPct val="0"/>
        </a:spcAft>
        <a:defRPr sz="8533">
          <a:solidFill>
            <a:srgbClr val="676767"/>
          </a:solidFill>
          <a:latin typeface="Arial" charset="0"/>
          <a:ea typeface="ＭＳ Ｐゴシック" charset="0"/>
        </a:defRPr>
      </a:lvl7pPr>
      <a:lvl8pPr marL="3657646" algn="l" defTabSz="1824591" rtl="0" eaLnBrk="1" fontAlgn="base" hangingPunct="1">
        <a:lnSpc>
          <a:spcPct val="80000"/>
        </a:lnSpc>
        <a:spcBef>
          <a:spcPct val="0"/>
        </a:spcBef>
        <a:spcAft>
          <a:spcPct val="0"/>
        </a:spcAft>
        <a:defRPr sz="8533">
          <a:solidFill>
            <a:srgbClr val="676767"/>
          </a:solidFill>
          <a:latin typeface="Arial" charset="0"/>
          <a:ea typeface="ＭＳ Ｐゴシック" charset="0"/>
        </a:defRPr>
      </a:lvl8pPr>
      <a:lvl9pPr marL="4876861" algn="l" defTabSz="1824591" rtl="0" eaLnBrk="1" fontAlgn="base" hangingPunct="1">
        <a:lnSpc>
          <a:spcPct val="80000"/>
        </a:lnSpc>
        <a:spcBef>
          <a:spcPct val="0"/>
        </a:spcBef>
        <a:spcAft>
          <a:spcPct val="0"/>
        </a:spcAft>
        <a:defRPr sz="8533">
          <a:solidFill>
            <a:srgbClr val="676767"/>
          </a:solidFill>
          <a:latin typeface="Arial" charset="0"/>
          <a:ea typeface="ＭＳ Ｐゴシック" charset="0"/>
        </a:defRPr>
      </a:lvl9pPr>
    </p:titleStyle>
    <p:bodyStyle>
      <a:lvl1pPr marL="452974" indent="-452974" algn="l" defTabSz="1824591" rtl="0" eaLnBrk="1" fontAlgn="base" hangingPunct="1">
        <a:lnSpc>
          <a:spcPct val="95000"/>
        </a:lnSpc>
        <a:spcBef>
          <a:spcPts val="2867"/>
        </a:spcBef>
        <a:spcAft>
          <a:spcPct val="0"/>
        </a:spcAft>
        <a:buClr>
          <a:schemeClr val="tx2"/>
        </a:buClr>
        <a:buSzPct val="90000"/>
        <a:buFont typeface="Arial" charset="0"/>
        <a:buChar char="•"/>
        <a:defRPr lang="en-US" sz="4000" kern="1200" dirty="0">
          <a:solidFill>
            <a:schemeClr val="tx1"/>
          </a:solidFill>
          <a:latin typeface="+mn-lt"/>
          <a:ea typeface="ＭＳ Ｐゴシック" charset="0"/>
          <a:cs typeface="CiscoSans"/>
        </a:defRPr>
      </a:lvl1pPr>
      <a:lvl2pPr marL="956745" indent="-575741" algn="l" defTabSz="1824591" rtl="0" eaLnBrk="1" fontAlgn="base" hangingPunct="1">
        <a:lnSpc>
          <a:spcPct val="95000"/>
        </a:lnSpc>
        <a:spcBef>
          <a:spcPts val="1600"/>
        </a:spcBef>
        <a:spcAft>
          <a:spcPct val="0"/>
        </a:spcAft>
        <a:buClr>
          <a:schemeClr val="tx2"/>
        </a:buClr>
        <a:buFont typeface="Arial" charset="0"/>
        <a:buChar char="•"/>
        <a:defRPr lang="en-US" sz="3733" kern="1200" dirty="0">
          <a:solidFill>
            <a:schemeClr val="tx1"/>
          </a:solidFill>
          <a:latin typeface="+mn-lt"/>
          <a:ea typeface="ＭＳ Ｐゴシック" charset="0"/>
          <a:cs typeface="CiscoSans"/>
        </a:defRPr>
      </a:lvl2pPr>
      <a:lvl3pPr marL="1151481" indent="-452974" algn="l" defTabSz="1824591" rtl="0" eaLnBrk="1" fontAlgn="base" hangingPunct="1">
        <a:lnSpc>
          <a:spcPct val="95000"/>
        </a:lnSpc>
        <a:spcBef>
          <a:spcPts val="1667"/>
        </a:spcBef>
        <a:spcAft>
          <a:spcPct val="0"/>
        </a:spcAft>
        <a:buFont typeface="Arial" charset="0"/>
        <a:buChar char="•"/>
        <a:defRPr lang="en-US" sz="3200" kern="1200" dirty="0">
          <a:solidFill>
            <a:schemeClr val="tx1"/>
          </a:solidFill>
          <a:latin typeface="+mn-lt"/>
          <a:ea typeface="ＭＳ Ｐゴシック" charset="0"/>
          <a:cs typeface="CiscoSans"/>
        </a:defRPr>
      </a:lvl3pPr>
      <a:lvl4pPr marL="1341985" indent="-452974" algn="l" defTabSz="1824591" rtl="0" eaLnBrk="1" fontAlgn="base" hangingPunct="1">
        <a:lnSpc>
          <a:spcPct val="95000"/>
        </a:lnSpc>
        <a:spcBef>
          <a:spcPts val="1667"/>
        </a:spcBef>
        <a:spcAft>
          <a:spcPct val="0"/>
        </a:spcAft>
        <a:buFont typeface="Arial" charset="0"/>
        <a:buChar char="•"/>
        <a:defRPr lang="en-US" sz="2933" kern="1200" dirty="0">
          <a:solidFill>
            <a:schemeClr val="tx1"/>
          </a:solidFill>
          <a:latin typeface="+mn-lt"/>
          <a:ea typeface="ＭＳ Ｐゴシック" charset="0"/>
          <a:cs typeface="CiscoSans"/>
        </a:defRPr>
      </a:lvl4pPr>
      <a:lvl5pPr marL="1532486" indent="-452974" algn="l" defTabSz="1824591" rtl="0" eaLnBrk="1" fontAlgn="base" hangingPunct="1">
        <a:lnSpc>
          <a:spcPct val="95000"/>
        </a:lnSpc>
        <a:spcBef>
          <a:spcPts val="1667"/>
        </a:spcBef>
        <a:spcAft>
          <a:spcPct val="0"/>
        </a:spcAft>
        <a:buFont typeface="Arial" charset="0"/>
        <a:buChar char="•"/>
        <a:defRPr lang="en-US" sz="2933" kern="1200" dirty="0">
          <a:solidFill>
            <a:schemeClr val="tx1"/>
          </a:solidFill>
          <a:latin typeface="+mn-lt"/>
          <a:ea typeface="ＭＳ Ｐゴシック" charset="0"/>
          <a:cs typeface="CiscoSans"/>
        </a:defRPr>
      </a:lvl5pPr>
      <a:lvl6pPr marL="2303645" indent="-457192" algn="l" defTabSz="1828762" rtl="0" eaLnBrk="1" latinLnBrk="0" hangingPunct="1">
        <a:spcBef>
          <a:spcPts val="1600"/>
        </a:spcBef>
        <a:buFont typeface="Arial" pitchFamily="34" charset="0"/>
        <a:buChar char="•"/>
        <a:defRPr sz="2400" kern="1200" baseline="0">
          <a:solidFill>
            <a:schemeClr val="tx1"/>
          </a:solidFill>
          <a:latin typeface="+mn-lt"/>
          <a:ea typeface="+mn-ea"/>
          <a:cs typeface="+mn-cs"/>
        </a:defRPr>
      </a:lvl6pPr>
      <a:lvl7pPr marL="2495615" indent="-457131" algn="l" defTabSz="1828762" rtl="0" eaLnBrk="1" latinLnBrk="0" hangingPunct="1">
        <a:spcBef>
          <a:spcPts val="1600"/>
        </a:spcBef>
        <a:buFont typeface="Arial" pitchFamily="34" charset="0"/>
        <a:buChar char="•"/>
        <a:defRPr sz="2133" kern="1200" baseline="0">
          <a:solidFill>
            <a:schemeClr val="tx1"/>
          </a:solidFill>
          <a:latin typeface="+mn-lt"/>
          <a:ea typeface="+mn-ea"/>
          <a:cs typeface="+mn-cs"/>
        </a:defRPr>
      </a:lvl7pPr>
      <a:lvl8pPr marL="6400667" indent="0" algn="l" defTabSz="1828762" rtl="0" eaLnBrk="1" latinLnBrk="0" hangingPunct="1">
        <a:spcBef>
          <a:spcPct val="20000"/>
        </a:spcBef>
        <a:buFont typeface="Arial" pitchFamily="34" charset="0"/>
        <a:buNone/>
        <a:defRPr sz="4000" kern="1200">
          <a:solidFill>
            <a:schemeClr val="tx1"/>
          </a:solidFill>
          <a:latin typeface="+mn-lt"/>
          <a:ea typeface="+mn-ea"/>
          <a:cs typeface="+mn-cs"/>
        </a:defRPr>
      </a:lvl8pPr>
      <a:lvl9pPr marL="7772238" indent="-457192" algn="l" defTabSz="1828762"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en-US"/>
      </a:defPPr>
      <a:lvl1pPr marL="0" algn="l" defTabSz="1828762" rtl="0" eaLnBrk="1" latinLnBrk="0" hangingPunct="1">
        <a:defRPr sz="3733" kern="1200">
          <a:solidFill>
            <a:schemeClr val="tx1"/>
          </a:solidFill>
          <a:latin typeface="+mn-lt"/>
          <a:ea typeface="+mn-ea"/>
          <a:cs typeface="+mn-cs"/>
        </a:defRPr>
      </a:lvl1pPr>
      <a:lvl2pPr marL="914374" algn="l" defTabSz="1828762" rtl="0" eaLnBrk="1" latinLnBrk="0" hangingPunct="1">
        <a:defRPr sz="3733" kern="1200">
          <a:solidFill>
            <a:schemeClr val="tx1"/>
          </a:solidFill>
          <a:latin typeface="+mn-lt"/>
          <a:ea typeface="+mn-ea"/>
          <a:cs typeface="+mn-cs"/>
        </a:defRPr>
      </a:lvl2pPr>
      <a:lvl3pPr marL="1828762" algn="l" defTabSz="1828762" rtl="0" eaLnBrk="1" latinLnBrk="0" hangingPunct="1">
        <a:defRPr sz="3733" kern="1200">
          <a:solidFill>
            <a:schemeClr val="tx1"/>
          </a:solidFill>
          <a:latin typeface="+mn-lt"/>
          <a:ea typeface="+mn-ea"/>
          <a:cs typeface="+mn-cs"/>
        </a:defRPr>
      </a:lvl3pPr>
      <a:lvl4pPr marL="2743141" algn="l" defTabSz="1828762" rtl="0" eaLnBrk="1" latinLnBrk="0" hangingPunct="1">
        <a:defRPr sz="3733" kern="1200">
          <a:solidFill>
            <a:schemeClr val="tx1"/>
          </a:solidFill>
          <a:latin typeface="+mn-lt"/>
          <a:ea typeface="+mn-ea"/>
          <a:cs typeface="+mn-cs"/>
        </a:defRPr>
      </a:lvl4pPr>
      <a:lvl5pPr marL="3657526" algn="l" defTabSz="1828762" rtl="0" eaLnBrk="1" latinLnBrk="0" hangingPunct="1">
        <a:defRPr sz="3733" kern="1200">
          <a:solidFill>
            <a:schemeClr val="tx1"/>
          </a:solidFill>
          <a:latin typeface="+mn-lt"/>
          <a:ea typeface="+mn-ea"/>
          <a:cs typeface="+mn-cs"/>
        </a:defRPr>
      </a:lvl5pPr>
      <a:lvl6pPr marL="4571900" algn="l" defTabSz="1828762" rtl="0" eaLnBrk="1" latinLnBrk="0" hangingPunct="1">
        <a:defRPr sz="3733" kern="1200">
          <a:solidFill>
            <a:schemeClr val="tx1"/>
          </a:solidFill>
          <a:latin typeface="+mn-lt"/>
          <a:ea typeface="+mn-ea"/>
          <a:cs typeface="+mn-cs"/>
        </a:defRPr>
      </a:lvl6pPr>
      <a:lvl7pPr marL="5486287" algn="l" defTabSz="1828762" rtl="0" eaLnBrk="1" latinLnBrk="0" hangingPunct="1">
        <a:defRPr sz="3733" kern="1200">
          <a:solidFill>
            <a:schemeClr val="tx1"/>
          </a:solidFill>
          <a:latin typeface="+mn-lt"/>
          <a:ea typeface="+mn-ea"/>
          <a:cs typeface="+mn-cs"/>
        </a:defRPr>
      </a:lvl7pPr>
      <a:lvl8pPr marL="6400667" algn="l" defTabSz="1828762" rtl="0" eaLnBrk="1" latinLnBrk="0" hangingPunct="1">
        <a:defRPr sz="3733" kern="1200">
          <a:solidFill>
            <a:schemeClr val="tx1"/>
          </a:solidFill>
          <a:latin typeface="+mn-lt"/>
          <a:ea typeface="+mn-ea"/>
          <a:cs typeface="+mn-cs"/>
        </a:defRPr>
      </a:lvl8pPr>
      <a:lvl9pPr marL="7315051" algn="l" defTabSz="1828762" rtl="0" eaLnBrk="1" latinLnBrk="0" hangingPunct="1">
        <a:defRPr sz="373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24">
          <p15:clr>
            <a:srgbClr val="F26B43"/>
          </p15:clr>
        </p15:guide>
        <p15:guide id="4" orient="horz" pos="757">
          <p15:clr>
            <a:srgbClr val="F26B43"/>
          </p15:clr>
        </p15:guide>
        <p15:guide id="5" orient="horz" pos="324">
          <p15:clr>
            <a:srgbClr val="F26B43"/>
          </p15:clr>
        </p15:guide>
        <p15:guide id="6" pos="2876">
          <p15:clr>
            <a:srgbClr val="F26B43"/>
          </p15:clr>
        </p15:guide>
        <p15:guide id="7" orient="horz" pos="1620">
          <p15:clr>
            <a:srgbClr val="F26B43"/>
          </p15:clr>
        </p15:guide>
        <p15:guide id="9" orient="horz" pos="50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72B84C-FCC1-2543-81D6-DA68F55B573D}"/>
              </a:ext>
            </a:extLst>
          </p:cNvPr>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247E74-7902-4443-AA54-79F19D816474}"/>
              </a:ext>
            </a:extLst>
          </p:cNvPr>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A6FB4B-6EF7-A04B-8EC3-F71702EEA593}"/>
              </a:ext>
            </a:extLst>
          </p:cNvPr>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16B7410C-5502-1345-90FC-9C5793532997}" type="datetimeFigureOut">
              <a:rPr lang="en-US" smtClean="0"/>
              <a:t>11/4/2020</a:t>
            </a:fld>
            <a:endParaRPr lang="en-US"/>
          </a:p>
        </p:txBody>
      </p:sp>
      <p:sp>
        <p:nvSpPr>
          <p:cNvPr id="5" name="Footer Placeholder 4">
            <a:extLst>
              <a:ext uri="{FF2B5EF4-FFF2-40B4-BE49-F238E27FC236}">
                <a16:creationId xmlns:a16="http://schemas.microsoft.com/office/drawing/2014/main" id="{B6A1D9E6-F871-D542-ABF8-3E65C2CAB66A}"/>
              </a:ext>
            </a:extLst>
          </p:cNvPr>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F02B64-0A1E-364C-B102-1A2B690146B4}"/>
              </a:ext>
            </a:extLst>
          </p:cNvPr>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4ACB7994-BB1C-2A40-97BB-635110D7AE4D}" type="slidenum">
              <a:rPr lang="en-US" smtClean="0"/>
              <a:t>‹#›</a:t>
            </a:fld>
            <a:endParaRPr lang="en-US"/>
          </a:p>
        </p:txBody>
      </p:sp>
    </p:spTree>
    <p:extLst>
      <p:ext uri="{BB962C8B-B14F-4D97-AF65-F5344CB8AC3E}">
        <p14:creationId xmlns:p14="http://schemas.microsoft.com/office/powerpoint/2010/main" val="109566593"/>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emf"/></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Layout" Target="../diagrams/layout1.xml"/><Relationship Id="rId7" Type="http://schemas.openxmlformats.org/officeDocument/2006/relationships/image" Target="../media/image9.emf"/><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3.xml"/><Relationship Id="rId1" Type="http://schemas.openxmlformats.org/officeDocument/2006/relationships/slideLayout" Target="../slideLayouts/slideLayout64.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4.xml"/><Relationship Id="rId1" Type="http://schemas.openxmlformats.org/officeDocument/2006/relationships/slideLayout" Target="../slideLayouts/slideLayout74.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9.emf"/><Relationship Id="rId2" Type="http://schemas.openxmlformats.org/officeDocument/2006/relationships/image" Target="../media/image10.jpg"/><Relationship Id="rId1" Type="http://schemas.openxmlformats.org/officeDocument/2006/relationships/slideLayout" Target="../slideLayouts/slideLayout8.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9.emf"/><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9.emf"/></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7" y="895"/>
            <a:ext cx="24384000" cy="13713858"/>
          </a:xfrm>
          <a:prstGeom prst="rect">
            <a:avLst/>
          </a:prstGeom>
        </p:spPr>
      </p:pic>
      <p:sp>
        <p:nvSpPr>
          <p:cNvPr id="16" name="Rectangle 15"/>
          <p:cNvSpPr/>
          <p:nvPr/>
        </p:nvSpPr>
        <p:spPr>
          <a:xfrm>
            <a:off x="-30906" y="892"/>
            <a:ext cx="24448986" cy="13748416"/>
          </a:xfrm>
          <a:prstGeom prst="rect">
            <a:avLst/>
          </a:prstGeom>
          <a:gradFill flip="none" rotWithShape="1">
            <a:gsLst>
              <a:gs pos="33000">
                <a:srgbClr val="1E3453">
                  <a:alpha val="84000"/>
                </a:srgbClr>
              </a:gs>
              <a:gs pos="100000">
                <a:schemeClr val="accent2">
                  <a:alpha val="84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8" name="Title 1"/>
          <p:cNvSpPr txBox="1">
            <a:spLocks/>
          </p:cNvSpPr>
          <p:nvPr/>
        </p:nvSpPr>
        <p:spPr>
          <a:xfrm>
            <a:off x="5379884" y="3765906"/>
            <a:ext cx="13690106" cy="3564343"/>
          </a:xfrm>
          <a:prstGeom prst="rect">
            <a:avLst/>
          </a:prstGeom>
          <a:ln w="76200">
            <a:solidFill>
              <a:schemeClr val="bg1"/>
            </a:solidFill>
          </a:ln>
        </p:spPr>
        <p:txBody>
          <a:bodyPr vert="horz" wrap="none" lIns="719906" tIns="179976" rIns="719906" bIns="179976" rtlCol="0" anchor="ctr">
            <a:sp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r>
              <a:rPr lang="en-US" sz="12000" dirty="0">
                <a:solidFill>
                  <a:schemeClr val="bg1"/>
                </a:solidFill>
                <a:latin typeface="+mj-lt"/>
                <a:cs typeface="Calibri Regular" charset="0"/>
              </a:rPr>
              <a:t>ACODE Conference </a:t>
            </a:r>
            <a:br>
              <a:rPr lang="en-US" sz="12000" dirty="0">
                <a:solidFill>
                  <a:schemeClr val="bg1"/>
                </a:solidFill>
                <a:latin typeface="+mj-lt"/>
                <a:cs typeface="Calibri Regular" charset="0"/>
              </a:rPr>
            </a:br>
            <a:r>
              <a:rPr lang="en-US" sz="8800" dirty="0">
                <a:solidFill>
                  <a:schemeClr val="bg1"/>
                </a:solidFill>
                <a:latin typeface="+mj-lt"/>
                <a:cs typeface="Calibri Regular" charset="0"/>
              </a:rPr>
              <a:t>Opening Address</a:t>
            </a:r>
          </a:p>
        </p:txBody>
      </p:sp>
      <p:sp>
        <p:nvSpPr>
          <p:cNvPr id="19" name="Subtitle 2"/>
          <p:cNvSpPr txBox="1">
            <a:spLocks/>
          </p:cNvSpPr>
          <p:nvPr/>
        </p:nvSpPr>
        <p:spPr>
          <a:xfrm>
            <a:off x="4452414" y="8362934"/>
            <a:ext cx="15572050" cy="2112289"/>
          </a:xfrm>
          <a:prstGeom prst="rect">
            <a:avLst/>
          </a:prstGeom>
        </p:spPr>
        <p:txBody>
          <a:bodyPr vert="horz" lIns="243820" tIns="121910" rIns="243820" bIns="121910" rtlCol="0">
            <a:sp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pPr algn="ctr">
              <a:lnSpc>
                <a:spcPct val="80000"/>
              </a:lnSpc>
            </a:pPr>
            <a:r>
              <a:rPr lang="en-AU" sz="4300" dirty="0">
                <a:solidFill>
                  <a:schemeClr val="bg1"/>
                </a:solidFill>
                <a:latin typeface="+mn-lt"/>
                <a:cs typeface="Calibri Regular" charset="0"/>
              </a:rPr>
              <a:t>Professor Jill Downie PhD</a:t>
            </a:r>
          </a:p>
          <a:p>
            <a:pPr algn="ctr">
              <a:lnSpc>
                <a:spcPct val="80000"/>
              </a:lnSpc>
            </a:pPr>
            <a:r>
              <a:rPr lang="en-AU" sz="4300" dirty="0">
                <a:solidFill>
                  <a:schemeClr val="bg1"/>
                </a:solidFill>
                <a:latin typeface="+mn-lt"/>
                <a:cs typeface="Calibri Regular" charset="0"/>
              </a:rPr>
              <a:t>Deputy Vice Chancellor, Academic</a:t>
            </a:r>
          </a:p>
          <a:p>
            <a:pPr algn="ctr">
              <a:lnSpc>
                <a:spcPct val="80000"/>
              </a:lnSpc>
            </a:pPr>
            <a:r>
              <a:rPr lang="en-US" sz="4300" dirty="0">
                <a:solidFill>
                  <a:schemeClr val="bg1"/>
                </a:solidFill>
                <a:latin typeface="+mn-lt"/>
                <a:cs typeface="Calibri Regular" charset="0"/>
              </a:rPr>
              <a:t>5 November 2020</a:t>
            </a:r>
          </a:p>
        </p:txBody>
      </p:sp>
      <p:sp>
        <p:nvSpPr>
          <p:cNvPr id="3" name="Rectangle 2"/>
          <p:cNvSpPr/>
          <p:nvPr/>
        </p:nvSpPr>
        <p:spPr>
          <a:xfrm>
            <a:off x="841265" y="11930960"/>
            <a:ext cx="22915064" cy="93876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tIns="0" bIns="45714" rtlCol="0" anchor="ctr"/>
          <a:lstStyle/>
          <a:p>
            <a:pPr algn="ctr"/>
            <a:r>
              <a:rPr lang="en-US" sz="3600" dirty="0">
                <a:cs typeface="Calibri Regular" charset="0"/>
              </a:rPr>
              <a:t>A global university 						Western Australia  | Dubai  |  Malaysia  |  Mauritius |  Singapore</a:t>
            </a:r>
          </a:p>
        </p:txBody>
      </p:sp>
      <p:sp>
        <p:nvSpPr>
          <p:cNvPr id="4" name="TextBox 3"/>
          <p:cNvSpPr txBox="1"/>
          <p:nvPr/>
        </p:nvSpPr>
        <p:spPr>
          <a:xfrm>
            <a:off x="16558024" y="-2086944"/>
            <a:ext cx="184731" cy="461665"/>
          </a:xfrm>
          <a:prstGeom prst="rect">
            <a:avLst/>
          </a:prstGeom>
          <a:noFill/>
        </p:spPr>
        <p:txBody>
          <a:bodyPr wrap="none" rtlCol="0">
            <a:spAutoFit/>
          </a:bodyPr>
          <a:lstStyle/>
          <a:p>
            <a:endParaRPr lang="en-US" sz="2400" dirty="0"/>
          </a:p>
        </p:txBody>
      </p:sp>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88793" y="712964"/>
            <a:ext cx="5467536" cy="964112"/>
          </a:xfrm>
          <a:prstGeom prst="rect">
            <a:avLst/>
          </a:prstGeom>
        </p:spPr>
      </p:pic>
    </p:spTree>
    <p:extLst>
      <p:ext uri="{BB962C8B-B14F-4D97-AF65-F5344CB8AC3E}">
        <p14:creationId xmlns:p14="http://schemas.microsoft.com/office/powerpoint/2010/main" val="3004767315"/>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A1EDE-1632-7641-A399-D2EFB79AFE97}"/>
              </a:ext>
            </a:extLst>
          </p:cNvPr>
          <p:cNvPicPr>
            <a:picLocks noChangeAspect="1"/>
          </p:cNvPicPr>
          <p:nvPr/>
        </p:nvPicPr>
        <p:blipFill>
          <a:blip r:embed="rId3"/>
          <a:stretch>
            <a:fillRect/>
          </a:stretch>
        </p:blipFill>
        <p:spPr>
          <a:xfrm>
            <a:off x="3175" y="-7574"/>
            <a:ext cx="24395876" cy="13722680"/>
          </a:xfrm>
          <a:prstGeom prst="rect">
            <a:avLst/>
          </a:prstGeom>
        </p:spPr>
      </p:pic>
      <p:sp>
        <p:nvSpPr>
          <p:cNvPr id="8" name="Rounded Rectangle 7"/>
          <p:cNvSpPr/>
          <p:nvPr/>
        </p:nvSpPr>
        <p:spPr>
          <a:xfrm>
            <a:off x="-606344" y="10406215"/>
            <a:ext cx="12114222" cy="1717510"/>
          </a:xfrm>
          <a:prstGeom prst="roundRect">
            <a:avLst/>
          </a:prstGeom>
          <a:solidFill>
            <a:srgbClr val="000000">
              <a:alpha val="6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itle 1"/>
          <p:cNvSpPr txBox="1">
            <a:spLocks/>
          </p:cNvSpPr>
          <p:nvPr/>
        </p:nvSpPr>
        <p:spPr>
          <a:xfrm>
            <a:off x="841263" y="10406288"/>
            <a:ext cx="11047564" cy="1717364"/>
          </a:xfrm>
          <a:prstGeom prst="rect">
            <a:avLst/>
          </a:prstGeom>
          <a:noFill/>
          <a:ln w="76200">
            <a:noFill/>
          </a:ln>
          <a:effectLst>
            <a:softEdge rad="0"/>
          </a:effectLst>
        </p:spPr>
        <p:txBody>
          <a:bodyPr vert="horz" wrap="square" lIns="0" tIns="179976" rIns="719906" bIns="179976" rtlCol="0" anchor="ctr">
            <a:sp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8798" dirty="0">
                <a:solidFill>
                  <a:schemeClr val="bg1"/>
                </a:solidFill>
                <a:latin typeface="+mj-lt"/>
                <a:cs typeface="Calibri Regular" charset="0"/>
              </a:rPr>
              <a:t>Curtin Mauritius: 2018</a:t>
            </a:r>
            <a:endParaRPr lang="en-US" sz="8798" dirty="0">
              <a:solidFill>
                <a:srgbClr val="FF0000"/>
              </a:solidFill>
              <a:latin typeface="+mj-lt"/>
              <a:cs typeface="Calibri Regular" charset="0"/>
            </a:endParaRPr>
          </a:p>
        </p:txBody>
      </p:sp>
    </p:spTree>
    <p:extLst>
      <p:ext uri="{BB962C8B-B14F-4D97-AF65-F5344CB8AC3E}">
        <p14:creationId xmlns:p14="http://schemas.microsoft.com/office/powerpoint/2010/main" val="2489963762"/>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88" y="895"/>
            <a:ext cx="24380826" cy="13714214"/>
          </a:xfrm>
          <a:prstGeom prst="rect">
            <a:avLst/>
          </a:prstGeom>
        </p:spPr>
      </p:pic>
      <p:grpSp>
        <p:nvGrpSpPr>
          <p:cNvPr id="4" name="Group 3"/>
          <p:cNvGrpSpPr/>
          <p:nvPr/>
        </p:nvGrpSpPr>
        <p:grpSpPr>
          <a:xfrm>
            <a:off x="-606344" y="10406214"/>
            <a:ext cx="17828478" cy="1717510"/>
            <a:chOff x="-608013" y="10406675"/>
            <a:chExt cx="16796788" cy="1717733"/>
          </a:xfrm>
        </p:grpSpPr>
        <p:sp>
          <p:nvSpPr>
            <p:cNvPr id="8" name="Rounded Rectangle 7"/>
            <p:cNvSpPr/>
            <p:nvPr/>
          </p:nvSpPr>
          <p:spPr>
            <a:xfrm>
              <a:off x="-608013" y="10406675"/>
              <a:ext cx="15849600" cy="1717733"/>
            </a:xfrm>
            <a:prstGeom prst="roundRect">
              <a:avLst/>
            </a:prstGeom>
            <a:solidFill>
              <a:srgbClr val="000000">
                <a:alpha val="6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itle 1"/>
            <p:cNvSpPr txBox="1">
              <a:spLocks/>
            </p:cNvSpPr>
            <p:nvPr/>
          </p:nvSpPr>
          <p:spPr>
            <a:xfrm>
              <a:off x="839785" y="10406747"/>
              <a:ext cx="15348990" cy="1717587"/>
            </a:xfrm>
            <a:prstGeom prst="rect">
              <a:avLst/>
            </a:prstGeom>
            <a:noFill/>
            <a:ln w="76200">
              <a:noFill/>
            </a:ln>
            <a:effectLst>
              <a:softEdge rad="0"/>
            </a:effectLst>
          </p:spPr>
          <p:txBody>
            <a:bodyPr vert="horz" wrap="square" lIns="0" tIns="179976" rIns="719906" bIns="179976" rtlCol="0" anchor="ctr">
              <a:sp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8798" dirty="0">
                  <a:solidFill>
                    <a:schemeClr val="bg1"/>
                  </a:solidFill>
                  <a:latin typeface="+mj-lt"/>
                  <a:cs typeface="Calibri Regular" charset="0"/>
                </a:rPr>
                <a:t>Aberdeen-Curtin Alliance: 2017</a:t>
              </a:r>
            </a:p>
          </p:txBody>
        </p:sp>
      </p:grpSp>
    </p:spTree>
    <p:extLst>
      <p:ext uri="{BB962C8B-B14F-4D97-AF65-F5344CB8AC3E}">
        <p14:creationId xmlns:p14="http://schemas.microsoft.com/office/powerpoint/2010/main" val="3002205310"/>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249863a\AppData\Local\Microsoft\Windows\Temporary Internet Files\Content.Outlook\TF2P997B\Coloured pines and peopl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6" y="-32411"/>
            <a:ext cx="24380826" cy="13714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3175" y="-32411"/>
            <a:ext cx="24405036" cy="13746626"/>
          </a:xfrm>
          <a:prstGeom prst="rect">
            <a:avLst/>
          </a:prstGeom>
          <a:solidFill>
            <a:srgbClr val="1E3453">
              <a:alpha val="8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TextBox 12"/>
          <p:cNvSpPr txBox="1"/>
          <p:nvPr/>
        </p:nvSpPr>
        <p:spPr>
          <a:xfrm>
            <a:off x="16557460" y="-2086672"/>
            <a:ext cx="184731" cy="369332"/>
          </a:xfrm>
          <a:prstGeom prst="rect">
            <a:avLst/>
          </a:prstGeom>
          <a:noFill/>
        </p:spPr>
        <p:txBody>
          <a:bodyPr wrap="none" rtlCol="0">
            <a:spAutoFit/>
          </a:bodyPr>
          <a:lstStyle/>
          <a:p>
            <a:endParaRPr lang="en-US" sz="1800" dirty="0"/>
          </a:p>
        </p:txBody>
      </p:sp>
      <p:sp>
        <p:nvSpPr>
          <p:cNvPr id="20" name="Title 1"/>
          <p:cNvSpPr txBox="1">
            <a:spLocks/>
          </p:cNvSpPr>
          <p:nvPr/>
        </p:nvSpPr>
        <p:spPr>
          <a:xfrm>
            <a:off x="6789868" y="5551361"/>
            <a:ext cx="10870239" cy="2579090"/>
          </a:xfrm>
          <a:prstGeom prst="rect">
            <a:avLst/>
          </a:prstGeom>
          <a:ln w="38100">
            <a:solidFill>
              <a:schemeClr val="bg1"/>
            </a:solidFill>
          </a:ln>
        </p:spPr>
        <p:txBody>
          <a:bodyPr vert="horz" wrap="none" lIns="719814" tIns="179952" rIns="719814" bIns="179952" rtlCol="0" anchor="ctr">
            <a:sp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r>
              <a:rPr lang="en-US" sz="14398" dirty="0">
                <a:solidFill>
                  <a:schemeClr val="bg1"/>
                </a:solidFill>
                <a:latin typeface="+mj-lt"/>
                <a:cs typeface="Calibri Regular" charset="0"/>
              </a:rPr>
              <a:t>Our Strategy</a:t>
            </a:r>
          </a:p>
        </p:txBody>
      </p:sp>
    </p:spTree>
    <p:extLst>
      <p:ext uri="{BB962C8B-B14F-4D97-AF65-F5344CB8AC3E}">
        <p14:creationId xmlns:p14="http://schemas.microsoft.com/office/powerpoint/2010/main" val="3388359605"/>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91805" y="12877643"/>
            <a:ext cx="3715647" cy="655194"/>
          </a:xfrm>
          <a:prstGeom prst="rect">
            <a:avLst/>
          </a:prstGeom>
        </p:spPr>
      </p:pic>
      <p:sp>
        <p:nvSpPr>
          <p:cNvPr id="6" name="Title 1"/>
          <p:cNvSpPr>
            <a:spLocks noGrp="1"/>
          </p:cNvSpPr>
          <p:nvPr>
            <p:ph type="title"/>
          </p:nvPr>
        </p:nvSpPr>
        <p:spPr>
          <a:xfrm>
            <a:off x="1060279" y="228600"/>
            <a:ext cx="11734800" cy="1950720"/>
          </a:xfrm>
        </p:spPr>
        <p:txBody>
          <a:bodyPr/>
          <a:lstStyle/>
          <a:p>
            <a:r>
              <a:rPr lang="en-US" dirty="0">
                <a:latin typeface="+mj-lt"/>
              </a:rPr>
              <a:t>Context of Higher Education</a:t>
            </a:r>
          </a:p>
        </p:txBody>
      </p:sp>
      <p:sp>
        <p:nvSpPr>
          <p:cNvPr id="7" name="Content Placeholder 4"/>
          <p:cNvSpPr>
            <a:spLocks noGrp="1"/>
          </p:cNvSpPr>
          <p:nvPr>
            <p:ph sz="quarter" idx="4294967295"/>
          </p:nvPr>
        </p:nvSpPr>
        <p:spPr>
          <a:xfrm>
            <a:off x="425262" y="3023661"/>
            <a:ext cx="14206725" cy="9853982"/>
          </a:xfrm>
          <a:prstGeom prst="rect">
            <a:avLst/>
          </a:prstGeom>
        </p:spPr>
        <p:txBody>
          <a:bodyPr>
            <a:noAutofit/>
          </a:bodyPr>
          <a:lstStyle/>
          <a:p>
            <a:pPr marL="571500" indent="-571500">
              <a:buClr>
                <a:schemeClr val="accent2"/>
              </a:buClr>
              <a:buFont typeface="Arial" panose="020B0604020202020204" pitchFamily="34" charset="0"/>
              <a:buChar char="•"/>
            </a:pPr>
            <a:r>
              <a:rPr lang="en-AU" sz="4400" dirty="0">
                <a:solidFill>
                  <a:schemeClr val="tx1"/>
                </a:solidFill>
                <a:latin typeface="+mj-lt"/>
              </a:rPr>
              <a:t>Students have </a:t>
            </a:r>
            <a:r>
              <a:rPr lang="en-AU" sz="4400" b="1" dirty="0">
                <a:solidFill>
                  <a:schemeClr val="accent2"/>
                </a:solidFill>
                <a:latin typeface="+mj-lt"/>
              </a:rPr>
              <a:t>unprecedented choice</a:t>
            </a:r>
            <a:r>
              <a:rPr lang="en-AU" sz="4400" dirty="0">
                <a:solidFill>
                  <a:schemeClr val="tx1"/>
                </a:solidFill>
                <a:latin typeface="+mj-lt"/>
              </a:rPr>
              <a:t> to source knowledge and credentials, globally</a:t>
            </a:r>
          </a:p>
          <a:p>
            <a:pPr marL="571500" indent="-571500">
              <a:buClr>
                <a:schemeClr val="accent2"/>
              </a:buClr>
              <a:buFont typeface="Arial" panose="020B0604020202020204" pitchFamily="34" charset="0"/>
              <a:buChar char="•"/>
            </a:pPr>
            <a:r>
              <a:rPr lang="en-AU" sz="4400" dirty="0">
                <a:solidFill>
                  <a:schemeClr val="tx1"/>
                </a:solidFill>
                <a:latin typeface="+mj-lt"/>
              </a:rPr>
              <a:t>Technology has enabled </a:t>
            </a:r>
            <a:r>
              <a:rPr lang="en-AU" sz="4400" b="1" dirty="0">
                <a:solidFill>
                  <a:schemeClr val="accent2"/>
                </a:solidFill>
                <a:latin typeface="+mj-lt"/>
              </a:rPr>
              <a:t>global competition </a:t>
            </a:r>
            <a:r>
              <a:rPr lang="en-AU" sz="4400" dirty="0">
                <a:solidFill>
                  <a:schemeClr val="tx1"/>
                </a:solidFill>
                <a:latin typeface="+mj-lt"/>
              </a:rPr>
              <a:t>to arrive on Curtin’s doorstep and we must position ourselves to respond </a:t>
            </a:r>
          </a:p>
          <a:p>
            <a:pPr marL="571500" indent="-571500">
              <a:buClr>
                <a:schemeClr val="accent2"/>
              </a:buClr>
              <a:buFont typeface="Arial" panose="020B0604020202020204" pitchFamily="34" charset="0"/>
              <a:buChar char="•"/>
            </a:pPr>
            <a:r>
              <a:rPr lang="en-AU" sz="4400" b="1" dirty="0">
                <a:solidFill>
                  <a:schemeClr val="accent2"/>
                </a:solidFill>
                <a:latin typeface="+mj-lt"/>
              </a:rPr>
              <a:t>Employers </a:t>
            </a:r>
            <a:r>
              <a:rPr lang="en-AU" sz="4400" dirty="0">
                <a:solidFill>
                  <a:schemeClr val="tx1"/>
                </a:solidFill>
                <a:latin typeface="+mj-lt"/>
              </a:rPr>
              <a:t>expect something different from graduates and Curtin must engage address this in a whole of organisation way</a:t>
            </a:r>
          </a:p>
          <a:p>
            <a:pPr marL="571500" indent="-571500">
              <a:buClr>
                <a:schemeClr val="accent2"/>
              </a:buClr>
              <a:buFont typeface="Arial" panose="020B0604020202020204" pitchFamily="34" charset="0"/>
              <a:buChar char="•"/>
            </a:pPr>
            <a:r>
              <a:rPr lang="en-AU" sz="4400" b="1" dirty="0">
                <a:solidFill>
                  <a:schemeClr val="accent2"/>
                </a:solidFill>
                <a:latin typeface="+mj-lt"/>
              </a:rPr>
              <a:t>Data-driven</a:t>
            </a:r>
            <a:r>
              <a:rPr lang="en-AU" sz="4400" dirty="0">
                <a:solidFill>
                  <a:schemeClr val="tx1"/>
                </a:solidFill>
                <a:latin typeface="+mj-lt"/>
              </a:rPr>
              <a:t> transformation, must inform 21st century learning and teaching practice</a:t>
            </a:r>
          </a:p>
          <a:p>
            <a:pPr marL="571500" indent="-571500">
              <a:buClr>
                <a:schemeClr val="accent2"/>
              </a:buClr>
              <a:buFont typeface="Arial" panose="020B0604020202020204" pitchFamily="34" charset="0"/>
              <a:buChar char="•"/>
            </a:pPr>
            <a:r>
              <a:rPr lang="en-AU" sz="4400" b="1" dirty="0">
                <a:solidFill>
                  <a:schemeClr val="accent2"/>
                </a:solidFill>
                <a:latin typeface="+mj-lt"/>
              </a:rPr>
              <a:t>Our future is global </a:t>
            </a:r>
            <a:r>
              <a:rPr lang="en-AU" sz="4400" dirty="0">
                <a:solidFill>
                  <a:schemeClr val="tx1"/>
                </a:solidFill>
                <a:latin typeface="+mj-lt"/>
              </a:rPr>
              <a:t>with an immediate opportunity of 1.53b people in Curtin</a:t>
            </a:r>
          </a:p>
          <a:p>
            <a:pPr marL="571500" indent="-571500">
              <a:buClr>
                <a:schemeClr val="accent2"/>
              </a:buClr>
              <a:buFont typeface="Arial" panose="020B0604020202020204" pitchFamily="34" charset="0"/>
              <a:buChar char="•"/>
            </a:pPr>
            <a:r>
              <a:rPr lang="en-AU" sz="4400" b="1" dirty="0">
                <a:solidFill>
                  <a:schemeClr val="accent2"/>
                </a:solidFill>
                <a:latin typeface="+mj-lt"/>
              </a:rPr>
              <a:t>In the ‘Era of Intelligence’ data-driven </a:t>
            </a:r>
            <a:r>
              <a:rPr lang="en-AU" sz="4400" dirty="0">
                <a:solidFill>
                  <a:schemeClr val="tx1"/>
                </a:solidFill>
                <a:latin typeface="+mj-lt"/>
              </a:rPr>
              <a:t>transformation, must inform 21st century learning and teaching practice</a:t>
            </a:r>
          </a:p>
          <a:p>
            <a:pPr marL="571500" indent="-571500">
              <a:buClr>
                <a:schemeClr val="accent2"/>
              </a:buClr>
              <a:buFont typeface="Arial" panose="020B0604020202020204" pitchFamily="34" charset="0"/>
              <a:buChar char="•"/>
            </a:pPr>
            <a:endParaRPr lang="en-AU" sz="4400" dirty="0">
              <a:solidFill>
                <a:schemeClr val="tx1"/>
              </a:solidFill>
              <a:latin typeface="+mj-lt"/>
            </a:endParaRPr>
          </a:p>
        </p:txBody>
      </p:sp>
      <p:sp>
        <p:nvSpPr>
          <p:cNvPr id="8" name="Text Placeholder 12"/>
          <p:cNvSpPr txBox="1">
            <a:spLocks/>
          </p:cNvSpPr>
          <p:nvPr/>
        </p:nvSpPr>
        <p:spPr>
          <a:xfrm>
            <a:off x="1435430" y="2009525"/>
            <a:ext cx="7593979" cy="1016000"/>
          </a:xfrm>
          <a:prstGeom prst="rect">
            <a:avLst/>
          </a:prstGeom>
        </p:spPr>
        <p:txBody>
          <a:bodyPr/>
          <a:lstStyle>
            <a:lvl1pPr marL="1785" indent="0" algn="l" defTabSz="684213" rtl="0" eaLnBrk="1" fontAlgn="base" hangingPunct="1">
              <a:lnSpc>
                <a:spcPct val="95000"/>
              </a:lnSpc>
              <a:spcBef>
                <a:spcPts val="1075"/>
              </a:spcBef>
              <a:spcAft>
                <a:spcPct val="0"/>
              </a:spcAft>
              <a:buClr>
                <a:schemeClr val="tx2"/>
              </a:buClr>
              <a:buSzPct val="90000"/>
              <a:buFont typeface="Arial" charset="0"/>
              <a:buNone/>
              <a:defRPr lang="en-US" sz="1800" kern="1200">
                <a:solidFill>
                  <a:schemeClr val="tx2"/>
                </a:solidFill>
                <a:latin typeface="CiscoSansTT Light" panose="020B0503020201020303" pitchFamily="34" charset="0"/>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AU" sz="5400" dirty="0">
                <a:latin typeface="+mj-lt"/>
              </a:rPr>
              <a:t>Why Transformation?</a:t>
            </a:r>
          </a:p>
        </p:txBody>
      </p:sp>
      <p:pic>
        <p:nvPicPr>
          <p:cNvPr id="9" name="Picture 8"/>
          <p:cNvPicPr>
            <a:picLocks noChangeAspect="1"/>
          </p:cNvPicPr>
          <p:nvPr/>
        </p:nvPicPr>
        <p:blipFill rotWithShape="1">
          <a:blip r:embed="rId4"/>
          <a:srcRect l="15581" t="11586" r="17709" b="41873"/>
          <a:stretch/>
        </p:blipFill>
        <p:spPr>
          <a:xfrm rot="960066">
            <a:off x="15101657" y="439849"/>
            <a:ext cx="8280454" cy="6506413"/>
          </a:xfrm>
          <a:prstGeom prst="rect">
            <a:avLst/>
          </a:prstGeom>
        </p:spPr>
      </p:pic>
      <p:sp>
        <p:nvSpPr>
          <p:cNvPr id="10" name="Curved Up Arrow 9"/>
          <p:cNvSpPr/>
          <p:nvPr/>
        </p:nvSpPr>
        <p:spPr>
          <a:xfrm>
            <a:off x="16305602" y="10500059"/>
            <a:ext cx="5728085" cy="2139819"/>
          </a:xfrm>
          <a:prstGeom prst="curvedUpArrow">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800" dirty="0">
              <a:solidFill>
                <a:schemeClr val="tx1"/>
              </a:solidFill>
            </a:endParaRPr>
          </a:p>
        </p:txBody>
      </p:sp>
      <p:sp>
        <p:nvSpPr>
          <p:cNvPr id="11" name="Curved Down Arrow 10"/>
          <p:cNvSpPr/>
          <p:nvPr/>
        </p:nvSpPr>
        <p:spPr>
          <a:xfrm>
            <a:off x="16207049" y="6906810"/>
            <a:ext cx="5871888" cy="2261421"/>
          </a:xfrm>
          <a:prstGeom prst="curvedDownArrow">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800" dirty="0">
              <a:solidFill>
                <a:schemeClr val="tx1"/>
              </a:solidFill>
            </a:endParaRPr>
          </a:p>
        </p:txBody>
      </p:sp>
      <p:sp>
        <p:nvSpPr>
          <p:cNvPr id="12" name="Rectangle 11"/>
          <p:cNvSpPr/>
          <p:nvPr/>
        </p:nvSpPr>
        <p:spPr>
          <a:xfrm>
            <a:off x="14652624" y="9168231"/>
            <a:ext cx="4208844" cy="1405641"/>
          </a:xfrm>
          <a:prstGeom prst="rect">
            <a:avLst/>
          </a:prstGeom>
        </p:spPr>
        <p:txBody>
          <a:bodyPr wrap="square">
            <a:spAutoFit/>
          </a:bodyPr>
          <a:lstStyle/>
          <a:p>
            <a:r>
              <a:rPr lang="en-US" sz="4267" dirty="0">
                <a:solidFill>
                  <a:schemeClr val="accent1"/>
                </a:solidFill>
                <a:latin typeface="+mj-lt"/>
                <a:cs typeface="CiscoSans"/>
              </a:rPr>
              <a:t>Learners</a:t>
            </a:r>
            <a:r>
              <a:rPr lang="en-US" sz="4267" dirty="0">
                <a:solidFill>
                  <a:schemeClr val="accent2"/>
                </a:solidFill>
                <a:latin typeface="+mj-lt"/>
                <a:cs typeface="CiscoSans"/>
              </a:rPr>
              <a:t> </a:t>
            </a:r>
            <a:r>
              <a:rPr lang="en-US" sz="4267" dirty="0">
                <a:latin typeface="+mj-lt"/>
                <a:cs typeface="CiscoSans"/>
              </a:rPr>
              <a:t>choose Curtin because…</a:t>
            </a:r>
          </a:p>
        </p:txBody>
      </p:sp>
      <p:sp>
        <p:nvSpPr>
          <p:cNvPr id="13" name="Rectangle 12"/>
          <p:cNvSpPr/>
          <p:nvPr/>
        </p:nvSpPr>
        <p:spPr>
          <a:xfrm>
            <a:off x="19717333" y="9094418"/>
            <a:ext cx="4244580" cy="1405641"/>
          </a:xfrm>
          <a:prstGeom prst="rect">
            <a:avLst/>
          </a:prstGeom>
        </p:spPr>
        <p:txBody>
          <a:bodyPr wrap="square">
            <a:spAutoFit/>
          </a:bodyPr>
          <a:lstStyle/>
          <a:p>
            <a:r>
              <a:rPr lang="en-US" sz="4267" dirty="0">
                <a:solidFill>
                  <a:schemeClr val="accent1"/>
                </a:solidFill>
                <a:latin typeface="+mj-lt"/>
                <a:cs typeface="CiscoSans"/>
              </a:rPr>
              <a:t>Employers</a:t>
            </a:r>
            <a:r>
              <a:rPr lang="en-US" sz="4267" dirty="0">
                <a:solidFill>
                  <a:schemeClr val="accent2"/>
                </a:solidFill>
                <a:latin typeface="+mj-lt"/>
                <a:cs typeface="CiscoSans"/>
              </a:rPr>
              <a:t> </a:t>
            </a:r>
            <a:r>
              <a:rPr lang="en-US" sz="4267" dirty="0">
                <a:latin typeface="+mj-lt"/>
                <a:cs typeface="CiscoSans"/>
              </a:rPr>
              <a:t>choose Curtin learners</a:t>
            </a:r>
          </a:p>
        </p:txBody>
      </p:sp>
    </p:spTree>
    <p:extLst>
      <p:ext uri="{BB962C8B-B14F-4D97-AF65-F5344CB8AC3E}">
        <p14:creationId xmlns:p14="http://schemas.microsoft.com/office/powerpoint/2010/main" val="2723208157"/>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91805" y="12877643"/>
            <a:ext cx="3715647" cy="655194"/>
          </a:xfrm>
          <a:prstGeom prst="rect">
            <a:avLst/>
          </a:prstGeom>
        </p:spPr>
      </p:pic>
      <p:sp>
        <p:nvSpPr>
          <p:cNvPr id="6" name="Title 1"/>
          <p:cNvSpPr>
            <a:spLocks noGrp="1"/>
          </p:cNvSpPr>
          <p:nvPr>
            <p:ph type="title"/>
          </p:nvPr>
        </p:nvSpPr>
        <p:spPr>
          <a:xfrm>
            <a:off x="2487113" y="228600"/>
            <a:ext cx="11734800" cy="1950720"/>
          </a:xfrm>
        </p:spPr>
        <p:txBody>
          <a:bodyPr/>
          <a:lstStyle/>
          <a:p>
            <a:r>
              <a:rPr lang="en-US" dirty="0">
                <a:latin typeface="+mj-lt"/>
              </a:rPr>
              <a:t>Australian Higher Education</a:t>
            </a:r>
          </a:p>
        </p:txBody>
      </p:sp>
      <p:sp>
        <p:nvSpPr>
          <p:cNvPr id="7" name="Content Placeholder 4"/>
          <p:cNvSpPr>
            <a:spLocks noGrp="1"/>
          </p:cNvSpPr>
          <p:nvPr>
            <p:ph sz="quarter" idx="4294967295"/>
          </p:nvPr>
        </p:nvSpPr>
        <p:spPr>
          <a:xfrm>
            <a:off x="992186" y="2179320"/>
            <a:ext cx="14249401" cy="10698323"/>
          </a:xfrm>
          <a:prstGeom prst="rect">
            <a:avLst/>
          </a:prstGeom>
        </p:spPr>
        <p:txBody>
          <a:bodyPr>
            <a:noAutofit/>
          </a:bodyPr>
          <a:lstStyle/>
          <a:p>
            <a:pPr marL="571500" indent="-571500">
              <a:buClr>
                <a:schemeClr val="accent2"/>
              </a:buClr>
              <a:buFont typeface="Arial" panose="020B0604020202020204" pitchFamily="34" charset="0"/>
              <a:buChar char="•"/>
            </a:pPr>
            <a:r>
              <a:rPr lang="en-AU" sz="4400" dirty="0">
                <a:solidFill>
                  <a:schemeClr val="tx1"/>
                </a:solidFill>
                <a:latin typeface="+mj-lt"/>
              </a:rPr>
              <a:t>Higher Education Reforms – Job Ready Graduate Reforms. Biggest changes to HE funding in decades. Public opinion?</a:t>
            </a:r>
          </a:p>
          <a:p>
            <a:pPr marL="571500" indent="-571500">
              <a:buClr>
                <a:schemeClr val="accent2"/>
              </a:buClr>
              <a:buFont typeface="Arial" panose="020B0604020202020204" pitchFamily="34" charset="0"/>
              <a:buChar char="•"/>
            </a:pPr>
            <a:r>
              <a:rPr lang="en-AU" sz="4400" dirty="0">
                <a:solidFill>
                  <a:schemeClr val="tx1"/>
                </a:solidFill>
                <a:latin typeface="+mj-lt"/>
              </a:rPr>
              <a:t>Changes to </a:t>
            </a:r>
            <a:r>
              <a:rPr lang="en-AU" sz="4400" b="1" dirty="0">
                <a:solidFill>
                  <a:schemeClr val="accent2"/>
                </a:solidFill>
                <a:latin typeface="+mj-lt"/>
              </a:rPr>
              <a:t>Cluster funding </a:t>
            </a:r>
            <a:r>
              <a:rPr lang="en-AU" sz="4400" dirty="0">
                <a:solidFill>
                  <a:schemeClr val="tx1"/>
                </a:solidFill>
                <a:latin typeface="+mj-lt"/>
              </a:rPr>
              <a:t>and </a:t>
            </a:r>
            <a:r>
              <a:rPr lang="en-AU" sz="4400" dirty="0" smtClean="0">
                <a:solidFill>
                  <a:schemeClr val="tx1"/>
                </a:solidFill>
                <a:latin typeface="+mj-lt"/>
              </a:rPr>
              <a:t>changes </a:t>
            </a:r>
            <a:r>
              <a:rPr lang="en-AU" sz="4400" dirty="0">
                <a:solidFill>
                  <a:schemeClr val="tx1"/>
                </a:solidFill>
                <a:latin typeface="+mj-lt"/>
              </a:rPr>
              <a:t>to </a:t>
            </a:r>
            <a:r>
              <a:rPr lang="en-AU" sz="4400" b="1" dirty="0">
                <a:solidFill>
                  <a:schemeClr val="accent2"/>
                </a:solidFill>
                <a:latin typeface="+mj-lt"/>
              </a:rPr>
              <a:t>Government</a:t>
            </a:r>
            <a:r>
              <a:rPr lang="en-AU" sz="4400" dirty="0">
                <a:solidFill>
                  <a:schemeClr val="tx1"/>
                </a:solidFill>
                <a:latin typeface="+mj-lt"/>
              </a:rPr>
              <a:t> and </a:t>
            </a:r>
            <a:r>
              <a:rPr lang="en-AU" sz="4400" b="1" dirty="0">
                <a:solidFill>
                  <a:schemeClr val="accent2"/>
                </a:solidFill>
                <a:latin typeface="+mj-lt"/>
              </a:rPr>
              <a:t>Student contribution</a:t>
            </a:r>
            <a:r>
              <a:rPr lang="en-AU" sz="4400" b="1" dirty="0">
                <a:solidFill>
                  <a:schemeClr val="tx1"/>
                </a:solidFill>
                <a:latin typeface="+mj-lt"/>
              </a:rPr>
              <a:t> </a:t>
            </a:r>
            <a:r>
              <a:rPr lang="en-AU" sz="4400" dirty="0">
                <a:solidFill>
                  <a:schemeClr val="tx1"/>
                </a:solidFill>
                <a:latin typeface="+mj-lt"/>
              </a:rPr>
              <a:t>for several discipline areas</a:t>
            </a:r>
          </a:p>
          <a:p>
            <a:pPr marL="571500" indent="-571500">
              <a:buClr>
                <a:schemeClr val="accent2"/>
              </a:buClr>
              <a:buFont typeface="Arial" panose="020B0604020202020204" pitchFamily="34" charset="0"/>
              <a:buChar char="•"/>
            </a:pPr>
            <a:r>
              <a:rPr lang="en-AU" sz="4400" b="1" dirty="0">
                <a:solidFill>
                  <a:schemeClr val="accent2"/>
                </a:solidFill>
                <a:latin typeface="+mj-lt"/>
              </a:rPr>
              <a:t>Revised Indexation for the Commonwealth Grants Scheme </a:t>
            </a:r>
            <a:r>
              <a:rPr lang="en-AU" sz="4400" dirty="0">
                <a:solidFill>
                  <a:schemeClr val="tx1"/>
                </a:solidFill>
                <a:latin typeface="+mj-lt"/>
              </a:rPr>
              <a:t>– will help funding certainty</a:t>
            </a:r>
          </a:p>
          <a:p>
            <a:pPr marL="571500" indent="-571500">
              <a:buClr>
                <a:schemeClr val="accent2"/>
              </a:buClr>
              <a:buFont typeface="Arial" panose="020B0604020202020204" pitchFamily="34" charset="0"/>
              <a:buChar char="•"/>
            </a:pPr>
            <a:r>
              <a:rPr lang="en-AU" sz="4400" dirty="0">
                <a:solidFill>
                  <a:schemeClr val="tx1"/>
                </a:solidFill>
                <a:latin typeface="+mj-lt"/>
              </a:rPr>
              <a:t>50,000 new places for Higher Education </a:t>
            </a:r>
            <a:r>
              <a:rPr lang="en-AU" sz="4400" b="1" dirty="0">
                <a:solidFill>
                  <a:schemeClr val="accent2"/>
                </a:solidFill>
                <a:latin typeface="+mj-lt"/>
              </a:rPr>
              <a:t>Short Courses</a:t>
            </a:r>
          </a:p>
          <a:p>
            <a:pPr marL="571500" indent="-571500">
              <a:buClr>
                <a:schemeClr val="accent2"/>
              </a:buClr>
              <a:buFont typeface="Arial" panose="020B0604020202020204" pitchFamily="34" charset="0"/>
              <a:buChar char="•"/>
            </a:pPr>
            <a:r>
              <a:rPr lang="en-AU" sz="4400" b="1" dirty="0">
                <a:solidFill>
                  <a:schemeClr val="accent2"/>
                </a:solidFill>
                <a:latin typeface="+mj-lt"/>
              </a:rPr>
              <a:t>12,000 new places </a:t>
            </a:r>
            <a:r>
              <a:rPr lang="en-AU" sz="4400" dirty="0">
                <a:solidFill>
                  <a:schemeClr val="tx1"/>
                </a:solidFill>
                <a:latin typeface="+mj-lt"/>
              </a:rPr>
              <a:t>for national priority areas?</a:t>
            </a:r>
          </a:p>
          <a:p>
            <a:pPr marL="571500" indent="-571500">
              <a:buClr>
                <a:schemeClr val="accent2"/>
              </a:buClr>
              <a:buFont typeface="Arial" panose="020B0604020202020204" pitchFamily="34" charset="0"/>
              <a:buChar char="•"/>
            </a:pPr>
            <a:r>
              <a:rPr lang="en-AU" sz="4400" b="1" dirty="0">
                <a:solidFill>
                  <a:schemeClr val="accent2"/>
                </a:solidFill>
                <a:latin typeface="+mj-lt"/>
              </a:rPr>
              <a:t>Napthine Review – additional support for regional Australia</a:t>
            </a:r>
            <a:endParaRPr lang="en-AU" sz="4400" dirty="0">
              <a:solidFill>
                <a:schemeClr val="accent2"/>
              </a:solidFill>
              <a:latin typeface="+mj-lt"/>
            </a:endParaRPr>
          </a:p>
          <a:p>
            <a:pPr marL="571500" indent="-571500">
              <a:buClr>
                <a:schemeClr val="accent2"/>
              </a:buClr>
              <a:buFont typeface="Arial" panose="020B0604020202020204" pitchFamily="34" charset="0"/>
              <a:buChar char="•"/>
            </a:pPr>
            <a:r>
              <a:rPr lang="en-AU" sz="4400" b="1" dirty="0">
                <a:solidFill>
                  <a:schemeClr val="accent2"/>
                </a:solidFill>
                <a:latin typeface="+mj-lt"/>
              </a:rPr>
              <a:t>Indigenous, Regional and Low SES Attainment Fund</a:t>
            </a:r>
            <a:endParaRPr lang="en-AU" sz="4400" dirty="0">
              <a:solidFill>
                <a:schemeClr val="tx1"/>
              </a:solidFill>
              <a:latin typeface="+mj-lt"/>
            </a:endParaRPr>
          </a:p>
          <a:p>
            <a:pPr marL="571500" indent="-571500">
              <a:buClr>
                <a:schemeClr val="accent2"/>
              </a:buClr>
              <a:buFont typeface="Arial" panose="020B0604020202020204" pitchFamily="34" charset="0"/>
              <a:buChar char="•"/>
            </a:pPr>
            <a:r>
              <a:rPr lang="en-AU" sz="4400" b="1" dirty="0">
                <a:solidFill>
                  <a:schemeClr val="accent2"/>
                </a:solidFill>
                <a:latin typeface="+mj-lt"/>
              </a:rPr>
              <a:t>National Priorities and Industry Linkage Funds? </a:t>
            </a:r>
            <a:r>
              <a:rPr lang="en-AU" sz="4400" dirty="0">
                <a:solidFill>
                  <a:schemeClr val="tx1"/>
                </a:solidFill>
                <a:latin typeface="+mj-lt"/>
              </a:rPr>
              <a:t>WIL/ Internships ever more important</a:t>
            </a:r>
          </a:p>
          <a:p>
            <a:pPr marL="571500" indent="-571500">
              <a:buClr>
                <a:schemeClr val="accent2"/>
              </a:buClr>
              <a:buFont typeface="Arial" panose="020B0604020202020204" pitchFamily="34" charset="0"/>
              <a:buChar char="•"/>
            </a:pPr>
            <a:endParaRPr lang="en-AU" sz="4400" dirty="0">
              <a:solidFill>
                <a:schemeClr val="tx1"/>
              </a:solidFill>
              <a:latin typeface="+mj-lt"/>
            </a:endParaRPr>
          </a:p>
        </p:txBody>
      </p:sp>
      <p:pic>
        <p:nvPicPr>
          <p:cNvPr id="9" name="Picture 8"/>
          <p:cNvPicPr>
            <a:picLocks noChangeAspect="1"/>
          </p:cNvPicPr>
          <p:nvPr/>
        </p:nvPicPr>
        <p:blipFill rotWithShape="1">
          <a:blip r:embed="rId4"/>
          <a:srcRect l="13333" t="17691" r="41250" b="16155"/>
          <a:stretch/>
        </p:blipFill>
        <p:spPr>
          <a:xfrm>
            <a:off x="15262224" y="5791200"/>
            <a:ext cx="8648145" cy="6823307"/>
          </a:xfrm>
          <a:prstGeom prst="rect">
            <a:avLst/>
          </a:prstGeom>
        </p:spPr>
      </p:pic>
      <p:pic>
        <p:nvPicPr>
          <p:cNvPr id="10" name="Picture 9"/>
          <p:cNvPicPr>
            <a:picLocks noChangeAspect="1"/>
          </p:cNvPicPr>
          <p:nvPr/>
        </p:nvPicPr>
        <p:blipFill rotWithShape="1">
          <a:blip r:embed="rId5"/>
          <a:srcRect l="5833" t="10000" r="57083" b="42308"/>
          <a:stretch/>
        </p:blipFill>
        <p:spPr>
          <a:xfrm>
            <a:off x="16122512" y="1272786"/>
            <a:ext cx="6781800" cy="4724400"/>
          </a:xfrm>
          <a:prstGeom prst="rect">
            <a:avLst/>
          </a:prstGeom>
        </p:spPr>
      </p:pic>
    </p:spTree>
    <p:extLst>
      <p:ext uri="{BB962C8B-B14F-4D97-AF65-F5344CB8AC3E}">
        <p14:creationId xmlns:p14="http://schemas.microsoft.com/office/powerpoint/2010/main" val="1845025446"/>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91805" y="12877643"/>
            <a:ext cx="3715647" cy="655194"/>
          </a:xfrm>
          <a:prstGeom prst="rect">
            <a:avLst/>
          </a:prstGeom>
        </p:spPr>
      </p:pic>
      <p:pic>
        <p:nvPicPr>
          <p:cNvPr id="8" name="Picture 7">
            <a:extLst>
              <a:ext uri="{FF2B5EF4-FFF2-40B4-BE49-F238E27FC236}">
                <a16:creationId xmlns:a16="http://schemas.microsoft.com/office/drawing/2014/main" id="{E07B70BF-1CF8-4B4D-9A50-A77C6731A249}"/>
              </a:ext>
            </a:extLst>
          </p:cNvPr>
          <p:cNvPicPr>
            <a:picLocks noChangeAspect="1"/>
          </p:cNvPicPr>
          <p:nvPr/>
        </p:nvPicPr>
        <p:blipFill rotWithShape="1">
          <a:blip r:embed="rId4"/>
          <a:srcRect l="3737" t="5477"/>
          <a:stretch/>
        </p:blipFill>
        <p:spPr>
          <a:xfrm>
            <a:off x="-8139" y="0"/>
            <a:ext cx="24416326" cy="13716000"/>
          </a:xfrm>
          <a:prstGeom prst="rect">
            <a:avLst/>
          </a:prstGeom>
        </p:spPr>
      </p:pic>
      <p:sp>
        <p:nvSpPr>
          <p:cNvPr id="11" name="Content Placeholder 4"/>
          <p:cNvSpPr>
            <a:spLocks noGrp="1"/>
          </p:cNvSpPr>
          <p:nvPr>
            <p:ph sz="quarter" idx="4294967295"/>
          </p:nvPr>
        </p:nvSpPr>
        <p:spPr>
          <a:xfrm>
            <a:off x="9225960" y="2221029"/>
            <a:ext cx="15212515" cy="11582400"/>
          </a:xfrm>
          <a:prstGeom prst="rect">
            <a:avLst/>
          </a:prstGeom>
        </p:spPr>
        <p:txBody>
          <a:bodyPr>
            <a:noAutofit/>
          </a:bodyPr>
          <a:lstStyle/>
          <a:p>
            <a:pPr marL="571500" indent="-571500">
              <a:buClr>
                <a:schemeClr val="accent2"/>
              </a:buClr>
              <a:buFont typeface="Arial" panose="020B0604020202020204" pitchFamily="34" charset="0"/>
              <a:buChar char="•"/>
            </a:pPr>
            <a:r>
              <a:rPr lang="en-AU" sz="4400" b="1" dirty="0">
                <a:solidFill>
                  <a:schemeClr val="bg1"/>
                </a:solidFill>
                <a:latin typeface="+mj-lt"/>
              </a:rPr>
              <a:t>AGILE</a:t>
            </a:r>
            <a:r>
              <a:rPr lang="en-AU" sz="4400" dirty="0">
                <a:solidFill>
                  <a:schemeClr val="bg1"/>
                </a:solidFill>
                <a:latin typeface="+mj-lt"/>
              </a:rPr>
              <a:t> Moved 58,000 learners on-line</a:t>
            </a:r>
          </a:p>
          <a:p>
            <a:pPr marL="571500" indent="-571500">
              <a:buClr>
                <a:schemeClr val="accent2"/>
              </a:buClr>
              <a:buFont typeface="Arial" panose="020B0604020202020204" pitchFamily="34" charset="0"/>
              <a:buChar char="•"/>
            </a:pPr>
            <a:r>
              <a:rPr lang="en-AU" sz="4400" b="1" dirty="0">
                <a:solidFill>
                  <a:schemeClr val="bg1"/>
                </a:solidFill>
                <a:latin typeface="+mj-lt"/>
              </a:rPr>
              <a:t>TECHNOLOGY</a:t>
            </a:r>
            <a:r>
              <a:rPr lang="en-AU" sz="4400" dirty="0">
                <a:solidFill>
                  <a:schemeClr val="bg1"/>
                </a:solidFill>
                <a:latin typeface="+mj-lt"/>
              </a:rPr>
              <a:t> All lectures recorded on </a:t>
            </a:r>
            <a:r>
              <a:rPr lang="en-AU" sz="4400" dirty="0" err="1" smtClean="0">
                <a:solidFill>
                  <a:schemeClr val="bg1"/>
                </a:solidFill>
                <a:latin typeface="+mj-lt"/>
              </a:rPr>
              <a:t>iLecture</a:t>
            </a:r>
            <a:endParaRPr lang="en-AU" sz="4400" dirty="0" smtClean="0">
              <a:solidFill>
                <a:schemeClr val="bg1"/>
              </a:solidFill>
              <a:latin typeface="+mj-lt"/>
            </a:endParaRPr>
          </a:p>
          <a:p>
            <a:pPr marL="1790761" lvl="1" indent="-571500">
              <a:buClr>
                <a:schemeClr val="accent2"/>
              </a:buClr>
              <a:buFont typeface="Arial" panose="020B0604020202020204" pitchFamily="34" charset="0"/>
              <a:buChar char="•"/>
            </a:pPr>
            <a:r>
              <a:rPr lang="en-AU" sz="3900" dirty="0">
                <a:solidFill>
                  <a:schemeClr val="bg1"/>
                </a:solidFill>
                <a:latin typeface="+mj-lt"/>
              </a:rPr>
              <a:t>Use of Blackboard (Bb) Collaborate for teaching</a:t>
            </a:r>
          </a:p>
          <a:p>
            <a:pPr marL="1790761" lvl="1" indent="-571500">
              <a:buClr>
                <a:schemeClr val="accent2"/>
              </a:buClr>
              <a:buFont typeface="Arial" panose="020B0604020202020204" pitchFamily="34" charset="0"/>
              <a:buChar char="•"/>
            </a:pPr>
            <a:r>
              <a:rPr lang="en-AU" sz="3900" dirty="0" smtClean="0">
                <a:solidFill>
                  <a:schemeClr val="bg1"/>
                </a:solidFill>
                <a:latin typeface="+mj-lt"/>
              </a:rPr>
              <a:t>Science </a:t>
            </a:r>
            <a:r>
              <a:rPr lang="en-AU" sz="3900" dirty="0">
                <a:solidFill>
                  <a:schemeClr val="bg1"/>
                </a:solidFill>
                <a:latin typeface="+mj-lt"/>
              </a:rPr>
              <a:t>Laboratories on-line: </a:t>
            </a:r>
            <a:r>
              <a:rPr lang="en-AU" sz="3900" dirty="0" smtClean="0">
                <a:solidFill>
                  <a:schemeClr val="bg1"/>
                </a:solidFill>
                <a:latin typeface="+mj-lt"/>
              </a:rPr>
              <a:t>videoed</a:t>
            </a:r>
          </a:p>
          <a:p>
            <a:pPr marL="1790761" lvl="1" indent="-571500">
              <a:buClr>
                <a:schemeClr val="accent2"/>
              </a:buClr>
              <a:buFont typeface="Arial" panose="020B0604020202020204" pitchFamily="34" charset="0"/>
              <a:buChar char="•"/>
            </a:pPr>
            <a:r>
              <a:rPr lang="en-AU" sz="3900" dirty="0">
                <a:solidFill>
                  <a:schemeClr val="bg1"/>
                </a:solidFill>
                <a:latin typeface="+mj-lt"/>
              </a:rPr>
              <a:t>Virtual labs for Engineering software</a:t>
            </a:r>
          </a:p>
          <a:p>
            <a:pPr marL="571500" indent="-571500">
              <a:buClr>
                <a:schemeClr val="accent2"/>
              </a:buClr>
              <a:buFont typeface="Arial" panose="020B0604020202020204" pitchFamily="34" charset="0"/>
              <a:buChar char="•"/>
            </a:pPr>
            <a:r>
              <a:rPr lang="en-AU" sz="4400" b="1" dirty="0">
                <a:solidFill>
                  <a:schemeClr val="bg1"/>
                </a:solidFill>
                <a:latin typeface="+mj-lt"/>
              </a:rPr>
              <a:t>GOVERNANCE</a:t>
            </a:r>
            <a:r>
              <a:rPr lang="en-AU" sz="4400" dirty="0">
                <a:solidFill>
                  <a:schemeClr val="bg1"/>
                </a:solidFill>
                <a:latin typeface="+mj-lt"/>
              </a:rPr>
              <a:t> Changed policies/procedures: Entry 	pathways, </a:t>
            </a:r>
            <a:r>
              <a:rPr lang="en-AU" sz="4400" dirty="0" smtClean="0">
                <a:solidFill>
                  <a:schemeClr val="bg1"/>
                </a:solidFill>
                <a:latin typeface="+mj-lt"/>
              </a:rPr>
              <a:t>	Semester </a:t>
            </a:r>
            <a:r>
              <a:rPr lang="en-AU" sz="4400" dirty="0">
                <a:solidFill>
                  <a:schemeClr val="bg1"/>
                </a:solidFill>
                <a:latin typeface="+mj-lt"/>
              </a:rPr>
              <a:t>Start and Grades</a:t>
            </a:r>
          </a:p>
          <a:p>
            <a:pPr marL="571500" indent="-571500">
              <a:buClr>
                <a:schemeClr val="accent2"/>
              </a:buClr>
              <a:buFont typeface="Arial" panose="020B0604020202020204" pitchFamily="34" charset="0"/>
              <a:buChar char="•"/>
            </a:pPr>
            <a:r>
              <a:rPr lang="en-AU" sz="4400" b="1" dirty="0">
                <a:solidFill>
                  <a:schemeClr val="bg1"/>
                </a:solidFill>
                <a:latin typeface="+mj-lt"/>
              </a:rPr>
              <a:t>COMMUNICATION</a:t>
            </a:r>
            <a:r>
              <a:rPr lang="en-AU" sz="4400" dirty="0">
                <a:solidFill>
                  <a:schemeClr val="bg1"/>
                </a:solidFill>
                <a:latin typeface="+mj-lt"/>
              </a:rPr>
              <a:t> Cisco Webex Meetings – connecting staff</a:t>
            </a:r>
          </a:p>
          <a:p>
            <a:pPr marL="571500" indent="-571500">
              <a:buClr>
                <a:schemeClr val="accent2"/>
              </a:buClr>
              <a:buFont typeface="Arial" panose="020B0604020202020204" pitchFamily="34" charset="0"/>
              <a:buChar char="•"/>
            </a:pPr>
            <a:r>
              <a:rPr lang="en-AU" sz="4400" b="1" dirty="0">
                <a:solidFill>
                  <a:schemeClr val="bg1"/>
                </a:solidFill>
                <a:latin typeface="+mj-lt"/>
              </a:rPr>
              <a:t>SUPPORT &amp; ENGAGEMENT WITH CUSTOMERS </a:t>
            </a:r>
            <a:r>
              <a:rPr lang="en-AU" sz="4400" dirty="0">
                <a:solidFill>
                  <a:schemeClr val="bg1"/>
                </a:solidFill>
                <a:latin typeface="+mj-lt"/>
              </a:rPr>
              <a:t>Curtin Calling  	&gt;5,000 phone calls, Scholarships</a:t>
            </a:r>
          </a:p>
          <a:p>
            <a:pPr marL="571500" indent="-571500">
              <a:buClr>
                <a:schemeClr val="accent2"/>
              </a:buClr>
              <a:buFont typeface="Arial" panose="020B0604020202020204" pitchFamily="34" charset="0"/>
              <a:buChar char="•"/>
            </a:pPr>
            <a:r>
              <a:rPr lang="en-AU" sz="4400" b="1" dirty="0">
                <a:solidFill>
                  <a:schemeClr val="bg1"/>
                </a:solidFill>
                <a:latin typeface="+mj-lt"/>
              </a:rPr>
              <a:t>MENTAL HEALTH </a:t>
            </a:r>
            <a:r>
              <a:rPr lang="en-AU" sz="4400" dirty="0">
                <a:solidFill>
                  <a:schemeClr val="bg1"/>
                </a:solidFill>
                <a:latin typeface="+mj-lt"/>
              </a:rPr>
              <a:t>Counselling outbound calls to international 	students</a:t>
            </a:r>
          </a:p>
          <a:p>
            <a:pPr marL="571500" indent="-571500">
              <a:buClr>
                <a:schemeClr val="accent2"/>
              </a:buClr>
              <a:buFont typeface="Arial" panose="020B0604020202020204" pitchFamily="34" charset="0"/>
              <a:buChar char="•"/>
            </a:pPr>
            <a:r>
              <a:rPr lang="en-AU" sz="4400" b="1" dirty="0">
                <a:solidFill>
                  <a:schemeClr val="bg1"/>
                </a:solidFill>
                <a:latin typeface="+mj-lt"/>
              </a:rPr>
              <a:t>OPPORTUNITIES</a:t>
            </a:r>
            <a:r>
              <a:rPr lang="en-AU" sz="4400" dirty="0">
                <a:solidFill>
                  <a:schemeClr val="bg1"/>
                </a:solidFill>
                <a:latin typeface="+mj-lt"/>
              </a:rPr>
              <a:t> for the business/global market – new 	</a:t>
            </a:r>
            <a:r>
              <a:rPr lang="en-AU" sz="4400" dirty="0" smtClean="0">
                <a:solidFill>
                  <a:schemeClr val="bg1"/>
                </a:solidFill>
                <a:latin typeface="+mj-lt"/>
              </a:rPr>
              <a:t>platforms</a:t>
            </a:r>
            <a:endParaRPr lang="en-AU" sz="4400" dirty="0">
              <a:solidFill>
                <a:schemeClr val="bg1"/>
              </a:solidFill>
              <a:latin typeface="+mj-lt"/>
            </a:endParaRPr>
          </a:p>
        </p:txBody>
      </p:sp>
      <p:sp>
        <p:nvSpPr>
          <p:cNvPr id="12" name="Title 1"/>
          <p:cNvSpPr>
            <a:spLocks noGrp="1"/>
          </p:cNvSpPr>
          <p:nvPr>
            <p:ph type="title"/>
          </p:nvPr>
        </p:nvSpPr>
        <p:spPr>
          <a:xfrm>
            <a:off x="9214722" y="270309"/>
            <a:ext cx="15210928" cy="1950720"/>
          </a:xfrm>
        </p:spPr>
        <p:txBody>
          <a:bodyPr>
            <a:normAutofit/>
          </a:bodyPr>
          <a:lstStyle/>
          <a:p>
            <a:r>
              <a:rPr lang="en-AU" dirty="0">
                <a:solidFill>
                  <a:schemeClr val="bg1"/>
                </a:solidFill>
              </a:rPr>
              <a:t>Innovation in a Covid-19 environment</a:t>
            </a:r>
          </a:p>
        </p:txBody>
      </p:sp>
    </p:spTree>
    <p:extLst>
      <p:ext uri="{BB962C8B-B14F-4D97-AF65-F5344CB8AC3E}">
        <p14:creationId xmlns:p14="http://schemas.microsoft.com/office/powerpoint/2010/main" val="2779761861"/>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91805" y="12877643"/>
            <a:ext cx="3715647" cy="655194"/>
          </a:xfrm>
          <a:prstGeom prst="rect">
            <a:avLst/>
          </a:prstGeom>
        </p:spPr>
      </p:pic>
      <p:sp>
        <p:nvSpPr>
          <p:cNvPr id="6" name="Title 1"/>
          <p:cNvSpPr>
            <a:spLocks noGrp="1"/>
          </p:cNvSpPr>
          <p:nvPr>
            <p:ph type="title"/>
          </p:nvPr>
        </p:nvSpPr>
        <p:spPr>
          <a:xfrm>
            <a:off x="9824843" y="350521"/>
            <a:ext cx="15210928" cy="1950720"/>
          </a:xfrm>
        </p:spPr>
        <p:txBody>
          <a:bodyPr>
            <a:normAutofit/>
          </a:bodyPr>
          <a:lstStyle/>
          <a:p>
            <a:r>
              <a:rPr lang="en-AU" dirty="0"/>
              <a:t>Long Term gains Post Covid-19</a:t>
            </a:r>
          </a:p>
        </p:txBody>
      </p:sp>
      <p:sp>
        <p:nvSpPr>
          <p:cNvPr id="7" name="Content Placeholder 4"/>
          <p:cNvSpPr>
            <a:spLocks noGrp="1"/>
          </p:cNvSpPr>
          <p:nvPr>
            <p:ph sz="quarter" idx="4294967295"/>
          </p:nvPr>
        </p:nvSpPr>
        <p:spPr>
          <a:xfrm>
            <a:off x="11153162" y="2263141"/>
            <a:ext cx="12554290" cy="9871709"/>
          </a:xfrm>
          <a:prstGeom prst="rect">
            <a:avLst/>
          </a:prstGeom>
        </p:spPr>
        <p:txBody>
          <a:bodyPr>
            <a:noAutofit/>
          </a:bodyPr>
          <a:lstStyle/>
          <a:p>
            <a:pPr marL="571500" indent="-571500">
              <a:spcBef>
                <a:spcPts val="1200"/>
              </a:spcBef>
              <a:spcAft>
                <a:spcPts val="1200"/>
              </a:spcAft>
              <a:buClr>
                <a:schemeClr val="accent2"/>
              </a:buClr>
              <a:buFont typeface="Arial" panose="020B0604020202020204" pitchFamily="34" charset="0"/>
              <a:buChar char="•"/>
            </a:pPr>
            <a:r>
              <a:rPr lang="en-AU" sz="4400" dirty="0" smtClean="0">
                <a:solidFill>
                  <a:schemeClr val="tx1"/>
                </a:solidFill>
                <a:latin typeface="+mj-lt"/>
              </a:rPr>
              <a:t>Capitalise </a:t>
            </a:r>
            <a:r>
              <a:rPr lang="en-AU" sz="4400" dirty="0">
                <a:solidFill>
                  <a:schemeClr val="tx1"/>
                </a:solidFill>
                <a:latin typeface="+mj-lt"/>
              </a:rPr>
              <a:t>on the </a:t>
            </a:r>
            <a:r>
              <a:rPr lang="en-AU" sz="4400" b="1" dirty="0">
                <a:solidFill>
                  <a:schemeClr val="accent2"/>
                </a:solidFill>
                <a:latin typeface="+mj-lt"/>
              </a:rPr>
              <a:t>SILVER LININGS  </a:t>
            </a:r>
            <a:r>
              <a:rPr lang="en-AU" sz="4400" dirty="0">
                <a:solidFill>
                  <a:schemeClr val="tx1"/>
                </a:solidFill>
                <a:latin typeface="+mj-lt"/>
              </a:rPr>
              <a:t>– Lectures, not to return and changes to Assessment - no </a:t>
            </a:r>
            <a:r>
              <a:rPr lang="en-AU" sz="4400" dirty="0" smtClean="0">
                <a:solidFill>
                  <a:schemeClr val="tx1"/>
                </a:solidFill>
                <a:latin typeface="+mj-lt"/>
              </a:rPr>
              <a:t>Exams</a:t>
            </a:r>
          </a:p>
          <a:p>
            <a:pPr marL="571500" indent="-571500">
              <a:spcBef>
                <a:spcPts val="1200"/>
              </a:spcBef>
              <a:spcAft>
                <a:spcPts val="1200"/>
              </a:spcAft>
              <a:buClr>
                <a:schemeClr val="accent2"/>
              </a:buClr>
              <a:buFont typeface="Arial" panose="020B0604020202020204" pitchFamily="34" charset="0"/>
              <a:buChar char="•"/>
            </a:pPr>
            <a:r>
              <a:rPr lang="en-AU" sz="4400" b="1" dirty="0" smtClean="0">
                <a:solidFill>
                  <a:schemeClr val="accent2"/>
                </a:solidFill>
                <a:latin typeface="+mj-lt"/>
              </a:rPr>
              <a:t>WORKFORCE RESTRUCTURE </a:t>
            </a:r>
            <a:r>
              <a:rPr lang="en-AU" sz="4400" dirty="0" smtClean="0">
                <a:solidFill>
                  <a:schemeClr val="tx1"/>
                </a:solidFill>
                <a:latin typeface="+mj-lt"/>
              </a:rPr>
              <a:t>- cultural </a:t>
            </a:r>
            <a:r>
              <a:rPr lang="en-AU" sz="4400" dirty="0">
                <a:solidFill>
                  <a:schemeClr val="tx1"/>
                </a:solidFill>
                <a:latin typeface="+mj-lt"/>
              </a:rPr>
              <a:t>inertia, </a:t>
            </a:r>
            <a:br>
              <a:rPr lang="en-AU" sz="4400" dirty="0">
                <a:solidFill>
                  <a:schemeClr val="tx1"/>
                </a:solidFill>
                <a:latin typeface="+mj-lt"/>
              </a:rPr>
            </a:br>
            <a:r>
              <a:rPr lang="en-AU" sz="4400" dirty="0">
                <a:solidFill>
                  <a:schemeClr val="tx1"/>
                </a:solidFill>
                <a:latin typeface="+mj-lt"/>
              </a:rPr>
              <a:t>re-skilling exercise, scale, step-wise </a:t>
            </a:r>
            <a:r>
              <a:rPr lang="en-AU" sz="4400" dirty="0" smtClean="0">
                <a:solidFill>
                  <a:schemeClr val="tx1"/>
                </a:solidFill>
                <a:latin typeface="+mj-lt"/>
              </a:rPr>
              <a:t>change</a:t>
            </a:r>
          </a:p>
          <a:p>
            <a:pPr marL="571500" indent="-571500">
              <a:spcBef>
                <a:spcPts val="1200"/>
              </a:spcBef>
              <a:spcAft>
                <a:spcPts val="1200"/>
              </a:spcAft>
              <a:buClr>
                <a:schemeClr val="accent2"/>
              </a:buClr>
              <a:buFont typeface="Arial" panose="020B0604020202020204" pitchFamily="34" charset="0"/>
              <a:buChar char="•"/>
            </a:pPr>
            <a:r>
              <a:rPr lang="en-AU" sz="4400" b="1" dirty="0" smtClean="0">
                <a:solidFill>
                  <a:schemeClr val="accent2"/>
                </a:solidFill>
                <a:latin typeface="+mj-lt"/>
              </a:rPr>
              <a:t>WORK </a:t>
            </a:r>
            <a:r>
              <a:rPr lang="en-AU" sz="4400" b="1" dirty="0">
                <a:solidFill>
                  <a:schemeClr val="accent2"/>
                </a:solidFill>
                <a:latin typeface="+mj-lt"/>
              </a:rPr>
              <a:t>PRACTICES </a:t>
            </a:r>
            <a:r>
              <a:rPr lang="en-AU" sz="4400" b="1" dirty="0" smtClean="0">
                <a:solidFill>
                  <a:schemeClr val="accent2"/>
                </a:solidFill>
                <a:latin typeface="+mj-lt"/>
              </a:rPr>
              <a:t>- </a:t>
            </a:r>
            <a:r>
              <a:rPr lang="en-AU" sz="4400" dirty="0" smtClean="0">
                <a:solidFill>
                  <a:schemeClr val="tx1"/>
                </a:solidFill>
                <a:latin typeface="+mj-lt"/>
              </a:rPr>
              <a:t>Changed </a:t>
            </a:r>
            <a:r>
              <a:rPr lang="en-AU" sz="4400" dirty="0">
                <a:solidFill>
                  <a:schemeClr val="tx1"/>
                </a:solidFill>
                <a:latin typeface="+mj-lt"/>
              </a:rPr>
              <a:t>for the foreseeable future. Working from home. Capitalise on this. EBA</a:t>
            </a:r>
            <a:r>
              <a:rPr lang="en-AU" sz="4400" dirty="0" smtClean="0">
                <a:solidFill>
                  <a:schemeClr val="tx1"/>
                </a:solidFill>
                <a:latin typeface="+mj-lt"/>
              </a:rPr>
              <a:t>.</a:t>
            </a:r>
            <a:endParaRPr lang="en-AU" sz="4400" dirty="0">
              <a:solidFill>
                <a:schemeClr val="tx1"/>
              </a:solidFill>
              <a:latin typeface="+mj-lt"/>
            </a:endParaRPr>
          </a:p>
          <a:p>
            <a:pPr marL="571500" indent="-571500">
              <a:spcBef>
                <a:spcPts val="1200"/>
              </a:spcBef>
              <a:spcAft>
                <a:spcPts val="1200"/>
              </a:spcAft>
              <a:buClr>
                <a:schemeClr val="accent2"/>
              </a:buClr>
              <a:buFont typeface="Arial" panose="020B0604020202020204" pitchFamily="34" charset="0"/>
              <a:buChar char="•"/>
            </a:pPr>
            <a:r>
              <a:rPr lang="en-AU" sz="4400" b="1" dirty="0" smtClean="0">
                <a:solidFill>
                  <a:schemeClr val="accent2"/>
                </a:solidFill>
                <a:latin typeface="+mj-lt"/>
              </a:rPr>
              <a:t>ACCELERATION </a:t>
            </a:r>
            <a:r>
              <a:rPr lang="en-AU" sz="4400" b="1" dirty="0">
                <a:solidFill>
                  <a:schemeClr val="accent2"/>
                </a:solidFill>
                <a:latin typeface="+mj-lt"/>
              </a:rPr>
              <a:t>IN AI/ TECHNOLOGY </a:t>
            </a:r>
            <a:r>
              <a:rPr lang="en-AU" sz="4400" b="1" dirty="0" smtClean="0">
                <a:solidFill>
                  <a:schemeClr val="accent2"/>
                </a:solidFill>
                <a:latin typeface="+mj-lt"/>
              </a:rPr>
              <a:t>- </a:t>
            </a:r>
            <a:r>
              <a:rPr lang="en-AU" sz="4400" dirty="0" smtClean="0">
                <a:solidFill>
                  <a:schemeClr val="tx1"/>
                </a:solidFill>
                <a:latin typeface="+mj-lt"/>
              </a:rPr>
              <a:t>Increased </a:t>
            </a:r>
            <a:r>
              <a:rPr lang="en-AU" sz="4400" dirty="0">
                <a:solidFill>
                  <a:schemeClr val="tx1"/>
                </a:solidFill>
                <a:latin typeface="+mj-lt"/>
              </a:rPr>
              <a:t>use of Technology and Virtual labs. </a:t>
            </a:r>
            <a:r>
              <a:rPr lang="en-AU" sz="4400" dirty="0" smtClean="0">
                <a:solidFill>
                  <a:schemeClr val="tx1"/>
                </a:solidFill>
                <a:latin typeface="+mj-lt"/>
              </a:rPr>
              <a:t>Automation/AI</a:t>
            </a:r>
            <a:endParaRPr lang="en-AU" sz="4400" dirty="0">
              <a:solidFill>
                <a:schemeClr val="tx1"/>
              </a:solidFill>
              <a:latin typeface="+mj-lt"/>
            </a:endParaRPr>
          </a:p>
          <a:p>
            <a:pPr marL="571500" indent="-571500">
              <a:spcBef>
                <a:spcPts val="1200"/>
              </a:spcBef>
              <a:spcAft>
                <a:spcPts val="1200"/>
              </a:spcAft>
              <a:buClr>
                <a:schemeClr val="accent2"/>
              </a:buClr>
              <a:buFont typeface="Arial" panose="020B0604020202020204" pitchFamily="34" charset="0"/>
              <a:buChar char="•"/>
            </a:pPr>
            <a:r>
              <a:rPr lang="en-AU" sz="4400" b="1" dirty="0" smtClean="0">
                <a:solidFill>
                  <a:schemeClr val="accent2"/>
                </a:solidFill>
                <a:latin typeface="+mj-lt"/>
              </a:rPr>
              <a:t>INDUSTRY SOLUTIONS - </a:t>
            </a:r>
            <a:r>
              <a:rPr lang="en-AU" sz="4400" dirty="0" err="1">
                <a:solidFill>
                  <a:schemeClr val="tx1"/>
                </a:solidFill>
                <a:latin typeface="+mj-lt"/>
              </a:rPr>
              <a:t>Microcredentials</a:t>
            </a:r>
            <a:r>
              <a:rPr lang="en-AU" sz="4400" dirty="0">
                <a:solidFill>
                  <a:schemeClr val="tx1"/>
                </a:solidFill>
                <a:latin typeface="+mj-lt"/>
              </a:rPr>
              <a:t> to be accepted by </a:t>
            </a:r>
            <a:r>
              <a:rPr lang="en-AU" sz="4400" dirty="0" smtClean="0">
                <a:solidFill>
                  <a:schemeClr val="tx1"/>
                </a:solidFill>
                <a:latin typeface="+mj-lt"/>
              </a:rPr>
              <a:t>industry </a:t>
            </a:r>
            <a:r>
              <a:rPr lang="en-AU" sz="4400" dirty="0">
                <a:solidFill>
                  <a:schemeClr val="tx1"/>
                </a:solidFill>
                <a:latin typeface="+mj-lt"/>
              </a:rPr>
              <a:t>– here to stay. Create a vision for step wise </a:t>
            </a:r>
            <a:r>
              <a:rPr lang="en-AU" sz="4400" dirty="0" smtClean="0">
                <a:solidFill>
                  <a:schemeClr val="tx1"/>
                </a:solidFill>
                <a:latin typeface="+mj-lt"/>
              </a:rPr>
              <a:t>change.</a:t>
            </a:r>
            <a:endParaRPr lang="en-AU" sz="4400" dirty="0">
              <a:solidFill>
                <a:schemeClr val="tx1"/>
              </a:solidFill>
              <a:latin typeface="+mj-lt"/>
            </a:endParaRPr>
          </a:p>
        </p:txBody>
      </p:sp>
      <p:pic>
        <p:nvPicPr>
          <p:cNvPr id="8" name="Picture 7" descr="C:\Users\249863a\AppData\Local\Microsoft\Windows\Temporary Internet Files\Content.Outlook\TF2P997B\Coloured pines and people.jpg">
            <a:extLst>
              <a:ext uri="{FF2B5EF4-FFF2-40B4-BE49-F238E27FC236}">
                <a16:creationId xmlns:a16="http://schemas.microsoft.com/office/drawing/2014/main" id="{8FE9F5D1-CA88-A141-BD66-ED9FE2AB27D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920" r="55544" b="5822"/>
          <a:stretch/>
        </p:blipFill>
        <p:spPr bwMode="auto">
          <a:xfrm>
            <a:off x="-1217613" y="0"/>
            <a:ext cx="12209618" cy="13716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21366014"/>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230187" y="2194808"/>
          <a:ext cx="23707453" cy="103018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991805" y="12496643"/>
            <a:ext cx="3715647" cy="655194"/>
          </a:xfrm>
          <a:prstGeom prst="rect">
            <a:avLst/>
          </a:prstGeom>
        </p:spPr>
      </p:pic>
      <p:sp>
        <p:nvSpPr>
          <p:cNvPr id="8" name="Rectangle 7"/>
          <p:cNvSpPr/>
          <p:nvPr/>
        </p:nvSpPr>
        <p:spPr>
          <a:xfrm>
            <a:off x="5259387" y="685800"/>
            <a:ext cx="14671004" cy="1446550"/>
          </a:xfrm>
          <a:prstGeom prst="rect">
            <a:avLst/>
          </a:prstGeom>
        </p:spPr>
        <p:txBody>
          <a:bodyPr wrap="none">
            <a:spAutoFit/>
          </a:bodyPr>
          <a:lstStyle/>
          <a:p>
            <a:r>
              <a:rPr lang="en-AU" sz="8800" dirty="0">
                <a:solidFill>
                  <a:schemeClr val="bg2"/>
                </a:solidFill>
              </a:rPr>
              <a:t>Learning for Tomorrow Strategy</a:t>
            </a: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5785" y="6400800"/>
            <a:ext cx="3928055" cy="3657600"/>
          </a:xfrm>
          <a:prstGeom prst="rect">
            <a:avLst/>
          </a:prstGeom>
        </p:spPr>
      </p:pic>
    </p:spTree>
    <p:extLst>
      <p:ext uri="{BB962C8B-B14F-4D97-AF65-F5344CB8AC3E}">
        <p14:creationId xmlns:p14="http://schemas.microsoft.com/office/powerpoint/2010/main" val="1927561980"/>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19908" y="527886"/>
            <a:ext cx="22638730" cy="1445909"/>
          </a:xfrm>
          <a:prstGeom prst="rect">
            <a:avLst/>
          </a:prstGeom>
          <a:noFill/>
        </p:spPr>
        <p:txBody>
          <a:bodyPr wrap="square" rtlCol="0">
            <a:spAutoFit/>
          </a:bodyPr>
          <a:lstStyle/>
          <a:p>
            <a:pPr defTabSz="1828434">
              <a:defRPr/>
            </a:pPr>
            <a:r>
              <a:rPr lang="en-GB" sz="8796" dirty="0">
                <a:solidFill>
                  <a:srgbClr val="4D6D92"/>
                </a:solidFill>
                <a:latin typeface="Calibri" panose="020F0502020204030204"/>
                <a:cs typeface="Calibri Regular" charset="0"/>
              </a:rPr>
              <a:t>Curtin Credentials – Nano/Micro/Macro</a:t>
            </a:r>
            <a:endParaRPr lang="en-AU" sz="8796" dirty="0">
              <a:solidFill>
                <a:srgbClr val="4D6D92"/>
              </a:solidFill>
              <a:latin typeface="Calibri" panose="020F0502020204030204"/>
              <a:cs typeface="Calibri Regular" charset="0"/>
            </a:endParaRPr>
          </a:p>
        </p:txBody>
      </p:sp>
      <p:pic>
        <p:nvPicPr>
          <p:cNvPr id="22" name="Picture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990789" y="12876860"/>
            <a:ext cx="3715164" cy="655108"/>
          </a:xfrm>
          <a:prstGeom prst="rect">
            <a:avLst/>
          </a:prstGeom>
        </p:spPr>
      </p:pic>
      <p:sp>
        <p:nvSpPr>
          <p:cNvPr id="23" name="Content Placeholder 2"/>
          <p:cNvSpPr>
            <a:spLocks noGrp="1"/>
          </p:cNvSpPr>
          <p:nvPr>
            <p:ph idx="1"/>
          </p:nvPr>
        </p:nvSpPr>
        <p:spPr>
          <a:xfrm>
            <a:off x="669443" y="4321401"/>
            <a:ext cx="7071360" cy="8700694"/>
          </a:xfrm>
        </p:spPr>
        <p:txBody>
          <a:bodyPr>
            <a:normAutofit/>
          </a:bodyPr>
          <a:lstStyle/>
          <a:p>
            <a:r>
              <a:rPr lang="en-AU" sz="4000" dirty="0"/>
              <a:t>Care more about </a:t>
            </a:r>
            <a:r>
              <a:rPr lang="en-AU" sz="4000" dirty="0">
                <a:solidFill>
                  <a:schemeClr val="accent2"/>
                </a:solidFill>
              </a:rPr>
              <a:t>actionable learning </a:t>
            </a:r>
            <a:r>
              <a:rPr lang="en-AU" sz="4000" dirty="0"/>
              <a:t>than university credentials.</a:t>
            </a:r>
          </a:p>
          <a:p>
            <a:r>
              <a:rPr lang="en-AU" sz="4000" dirty="0"/>
              <a:t>Seeking direct link from investment in learning to </a:t>
            </a:r>
            <a:r>
              <a:rPr lang="en-AU" sz="4000" dirty="0">
                <a:solidFill>
                  <a:schemeClr val="accent2"/>
                </a:solidFill>
              </a:rPr>
              <a:t>organisational value</a:t>
            </a:r>
            <a:r>
              <a:rPr lang="en-AU" sz="4000" dirty="0"/>
              <a:t>.</a:t>
            </a:r>
          </a:p>
          <a:p>
            <a:r>
              <a:rPr lang="en-AU" sz="4000" dirty="0"/>
              <a:t>Seeking exposure to new ideas and access to credible expert facilitators.</a:t>
            </a:r>
          </a:p>
          <a:p>
            <a:r>
              <a:rPr lang="en-AU" sz="4000" dirty="0"/>
              <a:t> Signalling maturing support for </a:t>
            </a:r>
            <a:r>
              <a:rPr lang="en-AU" sz="4000" dirty="0">
                <a:solidFill>
                  <a:schemeClr val="accent2"/>
                </a:solidFill>
              </a:rPr>
              <a:t>demand-driven research.</a:t>
            </a:r>
            <a:endParaRPr lang="en-AU" sz="4000" dirty="0"/>
          </a:p>
        </p:txBody>
      </p:sp>
      <p:sp>
        <p:nvSpPr>
          <p:cNvPr id="24" name="Text Placeholder 4"/>
          <p:cNvSpPr txBox="1">
            <a:spLocks/>
          </p:cNvSpPr>
          <p:nvPr/>
        </p:nvSpPr>
        <p:spPr>
          <a:xfrm>
            <a:off x="7990239" y="4479283"/>
            <a:ext cx="7071360" cy="6372722"/>
          </a:xfrm>
          <a:prstGeom prst="rect">
            <a:avLst/>
          </a:prstGeom>
        </p:spPr>
        <p:txBody>
          <a:bodyPr vert="horz" lIns="182880" tIns="91440" rIns="182880" bIns="9144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l" defTabSz="1828800">
              <a:lnSpc>
                <a:spcPct val="90000"/>
              </a:lnSpc>
              <a:spcBef>
                <a:spcPts val="2000"/>
              </a:spcBef>
              <a:buFont typeface="Arial" panose="020B0604020202020204" pitchFamily="34" charset="0"/>
              <a:buChar char="•"/>
            </a:pPr>
            <a:r>
              <a:rPr lang="en-AU" sz="4000" dirty="0">
                <a:solidFill>
                  <a:prstClr val="black"/>
                </a:solidFill>
                <a:latin typeface="Calibri" panose="020F0502020204030204"/>
              </a:rPr>
              <a:t>Interest in non-traditional credentials</a:t>
            </a:r>
          </a:p>
          <a:p>
            <a:pPr marL="457200" indent="-457200" algn="l" defTabSz="1828800">
              <a:lnSpc>
                <a:spcPct val="90000"/>
              </a:lnSpc>
              <a:spcBef>
                <a:spcPts val="2000"/>
              </a:spcBef>
              <a:buFont typeface="Arial" panose="020B0604020202020204" pitchFamily="34" charset="0"/>
              <a:buChar char="•"/>
            </a:pPr>
            <a:r>
              <a:rPr lang="en-AU" sz="4000" dirty="0">
                <a:solidFill>
                  <a:prstClr val="black"/>
                </a:solidFill>
                <a:latin typeface="Calibri" panose="020F0502020204030204"/>
              </a:rPr>
              <a:t>Credentials are valued secondary to the </a:t>
            </a:r>
            <a:r>
              <a:rPr lang="en-AU" sz="4000" dirty="0">
                <a:solidFill>
                  <a:srgbClr val="70AD47"/>
                </a:solidFill>
                <a:latin typeface="Calibri" panose="020F0502020204030204"/>
              </a:rPr>
              <a:t>learning experience</a:t>
            </a:r>
          </a:p>
          <a:p>
            <a:pPr marL="457200" indent="-457200" algn="l" defTabSz="1828800">
              <a:lnSpc>
                <a:spcPct val="90000"/>
              </a:lnSpc>
              <a:spcBef>
                <a:spcPts val="2000"/>
              </a:spcBef>
              <a:buFont typeface="Arial" panose="020B0604020202020204" pitchFamily="34" charset="0"/>
              <a:buChar char="•"/>
            </a:pPr>
            <a:r>
              <a:rPr lang="en-AU" sz="4000" dirty="0">
                <a:solidFill>
                  <a:prstClr val="black"/>
                </a:solidFill>
                <a:latin typeface="Calibri" panose="020F0502020204030204"/>
              </a:rPr>
              <a:t>Preference for bite-sized, modular, </a:t>
            </a:r>
            <a:r>
              <a:rPr lang="en-AU" sz="4000" dirty="0">
                <a:solidFill>
                  <a:srgbClr val="70AD47"/>
                </a:solidFill>
                <a:latin typeface="Calibri" panose="020F0502020204030204"/>
              </a:rPr>
              <a:t>compact offerings</a:t>
            </a:r>
            <a:r>
              <a:rPr lang="en-AU" sz="4000" dirty="0">
                <a:solidFill>
                  <a:prstClr val="black"/>
                </a:solidFill>
                <a:latin typeface="Calibri" panose="020F0502020204030204"/>
              </a:rPr>
              <a:t>.</a:t>
            </a:r>
          </a:p>
          <a:p>
            <a:pPr marL="457200" indent="-457200" algn="l" defTabSz="1828800">
              <a:lnSpc>
                <a:spcPct val="90000"/>
              </a:lnSpc>
              <a:spcBef>
                <a:spcPts val="2000"/>
              </a:spcBef>
              <a:buFont typeface="Arial" panose="020B0604020202020204" pitchFamily="34" charset="0"/>
              <a:buChar char="•"/>
            </a:pPr>
            <a:r>
              <a:rPr lang="en-AU" sz="4000" dirty="0">
                <a:solidFill>
                  <a:prstClr val="black"/>
                </a:solidFill>
                <a:latin typeface="Calibri" panose="020F0502020204030204"/>
              </a:rPr>
              <a:t>‘Universities are writing and distributing albums - we want to stream songs and </a:t>
            </a:r>
            <a:r>
              <a:rPr lang="en-AU" sz="4000" dirty="0">
                <a:solidFill>
                  <a:srgbClr val="70AD47"/>
                </a:solidFill>
                <a:latin typeface="Calibri" panose="020F0502020204030204"/>
              </a:rPr>
              <a:t>make our own playlists</a:t>
            </a:r>
            <a:r>
              <a:rPr lang="en-AU" sz="4000" dirty="0">
                <a:solidFill>
                  <a:prstClr val="black"/>
                </a:solidFill>
                <a:latin typeface="Calibri" panose="020F0502020204030204"/>
              </a:rPr>
              <a:t>’</a:t>
            </a:r>
          </a:p>
        </p:txBody>
      </p:sp>
      <p:sp>
        <p:nvSpPr>
          <p:cNvPr id="25" name="Text Placeholder 2"/>
          <p:cNvSpPr txBox="1">
            <a:spLocks/>
          </p:cNvSpPr>
          <p:nvPr/>
        </p:nvSpPr>
        <p:spPr>
          <a:xfrm>
            <a:off x="1518535" y="2771042"/>
            <a:ext cx="4718008" cy="1016000"/>
          </a:xfrm>
          <a:prstGeom prst="rect">
            <a:avLst/>
          </a:prstGeom>
        </p:spPr>
        <p:txBody>
          <a:bodyPr lIns="243840" tIns="121920" rIns="243840" bIns="121920"/>
          <a:lstStyle>
            <a:lvl1pPr marL="115888" indent="-115888" algn="l" defTabSz="684213" rtl="0" eaLnBrk="1" fontAlgn="base" hangingPunct="1">
              <a:lnSpc>
                <a:spcPct val="95000"/>
              </a:lnSpc>
              <a:spcBef>
                <a:spcPts val="1075"/>
              </a:spcBef>
              <a:spcAft>
                <a:spcPct val="0"/>
              </a:spcAft>
              <a:buClr>
                <a:schemeClr val="tx1"/>
              </a:buClr>
              <a:buSzPct val="60000"/>
              <a:buFont typeface="Arial" charset="0"/>
              <a:buChar char="•"/>
              <a:defRPr lang="en-US" sz="1600" kern="1200">
                <a:solidFill>
                  <a:schemeClr val="tx1"/>
                </a:solidFill>
                <a:latin typeface="CiscoSansTT Light" panose="020B0503020201020303" pitchFamily="34" charset="0"/>
                <a:ea typeface="ＭＳ Ｐゴシック" charset="0"/>
                <a:cs typeface="CiscoSans"/>
              </a:defRPr>
            </a:lvl1pPr>
            <a:lvl2pPr marL="231775" indent="-115888" algn="l" defTabSz="684213" rtl="0" eaLnBrk="1" fontAlgn="base" hangingPunct="1">
              <a:lnSpc>
                <a:spcPct val="95000"/>
              </a:lnSpc>
              <a:spcBef>
                <a:spcPts val="600"/>
              </a:spcBef>
              <a:spcAft>
                <a:spcPct val="0"/>
              </a:spcAft>
              <a:buClr>
                <a:schemeClr val="tx1"/>
              </a:buClr>
              <a:buSzPct val="60000"/>
              <a:buFont typeface="Arial" charset="0"/>
              <a:buChar char="•"/>
              <a:defRPr lang="en-US" sz="1400" kern="1200">
                <a:solidFill>
                  <a:schemeClr val="tx1"/>
                </a:solidFill>
                <a:latin typeface="CiscoSansTT Light" panose="020B0503020201020303" pitchFamily="34" charset="0"/>
                <a:ea typeface="ＭＳ Ｐゴシック" charset="0"/>
                <a:cs typeface="CiscoSans"/>
              </a:defRPr>
            </a:lvl2pPr>
            <a:lvl3pPr marL="341313" indent="-115888" algn="l" defTabSz="684213" rtl="0" eaLnBrk="1" fontAlgn="base" hangingPunct="1">
              <a:lnSpc>
                <a:spcPct val="95000"/>
              </a:lnSpc>
              <a:spcBef>
                <a:spcPts val="600"/>
              </a:spcBef>
              <a:spcAft>
                <a:spcPct val="0"/>
              </a:spcAft>
              <a:buClr>
                <a:schemeClr val="tx1"/>
              </a:buClr>
              <a:buSzPct val="60000"/>
              <a:buFont typeface="Arial" charset="0"/>
              <a:buChar char="•"/>
              <a:defRPr lang="en-US" sz="1200" kern="1200">
                <a:solidFill>
                  <a:schemeClr val="tx1"/>
                </a:solidFill>
                <a:latin typeface="CiscoSansTT Light" panose="020B0503020201020303" pitchFamily="34" charset="0"/>
                <a:ea typeface="ＭＳ Ｐゴシック" charset="0"/>
                <a:cs typeface="CiscoSans"/>
              </a:defRPr>
            </a:lvl3pPr>
            <a:lvl4pPr marL="503238" indent="-169863" algn="l" defTabSz="684213" rtl="0" eaLnBrk="1" fontAlgn="base" hangingPunct="1">
              <a:lnSpc>
                <a:spcPct val="95000"/>
              </a:lnSpc>
              <a:spcBef>
                <a:spcPts val="200"/>
              </a:spcBef>
              <a:spcAft>
                <a:spcPct val="0"/>
              </a:spcAft>
              <a:buFont typeface="Arial" charset="0"/>
              <a:buChar char="•"/>
              <a:defRPr lang="en-US" sz="1050" kern="1200">
                <a:solidFill>
                  <a:schemeClr val="tx1"/>
                </a:solidFill>
                <a:latin typeface="CiscoSansTT Light" panose="020B0503020201020303" pitchFamily="34" charset="0"/>
                <a:ea typeface="ＭＳ Ｐゴシック" charset="0"/>
                <a:cs typeface="CiscoSans"/>
              </a:defRPr>
            </a:lvl4pPr>
            <a:lvl5pPr marL="574675" indent="-169863" algn="l" defTabSz="684213" rtl="0" eaLnBrk="1" fontAlgn="base" hangingPunct="1">
              <a:lnSpc>
                <a:spcPct val="95000"/>
              </a:lnSpc>
              <a:spcBef>
                <a:spcPts val="675"/>
              </a:spcBef>
              <a:spcAft>
                <a:spcPct val="0"/>
              </a:spcAft>
              <a:buFont typeface="Arial" charset="0"/>
              <a:buChar char="•"/>
              <a:defRPr lang="en-US" sz="1100" kern="1200">
                <a:solidFill>
                  <a:schemeClr val="tx1">
                    <a:lumMod val="75000"/>
                  </a:schemeClr>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1368426">
              <a:spcBef>
                <a:spcPts val="2150"/>
              </a:spcBef>
              <a:buClr>
                <a:prstClr val="black"/>
              </a:buClr>
              <a:buNone/>
            </a:pPr>
            <a:r>
              <a:rPr lang="en-AU" sz="7200" dirty="0">
                <a:solidFill>
                  <a:srgbClr val="44546A"/>
                </a:solidFill>
                <a:latin typeface="Calibri" panose="020F0502020204030204"/>
                <a:ea typeface="CiscoSansTT Thin" charset="0"/>
                <a:cs typeface="CiscoSansTT Thin" charset="0"/>
              </a:rPr>
              <a:t>Employers</a:t>
            </a:r>
          </a:p>
        </p:txBody>
      </p:sp>
      <p:sp>
        <p:nvSpPr>
          <p:cNvPr id="26" name="Text Placeholder 2"/>
          <p:cNvSpPr txBox="1">
            <a:spLocks/>
          </p:cNvSpPr>
          <p:nvPr/>
        </p:nvSpPr>
        <p:spPr>
          <a:xfrm>
            <a:off x="9208510" y="2771042"/>
            <a:ext cx="4411058" cy="1016000"/>
          </a:xfrm>
          <a:prstGeom prst="rect">
            <a:avLst/>
          </a:prstGeom>
        </p:spPr>
        <p:txBody>
          <a:bodyPr lIns="243840" tIns="121920" rIns="243840" bIns="121920"/>
          <a:lstStyle>
            <a:lvl1pPr marL="115888" indent="-115888" algn="l" defTabSz="684213" rtl="0" eaLnBrk="1" fontAlgn="base" hangingPunct="1">
              <a:lnSpc>
                <a:spcPct val="95000"/>
              </a:lnSpc>
              <a:spcBef>
                <a:spcPts val="1075"/>
              </a:spcBef>
              <a:spcAft>
                <a:spcPct val="0"/>
              </a:spcAft>
              <a:buClr>
                <a:schemeClr val="tx1"/>
              </a:buClr>
              <a:buSzPct val="60000"/>
              <a:buFont typeface="Arial" charset="0"/>
              <a:buChar char="•"/>
              <a:defRPr lang="en-US" sz="1600" kern="1200">
                <a:solidFill>
                  <a:schemeClr val="tx1"/>
                </a:solidFill>
                <a:latin typeface="CiscoSansTT Light" panose="020B0503020201020303" pitchFamily="34" charset="0"/>
                <a:ea typeface="ＭＳ Ｐゴシック" charset="0"/>
                <a:cs typeface="CiscoSans"/>
              </a:defRPr>
            </a:lvl1pPr>
            <a:lvl2pPr marL="231775" indent="-115888" algn="l" defTabSz="684213" rtl="0" eaLnBrk="1" fontAlgn="base" hangingPunct="1">
              <a:lnSpc>
                <a:spcPct val="95000"/>
              </a:lnSpc>
              <a:spcBef>
                <a:spcPts val="600"/>
              </a:spcBef>
              <a:spcAft>
                <a:spcPct val="0"/>
              </a:spcAft>
              <a:buClr>
                <a:schemeClr val="tx1"/>
              </a:buClr>
              <a:buSzPct val="60000"/>
              <a:buFont typeface="Arial" charset="0"/>
              <a:buChar char="•"/>
              <a:defRPr lang="en-US" sz="1400" kern="1200">
                <a:solidFill>
                  <a:schemeClr val="tx1"/>
                </a:solidFill>
                <a:latin typeface="CiscoSansTT Light" panose="020B0503020201020303" pitchFamily="34" charset="0"/>
                <a:ea typeface="ＭＳ Ｐゴシック" charset="0"/>
                <a:cs typeface="CiscoSans"/>
              </a:defRPr>
            </a:lvl2pPr>
            <a:lvl3pPr marL="341313" indent="-115888" algn="l" defTabSz="684213" rtl="0" eaLnBrk="1" fontAlgn="base" hangingPunct="1">
              <a:lnSpc>
                <a:spcPct val="95000"/>
              </a:lnSpc>
              <a:spcBef>
                <a:spcPts val="600"/>
              </a:spcBef>
              <a:spcAft>
                <a:spcPct val="0"/>
              </a:spcAft>
              <a:buClr>
                <a:schemeClr val="tx1"/>
              </a:buClr>
              <a:buSzPct val="60000"/>
              <a:buFont typeface="Arial" charset="0"/>
              <a:buChar char="•"/>
              <a:defRPr lang="en-US" sz="1200" kern="1200">
                <a:solidFill>
                  <a:schemeClr val="tx1"/>
                </a:solidFill>
                <a:latin typeface="CiscoSansTT Light" panose="020B0503020201020303" pitchFamily="34" charset="0"/>
                <a:ea typeface="ＭＳ Ｐゴシック" charset="0"/>
                <a:cs typeface="CiscoSans"/>
              </a:defRPr>
            </a:lvl3pPr>
            <a:lvl4pPr marL="503238" indent="-169863" algn="l" defTabSz="684213" rtl="0" eaLnBrk="1" fontAlgn="base" hangingPunct="1">
              <a:lnSpc>
                <a:spcPct val="95000"/>
              </a:lnSpc>
              <a:spcBef>
                <a:spcPts val="200"/>
              </a:spcBef>
              <a:spcAft>
                <a:spcPct val="0"/>
              </a:spcAft>
              <a:buFont typeface="Arial" charset="0"/>
              <a:buChar char="•"/>
              <a:defRPr lang="en-US" sz="1050" kern="1200">
                <a:solidFill>
                  <a:schemeClr val="tx1"/>
                </a:solidFill>
                <a:latin typeface="CiscoSansTT Light" panose="020B0503020201020303" pitchFamily="34" charset="0"/>
                <a:ea typeface="ＭＳ Ｐゴシック" charset="0"/>
                <a:cs typeface="CiscoSans"/>
              </a:defRPr>
            </a:lvl4pPr>
            <a:lvl5pPr marL="574675" indent="-169863" algn="l" defTabSz="684213" rtl="0" eaLnBrk="1" fontAlgn="base" hangingPunct="1">
              <a:lnSpc>
                <a:spcPct val="95000"/>
              </a:lnSpc>
              <a:spcBef>
                <a:spcPts val="675"/>
              </a:spcBef>
              <a:spcAft>
                <a:spcPct val="0"/>
              </a:spcAft>
              <a:buFont typeface="Arial" charset="0"/>
              <a:buChar char="•"/>
              <a:defRPr lang="en-US" sz="1100" kern="1200">
                <a:solidFill>
                  <a:schemeClr val="tx1">
                    <a:lumMod val="75000"/>
                  </a:schemeClr>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1368426">
              <a:spcBef>
                <a:spcPts val="2150"/>
              </a:spcBef>
              <a:buClr>
                <a:prstClr val="black"/>
              </a:buClr>
              <a:buNone/>
            </a:pPr>
            <a:r>
              <a:rPr lang="en-AU" sz="7200" dirty="0">
                <a:solidFill>
                  <a:srgbClr val="44546A"/>
                </a:solidFill>
                <a:latin typeface="Calibri" panose="020F0502020204030204"/>
                <a:ea typeface="CiscoSansTT Thin" charset="0"/>
                <a:cs typeface="CiscoSansTT Thin" charset="0"/>
              </a:rPr>
              <a:t>Learners</a:t>
            </a:r>
          </a:p>
        </p:txBody>
      </p:sp>
      <p:sp>
        <p:nvSpPr>
          <p:cNvPr id="27" name="Rectangle 26">
            <a:extLst>
              <a:ext uri="{FF2B5EF4-FFF2-40B4-BE49-F238E27FC236}">
                <a16:creationId xmlns:a16="http://schemas.microsoft.com/office/drawing/2014/main" id="{BD0095CC-C0CD-4D2A-8A57-0365DBBF549D}"/>
              </a:ext>
            </a:extLst>
          </p:cNvPr>
          <p:cNvSpPr/>
          <p:nvPr/>
        </p:nvSpPr>
        <p:spPr>
          <a:xfrm>
            <a:off x="16005646" y="3028738"/>
            <a:ext cx="7213962" cy="1200329"/>
          </a:xfrm>
          <a:prstGeom prst="rect">
            <a:avLst/>
          </a:prstGeom>
        </p:spPr>
        <p:txBody>
          <a:bodyPr wrap="square">
            <a:spAutoFit/>
          </a:bodyPr>
          <a:lstStyle/>
          <a:p>
            <a:pPr algn="ctr" defTabSz="3251282"/>
            <a:r>
              <a:rPr lang="en-US" sz="3600" dirty="0">
                <a:solidFill>
                  <a:srgbClr val="4472C4"/>
                </a:solidFill>
                <a:latin typeface="Calibri Light" panose="020F0302020204030204"/>
              </a:rPr>
              <a:t>$22.15 billion worth of economic value is generated in the Perth CBD </a:t>
            </a:r>
          </a:p>
        </p:txBody>
      </p:sp>
      <p:graphicFrame>
        <p:nvGraphicFramePr>
          <p:cNvPr id="28" name="Chart 27">
            <a:extLst>
              <a:ext uri="{FF2B5EF4-FFF2-40B4-BE49-F238E27FC236}">
                <a16:creationId xmlns:a16="http://schemas.microsoft.com/office/drawing/2014/main" id="{9F5F27BF-4B23-47D1-B4F8-4B65309F5C83}"/>
              </a:ext>
            </a:extLst>
          </p:cNvPr>
          <p:cNvGraphicFramePr>
            <a:graphicFrameLocks/>
          </p:cNvGraphicFramePr>
          <p:nvPr/>
        </p:nvGraphicFramePr>
        <p:xfrm>
          <a:off x="15974895" y="5305473"/>
          <a:ext cx="6891392" cy="4692266"/>
        </p:xfrm>
        <a:graphic>
          <a:graphicData uri="http://schemas.openxmlformats.org/drawingml/2006/chart">
            <c:chart xmlns:c="http://schemas.openxmlformats.org/drawingml/2006/chart" xmlns:r="http://schemas.openxmlformats.org/officeDocument/2006/relationships" r:id="rId4"/>
          </a:graphicData>
        </a:graphic>
      </p:graphicFrame>
      <p:sp>
        <p:nvSpPr>
          <p:cNvPr id="29" name="Rectangle 28"/>
          <p:cNvSpPr/>
          <p:nvPr/>
        </p:nvSpPr>
        <p:spPr>
          <a:xfrm>
            <a:off x="21373748" y="7541845"/>
            <a:ext cx="2740170" cy="1384995"/>
          </a:xfrm>
          <a:prstGeom prst="rect">
            <a:avLst/>
          </a:prstGeom>
        </p:spPr>
        <p:txBody>
          <a:bodyPr wrap="square">
            <a:spAutoFit/>
          </a:bodyPr>
          <a:lstStyle/>
          <a:p>
            <a:pPr algn="ctr" defTabSz="1828800">
              <a:defRPr sz="1200" b="0" i="0" u="none" strike="noStrike" kern="1200" baseline="0">
                <a:solidFill>
                  <a:srgbClr val="000000">
                    <a:lumMod val="75000"/>
                    <a:lumOff val="25000"/>
                  </a:srgbClr>
                </a:solidFill>
                <a:latin typeface="+mj-lt"/>
                <a:ea typeface="+mn-ea"/>
                <a:cs typeface="+mn-cs"/>
              </a:defRPr>
            </a:pPr>
            <a:fld id="{6005BCE1-D1BA-4DEE-91B6-45D3F20597A2}" type="CATEGORYNAME">
              <a:rPr lang="en-US" sz="2800">
                <a:solidFill>
                  <a:srgbClr val="000000">
                    <a:lumMod val="75000"/>
                    <a:lumOff val="25000"/>
                  </a:srgbClr>
                </a:solidFill>
                <a:latin typeface="Calibri Light" panose="020F0302020204030204"/>
              </a:rPr>
              <a:pPr algn="ctr" defTabSz="1828800">
                <a:defRPr sz="1200" b="0" i="0" u="none" strike="noStrike" kern="1200" baseline="0">
                  <a:solidFill>
                    <a:srgbClr val="000000">
                      <a:lumMod val="75000"/>
                      <a:lumOff val="25000"/>
                    </a:srgbClr>
                  </a:solidFill>
                  <a:latin typeface="+mj-lt"/>
                  <a:ea typeface="+mn-ea"/>
                  <a:cs typeface="+mn-cs"/>
                </a:defRPr>
              </a:pPr>
              <a:t>Public Administration &amp; Safety</a:t>
            </a:fld>
            <a:endParaRPr lang="en-US" sz="2200" dirty="0">
              <a:solidFill>
                <a:srgbClr val="000000">
                  <a:lumMod val="75000"/>
                  <a:lumOff val="25000"/>
                </a:srgbClr>
              </a:solidFill>
              <a:latin typeface="Calibri Light" panose="020F0302020204030204"/>
            </a:endParaRPr>
          </a:p>
        </p:txBody>
      </p:sp>
      <p:sp>
        <p:nvSpPr>
          <p:cNvPr id="30" name="Rectangle 29"/>
          <p:cNvSpPr/>
          <p:nvPr/>
        </p:nvSpPr>
        <p:spPr>
          <a:xfrm>
            <a:off x="20211453" y="5305475"/>
            <a:ext cx="3704212" cy="954107"/>
          </a:xfrm>
          <a:prstGeom prst="rect">
            <a:avLst/>
          </a:prstGeom>
        </p:spPr>
        <p:txBody>
          <a:bodyPr wrap="square">
            <a:spAutoFit/>
          </a:bodyPr>
          <a:lstStyle/>
          <a:p>
            <a:pPr algn="ctr" defTabSz="1828800">
              <a:defRPr sz="1200" b="0" i="0" u="none" strike="noStrike" kern="1200" baseline="0">
                <a:solidFill>
                  <a:srgbClr val="000000">
                    <a:lumMod val="75000"/>
                    <a:lumOff val="25000"/>
                  </a:srgbClr>
                </a:solidFill>
                <a:latin typeface="+mj-lt"/>
                <a:ea typeface="+mn-ea"/>
                <a:cs typeface="+mn-cs"/>
              </a:defRPr>
            </a:pPr>
            <a:r>
              <a:rPr lang="en-US" sz="2800" dirty="0">
                <a:solidFill>
                  <a:srgbClr val="000000">
                    <a:lumMod val="75000"/>
                    <a:lumOff val="25000"/>
                  </a:srgbClr>
                </a:solidFill>
                <a:latin typeface="Calibri Light" panose="020F0302020204030204"/>
              </a:rPr>
              <a:t>Professional, Scientific &amp; Technical</a:t>
            </a:r>
          </a:p>
        </p:txBody>
      </p:sp>
      <p:sp>
        <p:nvSpPr>
          <p:cNvPr id="31" name="Rectangle 30"/>
          <p:cNvSpPr/>
          <p:nvPr/>
        </p:nvSpPr>
        <p:spPr>
          <a:xfrm>
            <a:off x="20092740" y="9382188"/>
            <a:ext cx="2525546" cy="523220"/>
          </a:xfrm>
          <a:prstGeom prst="rect">
            <a:avLst/>
          </a:prstGeom>
        </p:spPr>
        <p:txBody>
          <a:bodyPr wrap="square">
            <a:spAutoFit/>
          </a:bodyPr>
          <a:lstStyle/>
          <a:p>
            <a:pPr algn="ctr" defTabSz="1828800">
              <a:defRPr sz="1200" b="0" i="0" u="none" strike="noStrike" kern="1200" baseline="0">
                <a:solidFill>
                  <a:srgbClr val="000000">
                    <a:lumMod val="75000"/>
                    <a:lumOff val="25000"/>
                  </a:srgbClr>
                </a:solidFill>
                <a:latin typeface="+mj-lt"/>
                <a:ea typeface="+mn-ea"/>
                <a:cs typeface="+mn-cs"/>
              </a:defRPr>
            </a:pPr>
            <a:r>
              <a:rPr lang="en-US" sz="2800" dirty="0">
                <a:solidFill>
                  <a:srgbClr val="000000">
                    <a:lumMod val="75000"/>
                    <a:lumOff val="25000"/>
                  </a:srgbClr>
                </a:solidFill>
                <a:latin typeface="Calibri Light" panose="020F0302020204030204"/>
              </a:rPr>
              <a:t>Mining</a:t>
            </a:r>
          </a:p>
        </p:txBody>
      </p:sp>
      <p:sp>
        <p:nvSpPr>
          <p:cNvPr id="32" name="Rectangle 31"/>
          <p:cNvSpPr/>
          <p:nvPr/>
        </p:nvSpPr>
        <p:spPr>
          <a:xfrm>
            <a:off x="16546064" y="9523732"/>
            <a:ext cx="2829398" cy="954107"/>
          </a:xfrm>
          <a:prstGeom prst="rect">
            <a:avLst/>
          </a:prstGeom>
        </p:spPr>
        <p:txBody>
          <a:bodyPr wrap="square">
            <a:spAutoFit/>
          </a:bodyPr>
          <a:lstStyle/>
          <a:p>
            <a:pPr algn="ctr" defTabSz="1828800">
              <a:defRPr sz="1200" b="0" i="0" u="none" strike="noStrike" kern="1200" baseline="0">
                <a:solidFill>
                  <a:srgbClr val="000000">
                    <a:lumMod val="75000"/>
                    <a:lumOff val="25000"/>
                  </a:srgbClr>
                </a:solidFill>
                <a:latin typeface="+mj-lt"/>
                <a:ea typeface="+mn-ea"/>
                <a:cs typeface="+mn-cs"/>
              </a:defRPr>
            </a:pPr>
            <a:r>
              <a:rPr lang="en-US" sz="2800" dirty="0">
                <a:solidFill>
                  <a:srgbClr val="000000">
                    <a:lumMod val="75000"/>
                    <a:lumOff val="25000"/>
                  </a:srgbClr>
                </a:solidFill>
                <a:latin typeface="Calibri Light" panose="020F0302020204030204"/>
              </a:rPr>
              <a:t>Financial &amp; Insurance</a:t>
            </a:r>
          </a:p>
        </p:txBody>
      </p:sp>
      <p:sp>
        <p:nvSpPr>
          <p:cNvPr id="33" name="Rectangle 32"/>
          <p:cNvSpPr/>
          <p:nvPr/>
        </p:nvSpPr>
        <p:spPr>
          <a:xfrm>
            <a:off x="14900229" y="8461819"/>
            <a:ext cx="3291668" cy="523220"/>
          </a:xfrm>
          <a:prstGeom prst="rect">
            <a:avLst/>
          </a:prstGeom>
        </p:spPr>
        <p:txBody>
          <a:bodyPr wrap="square">
            <a:spAutoFit/>
          </a:bodyPr>
          <a:lstStyle/>
          <a:p>
            <a:pPr algn="ctr" defTabSz="1828800">
              <a:defRPr sz="1200" b="0" i="0" u="none" strike="noStrike" kern="1200" baseline="0">
                <a:solidFill>
                  <a:srgbClr val="000000">
                    <a:lumMod val="75000"/>
                    <a:lumOff val="25000"/>
                  </a:srgbClr>
                </a:solidFill>
                <a:latin typeface="+mj-lt"/>
                <a:ea typeface="+mn-ea"/>
                <a:cs typeface="+mn-cs"/>
              </a:defRPr>
            </a:pPr>
            <a:r>
              <a:rPr lang="en-US" sz="2800" dirty="0">
                <a:solidFill>
                  <a:srgbClr val="000000">
                    <a:lumMod val="75000"/>
                    <a:lumOff val="25000"/>
                  </a:srgbClr>
                </a:solidFill>
                <a:latin typeface="Calibri Light" panose="020F0302020204030204"/>
              </a:rPr>
              <a:t>Health Care</a:t>
            </a:r>
          </a:p>
        </p:txBody>
      </p:sp>
      <p:sp>
        <p:nvSpPr>
          <p:cNvPr id="34" name="Rectangle 33"/>
          <p:cNvSpPr/>
          <p:nvPr/>
        </p:nvSpPr>
        <p:spPr>
          <a:xfrm>
            <a:off x="15597211" y="5911305"/>
            <a:ext cx="2178288" cy="954107"/>
          </a:xfrm>
          <a:prstGeom prst="rect">
            <a:avLst/>
          </a:prstGeom>
        </p:spPr>
        <p:txBody>
          <a:bodyPr wrap="square">
            <a:spAutoFit/>
          </a:bodyPr>
          <a:lstStyle/>
          <a:p>
            <a:pPr algn="ctr" defTabSz="1828800">
              <a:defRPr sz="1200" b="0" i="0" u="none" strike="noStrike" kern="1200" baseline="0">
                <a:solidFill>
                  <a:srgbClr val="000000">
                    <a:lumMod val="75000"/>
                    <a:lumOff val="25000"/>
                  </a:srgbClr>
                </a:solidFill>
                <a:latin typeface="+mj-lt"/>
                <a:ea typeface="+mn-ea"/>
                <a:cs typeface="+mn-cs"/>
              </a:defRPr>
            </a:pPr>
            <a:r>
              <a:rPr lang="en-US" sz="2800" dirty="0">
                <a:solidFill>
                  <a:srgbClr val="000000">
                    <a:lumMod val="75000"/>
                    <a:lumOff val="25000"/>
                  </a:srgbClr>
                </a:solidFill>
                <a:latin typeface="Calibri Light" panose="020F0302020204030204"/>
              </a:rPr>
              <a:t>Other industries</a:t>
            </a:r>
          </a:p>
        </p:txBody>
      </p:sp>
      <p:sp>
        <p:nvSpPr>
          <p:cNvPr id="35" name="Rectangle 34"/>
          <p:cNvSpPr/>
          <p:nvPr/>
        </p:nvSpPr>
        <p:spPr>
          <a:xfrm>
            <a:off x="18809735" y="11587781"/>
            <a:ext cx="4471096" cy="830997"/>
          </a:xfrm>
          <a:prstGeom prst="rect">
            <a:avLst/>
          </a:prstGeom>
        </p:spPr>
        <p:txBody>
          <a:bodyPr wrap="none">
            <a:spAutoFit/>
          </a:bodyPr>
          <a:lstStyle/>
          <a:p>
            <a:pPr defTabSz="1828800"/>
            <a:r>
              <a:rPr lang="en-AU" dirty="0">
                <a:solidFill>
                  <a:srgbClr val="ED7D31"/>
                </a:solidFill>
                <a:latin typeface="Calibri" panose="020F0502020204030204"/>
              </a:rPr>
              <a:t>…Market Insights</a:t>
            </a:r>
          </a:p>
        </p:txBody>
      </p:sp>
      <p:sp>
        <p:nvSpPr>
          <p:cNvPr id="45" name="Rectangle 44">
            <a:extLst>
              <a:ext uri="{FF2B5EF4-FFF2-40B4-BE49-F238E27FC236}">
                <a16:creationId xmlns:a16="http://schemas.microsoft.com/office/drawing/2014/main" id="{BA945B04-03B7-4627-89AD-D1E3558DECB1}"/>
              </a:ext>
            </a:extLst>
          </p:cNvPr>
          <p:cNvSpPr/>
          <p:nvPr/>
        </p:nvSpPr>
        <p:spPr>
          <a:xfrm>
            <a:off x="15182796" y="4479283"/>
            <a:ext cx="9519942" cy="666977"/>
          </a:xfrm>
          <a:prstGeom prst="rect">
            <a:avLst/>
          </a:prstGeom>
          <a:noFill/>
          <a:ln>
            <a:noFill/>
            <a:prstDash val="sysDot"/>
          </a:ln>
        </p:spPr>
        <p:txBody>
          <a:bodyPr wrap="square">
            <a:spAutoFit/>
          </a:bodyPr>
          <a:lstStyle/>
          <a:p>
            <a:pPr algn="ctr" defTabSz="1828800"/>
            <a:r>
              <a:rPr lang="en-US" sz="3734" dirty="0">
                <a:solidFill>
                  <a:prstClr val="black"/>
                </a:solidFill>
                <a:latin typeface="Calibri Light" panose="020F0302020204030204"/>
              </a:rPr>
              <a:t>Top 5 Industries</a:t>
            </a:r>
          </a:p>
        </p:txBody>
      </p:sp>
    </p:spTree>
    <p:extLst>
      <p:ext uri="{BB962C8B-B14F-4D97-AF65-F5344CB8AC3E}">
        <p14:creationId xmlns:p14="http://schemas.microsoft.com/office/powerpoint/2010/main" val="2408044886"/>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Picture 23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990789" y="12876860"/>
            <a:ext cx="3715164" cy="655108"/>
          </a:xfrm>
          <a:prstGeom prst="rect">
            <a:avLst/>
          </a:prstGeom>
        </p:spPr>
      </p:pic>
      <p:sp>
        <p:nvSpPr>
          <p:cNvPr id="2" name="Rectangle 1">
            <a:extLst>
              <a:ext uri="{FF2B5EF4-FFF2-40B4-BE49-F238E27FC236}">
                <a16:creationId xmlns:a16="http://schemas.microsoft.com/office/drawing/2014/main" id="{76E2A6AB-BA38-EC4D-AF65-FBB755F42DAF}"/>
              </a:ext>
            </a:extLst>
          </p:cNvPr>
          <p:cNvSpPr/>
          <p:nvPr/>
        </p:nvSpPr>
        <p:spPr>
          <a:xfrm>
            <a:off x="3293379" y="213634"/>
            <a:ext cx="19409416" cy="1446550"/>
          </a:xfrm>
          <a:prstGeom prst="rect">
            <a:avLst/>
          </a:prstGeom>
        </p:spPr>
        <p:txBody>
          <a:bodyPr wrap="none">
            <a:spAutoFit/>
          </a:bodyPr>
          <a:lstStyle/>
          <a:p>
            <a:pPr defTabSz="1828800"/>
            <a:r>
              <a:rPr lang="en-US" sz="8800" dirty="0">
                <a:solidFill>
                  <a:srgbClr val="4D6D92"/>
                </a:solidFill>
                <a:latin typeface="Calibri" panose="020F0502020204030204"/>
                <a:cs typeface="Calibri Regular" charset="0"/>
              </a:rPr>
              <a:t>New models of credit for lifelong learning </a:t>
            </a:r>
            <a:endParaRPr lang="en-US" sz="8800" dirty="0">
              <a:solidFill>
                <a:prstClr val="black"/>
              </a:solidFill>
              <a:latin typeface="Calibri" panose="020F0502020204030204"/>
            </a:endParaRPr>
          </a:p>
        </p:txBody>
      </p:sp>
      <p:pic>
        <p:nvPicPr>
          <p:cNvPr id="43" name="Picture 42"/>
          <p:cNvPicPr>
            <a:picLocks noChangeAspect="1"/>
          </p:cNvPicPr>
          <p:nvPr/>
        </p:nvPicPr>
        <p:blipFill>
          <a:blip r:embed="rId4"/>
          <a:stretch>
            <a:fillRect/>
          </a:stretch>
        </p:blipFill>
        <p:spPr>
          <a:xfrm>
            <a:off x="1318361" y="1790709"/>
            <a:ext cx="21964179" cy="10832123"/>
          </a:xfrm>
          <a:prstGeom prst="rect">
            <a:avLst/>
          </a:prstGeom>
        </p:spPr>
      </p:pic>
    </p:spTree>
    <p:extLst>
      <p:ext uri="{BB962C8B-B14F-4D97-AF65-F5344CB8AC3E}">
        <p14:creationId xmlns:p14="http://schemas.microsoft.com/office/powerpoint/2010/main" val="4236042344"/>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556229" y="2972812"/>
            <a:ext cx="4888228" cy="488822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4627" y="7848340"/>
            <a:ext cx="4888228" cy="488822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662041" y="7848340"/>
            <a:ext cx="4888228" cy="488822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15" y="2972812"/>
            <a:ext cx="4888228" cy="488822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781471" y="2972812"/>
            <a:ext cx="4888228" cy="4888228"/>
          </a:xfrm>
          <a:prstGeom prst="rect">
            <a:avLst/>
          </a:prstGeom>
        </p:spPr>
      </p:pic>
      <p:sp>
        <p:nvSpPr>
          <p:cNvPr id="13" name="Rectangle 12"/>
          <p:cNvSpPr/>
          <p:nvPr/>
        </p:nvSpPr>
        <p:spPr>
          <a:xfrm>
            <a:off x="4887936" y="2972812"/>
            <a:ext cx="4900546" cy="487553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88" tIns="121894" rIns="243788" bIns="121894" rtlCol="0" anchor="ctr"/>
          <a:lstStyle/>
          <a:p>
            <a:pPr algn="ctr" defTabSz="1218774"/>
            <a:endParaRPr lang="en-US" sz="2400" dirty="0">
              <a:solidFill>
                <a:srgbClr val="FFFFFF"/>
              </a:solidFill>
            </a:endParaRPr>
          </a:p>
        </p:txBody>
      </p:sp>
      <p:sp>
        <p:nvSpPr>
          <p:cNvPr id="16" name="Rectangle 15"/>
          <p:cNvSpPr/>
          <p:nvPr/>
        </p:nvSpPr>
        <p:spPr>
          <a:xfrm>
            <a:off x="14662692" y="2972812"/>
            <a:ext cx="4900546" cy="487553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88" tIns="121894" rIns="243788" bIns="121894" rtlCol="0" anchor="ctr"/>
          <a:lstStyle/>
          <a:p>
            <a:pPr marL="61888" algn="ctr" defTabSz="457016">
              <a:lnSpc>
                <a:spcPts val="5000"/>
              </a:lnSpc>
              <a:spcBef>
                <a:spcPct val="0"/>
              </a:spcBef>
              <a:defRPr/>
            </a:pPr>
            <a:r>
              <a:rPr lang="en-US" sz="3600" dirty="0">
                <a:solidFill>
                  <a:srgbClr val="FFFFFF"/>
                </a:solidFill>
                <a:ea typeface="MS PGothic" pitchFamily="34" charset="-128"/>
                <a:cs typeface="Tahoma" pitchFamily="34" charset="0"/>
              </a:rPr>
              <a:t>We have more than 225,000 alumni </a:t>
            </a:r>
            <a:br>
              <a:rPr lang="en-US" sz="3600" dirty="0">
                <a:solidFill>
                  <a:srgbClr val="FFFFFF"/>
                </a:solidFill>
                <a:ea typeface="MS PGothic" pitchFamily="34" charset="-128"/>
                <a:cs typeface="Tahoma" pitchFamily="34" charset="0"/>
              </a:rPr>
            </a:br>
            <a:r>
              <a:rPr lang="en-US" sz="3600" dirty="0">
                <a:solidFill>
                  <a:srgbClr val="FFFFFF"/>
                </a:solidFill>
                <a:ea typeface="MS PGothic" pitchFamily="34" charset="-128"/>
                <a:cs typeface="Tahoma" pitchFamily="34" charset="0"/>
              </a:rPr>
              <a:t>across the globe.</a:t>
            </a:r>
            <a:endParaRPr lang="en-US" sz="9598" dirty="0">
              <a:solidFill>
                <a:srgbClr val="FFFFFF"/>
              </a:solidFill>
              <a:ea typeface="MS PGothic" pitchFamily="34" charset="-128"/>
              <a:cs typeface="Tahoma" pitchFamily="34" charset="0"/>
            </a:endParaRPr>
          </a:p>
        </p:txBody>
      </p:sp>
      <p:sp>
        <p:nvSpPr>
          <p:cNvPr id="17" name="Rectangle 16"/>
          <p:cNvSpPr/>
          <p:nvPr/>
        </p:nvSpPr>
        <p:spPr>
          <a:xfrm>
            <a:off x="4764" y="7848342"/>
            <a:ext cx="4900546" cy="4875532"/>
          </a:xfrm>
          <a:prstGeom prst="rect">
            <a:avLst/>
          </a:prstGeom>
          <a:solidFill>
            <a:schemeClr val="accent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lIns="243788" tIns="121894" rIns="243788" bIns="121894" rtlCol="0" anchor="ctr"/>
          <a:lstStyle/>
          <a:p>
            <a:pPr algn="ctr" defTabSz="1218774"/>
            <a:endParaRPr lang="en-US" sz="2400" dirty="0">
              <a:solidFill>
                <a:srgbClr val="FFFFFF"/>
              </a:solidFill>
            </a:endParaRPr>
          </a:p>
        </p:txBody>
      </p:sp>
      <p:sp>
        <p:nvSpPr>
          <p:cNvPr id="18" name="Rectangle 17"/>
          <p:cNvSpPr/>
          <p:nvPr/>
        </p:nvSpPr>
        <p:spPr>
          <a:xfrm>
            <a:off x="9772178" y="7848342"/>
            <a:ext cx="4900546" cy="487553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88" tIns="121894" rIns="243788" bIns="121894" rtlCol="0" anchor="ctr"/>
          <a:lstStyle/>
          <a:p>
            <a:pPr marL="61888" algn="ctr">
              <a:lnSpc>
                <a:spcPts val="5000"/>
              </a:lnSpc>
              <a:defRPr/>
            </a:pPr>
            <a:r>
              <a:rPr lang="en-AU" altLang="en-US" sz="3600" dirty="0">
                <a:solidFill>
                  <a:srgbClr val="FFFFFF"/>
                </a:solidFill>
                <a:ea typeface="MS PGothic" pitchFamily="34" charset="-128"/>
                <a:cs typeface="Tahoma" pitchFamily="34" charset="0"/>
              </a:rPr>
              <a:t>University status was achieved in 1987.</a:t>
            </a:r>
          </a:p>
        </p:txBody>
      </p:sp>
      <p:sp>
        <p:nvSpPr>
          <p:cNvPr id="19" name="Rectangle 18"/>
          <p:cNvSpPr/>
          <p:nvPr/>
        </p:nvSpPr>
        <p:spPr>
          <a:xfrm>
            <a:off x="19539590" y="7844844"/>
            <a:ext cx="4877990" cy="487553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88" tIns="121894" rIns="243788" bIns="121894" rtlCol="0" anchor="ctr"/>
          <a:lstStyle/>
          <a:p>
            <a:pPr algn="ctr" defTabSz="1218774"/>
            <a:endParaRPr lang="en-US" sz="2400" dirty="0">
              <a:solidFill>
                <a:srgbClr val="FFFFFF"/>
              </a:solidFill>
            </a:endParaRPr>
          </a:p>
        </p:txBody>
      </p:sp>
      <p:sp>
        <p:nvSpPr>
          <p:cNvPr id="23" name="Title 20"/>
          <p:cNvSpPr txBox="1">
            <a:spLocks/>
          </p:cNvSpPr>
          <p:nvPr/>
        </p:nvSpPr>
        <p:spPr>
          <a:xfrm>
            <a:off x="5133304" y="2956695"/>
            <a:ext cx="4387554" cy="4734577"/>
          </a:xfrm>
          <a:prstGeom prst="rect">
            <a:avLst/>
          </a:prstGeom>
        </p:spPr>
        <p:txBody>
          <a:bodyPr vert="horz" wrap="square" lIns="243788" tIns="121894" rIns="243788" bIns="121894"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nSpc>
                <a:spcPts val="5000"/>
              </a:lnSpc>
            </a:pPr>
            <a:r>
              <a:rPr lang="pt-BR" sz="3600" dirty="0">
                <a:solidFill>
                  <a:srgbClr val="FFFFFF"/>
                </a:solidFill>
                <a:latin typeface="Calibri" panose="020F0502020204030204"/>
                <a:cs typeface="Calibri Regular" charset="0"/>
              </a:rPr>
              <a:t>Curtin Malaysia opened in 2002, followed by Curtin Singapore (2008), </a:t>
            </a:r>
            <a:r>
              <a:rPr lang="pt-BR" sz="3600" dirty="0" err="1">
                <a:solidFill>
                  <a:srgbClr val="FFFFFF"/>
                </a:solidFill>
                <a:latin typeface="Calibri" panose="020F0502020204030204"/>
                <a:cs typeface="Calibri Regular" charset="0"/>
              </a:rPr>
              <a:t>Curtin</a:t>
            </a:r>
            <a:r>
              <a:rPr lang="pt-BR" sz="3600" dirty="0">
                <a:solidFill>
                  <a:srgbClr val="FFFFFF"/>
                </a:solidFill>
                <a:latin typeface="Calibri" panose="020F0502020204030204"/>
                <a:cs typeface="Calibri Regular" charset="0"/>
              </a:rPr>
              <a:t> Dubai (2018) </a:t>
            </a:r>
            <a:r>
              <a:rPr lang="pt-BR" sz="3600" dirty="0" err="1">
                <a:solidFill>
                  <a:srgbClr val="FFFFFF"/>
                </a:solidFill>
                <a:latin typeface="Calibri" panose="020F0502020204030204"/>
                <a:cs typeface="Calibri Regular" charset="0"/>
              </a:rPr>
              <a:t>and</a:t>
            </a:r>
            <a:r>
              <a:rPr lang="pt-BR" sz="3600" dirty="0">
                <a:solidFill>
                  <a:srgbClr val="FFFFFF"/>
                </a:solidFill>
                <a:latin typeface="Calibri" panose="020F0502020204030204"/>
                <a:cs typeface="Calibri Regular" charset="0"/>
              </a:rPr>
              <a:t> </a:t>
            </a:r>
            <a:r>
              <a:rPr lang="pt-BR" sz="3600" dirty="0" err="1">
                <a:solidFill>
                  <a:srgbClr val="FFFFFF"/>
                </a:solidFill>
                <a:latin typeface="Calibri" panose="020F0502020204030204"/>
                <a:cs typeface="Calibri Regular" charset="0"/>
              </a:rPr>
              <a:t>Curtin</a:t>
            </a:r>
            <a:r>
              <a:rPr lang="pt-BR" sz="3600" dirty="0">
                <a:solidFill>
                  <a:srgbClr val="FFFFFF"/>
                </a:solidFill>
                <a:latin typeface="Calibri" panose="020F0502020204030204"/>
                <a:cs typeface="Calibri Regular" charset="0"/>
              </a:rPr>
              <a:t> </a:t>
            </a:r>
            <a:r>
              <a:rPr lang="pt-BR" sz="3600" dirty="0" err="1">
                <a:solidFill>
                  <a:srgbClr val="FFFFFF"/>
                </a:solidFill>
                <a:latin typeface="Calibri" panose="020F0502020204030204"/>
                <a:cs typeface="Calibri Regular" charset="0"/>
              </a:rPr>
              <a:t>Mauritius</a:t>
            </a:r>
            <a:r>
              <a:rPr lang="pt-BR" sz="3600" dirty="0">
                <a:solidFill>
                  <a:srgbClr val="FFFFFF"/>
                </a:solidFill>
                <a:latin typeface="Calibri" panose="020F0502020204030204"/>
                <a:cs typeface="Calibri Regular" charset="0"/>
              </a:rPr>
              <a:t> (2018).</a:t>
            </a:r>
          </a:p>
        </p:txBody>
      </p:sp>
      <p:sp>
        <p:nvSpPr>
          <p:cNvPr id="28" name="Title 20"/>
          <p:cNvSpPr txBox="1">
            <a:spLocks/>
          </p:cNvSpPr>
          <p:nvPr/>
        </p:nvSpPr>
        <p:spPr>
          <a:xfrm>
            <a:off x="19798926" y="8231828"/>
            <a:ext cx="4387554" cy="4093376"/>
          </a:xfrm>
          <a:prstGeom prst="rect">
            <a:avLst/>
          </a:prstGeom>
        </p:spPr>
        <p:txBody>
          <a:bodyPr vert="horz" wrap="square" lIns="243788" tIns="121894" rIns="243788" bIns="121894"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61888" defTabSz="685524">
              <a:lnSpc>
                <a:spcPts val="5000"/>
              </a:lnSpc>
              <a:defRPr/>
            </a:pPr>
            <a:r>
              <a:rPr lang="en-AU" altLang="en-US" sz="3600" dirty="0">
                <a:solidFill>
                  <a:prstClr val="white"/>
                </a:solidFill>
                <a:latin typeface="Calibri" panose="020F0502020204030204"/>
                <a:ea typeface="MS PGothic" pitchFamily="34" charset="-128"/>
                <a:cs typeface="Tahoma" pitchFamily="34" charset="0"/>
              </a:rPr>
              <a:t>Innovation, engagement and inclusion have always been key </a:t>
            </a:r>
            <a:br>
              <a:rPr lang="en-AU" altLang="en-US" sz="3600" dirty="0">
                <a:solidFill>
                  <a:prstClr val="white"/>
                </a:solidFill>
                <a:latin typeface="Calibri" panose="020F0502020204030204"/>
                <a:ea typeface="MS PGothic" pitchFamily="34" charset="-128"/>
                <a:cs typeface="Tahoma" pitchFamily="34" charset="0"/>
              </a:rPr>
            </a:br>
            <a:r>
              <a:rPr lang="en-AU" altLang="en-US" sz="3600" dirty="0">
                <a:solidFill>
                  <a:prstClr val="white"/>
                </a:solidFill>
                <a:latin typeface="Calibri" panose="020F0502020204030204"/>
                <a:ea typeface="MS PGothic" pitchFamily="34" charset="-128"/>
                <a:cs typeface="Tahoma" pitchFamily="34" charset="0"/>
              </a:rPr>
              <a:t>to our vision and ethos. </a:t>
            </a:r>
          </a:p>
        </p:txBody>
      </p:sp>
      <p:sp>
        <p:nvSpPr>
          <p:cNvPr id="32" name="Title 20"/>
          <p:cNvSpPr txBox="1">
            <a:spLocks/>
          </p:cNvSpPr>
          <p:nvPr/>
        </p:nvSpPr>
        <p:spPr>
          <a:xfrm>
            <a:off x="3356691" y="1317257"/>
            <a:ext cx="18144656" cy="851406"/>
          </a:xfrm>
          <a:prstGeom prst="rect">
            <a:avLst/>
          </a:prstGeom>
        </p:spPr>
        <p:txBody>
          <a:bodyPr vert="horz" lIns="243788" tIns="121894" rIns="243788" bIns="121894" rtlCol="0" anchor="ctr">
            <a:no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8796" dirty="0">
                <a:solidFill>
                  <a:srgbClr val="000000"/>
                </a:solidFill>
                <a:latin typeface="Calibri" charset="0"/>
                <a:ea typeface="Calibri" charset="0"/>
                <a:cs typeface="Calibri" charset="0"/>
              </a:rPr>
              <a:t>Our journey</a:t>
            </a:r>
          </a:p>
        </p:txBody>
      </p:sp>
      <p:pic>
        <p:nvPicPr>
          <p:cNvPr id="29" name="Picture 2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989775" y="12876077"/>
            <a:ext cx="3714680" cy="655022"/>
          </a:xfrm>
          <a:prstGeom prst="rect">
            <a:avLst/>
          </a:prstGeom>
        </p:spPr>
      </p:pic>
      <p:sp>
        <p:nvSpPr>
          <p:cNvPr id="21" name="Title 20"/>
          <p:cNvSpPr txBox="1">
            <a:spLocks/>
          </p:cNvSpPr>
          <p:nvPr/>
        </p:nvSpPr>
        <p:spPr>
          <a:xfrm>
            <a:off x="255920" y="8133368"/>
            <a:ext cx="4387554" cy="4093376"/>
          </a:xfrm>
          <a:prstGeom prst="rect">
            <a:avLst/>
          </a:prstGeom>
        </p:spPr>
        <p:txBody>
          <a:bodyPr vert="horz" wrap="square" lIns="243788" tIns="121894" rIns="243788" bIns="121894"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nSpc>
                <a:spcPts val="5000"/>
              </a:lnSpc>
            </a:pPr>
            <a:r>
              <a:rPr lang="pt-BR" sz="3600" dirty="0">
                <a:solidFill>
                  <a:srgbClr val="FFFFFF"/>
                </a:solidFill>
                <a:latin typeface="Calibri" panose="020F0502020204030204"/>
                <a:cs typeface="Calibri Regular" charset="0"/>
              </a:rPr>
              <a:t>The Western Australian Institute of Technology opened in 1967 with 2,811 students and 250 staff.</a:t>
            </a:r>
          </a:p>
        </p:txBody>
      </p:sp>
    </p:spTree>
    <p:extLst>
      <p:ext uri="{BB962C8B-B14F-4D97-AF65-F5344CB8AC3E}">
        <p14:creationId xmlns:p14="http://schemas.microsoft.com/office/powerpoint/2010/main" val="2488721169"/>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6193" y="2259770"/>
            <a:ext cx="12394247" cy="11110744"/>
          </a:xfrm>
          <a:prstGeom prst="rect">
            <a:avLst/>
          </a:prstGeom>
          <a:ln w="38100"/>
        </p:spPr>
        <p:style>
          <a:lnRef idx="2">
            <a:schemeClr val="accent6"/>
          </a:lnRef>
          <a:fillRef idx="1">
            <a:schemeClr val="lt1"/>
          </a:fillRef>
          <a:effectRef idx="0">
            <a:schemeClr val="accent6"/>
          </a:effectRef>
          <a:fontRef idx="minor">
            <a:schemeClr val="dk1"/>
          </a:fontRef>
        </p:style>
        <p:txBody>
          <a:bodyPr wrap="square" lIns="182889" tIns="91445" rIns="182889" bIns="91445">
            <a:spAutoFit/>
          </a:bodyPr>
          <a:lstStyle/>
          <a:p>
            <a:pPr marL="685800" lvl="0" indent="-685800" defTabSz="1828159">
              <a:spcBef>
                <a:spcPts val="1200"/>
              </a:spcBef>
              <a:spcAft>
                <a:spcPts val="1200"/>
              </a:spcAft>
              <a:buClr>
                <a:srgbClr val="1BAAAA"/>
              </a:buClr>
              <a:buFont typeface="Wingdings" panose="05000000000000000000" pitchFamily="2" charset="2"/>
              <a:buChar char="§"/>
              <a:defRPr/>
            </a:pPr>
            <a:r>
              <a:rPr lang="en-AU" sz="4400" noProof="0" dirty="0" smtClean="0">
                <a:solidFill>
                  <a:srgbClr val="000000"/>
                </a:solidFill>
              </a:rPr>
              <a:t>7</a:t>
            </a:r>
            <a:r>
              <a:rPr lang="en-AU" sz="4400" dirty="0" smtClean="0">
                <a:solidFill>
                  <a:srgbClr val="000000"/>
                </a:solidFill>
              </a:rPr>
              <a:t>62,200 </a:t>
            </a:r>
            <a:r>
              <a:rPr lang="en-AU" sz="4400" dirty="0" err="1">
                <a:solidFill>
                  <a:srgbClr val="000000"/>
                </a:solidFill>
              </a:rPr>
              <a:t>edX</a:t>
            </a:r>
            <a:r>
              <a:rPr lang="en-AU" sz="4400" dirty="0">
                <a:solidFill>
                  <a:srgbClr val="000000"/>
                </a:solidFill>
              </a:rPr>
              <a:t> learners </a:t>
            </a:r>
            <a:r>
              <a:rPr lang="en-AU" sz="3400" dirty="0">
                <a:solidFill>
                  <a:srgbClr val="000000"/>
                </a:solidFill>
              </a:rPr>
              <a:t>(205,201 new </a:t>
            </a:r>
            <a:r>
              <a:rPr lang="en-AU" sz="3400" dirty="0" err="1">
                <a:solidFill>
                  <a:srgbClr val="000000"/>
                </a:solidFill>
              </a:rPr>
              <a:t>edx</a:t>
            </a:r>
            <a:r>
              <a:rPr lang="en-AU" sz="3400" dirty="0">
                <a:solidFill>
                  <a:srgbClr val="000000"/>
                </a:solidFill>
              </a:rPr>
              <a:t> </a:t>
            </a:r>
            <a:r>
              <a:rPr lang="en-AU" sz="3400" dirty="0" smtClean="0">
                <a:solidFill>
                  <a:srgbClr val="000000"/>
                </a:solidFill>
              </a:rPr>
              <a:t>learners in 2020)</a:t>
            </a:r>
            <a:endParaRPr kumimoji="0" lang="en-AU" sz="3400" b="0" u="none" strike="noStrike" kern="1200" cap="none" spc="0" normalizeH="0" baseline="0" noProof="0" dirty="0">
              <a:ln>
                <a:noFill/>
              </a:ln>
              <a:solidFill>
                <a:srgbClr val="000000"/>
              </a:solidFill>
              <a:effectLst/>
              <a:uLnTx/>
              <a:uFillTx/>
              <a:latin typeface="Calibri"/>
            </a:endParaRPr>
          </a:p>
          <a:p>
            <a:pPr marL="685800" lvl="0" indent="-685800" defTabSz="1828159">
              <a:spcBef>
                <a:spcPts val="1200"/>
              </a:spcBef>
              <a:spcAft>
                <a:spcPts val="1200"/>
              </a:spcAft>
              <a:buClr>
                <a:srgbClr val="1BAAAA"/>
              </a:buClr>
              <a:buFont typeface="Wingdings" panose="05000000000000000000" pitchFamily="2" charset="2"/>
              <a:buChar char="§"/>
              <a:defRPr/>
            </a:pPr>
            <a:r>
              <a:rPr lang="en-AU" sz="4400" dirty="0" smtClean="0">
                <a:solidFill>
                  <a:srgbClr val="000000"/>
                </a:solidFill>
              </a:rPr>
              <a:t>25 </a:t>
            </a:r>
            <a:r>
              <a:rPr lang="en-AU" sz="4400" dirty="0">
                <a:solidFill>
                  <a:srgbClr val="000000"/>
                </a:solidFill>
              </a:rPr>
              <a:t>current courses, 4 in </a:t>
            </a:r>
            <a:r>
              <a:rPr lang="en-AU" sz="4400" dirty="0" smtClean="0">
                <a:solidFill>
                  <a:srgbClr val="000000"/>
                </a:solidFill>
              </a:rPr>
              <a:t>development</a:t>
            </a:r>
          </a:p>
          <a:p>
            <a:pPr marL="685800" lvl="0" indent="-685800" defTabSz="1828159">
              <a:spcBef>
                <a:spcPts val="1200"/>
              </a:spcBef>
              <a:spcAft>
                <a:spcPts val="1200"/>
              </a:spcAft>
              <a:buClr>
                <a:srgbClr val="1BAAAA"/>
              </a:buClr>
              <a:buFont typeface="Wingdings" panose="05000000000000000000" pitchFamily="2" charset="2"/>
              <a:buChar char="§"/>
              <a:defRPr/>
            </a:pPr>
            <a:r>
              <a:rPr lang="en-AU" sz="4400" dirty="0" smtClean="0">
                <a:solidFill>
                  <a:srgbClr val="000000"/>
                </a:solidFill>
              </a:rPr>
              <a:t>2 </a:t>
            </a:r>
            <a:r>
              <a:rPr lang="en-AU" sz="4400" dirty="0" err="1">
                <a:solidFill>
                  <a:srgbClr val="000000"/>
                </a:solidFill>
              </a:rPr>
              <a:t>MicroMasters</a:t>
            </a:r>
            <a:r>
              <a:rPr lang="en-AU" sz="4400" dirty="0">
                <a:solidFill>
                  <a:srgbClr val="000000"/>
                </a:solidFill>
              </a:rPr>
              <a:t> Programs, 1 Professional Certificate Program and 1 </a:t>
            </a:r>
            <a:r>
              <a:rPr lang="en-AU" sz="4400" dirty="0" err="1">
                <a:solidFill>
                  <a:srgbClr val="000000"/>
                </a:solidFill>
              </a:rPr>
              <a:t>XSeries</a:t>
            </a:r>
            <a:r>
              <a:rPr lang="en-AU" sz="4400" dirty="0">
                <a:solidFill>
                  <a:srgbClr val="000000"/>
                </a:solidFill>
              </a:rPr>
              <a:t> </a:t>
            </a:r>
            <a:r>
              <a:rPr lang="en-AU" sz="4400" dirty="0" smtClean="0">
                <a:solidFill>
                  <a:srgbClr val="000000"/>
                </a:solidFill>
              </a:rPr>
              <a:t>Program</a:t>
            </a:r>
          </a:p>
          <a:p>
            <a:pPr marL="1905061" lvl="1" indent="-685800" defTabSz="1828159">
              <a:spcBef>
                <a:spcPts val="600"/>
              </a:spcBef>
              <a:spcAft>
                <a:spcPts val="600"/>
              </a:spcAft>
              <a:buClr>
                <a:srgbClr val="1BAAAA"/>
              </a:buClr>
              <a:buFont typeface="Wingdings" panose="05000000000000000000" pitchFamily="2" charset="2"/>
              <a:buChar char="§"/>
              <a:defRPr/>
            </a:pPr>
            <a:r>
              <a:rPr lang="en-AU" sz="3600" dirty="0" smtClean="0">
                <a:solidFill>
                  <a:srgbClr val="000000"/>
                </a:solidFill>
              </a:rPr>
              <a:t>New </a:t>
            </a:r>
            <a:r>
              <a:rPr lang="en-AU" sz="3600" dirty="0">
                <a:solidFill>
                  <a:srgbClr val="000000"/>
                </a:solidFill>
              </a:rPr>
              <a:t>Professional Certificate Program </a:t>
            </a:r>
            <a:r>
              <a:rPr lang="en-AU" sz="3600" i="1" dirty="0" smtClean="0">
                <a:solidFill>
                  <a:srgbClr val="000000"/>
                </a:solidFill>
              </a:rPr>
              <a:t>The Foundations of Modern Mining</a:t>
            </a:r>
            <a:r>
              <a:rPr lang="en-AU" sz="3600" dirty="0" smtClean="0">
                <a:solidFill>
                  <a:srgbClr val="000000"/>
                </a:solidFill>
              </a:rPr>
              <a:t> </a:t>
            </a:r>
            <a:r>
              <a:rPr lang="en-AU" sz="3600" dirty="0">
                <a:solidFill>
                  <a:srgbClr val="000000"/>
                </a:solidFill>
              </a:rPr>
              <a:t>co-created with The University of Queensland</a:t>
            </a:r>
          </a:p>
          <a:p>
            <a:pPr marL="685800" lvl="0" indent="-685800" defTabSz="1828159">
              <a:spcBef>
                <a:spcPts val="1200"/>
              </a:spcBef>
              <a:spcAft>
                <a:spcPts val="1200"/>
              </a:spcAft>
              <a:buClr>
                <a:srgbClr val="1BAAAA"/>
              </a:buClr>
              <a:buFont typeface="Wingdings" panose="05000000000000000000" pitchFamily="2" charset="2"/>
              <a:buChar char="§"/>
              <a:defRPr/>
            </a:pPr>
            <a:r>
              <a:rPr lang="en-AU" sz="4400" dirty="0" smtClean="0">
                <a:solidFill>
                  <a:srgbClr val="000000"/>
                </a:solidFill>
              </a:rPr>
              <a:t>New MOOCs</a:t>
            </a:r>
          </a:p>
          <a:p>
            <a:pPr marL="1905061" lvl="1" indent="-685800" defTabSz="1828159">
              <a:buClr>
                <a:srgbClr val="1BAAAA"/>
              </a:buClr>
              <a:buFont typeface="Wingdings" panose="05000000000000000000" pitchFamily="2" charset="2"/>
              <a:buChar char="§"/>
              <a:defRPr/>
            </a:pPr>
            <a:r>
              <a:rPr lang="en-AU" sz="2800" dirty="0" smtClean="0">
                <a:solidFill>
                  <a:srgbClr val="000000"/>
                </a:solidFill>
              </a:rPr>
              <a:t>Talk </a:t>
            </a:r>
            <a:r>
              <a:rPr lang="en-AU" sz="2800" dirty="0">
                <a:solidFill>
                  <a:srgbClr val="000000"/>
                </a:solidFill>
              </a:rPr>
              <a:t>to me: Improving Mental Health and Suicide </a:t>
            </a:r>
            <a:r>
              <a:rPr lang="en-AU" sz="2800" dirty="0" smtClean="0">
                <a:solidFill>
                  <a:srgbClr val="000000"/>
                </a:solidFill>
              </a:rPr>
              <a:t>Prevention</a:t>
            </a:r>
          </a:p>
          <a:p>
            <a:pPr marL="1905061" lvl="1" indent="-685800" defTabSz="1828159">
              <a:buClr>
                <a:srgbClr val="1BAAAA"/>
              </a:buClr>
              <a:buFont typeface="Wingdings" panose="05000000000000000000" pitchFamily="2" charset="2"/>
              <a:buChar char="§"/>
              <a:defRPr/>
            </a:pPr>
            <a:r>
              <a:rPr lang="en-AU" sz="2800" dirty="0" smtClean="0">
                <a:solidFill>
                  <a:srgbClr val="000000"/>
                </a:solidFill>
              </a:rPr>
              <a:t>Talk </a:t>
            </a:r>
            <a:r>
              <a:rPr lang="en-AU" sz="2800" dirty="0">
                <a:solidFill>
                  <a:srgbClr val="000000"/>
                </a:solidFill>
              </a:rPr>
              <a:t>to me: Managing Study, Stress and Mental Health at </a:t>
            </a:r>
            <a:r>
              <a:rPr lang="en-AU" sz="2800" dirty="0" smtClean="0">
                <a:solidFill>
                  <a:srgbClr val="000000"/>
                </a:solidFill>
              </a:rPr>
              <a:t>University</a:t>
            </a:r>
            <a:endParaRPr lang="en-AU" sz="2800" dirty="0">
              <a:solidFill>
                <a:srgbClr val="000000"/>
              </a:solidFill>
            </a:endParaRPr>
          </a:p>
          <a:p>
            <a:pPr marL="685800" marR="0" lvl="0" indent="-685800" algn="l" defTabSz="1828159" rtl="0" eaLnBrk="1" fontAlgn="auto" latinLnBrk="0" hangingPunct="1">
              <a:lnSpc>
                <a:spcPct val="100000"/>
              </a:lnSpc>
              <a:spcBef>
                <a:spcPts val="1200"/>
              </a:spcBef>
              <a:spcAft>
                <a:spcPts val="1200"/>
              </a:spcAft>
              <a:buClr>
                <a:srgbClr val="1BAAAA"/>
              </a:buClr>
              <a:buSzTx/>
              <a:buFont typeface="Wingdings" panose="05000000000000000000" pitchFamily="2" charset="2"/>
              <a:buChar char="§"/>
              <a:tabLst/>
              <a:defRPr/>
            </a:pPr>
            <a:r>
              <a:rPr kumimoji="0" lang="en-AU" sz="4400" b="0" i="0" u="none" strike="noStrike" kern="1200" cap="none" spc="0" normalizeH="0" baseline="0" noProof="0" dirty="0" smtClean="0">
                <a:ln>
                  <a:noFill/>
                </a:ln>
                <a:solidFill>
                  <a:srgbClr val="000000"/>
                </a:solidFill>
                <a:effectLst/>
                <a:uLnTx/>
                <a:uFillTx/>
                <a:latin typeface="Calibri"/>
                <a:ea typeface="+mn-ea"/>
                <a:cs typeface="+mn-cs"/>
              </a:rPr>
              <a:t>Curtin </a:t>
            </a:r>
            <a:r>
              <a:rPr kumimoji="0" lang="en-AU" sz="4400" b="0" i="0" u="none" strike="noStrike" kern="1200" cap="none" spc="0" normalizeH="0" baseline="0" noProof="0" dirty="0">
                <a:ln>
                  <a:noFill/>
                </a:ln>
                <a:solidFill>
                  <a:srgbClr val="000000"/>
                </a:solidFill>
                <a:effectLst/>
                <a:uLnTx/>
                <a:uFillTx/>
                <a:latin typeface="Calibri"/>
                <a:ea typeface="+mn-ea"/>
                <a:cs typeface="+mn-cs"/>
              </a:rPr>
              <a:t>invited by </a:t>
            </a:r>
            <a:r>
              <a:rPr kumimoji="0" lang="en-AU" sz="4400" b="0" i="0" u="none" strike="noStrike" kern="1200" cap="none" spc="0" normalizeH="0" baseline="0" noProof="0" dirty="0" err="1">
                <a:ln>
                  <a:noFill/>
                </a:ln>
                <a:solidFill>
                  <a:srgbClr val="000000"/>
                </a:solidFill>
                <a:effectLst/>
                <a:uLnTx/>
                <a:uFillTx/>
                <a:latin typeface="Calibri"/>
                <a:ea typeface="+mn-ea"/>
                <a:cs typeface="+mn-cs"/>
              </a:rPr>
              <a:t>edX</a:t>
            </a:r>
            <a:r>
              <a:rPr kumimoji="0" lang="en-AU" sz="4400" b="0" i="0" u="none" strike="noStrike" kern="1200" cap="none" spc="0" normalizeH="0" baseline="0" noProof="0" dirty="0">
                <a:ln>
                  <a:noFill/>
                </a:ln>
                <a:solidFill>
                  <a:srgbClr val="000000"/>
                </a:solidFill>
                <a:effectLst/>
                <a:uLnTx/>
                <a:uFillTx/>
                <a:latin typeface="Calibri"/>
                <a:ea typeface="+mn-ea"/>
                <a:cs typeface="+mn-cs"/>
              </a:rPr>
              <a:t> to be a Charter </a:t>
            </a:r>
            <a:r>
              <a:rPr kumimoji="0" lang="en-AU" sz="4400" b="0" i="0" u="none" strike="noStrike" kern="1200" cap="none" spc="0" normalizeH="0" baseline="0" noProof="0" dirty="0" smtClean="0">
                <a:ln>
                  <a:noFill/>
                </a:ln>
                <a:solidFill>
                  <a:srgbClr val="000000"/>
                </a:solidFill>
                <a:effectLst/>
                <a:uLnTx/>
                <a:uFillTx/>
                <a:latin typeface="Calibri"/>
                <a:ea typeface="+mn-ea"/>
                <a:cs typeface="+mn-cs"/>
              </a:rPr>
              <a:t>member</a:t>
            </a:r>
          </a:p>
          <a:p>
            <a:pPr marL="685800" marR="0" lvl="0" indent="-685800" algn="l" defTabSz="1828159" rtl="0" eaLnBrk="1" fontAlgn="auto" latinLnBrk="0" hangingPunct="1">
              <a:lnSpc>
                <a:spcPct val="100000"/>
              </a:lnSpc>
              <a:spcBef>
                <a:spcPts val="1200"/>
              </a:spcBef>
              <a:spcAft>
                <a:spcPts val="1200"/>
              </a:spcAft>
              <a:buClr>
                <a:srgbClr val="1BAAAA"/>
              </a:buClr>
              <a:buSzTx/>
              <a:buFont typeface="Wingdings" panose="05000000000000000000" pitchFamily="2" charset="2"/>
              <a:buChar char="§"/>
              <a:tabLst/>
              <a:defRPr/>
            </a:pPr>
            <a:endParaRPr lang="en-AU" sz="4400" dirty="0">
              <a:solidFill>
                <a:srgbClr val="000000"/>
              </a:solidFill>
              <a:latin typeface="Calibri"/>
            </a:endParaRPr>
          </a:p>
          <a:p>
            <a:pPr marL="685800" marR="0" lvl="0" indent="-685800" algn="l" defTabSz="1828159" rtl="0" eaLnBrk="1" fontAlgn="auto" latinLnBrk="0" hangingPunct="1">
              <a:lnSpc>
                <a:spcPct val="100000"/>
              </a:lnSpc>
              <a:spcBef>
                <a:spcPts val="1200"/>
              </a:spcBef>
              <a:spcAft>
                <a:spcPts val="1200"/>
              </a:spcAft>
              <a:buClr>
                <a:srgbClr val="1BAAAA"/>
              </a:buClr>
              <a:buSzTx/>
              <a:buFont typeface="Wingdings" panose="05000000000000000000" pitchFamily="2" charset="2"/>
              <a:buChar char="§"/>
              <a:tabLst/>
              <a:defRPr/>
            </a:pPr>
            <a:endParaRPr kumimoji="0" lang="en-AU" sz="4400" b="0" i="0" u="none" strike="noStrike" kern="1200" cap="none" spc="0" normalizeH="0" baseline="0" noProof="0" dirty="0" smtClean="0">
              <a:ln>
                <a:noFill/>
              </a:ln>
              <a:solidFill>
                <a:srgbClr val="000000"/>
              </a:solidFill>
              <a:effectLst/>
              <a:uLnTx/>
              <a:uFillTx/>
              <a:latin typeface="Calibri"/>
              <a:ea typeface="+mn-ea"/>
              <a:cs typeface="+mn-cs"/>
            </a:endParaRPr>
          </a:p>
          <a:p>
            <a:pPr marL="685800" marR="0" lvl="0" indent="-685800" algn="l" defTabSz="1828159" rtl="0" eaLnBrk="1" fontAlgn="auto" latinLnBrk="0" hangingPunct="1">
              <a:lnSpc>
                <a:spcPct val="100000"/>
              </a:lnSpc>
              <a:spcBef>
                <a:spcPts val="1200"/>
              </a:spcBef>
              <a:spcAft>
                <a:spcPts val="1200"/>
              </a:spcAft>
              <a:buClr>
                <a:srgbClr val="1BAAAA"/>
              </a:buClr>
              <a:buSzTx/>
              <a:buFont typeface="Wingdings" panose="05000000000000000000" pitchFamily="2" charset="2"/>
              <a:buChar char="§"/>
              <a:tabLst/>
              <a:defRPr/>
            </a:pPr>
            <a:endParaRPr kumimoji="0" lang="en-AU" sz="4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Rectangle 4"/>
          <p:cNvSpPr/>
          <p:nvPr/>
        </p:nvSpPr>
        <p:spPr>
          <a:xfrm>
            <a:off x="3356692" y="525339"/>
            <a:ext cx="6370223" cy="1538242"/>
          </a:xfrm>
          <a:prstGeom prst="rect">
            <a:avLst/>
          </a:prstGeom>
          <a:solidFill>
            <a:schemeClr val="bg1"/>
          </a:solidFill>
        </p:spPr>
        <p:txBody>
          <a:bodyPr wrap="square" lIns="182889" tIns="91445" rIns="182889" bIns="91445">
            <a:spAutoFit/>
          </a:bodyPr>
          <a:lstStyle/>
          <a:p>
            <a:pPr marL="0" marR="0" lvl="0" indent="0" algn="ctr" defTabSz="1828159"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000000"/>
                </a:solidFill>
                <a:effectLst/>
                <a:uLnTx/>
                <a:uFillTx/>
                <a:latin typeface="Calibri"/>
                <a:ea typeface="+mn-ea"/>
                <a:cs typeface="Calibri Regular" charset="0"/>
              </a:rPr>
              <a:t>Partnership </a:t>
            </a:r>
          </a:p>
        </p:txBody>
      </p:sp>
      <p:pic>
        <p:nvPicPr>
          <p:cNvPr id="1028" name="Picture 4" descr="Image result for edx"/>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4316" y="533536"/>
            <a:ext cx="3209940" cy="1521848"/>
          </a:xfrm>
          <a:prstGeom prst="rect">
            <a:avLst/>
          </a:prstGeom>
          <a:solidFill>
            <a:schemeClr val="bg1"/>
          </a:solidFill>
          <a:extLst>
            <a:ext uri="{909E8E84-426E-40dd-AFC4-6F175D3DCCD1}">
              <a14:hiddenFill xmlns:a14="http://schemas.microsoft.com/office/drawing/2010/main" xmlns="">
                <a:solidFill>
                  <a:srgbClr val="FFFFFF"/>
                </a:solidFill>
              </a14:hiddenFill>
            </a:ext>
          </a:extLst>
        </p:spPr>
      </p:pic>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889906" y="12624127"/>
            <a:ext cx="3715647" cy="655194"/>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62918" y="10099111"/>
            <a:ext cx="6341288" cy="1981651"/>
          </a:xfrm>
          <a:prstGeom prst="rect">
            <a:avLst/>
          </a:prstGeom>
        </p:spPr>
      </p:pic>
      <p:pic>
        <p:nvPicPr>
          <p:cNvPr id="21" name="Picture 2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98234" y="10427067"/>
            <a:ext cx="2000285" cy="2000285"/>
          </a:xfrm>
          <a:prstGeom prst="rect">
            <a:avLst/>
          </a:prstGeom>
        </p:spPr>
      </p:pic>
      <p:pic>
        <p:nvPicPr>
          <p:cNvPr id="23" name="Picture 2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19358" y="11874513"/>
            <a:ext cx="5064787" cy="1048571"/>
          </a:xfrm>
          <a:prstGeom prst="rect">
            <a:avLst/>
          </a:prstGeom>
        </p:spPr>
      </p:pic>
      <p:pic>
        <p:nvPicPr>
          <p:cNvPr id="24" name="Picture 2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67674" y="12018615"/>
            <a:ext cx="4357371" cy="817475"/>
          </a:xfrm>
          <a:prstGeom prst="rect">
            <a:avLst/>
          </a:prstGeom>
        </p:spPr>
      </p:pic>
      <p:pic>
        <p:nvPicPr>
          <p:cNvPr id="25" name="Picture 2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67676" y="10727547"/>
            <a:ext cx="4840696" cy="1147083"/>
          </a:xfrm>
          <a:prstGeom prst="rect">
            <a:avLst/>
          </a:prstGeom>
        </p:spPr>
      </p:pic>
      <p:pic>
        <p:nvPicPr>
          <p:cNvPr id="8" name="Picture 7"/>
          <p:cNvPicPr>
            <a:picLocks noChangeAspect="1"/>
          </p:cNvPicPr>
          <p:nvPr/>
        </p:nvPicPr>
        <p:blipFill rotWithShape="1">
          <a:blip r:embed="rId10"/>
          <a:srcRect l="13750" t="19231" r="55416" b="23077"/>
          <a:stretch/>
        </p:blipFill>
        <p:spPr>
          <a:xfrm>
            <a:off x="12800706" y="1121198"/>
            <a:ext cx="5638800" cy="5715000"/>
          </a:xfrm>
          <a:prstGeom prst="rect">
            <a:avLst/>
          </a:prstGeom>
        </p:spPr>
      </p:pic>
      <p:pic>
        <p:nvPicPr>
          <p:cNvPr id="9" name="Picture 8"/>
          <p:cNvPicPr>
            <a:picLocks noChangeAspect="1"/>
          </p:cNvPicPr>
          <p:nvPr/>
        </p:nvPicPr>
        <p:blipFill rotWithShape="1">
          <a:blip r:embed="rId10"/>
          <a:srcRect l="44380" t="19541" r="24905" b="22989"/>
          <a:stretch/>
        </p:blipFill>
        <p:spPr>
          <a:xfrm>
            <a:off x="18389240" y="1121198"/>
            <a:ext cx="5638800" cy="5715000"/>
          </a:xfrm>
          <a:prstGeom prst="rect">
            <a:avLst/>
          </a:prstGeom>
        </p:spPr>
      </p:pic>
      <p:pic>
        <p:nvPicPr>
          <p:cNvPr id="10" name="Picture 9"/>
          <p:cNvPicPr>
            <a:picLocks noChangeAspect="1"/>
          </p:cNvPicPr>
          <p:nvPr/>
        </p:nvPicPr>
        <p:blipFill rotWithShape="1">
          <a:blip r:embed="rId11"/>
          <a:srcRect l="14167" t="18461" r="55417" b="24616"/>
          <a:stretch/>
        </p:blipFill>
        <p:spPr>
          <a:xfrm>
            <a:off x="12927171" y="6759998"/>
            <a:ext cx="5562600" cy="5638800"/>
          </a:xfrm>
          <a:prstGeom prst="rect">
            <a:avLst/>
          </a:prstGeom>
        </p:spPr>
      </p:pic>
      <p:pic>
        <p:nvPicPr>
          <p:cNvPr id="11" name="Picture 10"/>
          <p:cNvPicPr>
            <a:picLocks noChangeAspect="1"/>
          </p:cNvPicPr>
          <p:nvPr/>
        </p:nvPicPr>
        <p:blipFill rotWithShape="1">
          <a:blip r:embed="rId12"/>
          <a:srcRect l="14167" t="17692" r="55417" b="26923"/>
          <a:stretch/>
        </p:blipFill>
        <p:spPr>
          <a:xfrm>
            <a:off x="18465440" y="6836198"/>
            <a:ext cx="5562600" cy="5486400"/>
          </a:xfrm>
          <a:prstGeom prst="rect">
            <a:avLst/>
          </a:prstGeom>
        </p:spPr>
      </p:pic>
    </p:spTree>
    <p:extLst>
      <p:ext uri="{BB962C8B-B14F-4D97-AF65-F5344CB8AC3E}">
        <p14:creationId xmlns:p14="http://schemas.microsoft.com/office/powerpoint/2010/main" val="124891819"/>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678987" y="2126485"/>
            <a:ext cx="13868400" cy="89780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dirty="0">
                <a:ln>
                  <a:noFill/>
                </a:ln>
                <a:solidFill>
                  <a:srgbClr val="FFFFFF"/>
                </a:solidFill>
                <a:effectLst/>
                <a:uLnTx/>
                <a:uFillTx/>
                <a:latin typeface="Calibri"/>
                <a:ea typeface="+mn-ea"/>
                <a:cs typeface="+mn-cs"/>
              </a:rPr>
              <a:t>AI &amp; Machines will fulfil part of the Teacher’s role</a:t>
            </a:r>
          </a:p>
        </p:txBody>
      </p:sp>
      <p:sp>
        <p:nvSpPr>
          <p:cNvPr id="3" name="Title 20"/>
          <p:cNvSpPr txBox="1">
            <a:spLocks/>
          </p:cNvSpPr>
          <p:nvPr/>
        </p:nvSpPr>
        <p:spPr>
          <a:xfrm>
            <a:off x="687387" y="542351"/>
            <a:ext cx="21336000" cy="1097578"/>
          </a:xfrm>
          <a:prstGeom prst="rect">
            <a:avLst/>
          </a:prstGeom>
        </p:spPr>
        <p:txBody>
          <a:bodyPr vert="horz" lIns="243852" tIns="121926" rIns="243852" bIns="121926" rtlCol="0" anchor="ctr">
            <a:no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0" marR="0" lvl="0" indent="0" algn="l" defTabSz="1219261" rtl="0" eaLnBrk="1" fontAlgn="auto" latinLnBrk="0" hangingPunct="1">
              <a:lnSpc>
                <a:spcPct val="100000"/>
              </a:lnSpc>
              <a:spcBef>
                <a:spcPts val="0"/>
              </a:spcBef>
              <a:spcAft>
                <a:spcPts val="0"/>
              </a:spcAft>
              <a:buClrTx/>
              <a:buSzTx/>
              <a:buFontTx/>
              <a:buNone/>
              <a:tabLst/>
              <a:defRPr/>
            </a:pPr>
            <a:r>
              <a:rPr lang="en-US" sz="8000" dirty="0">
                <a:solidFill>
                  <a:srgbClr val="4D6D92"/>
                </a:solidFill>
                <a:latin typeface="Calibri" panose="020F0502020204030204"/>
                <a:ea typeface="+mn-ea"/>
                <a:cs typeface="Calibri Regular" charset="0"/>
              </a:rPr>
              <a:t>What does the future hold?</a:t>
            </a:r>
          </a:p>
        </p:txBody>
      </p:sp>
      <p:sp>
        <p:nvSpPr>
          <p:cNvPr id="4" name="Flowchart: Connector 3"/>
          <p:cNvSpPr/>
          <p:nvPr/>
        </p:nvSpPr>
        <p:spPr>
          <a:xfrm>
            <a:off x="8287474" y="1639929"/>
            <a:ext cx="2031455" cy="1962756"/>
          </a:xfrm>
          <a:prstGeom prst="flowChartConnector">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endParaRPr kumimoji="0" lang="en-AU" sz="4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9" name="Rectangle 8"/>
          <p:cNvSpPr/>
          <p:nvPr/>
        </p:nvSpPr>
        <p:spPr>
          <a:xfrm>
            <a:off x="8024700" y="5354919"/>
            <a:ext cx="15779479" cy="96161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dirty="0">
                <a:ln>
                  <a:noFill/>
                </a:ln>
                <a:solidFill>
                  <a:srgbClr val="FFFFFF"/>
                </a:solidFill>
                <a:effectLst/>
                <a:uLnTx/>
                <a:uFillTx/>
                <a:latin typeface="Calibri"/>
                <a:ea typeface="+mn-ea"/>
                <a:cs typeface="+mn-cs"/>
              </a:rPr>
              <a:t>Makerspace classrooms – flexible student journey’s</a:t>
            </a:r>
          </a:p>
        </p:txBody>
      </p:sp>
      <p:sp>
        <p:nvSpPr>
          <p:cNvPr id="11" name="Rectangle 10"/>
          <p:cNvSpPr/>
          <p:nvPr/>
        </p:nvSpPr>
        <p:spPr>
          <a:xfrm>
            <a:off x="5564187" y="7967051"/>
            <a:ext cx="17983200" cy="1131538"/>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dirty="0">
                <a:ln>
                  <a:noFill/>
                </a:ln>
                <a:solidFill>
                  <a:srgbClr val="FFFFFF"/>
                </a:solidFill>
                <a:effectLst/>
                <a:uLnTx/>
                <a:uFillTx/>
                <a:latin typeface="Calibri"/>
                <a:ea typeface="+mn-ea"/>
                <a:cs typeface="+mn-cs"/>
              </a:rPr>
              <a:t>Multidisciplinary learning – </a:t>
            </a:r>
            <a:r>
              <a:rPr kumimoji="0" lang="en-AU" sz="4800" b="0" i="0" u="none" strike="noStrike" kern="1200" cap="none" spc="0" normalizeH="0" baseline="0" noProof="0" dirty="0" err="1">
                <a:ln>
                  <a:noFill/>
                </a:ln>
                <a:solidFill>
                  <a:srgbClr val="FFFFFF"/>
                </a:solidFill>
                <a:effectLst/>
                <a:uLnTx/>
                <a:uFillTx/>
                <a:latin typeface="Calibri"/>
                <a:ea typeface="+mn-ea"/>
                <a:cs typeface="+mn-cs"/>
              </a:rPr>
              <a:t>Microcredentials</a:t>
            </a:r>
            <a:r>
              <a:rPr kumimoji="0" lang="en-AU" sz="4800" b="0" i="0" u="none" strike="noStrike" kern="1200" cap="none" spc="0" normalizeH="0" baseline="0" noProof="0" dirty="0">
                <a:ln>
                  <a:noFill/>
                </a:ln>
                <a:solidFill>
                  <a:srgbClr val="FFFFFF"/>
                </a:solidFill>
                <a:effectLst/>
                <a:uLnTx/>
                <a:uFillTx/>
                <a:latin typeface="Calibri"/>
                <a:ea typeface="+mn-ea"/>
                <a:cs typeface="+mn-cs"/>
              </a:rPr>
              <a:t>, Student Choice?</a:t>
            </a:r>
          </a:p>
        </p:txBody>
      </p:sp>
      <p:sp>
        <p:nvSpPr>
          <p:cNvPr id="13" name="Rectangle 12"/>
          <p:cNvSpPr/>
          <p:nvPr/>
        </p:nvSpPr>
        <p:spPr>
          <a:xfrm>
            <a:off x="2135187" y="10782337"/>
            <a:ext cx="21412200" cy="95084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dirty="0">
                <a:ln>
                  <a:noFill/>
                </a:ln>
                <a:solidFill>
                  <a:srgbClr val="FFFFFF"/>
                </a:solidFill>
                <a:effectLst/>
                <a:uLnTx/>
                <a:uFillTx/>
                <a:latin typeface="Calibri"/>
                <a:ea typeface="+mn-ea"/>
                <a:cs typeface="+mn-cs"/>
              </a:rPr>
              <a:t>New space created by the interaction of the physical and virtual worlds</a:t>
            </a:r>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01934" y="5717609"/>
            <a:ext cx="3549979" cy="2026447"/>
          </a:xfrm>
          <a:prstGeom prst="rect">
            <a:avLst/>
          </a:prstGeom>
        </p:spPr>
      </p:pic>
      <p:sp>
        <p:nvSpPr>
          <p:cNvPr id="16" name="TextBox 15"/>
          <p:cNvSpPr txBox="1"/>
          <p:nvPr/>
        </p:nvSpPr>
        <p:spPr>
          <a:xfrm>
            <a:off x="10318929" y="3060524"/>
            <a:ext cx="13228458" cy="2031325"/>
          </a:xfrm>
          <a:prstGeom prst="rect">
            <a:avLst/>
          </a:prstGeom>
          <a:noFill/>
        </p:spPr>
        <p:txBody>
          <a:bodyPr wrap="square" rtlCol="0">
            <a:spAutoFit/>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kumimoji="0" lang="en-AU" sz="4200" b="0" i="0" u="none" strike="noStrike" kern="1200" cap="none" spc="0" normalizeH="0" baseline="0" noProof="0" dirty="0">
                <a:ln>
                  <a:noFill/>
                </a:ln>
                <a:solidFill>
                  <a:srgbClr val="000000"/>
                </a:solidFill>
                <a:effectLst/>
                <a:uLnTx/>
                <a:uFillTx/>
                <a:latin typeface="Calibri"/>
                <a:ea typeface="+mn-ea"/>
                <a:cs typeface="+mn-cs"/>
              </a:rPr>
              <a:t>Automatic questioning and correction, diagnosis of learning problems, timely feedback, assessment of problem-solving skills. There will be an augmented environment.</a:t>
            </a:r>
          </a:p>
        </p:txBody>
      </p:sp>
      <p:sp>
        <p:nvSpPr>
          <p:cNvPr id="17" name="TextBox 16"/>
          <p:cNvSpPr txBox="1"/>
          <p:nvPr/>
        </p:nvSpPr>
        <p:spPr>
          <a:xfrm>
            <a:off x="8287473" y="6339898"/>
            <a:ext cx="15516706" cy="1354217"/>
          </a:xfrm>
          <a:prstGeom prst="rect">
            <a:avLst/>
          </a:prstGeom>
          <a:noFill/>
        </p:spPr>
        <p:txBody>
          <a:bodyPr wrap="square" rtlCol="0">
            <a:spAutoFit/>
          </a:bodyPr>
          <a:lstStyle/>
          <a:p>
            <a:pPr lvl="0">
              <a:defRPr/>
            </a:pPr>
            <a:r>
              <a:rPr lang="en-AU" sz="4100" dirty="0">
                <a:solidFill>
                  <a:srgbClr val="000000"/>
                </a:solidFill>
              </a:rPr>
              <a:t>There will be different ways to achieve learning outcomes, evaluate learning. Teachers </a:t>
            </a:r>
            <a:r>
              <a:rPr kumimoji="0" lang="en-AU" sz="4100" b="0" i="0" u="none" strike="noStrike" kern="1200" cap="none" spc="0" normalizeH="0" baseline="0" noProof="0" dirty="0">
                <a:ln>
                  <a:noFill/>
                </a:ln>
                <a:solidFill>
                  <a:srgbClr val="000000"/>
                </a:solidFill>
                <a:effectLst/>
                <a:uLnTx/>
                <a:uFillTx/>
                <a:latin typeface="Calibri"/>
                <a:ea typeface="+mn-ea"/>
                <a:cs typeface="+mn-cs"/>
              </a:rPr>
              <a:t>will be more innovative and develop new knowledge. </a:t>
            </a:r>
          </a:p>
        </p:txBody>
      </p:sp>
      <p:sp>
        <p:nvSpPr>
          <p:cNvPr id="19" name="TextBox 18"/>
          <p:cNvSpPr txBox="1"/>
          <p:nvPr/>
        </p:nvSpPr>
        <p:spPr>
          <a:xfrm>
            <a:off x="3125787" y="11772937"/>
            <a:ext cx="16840200" cy="1384995"/>
          </a:xfrm>
          <a:prstGeom prst="rect">
            <a:avLst/>
          </a:prstGeom>
          <a:noFill/>
        </p:spPr>
        <p:txBody>
          <a:bodyPr wrap="square" rtlCol="0">
            <a:spAutoFit/>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kumimoji="0" lang="en-AU" sz="4200" b="0" i="0" u="none" strike="noStrike" kern="1200" cap="none" spc="0" normalizeH="0" baseline="0" noProof="0" dirty="0">
                <a:ln>
                  <a:noFill/>
                </a:ln>
                <a:solidFill>
                  <a:srgbClr val="000000"/>
                </a:solidFill>
                <a:effectLst/>
                <a:uLnTx/>
                <a:uFillTx/>
                <a:latin typeface="Calibri"/>
              </a:rPr>
              <a:t>Technologies will deeply transform current teaching methods, </a:t>
            </a:r>
            <a:r>
              <a:rPr lang="en-AU" sz="4200" noProof="0" dirty="0" smtClean="0">
                <a:solidFill>
                  <a:srgbClr val="000000"/>
                </a:solidFill>
                <a:latin typeface="Calibri"/>
              </a:rPr>
              <a:t>Holograms, </a:t>
            </a:r>
            <a:r>
              <a:rPr kumimoji="0" lang="en-AU" sz="4200" b="0" i="0" u="none" strike="noStrike" kern="1200" cap="none" spc="0" normalizeH="0" baseline="0" noProof="0" dirty="0" smtClean="0">
                <a:ln>
                  <a:noFill/>
                </a:ln>
                <a:solidFill>
                  <a:srgbClr val="000000"/>
                </a:solidFill>
                <a:effectLst/>
                <a:uLnTx/>
                <a:uFillTx/>
                <a:latin typeface="Calibri"/>
              </a:rPr>
              <a:t> </a:t>
            </a:r>
            <a:r>
              <a:rPr kumimoji="0" lang="en-AU" sz="4200" b="0" i="0" u="none" strike="noStrike" kern="1200" cap="none" spc="0" normalizeH="0" baseline="0" noProof="0" dirty="0">
                <a:ln>
                  <a:noFill/>
                </a:ln>
                <a:solidFill>
                  <a:srgbClr val="000000"/>
                </a:solidFill>
                <a:effectLst/>
                <a:uLnTx/>
                <a:uFillTx/>
                <a:latin typeface="Calibri"/>
              </a:rPr>
              <a:t>deep learning, </a:t>
            </a:r>
            <a:r>
              <a:rPr kumimoji="0" lang="en-AU" sz="4200" b="0" i="0" u="none" strike="noStrike" kern="1200" cap="none" spc="0" normalizeH="0" baseline="0" noProof="0" dirty="0" smtClean="0">
                <a:ln>
                  <a:noFill/>
                </a:ln>
                <a:solidFill>
                  <a:srgbClr val="000000"/>
                </a:solidFill>
                <a:effectLst/>
                <a:uLnTx/>
                <a:uFillTx/>
                <a:latin typeface="Calibri"/>
              </a:rPr>
              <a:t>ways of giving feedback</a:t>
            </a:r>
            <a:r>
              <a:rPr kumimoji="0" lang="en-AU" sz="4200" b="0" i="0" u="none" strike="noStrike" kern="1200" cap="none" spc="0" normalizeH="0" noProof="0" dirty="0" smtClean="0">
                <a:ln>
                  <a:noFill/>
                </a:ln>
                <a:solidFill>
                  <a:srgbClr val="000000"/>
                </a:solidFill>
                <a:effectLst/>
                <a:uLnTx/>
                <a:uFillTx/>
                <a:latin typeface="Calibri"/>
              </a:rPr>
              <a:t> will change.</a:t>
            </a:r>
            <a:r>
              <a:rPr kumimoji="0" lang="en-AU" sz="4200" b="0" i="0" u="none" strike="noStrike" kern="1200" cap="none" spc="0" normalizeH="0" baseline="0" noProof="0" dirty="0" smtClean="0">
                <a:ln>
                  <a:noFill/>
                </a:ln>
                <a:solidFill>
                  <a:srgbClr val="000000"/>
                </a:solidFill>
                <a:effectLst/>
                <a:uLnTx/>
                <a:uFillTx/>
                <a:latin typeface="Calibri"/>
              </a:rPr>
              <a:t> </a:t>
            </a:r>
            <a:r>
              <a:rPr kumimoji="0" lang="en-AU" sz="4200" b="0" i="0" u="none" strike="noStrike" kern="1200" cap="none" spc="0" normalizeH="0" baseline="0" noProof="0" dirty="0">
                <a:ln>
                  <a:noFill/>
                </a:ln>
                <a:solidFill>
                  <a:srgbClr val="000000"/>
                </a:solidFill>
                <a:effectLst/>
                <a:uLnTx/>
                <a:uFillTx/>
                <a:latin typeface="Calibri"/>
              </a:rPr>
              <a:t>Facial recognition.</a:t>
            </a:r>
          </a:p>
        </p:txBody>
      </p:sp>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383536" y="12573000"/>
            <a:ext cx="3715647" cy="655194"/>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2996" y="1919304"/>
            <a:ext cx="6000789" cy="40005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extBox 1">
            <a:extLst>
              <a:ext uri="{FF2B5EF4-FFF2-40B4-BE49-F238E27FC236}">
                <a16:creationId xmlns:a16="http://schemas.microsoft.com/office/drawing/2014/main" id="{FF76BB6B-B59E-1247-BBC3-BFD8F6B4BF3A}"/>
              </a:ext>
            </a:extLst>
          </p:cNvPr>
          <p:cNvSpPr txBox="1"/>
          <p:nvPr/>
        </p:nvSpPr>
        <p:spPr>
          <a:xfrm>
            <a:off x="6067640" y="9145324"/>
            <a:ext cx="17479747" cy="1446550"/>
          </a:xfrm>
          <a:prstGeom prst="rect">
            <a:avLst/>
          </a:prstGeom>
          <a:noFill/>
        </p:spPr>
        <p:txBody>
          <a:bodyPr wrap="square" rtlCol="0">
            <a:spAutoFit/>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Creation, Collaboration, Construction. Multidisciplinary and personalized </a:t>
            </a:r>
            <a:br>
              <a:rPr kumimoji="0" lang="en-US" sz="4400" b="0" i="0" u="none" strike="noStrike" kern="1200" cap="none" spc="0" normalizeH="0" baseline="0" noProof="0" dirty="0">
                <a:ln>
                  <a:noFill/>
                </a:ln>
                <a:solidFill>
                  <a:srgbClr val="000000"/>
                </a:solidFill>
                <a:effectLst/>
                <a:uLnTx/>
                <a:uFillTx/>
                <a:latin typeface="Calibri"/>
                <a:ea typeface="+mn-ea"/>
                <a:cs typeface="+mn-cs"/>
              </a:rPr>
            </a:br>
            <a:r>
              <a:rPr kumimoji="0" lang="en-US" sz="4400" b="0" i="0" u="none" strike="noStrike" kern="1200" cap="none" spc="0" normalizeH="0" baseline="0" noProof="0" dirty="0">
                <a:ln>
                  <a:noFill/>
                </a:ln>
                <a:solidFill>
                  <a:srgbClr val="000000"/>
                </a:solidFill>
                <a:effectLst/>
                <a:uLnTx/>
                <a:uFillTx/>
                <a:latin typeface="Calibri"/>
                <a:ea typeface="+mn-ea"/>
                <a:cs typeface="+mn-cs"/>
              </a:rPr>
              <a:t>learning based on learning needs. AI </a:t>
            </a:r>
            <a:r>
              <a:rPr kumimoji="0" lang="en-AU" sz="4400" b="0" i="0" u="none" strike="noStrike" kern="1200" cap="none" spc="0" normalizeH="0" baseline="0" noProof="0" dirty="0">
                <a:ln>
                  <a:noFill/>
                </a:ln>
                <a:solidFill>
                  <a:srgbClr val="000000"/>
                </a:solidFill>
                <a:effectLst/>
                <a:uLnTx/>
                <a:uFillTx/>
                <a:latin typeface="Calibri"/>
                <a:ea typeface="+mn-ea"/>
                <a:cs typeface="+mn-cs"/>
              </a:rPr>
              <a:t>Learning Assistant’s for self-learning. </a:t>
            </a:r>
            <a:endParaRPr kumimoji="0" lang="en-US" sz="4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0C6600F1-3193-1744-81BB-D6F09A4A0DB4}"/>
              </a:ext>
            </a:extLst>
          </p:cNvPr>
          <p:cNvSpPr/>
          <p:nvPr/>
        </p:nvSpPr>
        <p:spPr>
          <a:xfrm>
            <a:off x="154780" y="13258800"/>
            <a:ext cx="12192000" cy="400110"/>
          </a:xfrm>
          <a:prstGeom prst="rect">
            <a:avLst/>
          </a:prstGeom>
        </p:spPr>
        <p:txBody>
          <a:bodyPr>
            <a:spAutoFit/>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97979"/>
                </a:solidFill>
                <a:effectLst/>
                <a:uLnTx/>
                <a:uFillTx/>
                <a:latin typeface="Calibri" panose="020F0502020204030204" pitchFamily="34" charset="0"/>
                <a:ea typeface="Calibri" panose="020F0502020204030204" pitchFamily="34" charset="0"/>
                <a:cs typeface="Times New Roman" panose="02020603050405020304" pitchFamily="18" charset="0"/>
              </a:rPr>
              <a:t>Professor WU </a:t>
            </a:r>
            <a:r>
              <a:rPr kumimoji="0" lang="en-US" sz="2000" b="1" i="0" u="none" strike="noStrike" kern="1200" cap="none" spc="0" normalizeH="0" baseline="0" noProof="0" dirty="0" err="1">
                <a:ln>
                  <a:noFill/>
                </a:ln>
                <a:solidFill>
                  <a:srgbClr val="797979"/>
                </a:solidFill>
                <a:effectLst/>
                <a:uLnTx/>
                <a:uFillTx/>
                <a:latin typeface="Calibri" panose="020F0502020204030204" pitchFamily="34" charset="0"/>
                <a:ea typeface="Calibri" panose="020F0502020204030204" pitchFamily="34" charset="0"/>
                <a:cs typeface="Times New Roman" panose="02020603050405020304" pitchFamily="18" charset="0"/>
              </a:rPr>
              <a:t>Zhaohui</a:t>
            </a:r>
            <a:r>
              <a:rPr kumimoji="0" lang="en-US" sz="2000" b="1" i="0" u="none" strike="noStrike" kern="1200" cap="none" spc="0" normalizeH="0" baseline="0" noProof="0" dirty="0">
                <a:ln>
                  <a:noFill/>
                </a:ln>
                <a:solidFill>
                  <a:srgbClr val="797979"/>
                </a:solidFill>
                <a:effectLst/>
                <a:uLnTx/>
                <a:uFillTx/>
                <a:latin typeface="Calibri" panose="020F0502020204030204" pitchFamily="34" charset="0"/>
                <a:ea typeface="Calibri" panose="020F0502020204030204" pitchFamily="34" charset="0"/>
                <a:cs typeface="Times New Roman" panose="02020603050405020304" pitchFamily="18" charset="0"/>
              </a:rPr>
              <a:t>, Zhejiang University, China </a:t>
            </a:r>
            <a:endParaRPr kumimoji="0" lang="en-US" sz="2000" b="0" i="0" u="none" strike="noStrike" kern="1200" cap="none" spc="0" normalizeH="0" baseline="0" noProof="0" dirty="0">
              <a:ln>
                <a:noFill/>
              </a:ln>
              <a:solidFill>
                <a:srgbClr val="797979"/>
              </a:solidFill>
              <a:effectLst/>
              <a:uLnTx/>
              <a:uFillTx/>
              <a:latin typeface="Calibri"/>
              <a:ea typeface="+mn-ea"/>
              <a:cs typeface="+mn-cs"/>
            </a:endParaRPr>
          </a:p>
        </p:txBody>
      </p:sp>
      <p:sp>
        <p:nvSpPr>
          <p:cNvPr id="23" name="Flowchart: Connector 22"/>
          <p:cNvSpPr/>
          <p:nvPr/>
        </p:nvSpPr>
        <p:spPr>
          <a:xfrm>
            <a:off x="6316531" y="4868673"/>
            <a:ext cx="2031455" cy="1962756"/>
          </a:xfrm>
          <a:prstGeom prst="flowChartConnector">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endParaRPr kumimoji="0" lang="en-AU" sz="4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4" name="Flowchart: Connector 23"/>
          <p:cNvSpPr/>
          <p:nvPr/>
        </p:nvSpPr>
        <p:spPr>
          <a:xfrm>
            <a:off x="4037772" y="7588755"/>
            <a:ext cx="2031455" cy="1962756"/>
          </a:xfrm>
          <a:prstGeom prst="flowChartConnector">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endParaRPr kumimoji="0" lang="en-AU" sz="4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5" name="Flowchart: Connector 24"/>
          <p:cNvSpPr/>
          <p:nvPr/>
        </p:nvSpPr>
        <p:spPr>
          <a:xfrm>
            <a:off x="1247055" y="10264232"/>
            <a:ext cx="2031455" cy="1962756"/>
          </a:xfrm>
          <a:prstGeom prst="flowChartConnector">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endParaRPr kumimoji="0" lang="en-AU" sz="48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834797341"/>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4"/>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prstGeom prst="rect">
            <a:avLst/>
          </a:prstGeom>
        </p:spPr>
      </p:pic>
      <p:sp>
        <p:nvSpPr>
          <p:cNvPr id="17" name="Subtitle 2"/>
          <p:cNvSpPr txBox="1">
            <a:spLocks/>
          </p:cNvSpPr>
          <p:nvPr/>
        </p:nvSpPr>
        <p:spPr>
          <a:xfrm>
            <a:off x="4451405" y="8534400"/>
            <a:ext cx="15574078" cy="1105808"/>
          </a:xfrm>
          <a:prstGeom prst="rect">
            <a:avLst/>
          </a:prstGeom>
        </p:spPr>
        <p:txBody>
          <a:bodyPr vert="horz" lIns="243852" tIns="121926" rIns="243852" bIns="121926"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pPr algn="ctr"/>
            <a:r>
              <a:rPr lang="en-US" sz="4300" dirty="0">
                <a:solidFill>
                  <a:schemeClr val="bg1"/>
                </a:solidFill>
                <a:latin typeface="+mn-lt"/>
                <a:cs typeface="Calibri Regular" charset="0"/>
              </a:rPr>
              <a:t>Make tomorrow better.</a:t>
            </a:r>
          </a:p>
        </p:txBody>
      </p:sp>
      <p:sp>
        <p:nvSpPr>
          <p:cNvPr id="23" name="TextBox 22"/>
          <p:cNvSpPr txBox="1"/>
          <p:nvPr/>
        </p:nvSpPr>
        <p:spPr>
          <a:xfrm>
            <a:off x="16558591" y="-2087217"/>
            <a:ext cx="184731" cy="830997"/>
          </a:xfrm>
          <a:prstGeom prst="rect">
            <a:avLst/>
          </a:prstGeom>
          <a:noFill/>
        </p:spPr>
        <p:txBody>
          <a:bodyPr wrap="none" rtlCol="0">
            <a:spAutoFit/>
          </a:bodyPr>
          <a:lstStyle/>
          <a:p>
            <a:endParaRPr lang="en-US" dirty="0"/>
          </a:p>
        </p:txBody>
      </p:sp>
      <p:sp>
        <p:nvSpPr>
          <p:cNvPr id="20" name="Title 1"/>
          <p:cNvSpPr txBox="1">
            <a:spLocks/>
          </p:cNvSpPr>
          <p:nvPr/>
        </p:nvSpPr>
        <p:spPr>
          <a:xfrm>
            <a:off x="7522875" y="5551143"/>
            <a:ext cx="9404124" cy="2579507"/>
          </a:xfrm>
          <a:prstGeom prst="rect">
            <a:avLst/>
          </a:prstGeom>
          <a:ln w="76200">
            <a:solidFill>
              <a:schemeClr val="bg1"/>
            </a:solidFill>
          </a:ln>
        </p:spPr>
        <p:txBody>
          <a:bodyPr vert="horz" wrap="none" lIns="720000" tIns="180000" rIns="720000" bIns="180000" rtlCol="0" anchor="ctr">
            <a:sp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r>
              <a:rPr lang="en-US" sz="14400" dirty="0">
                <a:solidFill>
                  <a:schemeClr val="bg1"/>
                </a:solidFill>
                <a:latin typeface="+mj-lt"/>
                <a:cs typeface="Calibri Regular" charset="0"/>
              </a:rPr>
              <a:t>Thank you</a:t>
            </a:r>
          </a:p>
        </p:txBody>
      </p:sp>
    </p:spTree>
    <p:extLst>
      <p:ext uri="{BB962C8B-B14F-4D97-AF65-F5344CB8AC3E}">
        <p14:creationId xmlns:p14="http://schemas.microsoft.com/office/powerpoint/2010/main" val="679722768"/>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ubtitle 2"/>
          <p:cNvSpPr txBox="1">
            <a:spLocks/>
          </p:cNvSpPr>
          <p:nvPr/>
        </p:nvSpPr>
        <p:spPr>
          <a:xfrm>
            <a:off x="13708408" y="2680394"/>
            <a:ext cx="9878690" cy="1891904"/>
          </a:xfrm>
          <a:prstGeom prst="rect">
            <a:avLst/>
          </a:prstGeom>
        </p:spPr>
        <p:txBody>
          <a:bodyPr vert="horz" lIns="243820" tIns="121910" rIns="243820" bIns="12191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r>
              <a:rPr lang="en-US" sz="4000" dirty="0">
                <a:solidFill>
                  <a:schemeClr val="tx2"/>
                </a:solidFill>
                <a:cs typeface="Calibri Regular" charset="0"/>
              </a:rPr>
              <a:t>Over 57,000 students (37,000 EFTSL); </a:t>
            </a:r>
            <a:br>
              <a:rPr lang="en-US" sz="4000" dirty="0">
                <a:solidFill>
                  <a:schemeClr val="tx2"/>
                </a:solidFill>
                <a:cs typeface="Calibri Regular" charset="0"/>
              </a:rPr>
            </a:br>
            <a:r>
              <a:rPr lang="en-US" sz="4000" dirty="0">
                <a:solidFill>
                  <a:schemeClr val="tx2"/>
                </a:solidFill>
                <a:cs typeface="Calibri Regular" charset="0"/>
              </a:rPr>
              <a:t>25% of students are international</a:t>
            </a:r>
          </a:p>
        </p:txBody>
      </p:sp>
      <p:sp>
        <p:nvSpPr>
          <p:cNvPr id="56" name="AutoShape 98"/>
          <p:cNvSpPr>
            <a:spLocks/>
          </p:cNvSpPr>
          <p:nvPr/>
        </p:nvSpPr>
        <p:spPr bwMode="auto">
          <a:xfrm>
            <a:off x="13109965" y="8308308"/>
            <a:ext cx="524348" cy="6778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7647"/>
                </a:moveTo>
                <a:cubicBezTo>
                  <a:pt x="21599" y="8410"/>
                  <a:pt x="21443" y="9124"/>
                  <a:pt x="21132" y="9804"/>
                </a:cubicBezTo>
                <a:cubicBezTo>
                  <a:pt x="20820" y="10488"/>
                  <a:pt x="20404" y="11134"/>
                  <a:pt x="19880" y="11747"/>
                </a:cubicBezTo>
                <a:lnTo>
                  <a:pt x="12619" y="20679"/>
                </a:lnTo>
                <a:cubicBezTo>
                  <a:pt x="12095" y="21292"/>
                  <a:pt x="11491" y="21599"/>
                  <a:pt x="10804" y="21599"/>
                </a:cubicBezTo>
                <a:cubicBezTo>
                  <a:pt x="10112" y="21599"/>
                  <a:pt x="9520" y="21292"/>
                  <a:pt x="9024" y="20679"/>
                </a:cubicBezTo>
                <a:lnTo>
                  <a:pt x="1727" y="11718"/>
                </a:lnTo>
                <a:cubicBezTo>
                  <a:pt x="1203" y="11106"/>
                  <a:pt x="783" y="10462"/>
                  <a:pt x="472" y="9782"/>
                </a:cubicBezTo>
                <a:cubicBezTo>
                  <a:pt x="156" y="9110"/>
                  <a:pt x="0" y="8398"/>
                  <a:pt x="0" y="7647"/>
                </a:cubicBezTo>
                <a:cubicBezTo>
                  <a:pt x="0" y="6594"/>
                  <a:pt x="279" y="5601"/>
                  <a:pt x="843" y="4669"/>
                </a:cubicBezTo>
                <a:cubicBezTo>
                  <a:pt x="1403" y="3737"/>
                  <a:pt x="2179" y="2921"/>
                  <a:pt x="3164" y="2227"/>
                </a:cubicBezTo>
                <a:cubicBezTo>
                  <a:pt x="4143" y="1538"/>
                  <a:pt x="5296" y="990"/>
                  <a:pt x="6615" y="595"/>
                </a:cubicBezTo>
                <a:cubicBezTo>
                  <a:pt x="7936" y="197"/>
                  <a:pt x="9344" y="0"/>
                  <a:pt x="10819" y="0"/>
                </a:cubicBezTo>
                <a:cubicBezTo>
                  <a:pt x="12315" y="0"/>
                  <a:pt x="13719" y="197"/>
                  <a:pt x="15023" y="595"/>
                </a:cubicBezTo>
                <a:cubicBezTo>
                  <a:pt x="16335" y="993"/>
                  <a:pt x="17475" y="1538"/>
                  <a:pt x="18451" y="2227"/>
                </a:cubicBezTo>
                <a:cubicBezTo>
                  <a:pt x="19427" y="2921"/>
                  <a:pt x="20200" y="3737"/>
                  <a:pt x="20756" y="4669"/>
                </a:cubicBezTo>
                <a:cubicBezTo>
                  <a:pt x="21320" y="5603"/>
                  <a:pt x="21599" y="6594"/>
                  <a:pt x="21599" y="7647"/>
                </a:cubicBezTo>
                <a:moveTo>
                  <a:pt x="10819" y="11408"/>
                </a:moveTo>
                <a:cubicBezTo>
                  <a:pt x="11547" y="11408"/>
                  <a:pt x="12240" y="11309"/>
                  <a:pt x="12900" y="11114"/>
                </a:cubicBezTo>
                <a:cubicBezTo>
                  <a:pt x="13556" y="10922"/>
                  <a:pt x="14127" y="10651"/>
                  <a:pt x="14612" y="10310"/>
                </a:cubicBezTo>
                <a:cubicBezTo>
                  <a:pt x="15096" y="9968"/>
                  <a:pt x="15476" y="9564"/>
                  <a:pt x="15748" y="9107"/>
                </a:cubicBezTo>
                <a:cubicBezTo>
                  <a:pt x="16028" y="8650"/>
                  <a:pt x="16164" y="8158"/>
                  <a:pt x="16164" y="7645"/>
                </a:cubicBezTo>
                <a:cubicBezTo>
                  <a:pt x="16164" y="7131"/>
                  <a:pt x="16028" y="6642"/>
                  <a:pt x="15748" y="6176"/>
                </a:cubicBezTo>
                <a:cubicBezTo>
                  <a:pt x="15476" y="5713"/>
                  <a:pt x="15096" y="5304"/>
                  <a:pt x="14612" y="4951"/>
                </a:cubicBezTo>
                <a:cubicBezTo>
                  <a:pt x="14128" y="4604"/>
                  <a:pt x="13564" y="4327"/>
                  <a:pt x="12908" y="4135"/>
                </a:cubicBezTo>
                <a:cubicBezTo>
                  <a:pt x="12256" y="3943"/>
                  <a:pt x="11564" y="3842"/>
                  <a:pt x="10820" y="3842"/>
                </a:cubicBezTo>
                <a:cubicBezTo>
                  <a:pt x="10068" y="3842"/>
                  <a:pt x="9376" y="3940"/>
                  <a:pt x="8736" y="4135"/>
                </a:cubicBezTo>
                <a:cubicBezTo>
                  <a:pt x="8092" y="4327"/>
                  <a:pt x="7528" y="4604"/>
                  <a:pt x="7032" y="4951"/>
                </a:cubicBezTo>
                <a:cubicBezTo>
                  <a:pt x="6532" y="5304"/>
                  <a:pt x="6148" y="5713"/>
                  <a:pt x="5872" y="6171"/>
                </a:cubicBezTo>
                <a:cubicBezTo>
                  <a:pt x="5596" y="6628"/>
                  <a:pt x="5460" y="7119"/>
                  <a:pt x="5460" y="7642"/>
                </a:cubicBezTo>
                <a:cubicBezTo>
                  <a:pt x="5460" y="8155"/>
                  <a:pt x="5596" y="8644"/>
                  <a:pt x="5872" y="9104"/>
                </a:cubicBezTo>
                <a:cubicBezTo>
                  <a:pt x="6148" y="9561"/>
                  <a:pt x="6532" y="9965"/>
                  <a:pt x="7032" y="10307"/>
                </a:cubicBezTo>
                <a:cubicBezTo>
                  <a:pt x="7528" y="10648"/>
                  <a:pt x="8092" y="10919"/>
                  <a:pt x="8736" y="11111"/>
                </a:cubicBezTo>
                <a:cubicBezTo>
                  <a:pt x="9376" y="11309"/>
                  <a:pt x="10068" y="11408"/>
                  <a:pt x="10819" y="11408"/>
                </a:cubicBezTo>
              </a:path>
            </a:pathLst>
          </a:custGeom>
          <a:solidFill>
            <a:schemeClr val="accent2"/>
          </a:solidFill>
          <a:ln>
            <a:noFill/>
          </a:ln>
          <a:effectLst/>
        </p:spPr>
        <p:txBody>
          <a:bodyPr lIns="38096" tIns="38096" rIns="38096" bIns="38096" anchor="ctr"/>
          <a:lstStyle/>
          <a:p>
            <a:pPr defTabSz="342832">
              <a:defRPr/>
            </a:pPr>
            <a:endParaRPr lang="es-ES" sz="2200">
              <a:solidFill>
                <a:srgbClr val="44CEB9"/>
              </a:solidFill>
              <a:effectLst>
                <a:outerShdw blurRad="38100" dist="38100" dir="2700000" algn="tl">
                  <a:srgbClr val="000000"/>
                </a:outerShdw>
              </a:effectLst>
              <a:cs typeface="Gill Sans" charset="0"/>
              <a:sym typeface="Gill Sans" charset="0"/>
            </a:endParaRPr>
          </a:p>
        </p:txBody>
      </p:sp>
      <p:sp>
        <p:nvSpPr>
          <p:cNvPr id="17" name="Subtitle 2"/>
          <p:cNvSpPr txBox="1">
            <a:spLocks/>
          </p:cNvSpPr>
          <p:nvPr/>
        </p:nvSpPr>
        <p:spPr>
          <a:xfrm>
            <a:off x="13784597" y="4753830"/>
            <a:ext cx="9802500" cy="1734432"/>
          </a:xfrm>
          <a:prstGeom prst="rect">
            <a:avLst/>
          </a:prstGeom>
        </p:spPr>
        <p:txBody>
          <a:bodyPr vert="horz" lIns="243820" tIns="121910" rIns="243820" bIns="12191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r>
              <a:rPr lang="en-US" sz="4000" dirty="0">
                <a:solidFill>
                  <a:schemeClr val="tx2"/>
                </a:solidFill>
                <a:cs typeface="Calibri Regular" charset="0"/>
              </a:rPr>
              <a:t>12th largest university in Australia &amp; </a:t>
            </a:r>
            <a:br>
              <a:rPr lang="en-US" sz="4000" dirty="0">
                <a:solidFill>
                  <a:schemeClr val="tx2"/>
                </a:solidFill>
                <a:cs typeface="Calibri Regular" charset="0"/>
              </a:rPr>
            </a:br>
            <a:r>
              <a:rPr lang="en-US" sz="4000" dirty="0">
                <a:solidFill>
                  <a:schemeClr val="tx2"/>
                </a:solidFill>
                <a:cs typeface="Calibri Regular" charset="0"/>
              </a:rPr>
              <a:t>10th largest for overseas students</a:t>
            </a:r>
          </a:p>
        </p:txBody>
      </p:sp>
      <p:sp>
        <p:nvSpPr>
          <p:cNvPr id="21" name="Subtitle 2"/>
          <p:cNvSpPr txBox="1">
            <a:spLocks/>
          </p:cNvSpPr>
          <p:nvPr/>
        </p:nvSpPr>
        <p:spPr>
          <a:xfrm>
            <a:off x="13784597" y="6676080"/>
            <a:ext cx="10066072" cy="1752372"/>
          </a:xfrm>
          <a:prstGeom prst="rect">
            <a:avLst/>
          </a:prstGeom>
        </p:spPr>
        <p:txBody>
          <a:bodyPr vert="horz" lIns="243820" tIns="121910" rIns="243820" bIns="12191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r>
              <a:rPr lang="en-US" sz="4000" dirty="0">
                <a:solidFill>
                  <a:schemeClr val="tx2"/>
                </a:solidFill>
                <a:cs typeface="Calibri Regular" charset="0"/>
              </a:rPr>
              <a:t>Almost 4,000 equivalent full-time staff</a:t>
            </a:r>
          </a:p>
        </p:txBody>
      </p:sp>
      <p:sp>
        <p:nvSpPr>
          <p:cNvPr id="27" name="Subtitle 2"/>
          <p:cNvSpPr txBox="1">
            <a:spLocks/>
          </p:cNvSpPr>
          <p:nvPr/>
        </p:nvSpPr>
        <p:spPr>
          <a:xfrm>
            <a:off x="13784597" y="8077042"/>
            <a:ext cx="9456552" cy="1752372"/>
          </a:xfrm>
          <a:prstGeom prst="rect">
            <a:avLst/>
          </a:prstGeom>
        </p:spPr>
        <p:txBody>
          <a:bodyPr vert="horz" lIns="243820" tIns="121910" rIns="243820" bIns="12191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r>
              <a:rPr lang="en-US" sz="4000" dirty="0">
                <a:solidFill>
                  <a:schemeClr val="tx2"/>
                </a:solidFill>
                <a:cs typeface="Calibri Regular" charset="0"/>
              </a:rPr>
              <a:t>Destination of choice for WA university applicants with 53% domestic market share</a:t>
            </a:r>
          </a:p>
        </p:txBody>
      </p:sp>
      <p:sp>
        <p:nvSpPr>
          <p:cNvPr id="29" name="Subtitle 2"/>
          <p:cNvSpPr txBox="1">
            <a:spLocks/>
          </p:cNvSpPr>
          <p:nvPr/>
        </p:nvSpPr>
        <p:spPr>
          <a:xfrm>
            <a:off x="13784597" y="10279156"/>
            <a:ext cx="9456552" cy="1752372"/>
          </a:xfrm>
          <a:prstGeom prst="rect">
            <a:avLst/>
          </a:prstGeom>
        </p:spPr>
        <p:txBody>
          <a:bodyPr vert="horz" lIns="243820" tIns="121910" rIns="243820" bIns="12191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r>
              <a:rPr lang="en-US" sz="4000" dirty="0">
                <a:solidFill>
                  <a:schemeClr val="tx2"/>
                </a:solidFill>
                <a:cs typeface="Calibri Regular" charset="0"/>
              </a:rPr>
              <a:t>Major campuses in Perth, Kalgoorlie, Singapore, Malaysia, Mauritius and Dubai</a:t>
            </a:r>
          </a:p>
        </p:txBody>
      </p:sp>
      <p:sp>
        <p:nvSpPr>
          <p:cNvPr id="34" name="Freeform 33"/>
          <p:cNvSpPr>
            <a:spLocks noChangeArrowheads="1"/>
          </p:cNvSpPr>
          <p:nvPr/>
        </p:nvSpPr>
        <p:spPr bwMode="auto">
          <a:xfrm>
            <a:off x="13132964" y="10502537"/>
            <a:ext cx="476254" cy="516766"/>
          </a:xfrm>
          <a:custGeom>
            <a:avLst/>
            <a:gdLst>
              <a:gd name="T0" fmla="*/ 133 w 498"/>
              <a:gd name="T1" fmla="*/ 469 h 470"/>
              <a:gd name="T2" fmla="*/ 133 w 498"/>
              <a:gd name="T3" fmla="*/ 469 h 470"/>
              <a:gd name="T4" fmla="*/ 186 w 498"/>
              <a:gd name="T5" fmla="*/ 469 h 470"/>
              <a:gd name="T6" fmla="*/ 293 w 498"/>
              <a:gd name="T7" fmla="*/ 265 h 470"/>
              <a:gd name="T8" fmla="*/ 426 w 498"/>
              <a:gd name="T9" fmla="*/ 265 h 470"/>
              <a:gd name="T10" fmla="*/ 497 w 498"/>
              <a:gd name="T11" fmla="*/ 230 h 470"/>
              <a:gd name="T12" fmla="*/ 426 w 498"/>
              <a:gd name="T13" fmla="*/ 195 h 470"/>
              <a:gd name="T14" fmla="*/ 293 w 498"/>
              <a:gd name="T15" fmla="*/ 195 h 470"/>
              <a:gd name="T16" fmla="*/ 186 w 498"/>
              <a:gd name="T17" fmla="*/ 0 h 470"/>
              <a:gd name="T18" fmla="*/ 133 w 498"/>
              <a:gd name="T19" fmla="*/ 0 h 470"/>
              <a:gd name="T20" fmla="*/ 195 w 498"/>
              <a:gd name="T21" fmla="*/ 195 h 470"/>
              <a:gd name="T22" fmla="*/ 107 w 498"/>
              <a:gd name="T23" fmla="*/ 195 h 470"/>
              <a:gd name="T24" fmla="*/ 53 w 498"/>
              <a:gd name="T25" fmla="*/ 150 h 470"/>
              <a:gd name="T26" fmla="*/ 0 w 498"/>
              <a:gd name="T27" fmla="*/ 150 h 470"/>
              <a:gd name="T28" fmla="*/ 36 w 498"/>
              <a:gd name="T29" fmla="*/ 230 h 470"/>
              <a:gd name="T30" fmla="*/ 0 w 498"/>
              <a:gd name="T31" fmla="*/ 319 h 470"/>
              <a:gd name="T32" fmla="*/ 53 w 498"/>
              <a:gd name="T33" fmla="*/ 319 h 470"/>
              <a:gd name="T34" fmla="*/ 107 w 498"/>
              <a:gd name="T35" fmla="*/ 265 h 470"/>
              <a:gd name="T36" fmla="*/ 195 w 498"/>
              <a:gd name="T37" fmla="*/ 265 h 470"/>
              <a:gd name="T38" fmla="*/ 133 w 498"/>
              <a:gd name="T39" fmla="*/ 4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8" h="470">
                <a:moveTo>
                  <a:pt x="133" y="469"/>
                </a:moveTo>
                <a:lnTo>
                  <a:pt x="133" y="469"/>
                </a:lnTo>
                <a:cubicBezTo>
                  <a:pt x="186" y="469"/>
                  <a:pt x="186" y="469"/>
                  <a:pt x="186" y="469"/>
                </a:cubicBezTo>
                <a:cubicBezTo>
                  <a:pt x="293" y="265"/>
                  <a:pt x="293" y="265"/>
                  <a:pt x="293" y="265"/>
                </a:cubicBezTo>
                <a:cubicBezTo>
                  <a:pt x="426" y="265"/>
                  <a:pt x="426" y="265"/>
                  <a:pt x="426" y="265"/>
                </a:cubicBezTo>
                <a:cubicBezTo>
                  <a:pt x="426" y="265"/>
                  <a:pt x="497" y="265"/>
                  <a:pt x="497" y="230"/>
                </a:cubicBezTo>
                <a:cubicBezTo>
                  <a:pt x="497" y="195"/>
                  <a:pt x="426" y="195"/>
                  <a:pt x="426" y="195"/>
                </a:cubicBezTo>
                <a:cubicBezTo>
                  <a:pt x="293" y="195"/>
                  <a:pt x="293" y="195"/>
                  <a:pt x="293" y="195"/>
                </a:cubicBezTo>
                <a:cubicBezTo>
                  <a:pt x="186" y="0"/>
                  <a:pt x="186" y="0"/>
                  <a:pt x="186" y="0"/>
                </a:cubicBezTo>
                <a:cubicBezTo>
                  <a:pt x="133" y="0"/>
                  <a:pt x="133" y="0"/>
                  <a:pt x="133" y="0"/>
                </a:cubicBezTo>
                <a:cubicBezTo>
                  <a:pt x="195" y="195"/>
                  <a:pt x="195" y="195"/>
                  <a:pt x="195" y="195"/>
                </a:cubicBezTo>
                <a:cubicBezTo>
                  <a:pt x="107" y="195"/>
                  <a:pt x="107" y="195"/>
                  <a:pt x="107" y="195"/>
                </a:cubicBezTo>
                <a:cubicBezTo>
                  <a:pt x="53" y="150"/>
                  <a:pt x="53" y="150"/>
                  <a:pt x="53" y="150"/>
                </a:cubicBezTo>
                <a:cubicBezTo>
                  <a:pt x="0" y="150"/>
                  <a:pt x="0" y="150"/>
                  <a:pt x="0" y="150"/>
                </a:cubicBezTo>
                <a:cubicBezTo>
                  <a:pt x="36" y="230"/>
                  <a:pt x="36" y="230"/>
                  <a:pt x="36" y="230"/>
                </a:cubicBezTo>
                <a:cubicBezTo>
                  <a:pt x="0" y="319"/>
                  <a:pt x="0" y="319"/>
                  <a:pt x="0" y="319"/>
                </a:cubicBezTo>
                <a:cubicBezTo>
                  <a:pt x="53" y="319"/>
                  <a:pt x="53" y="319"/>
                  <a:pt x="53" y="319"/>
                </a:cubicBezTo>
                <a:cubicBezTo>
                  <a:pt x="107" y="265"/>
                  <a:pt x="107" y="265"/>
                  <a:pt x="107" y="265"/>
                </a:cubicBezTo>
                <a:cubicBezTo>
                  <a:pt x="195" y="265"/>
                  <a:pt x="195" y="265"/>
                  <a:pt x="195" y="265"/>
                </a:cubicBezTo>
                <a:lnTo>
                  <a:pt x="133" y="469"/>
                </a:lnTo>
              </a:path>
            </a:pathLst>
          </a:custGeom>
          <a:solidFill>
            <a:schemeClr val="accent2"/>
          </a:solidFill>
          <a:ln>
            <a:noFill/>
          </a:ln>
          <a:effectLst/>
        </p:spPr>
        <p:txBody>
          <a:bodyPr wrap="none" anchor="ctr"/>
          <a:lstStyle/>
          <a:p>
            <a:endParaRPr lang="en-US" sz="2400"/>
          </a:p>
        </p:txBody>
      </p:sp>
      <p:sp>
        <p:nvSpPr>
          <p:cNvPr id="39" name="AutoShape 65"/>
          <p:cNvSpPr>
            <a:spLocks/>
          </p:cNvSpPr>
          <p:nvPr/>
        </p:nvSpPr>
        <p:spPr bwMode="auto">
          <a:xfrm>
            <a:off x="13120188" y="5038739"/>
            <a:ext cx="466854" cy="455238"/>
          </a:xfrm>
          <a:custGeom>
            <a:avLst/>
            <a:gdLst>
              <a:gd name="T0" fmla="*/ 10795 w 21590"/>
              <a:gd name="T1" fmla="*/ 10800 h 21600"/>
              <a:gd name="T2" fmla="*/ 10795 w 21590"/>
              <a:gd name="T3" fmla="*/ 10800 h 21600"/>
              <a:gd name="T4" fmla="*/ 10795 w 21590"/>
              <a:gd name="T5" fmla="*/ 10800 h 21600"/>
              <a:gd name="T6" fmla="*/ 10795 w 21590"/>
              <a:gd name="T7" fmla="*/ 10800 h 21600"/>
            </a:gdLst>
            <a:ahLst/>
            <a:cxnLst>
              <a:cxn ang="0">
                <a:pos x="T0" y="T1"/>
              </a:cxn>
              <a:cxn ang="0">
                <a:pos x="T2" y="T3"/>
              </a:cxn>
              <a:cxn ang="0">
                <a:pos x="T4" y="T5"/>
              </a:cxn>
              <a:cxn ang="0">
                <a:pos x="T6" y="T7"/>
              </a:cxn>
            </a:cxnLst>
            <a:rect l="0" t="0" r="r" b="b"/>
            <a:pathLst>
              <a:path w="21590" h="21600">
                <a:moveTo>
                  <a:pt x="21292" y="12679"/>
                </a:moveTo>
                <a:cubicBezTo>
                  <a:pt x="21501" y="12885"/>
                  <a:pt x="21600" y="13136"/>
                  <a:pt x="21588" y="13436"/>
                </a:cubicBezTo>
                <a:cubicBezTo>
                  <a:pt x="21588" y="13662"/>
                  <a:pt x="21518" y="13865"/>
                  <a:pt x="21374" y="14043"/>
                </a:cubicBezTo>
                <a:cubicBezTo>
                  <a:pt x="21230" y="14224"/>
                  <a:pt x="21046" y="14342"/>
                  <a:pt x="20820" y="14393"/>
                </a:cubicBezTo>
                <a:lnTo>
                  <a:pt x="18197" y="15057"/>
                </a:lnTo>
                <a:cubicBezTo>
                  <a:pt x="18250" y="15220"/>
                  <a:pt x="18318" y="15438"/>
                  <a:pt x="18400" y="15706"/>
                </a:cubicBezTo>
                <a:cubicBezTo>
                  <a:pt x="18479" y="15977"/>
                  <a:pt x="18564" y="16254"/>
                  <a:pt x="18649" y="16531"/>
                </a:cubicBezTo>
                <a:cubicBezTo>
                  <a:pt x="18736" y="16810"/>
                  <a:pt x="18809" y="17081"/>
                  <a:pt x="18874" y="17333"/>
                </a:cubicBezTo>
                <a:cubicBezTo>
                  <a:pt x="18937" y="17592"/>
                  <a:pt x="18968" y="17801"/>
                  <a:pt x="18968" y="17962"/>
                </a:cubicBezTo>
                <a:cubicBezTo>
                  <a:pt x="18968" y="18225"/>
                  <a:pt x="18872" y="18459"/>
                  <a:pt x="18677" y="18660"/>
                </a:cubicBezTo>
                <a:cubicBezTo>
                  <a:pt x="18482" y="18860"/>
                  <a:pt x="18245" y="18965"/>
                  <a:pt x="17968" y="18965"/>
                </a:cubicBezTo>
                <a:cubicBezTo>
                  <a:pt x="17804" y="18965"/>
                  <a:pt x="17592" y="18934"/>
                  <a:pt x="17333" y="18869"/>
                </a:cubicBezTo>
                <a:cubicBezTo>
                  <a:pt x="17070" y="18807"/>
                  <a:pt x="16802" y="18733"/>
                  <a:pt x="16525" y="18646"/>
                </a:cubicBezTo>
                <a:cubicBezTo>
                  <a:pt x="16251" y="18561"/>
                  <a:pt x="15983" y="18476"/>
                  <a:pt x="15715" y="18397"/>
                </a:cubicBezTo>
                <a:cubicBezTo>
                  <a:pt x="15449" y="18315"/>
                  <a:pt x="15232" y="18250"/>
                  <a:pt x="15059" y="18194"/>
                </a:cubicBezTo>
                <a:lnTo>
                  <a:pt x="14399" y="20817"/>
                </a:lnTo>
                <a:cubicBezTo>
                  <a:pt x="14345" y="21040"/>
                  <a:pt x="14223" y="21227"/>
                  <a:pt x="14040" y="21376"/>
                </a:cubicBezTo>
                <a:cubicBezTo>
                  <a:pt x="13854" y="21526"/>
                  <a:pt x="13650" y="21599"/>
                  <a:pt x="13424" y="21599"/>
                </a:cubicBezTo>
                <a:cubicBezTo>
                  <a:pt x="13128" y="21599"/>
                  <a:pt x="12879" y="21498"/>
                  <a:pt x="12682" y="21289"/>
                </a:cubicBezTo>
                <a:lnTo>
                  <a:pt x="10801" y="19357"/>
                </a:lnTo>
                <a:lnTo>
                  <a:pt x="8881" y="21289"/>
                </a:lnTo>
                <a:cubicBezTo>
                  <a:pt x="8720" y="21498"/>
                  <a:pt x="8480" y="21599"/>
                  <a:pt x="8166" y="21599"/>
                </a:cubicBezTo>
                <a:cubicBezTo>
                  <a:pt x="7940" y="21599"/>
                  <a:pt x="7737" y="21526"/>
                  <a:pt x="7556" y="21376"/>
                </a:cubicBezTo>
                <a:cubicBezTo>
                  <a:pt x="7378" y="21227"/>
                  <a:pt x="7254" y="21040"/>
                  <a:pt x="7192" y="20817"/>
                </a:cubicBezTo>
                <a:lnTo>
                  <a:pt x="6528" y="18194"/>
                </a:lnTo>
                <a:cubicBezTo>
                  <a:pt x="6367" y="18250"/>
                  <a:pt x="6153" y="18315"/>
                  <a:pt x="5887" y="18397"/>
                </a:cubicBezTo>
                <a:cubicBezTo>
                  <a:pt x="5622" y="18479"/>
                  <a:pt x="5348" y="18561"/>
                  <a:pt x="5068" y="18646"/>
                </a:cubicBezTo>
                <a:cubicBezTo>
                  <a:pt x="4792" y="18733"/>
                  <a:pt x="4523" y="18807"/>
                  <a:pt x="4266" y="18869"/>
                </a:cubicBezTo>
                <a:cubicBezTo>
                  <a:pt x="4009" y="18934"/>
                  <a:pt x="3795" y="18965"/>
                  <a:pt x="3623" y="18965"/>
                </a:cubicBezTo>
                <a:cubicBezTo>
                  <a:pt x="3346" y="18965"/>
                  <a:pt x="3111" y="18860"/>
                  <a:pt x="2922" y="18660"/>
                </a:cubicBezTo>
                <a:cubicBezTo>
                  <a:pt x="2730" y="18459"/>
                  <a:pt x="2637" y="18225"/>
                  <a:pt x="2637" y="17962"/>
                </a:cubicBezTo>
                <a:cubicBezTo>
                  <a:pt x="2637" y="17801"/>
                  <a:pt x="2668" y="17592"/>
                  <a:pt x="2730" y="17333"/>
                </a:cubicBezTo>
                <a:cubicBezTo>
                  <a:pt x="2795" y="17081"/>
                  <a:pt x="2866" y="16810"/>
                  <a:pt x="2948" y="16531"/>
                </a:cubicBezTo>
                <a:cubicBezTo>
                  <a:pt x="3030" y="16254"/>
                  <a:pt x="3111" y="15980"/>
                  <a:pt x="3196" y="15712"/>
                </a:cubicBezTo>
                <a:cubicBezTo>
                  <a:pt x="3284" y="15446"/>
                  <a:pt x="3351" y="15229"/>
                  <a:pt x="3408" y="15057"/>
                </a:cubicBezTo>
                <a:lnTo>
                  <a:pt x="770" y="14393"/>
                </a:lnTo>
                <a:cubicBezTo>
                  <a:pt x="545" y="14342"/>
                  <a:pt x="361" y="14224"/>
                  <a:pt x="217" y="14034"/>
                </a:cubicBezTo>
                <a:cubicBezTo>
                  <a:pt x="73" y="13854"/>
                  <a:pt x="0" y="13650"/>
                  <a:pt x="0" y="13436"/>
                </a:cubicBezTo>
                <a:cubicBezTo>
                  <a:pt x="0" y="13136"/>
                  <a:pt x="104" y="12885"/>
                  <a:pt x="310" y="12679"/>
                </a:cubicBezTo>
                <a:lnTo>
                  <a:pt x="2245" y="10798"/>
                </a:lnTo>
                <a:lnTo>
                  <a:pt x="310" y="8920"/>
                </a:lnTo>
                <a:cubicBezTo>
                  <a:pt x="104" y="8714"/>
                  <a:pt x="0" y="8460"/>
                  <a:pt x="0" y="8160"/>
                </a:cubicBezTo>
                <a:cubicBezTo>
                  <a:pt x="0" y="7937"/>
                  <a:pt x="76" y="7734"/>
                  <a:pt x="225" y="7556"/>
                </a:cubicBezTo>
                <a:cubicBezTo>
                  <a:pt x="372" y="7373"/>
                  <a:pt x="556" y="7257"/>
                  <a:pt x="770" y="7203"/>
                </a:cubicBezTo>
                <a:lnTo>
                  <a:pt x="3408" y="6540"/>
                </a:lnTo>
                <a:cubicBezTo>
                  <a:pt x="3351" y="6381"/>
                  <a:pt x="3284" y="6161"/>
                  <a:pt x="3196" y="5893"/>
                </a:cubicBezTo>
                <a:cubicBezTo>
                  <a:pt x="3111" y="5622"/>
                  <a:pt x="3030" y="5345"/>
                  <a:pt x="2948" y="5068"/>
                </a:cubicBezTo>
                <a:cubicBezTo>
                  <a:pt x="2866" y="4786"/>
                  <a:pt x="2795" y="4518"/>
                  <a:pt x="2730" y="4264"/>
                </a:cubicBezTo>
                <a:cubicBezTo>
                  <a:pt x="2668" y="4007"/>
                  <a:pt x="2637" y="3795"/>
                  <a:pt x="2637" y="3634"/>
                </a:cubicBezTo>
                <a:cubicBezTo>
                  <a:pt x="2637" y="3354"/>
                  <a:pt x="2733" y="3117"/>
                  <a:pt x="2928" y="2925"/>
                </a:cubicBezTo>
                <a:cubicBezTo>
                  <a:pt x="3120" y="2730"/>
                  <a:pt x="3351" y="2634"/>
                  <a:pt x="3623" y="2634"/>
                </a:cubicBezTo>
                <a:cubicBezTo>
                  <a:pt x="3786" y="2634"/>
                  <a:pt x="3995" y="2665"/>
                  <a:pt x="4258" y="2730"/>
                </a:cubicBezTo>
                <a:cubicBezTo>
                  <a:pt x="4521" y="2792"/>
                  <a:pt x="4792" y="2866"/>
                  <a:pt x="5068" y="2950"/>
                </a:cubicBezTo>
                <a:cubicBezTo>
                  <a:pt x="5348" y="3038"/>
                  <a:pt x="5622" y="3120"/>
                  <a:pt x="5887" y="3205"/>
                </a:cubicBezTo>
                <a:cubicBezTo>
                  <a:pt x="6153" y="3284"/>
                  <a:pt x="6367" y="3349"/>
                  <a:pt x="6528" y="3405"/>
                </a:cubicBezTo>
                <a:lnTo>
                  <a:pt x="7192" y="782"/>
                </a:lnTo>
                <a:cubicBezTo>
                  <a:pt x="7246" y="556"/>
                  <a:pt x="7367" y="369"/>
                  <a:pt x="7556" y="220"/>
                </a:cubicBezTo>
                <a:cubicBezTo>
                  <a:pt x="7748" y="70"/>
                  <a:pt x="7949" y="0"/>
                  <a:pt x="8166" y="0"/>
                </a:cubicBezTo>
                <a:cubicBezTo>
                  <a:pt x="8480" y="0"/>
                  <a:pt x="8720" y="101"/>
                  <a:pt x="8881" y="307"/>
                </a:cubicBezTo>
                <a:lnTo>
                  <a:pt x="10801" y="2242"/>
                </a:lnTo>
                <a:lnTo>
                  <a:pt x="12682" y="307"/>
                </a:lnTo>
                <a:cubicBezTo>
                  <a:pt x="12888" y="101"/>
                  <a:pt x="13128" y="0"/>
                  <a:pt x="13399" y="0"/>
                </a:cubicBezTo>
                <a:cubicBezTo>
                  <a:pt x="13642" y="0"/>
                  <a:pt x="13854" y="67"/>
                  <a:pt x="14040" y="208"/>
                </a:cubicBezTo>
                <a:cubicBezTo>
                  <a:pt x="14223" y="347"/>
                  <a:pt x="14345" y="539"/>
                  <a:pt x="14399" y="782"/>
                </a:cubicBezTo>
                <a:lnTo>
                  <a:pt x="15059" y="3405"/>
                </a:lnTo>
                <a:cubicBezTo>
                  <a:pt x="15223" y="3349"/>
                  <a:pt x="15438" y="3284"/>
                  <a:pt x="15709" y="3205"/>
                </a:cubicBezTo>
                <a:cubicBezTo>
                  <a:pt x="15980" y="3120"/>
                  <a:pt x="16251" y="3038"/>
                  <a:pt x="16525" y="2950"/>
                </a:cubicBezTo>
                <a:cubicBezTo>
                  <a:pt x="16802" y="2866"/>
                  <a:pt x="17070" y="2792"/>
                  <a:pt x="17333" y="2730"/>
                </a:cubicBezTo>
                <a:cubicBezTo>
                  <a:pt x="17592" y="2665"/>
                  <a:pt x="17804" y="2634"/>
                  <a:pt x="17968" y="2634"/>
                </a:cubicBezTo>
                <a:cubicBezTo>
                  <a:pt x="18228" y="2634"/>
                  <a:pt x="18459" y="2730"/>
                  <a:pt x="18663" y="2925"/>
                </a:cubicBezTo>
                <a:cubicBezTo>
                  <a:pt x="18866" y="3117"/>
                  <a:pt x="18968" y="3354"/>
                  <a:pt x="18968" y="3634"/>
                </a:cubicBezTo>
                <a:cubicBezTo>
                  <a:pt x="18968" y="3795"/>
                  <a:pt x="18937" y="4007"/>
                  <a:pt x="18874" y="4264"/>
                </a:cubicBezTo>
                <a:cubicBezTo>
                  <a:pt x="18809" y="4518"/>
                  <a:pt x="18736" y="4786"/>
                  <a:pt x="18649" y="5068"/>
                </a:cubicBezTo>
                <a:cubicBezTo>
                  <a:pt x="18564" y="5345"/>
                  <a:pt x="18479" y="5619"/>
                  <a:pt x="18400" y="5884"/>
                </a:cubicBezTo>
                <a:cubicBezTo>
                  <a:pt x="18318" y="6150"/>
                  <a:pt x="18250" y="6370"/>
                  <a:pt x="18197" y="6540"/>
                </a:cubicBezTo>
                <a:lnTo>
                  <a:pt x="20820" y="7203"/>
                </a:lnTo>
                <a:cubicBezTo>
                  <a:pt x="21046" y="7257"/>
                  <a:pt x="21230" y="7378"/>
                  <a:pt x="21374" y="7559"/>
                </a:cubicBezTo>
                <a:cubicBezTo>
                  <a:pt x="21518" y="7748"/>
                  <a:pt x="21588" y="7946"/>
                  <a:pt x="21588" y="8161"/>
                </a:cubicBezTo>
                <a:cubicBezTo>
                  <a:pt x="21588" y="8460"/>
                  <a:pt x="21489" y="8714"/>
                  <a:pt x="21292" y="8920"/>
                </a:cubicBezTo>
                <a:lnTo>
                  <a:pt x="19332" y="10798"/>
                </a:lnTo>
                <a:lnTo>
                  <a:pt x="21292" y="12679"/>
                </a:lnTo>
                <a:close/>
              </a:path>
            </a:pathLst>
          </a:custGeom>
          <a:solidFill>
            <a:schemeClr val="accent2"/>
          </a:solidFill>
          <a:ln>
            <a:noFill/>
          </a:ln>
          <a:effectLst/>
        </p:spPr>
        <p:txBody>
          <a:bodyPr lIns="38096" tIns="38096" rIns="38096" bIns="38096" anchor="ctr"/>
          <a:lstStyle/>
          <a:p>
            <a:pPr defTabSz="342832">
              <a:defRPr/>
            </a:pPr>
            <a:endParaRPr lang="es-ES" sz="2200">
              <a:solidFill>
                <a:srgbClr val="44CEB9"/>
              </a:solidFill>
              <a:effectLst>
                <a:outerShdw blurRad="38100" dist="38100" dir="2700000" algn="tl">
                  <a:srgbClr val="000000"/>
                </a:outerShdw>
              </a:effectLst>
              <a:latin typeface="Gill Sans" charset="0"/>
              <a:cs typeface="Gill Sans" charset="0"/>
              <a:sym typeface="Gill Sans"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 y="895"/>
            <a:ext cx="11733272" cy="13714214"/>
          </a:xfrm>
          <a:prstGeom prst="rect">
            <a:avLst/>
          </a:prstGeom>
        </p:spPr>
      </p:pic>
      <p:sp>
        <p:nvSpPr>
          <p:cNvPr id="18" name="Title 20"/>
          <p:cNvSpPr txBox="1">
            <a:spLocks/>
          </p:cNvSpPr>
          <p:nvPr/>
        </p:nvSpPr>
        <p:spPr>
          <a:xfrm>
            <a:off x="13087281" y="1316534"/>
            <a:ext cx="10153868" cy="851516"/>
          </a:xfrm>
          <a:prstGeom prst="rect">
            <a:avLst/>
          </a:prstGeom>
        </p:spPr>
        <p:txBody>
          <a:bodyPr vert="horz" lIns="243820" tIns="121910" rIns="243820" bIns="121910" rtlCol="0" anchor="ctr">
            <a:no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sz="8798" dirty="0">
                <a:solidFill>
                  <a:schemeClr val="tx1"/>
                </a:solidFill>
                <a:latin typeface="+mn-lt"/>
                <a:cs typeface="Calibri Regular" charset="0"/>
              </a:rPr>
              <a:t>Curtin Today</a:t>
            </a:r>
          </a:p>
        </p:txBody>
      </p:sp>
      <p:sp>
        <p:nvSpPr>
          <p:cNvPr id="16" name="Freeform 47"/>
          <p:cNvSpPr>
            <a:spLocks noChangeArrowheads="1"/>
          </p:cNvSpPr>
          <p:nvPr/>
        </p:nvSpPr>
        <p:spPr bwMode="auto">
          <a:xfrm>
            <a:off x="13089866" y="6945403"/>
            <a:ext cx="595954" cy="522118"/>
          </a:xfrm>
          <a:custGeom>
            <a:avLst/>
            <a:gdLst>
              <a:gd name="T0" fmla="*/ 497 w 498"/>
              <a:gd name="T1" fmla="*/ 434 h 435"/>
              <a:gd name="T2" fmla="*/ 497 w 498"/>
              <a:gd name="T3" fmla="*/ 434 h 435"/>
              <a:gd name="T4" fmla="*/ 487 w 498"/>
              <a:gd name="T5" fmla="*/ 328 h 435"/>
              <a:gd name="T6" fmla="*/ 425 w 498"/>
              <a:gd name="T7" fmla="*/ 293 h 435"/>
              <a:gd name="T8" fmla="*/ 372 w 498"/>
              <a:gd name="T9" fmla="*/ 231 h 435"/>
              <a:gd name="T10" fmla="*/ 390 w 498"/>
              <a:gd name="T11" fmla="*/ 196 h 435"/>
              <a:gd name="T12" fmla="*/ 408 w 498"/>
              <a:gd name="T13" fmla="*/ 159 h 435"/>
              <a:gd name="T14" fmla="*/ 399 w 498"/>
              <a:gd name="T15" fmla="*/ 151 h 435"/>
              <a:gd name="T16" fmla="*/ 408 w 498"/>
              <a:gd name="T17" fmla="*/ 115 h 435"/>
              <a:gd name="T18" fmla="*/ 346 w 498"/>
              <a:gd name="T19" fmla="*/ 62 h 435"/>
              <a:gd name="T20" fmla="*/ 284 w 498"/>
              <a:gd name="T21" fmla="*/ 115 h 435"/>
              <a:gd name="T22" fmla="*/ 293 w 498"/>
              <a:gd name="T23" fmla="*/ 151 h 435"/>
              <a:gd name="T24" fmla="*/ 284 w 498"/>
              <a:gd name="T25" fmla="*/ 159 h 435"/>
              <a:gd name="T26" fmla="*/ 302 w 498"/>
              <a:gd name="T27" fmla="*/ 196 h 435"/>
              <a:gd name="T28" fmla="*/ 311 w 498"/>
              <a:gd name="T29" fmla="*/ 231 h 435"/>
              <a:gd name="T30" fmla="*/ 293 w 498"/>
              <a:gd name="T31" fmla="*/ 275 h 435"/>
              <a:gd name="T32" fmla="*/ 381 w 498"/>
              <a:gd name="T33" fmla="*/ 364 h 435"/>
              <a:gd name="T34" fmla="*/ 381 w 498"/>
              <a:gd name="T35" fmla="*/ 434 h 435"/>
              <a:gd name="T36" fmla="*/ 497 w 498"/>
              <a:gd name="T37" fmla="*/ 434 h 435"/>
              <a:gd name="T38" fmla="*/ 258 w 498"/>
              <a:gd name="T39" fmla="*/ 302 h 435"/>
              <a:gd name="T40" fmla="*/ 258 w 498"/>
              <a:gd name="T41" fmla="*/ 302 h 435"/>
              <a:gd name="T42" fmla="*/ 187 w 498"/>
              <a:gd name="T43" fmla="*/ 231 h 435"/>
              <a:gd name="T44" fmla="*/ 213 w 498"/>
              <a:gd name="T45" fmla="*/ 168 h 435"/>
              <a:gd name="T46" fmla="*/ 231 w 498"/>
              <a:gd name="T47" fmla="*/ 133 h 435"/>
              <a:gd name="T48" fmla="*/ 222 w 498"/>
              <a:gd name="T49" fmla="*/ 115 h 435"/>
              <a:gd name="T50" fmla="*/ 231 w 498"/>
              <a:gd name="T51" fmla="*/ 71 h 435"/>
              <a:gd name="T52" fmla="*/ 151 w 498"/>
              <a:gd name="T53" fmla="*/ 0 h 435"/>
              <a:gd name="T54" fmla="*/ 71 w 498"/>
              <a:gd name="T55" fmla="*/ 71 h 435"/>
              <a:gd name="T56" fmla="*/ 71 w 498"/>
              <a:gd name="T57" fmla="*/ 115 h 435"/>
              <a:gd name="T58" fmla="*/ 71 w 498"/>
              <a:gd name="T59" fmla="*/ 133 h 435"/>
              <a:gd name="T60" fmla="*/ 89 w 498"/>
              <a:gd name="T61" fmla="*/ 168 h 435"/>
              <a:gd name="T62" fmla="*/ 107 w 498"/>
              <a:gd name="T63" fmla="*/ 231 h 435"/>
              <a:gd name="T64" fmla="*/ 45 w 498"/>
              <a:gd name="T65" fmla="*/ 302 h 435"/>
              <a:gd name="T66" fmla="*/ 0 w 498"/>
              <a:gd name="T67" fmla="*/ 346 h 435"/>
              <a:gd name="T68" fmla="*/ 0 w 498"/>
              <a:gd name="T69" fmla="*/ 434 h 435"/>
              <a:gd name="T70" fmla="*/ 346 w 498"/>
              <a:gd name="T71" fmla="*/ 434 h 435"/>
              <a:gd name="T72" fmla="*/ 346 w 498"/>
              <a:gd name="T73" fmla="*/ 364 h 435"/>
              <a:gd name="T74" fmla="*/ 258 w 498"/>
              <a:gd name="T75" fmla="*/ 302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8" h="435">
                <a:moveTo>
                  <a:pt x="497" y="434"/>
                </a:moveTo>
                <a:lnTo>
                  <a:pt x="497" y="434"/>
                </a:lnTo>
                <a:cubicBezTo>
                  <a:pt x="497" y="434"/>
                  <a:pt x="497" y="337"/>
                  <a:pt x="487" y="328"/>
                </a:cubicBezTo>
                <a:cubicBezTo>
                  <a:pt x="479" y="319"/>
                  <a:pt x="462" y="302"/>
                  <a:pt x="425" y="293"/>
                </a:cubicBezTo>
                <a:cubicBezTo>
                  <a:pt x="390" y="275"/>
                  <a:pt x="372" y="257"/>
                  <a:pt x="372" y="231"/>
                </a:cubicBezTo>
                <a:cubicBezTo>
                  <a:pt x="372" y="213"/>
                  <a:pt x="390" y="222"/>
                  <a:pt x="390" y="196"/>
                </a:cubicBezTo>
                <a:cubicBezTo>
                  <a:pt x="390" y="178"/>
                  <a:pt x="408" y="196"/>
                  <a:pt x="408" y="159"/>
                </a:cubicBezTo>
                <a:cubicBezTo>
                  <a:pt x="408" y="151"/>
                  <a:pt x="399" y="151"/>
                  <a:pt x="399" y="151"/>
                </a:cubicBezTo>
                <a:cubicBezTo>
                  <a:pt x="399" y="151"/>
                  <a:pt x="408" y="133"/>
                  <a:pt x="408" y="115"/>
                </a:cubicBezTo>
                <a:cubicBezTo>
                  <a:pt x="408" y="98"/>
                  <a:pt x="399" y="62"/>
                  <a:pt x="346" y="62"/>
                </a:cubicBezTo>
                <a:cubicBezTo>
                  <a:pt x="293" y="62"/>
                  <a:pt x="284" y="98"/>
                  <a:pt x="284" y="115"/>
                </a:cubicBezTo>
                <a:cubicBezTo>
                  <a:pt x="284" y="133"/>
                  <a:pt x="293" y="151"/>
                  <a:pt x="293" y="151"/>
                </a:cubicBezTo>
                <a:cubicBezTo>
                  <a:pt x="293" y="151"/>
                  <a:pt x="284" y="151"/>
                  <a:pt x="284" y="159"/>
                </a:cubicBezTo>
                <a:cubicBezTo>
                  <a:pt x="284" y="196"/>
                  <a:pt x="293" y="178"/>
                  <a:pt x="302" y="196"/>
                </a:cubicBezTo>
                <a:cubicBezTo>
                  <a:pt x="302" y="222"/>
                  <a:pt x="311" y="213"/>
                  <a:pt x="311" y="231"/>
                </a:cubicBezTo>
                <a:cubicBezTo>
                  <a:pt x="311" y="249"/>
                  <a:pt x="311" y="266"/>
                  <a:pt x="293" y="275"/>
                </a:cubicBezTo>
                <a:cubicBezTo>
                  <a:pt x="372" y="319"/>
                  <a:pt x="381" y="319"/>
                  <a:pt x="381" y="364"/>
                </a:cubicBezTo>
                <a:cubicBezTo>
                  <a:pt x="381" y="434"/>
                  <a:pt x="381" y="434"/>
                  <a:pt x="381" y="434"/>
                </a:cubicBezTo>
                <a:lnTo>
                  <a:pt x="497" y="434"/>
                </a:lnTo>
                <a:close/>
                <a:moveTo>
                  <a:pt x="258" y="302"/>
                </a:moveTo>
                <a:lnTo>
                  <a:pt x="258" y="302"/>
                </a:lnTo>
                <a:cubicBezTo>
                  <a:pt x="204" y="284"/>
                  <a:pt x="187" y="266"/>
                  <a:pt x="187" y="231"/>
                </a:cubicBezTo>
                <a:cubicBezTo>
                  <a:pt x="187" y="204"/>
                  <a:pt x="204" y="213"/>
                  <a:pt x="213" y="168"/>
                </a:cubicBezTo>
                <a:cubicBezTo>
                  <a:pt x="213" y="159"/>
                  <a:pt x="231" y="168"/>
                  <a:pt x="231" y="133"/>
                </a:cubicBezTo>
                <a:cubicBezTo>
                  <a:pt x="231" y="115"/>
                  <a:pt x="222" y="115"/>
                  <a:pt x="222" y="115"/>
                </a:cubicBezTo>
                <a:cubicBezTo>
                  <a:pt x="222" y="115"/>
                  <a:pt x="222" y="89"/>
                  <a:pt x="231" y="71"/>
                </a:cubicBezTo>
                <a:cubicBezTo>
                  <a:pt x="231" y="53"/>
                  <a:pt x="213" y="0"/>
                  <a:pt x="151" y="0"/>
                </a:cubicBezTo>
                <a:cubicBezTo>
                  <a:pt x="80" y="0"/>
                  <a:pt x="71" y="53"/>
                  <a:pt x="71" y="71"/>
                </a:cubicBezTo>
                <a:cubicBezTo>
                  <a:pt x="71" y="89"/>
                  <a:pt x="71" y="115"/>
                  <a:pt x="71" y="115"/>
                </a:cubicBezTo>
                <a:cubicBezTo>
                  <a:pt x="71" y="115"/>
                  <a:pt x="71" y="115"/>
                  <a:pt x="71" y="133"/>
                </a:cubicBezTo>
                <a:cubicBezTo>
                  <a:pt x="71" y="168"/>
                  <a:pt x="80" y="159"/>
                  <a:pt x="89" y="168"/>
                </a:cubicBezTo>
                <a:cubicBezTo>
                  <a:pt x="89" y="213"/>
                  <a:pt x="107" y="204"/>
                  <a:pt x="107" y="231"/>
                </a:cubicBezTo>
                <a:cubicBezTo>
                  <a:pt x="107" y="266"/>
                  <a:pt x="89" y="284"/>
                  <a:pt x="45" y="302"/>
                </a:cubicBezTo>
                <a:cubicBezTo>
                  <a:pt x="27" y="310"/>
                  <a:pt x="0" y="319"/>
                  <a:pt x="0" y="346"/>
                </a:cubicBezTo>
                <a:cubicBezTo>
                  <a:pt x="0" y="434"/>
                  <a:pt x="0" y="434"/>
                  <a:pt x="0" y="434"/>
                </a:cubicBezTo>
                <a:cubicBezTo>
                  <a:pt x="346" y="434"/>
                  <a:pt x="346" y="434"/>
                  <a:pt x="346" y="434"/>
                </a:cubicBezTo>
                <a:cubicBezTo>
                  <a:pt x="346" y="434"/>
                  <a:pt x="346" y="381"/>
                  <a:pt x="346" y="364"/>
                </a:cubicBezTo>
                <a:cubicBezTo>
                  <a:pt x="346" y="346"/>
                  <a:pt x="302" y="328"/>
                  <a:pt x="258" y="302"/>
                </a:cubicBezTo>
                <a:close/>
              </a:path>
            </a:pathLst>
          </a:custGeom>
          <a:solidFill>
            <a:schemeClr val="accent2"/>
          </a:solidFill>
          <a:ln>
            <a:noFill/>
          </a:ln>
          <a:effectLst/>
        </p:spPr>
        <p:txBody>
          <a:bodyPr wrap="none" anchor="ctr"/>
          <a:lstStyle/>
          <a:p>
            <a:endParaRPr lang="en-US" sz="2400"/>
          </a:p>
        </p:txBody>
      </p:sp>
      <p:sp>
        <p:nvSpPr>
          <p:cNvPr id="23" name="Freeform 101"/>
          <p:cNvSpPr>
            <a:spLocks noChangeArrowheads="1"/>
          </p:cNvSpPr>
          <p:nvPr/>
        </p:nvSpPr>
        <p:spPr bwMode="auto">
          <a:xfrm>
            <a:off x="13109966" y="3008722"/>
            <a:ext cx="595950" cy="458828"/>
          </a:xfrm>
          <a:custGeom>
            <a:avLst/>
            <a:gdLst>
              <a:gd name="T0" fmla="*/ 80 w 497"/>
              <a:gd name="T1" fmla="*/ 248 h 382"/>
              <a:gd name="T2" fmla="*/ 80 w 497"/>
              <a:gd name="T3" fmla="*/ 248 h 382"/>
              <a:gd name="T4" fmla="*/ 159 w 497"/>
              <a:gd name="T5" fmla="*/ 328 h 382"/>
              <a:gd name="T6" fmla="*/ 248 w 497"/>
              <a:gd name="T7" fmla="*/ 381 h 382"/>
              <a:gd name="T8" fmla="*/ 337 w 497"/>
              <a:gd name="T9" fmla="*/ 337 h 382"/>
              <a:gd name="T10" fmla="*/ 390 w 497"/>
              <a:gd name="T11" fmla="*/ 258 h 382"/>
              <a:gd name="T12" fmla="*/ 248 w 497"/>
              <a:gd name="T13" fmla="*/ 328 h 382"/>
              <a:gd name="T14" fmla="*/ 80 w 497"/>
              <a:gd name="T15" fmla="*/ 248 h 382"/>
              <a:gd name="T16" fmla="*/ 487 w 497"/>
              <a:gd name="T17" fmla="*/ 124 h 382"/>
              <a:gd name="T18" fmla="*/ 487 w 497"/>
              <a:gd name="T19" fmla="*/ 124 h 382"/>
              <a:gd name="T20" fmla="*/ 274 w 497"/>
              <a:gd name="T21" fmla="*/ 9 h 382"/>
              <a:gd name="T22" fmla="*/ 221 w 497"/>
              <a:gd name="T23" fmla="*/ 9 h 382"/>
              <a:gd name="T24" fmla="*/ 9 w 497"/>
              <a:gd name="T25" fmla="*/ 124 h 382"/>
              <a:gd name="T26" fmla="*/ 9 w 497"/>
              <a:gd name="T27" fmla="*/ 160 h 382"/>
              <a:gd name="T28" fmla="*/ 221 w 497"/>
              <a:gd name="T29" fmla="*/ 275 h 382"/>
              <a:gd name="T30" fmla="*/ 274 w 497"/>
              <a:gd name="T31" fmla="*/ 275 h 382"/>
              <a:gd name="T32" fmla="*/ 408 w 497"/>
              <a:gd name="T33" fmla="*/ 195 h 382"/>
              <a:gd name="T34" fmla="*/ 266 w 497"/>
              <a:gd name="T35" fmla="*/ 160 h 382"/>
              <a:gd name="T36" fmla="*/ 248 w 497"/>
              <a:gd name="T37" fmla="*/ 168 h 382"/>
              <a:gd name="T38" fmla="*/ 203 w 497"/>
              <a:gd name="T39" fmla="*/ 133 h 382"/>
              <a:gd name="T40" fmla="*/ 248 w 497"/>
              <a:gd name="T41" fmla="*/ 107 h 382"/>
              <a:gd name="T42" fmla="*/ 293 w 497"/>
              <a:gd name="T43" fmla="*/ 124 h 382"/>
              <a:gd name="T44" fmla="*/ 443 w 497"/>
              <a:gd name="T45" fmla="*/ 177 h 382"/>
              <a:gd name="T46" fmla="*/ 487 w 497"/>
              <a:gd name="T47" fmla="*/ 160 h 382"/>
              <a:gd name="T48" fmla="*/ 487 w 497"/>
              <a:gd name="T49" fmla="*/ 124 h 382"/>
              <a:gd name="T50" fmla="*/ 425 w 497"/>
              <a:gd name="T51" fmla="*/ 346 h 382"/>
              <a:gd name="T52" fmla="*/ 425 w 497"/>
              <a:gd name="T53" fmla="*/ 346 h 382"/>
              <a:gd name="T54" fmla="*/ 461 w 497"/>
              <a:gd name="T55" fmla="*/ 337 h 382"/>
              <a:gd name="T56" fmla="*/ 443 w 497"/>
              <a:gd name="T57" fmla="*/ 177 h 382"/>
              <a:gd name="T58" fmla="*/ 408 w 497"/>
              <a:gd name="T59" fmla="*/ 195 h 382"/>
              <a:gd name="T60" fmla="*/ 425 w 497"/>
              <a:gd name="T61" fmla="*/ 34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7" h="382">
                <a:moveTo>
                  <a:pt x="80" y="248"/>
                </a:moveTo>
                <a:lnTo>
                  <a:pt x="80" y="248"/>
                </a:lnTo>
                <a:cubicBezTo>
                  <a:pt x="97" y="293"/>
                  <a:pt x="106" y="311"/>
                  <a:pt x="159" y="328"/>
                </a:cubicBezTo>
                <a:cubicBezTo>
                  <a:pt x="203" y="355"/>
                  <a:pt x="230" y="381"/>
                  <a:pt x="248" y="381"/>
                </a:cubicBezTo>
                <a:cubicBezTo>
                  <a:pt x="266" y="381"/>
                  <a:pt x="293" y="355"/>
                  <a:pt x="337" y="337"/>
                </a:cubicBezTo>
                <a:cubicBezTo>
                  <a:pt x="390" y="311"/>
                  <a:pt x="372" y="311"/>
                  <a:pt x="390" y="258"/>
                </a:cubicBezTo>
                <a:cubicBezTo>
                  <a:pt x="248" y="328"/>
                  <a:pt x="248" y="328"/>
                  <a:pt x="248" y="328"/>
                </a:cubicBezTo>
                <a:lnTo>
                  <a:pt x="80" y="248"/>
                </a:lnTo>
                <a:close/>
                <a:moveTo>
                  <a:pt x="487" y="124"/>
                </a:moveTo>
                <a:lnTo>
                  <a:pt x="487" y="124"/>
                </a:lnTo>
                <a:cubicBezTo>
                  <a:pt x="274" y="9"/>
                  <a:pt x="274" y="9"/>
                  <a:pt x="274" y="9"/>
                </a:cubicBezTo>
                <a:cubicBezTo>
                  <a:pt x="266" y="0"/>
                  <a:pt x="239" y="0"/>
                  <a:pt x="221" y="9"/>
                </a:cubicBezTo>
                <a:cubicBezTo>
                  <a:pt x="9" y="124"/>
                  <a:pt x="9" y="124"/>
                  <a:pt x="9" y="124"/>
                </a:cubicBezTo>
                <a:cubicBezTo>
                  <a:pt x="0" y="133"/>
                  <a:pt x="0" y="142"/>
                  <a:pt x="9" y="160"/>
                </a:cubicBezTo>
                <a:cubicBezTo>
                  <a:pt x="221" y="275"/>
                  <a:pt x="221" y="275"/>
                  <a:pt x="221" y="275"/>
                </a:cubicBezTo>
                <a:cubicBezTo>
                  <a:pt x="239" y="284"/>
                  <a:pt x="266" y="284"/>
                  <a:pt x="274" y="275"/>
                </a:cubicBezTo>
                <a:cubicBezTo>
                  <a:pt x="408" y="195"/>
                  <a:pt x="408" y="195"/>
                  <a:pt x="408" y="195"/>
                </a:cubicBezTo>
                <a:cubicBezTo>
                  <a:pt x="266" y="160"/>
                  <a:pt x="266" y="160"/>
                  <a:pt x="266" y="160"/>
                </a:cubicBezTo>
                <a:cubicBezTo>
                  <a:pt x="257" y="160"/>
                  <a:pt x="257" y="168"/>
                  <a:pt x="248" y="168"/>
                </a:cubicBezTo>
                <a:cubicBezTo>
                  <a:pt x="221" y="168"/>
                  <a:pt x="203" y="151"/>
                  <a:pt x="203" y="133"/>
                </a:cubicBezTo>
                <a:cubicBezTo>
                  <a:pt x="203" y="124"/>
                  <a:pt x="221" y="107"/>
                  <a:pt x="248" y="107"/>
                </a:cubicBezTo>
                <a:cubicBezTo>
                  <a:pt x="266" y="107"/>
                  <a:pt x="284" y="115"/>
                  <a:pt x="293" y="124"/>
                </a:cubicBezTo>
                <a:cubicBezTo>
                  <a:pt x="443" y="177"/>
                  <a:pt x="443" y="177"/>
                  <a:pt x="443" y="177"/>
                </a:cubicBezTo>
                <a:cubicBezTo>
                  <a:pt x="487" y="160"/>
                  <a:pt x="487" y="160"/>
                  <a:pt x="487" y="160"/>
                </a:cubicBezTo>
                <a:cubicBezTo>
                  <a:pt x="496" y="142"/>
                  <a:pt x="496" y="133"/>
                  <a:pt x="487" y="124"/>
                </a:cubicBezTo>
                <a:close/>
                <a:moveTo>
                  <a:pt x="425" y="346"/>
                </a:moveTo>
                <a:lnTo>
                  <a:pt x="425" y="346"/>
                </a:lnTo>
                <a:cubicBezTo>
                  <a:pt x="416" y="355"/>
                  <a:pt x="452" y="364"/>
                  <a:pt x="461" y="337"/>
                </a:cubicBezTo>
                <a:cubicBezTo>
                  <a:pt x="469" y="213"/>
                  <a:pt x="443" y="177"/>
                  <a:pt x="443" y="177"/>
                </a:cubicBezTo>
                <a:cubicBezTo>
                  <a:pt x="408" y="195"/>
                  <a:pt x="408" y="195"/>
                  <a:pt x="408" y="195"/>
                </a:cubicBezTo>
                <a:cubicBezTo>
                  <a:pt x="408" y="195"/>
                  <a:pt x="443" y="222"/>
                  <a:pt x="425" y="346"/>
                </a:cubicBezTo>
                <a:close/>
              </a:path>
            </a:pathLst>
          </a:custGeom>
          <a:solidFill>
            <a:schemeClr val="accent2"/>
          </a:solidFill>
          <a:ln>
            <a:noFill/>
          </a:ln>
          <a:effectLst/>
        </p:spPr>
        <p:txBody>
          <a:bodyPr wrap="none" anchor="ctr"/>
          <a:lstStyle/>
          <a:p>
            <a:endParaRPr lang="en-US" sz="2400"/>
          </a:p>
        </p:txBody>
      </p:sp>
      <p:pic>
        <p:nvPicPr>
          <p:cNvPr id="24" name="Pictur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90789" y="12876860"/>
            <a:ext cx="3715164" cy="655108"/>
          </a:xfrm>
          <a:prstGeom prst="rect">
            <a:avLst/>
          </a:prstGeom>
        </p:spPr>
      </p:pic>
    </p:spTree>
    <p:extLst>
      <p:ext uri="{BB962C8B-B14F-4D97-AF65-F5344CB8AC3E}">
        <p14:creationId xmlns:p14="http://schemas.microsoft.com/office/powerpoint/2010/main" val="1884430524"/>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690387" cy="14260866"/>
          </a:xfrm>
          <a:prstGeom prst="rect">
            <a:avLst/>
          </a:prstGeom>
        </p:spPr>
      </p:pic>
      <p:sp>
        <p:nvSpPr>
          <p:cNvPr id="133" name="Title 20"/>
          <p:cNvSpPr txBox="1">
            <a:spLocks/>
          </p:cNvSpPr>
          <p:nvPr/>
        </p:nvSpPr>
        <p:spPr>
          <a:xfrm>
            <a:off x="3844042" y="564238"/>
            <a:ext cx="16775290" cy="851516"/>
          </a:xfrm>
          <a:prstGeom prst="rect">
            <a:avLst/>
          </a:prstGeom>
        </p:spPr>
        <p:txBody>
          <a:bodyPr vert="horz" lIns="243820" tIns="121910" rIns="243820" bIns="121910" rtlCol="0" anchor="ctr">
            <a:no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8798" dirty="0">
                <a:solidFill>
                  <a:schemeClr val="bg1"/>
                </a:solidFill>
                <a:latin typeface="+mn-lt"/>
                <a:cs typeface="Calibri Regular" charset="0"/>
              </a:rPr>
              <a:t>Global Rankings</a:t>
            </a:r>
          </a:p>
        </p:txBody>
      </p:sp>
      <p:graphicFrame>
        <p:nvGraphicFramePr>
          <p:cNvPr id="10" name="Table 9"/>
          <p:cNvGraphicFramePr>
            <a:graphicFrameLocks noGrp="1"/>
          </p:cNvGraphicFramePr>
          <p:nvPr/>
        </p:nvGraphicFramePr>
        <p:xfrm>
          <a:off x="444773" y="2522457"/>
          <a:ext cx="23800840" cy="8752239"/>
        </p:xfrm>
        <a:graphic>
          <a:graphicData uri="http://schemas.openxmlformats.org/drawingml/2006/table">
            <a:tbl>
              <a:tblPr firstRow="1" lastRow="1" bandRow="1"/>
              <a:tblGrid>
                <a:gridCol w="8989816">
                  <a:extLst>
                    <a:ext uri="{9D8B030D-6E8A-4147-A177-3AD203B41FA5}">
                      <a16:colId xmlns:a16="http://schemas.microsoft.com/office/drawing/2014/main" val="20000"/>
                    </a:ext>
                  </a:extLst>
                </a:gridCol>
                <a:gridCol w="1851378">
                  <a:extLst>
                    <a:ext uri="{9D8B030D-6E8A-4147-A177-3AD203B41FA5}">
                      <a16:colId xmlns:a16="http://schemas.microsoft.com/office/drawing/2014/main" val="20001"/>
                    </a:ext>
                  </a:extLst>
                </a:gridCol>
                <a:gridCol w="1851378">
                  <a:extLst>
                    <a:ext uri="{9D8B030D-6E8A-4147-A177-3AD203B41FA5}">
                      <a16:colId xmlns:a16="http://schemas.microsoft.com/office/drawing/2014/main" val="20002"/>
                    </a:ext>
                  </a:extLst>
                </a:gridCol>
                <a:gridCol w="1851378">
                  <a:extLst>
                    <a:ext uri="{9D8B030D-6E8A-4147-A177-3AD203B41FA5}">
                      <a16:colId xmlns:a16="http://schemas.microsoft.com/office/drawing/2014/main" val="20003"/>
                    </a:ext>
                  </a:extLst>
                </a:gridCol>
                <a:gridCol w="1851378">
                  <a:extLst>
                    <a:ext uri="{9D8B030D-6E8A-4147-A177-3AD203B41FA5}">
                      <a16:colId xmlns:a16="http://schemas.microsoft.com/office/drawing/2014/main" val="20004"/>
                    </a:ext>
                  </a:extLst>
                </a:gridCol>
                <a:gridCol w="1851378">
                  <a:extLst>
                    <a:ext uri="{9D8B030D-6E8A-4147-A177-3AD203B41FA5}">
                      <a16:colId xmlns:a16="http://schemas.microsoft.com/office/drawing/2014/main" val="20005"/>
                    </a:ext>
                  </a:extLst>
                </a:gridCol>
                <a:gridCol w="1851378">
                  <a:extLst>
                    <a:ext uri="{9D8B030D-6E8A-4147-A177-3AD203B41FA5}">
                      <a16:colId xmlns:a16="http://schemas.microsoft.com/office/drawing/2014/main" val="20006"/>
                    </a:ext>
                  </a:extLst>
                </a:gridCol>
                <a:gridCol w="1851378">
                  <a:extLst>
                    <a:ext uri="{9D8B030D-6E8A-4147-A177-3AD203B41FA5}">
                      <a16:colId xmlns:a16="http://schemas.microsoft.com/office/drawing/2014/main" val="20007"/>
                    </a:ext>
                  </a:extLst>
                </a:gridCol>
                <a:gridCol w="1851378">
                  <a:extLst>
                    <a:ext uri="{9D8B030D-6E8A-4147-A177-3AD203B41FA5}">
                      <a16:colId xmlns:a16="http://schemas.microsoft.com/office/drawing/2014/main" val="20008"/>
                    </a:ext>
                  </a:extLst>
                </a:gridCol>
              </a:tblGrid>
              <a:tr h="1518252">
                <a:tc>
                  <a:txBody>
                    <a:bodyPr/>
                    <a:lstStyle>
                      <a:lvl1pPr marL="0" algn="l" defTabSz="1219261" rtl="0" eaLnBrk="1" latinLnBrk="0" hangingPunct="1">
                        <a:defRPr sz="4800" b="1" kern="1200">
                          <a:solidFill>
                            <a:schemeClr val="lt1"/>
                          </a:solidFill>
                          <a:latin typeface="Calibri" panose="020F0502020204030204"/>
                          <a:ea typeface=""/>
                          <a:cs typeface=""/>
                        </a:defRPr>
                      </a:lvl1pPr>
                      <a:lvl2pPr marL="1219261" algn="l" defTabSz="1219261" rtl="0" eaLnBrk="1" latinLnBrk="0" hangingPunct="1">
                        <a:defRPr sz="4800" b="1" kern="1200">
                          <a:solidFill>
                            <a:schemeClr val="lt1"/>
                          </a:solidFill>
                          <a:latin typeface="Calibri" panose="020F0502020204030204"/>
                          <a:ea typeface=""/>
                          <a:cs typeface=""/>
                        </a:defRPr>
                      </a:lvl2pPr>
                      <a:lvl3pPr marL="2438522" algn="l" defTabSz="1219261" rtl="0" eaLnBrk="1" latinLnBrk="0" hangingPunct="1">
                        <a:defRPr sz="4800" b="1" kern="1200">
                          <a:solidFill>
                            <a:schemeClr val="lt1"/>
                          </a:solidFill>
                          <a:latin typeface="Calibri" panose="020F0502020204030204"/>
                          <a:ea typeface=""/>
                          <a:cs typeface=""/>
                        </a:defRPr>
                      </a:lvl3pPr>
                      <a:lvl4pPr marL="3657783" algn="l" defTabSz="1219261" rtl="0" eaLnBrk="1" latinLnBrk="0" hangingPunct="1">
                        <a:defRPr sz="4800" b="1" kern="1200">
                          <a:solidFill>
                            <a:schemeClr val="lt1"/>
                          </a:solidFill>
                          <a:latin typeface="Calibri" panose="020F0502020204030204"/>
                          <a:ea typeface=""/>
                          <a:cs typeface=""/>
                        </a:defRPr>
                      </a:lvl4pPr>
                      <a:lvl5pPr marL="4877044" algn="l" defTabSz="1219261" rtl="0" eaLnBrk="1" latinLnBrk="0" hangingPunct="1">
                        <a:defRPr sz="4800" b="1" kern="1200">
                          <a:solidFill>
                            <a:schemeClr val="lt1"/>
                          </a:solidFill>
                          <a:latin typeface="Calibri" panose="020F0502020204030204"/>
                          <a:ea typeface=""/>
                          <a:cs typeface=""/>
                        </a:defRPr>
                      </a:lvl5pPr>
                      <a:lvl6pPr marL="6096305" algn="l" defTabSz="1219261" rtl="0" eaLnBrk="1" latinLnBrk="0" hangingPunct="1">
                        <a:defRPr sz="4800" b="1" kern="1200">
                          <a:solidFill>
                            <a:schemeClr val="lt1"/>
                          </a:solidFill>
                          <a:latin typeface="Calibri" panose="020F0502020204030204"/>
                          <a:ea typeface=""/>
                          <a:cs typeface=""/>
                        </a:defRPr>
                      </a:lvl6pPr>
                      <a:lvl7pPr marL="7315566" algn="l" defTabSz="1219261" rtl="0" eaLnBrk="1" latinLnBrk="0" hangingPunct="1">
                        <a:defRPr sz="4800" b="1" kern="1200">
                          <a:solidFill>
                            <a:schemeClr val="lt1"/>
                          </a:solidFill>
                          <a:latin typeface="Calibri" panose="020F0502020204030204"/>
                          <a:ea typeface=""/>
                          <a:cs typeface=""/>
                        </a:defRPr>
                      </a:lvl7pPr>
                      <a:lvl8pPr marL="8534827" algn="l" defTabSz="1219261" rtl="0" eaLnBrk="1" latinLnBrk="0" hangingPunct="1">
                        <a:defRPr sz="4800" b="1" kern="1200">
                          <a:solidFill>
                            <a:schemeClr val="lt1"/>
                          </a:solidFill>
                          <a:latin typeface="Calibri" panose="020F0502020204030204"/>
                          <a:ea typeface=""/>
                          <a:cs typeface=""/>
                        </a:defRPr>
                      </a:lvl8pPr>
                      <a:lvl9pPr marL="9754088" algn="l" defTabSz="1219261" rtl="0" eaLnBrk="1" latinLnBrk="0" hangingPunct="1">
                        <a:defRPr sz="4800" b="1" kern="1200">
                          <a:solidFill>
                            <a:schemeClr val="lt1"/>
                          </a:solidFill>
                          <a:latin typeface="Calibri" panose="020F0502020204030204"/>
                          <a:ea typeface=""/>
                          <a:cs typeface=""/>
                        </a:defRPr>
                      </a:lvl9pPr>
                    </a:lstStyle>
                    <a:p>
                      <a:r>
                        <a:rPr lang="en-US" sz="4000" dirty="0">
                          <a:latin typeface="+mn-lt"/>
                        </a:rPr>
                        <a:t>Ranking System</a:t>
                      </a:r>
                    </a:p>
                  </a:txBody>
                  <a:tcPr marL="91428" marR="91428" marT="45714" marB="45714" anchor="ctr">
                    <a:lnL w="12700" cmpd="sng">
                      <a:noFill/>
                    </a:lnL>
                    <a:lnR w="12700" cmpd="sng">
                      <a:noFill/>
                    </a:lnR>
                    <a:lnT w="28575"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1219261" rtl="0" eaLnBrk="1" latinLnBrk="0" hangingPunct="1">
                        <a:defRPr sz="4800" b="1" kern="1200">
                          <a:solidFill>
                            <a:schemeClr val="lt1"/>
                          </a:solidFill>
                          <a:latin typeface="Calibri" panose="020F0502020204030204"/>
                          <a:ea typeface=""/>
                          <a:cs typeface=""/>
                        </a:defRPr>
                      </a:lvl1pPr>
                      <a:lvl2pPr marL="1219261" algn="l" defTabSz="1219261" rtl="0" eaLnBrk="1" latinLnBrk="0" hangingPunct="1">
                        <a:defRPr sz="4800" b="1" kern="1200">
                          <a:solidFill>
                            <a:schemeClr val="lt1"/>
                          </a:solidFill>
                          <a:latin typeface="Calibri" panose="020F0502020204030204"/>
                          <a:ea typeface=""/>
                          <a:cs typeface=""/>
                        </a:defRPr>
                      </a:lvl2pPr>
                      <a:lvl3pPr marL="2438522" algn="l" defTabSz="1219261" rtl="0" eaLnBrk="1" latinLnBrk="0" hangingPunct="1">
                        <a:defRPr sz="4800" b="1" kern="1200">
                          <a:solidFill>
                            <a:schemeClr val="lt1"/>
                          </a:solidFill>
                          <a:latin typeface="Calibri" panose="020F0502020204030204"/>
                          <a:ea typeface=""/>
                          <a:cs typeface=""/>
                        </a:defRPr>
                      </a:lvl3pPr>
                      <a:lvl4pPr marL="3657783" algn="l" defTabSz="1219261" rtl="0" eaLnBrk="1" latinLnBrk="0" hangingPunct="1">
                        <a:defRPr sz="4800" b="1" kern="1200">
                          <a:solidFill>
                            <a:schemeClr val="lt1"/>
                          </a:solidFill>
                          <a:latin typeface="Calibri" panose="020F0502020204030204"/>
                          <a:ea typeface=""/>
                          <a:cs typeface=""/>
                        </a:defRPr>
                      </a:lvl4pPr>
                      <a:lvl5pPr marL="4877044" algn="l" defTabSz="1219261" rtl="0" eaLnBrk="1" latinLnBrk="0" hangingPunct="1">
                        <a:defRPr sz="4800" b="1" kern="1200">
                          <a:solidFill>
                            <a:schemeClr val="lt1"/>
                          </a:solidFill>
                          <a:latin typeface="Calibri" panose="020F0502020204030204"/>
                          <a:ea typeface=""/>
                          <a:cs typeface=""/>
                        </a:defRPr>
                      </a:lvl5pPr>
                      <a:lvl6pPr marL="6096305" algn="l" defTabSz="1219261" rtl="0" eaLnBrk="1" latinLnBrk="0" hangingPunct="1">
                        <a:defRPr sz="4800" b="1" kern="1200">
                          <a:solidFill>
                            <a:schemeClr val="lt1"/>
                          </a:solidFill>
                          <a:latin typeface="Calibri" panose="020F0502020204030204"/>
                          <a:ea typeface=""/>
                          <a:cs typeface=""/>
                        </a:defRPr>
                      </a:lvl6pPr>
                      <a:lvl7pPr marL="7315566" algn="l" defTabSz="1219261" rtl="0" eaLnBrk="1" latinLnBrk="0" hangingPunct="1">
                        <a:defRPr sz="4800" b="1" kern="1200">
                          <a:solidFill>
                            <a:schemeClr val="lt1"/>
                          </a:solidFill>
                          <a:latin typeface="Calibri" panose="020F0502020204030204"/>
                          <a:ea typeface=""/>
                          <a:cs typeface=""/>
                        </a:defRPr>
                      </a:lvl7pPr>
                      <a:lvl8pPr marL="8534827" algn="l" defTabSz="1219261" rtl="0" eaLnBrk="1" latinLnBrk="0" hangingPunct="1">
                        <a:defRPr sz="4800" b="1" kern="1200">
                          <a:solidFill>
                            <a:schemeClr val="lt1"/>
                          </a:solidFill>
                          <a:latin typeface="Calibri" panose="020F0502020204030204"/>
                          <a:ea typeface=""/>
                          <a:cs typeface=""/>
                        </a:defRPr>
                      </a:lvl8pPr>
                      <a:lvl9pPr marL="9754088" algn="l" defTabSz="1219261" rtl="0" eaLnBrk="1" latinLnBrk="0" hangingPunct="1">
                        <a:defRPr sz="4800" b="1" kern="1200">
                          <a:solidFill>
                            <a:schemeClr val="lt1"/>
                          </a:solidFill>
                          <a:latin typeface="Calibri" panose="020F0502020204030204"/>
                          <a:ea typeface=""/>
                          <a:cs typeface=""/>
                        </a:defRPr>
                      </a:lvl9pPr>
                    </a:lstStyle>
                    <a:p>
                      <a:pPr algn="ctr"/>
                      <a:r>
                        <a:rPr lang="en-US" sz="4000" dirty="0">
                          <a:latin typeface="+mn-lt"/>
                        </a:rPr>
                        <a:t>2017</a:t>
                      </a:r>
                    </a:p>
                    <a:p>
                      <a:pPr algn="ctr"/>
                      <a:r>
                        <a:rPr lang="en-US" sz="4000" dirty="0">
                          <a:latin typeface="+mn-lt"/>
                        </a:rPr>
                        <a:t>World</a:t>
                      </a:r>
                    </a:p>
                  </a:txBody>
                  <a:tcPr marL="91428" marR="91428" marT="45714" marB="45714" anchor="ctr">
                    <a:lnL w="12700" cmpd="sng">
                      <a:noFill/>
                    </a:lnL>
                    <a:lnR w="12700" cmpd="sng">
                      <a:noFill/>
                    </a:lnR>
                    <a:lnT w="28575"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lvl1pPr marL="0" algn="l" defTabSz="1219261" rtl="0" eaLnBrk="1" latinLnBrk="0" hangingPunct="1">
                        <a:defRPr sz="4800" b="1" kern="1200">
                          <a:solidFill>
                            <a:schemeClr val="lt1"/>
                          </a:solidFill>
                          <a:latin typeface="Calibri" panose="020F0502020204030204"/>
                          <a:ea typeface=""/>
                          <a:cs typeface=""/>
                        </a:defRPr>
                      </a:lvl1pPr>
                      <a:lvl2pPr marL="1219261" algn="l" defTabSz="1219261" rtl="0" eaLnBrk="1" latinLnBrk="0" hangingPunct="1">
                        <a:defRPr sz="4800" b="1" kern="1200">
                          <a:solidFill>
                            <a:schemeClr val="lt1"/>
                          </a:solidFill>
                          <a:latin typeface="Calibri" panose="020F0502020204030204"/>
                          <a:ea typeface=""/>
                          <a:cs typeface=""/>
                        </a:defRPr>
                      </a:lvl2pPr>
                      <a:lvl3pPr marL="2438522" algn="l" defTabSz="1219261" rtl="0" eaLnBrk="1" latinLnBrk="0" hangingPunct="1">
                        <a:defRPr sz="4800" b="1" kern="1200">
                          <a:solidFill>
                            <a:schemeClr val="lt1"/>
                          </a:solidFill>
                          <a:latin typeface="Calibri" panose="020F0502020204030204"/>
                          <a:ea typeface=""/>
                          <a:cs typeface=""/>
                        </a:defRPr>
                      </a:lvl3pPr>
                      <a:lvl4pPr marL="3657783" algn="l" defTabSz="1219261" rtl="0" eaLnBrk="1" latinLnBrk="0" hangingPunct="1">
                        <a:defRPr sz="4800" b="1" kern="1200">
                          <a:solidFill>
                            <a:schemeClr val="lt1"/>
                          </a:solidFill>
                          <a:latin typeface="Calibri" panose="020F0502020204030204"/>
                          <a:ea typeface=""/>
                          <a:cs typeface=""/>
                        </a:defRPr>
                      </a:lvl4pPr>
                      <a:lvl5pPr marL="4877044" algn="l" defTabSz="1219261" rtl="0" eaLnBrk="1" latinLnBrk="0" hangingPunct="1">
                        <a:defRPr sz="4800" b="1" kern="1200">
                          <a:solidFill>
                            <a:schemeClr val="lt1"/>
                          </a:solidFill>
                          <a:latin typeface="Calibri" panose="020F0502020204030204"/>
                          <a:ea typeface=""/>
                          <a:cs typeface=""/>
                        </a:defRPr>
                      </a:lvl5pPr>
                      <a:lvl6pPr marL="6096305" algn="l" defTabSz="1219261" rtl="0" eaLnBrk="1" latinLnBrk="0" hangingPunct="1">
                        <a:defRPr sz="4800" b="1" kern="1200">
                          <a:solidFill>
                            <a:schemeClr val="lt1"/>
                          </a:solidFill>
                          <a:latin typeface="Calibri" panose="020F0502020204030204"/>
                          <a:ea typeface=""/>
                          <a:cs typeface=""/>
                        </a:defRPr>
                      </a:lvl6pPr>
                      <a:lvl7pPr marL="7315566" algn="l" defTabSz="1219261" rtl="0" eaLnBrk="1" latinLnBrk="0" hangingPunct="1">
                        <a:defRPr sz="4800" b="1" kern="1200">
                          <a:solidFill>
                            <a:schemeClr val="lt1"/>
                          </a:solidFill>
                          <a:latin typeface="Calibri" panose="020F0502020204030204"/>
                          <a:ea typeface=""/>
                          <a:cs typeface=""/>
                        </a:defRPr>
                      </a:lvl7pPr>
                      <a:lvl8pPr marL="8534827" algn="l" defTabSz="1219261" rtl="0" eaLnBrk="1" latinLnBrk="0" hangingPunct="1">
                        <a:defRPr sz="4800" b="1" kern="1200">
                          <a:solidFill>
                            <a:schemeClr val="lt1"/>
                          </a:solidFill>
                          <a:latin typeface="Calibri" panose="020F0502020204030204"/>
                          <a:ea typeface=""/>
                          <a:cs typeface=""/>
                        </a:defRPr>
                      </a:lvl8pPr>
                      <a:lvl9pPr marL="9754088" algn="l" defTabSz="1219261" rtl="0" eaLnBrk="1" latinLnBrk="0" hangingPunct="1">
                        <a:defRPr sz="4800" b="1" kern="1200">
                          <a:solidFill>
                            <a:schemeClr val="lt1"/>
                          </a:solidFill>
                          <a:latin typeface="Calibri" panose="020F0502020204030204"/>
                          <a:ea typeface=""/>
                          <a:cs typeface=""/>
                        </a:defRPr>
                      </a:lvl9pPr>
                    </a:lstStyle>
                    <a:p>
                      <a:pPr algn="ctr"/>
                      <a:r>
                        <a:rPr lang="en-US" sz="4000" dirty="0">
                          <a:latin typeface="+mn-lt"/>
                        </a:rPr>
                        <a:t>2017</a:t>
                      </a:r>
                    </a:p>
                    <a:p>
                      <a:pPr algn="ctr"/>
                      <a:r>
                        <a:rPr lang="en-US" sz="4000" dirty="0">
                          <a:latin typeface="+mn-lt"/>
                        </a:rPr>
                        <a:t>Natl</a:t>
                      </a:r>
                    </a:p>
                  </a:txBody>
                  <a:tcPr marL="91428" marR="91428" marT="45714" marB="45714" anchor="ctr">
                    <a:lnL w="12700" cmpd="sng">
                      <a:noFill/>
                    </a:lnL>
                    <a:lnR w="12700" cmpd="sng">
                      <a:noFill/>
                    </a:lnR>
                    <a:lnT w="28575"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lvl1pPr marL="0" algn="l" defTabSz="1219261" rtl="0" eaLnBrk="1" latinLnBrk="0" hangingPunct="1">
                        <a:defRPr sz="4800" b="1" kern="1200">
                          <a:solidFill>
                            <a:schemeClr val="lt1"/>
                          </a:solidFill>
                          <a:latin typeface="Calibri" panose="020F0502020204030204"/>
                          <a:ea typeface=""/>
                          <a:cs typeface=""/>
                        </a:defRPr>
                      </a:lvl1pPr>
                      <a:lvl2pPr marL="1219261" algn="l" defTabSz="1219261" rtl="0" eaLnBrk="1" latinLnBrk="0" hangingPunct="1">
                        <a:defRPr sz="4800" b="1" kern="1200">
                          <a:solidFill>
                            <a:schemeClr val="lt1"/>
                          </a:solidFill>
                          <a:latin typeface="Calibri" panose="020F0502020204030204"/>
                          <a:ea typeface=""/>
                          <a:cs typeface=""/>
                        </a:defRPr>
                      </a:lvl2pPr>
                      <a:lvl3pPr marL="2438522" algn="l" defTabSz="1219261" rtl="0" eaLnBrk="1" latinLnBrk="0" hangingPunct="1">
                        <a:defRPr sz="4800" b="1" kern="1200">
                          <a:solidFill>
                            <a:schemeClr val="lt1"/>
                          </a:solidFill>
                          <a:latin typeface="Calibri" panose="020F0502020204030204"/>
                          <a:ea typeface=""/>
                          <a:cs typeface=""/>
                        </a:defRPr>
                      </a:lvl3pPr>
                      <a:lvl4pPr marL="3657783" algn="l" defTabSz="1219261" rtl="0" eaLnBrk="1" latinLnBrk="0" hangingPunct="1">
                        <a:defRPr sz="4800" b="1" kern="1200">
                          <a:solidFill>
                            <a:schemeClr val="lt1"/>
                          </a:solidFill>
                          <a:latin typeface="Calibri" panose="020F0502020204030204"/>
                          <a:ea typeface=""/>
                          <a:cs typeface=""/>
                        </a:defRPr>
                      </a:lvl4pPr>
                      <a:lvl5pPr marL="4877044" algn="l" defTabSz="1219261" rtl="0" eaLnBrk="1" latinLnBrk="0" hangingPunct="1">
                        <a:defRPr sz="4800" b="1" kern="1200">
                          <a:solidFill>
                            <a:schemeClr val="lt1"/>
                          </a:solidFill>
                          <a:latin typeface="Calibri" panose="020F0502020204030204"/>
                          <a:ea typeface=""/>
                          <a:cs typeface=""/>
                        </a:defRPr>
                      </a:lvl5pPr>
                      <a:lvl6pPr marL="6096305" algn="l" defTabSz="1219261" rtl="0" eaLnBrk="1" latinLnBrk="0" hangingPunct="1">
                        <a:defRPr sz="4800" b="1" kern="1200">
                          <a:solidFill>
                            <a:schemeClr val="lt1"/>
                          </a:solidFill>
                          <a:latin typeface="Calibri" panose="020F0502020204030204"/>
                          <a:ea typeface=""/>
                          <a:cs typeface=""/>
                        </a:defRPr>
                      </a:lvl6pPr>
                      <a:lvl7pPr marL="7315566" algn="l" defTabSz="1219261" rtl="0" eaLnBrk="1" latinLnBrk="0" hangingPunct="1">
                        <a:defRPr sz="4800" b="1" kern="1200">
                          <a:solidFill>
                            <a:schemeClr val="lt1"/>
                          </a:solidFill>
                          <a:latin typeface="Calibri" panose="020F0502020204030204"/>
                          <a:ea typeface=""/>
                          <a:cs typeface=""/>
                        </a:defRPr>
                      </a:lvl7pPr>
                      <a:lvl8pPr marL="8534827" algn="l" defTabSz="1219261" rtl="0" eaLnBrk="1" latinLnBrk="0" hangingPunct="1">
                        <a:defRPr sz="4800" b="1" kern="1200">
                          <a:solidFill>
                            <a:schemeClr val="lt1"/>
                          </a:solidFill>
                          <a:latin typeface="Calibri" panose="020F0502020204030204"/>
                          <a:ea typeface=""/>
                          <a:cs typeface=""/>
                        </a:defRPr>
                      </a:lvl8pPr>
                      <a:lvl9pPr marL="9754088" algn="l" defTabSz="1219261" rtl="0" eaLnBrk="1" latinLnBrk="0" hangingPunct="1">
                        <a:defRPr sz="4800" b="1" kern="1200">
                          <a:solidFill>
                            <a:schemeClr val="lt1"/>
                          </a:solidFill>
                          <a:latin typeface="Calibri" panose="020F0502020204030204"/>
                          <a:ea typeface=""/>
                          <a:cs typeface=""/>
                        </a:defRPr>
                      </a:lvl9pPr>
                    </a:lstStyle>
                    <a:p>
                      <a:pPr algn="ctr"/>
                      <a:r>
                        <a:rPr lang="en-US" sz="4000" dirty="0">
                          <a:latin typeface="+mn-lt"/>
                        </a:rPr>
                        <a:t>2018</a:t>
                      </a:r>
                    </a:p>
                    <a:p>
                      <a:pPr algn="ctr"/>
                      <a:r>
                        <a:rPr lang="en-US" sz="4000" dirty="0">
                          <a:latin typeface="+mn-lt"/>
                        </a:rPr>
                        <a:t>World</a:t>
                      </a:r>
                    </a:p>
                  </a:txBody>
                  <a:tcPr marL="91428" marR="91428" marT="45714" marB="45714" anchor="ctr">
                    <a:lnL w="12700" cmpd="sng">
                      <a:noFill/>
                    </a:lnL>
                    <a:lnR w="12700" cmpd="sng">
                      <a:noFill/>
                    </a:lnR>
                    <a:lnT w="28575"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4000" b="1" kern="1200" dirty="0">
                          <a:solidFill>
                            <a:schemeClr val="lt1"/>
                          </a:solidFill>
                          <a:latin typeface="+mn-lt"/>
                          <a:ea typeface=""/>
                          <a:cs typeface=""/>
                        </a:rPr>
                        <a:t>2018</a:t>
                      </a:r>
                    </a:p>
                    <a:p>
                      <a:pPr algn="ctr"/>
                      <a:r>
                        <a:rPr lang="en-US" sz="4000" b="1" kern="1200" dirty="0">
                          <a:solidFill>
                            <a:schemeClr val="lt1"/>
                          </a:solidFill>
                          <a:latin typeface="+mn-lt"/>
                          <a:ea typeface=""/>
                          <a:cs typeface=""/>
                        </a:rPr>
                        <a:t>Natl</a:t>
                      </a:r>
                    </a:p>
                  </a:txBody>
                  <a:tcPr marL="91428" marR="91428" marT="45714" marB="45714" anchor="ctr">
                    <a:lnL w="12700" cmpd="sng">
                      <a:noFill/>
                    </a:lnL>
                    <a:lnR w="12700" cmpd="sng">
                      <a:noFill/>
                    </a:lnR>
                    <a:lnT w="28575"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lvl1pPr marL="0" algn="l" defTabSz="1219261" rtl="0" eaLnBrk="1" latinLnBrk="0" hangingPunct="1">
                        <a:defRPr sz="4800" b="1" kern="1200">
                          <a:solidFill>
                            <a:schemeClr val="lt1"/>
                          </a:solidFill>
                          <a:latin typeface="Calibri" panose="020F0502020204030204"/>
                          <a:ea typeface=""/>
                          <a:cs typeface=""/>
                        </a:defRPr>
                      </a:lvl1pPr>
                      <a:lvl2pPr marL="1219261" algn="l" defTabSz="1219261" rtl="0" eaLnBrk="1" latinLnBrk="0" hangingPunct="1">
                        <a:defRPr sz="4800" b="1" kern="1200">
                          <a:solidFill>
                            <a:schemeClr val="lt1"/>
                          </a:solidFill>
                          <a:latin typeface="Calibri" panose="020F0502020204030204"/>
                          <a:ea typeface=""/>
                          <a:cs typeface=""/>
                        </a:defRPr>
                      </a:lvl2pPr>
                      <a:lvl3pPr marL="2438522" algn="l" defTabSz="1219261" rtl="0" eaLnBrk="1" latinLnBrk="0" hangingPunct="1">
                        <a:defRPr sz="4800" b="1" kern="1200">
                          <a:solidFill>
                            <a:schemeClr val="lt1"/>
                          </a:solidFill>
                          <a:latin typeface="Calibri" panose="020F0502020204030204"/>
                          <a:ea typeface=""/>
                          <a:cs typeface=""/>
                        </a:defRPr>
                      </a:lvl3pPr>
                      <a:lvl4pPr marL="3657783" algn="l" defTabSz="1219261" rtl="0" eaLnBrk="1" latinLnBrk="0" hangingPunct="1">
                        <a:defRPr sz="4800" b="1" kern="1200">
                          <a:solidFill>
                            <a:schemeClr val="lt1"/>
                          </a:solidFill>
                          <a:latin typeface="Calibri" panose="020F0502020204030204"/>
                          <a:ea typeface=""/>
                          <a:cs typeface=""/>
                        </a:defRPr>
                      </a:lvl4pPr>
                      <a:lvl5pPr marL="4877044" algn="l" defTabSz="1219261" rtl="0" eaLnBrk="1" latinLnBrk="0" hangingPunct="1">
                        <a:defRPr sz="4800" b="1" kern="1200">
                          <a:solidFill>
                            <a:schemeClr val="lt1"/>
                          </a:solidFill>
                          <a:latin typeface="Calibri" panose="020F0502020204030204"/>
                          <a:ea typeface=""/>
                          <a:cs typeface=""/>
                        </a:defRPr>
                      </a:lvl5pPr>
                      <a:lvl6pPr marL="6096305" algn="l" defTabSz="1219261" rtl="0" eaLnBrk="1" latinLnBrk="0" hangingPunct="1">
                        <a:defRPr sz="4800" b="1" kern="1200">
                          <a:solidFill>
                            <a:schemeClr val="lt1"/>
                          </a:solidFill>
                          <a:latin typeface="Calibri" panose="020F0502020204030204"/>
                          <a:ea typeface=""/>
                          <a:cs typeface=""/>
                        </a:defRPr>
                      </a:lvl6pPr>
                      <a:lvl7pPr marL="7315566" algn="l" defTabSz="1219261" rtl="0" eaLnBrk="1" latinLnBrk="0" hangingPunct="1">
                        <a:defRPr sz="4800" b="1" kern="1200">
                          <a:solidFill>
                            <a:schemeClr val="lt1"/>
                          </a:solidFill>
                          <a:latin typeface="Calibri" panose="020F0502020204030204"/>
                          <a:ea typeface=""/>
                          <a:cs typeface=""/>
                        </a:defRPr>
                      </a:lvl7pPr>
                      <a:lvl8pPr marL="8534827" algn="l" defTabSz="1219261" rtl="0" eaLnBrk="1" latinLnBrk="0" hangingPunct="1">
                        <a:defRPr sz="4800" b="1" kern="1200">
                          <a:solidFill>
                            <a:schemeClr val="lt1"/>
                          </a:solidFill>
                          <a:latin typeface="Calibri" panose="020F0502020204030204"/>
                          <a:ea typeface=""/>
                          <a:cs typeface=""/>
                        </a:defRPr>
                      </a:lvl8pPr>
                      <a:lvl9pPr marL="9754088" algn="l" defTabSz="1219261" rtl="0" eaLnBrk="1" latinLnBrk="0" hangingPunct="1">
                        <a:defRPr sz="4800" b="1" kern="1200">
                          <a:solidFill>
                            <a:schemeClr val="lt1"/>
                          </a:solidFill>
                          <a:latin typeface="Calibri" panose="020F0502020204030204"/>
                          <a:ea typeface=""/>
                          <a:cs typeface=""/>
                        </a:defRPr>
                      </a:lvl9pPr>
                    </a:lstStyle>
                    <a:p>
                      <a:pPr algn="ctr"/>
                      <a:r>
                        <a:rPr lang="en-US" sz="4000" dirty="0">
                          <a:latin typeface="+mn-lt"/>
                        </a:rPr>
                        <a:t>2019</a:t>
                      </a:r>
                    </a:p>
                    <a:p>
                      <a:pPr algn="ctr"/>
                      <a:r>
                        <a:rPr lang="en-US" sz="4000" dirty="0">
                          <a:latin typeface="+mn-lt"/>
                        </a:rPr>
                        <a:t>World</a:t>
                      </a:r>
                    </a:p>
                  </a:txBody>
                  <a:tcPr marL="91428" marR="91428" marT="45714" marB="45714" anchor="ctr">
                    <a:lnL w="12700" cmpd="sng">
                      <a:noFill/>
                    </a:lnL>
                    <a:lnR w="12700" cmpd="sng">
                      <a:noFill/>
                    </a:lnR>
                    <a:lnT w="28575"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4000" b="1" kern="1200" dirty="0">
                          <a:solidFill>
                            <a:schemeClr val="lt1"/>
                          </a:solidFill>
                          <a:latin typeface="+mn-lt"/>
                          <a:ea typeface=""/>
                          <a:cs typeface=""/>
                        </a:rPr>
                        <a:t>2019</a:t>
                      </a:r>
                    </a:p>
                    <a:p>
                      <a:pPr algn="ctr"/>
                      <a:r>
                        <a:rPr lang="en-US" sz="4000" b="1" kern="1200" dirty="0">
                          <a:solidFill>
                            <a:schemeClr val="lt1"/>
                          </a:solidFill>
                          <a:latin typeface="+mn-lt"/>
                          <a:ea typeface=""/>
                          <a:cs typeface=""/>
                        </a:rPr>
                        <a:t>Natl</a:t>
                      </a:r>
                    </a:p>
                  </a:txBody>
                  <a:tcPr marL="91428" marR="91428" marT="45714" marB="45714" anchor="ctr">
                    <a:lnL w="12700" cmpd="sng">
                      <a:noFill/>
                    </a:lnL>
                    <a:lnR w="12700" cmpd="sng">
                      <a:noFill/>
                    </a:lnR>
                    <a:lnT w="28575"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4000" b="1" kern="1200" dirty="0">
                          <a:solidFill>
                            <a:schemeClr val="lt1"/>
                          </a:solidFill>
                          <a:latin typeface="+mn-lt"/>
                          <a:ea typeface=""/>
                          <a:cs typeface=""/>
                        </a:rPr>
                        <a:t>2020</a:t>
                      </a:r>
                    </a:p>
                    <a:p>
                      <a:pPr algn="ctr"/>
                      <a:r>
                        <a:rPr lang="en-US" sz="4000" b="1" kern="1200" dirty="0">
                          <a:solidFill>
                            <a:schemeClr val="lt1"/>
                          </a:solidFill>
                          <a:latin typeface="+mn-lt"/>
                          <a:ea typeface=""/>
                          <a:cs typeface=""/>
                        </a:rPr>
                        <a:t>World</a:t>
                      </a:r>
                    </a:p>
                  </a:txBody>
                  <a:tcPr marL="91428" marR="91428" marT="45714" marB="45714" anchor="ctr">
                    <a:lnL w="12700" cmpd="sng">
                      <a:noFill/>
                    </a:lnL>
                    <a:lnR w="12700" cmpd="sng">
                      <a:noFill/>
                    </a:lnR>
                    <a:lnT w="28575"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4000" b="1" kern="1200" dirty="0">
                          <a:solidFill>
                            <a:schemeClr val="lt1"/>
                          </a:solidFill>
                          <a:latin typeface="+mn-lt"/>
                          <a:ea typeface=""/>
                          <a:cs typeface=""/>
                        </a:rPr>
                        <a:t>2020 Natl</a:t>
                      </a:r>
                    </a:p>
                  </a:txBody>
                  <a:tcPr marL="91428" marR="91428" marT="45714" marB="45714" anchor="ctr">
                    <a:lnL w="12700" cmpd="sng">
                      <a:noFill/>
                    </a:lnL>
                    <a:lnR w="12700" cmpd="sng">
                      <a:noFill/>
                    </a:lnR>
                    <a:lnT w="28575"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803775">
                <a:tc>
                  <a:txBody>
                    <a:bodyPr/>
                    <a:lstStyle>
                      <a:lvl1pPr marL="0" algn="l" defTabSz="1219261" rtl="0" eaLnBrk="1" latinLnBrk="0" hangingPunct="1">
                        <a:defRPr sz="4800" kern="1200">
                          <a:solidFill>
                            <a:schemeClr val="dk1"/>
                          </a:solidFill>
                          <a:latin typeface="Calibri" panose="020F0502020204030204"/>
                          <a:ea typeface=""/>
                          <a:cs typeface=""/>
                        </a:defRPr>
                      </a:lvl1pPr>
                      <a:lvl2pPr marL="1219261" algn="l" defTabSz="1219261" rtl="0" eaLnBrk="1" latinLnBrk="0" hangingPunct="1">
                        <a:defRPr sz="4800" kern="1200">
                          <a:solidFill>
                            <a:schemeClr val="dk1"/>
                          </a:solidFill>
                          <a:latin typeface="Calibri" panose="020F0502020204030204"/>
                          <a:ea typeface=""/>
                          <a:cs typeface=""/>
                        </a:defRPr>
                      </a:lvl2pPr>
                      <a:lvl3pPr marL="2438522" algn="l" defTabSz="1219261" rtl="0" eaLnBrk="1" latinLnBrk="0" hangingPunct="1">
                        <a:defRPr sz="4800" kern="1200">
                          <a:solidFill>
                            <a:schemeClr val="dk1"/>
                          </a:solidFill>
                          <a:latin typeface="Calibri" panose="020F0502020204030204"/>
                          <a:ea typeface=""/>
                          <a:cs typeface=""/>
                        </a:defRPr>
                      </a:lvl3pPr>
                      <a:lvl4pPr marL="3657783" algn="l" defTabSz="1219261" rtl="0" eaLnBrk="1" latinLnBrk="0" hangingPunct="1">
                        <a:defRPr sz="4800" kern="1200">
                          <a:solidFill>
                            <a:schemeClr val="dk1"/>
                          </a:solidFill>
                          <a:latin typeface="Calibri" panose="020F0502020204030204"/>
                          <a:ea typeface=""/>
                          <a:cs typeface=""/>
                        </a:defRPr>
                      </a:lvl4pPr>
                      <a:lvl5pPr marL="4877044" algn="l" defTabSz="1219261" rtl="0" eaLnBrk="1" latinLnBrk="0" hangingPunct="1">
                        <a:defRPr sz="4800" kern="1200">
                          <a:solidFill>
                            <a:schemeClr val="dk1"/>
                          </a:solidFill>
                          <a:latin typeface="Calibri" panose="020F0502020204030204"/>
                          <a:ea typeface=""/>
                          <a:cs typeface=""/>
                        </a:defRPr>
                      </a:lvl5pPr>
                      <a:lvl6pPr marL="6096305" algn="l" defTabSz="1219261" rtl="0" eaLnBrk="1" latinLnBrk="0" hangingPunct="1">
                        <a:defRPr sz="4800" kern="1200">
                          <a:solidFill>
                            <a:schemeClr val="dk1"/>
                          </a:solidFill>
                          <a:latin typeface="Calibri" panose="020F0502020204030204"/>
                          <a:ea typeface=""/>
                          <a:cs typeface=""/>
                        </a:defRPr>
                      </a:lvl6pPr>
                      <a:lvl7pPr marL="7315566" algn="l" defTabSz="1219261" rtl="0" eaLnBrk="1" latinLnBrk="0" hangingPunct="1">
                        <a:defRPr sz="4800" kern="1200">
                          <a:solidFill>
                            <a:schemeClr val="dk1"/>
                          </a:solidFill>
                          <a:latin typeface="Calibri" panose="020F0502020204030204"/>
                          <a:ea typeface=""/>
                          <a:cs typeface=""/>
                        </a:defRPr>
                      </a:lvl7pPr>
                      <a:lvl8pPr marL="8534827" algn="l" defTabSz="1219261" rtl="0" eaLnBrk="1" latinLnBrk="0" hangingPunct="1">
                        <a:defRPr sz="4800" kern="1200">
                          <a:solidFill>
                            <a:schemeClr val="dk1"/>
                          </a:solidFill>
                          <a:latin typeface="Calibri" panose="020F0502020204030204"/>
                          <a:ea typeface=""/>
                          <a:cs typeface=""/>
                        </a:defRPr>
                      </a:lvl8pPr>
                      <a:lvl9pPr marL="9754088" algn="l" defTabSz="1219261" rtl="0" eaLnBrk="1" latinLnBrk="0" hangingPunct="1">
                        <a:defRPr sz="4800" kern="1200">
                          <a:solidFill>
                            <a:schemeClr val="dk1"/>
                          </a:solidFill>
                          <a:latin typeface="Calibri" panose="020F0502020204030204"/>
                          <a:ea typeface=""/>
                          <a:cs typeface=""/>
                        </a:defRPr>
                      </a:lvl9pPr>
                    </a:lstStyle>
                    <a:p>
                      <a:r>
                        <a:rPr lang="en-US" sz="4000" dirty="0">
                          <a:solidFill>
                            <a:schemeClr val="bg1"/>
                          </a:solidFill>
                          <a:latin typeface="+mn-lt"/>
                        </a:rPr>
                        <a:t>Academic Ranking of World Universities</a:t>
                      </a:r>
                    </a:p>
                  </a:txBody>
                  <a:tcPr marL="91428" marR="91428" marT="45714" marB="45714" anchor="ctr">
                    <a:lnL w="12700" cmpd="sng">
                      <a:noFill/>
                    </a:lnL>
                    <a:lnR w="12700" cmpd="sng">
                      <a:noFill/>
                    </a:lnR>
                    <a:lnT w="38100" cap="flat" cmpd="sng" algn="ctr">
                      <a:no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b="0" i="0" dirty="0">
                          <a:solidFill>
                            <a:schemeClr val="bg1"/>
                          </a:solidFill>
                          <a:latin typeface="+mn-lt"/>
                        </a:rPr>
                        <a:t>180</a:t>
                      </a:r>
                    </a:p>
                  </a:txBody>
                  <a:tcPr marL="91428" marR="91428" marT="45714" marB="45714" anchor="ctr">
                    <a:lnL w="12700" cmpd="sng">
                      <a:noFill/>
                    </a:lnL>
                    <a:lnR w="12700" cmpd="sng">
                      <a:noFill/>
                    </a:lnR>
                    <a:lnT w="38100" cap="flat" cmpd="sng" algn="ctr">
                      <a:no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b="0" i="0" dirty="0">
                          <a:solidFill>
                            <a:schemeClr val="bg1"/>
                          </a:solidFill>
                          <a:latin typeface="+mn-lt"/>
                        </a:rPr>
                        <a:t>9</a:t>
                      </a:r>
                    </a:p>
                  </a:txBody>
                  <a:tcPr marL="91428" marR="91428" marT="45714" marB="45714" anchor="ctr">
                    <a:lnL w="12700" cmpd="sng">
                      <a:noFill/>
                    </a:lnL>
                    <a:lnR w="12700" cmpd="sng">
                      <a:noFill/>
                    </a:lnR>
                    <a:lnT w="38100" cap="flat" cmpd="sng" algn="ctr">
                      <a:no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b="0" i="0" dirty="0">
                          <a:solidFill>
                            <a:schemeClr val="bg1"/>
                          </a:solidFill>
                          <a:latin typeface="+mn-lt"/>
                        </a:rPr>
                        <a:t>181</a:t>
                      </a:r>
                    </a:p>
                  </a:txBody>
                  <a:tcPr marL="91428" marR="91428" marT="45714" marB="45714" anchor="ctr">
                    <a:lnL w="12700" cmpd="sng">
                      <a:noFill/>
                    </a:lnL>
                    <a:lnR w="12700" cmpd="sng">
                      <a:noFill/>
                    </a:lnR>
                    <a:lnT w="38100" cap="flat" cmpd="sng" algn="ctr">
                      <a:no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4000" i="0" dirty="0">
                          <a:solidFill>
                            <a:schemeClr val="bg1"/>
                          </a:solidFill>
                          <a:latin typeface="+mn-lt"/>
                        </a:rPr>
                        <a:t>9</a:t>
                      </a:r>
                    </a:p>
                  </a:txBody>
                  <a:tcPr marL="91428" marR="91428" marT="45714" marB="45714" anchor="ctr">
                    <a:lnL w="12700" cmpd="sng">
                      <a:noFill/>
                    </a:lnL>
                    <a:lnR w="12700" cmpd="sng">
                      <a:noFill/>
                    </a:lnR>
                    <a:lnT w="38100" cap="flat" cmpd="sng" algn="ctr">
                      <a:no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b="0" i="0" dirty="0">
                          <a:solidFill>
                            <a:schemeClr val="bg1"/>
                          </a:solidFill>
                          <a:latin typeface="+mn-lt"/>
                        </a:rPr>
                        <a:t>212</a:t>
                      </a:r>
                    </a:p>
                  </a:txBody>
                  <a:tcPr marL="91428" marR="91428" marT="45714" marB="45714" anchor="ctr">
                    <a:lnL w="12700" cmpd="sng">
                      <a:noFill/>
                    </a:lnL>
                    <a:lnR w="12700" cmpd="sng">
                      <a:noFill/>
                    </a:lnR>
                    <a:lnT w="38100" cap="flat" cmpd="sng" algn="ctr">
                      <a:no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4000" i="0" dirty="0">
                          <a:solidFill>
                            <a:schemeClr val="bg1"/>
                          </a:solidFill>
                          <a:latin typeface="+mn-lt"/>
                        </a:rPr>
                        <a:t>9</a:t>
                      </a:r>
                    </a:p>
                  </a:txBody>
                  <a:tcPr marL="91428" marR="91428" marT="45714" marB="45714" anchor="ctr">
                    <a:lnL w="12700" cmpd="sng">
                      <a:noFill/>
                    </a:lnL>
                    <a:lnR w="12700" cmpd="sng">
                      <a:noFill/>
                    </a:lnR>
                    <a:lnT w="38100" cap="flat" cmpd="sng" algn="ctr">
                      <a:no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4000" i="0" dirty="0">
                          <a:solidFill>
                            <a:schemeClr val="bg1"/>
                          </a:solidFill>
                          <a:latin typeface="+mn-lt"/>
                        </a:rPr>
                        <a:t>211</a:t>
                      </a:r>
                    </a:p>
                  </a:txBody>
                  <a:tcPr marL="91428" marR="91428" marT="45714" marB="45714" anchor="ctr">
                    <a:lnL w="12700" cmpd="sng">
                      <a:noFill/>
                    </a:lnL>
                    <a:lnR w="12700" cmpd="sng">
                      <a:noFill/>
                    </a:lnR>
                    <a:lnT w="38100" cap="flat" cmpd="sng" algn="ctr">
                      <a:no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4000" i="0" dirty="0">
                          <a:solidFill>
                            <a:schemeClr val="bg1"/>
                          </a:solidFill>
                          <a:latin typeface="+mn-lt"/>
                        </a:rPr>
                        <a:t>9</a:t>
                      </a:r>
                    </a:p>
                  </a:txBody>
                  <a:tcPr marL="91428" marR="91428" marT="45714" marB="45714" anchor="ctr">
                    <a:lnL w="12700" cmpd="sng">
                      <a:noFill/>
                    </a:lnL>
                    <a:lnR w="12700" cmpd="sng">
                      <a:noFill/>
                    </a:lnR>
                    <a:lnT w="38100" cap="flat" cmpd="sng" algn="ctr">
                      <a:no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03775">
                <a:tc>
                  <a:txBody>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lang="en-US" sz="4000" dirty="0">
                          <a:solidFill>
                            <a:schemeClr val="bg1"/>
                          </a:solidFill>
                          <a:latin typeface="+mn-lt"/>
                        </a:rPr>
                        <a:t>Univ. Ranking by Academic Performance</a:t>
                      </a: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p>
                      <a:pPr algn="ctr"/>
                      <a:r>
                        <a:rPr lang="en-US" sz="4000" b="0" i="0" dirty="0">
                          <a:solidFill>
                            <a:schemeClr val="bg1"/>
                          </a:solidFill>
                          <a:latin typeface="+mn-lt"/>
                        </a:rPr>
                        <a:t>272</a:t>
                      </a: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p>
                      <a:pPr algn="ctr"/>
                      <a:r>
                        <a:rPr lang="en-US" sz="4000" b="0" i="0" dirty="0">
                          <a:solidFill>
                            <a:schemeClr val="bg1"/>
                          </a:solidFill>
                          <a:latin typeface="+mn-lt"/>
                        </a:rPr>
                        <a:t>9</a:t>
                      </a: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p>
                      <a:pPr algn="ctr"/>
                      <a:r>
                        <a:rPr lang="en-US" sz="4000" b="0" i="0" dirty="0">
                          <a:solidFill>
                            <a:schemeClr val="bg1"/>
                          </a:solidFill>
                          <a:latin typeface="+mn-lt"/>
                        </a:rPr>
                        <a:t>249</a:t>
                      </a: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p>
                      <a:pPr algn="ctr"/>
                      <a:r>
                        <a:rPr lang="en-US" sz="4000" b="0" i="0" dirty="0">
                          <a:solidFill>
                            <a:schemeClr val="bg1"/>
                          </a:solidFill>
                          <a:latin typeface="+mn-lt"/>
                        </a:rPr>
                        <a:t>9</a:t>
                      </a: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p>
                      <a:pPr algn="ctr"/>
                      <a:r>
                        <a:rPr lang="en-US" sz="4000" b="0" i="0" dirty="0">
                          <a:solidFill>
                            <a:schemeClr val="bg1"/>
                          </a:solidFill>
                          <a:latin typeface="+mn-lt"/>
                        </a:rPr>
                        <a:t>220</a:t>
                      </a: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p>
                      <a:pPr algn="ctr"/>
                      <a:r>
                        <a:rPr lang="en-US" sz="4000" b="0" i="0" dirty="0">
                          <a:solidFill>
                            <a:schemeClr val="bg1"/>
                          </a:solidFill>
                          <a:latin typeface="+mn-lt"/>
                        </a:rPr>
                        <a:t>9</a:t>
                      </a: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p>
                      <a:pPr algn="ctr"/>
                      <a:endParaRPr lang="en-US" sz="4000" b="0" i="0" dirty="0">
                        <a:solidFill>
                          <a:schemeClr val="bg1"/>
                        </a:solidFill>
                        <a:latin typeface="+mn-lt"/>
                      </a:endParaRP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p>
                      <a:pPr algn="ctr"/>
                      <a:endParaRPr lang="en-US" sz="4000" b="0" i="0" dirty="0">
                        <a:solidFill>
                          <a:schemeClr val="bg1"/>
                        </a:solidFill>
                        <a:latin typeface="+mn-lt"/>
                      </a:endParaRP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FFF">
                        <a:alpha val="20000"/>
                      </a:srgbClr>
                    </a:solidFill>
                  </a:tcPr>
                </a:tc>
                <a:extLst>
                  <a:ext uri="{0D108BD9-81ED-4DB2-BD59-A6C34878D82A}">
                    <a16:rowId xmlns:a16="http://schemas.microsoft.com/office/drawing/2014/main" val="10004"/>
                  </a:ext>
                </a:extLst>
              </a:tr>
              <a:tr h="803775">
                <a:tc>
                  <a:txBody>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lang="en-US" sz="4000" dirty="0">
                          <a:solidFill>
                            <a:schemeClr val="bg1"/>
                          </a:solidFill>
                          <a:latin typeface="+mn-lt"/>
                        </a:rPr>
                        <a:t>National Taiwan University Ranking</a:t>
                      </a: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b="0" i="0" dirty="0">
                          <a:solidFill>
                            <a:schemeClr val="bg1"/>
                          </a:solidFill>
                          <a:latin typeface="+mn-lt"/>
                        </a:rPr>
                        <a:t>326</a:t>
                      </a: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b="0" i="0" dirty="0">
                          <a:solidFill>
                            <a:schemeClr val="bg1"/>
                          </a:solidFill>
                          <a:latin typeface="+mn-lt"/>
                        </a:rPr>
                        <a:t>10</a:t>
                      </a: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b="0" i="0" dirty="0">
                          <a:solidFill>
                            <a:schemeClr val="bg1"/>
                          </a:solidFill>
                          <a:latin typeface="+mn-lt"/>
                        </a:rPr>
                        <a:t>296</a:t>
                      </a: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b="0" i="0" dirty="0">
                          <a:solidFill>
                            <a:schemeClr val="bg1"/>
                          </a:solidFill>
                          <a:latin typeface="+mn-lt"/>
                        </a:rPr>
                        <a:t>9</a:t>
                      </a: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b="0" i="0" dirty="0">
                          <a:solidFill>
                            <a:schemeClr val="bg1"/>
                          </a:solidFill>
                          <a:latin typeface="+mn-lt"/>
                        </a:rPr>
                        <a:t>277</a:t>
                      </a: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b="0" i="0" dirty="0">
                          <a:solidFill>
                            <a:schemeClr val="bg1"/>
                          </a:solidFill>
                          <a:latin typeface="+mn-lt"/>
                        </a:rPr>
                        <a:t>9</a:t>
                      </a: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4000" b="0" i="0" dirty="0">
                        <a:solidFill>
                          <a:schemeClr val="bg1"/>
                        </a:solidFill>
                        <a:latin typeface="+mn-lt"/>
                      </a:endParaRP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4000" b="0" i="0" dirty="0">
                        <a:solidFill>
                          <a:schemeClr val="bg1"/>
                        </a:solidFill>
                        <a:latin typeface="+mn-lt"/>
                      </a:endParaRP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03775">
                <a:tc>
                  <a:txBody>
                    <a:bodyPr/>
                    <a:lstStyle>
                      <a:lvl1pPr marL="0" algn="l" defTabSz="1219261" rtl="0" eaLnBrk="1" latinLnBrk="0" hangingPunct="1">
                        <a:defRPr sz="4800" kern="1200">
                          <a:solidFill>
                            <a:schemeClr val="dk1"/>
                          </a:solidFill>
                          <a:latin typeface="Calibri" panose="020F0502020204030204"/>
                          <a:ea typeface=""/>
                          <a:cs typeface=""/>
                        </a:defRPr>
                      </a:lvl1pPr>
                      <a:lvl2pPr marL="1219261" algn="l" defTabSz="1219261" rtl="0" eaLnBrk="1" latinLnBrk="0" hangingPunct="1">
                        <a:defRPr sz="4800" kern="1200">
                          <a:solidFill>
                            <a:schemeClr val="dk1"/>
                          </a:solidFill>
                          <a:latin typeface="Calibri" panose="020F0502020204030204"/>
                          <a:ea typeface=""/>
                          <a:cs typeface=""/>
                        </a:defRPr>
                      </a:lvl2pPr>
                      <a:lvl3pPr marL="2438522" algn="l" defTabSz="1219261" rtl="0" eaLnBrk="1" latinLnBrk="0" hangingPunct="1">
                        <a:defRPr sz="4800" kern="1200">
                          <a:solidFill>
                            <a:schemeClr val="dk1"/>
                          </a:solidFill>
                          <a:latin typeface="Calibri" panose="020F0502020204030204"/>
                          <a:ea typeface=""/>
                          <a:cs typeface=""/>
                        </a:defRPr>
                      </a:lvl3pPr>
                      <a:lvl4pPr marL="3657783" algn="l" defTabSz="1219261" rtl="0" eaLnBrk="1" latinLnBrk="0" hangingPunct="1">
                        <a:defRPr sz="4800" kern="1200">
                          <a:solidFill>
                            <a:schemeClr val="dk1"/>
                          </a:solidFill>
                          <a:latin typeface="Calibri" panose="020F0502020204030204"/>
                          <a:ea typeface=""/>
                          <a:cs typeface=""/>
                        </a:defRPr>
                      </a:lvl4pPr>
                      <a:lvl5pPr marL="4877044" algn="l" defTabSz="1219261" rtl="0" eaLnBrk="1" latinLnBrk="0" hangingPunct="1">
                        <a:defRPr sz="4800" kern="1200">
                          <a:solidFill>
                            <a:schemeClr val="dk1"/>
                          </a:solidFill>
                          <a:latin typeface="Calibri" panose="020F0502020204030204"/>
                          <a:ea typeface=""/>
                          <a:cs typeface=""/>
                        </a:defRPr>
                      </a:lvl5pPr>
                      <a:lvl6pPr marL="6096305" algn="l" defTabSz="1219261" rtl="0" eaLnBrk="1" latinLnBrk="0" hangingPunct="1">
                        <a:defRPr sz="4800" kern="1200">
                          <a:solidFill>
                            <a:schemeClr val="dk1"/>
                          </a:solidFill>
                          <a:latin typeface="Calibri" panose="020F0502020204030204"/>
                          <a:ea typeface=""/>
                          <a:cs typeface=""/>
                        </a:defRPr>
                      </a:lvl6pPr>
                      <a:lvl7pPr marL="7315566" algn="l" defTabSz="1219261" rtl="0" eaLnBrk="1" latinLnBrk="0" hangingPunct="1">
                        <a:defRPr sz="4800" kern="1200">
                          <a:solidFill>
                            <a:schemeClr val="dk1"/>
                          </a:solidFill>
                          <a:latin typeface="Calibri" panose="020F0502020204030204"/>
                          <a:ea typeface=""/>
                          <a:cs typeface=""/>
                        </a:defRPr>
                      </a:lvl7pPr>
                      <a:lvl8pPr marL="8534827" algn="l" defTabSz="1219261" rtl="0" eaLnBrk="1" latinLnBrk="0" hangingPunct="1">
                        <a:defRPr sz="4800" kern="1200">
                          <a:solidFill>
                            <a:schemeClr val="dk1"/>
                          </a:solidFill>
                          <a:latin typeface="Calibri" panose="020F0502020204030204"/>
                          <a:ea typeface=""/>
                          <a:cs typeface=""/>
                        </a:defRPr>
                      </a:lvl8pPr>
                      <a:lvl9pPr marL="9754088" algn="l" defTabSz="1219261" rtl="0" eaLnBrk="1" latinLnBrk="0" hangingPunct="1">
                        <a:defRPr sz="4800" kern="1200">
                          <a:solidFill>
                            <a:schemeClr val="dk1"/>
                          </a:solidFill>
                          <a:latin typeface="Calibri" panose="020F0502020204030204"/>
                          <a:ea typeface=""/>
                          <a:cs typeface=""/>
                        </a:defRPr>
                      </a:lvl9pPr>
                    </a:lstStyle>
                    <a:p>
                      <a:r>
                        <a:rPr lang="en-US" sz="4000" kern="1200" dirty="0">
                          <a:solidFill>
                            <a:schemeClr val="bg1"/>
                          </a:solidFill>
                          <a:latin typeface="+mn-lt"/>
                          <a:ea typeface=""/>
                          <a:cs typeface=""/>
                        </a:rPr>
                        <a:t>CWTS Leiden Ranking </a:t>
                      </a:r>
                      <a:endParaRPr lang="en-US" sz="4000" dirty="0">
                        <a:solidFill>
                          <a:schemeClr val="bg1"/>
                        </a:solidFill>
                        <a:latin typeface="+mn-lt"/>
                      </a:endParaRP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p>
                      <a:pPr algn="ctr"/>
                      <a:r>
                        <a:rPr lang="en-US" sz="4000" b="0" i="0" dirty="0">
                          <a:solidFill>
                            <a:schemeClr val="bg1"/>
                          </a:solidFill>
                          <a:latin typeface="+mn-lt"/>
                        </a:rPr>
                        <a:t>355</a:t>
                      </a: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p>
                      <a:pPr algn="ctr"/>
                      <a:r>
                        <a:rPr lang="en-US" sz="4000" b="0" i="0" dirty="0">
                          <a:solidFill>
                            <a:schemeClr val="bg1"/>
                          </a:solidFill>
                          <a:latin typeface="+mn-lt"/>
                        </a:rPr>
                        <a:t>9</a:t>
                      </a: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p>
                      <a:pPr algn="ctr"/>
                      <a:r>
                        <a:rPr lang="en-US" sz="4000" b="0" i="0" dirty="0">
                          <a:solidFill>
                            <a:schemeClr val="bg1"/>
                          </a:solidFill>
                          <a:latin typeface="+mn-lt"/>
                        </a:rPr>
                        <a:t>319</a:t>
                      </a: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p>
                      <a:pPr algn="ctr"/>
                      <a:r>
                        <a:rPr lang="en-US" sz="4000" b="0" i="0" dirty="0">
                          <a:solidFill>
                            <a:schemeClr val="bg1"/>
                          </a:solidFill>
                          <a:latin typeface="+mn-lt"/>
                        </a:rPr>
                        <a:t>9</a:t>
                      </a: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p>
                      <a:pPr algn="ctr"/>
                      <a:r>
                        <a:rPr lang="en-US" sz="4000" b="0" i="0" dirty="0">
                          <a:solidFill>
                            <a:schemeClr val="bg1"/>
                          </a:solidFill>
                          <a:latin typeface="+mn-lt"/>
                        </a:rPr>
                        <a:t>282</a:t>
                      </a: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p>
                      <a:pPr algn="ctr"/>
                      <a:r>
                        <a:rPr lang="en-US" sz="4000" b="0" i="0" dirty="0">
                          <a:solidFill>
                            <a:schemeClr val="bg1"/>
                          </a:solidFill>
                          <a:latin typeface="+mn-lt"/>
                        </a:rPr>
                        <a:t>9</a:t>
                      </a:r>
                    </a:p>
                  </a:txBody>
                  <a:tcPr marL="91428" marR="91428" marT="45714" marB="45714" anchor="ctr">
                    <a:lnL>
                      <a:noFill/>
                    </a:lnL>
                    <a:lnR w="12700" cmpd="sng">
                      <a:noFill/>
                      <a:prstDash val="soli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FFFFFF">
                        <a:alpha val="20000"/>
                      </a:srgbClr>
                    </a:solidFill>
                  </a:tcPr>
                </a:tc>
                <a:tc>
                  <a:txBody>
                    <a:bodyPr/>
                    <a:lstStyle/>
                    <a:p>
                      <a:pPr algn="ctr"/>
                      <a:r>
                        <a:rPr lang="en-US" sz="4000" b="0" i="0" dirty="0">
                          <a:solidFill>
                            <a:schemeClr val="bg1"/>
                          </a:solidFill>
                          <a:latin typeface="+mn-lt"/>
                        </a:rPr>
                        <a:t>271</a:t>
                      </a:r>
                    </a:p>
                  </a:txBody>
                  <a:tcPr marL="91428" marR="91428" marT="45714" marB="45714" anchor="ctr">
                    <a:lnL>
                      <a:noFill/>
                    </a:lnL>
                    <a:lnR w="12700" cmpd="sng">
                      <a:noFill/>
                      <a:prstDash val="soli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FFFFFF">
                        <a:alpha val="20000"/>
                      </a:srgbClr>
                    </a:solidFill>
                  </a:tcPr>
                </a:tc>
                <a:tc>
                  <a:txBody>
                    <a:bodyPr/>
                    <a:lstStyle/>
                    <a:p>
                      <a:pPr algn="ctr"/>
                      <a:r>
                        <a:rPr lang="en-US" sz="4000" b="0" i="0" dirty="0">
                          <a:solidFill>
                            <a:schemeClr val="bg1"/>
                          </a:solidFill>
                          <a:latin typeface="+mn-lt"/>
                        </a:rPr>
                        <a:t>9</a:t>
                      </a:r>
                    </a:p>
                  </a:txBody>
                  <a:tcPr marL="91428" marR="91428" marT="45714" marB="45714" anchor="ctr">
                    <a:lnL>
                      <a:noFill/>
                    </a:lnL>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FFFFFF">
                        <a:alpha val="20000"/>
                      </a:srgbClr>
                    </a:solidFill>
                  </a:tcPr>
                </a:tc>
                <a:extLst>
                  <a:ext uri="{0D108BD9-81ED-4DB2-BD59-A6C34878D82A}">
                    <a16:rowId xmlns:a16="http://schemas.microsoft.com/office/drawing/2014/main" val="10003"/>
                  </a:ext>
                </a:extLst>
              </a:tr>
              <a:tr h="803775">
                <a:tc>
                  <a:txBody>
                    <a:bodyPr/>
                    <a:lstStyle>
                      <a:lvl1pPr marL="0" algn="l" defTabSz="1219261" rtl="0" eaLnBrk="1" latinLnBrk="0" hangingPunct="1">
                        <a:defRPr sz="4800" kern="1200">
                          <a:solidFill>
                            <a:schemeClr val="dk1"/>
                          </a:solidFill>
                          <a:latin typeface="Calibri" panose="020F0502020204030204"/>
                          <a:ea typeface=""/>
                          <a:cs typeface=""/>
                        </a:defRPr>
                      </a:lvl1pPr>
                      <a:lvl2pPr marL="1219261" algn="l" defTabSz="1219261" rtl="0" eaLnBrk="1" latinLnBrk="0" hangingPunct="1">
                        <a:defRPr sz="4800" kern="1200">
                          <a:solidFill>
                            <a:schemeClr val="dk1"/>
                          </a:solidFill>
                          <a:latin typeface="Calibri" panose="020F0502020204030204"/>
                          <a:ea typeface=""/>
                          <a:cs typeface=""/>
                        </a:defRPr>
                      </a:lvl2pPr>
                      <a:lvl3pPr marL="2438522" algn="l" defTabSz="1219261" rtl="0" eaLnBrk="1" latinLnBrk="0" hangingPunct="1">
                        <a:defRPr sz="4800" kern="1200">
                          <a:solidFill>
                            <a:schemeClr val="dk1"/>
                          </a:solidFill>
                          <a:latin typeface="Calibri" panose="020F0502020204030204"/>
                          <a:ea typeface=""/>
                          <a:cs typeface=""/>
                        </a:defRPr>
                      </a:lvl3pPr>
                      <a:lvl4pPr marL="3657783" algn="l" defTabSz="1219261" rtl="0" eaLnBrk="1" latinLnBrk="0" hangingPunct="1">
                        <a:defRPr sz="4800" kern="1200">
                          <a:solidFill>
                            <a:schemeClr val="dk1"/>
                          </a:solidFill>
                          <a:latin typeface="Calibri" panose="020F0502020204030204"/>
                          <a:ea typeface=""/>
                          <a:cs typeface=""/>
                        </a:defRPr>
                      </a:lvl4pPr>
                      <a:lvl5pPr marL="4877044" algn="l" defTabSz="1219261" rtl="0" eaLnBrk="1" latinLnBrk="0" hangingPunct="1">
                        <a:defRPr sz="4800" kern="1200">
                          <a:solidFill>
                            <a:schemeClr val="dk1"/>
                          </a:solidFill>
                          <a:latin typeface="Calibri" panose="020F0502020204030204"/>
                          <a:ea typeface=""/>
                          <a:cs typeface=""/>
                        </a:defRPr>
                      </a:lvl5pPr>
                      <a:lvl6pPr marL="6096305" algn="l" defTabSz="1219261" rtl="0" eaLnBrk="1" latinLnBrk="0" hangingPunct="1">
                        <a:defRPr sz="4800" kern="1200">
                          <a:solidFill>
                            <a:schemeClr val="dk1"/>
                          </a:solidFill>
                          <a:latin typeface="Calibri" panose="020F0502020204030204"/>
                          <a:ea typeface=""/>
                          <a:cs typeface=""/>
                        </a:defRPr>
                      </a:lvl6pPr>
                      <a:lvl7pPr marL="7315566" algn="l" defTabSz="1219261" rtl="0" eaLnBrk="1" latinLnBrk="0" hangingPunct="1">
                        <a:defRPr sz="4800" kern="1200">
                          <a:solidFill>
                            <a:schemeClr val="dk1"/>
                          </a:solidFill>
                          <a:latin typeface="Calibri" panose="020F0502020204030204"/>
                          <a:ea typeface=""/>
                          <a:cs typeface=""/>
                        </a:defRPr>
                      </a:lvl7pPr>
                      <a:lvl8pPr marL="8534827" algn="l" defTabSz="1219261" rtl="0" eaLnBrk="1" latinLnBrk="0" hangingPunct="1">
                        <a:defRPr sz="4800" kern="1200">
                          <a:solidFill>
                            <a:schemeClr val="dk1"/>
                          </a:solidFill>
                          <a:latin typeface="Calibri" panose="020F0502020204030204"/>
                          <a:ea typeface=""/>
                          <a:cs typeface=""/>
                        </a:defRPr>
                      </a:lvl8pPr>
                      <a:lvl9pPr marL="9754088" algn="l" defTabSz="1219261" rtl="0" eaLnBrk="1" latinLnBrk="0" hangingPunct="1">
                        <a:defRPr sz="4800" kern="1200">
                          <a:solidFill>
                            <a:schemeClr val="dk1"/>
                          </a:solidFill>
                          <a:latin typeface="Calibri" panose="020F0502020204030204"/>
                          <a:ea typeface=""/>
                          <a:cs typeface=""/>
                        </a:defRPr>
                      </a:lvl9pPr>
                    </a:lstStyle>
                    <a:p>
                      <a:r>
                        <a:rPr lang="en-US" sz="4000" dirty="0">
                          <a:solidFill>
                            <a:schemeClr val="bg1"/>
                          </a:solidFill>
                          <a:latin typeface="+mn-lt"/>
                        </a:rPr>
                        <a:t>Nature Index</a:t>
                      </a: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b="0" i="0" dirty="0">
                          <a:solidFill>
                            <a:schemeClr val="bg1"/>
                          </a:solidFill>
                          <a:latin typeface="+mn-lt"/>
                        </a:rPr>
                        <a:t>350</a:t>
                      </a: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b="0" i="0" dirty="0">
                          <a:solidFill>
                            <a:schemeClr val="bg1"/>
                          </a:solidFill>
                          <a:latin typeface="+mn-lt"/>
                        </a:rPr>
                        <a:t>9</a:t>
                      </a: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b="0" i="0" dirty="0">
                          <a:solidFill>
                            <a:schemeClr val="bg1"/>
                          </a:solidFill>
                          <a:latin typeface="+mn-lt"/>
                        </a:rPr>
                        <a:t>375</a:t>
                      </a: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b="0" i="0" dirty="0">
                          <a:solidFill>
                            <a:schemeClr val="bg1"/>
                          </a:solidFill>
                          <a:latin typeface="+mn-lt"/>
                        </a:rPr>
                        <a:t>10</a:t>
                      </a: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b="0" i="0" dirty="0">
                          <a:solidFill>
                            <a:schemeClr val="bg1"/>
                          </a:solidFill>
                          <a:latin typeface="+mn-lt"/>
                        </a:rPr>
                        <a:t>325</a:t>
                      </a: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b="0" i="0" dirty="0">
                          <a:solidFill>
                            <a:schemeClr val="bg1"/>
                          </a:solidFill>
                          <a:latin typeface="+mn-lt"/>
                        </a:rPr>
                        <a:t>8</a:t>
                      </a: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b="0" i="0" dirty="0">
                          <a:solidFill>
                            <a:schemeClr val="bg1"/>
                          </a:solidFill>
                          <a:latin typeface="+mn-lt"/>
                        </a:rPr>
                        <a:t>340</a:t>
                      </a: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b="0" i="0" dirty="0">
                          <a:solidFill>
                            <a:schemeClr val="bg1"/>
                          </a:solidFill>
                          <a:latin typeface="+mn-lt"/>
                        </a:rPr>
                        <a:t>10</a:t>
                      </a: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803775">
                <a:tc>
                  <a:txBody>
                    <a:bodyPr/>
                    <a:lstStyle/>
                    <a:p>
                      <a:r>
                        <a:rPr lang="en-US" sz="4000" dirty="0">
                          <a:solidFill>
                            <a:schemeClr val="bg1"/>
                          </a:solidFill>
                          <a:latin typeface="+mn-lt"/>
                        </a:rPr>
                        <a:t>Centre for World Uni. Rankings</a:t>
                      </a: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p>
                      <a:pPr marL="0" algn="ctr" defTabSz="1219261" rtl="0" eaLnBrk="1" latinLnBrk="0" hangingPunct="1">
                        <a:lnSpc>
                          <a:spcPct val="100000"/>
                        </a:lnSpc>
                      </a:pPr>
                      <a:r>
                        <a:rPr lang="en-US" sz="4000" b="0" i="0" kern="1200" dirty="0">
                          <a:solidFill>
                            <a:schemeClr val="bg1"/>
                          </a:solidFill>
                          <a:latin typeface="+mn-lt"/>
                          <a:ea typeface=""/>
                          <a:cs typeface=""/>
                        </a:rPr>
                        <a:t>535</a:t>
                      </a:r>
                    </a:p>
                  </a:txBody>
                  <a:tcPr marL="47572" marR="47572"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p>
                      <a:pPr marL="0" algn="ctr" defTabSz="1219261" rtl="0" eaLnBrk="1" latinLnBrk="0" hangingPunct="1">
                        <a:lnSpc>
                          <a:spcPct val="100000"/>
                        </a:lnSpc>
                      </a:pPr>
                      <a:r>
                        <a:rPr lang="en-US" sz="4000" b="0" i="0" kern="1200" dirty="0">
                          <a:solidFill>
                            <a:schemeClr val="bg1"/>
                          </a:solidFill>
                          <a:latin typeface="+mn-lt"/>
                          <a:ea typeface=""/>
                          <a:cs typeface=""/>
                        </a:rPr>
                        <a:t>15</a:t>
                      </a:r>
                    </a:p>
                  </a:txBody>
                  <a:tcPr marL="47572" marR="47572"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p>
                      <a:pPr marL="0" algn="ctr" defTabSz="1219261" rtl="0" eaLnBrk="1" latinLnBrk="0" hangingPunct="1">
                        <a:lnSpc>
                          <a:spcPct val="100000"/>
                        </a:lnSpc>
                      </a:pPr>
                      <a:r>
                        <a:rPr lang="en-US" sz="4000" b="0" i="0" kern="1200" dirty="0">
                          <a:solidFill>
                            <a:schemeClr val="bg1"/>
                          </a:solidFill>
                          <a:latin typeface="+mn-lt"/>
                          <a:ea typeface=""/>
                          <a:cs typeface=""/>
                        </a:rPr>
                        <a:t>400</a:t>
                      </a:r>
                    </a:p>
                  </a:txBody>
                  <a:tcPr marL="47572" marR="47572"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p>
                      <a:pPr marL="0" algn="ctr" defTabSz="1219261" rtl="0" eaLnBrk="1" latinLnBrk="0" hangingPunct="1">
                        <a:lnSpc>
                          <a:spcPct val="100000"/>
                        </a:lnSpc>
                      </a:pPr>
                      <a:r>
                        <a:rPr lang="en-US" sz="4000" b="0" i="0" kern="1200" dirty="0">
                          <a:solidFill>
                            <a:schemeClr val="bg1"/>
                          </a:solidFill>
                          <a:latin typeface="+mn-lt"/>
                          <a:ea typeface=""/>
                          <a:cs typeface=""/>
                        </a:rPr>
                        <a:t>16</a:t>
                      </a:r>
                    </a:p>
                  </a:txBody>
                  <a:tcPr marL="47572" marR="47572"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p>
                      <a:pPr marL="0" algn="ctr" defTabSz="1219261" rtl="0" eaLnBrk="1" latinLnBrk="0" hangingPunct="1">
                        <a:lnSpc>
                          <a:spcPct val="100000"/>
                        </a:lnSpc>
                      </a:pPr>
                      <a:r>
                        <a:rPr lang="en-US" sz="4000" b="0" i="0" kern="1200" dirty="0">
                          <a:solidFill>
                            <a:schemeClr val="bg1"/>
                          </a:solidFill>
                          <a:latin typeface="+mn-lt"/>
                          <a:ea typeface=""/>
                          <a:cs typeface=""/>
                        </a:rPr>
                        <a:t>360</a:t>
                      </a:r>
                    </a:p>
                  </a:txBody>
                  <a:tcPr marL="47572" marR="47572"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p>
                      <a:pPr marL="0" algn="ctr" defTabSz="1219261" rtl="0" eaLnBrk="1" latinLnBrk="0" hangingPunct="1">
                        <a:lnSpc>
                          <a:spcPct val="100000"/>
                        </a:lnSpc>
                      </a:pPr>
                      <a:r>
                        <a:rPr lang="en-US" sz="4000" b="0" i="0" kern="1200" dirty="0">
                          <a:solidFill>
                            <a:schemeClr val="bg1"/>
                          </a:solidFill>
                          <a:latin typeface="+mn-lt"/>
                          <a:ea typeface=""/>
                          <a:cs typeface=""/>
                        </a:rPr>
                        <a:t>9</a:t>
                      </a:r>
                    </a:p>
                  </a:txBody>
                  <a:tcPr marL="47572" marR="47572"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p>
                      <a:pPr marL="0" algn="ctr" defTabSz="1219261" rtl="0" eaLnBrk="1" latinLnBrk="0" hangingPunct="1">
                        <a:lnSpc>
                          <a:spcPct val="100000"/>
                        </a:lnSpc>
                      </a:pPr>
                      <a:r>
                        <a:rPr lang="en-US" sz="4000" b="0" i="0" kern="1200" dirty="0">
                          <a:solidFill>
                            <a:schemeClr val="bg1"/>
                          </a:solidFill>
                          <a:latin typeface="+mn-lt"/>
                          <a:ea typeface=""/>
                          <a:cs typeface=""/>
                        </a:rPr>
                        <a:t>361</a:t>
                      </a:r>
                    </a:p>
                  </a:txBody>
                  <a:tcPr marL="47572" marR="47572"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p>
                      <a:pPr marL="0" algn="ctr" defTabSz="1219261" rtl="0" eaLnBrk="1" latinLnBrk="0" hangingPunct="1">
                        <a:lnSpc>
                          <a:spcPct val="100000"/>
                        </a:lnSpc>
                      </a:pPr>
                      <a:r>
                        <a:rPr lang="en-US" sz="4000" b="0" i="0" kern="1200" dirty="0">
                          <a:solidFill>
                            <a:schemeClr val="bg1"/>
                          </a:solidFill>
                          <a:latin typeface="+mn-lt"/>
                          <a:ea typeface=""/>
                          <a:cs typeface=""/>
                        </a:rPr>
                        <a:t>9</a:t>
                      </a:r>
                    </a:p>
                  </a:txBody>
                  <a:tcPr marL="47572" marR="47572"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FFF">
                        <a:alpha val="20000"/>
                      </a:srgbClr>
                    </a:solidFill>
                  </a:tcPr>
                </a:tc>
                <a:extLst>
                  <a:ext uri="{0D108BD9-81ED-4DB2-BD59-A6C34878D82A}">
                    <a16:rowId xmlns:a16="http://schemas.microsoft.com/office/drawing/2014/main" val="10009"/>
                  </a:ext>
                </a:extLst>
              </a:tr>
              <a:tr h="803775">
                <a:tc>
                  <a:txBody>
                    <a:bodyPr/>
                    <a:lstStyle/>
                    <a:p>
                      <a:r>
                        <a:rPr lang="en-US" sz="4000" dirty="0">
                          <a:solidFill>
                            <a:schemeClr val="bg1"/>
                          </a:solidFill>
                          <a:latin typeface="+mn-lt"/>
                        </a:rPr>
                        <a:t>U.S. News - Best</a:t>
                      </a:r>
                      <a:r>
                        <a:rPr lang="en-US" sz="4000" baseline="0" dirty="0">
                          <a:solidFill>
                            <a:schemeClr val="bg1"/>
                          </a:solidFill>
                          <a:latin typeface="+mn-lt"/>
                        </a:rPr>
                        <a:t> Global Univ. Ranking</a:t>
                      </a:r>
                      <a:endParaRPr lang="en-US" sz="4000" dirty="0">
                        <a:solidFill>
                          <a:schemeClr val="bg1"/>
                        </a:solidFill>
                        <a:latin typeface="+mn-lt"/>
                      </a:endParaRP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1219261" rtl="0" eaLnBrk="1" latinLnBrk="0" hangingPunct="1">
                        <a:lnSpc>
                          <a:spcPct val="100000"/>
                        </a:lnSpc>
                      </a:pPr>
                      <a:r>
                        <a:rPr lang="en-US" sz="4000" b="0" i="0" kern="1200" dirty="0">
                          <a:solidFill>
                            <a:schemeClr val="bg1"/>
                          </a:solidFill>
                          <a:latin typeface="+mn-lt"/>
                          <a:ea typeface=""/>
                          <a:cs typeface=""/>
                        </a:rPr>
                        <a:t>264</a:t>
                      </a:r>
                    </a:p>
                  </a:txBody>
                  <a:tcPr marL="47572" marR="47572"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1219261" rtl="0" eaLnBrk="1" latinLnBrk="0" hangingPunct="1">
                        <a:lnSpc>
                          <a:spcPct val="100000"/>
                        </a:lnSpc>
                      </a:pPr>
                      <a:r>
                        <a:rPr lang="en-US" sz="4000" b="0" i="0" kern="1200" dirty="0">
                          <a:solidFill>
                            <a:schemeClr val="bg1"/>
                          </a:solidFill>
                          <a:latin typeface="+mn-lt"/>
                          <a:ea typeface=""/>
                          <a:cs typeface=""/>
                        </a:rPr>
                        <a:t>12</a:t>
                      </a:r>
                    </a:p>
                  </a:txBody>
                  <a:tcPr marL="47572" marR="47572"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1219261" rtl="0" eaLnBrk="1" latinLnBrk="0" hangingPunct="1">
                        <a:lnSpc>
                          <a:spcPct val="100000"/>
                        </a:lnSpc>
                      </a:pPr>
                      <a:r>
                        <a:rPr lang="en-US" sz="4000" b="0" i="0" kern="1200" dirty="0">
                          <a:solidFill>
                            <a:schemeClr val="bg1"/>
                          </a:solidFill>
                          <a:latin typeface="+mn-lt"/>
                          <a:ea typeface=""/>
                          <a:cs typeface=""/>
                        </a:rPr>
                        <a:t>234</a:t>
                      </a:r>
                    </a:p>
                  </a:txBody>
                  <a:tcPr marL="47572" marR="47572"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1219261" rtl="0" eaLnBrk="1" latinLnBrk="0" hangingPunct="1">
                        <a:lnSpc>
                          <a:spcPct val="100000"/>
                        </a:lnSpc>
                      </a:pPr>
                      <a:r>
                        <a:rPr lang="en-US" sz="4000" b="0" i="0" kern="1200" dirty="0">
                          <a:solidFill>
                            <a:schemeClr val="bg1"/>
                          </a:solidFill>
                          <a:latin typeface="+mn-lt"/>
                          <a:ea typeface=""/>
                          <a:cs typeface=""/>
                        </a:rPr>
                        <a:t>9</a:t>
                      </a:r>
                    </a:p>
                  </a:txBody>
                  <a:tcPr marL="47572" marR="47572"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1219261" rtl="0" eaLnBrk="1" latinLnBrk="0" hangingPunct="1">
                        <a:lnSpc>
                          <a:spcPct val="100000"/>
                        </a:lnSpc>
                      </a:pPr>
                      <a:r>
                        <a:rPr lang="en-US" sz="4000" b="0" i="0" kern="1200" dirty="0">
                          <a:solidFill>
                            <a:schemeClr val="bg1"/>
                          </a:solidFill>
                          <a:latin typeface="+mn-lt"/>
                          <a:ea typeface=""/>
                          <a:cs typeface=""/>
                        </a:rPr>
                        <a:t>190</a:t>
                      </a:r>
                    </a:p>
                  </a:txBody>
                  <a:tcPr marL="47572" marR="47572"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1219261" rtl="0" eaLnBrk="1" latinLnBrk="0" hangingPunct="1">
                        <a:lnSpc>
                          <a:spcPct val="100000"/>
                        </a:lnSpc>
                      </a:pPr>
                      <a:r>
                        <a:rPr lang="en-US" sz="4000" b="0" i="0" kern="1200">
                          <a:solidFill>
                            <a:schemeClr val="bg1"/>
                          </a:solidFill>
                          <a:latin typeface="+mn-lt"/>
                          <a:ea typeface=""/>
                          <a:cs typeface=""/>
                        </a:rPr>
                        <a:t>9</a:t>
                      </a:r>
                      <a:endParaRPr lang="en-US" sz="4000" b="0" i="0" kern="1200" dirty="0">
                        <a:solidFill>
                          <a:schemeClr val="bg1"/>
                        </a:solidFill>
                        <a:latin typeface="+mn-lt"/>
                        <a:ea typeface=""/>
                        <a:cs typeface=""/>
                      </a:endParaRPr>
                    </a:p>
                  </a:txBody>
                  <a:tcPr marL="47572" marR="47572"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1219261" rtl="0" eaLnBrk="1" latinLnBrk="0" hangingPunct="1">
                        <a:lnSpc>
                          <a:spcPct val="100000"/>
                        </a:lnSpc>
                      </a:pPr>
                      <a:endParaRPr lang="en-US" sz="4000" b="0" i="0" kern="1200" dirty="0">
                        <a:solidFill>
                          <a:schemeClr val="bg1"/>
                        </a:solidFill>
                        <a:latin typeface="+mn-lt"/>
                        <a:ea typeface=""/>
                        <a:cs typeface=""/>
                      </a:endParaRPr>
                    </a:p>
                  </a:txBody>
                  <a:tcPr marL="47572" marR="47572"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1219261" rtl="0" eaLnBrk="1" latinLnBrk="0" hangingPunct="1">
                        <a:lnSpc>
                          <a:spcPct val="100000"/>
                        </a:lnSpc>
                      </a:pPr>
                      <a:endParaRPr lang="en-US" sz="4000" b="0" i="0" kern="1200" dirty="0">
                        <a:solidFill>
                          <a:schemeClr val="bg1"/>
                        </a:solidFill>
                        <a:latin typeface="+mn-lt"/>
                        <a:ea typeface=""/>
                        <a:cs typeface=""/>
                      </a:endParaRPr>
                    </a:p>
                  </a:txBody>
                  <a:tcPr marL="47572" marR="47572"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803775">
                <a:tc>
                  <a:txBody>
                    <a:bodyPr/>
                    <a:lstStyle/>
                    <a:p>
                      <a:r>
                        <a:rPr lang="en-US" sz="4000" dirty="0">
                          <a:solidFill>
                            <a:schemeClr val="bg1"/>
                          </a:solidFill>
                          <a:latin typeface="+mn-lt"/>
                        </a:rPr>
                        <a:t>QS World University</a:t>
                      </a:r>
                      <a:r>
                        <a:rPr lang="en-US" sz="4000" baseline="0" dirty="0">
                          <a:solidFill>
                            <a:schemeClr val="bg1"/>
                          </a:solidFill>
                          <a:latin typeface="+mn-lt"/>
                        </a:rPr>
                        <a:t> Ranking</a:t>
                      </a:r>
                      <a:endParaRPr lang="en-US" sz="4000" dirty="0">
                        <a:solidFill>
                          <a:schemeClr val="bg1"/>
                        </a:solidFill>
                        <a:latin typeface="+mn-lt"/>
                      </a:endParaRP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p>
                      <a:pPr marL="0" algn="ctr" defTabSz="1219261" rtl="0" eaLnBrk="1" latinLnBrk="0" hangingPunct="1">
                        <a:lnSpc>
                          <a:spcPct val="100000"/>
                        </a:lnSpc>
                      </a:pPr>
                      <a:r>
                        <a:rPr lang="en-US" sz="4000" b="0" i="0" kern="1200" dirty="0">
                          <a:solidFill>
                            <a:schemeClr val="bg1"/>
                          </a:solidFill>
                          <a:latin typeface="+mn-lt"/>
                          <a:ea typeface=""/>
                          <a:cs typeface=""/>
                        </a:rPr>
                        <a:t>262</a:t>
                      </a:r>
                    </a:p>
                  </a:txBody>
                  <a:tcPr marL="47572" marR="47572"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p>
                      <a:pPr marL="0" algn="ctr" defTabSz="1219261" rtl="0" eaLnBrk="1" latinLnBrk="0" hangingPunct="1">
                        <a:lnSpc>
                          <a:spcPct val="100000"/>
                        </a:lnSpc>
                      </a:pPr>
                      <a:r>
                        <a:rPr lang="en-US" sz="4000" b="0" i="0" kern="1200" dirty="0">
                          <a:solidFill>
                            <a:schemeClr val="bg1"/>
                          </a:solidFill>
                          <a:latin typeface="+mn-lt"/>
                          <a:ea typeface=""/>
                          <a:cs typeface=""/>
                        </a:rPr>
                        <a:t>15</a:t>
                      </a:r>
                    </a:p>
                  </a:txBody>
                  <a:tcPr marL="47572" marR="47572"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p>
                      <a:pPr marL="0" algn="ctr" defTabSz="1219261" rtl="0" eaLnBrk="1" latinLnBrk="0" hangingPunct="1">
                        <a:lnSpc>
                          <a:spcPct val="100000"/>
                        </a:lnSpc>
                      </a:pPr>
                      <a:r>
                        <a:rPr lang="en-US" sz="4000" b="0" i="0" kern="1200" dirty="0">
                          <a:solidFill>
                            <a:schemeClr val="bg1"/>
                          </a:solidFill>
                          <a:latin typeface="+mn-lt"/>
                          <a:ea typeface=""/>
                          <a:cs typeface=""/>
                        </a:rPr>
                        <a:t>250</a:t>
                      </a:r>
                    </a:p>
                  </a:txBody>
                  <a:tcPr marL="47572" marR="47572"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p>
                      <a:pPr marL="0" algn="ctr" defTabSz="1219261" rtl="0" eaLnBrk="1" latinLnBrk="0" hangingPunct="1">
                        <a:lnSpc>
                          <a:spcPct val="100000"/>
                        </a:lnSpc>
                      </a:pPr>
                      <a:r>
                        <a:rPr lang="en-US" sz="4000" b="0" i="0" kern="1200" dirty="0">
                          <a:solidFill>
                            <a:schemeClr val="bg1"/>
                          </a:solidFill>
                          <a:latin typeface="+mn-lt"/>
                          <a:ea typeface=""/>
                          <a:cs typeface=""/>
                        </a:rPr>
                        <a:t>13</a:t>
                      </a:r>
                    </a:p>
                  </a:txBody>
                  <a:tcPr marL="47572" marR="47572"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p>
                      <a:pPr marL="0" algn="ctr" defTabSz="1219261" rtl="0" eaLnBrk="1" latinLnBrk="0" hangingPunct="1">
                        <a:lnSpc>
                          <a:spcPct val="100000"/>
                        </a:lnSpc>
                      </a:pPr>
                      <a:r>
                        <a:rPr lang="en-US" sz="4000" b="0" i="0" kern="1200" dirty="0">
                          <a:solidFill>
                            <a:schemeClr val="bg1"/>
                          </a:solidFill>
                          <a:latin typeface="+mn-lt"/>
                          <a:ea typeface=""/>
                          <a:cs typeface=""/>
                        </a:rPr>
                        <a:t>230</a:t>
                      </a:r>
                    </a:p>
                  </a:txBody>
                  <a:tcPr marL="47572" marR="47572"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p>
                      <a:pPr marL="0" algn="ctr" defTabSz="1219261" rtl="0" eaLnBrk="1" latinLnBrk="0" hangingPunct="1">
                        <a:lnSpc>
                          <a:spcPct val="100000"/>
                        </a:lnSpc>
                      </a:pPr>
                      <a:r>
                        <a:rPr lang="en-US" sz="4000" b="0" i="0" kern="1200" dirty="0">
                          <a:solidFill>
                            <a:schemeClr val="bg1"/>
                          </a:solidFill>
                          <a:latin typeface="+mn-lt"/>
                          <a:ea typeface=""/>
                          <a:cs typeface=""/>
                        </a:rPr>
                        <a:t>13</a:t>
                      </a:r>
                    </a:p>
                  </a:txBody>
                  <a:tcPr marL="47572" marR="47572"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p>
                      <a:pPr marL="0" algn="ctr" defTabSz="1219261" rtl="0" eaLnBrk="1" latinLnBrk="0" hangingPunct="1">
                        <a:lnSpc>
                          <a:spcPct val="100000"/>
                        </a:lnSpc>
                      </a:pPr>
                      <a:r>
                        <a:rPr lang="en-US" sz="4000" b="0" i="0" kern="1200" dirty="0">
                          <a:solidFill>
                            <a:schemeClr val="bg1"/>
                          </a:solidFill>
                          <a:latin typeface="+mn-lt"/>
                          <a:ea typeface=""/>
                          <a:cs typeface=""/>
                        </a:rPr>
                        <a:t>217</a:t>
                      </a:r>
                    </a:p>
                  </a:txBody>
                  <a:tcPr marL="47572" marR="47572"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p>
                      <a:pPr marL="0" algn="ctr" defTabSz="1219261" rtl="0" eaLnBrk="1" latinLnBrk="0" hangingPunct="1">
                        <a:lnSpc>
                          <a:spcPct val="100000"/>
                        </a:lnSpc>
                      </a:pPr>
                      <a:r>
                        <a:rPr lang="en-US" sz="4000" b="0" i="0" kern="1200" dirty="0">
                          <a:solidFill>
                            <a:schemeClr val="bg1"/>
                          </a:solidFill>
                          <a:latin typeface="+mn-lt"/>
                          <a:ea typeface=""/>
                          <a:cs typeface=""/>
                        </a:rPr>
                        <a:t>13</a:t>
                      </a:r>
                    </a:p>
                  </a:txBody>
                  <a:tcPr marL="47572" marR="47572"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FFF">
                        <a:alpha val="20000"/>
                      </a:srgbClr>
                    </a:solidFill>
                  </a:tcPr>
                </a:tc>
                <a:extLst>
                  <a:ext uri="{0D108BD9-81ED-4DB2-BD59-A6C34878D82A}">
                    <a16:rowId xmlns:a16="http://schemas.microsoft.com/office/drawing/2014/main" val="10006"/>
                  </a:ext>
                </a:extLst>
              </a:tr>
              <a:tr h="803787">
                <a:tc>
                  <a:txBody>
                    <a:bodyPr/>
                    <a:lstStyle/>
                    <a:p>
                      <a:pPr marL="0" marR="0" indent="0" algn="l" defTabSz="1219261" rtl="0" eaLnBrk="1" fontAlgn="auto" latinLnBrk="0" hangingPunct="1">
                        <a:lnSpc>
                          <a:spcPct val="100000"/>
                        </a:lnSpc>
                        <a:spcBef>
                          <a:spcPts val="0"/>
                        </a:spcBef>
                        <a:spcAft>
                          <a:spcPts val="0"/>
                        </a:spcAft>
                        <a:buClrTx/>
                        <a:buSzTx/>
                        <a:buFontTx/>
                        <a:buNone/>
                        <a:tabLst/>
                        <a:defRPr/>
                      </a:pPr>
                      <a:r>
                        <a:rPr lang="en-US" sz="4000" b="0" i="0" kern="1200" dirty="0">
                          <a:solidFill>
                            <a:schemeClr val="bg1"/>
                          </a:solidFill>
                          <a:latin typeface="+mn-lt"/>
                          <a:ea typeface="+mn-ea"/>
                          <a:cs typeface="Calibri Regular" charset="0"/>
                        </a:rPr>
                        <a:t>Times</a:t>
                      </a:r>
                      <a:r>
                        <a:rPr lang="en-US" sz="4000" b="0" i="0" kern="1200" baseline="0" dirty="0">
                          <a:solidFill>
                            <a:schemeClr val="bg1"/>
                          </a:solidFill>
                          <a:latin typeface="+mn-lt"/>
                          <a:ea typeface="+mn-ea"/>
                          <a:cs typeface="Calibri Regular" charset="0"/>
                        </a:rPr>
                        <a:t> Higher Ed. (THE) Ranking</a:t>
                      </a:r>
                      <a:endParaRPr lang="en-US" sz="4000" dirty="0">
                        <a:solidFill>
                          <a:schemeClr val="bg1"/>
                        </a:solidFill>
                        <a:latin typeface="+mn-lt"/>
                      </a:endParaRPr>
                    </a:p>
                  </a:txBody>
                  <a:tcPr marL="91428" marR="91428"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1219261" rtl="0" eaLnBrk="1" latinLnBrk="0" hangingPunct="1"/>
                      <a:r>
                        <a:rPr lang="en-US" sz="4000" b="0" i="0" kern="1200" dirty="0">
                          <a:solidFill>
                            <a:schemeClr val="bg1"/>
                          </a:solidFill>
                          <a:latin typeface="+mn-lt"/>
                          <a:ea typeface="+mn-ea"/>
                          <a:cs typeface="Calibri Regular" charset="0"/>
                        </a:rPr>
                        <a:t>397</a:t>
                      </a:r>
                    </a:p>
                  </a:txBody>
                  <a:tcPr marL="91441" marR="91441"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1219261" rtl="0" eaLnBrk="1" latinLnBrk="0" hangingPunct="1"/>
                      <a:r>
                        <a:rPr lang="en-US" sz="4000" b="0" i="0" kern="1200" dirty="0">
                          <a:solidFill>
                            <a:schemeClr val="bg1"/>
                          </a:solidFill>
                          <a:latin typeface="+mn-lt"/>
                          <a:ea typeface="+mn-ea"/>
                          <a:cs typeface="Calibri Regular" charset="0"/>
                        </a:rPr>
                        <a:t>24</a:t>
                      </a:r>
                    </a:p>
                  </a:txBody>
                  <a:tcPr marL="91441" marR="91441"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1219261" rtl="0" eaLnBrk="1" latinLnBrk="0" hangingPunct="1">
                        <a:lnSpc>
                          <a:spcPct val="100000"/>
                        </a:lnSpc>
                      </a:pPr>
                      <a:r>
                        <a:rPr lang="en-US" sz="4000" b="0" i="0" kern="1200" dirty="0">
                          <a:solidFill>
                            <a:schemeClr val="bg1"/>
                          </a:solidFill>
                          <a:latin typeface="+mn-lt"/>
                          <a:ea typeface=""/>
                          <a:cs typeface=""/>
                        </a:rPr>
                        <a:t>337</a:t>
                      </a:r>
                    </a:p>
                  </a:txBody>
                  <a:tcPr marL="47572" marR="47572"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1219261" rtl="0" eaLnBrk="1" latinLnBrk="0" hangingPunct="1">
                        <a:lnSpc>
                          <a:spcPct val="100000"/>
                        </a:lnSpc>
                      </a:pPr>
                      <a:r>
                        <a:rPr lang="en-US" sz="4000" b="0" i="0" kern="1200" dirty="0">
                          <a:solidFill>
                            <a:schemeClr val="bg1"/>
                          </a:solidFill>
                          <a:latin typeface="+mn-lt"/>
                          <a:ea typeface=""/>
                          <a:cs typeface=""/>
                        </a:rPr>
                        <a:t>20</a:t>
                      </a:r>
                    </a:p>
                  </a:txBody>
                  <a:tcPr marL="47572" marR="47572"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1219261" rtl="0" eaLnBrk="1" latinLnBrk="0" hangingPunct="1">
                        <a:lnSpc>
                          <a:spcPct val="100000"/>
                        </a:lnSpc>
                      </a:pPr>
                      <a:r>
                        <a:rPr lang="en-US" sz="4000" b="0" i="0" kern="1200" dirty="0">
                          <a:solidFill>
                            <a:schemeClr val="bg1"/>
                          </a:solidFill>
                          <a:latin typeface="+mn-lt"/>
                          <a:ea typeface=""/>
                          <a:cs typeface=""/>
                        </a:rPr>
                        <a:t>258</a:t>
                      </a:r>
                    </a:p>
                  </a:txBody>
                  <a:tcPr marL="47572" marR="47572" marT="45714" marB="45714" anchor="ctr">
                    <a:lnL w="12700" cmpd="sng">
                      <a:noFill/>
                    </a:lnL>
                    <a:lnR w="12700" cmpd="sng">
                      <a:noFill/>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1219261" rtl="0" eaLnBrk="1" latinLnBrk="0" hangingPunct="1">
                        <a:lnSpc>
                          <a:spcPct val="100000"/>
                        </a:lnSpc>
                      </a:pPr>
                      <a:r>
                        <a:rPr lang="en-US" sz="4000" b="0" i="0" kern="1200" dirty="0">
                          <a:solidFill>
                            <a:schemeClr val="bg1"/>
                          </a:solidFill>
                          <a:latin typeface="+mn-lt"/>
                          <a:ea typeface=""/>
                          <a:cs typeface=""/>
                        </a:rPr>
                        <a:t>17</a:t>
                      </a:r>
                    </a:p>
                  </a:txBody>
                  <a:tcPr marL="47572" marR="47572" marT="45714" marB="45714" anchor="ctr">
                    <a:lnL>
                      <a:noFill/>
                    </a:lnL>
                    <a:lnR w="12700" cmpd="sng">
                      <a:noFill/>
                      <a:prstDash val="soli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1219261" rtl="0" eaLnBrk="1" latinLnBrk="0" hangingPunct="1">
                        <a:lnSpc>
                          <a:spcPct val="100000"/>
                        </a:lnSpc>
                      </a:pPr>
                      <a:r>
                        <a:rPr lang="en-US" sz="4000" b="0" i="0" kern="1200" dirty="0">
                          <a:solidFill>
                            <a:schemeClr val="bg1"/>
                          </a:solidFill>
                          <a:latin typeface="+mn-lt"/>
                          <a:ea typeface=""/>
                          <a:cs typeface=""/>
                        </a:rPr>
                        <a:t>246</a:t>
                      </a:r>
                    </a:p>
                  </a:txBody>
                  <a:tcPr marL="47572" marR="47572" marT="45714" marB="45714" anchor="ctr">
                    <a:lnL>
                      <a:noFill/>
                    </a:lnL>
                    <a:lnR w="12700" cmpd="sng">
                      <a:noFill/>
                      <a:prstDash val="soli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1219261" rtl="0" eaLnBrk="1" latinLnBrk="0" hangingPunct="1">
                        <a:lnSpc>
                          <a:spcPct val="100000"/>
                        </a:lnSpc>
                      </a:pPr>
                      <a:r>
                        <a:rPr lang="en-US" sz="4000" b="0" i="0" kern="1200" dirty="0">
                          <a:solidFill>
                            <a:schemeClr val="bg1"/>
                          </a:solidFill>
                          <a:latin typeface="+mn-lt"/>
                          <a:ea typeface=""/>
                          <a:cs typeface=""/>
                        </a:rPr>
                        <a:t>16</a:t>
                      </a:r>
                    </a:p>
                  </a:txBody>
                  <a:tcPr marL="47572" marR="47572" marT="45714" marB="45714" anchor="ctr">
                    <a:lnL>
                      <a:noFill/>
                    </a:lnL>
                    <a:lnR w="12700" cmpd="sng">
                      <a:noFill/>
                      <a:prstDash val="soli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9" name="Rectangle 8"/>
          <p:cNvSpPr/>
          <p:nvPr/>
        </p:nvSpPr>
        <p:spPr>
          <a:xfrm>
            <a:off x="687387" y="1578114"/>
            <a:ext cx="23088600" cy="707886"/>
          </a:xfrm>
          <a:prstGeom prst="rect">
            <a:avLst/>
          </a:prstGeom>
        </p:spPr>
        <p:txBody>
          <a:bodyPr wrap="square">
            <a:spAutoFit/>
          </a:bodyPr>
          <a:lstStyle/>
          <a:p>
            <a:pPr lvl="0" algn="ctr">
              <a:defRPr/>
            </a:pPr>
            <a:r>
              <a:rPr lang="en-AU" sz="4000" dirty="0">
                <a:solidFill>
                  <a:schemeClr val="bg1"/>
                </a:solidFill>
              </a:rPr>
              <a:t>Curtin has achieved a convergence in national rankings to 9</a:t>
            </a:r>
            <a:r>
              <a:rPr lang="en-AU" sz="4000" baseline="30000" dirty="0">
                <a:solidFill>
                  <a:schemeClr val="bg1"/>
                </a:solidFill>
              </a:rPr>
              <a:t>th</a:t>
            </a:r>
            <a:r>
              <a:rPr lang="en-AU" sz="4000" dirty="0">
                <a:solidFill>
                  <a:schemeClr val="bg1"/>
                </a:solidFill>
              </a:rPr>
              <a:t> place for the majority of rankings.</a:t>
            </a:r>
          </a:p>
        </p:txBody>
      </p:sp>
      <p:sp>
        <p:nvSpPr>
          <p:cNvPr id="7" name="Oval 6"/>
          <p:cNvSpPr/>
          <p:nvPr/>
        </p:nvSpPr>
        <p:spPr>
          <a:xfrm>
            <a:off x="19965987" y="3733800"/>
            <a:ext cx="4571999" cy="5562600"/>
          </a:xfrm>
          <a:prstGeom prst="ellipse">
            <a:avLst/>
          </a:prstGeom>
          <a:noFill/>
          <a:ln w="4445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Oval 7"/>
          <p:cNvSpPr/>
          <p:nvPr/>
        </p:nvSpPr>
        <p:spPr>
          <a:xfrm>
            <a:off x="16460786" y="9448800"/>
            <a:ext cx="8229599" cy="2133600"/>
          </a:xfrm>
          <a:prstGeom prst="ellipse">
            <a:avLst/>
          </a:prstGeom>
          <a:noFill/>
          <a:ln w="4445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498516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249863a\AppData\Local\Microsoft\Windows\Temporary Internet Files\Content.Outlook\TF2P997B\Coloured pines and peopl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6" y="-32411"/>
            <a:ext cx="24380826" cy="13714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3175" y="-32411"/>
            <a:ext cx="24405036" cy="13746626"/>
          </a:xfrm>
          <a:prstGeom prst="rect">
            <a:avLst/>
          </a:prstGeom>
          <a:solidFill>
            <a:srgbClr val="1E3453">
              <a:alpha val="8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TextBox 12"/>
          <p:cNvSpPr txBox="1"/>
          <p:nvPr/>
        </p:nvSpPr>
        <p:spPr>
          <a:xfrm>
            <a:off x="16557460" y="-2086672"/>
            <a:ext cx="184731" cy="369332"/>
          </a:xfrm>
          <a:prstGeom prst="rect">
            <a:avLst/>
          </a:prstGeom>
          <a:noFill/>
        </p:spPr>
        <p:txBody>
          <a:bodyPr wrap="none" rtlCol="0">
            <a:spAutoFit/>
          </a:bodyPr>
          <a:lstStyle/>
          <a:p>
            <a:endParaRPr lang="en-US" sz="1800" dirty="0"/>
          </a:p>
        </p:txBody>
      </p:sp>
      <p:sp>
        <p:nvSpPr>
          <p:cNvPr id="20" name="Title 1"/>
          <p:cNvSpPr txBox="1">
            <a:spLocks/>
          </p:cNvSpPr>
          <p:nvPr/>
        </p:nvSpPr>
        <p:spPr>
          <a:xfrm>
            <a:off x="2408313" y="5551361"/>
            <a:ext cx="19633343" cy="2579090"/>
          </a:xfrm>
          <a:prstGeom prst="rect">
            <a:avLst/>
          </a:prstGeom>
          <a:ln w="38100">
            <a:solidFill>
              <a:schemeClr val="bg1"/>
            </a:solidFill>
          </a:ln>
        </p:spPr>
        <p:txBody>
          <a:bodyPr vert="horz" wrap="none" lIns="719814" tIns="179952" rIns="719814" bIns="179952" rtlCol="0" anchor="ctr">
            <a:sp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r>
              <a:rPr lang="en-US" sz="14398" dirty="0">
                <a:solidFill>
                  <a:schemeClr val="bg1"/>
                </a:solidFill>
                <a:latin typeface="+mj-lt"/>
                <a:cs typeface="Calibri Regular" charset="0"/>
              </a:rPr>
              <a:t>Ever expanding horizons</a:t>
            </a:r>
          </a:p>
        </p:txBody>
      </p:sp>
    </p:spTree>
    <p:extLst>
      <p:ext uri="{BB962C8B-B14F-4D97-AF65-F5344CB8AC3E}">
        <p14:creationId xmlns:p14="http://schemas.microsoft.com/office/powerpoint/2010/main" val="3104690076"/>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3226" y="-8021"/>
            <a:ext cx="24790401" cy="13944600"/>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91805" y="12877643"/>
            <a:ext cx="3715647" cy="655194"/>
          </a:xfrm>
          <a:prstGeom prst="rect">
            <a:avLst/>
          </a:prstGeom>
        </p:spPr>
      </p:pic>
    </p:spTree>
    <p:extLst>
      <p:ext uri="{BB962C8B-B14F-4D97-AF65-F5344CB8AC3E}">
        <p14:creationId xmlns:p14="http://schemas.microsoft.com/office/powerpoint/2010/main" val="421473100"/>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90" y="895"/>
            <a:ext cx="24380826" cy="13714214"/>
          </a:xfrm>
          <a:prstGeom prst="rect">
            <a:avLst/>
          </a:prstGeom>
        </p:spPr>
      </p:pic>
      <p:sp>
        <p:nvSpPr>
          <p:cNvPr id="8" name="Rounded Rectangle 7"/>
          <p:cNvSpPr/>
          <p:nvPr/>
        </p:nvSpPr>
        <p:spPr>
          <a:xfrm>
            <a:off x="-606344" y="10406215"/>
            <a:ext cx="12114222" cy="1717510"/>
          </a:xfrm>
          <a:prstGeom prst="roundRect">
            <a:avLst/>
          </a:prstGeom>
          <a:solidFill>
            <a:srgbClr val="000000">
              <a:alpha val="6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itle 1"/>
          <p:cNvSpPr txBox="1">
            <a:spLocks/>
          </p:cNvSpPr>
          <p:nvPr/>
        </p:nvSpPr>
        <p:spPr>
          <a:xfrm>
            <a:off x="841264" y="10406288"/>
            <a:ext cx="10666614" cy="1717364"/>
          </a:xfrm>
          <a:prstGeom prst="rect">
            <a:avLst/>
          </a:prstGeom>
          <a:noFill/>
          <a:ln w="76200">
            <a:noFill/>
          </a:ln>
          <a:effectLst>
            <a:softEdge rad="0"/>
          </a:effectLst>
        </p:spPr>
        <p:txBody>
          <a:bodyPr vert="horz" wrap="square" lIns="0" tIns="179976" rIns="719906" bIns="179976" rtlCol="0" anchor="ctr">
            <a:sp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8798" dirty="0">
                <a:solidFill>
                  <a:schemeClr val="bg1"/>
                </a:solidFill>
                <a:latin typeface="+mj-lt"/>
                <a:cs typeface="Calibri Regular" charset="0"/>
              </a:rPr>
              <a:t>Curtin Malaysia: 2002</a:t>
            </a:r>
            <a:endParaRPr lang="en-US" sz="8798" dirty="0">
              <a:solidFill>
                <a:srgbClr val="FF0000"/>
              </a:solidFill>
              <a:latin typeface="+mj-lt"/>
              <a:cs typeface="Calibri Regular" charset="0"/>
            </a:endParaRPr>
          </a:p>
        </p:txBody>
      </p:sp>
    </p:spTree>
    <p:extLst>
      <p:ext uri="{BB962C8B-B14F-4D97-AF65-F5344CB8AC3E}">
        <p14:creationId xmlns:p14="http://schemas.microsoft.com/office/powerpoint/2010/main" val="2642449614"/>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88" y="895"/>
            <a:ext cx="24380826" cy="13714214"/>
          </a:xfrm>
          <a:prstGeom prst="rect">
            <a:avLst/>
          </a:prstGeom>
        </p:spPr>
      </p:pic>
      <p:grpSp>
        <p:nvGrpSpPr>
          <p:cNvPr id="3" name="Group 2"/>
          <p:cNvGrpSpPr/>
          <p:nvPr/>
        </p:nvGrpSpPr>
        <p:grpSpPr>
          <a:xfrm>
            <a:off x="-606345" y="10406215"/>
            <a:ext cx="12571364" cy="1717510"/>
            <a:chOff x="-608013" y="10406675"/>
            <a:chExt cx="12573001" cy="1717733"/>
          </a:xfrm>
        </p:grpSpPr>
        <p:sp>
          <p:nvSpPr>
            <p:cNvPr id="8" name="Rounded Rectangle 7"/>
            <p:cNvSpPr/>
            <p:nvPr/>
          </p:nvSpPr>
          <p:spPr>
            <a:xfrm>
              <a:off x="-608013" y="10406675"/>
              <a:ext cx="12573001" cy="1717733"/>
            </a:xfrm>
            <a:prstGeom prst="roundRect">
              <a:avLst/>
            </a:prstGeom>
            <a:solidFill>
              <a:srgbClr val="000000">
                <a:alpha val="6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itle 1"/>
            <p:cNvSpPr txBox="1">
              <a:spLocks/>
            </p:cNvSpPr>
            <p:nvPr/>
          </p:nvSpPr>
          <p:spPr>
            <a:xfrm>
              <a:off x="839786" y="10406749"/>
              <a:ext cx="11125202" cy="1717587"/>
            </a:xfrm>
            <a:prstGeom prst="rect">
              <a:avLst/>
            </a:prstGeom>
            <a:noFill/>
            <a:ln w="76200">
              <a:noFill/>
            </a:ln>
            <a:effectLst>
              <a:softEdge rad="0"/>
            </a:effectLst>
          </p:spPr>
          <p:txBody>
            <a:bodyPr vert="horz" wrap="square" lIns="0" tIns="179976" rIns="719906" bIns="179976" rtlCol="0" anchor="ctr">
              <a:sp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8798" dirty="0">
                  <a:solidFill>
                    <a:schemeClr val="bg1"/>
                  </a:solidFill>
                  <a:latin typeface="+mj-lt"/>
                  <a:cs typeface="Calibri Regular" charset="0"/>
                </a:rPr>
                <a:t>Curtin Singapore: 2008</a:t>
              </a:r>
            </a:p>
          </p:txBody>
        </p:sp>
      </p:grpSp>
    </p:spTree>
    <p:extLst>
      <p:ext uri="{BB962C8B-B14F-4D97-AF65-F5344CB8AC3E}">
        <p14:creationId xmlns:p14="http://schemas.microsoft.com/office/powerpoint/2010/main" val="1471049091"/>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8" y="895"/>
            <a:ext cx="24380826" cy="13714214"/>
          </a:xfrm>
          <a:prstGeom prst="rect">
            <a:avLst/>
          </a:prstGeom>
        </p:spPr>
      </p:pic>
      <p:sp>
        <p:nvSpPr>
          <p:cNvPr id="8" name="Rounded Rectangle 7"/>
          <p:cNvSpPr/>
          <p:nvPr/>
        </p:nvSpPr>
        <p:spPr>
          <a:xfrm>
            <a:off x="-453964" y="10406215"/>
            <a:ext cx="10057090" cy="1717510"/>
          </a:xfrm>
          <a:prstGeom prst="roundRect">
            <a:avLst/>
          </a:prstGeom>
          <a:solidFill>
            <a:srgbClr val="000000">
              <a:alpha val="6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itle 1"/>
          <p:cNvSpPr txBox="1">
            <a:spLocks/>
          </p:cNvSpPr>
          <p:nvPr/>
        </p:nvSpPr>
        <p:spPr>
          <a:xfrm>
            <a:off x="841264" y="10406288"/>
            <a:ext cx="9828522" cy="1717364"/>
          </a:xfrm>
          <a:prstGeom prst="rect">
            <a:avLst/>
          </a:prstGeom>
          <a:noFill/>
          <a:ln w="76200">
            <a:noFill/>
          </a:ln>
          <a:effectLst>
            <a:softEdge rad="0"/>
          </a:effectLst>
        </p:spPr>
        <p:txBody>
          <a:bodyPr vert="horz" wrap="square" lIns="0" tIns="179976" rIns="719906" bIns="179976" rtlCol="0" anchor="ctr">
            <a:sp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8798" dirty="0">
                <a:solidFill>
                  <a:schemeClr val="bg1"/>
                </a:solidFill>
                <a:latin typeface="+mj-lt"/>
                <a:cs typeface="Calibri Regular" charset="0"/>
              </a:rPr>
              <a:t>Curtin Dubai: 2018</a:t>
            </a:r>
            <a:endParaRPr lang="en-US" sz="8798" i="1" dirty="0">
              <a:solidFill>
                <a:schemeClr val="bg1"/>
              </a:solidFill>
              <a:latin typeface="+mj-lt"/>
              <a:cs typeface="Calibri Regular" charset="0"/>
            </a:endParaRPr>
          </a:p>
        </p:txBody>
      </p:sp>
    </p:spTree>
    <p:extLst>
      <p:ext uri="{BB962C8B-B14F-4D97-AF65-F5344CB8AC3E}">
        <p14:creationId xmlns:p14="http://schemas.microsoft.com/office/powerpoint/2010/main" val="1272747502"/>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Theme">
  <a:themeElements>
    <a:clrScheme name="Custom 2">
      <a:dk1>
        <a:srgbClr val="000000"/>
      </a:dk1>
      <a:lt1>
        <a:srgbClr val="FFFFFF"/>
      </a:lt1>
      <a:dk2>
        <a:srgbClr val="797979"/>
      </a:dk2>
      <a:lt2>
        <a:srgbClr val="4D6D92"/>
      </a:lt2>
      <a:accent1>
        <a:srgbClr val="DC3C55"/>
      </a:accent1>
      <a:accent2>
        <a:srgbClr val="2591A1"/>
      </a:accent2>
      <a:accent3>
        <a:srgbClr val="CB3D81"/>
      </a:accent3>
      <a:accent4>
        <a:srgbClr val="624D8E"/>
      </a:accent4>
      <a:accent5>
        <a:srgbClr val="D8673F"/>
      </a:accent5>
      <a:accent6>
        <a:srgbClr val="5CBCB1"/>
      </a:accent6>
      <a:hlink>
        <a:srgbClr val="1BAAAA"/>
      </a:hlink>
      <a:folHlink>
        <a:srgbClr val="1B4953"/>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2B3AF"/>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Custom 2">
      <a:dk1>
        <a:srgbClr val="000000"/>
      </a:dk1>
      <a:lt1>
        <a:srgbClr val="FFFFFF"/>
      </a:lt1>
      <a:dk2>
        <a:srgbClr val="797979"/>
      </a:dk2>
      <a:lt2>
        <a:srgbClr val="4D6D92"/>
      </a:lt2>
      <a:accent1>
        <a:srgbClr val="DC3C55"/>
      </a:accent1>
      <a:accent2>
        <a:srgbClr val="2591A1"/>
      </a:accent2>
      <a:accent3>
        <a:srgbClr val="CB3D81"/>
      </a:accent3>
      <a:accent4>
        <a:srgbClr val="624D8E"/>
      </a:accent4>
      <a:accent5>
        <a:srgbClr val="D8673F"/>
      </a:accent5>
      <a:accent6>
        <a:srgbClr val="5CBCB1"/>
      </a:accent6>
      <a:hlink>
        <a:srgbClr val="1BAAAA"/>
      </a:hlink>
      <a:folHlink>
        <a:srgbClr val="1B4953"/>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2B3AF"/>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sco Live 2018">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ustom 3">
      <a:majorFont>
        <a:latin typeface="CiscoSansTT 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Live-2018-PPT-Core Team" id="{98080F9D-1730-D74E-B95F-62251BB69CBE}" vid="{D92845F4-4F36-1F4D-9525-B9FA6D7118C1}"/>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20583</TotalTime>
  <Words>1396</Words>
  <Application>Microsoft Office PowerPoint</Application>
  <PresentationFormat>Custom</PresentationFormat>
  <Paragraphs>227</Paragraphs>
  <Slides>22</Slides>
  <Notes>16</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22</vt:i4>
      </vt:variant>
    </vt:vector>
  </HeadingPairs>
  <TitlesOfParts>
    <vt:vector size="42" baseType="lpstr">
      <vt:lpstr>ＭＳ Ｐゴシック</vt:lpstr>
      <vt:lpstr>ＭＳ Ｐゴシック</vt:lpstr>
      <vt:lpstr>Arial</vt:lpstr>
      <vt:lpstr>Calibri</vt:lpstr>
      <vt:lpstr>Calibri Light</vt:lpstr>
      <vt:lpstr>Calibri Regular</vt:lpstr>
      <vt:lpstr>CiscoSans</vt:lpstr>
      <vt:lpstr>CiscoSans ExtraLight</vt:lpstr>
      <vt:lpstr>CiscoSans Thin</vt:lpstr>
      <vt:lpstr>CiscoSansTT Light</vt:lpstr>
      <vt:lpstr>CiscoSansTT Thin</vt:lpstr>
      <vt:lpstr>Gill Sans</vt:lpstr>
      <vt:lpstr>Tahoma</vt:lpstr>
      <vt:lpstr>Times New Roman</vt:lpstr>
      <vt:lpstr>Tipo de letra del sistema Fina</vt:lpstr>
      <vt:lpstr>Wingdings</vt:lpstr>
      <vt:lpstr>Office Theme</vt:lpstr>
      <vt:lpstr>1_Office Theme</vt:lpstr>
      <vt:lpstr>Csco Live 2018</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Context of Higher Education</vt:lpstr>
      <vt:lpstr>Australian Higher Education</vt:lpstr>
      <vt:lpstr>Innovation in a Covid-19 environment</vt:lpstr>
      <vt:lpstr>Long Term gains Post Covid-19</vt:lpstr>
      <vt:lpstr>PowerPoint Presentation</vt:lpstr>
      <vt:lpstr>PowerPoint Presentation</vt:lpstr>
      <vt:lpstr>PowerPoint Presentation</vt:lpstr>
      <vt:lpstr>PowerPoint Presentation</vt:lpstr>
      <vt:lpstr>PowerPoint Presentation</vt:lpstr>
      <vt:lpstr>PowerPoint Presentation</vt:lpstr>
    </vt:vector>
  </TitlesOfParts>
  <Company>Louis Twelve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Enterprise</dc:title>
  <dc:creator>Louis Twelve</dc:creator>
  <cp:lastModifiedBy>Rebecca Ryan</cp:lastModifiedBy>
  <cp:revision>1157</cp:revision>
  <cp:lastPrinted>2019-02-19T03:33:16Z</cp:lastPrinted>
  <dcterms:created xsi:type="dcterms:W3CDTF">2014-11-10T20:05:35Z</dcterms:created>
  <dcterms:modified xsi:type="dcterms:W3CDTF">2020-11-04T03:29:48Z</dcterms:modified>
</cp:coreProperties>
</file>