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166" r:id="rId2"/>
    <p:sldId id="1167" r:id="rId3"/>
    <p:sldId id="1168" r:id="rId4"/>
    <p:sldId id="1169" r:id="rId5"/>
    <p:sldId id="1170" r:id="rId6"/>
    <p:sldId id="1163" r:id="rId7"/>
    <p:sldId id="1087" r:id="rId8"/>
    <p:sldId id="1089" r:id="rId9"/>
    <p:sldId id="1160" r:id="rId10"/>
    <p:sldId id="1103" r:id="rId11"/>
    <p:sldId id="1104" r:id="rId12"/>
    <p:sldId id="1109" r:id="rId13"/>
    <p:sldId id="1110" r:id="rId14"/>
    <p:sldId id="1112" r:id="rId15"/>
    <p:sldId id="1107" r:id="rId16"/>
    <p:sldId id="1113" r:id="rId17"/>
    <p:sldId id="1114" r:id="rId18"/>
    <p:sldId id="1147" r:id="rId19"/>
    <p:sldId id="1117" r:id="rId20"/>
    <p:sldId id="1123" r:id="rId21"/>
    <p:sldId id="1127" r:id="rId22"/>
    <p:sldId id="1129" r:id="rId23"/>
    <p:sldId id="1132" r:id="rId24"/>
    <p:sldId id="1148" r:id="rId25"/>
    <p:sldId id="1133" r:id="rId26"/>
    <p:sldId id="1115" r:id="rId27"/>
    <p:sldId id="1140" r:id="rId28"/>
    <p:sldId id="1157" r:id="rId29"/>
    <p:sldId id="1136" r:id="rId30"/>
    <p:sldId id="1135" r:id="rId31"/>
    <p:sldId id="1143" r:id="rId32"/>
    <p:sldId id="1150" r:id="rId33"/>
    <p:sldId id="1156" r:id="rId3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F17B29-5C4F-4B2B-B0E8-F5A4BCAF86A1}">
          <p14:sldIdLst>
            <p14:sldId id="1166"/>
            <p14:sldId id="1167"/>
            <p14:sldId id="1168"/>
            <p14:sldId id="1169"/>
            <p14:sldId id="1170"/>
            <p14:sldId id="1163"/>
            <p14:sldId id="1087"/>
            <p14:sldId id="1089"/>
            <p14:sldId id="1160"/>
            <p14:sldId id="1103"/>
            <p14:sldId id="1104"/>
            <p14:sldId id="1109"/>
            <p14:sldId id="1110"/>
            <p14:sldId id="1112"/>
            <p14:sldId id="1107"/>
            <p14:sldId id="1113"/>
            <p14:sldId id="1114"/>
            <p14:sldId id="1147"/>
            <p14:sldId id="1117"/>
            <p14:sldId id="1123"/>
            <p14:sldId id="1127"/>
            <p14:sldId id="1129"/>
            <p14:sldId id="1132"/>
            <p14:sldId id="1148"/>
            <p14:sldId id="1133"/>
            <p14:sldId id="1115"/>
            <p14:sldId id="1140"/>
            <p14:sldId id="1157"/>
            <p14:sldId id="1136"/>
            <p14:sldId id="1135"/>
            <p14:sldId id="1143"/>
            <p14:sldId id="1150"/>
            <p14:sldId id="115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81" autoAdjust="0"/>
    <p:restoredTop sz="94660"/>
  </p:normalViewPr>
  <p:slideViewPr>
    <p:cSldViewPr>
      <p:cViewPr varScale="1">
        <p:scale>
          <a:sx n="130" d="100"/>
          <a:sy n="130" d="100"/>
        </p:scale>
        <p:origin x="-65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426" tIns="45713" rIns="91426" bIns="45713" rtlCol="0"/>
          <a:lstStyle>
            <a:lvl1pPr algn="l">
              <a:defRPr sz="1200"/>
            </a:lvl1pPr>
          </a:lstStyle>
          <a:p>
            <a:endParaRPr lang="en-AU"/>
          </a:p>
        </p:txBody>
      </p:sp>
      <p:sp>
        <p:nvSpPr>
          <p:cNvPr id="3" name="Date Placeholder 2"/>
          <p:cNvSpPr>
            <a:spLocks noGrp="1"/>
          </p:cNvSpPr>
          <p:nvPr>
            <p:ph type="dt" idx="1"/>
          </p:nvPr>
        </p:nvSpPr>
        <p:spPr>
          <a:xfrm>
            <a:off x="3850444" y="1"/>
            <a:ext cx="2945659" cy="496411"/>
          </a:xfrm>
          <a:prstGeom prst="rect">
            <a:avLst/>
          </a:prstGeom>
        </p:spPr>
        <p:txBody>
          <a:bodyPr vert="horz" lIns="91426" tIns="45713" rIns="91426" bIns="45713" rtlCol="0"/>
          <a:lstStyle>
            <a:lvl1pPr algn="r">
              <a:defRPr sz="1200"/>
            </a:lvl1pPr>
          </a:lstStyle>
          <a:p>
            <a:fld id="{4EACB319-3EB4-4638-8895-1C27256C6646}" type="datetimeFigureOut">
              <a:rPr lang="en-US" smtClean="0"/>
              <a:pPr/>
              <a:t>25/03/15</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3" rIns="91426" bIns="45713" rtlCol="0" anchor="ctr"/>
          <a:lstStyle/>
          <a:p>
            <a:endParaRPr lang="en-AU"/>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1426" tIns="45713" rIns="91426"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430092"/>
            <a:ext cx="2945659" cy="496411"/>
          </a:xfrm>
          <a:prstGeom prst="rect">
            <a:avLst/>
          </a:prstGeom>
        </p:spPr>
        <p:txBody>
          <a:bodyPr vert="horz" lIns="91426" tIns="45713" rIns="91426" bIns="45713"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30092"/>
            <a:ext cx="2945659" cy="496411"/>
          </a:xfrm>
          <a:prstGeom prst="rect">
            <a:avLst/>
          </a:prstGeom>
        </p:spPr>
        <p:txBody>
          <a:bodyPr vert="horz" lIns="91426" tIns="45713" rIns="91426" bIns="45713" rtlCol="0" anchor="b"/>
          <a:lstStyle>
            <a:lvl1pPr algn="r">
              <a:defRPr sz="1200"/>
            </a:lvl1pPr>
          </a:lstStyle>
          <a:p>
            <a:fld id="{8F686FF2-10DB-4338-B01C-2770D795212E}" type="slidenum">
              <a:rPr lang="en-AU" smtClean="0"/>
              <a:pPr/>
              <a:t>‹#›</a:t>
            </a:fld>
            <a:endParaRPr lang="en-AU"/>
          </a:p>
        </p:txBody>
      </p:sp>
    </p:spTree>
    <p:extLst>
      <p:ext uri="{BB962C8B-B14F-4D97-AF65-F5344CB8AC3E}">
        <p14:creationId xmlns:p14="http://schemas.microsoft.com/office/powerpoint/2010/main" val="1535439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4.1 and 4.3 The Learning2014</a:t>
            </a:r>
            <a:r>
              <a:rPr lang="en-US" baseline="0" dirty="0" smtClean="0"/>
              <a:t> strategy focuses on what students need to do in order to learn – set goals for their learning, access and engage with learning resources from all sources, come to class and make use of what they’ve learned, face to face and using technologies in class, receiving feedback and reflecting.  </a:t>
            </a:r>
            <a:r>
              <a:rPr lang="en-US" dirty="0" smtClean="0"/>
              <a:t> Learning technologies are an integrated part of the UTS Learning2014</a:t>
            </a:r>
            <a:r>
              <a:rPr lang="en-US" baseline="0" dirty="0" smtClean="0"/>
              <a:t> – soon to be renamed – strategy.  Based on generative learning, </a:t>
            </a:r>
            <a:r>
              <a:rPr lang="en-US" baseline="0" dirty="0" err="1" smtClean="0"/>
              <a:t>connectivist</a:t>
            </a:r>
            <a:r>
              <a:rPr lang="en-US" baseline="0" dirty="0" smtClean="0"/>
              <a:t> and experiential learning principles.</a:t>
            </a:r>
            <a:endParaRPr lang="en-US" dirty="0"/>
          </a:p>
        </p:txBody>
      </p:sp>
      <p:sp>
        <p:nvSpPr>
          <p:cNvPr id="4" name="Slide Number Placeholder 3"/>
          <p:cNvSpPr>
            <a:spLocks noGrp="1"/>
          </p:cNvSpPr>
          <p:nvPr>
            <p:ph type="sldNum" sz="quarter" idx="10"/>
          </p:nvPr>
        </p:nvSpPr>
        <p:spPr/>
        <p:txBody>
          <a:bodyPr/>
          <a:lstStyle/>
          <a:p>
            <a:fld id="{B338D8D4-0C8D-F341-9997-18186B6A6F66}" type="slidenum">
              <a:rPr lang="en-US" smtClean="0"/>
              <a:t>4</a:t>
            </a:fld>
            <a:endParaRPr lang="en-US"/>
          </a:p>
        </p:txBody>
      </p:sp>
    </p:spTree>
    <p:extLst>
      <p:ext uri="{BB962C8B-B14F-4D97-AF65-F5344CB8AC3E}">
        <p14:creationId xmlns:p14="http://schemas.microsoft.com/office/powerpoint/2010/main" val="21045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F686FF2-10DB-4338-B01C-2770D795212E}" type="slidenum">
              <a:rPr lang="en-AU" smtClean="0"/>
              <a:pPr/>
              <a:t>33</a:t>
            </a:fld>
            <a:endParaRPr lang="en-AU"/>
          </a:p>
        </p:txBody>
      </p:sp>
    </p:spTree>
    <p:extLst>
      <p:ext uri="{BB962C8B-B14F-4D97-AF65-F5344CB8AC3E}">
        <p14:creationId xmlns:p14="http://schemas.microsoft.com/office/powerpoint/2010/main" val="357532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4.1 and 4.3 The Learning2014</a:t>
            </a:r>
            <a:r>
              <a:rPr lang="en-US" baseline="0" dirty="0" smtClean="0"/>
              <a:t> strategy focuses on what students need to do in order to learn – set goals for their learning, access and engage with learning resources from all sources, come to class and make use of what they’ve learned, face to face and using technologies in class, receiving feedback and reflecting.  </a:t>
            </a:r>
            <a:r>
              <a:rPr lang="en-US" dirty="0" smtClean="0"/>
              <a:t> Learning technologies are an integrated part of the UTS Learning2014</a:t>
            </a:r>
            <a:r>
              <a:rPr lang="en-US" baseline="0" dirty="0" smtClean="0"/>
              <a:t> – soon to be renamed – strategy.  Based on generative learning, </a:t>
            </a:r>
            <a:r>
              <a:rPr lang="en-US" baseline="0" dirty="0" err="1" smtClean="0"/>
              <a:t>connectivist</a:t>
            </a:r>
            <a:r>
              <a:rPr lang="en-US" baseline="0" dirty="0" smtClean="0"/>
              <a:t> and experiential learning principles.</a:t>
            </a:r>
            <a:endParaRPr lang="en-US" dirty="0"/>
          </a:p>
        </p:txBody>
      </p:sp>
      <p:sp>
        <p:nvSpPr>
          <p:cNvPr id="4" name="Slide Number Placeholder 3"/>
          <p:cNvSpPr>
            <a:spLocks noGrp="1"/>
          </p:cNvSpPr>
          <p:nvPr>
            <p:ph type="sldNum" sz="quarter" idx="10"/>
          </p:nvPr>
        </p:nvSpPr>
        <p:spPr/>
        <p:txBody>
          <a:bodyPr/>
          <a:lstStyle/>
          <a:p>
            <a:fld id="{B338D8D4-0C8D-F341-9997-18186B6A6F66}" type="slidenum">
              <a:rPr lang="en-US" smtClean="0"/>
              <a:t>5</a:t>
            </a:fld>
            <a:endParaRPr lang="en-US"/>
          </a:p>
        </p:txBody>
      </p:sp>
    </p:spTree>
    <p:extLst>
      <p:ext uri="{BB962C8B-B14F-4D97-AF65-F5344CB8AC3E}">
        <p14:creationId xmlns:p14="http://schemas.microsoft.com/office/powerpoint/2010/main" val="21045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F686FF2-10DB-4338-B01C-2770D795212E}" type="slidenum">
              <a:rPr lang="en-AU" smtClean="0"/>
              <a:pPr/>
              <a:t>10</a:t>
            </a:fld>
            <a:endParaRPr lang="en-AU"/>
          </a:p>
        </p:txBody>
      </p:sp>
    </p:spTree>
    <p:extLst>
      <p:ext uri="{BB962C8B-B14F-4D97-AF65-F5344CB8AC3E}">
        <p14:creationId xmlns:p14="http://schemas.microsoft.com/office/powerpoint/2010/main" val="4187566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F686FF2-10DB-4338-B01C-2770D795212E}" type="slidenum">
              <a:rPr lang="en-AU" smtClean="0"/>
              <a:pPr/>
              <a:t>11</a:t>
            </a:fld>
            <a:endParaRPr lang="en-AU"/>
          </a:p>
        </p:txBody>
      </p:sp>
    </p:spTree>
    <p:extLst>
      <p:ext uri="{BB962C8B-B14F-4D97-AF65-F5344CB8AC3E}">
        <p14:creationId xmlns:p14="http://schemas.microsoft.com/office/powerpoint/2010/main" val="418756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F686FF2-10DB-4338-B01C-2770D795212E}" type="slidenum">
              <a:rPr lang="en-AU" smtClean="0"/>
              <a:pPr/>
              <a:t>12</a:t>
            </a:fld>
            <a:endParaRPr lang="en-AU"/>
          </a:p>
        </p:txBody>
      </p:sp>
    </p:spTree>
    <p:extLst>
      <p:ext uri="{BB962C8B-B14F-4D97-AF65-F5344CB8AC3E}">
        <p14:creationId xmlns:p14="http://schemas.microsoft.com/office/powerpoint/2010/main" val="418756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F686FF2-10DB-4338-B01C-2770D795212E}" type="slidenum">
              <a:rPr lang="en-AU" smtClean="0"/>
              <a:pPr/>
              <a:t>13</a:t>
            </a:fld>
            <a:endParaRPr lang="en-AU"/>
          </a:p>
        </p:txBody>
      </p:sp>
    </p:spTree>
    <p:extLst>
      <p:ext uri="{BB962C8B-B14F-4D97-AF65-F5344CB8AC3E}">
        <p14:creationId xmlns:p14="http://schemas.microsoft.com/office/powerpoint/2010/main" val="4187566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F686FF2-10DB-4338-B01C-2770D795212E}" type="slidenum">
              <a:rPr lang="en-AU" smtClean="0"/>
              <a:pPr/>
              <a:t>14</a:t>
            </a:fld>
            <a:endParaRPr lang="en-AU"/>
          </a:p>
        </p:txBody>
      </p:sp>
    </p:spTree>
    <p:extLst>
      <p:ext uri="{BB962C8B-B14F-4D97-AF65-F5344CB8AC3E}">
        <p14:creationId xmlns:p14="http://schemas.microsoft.com/office/powerpoint/2010/main" val="4187566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F686FF2-10DB-4338-B01C-2770D795212E}" type="slidenum">
              <a:rPr lang="en-AU" smtClean="0"/>
              <a:pPr/>
              <a:t>15</a:t>
            </a:fld>
            <a:endParaRPr lang="en-AU"/>
          </a:p>
        </p:txBody>
      </p:sp>
    </p:spTree>
    <p:extLst>
      <p:ext uri="{BB962C8B-B14F-4D97-AF65-F5344CB8AC3E}">
        <p14:creationId xmlns:p14="http://schemas.microsoft.com/office/powerpoint/2010/main" val="4187566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F686FF2-10DB-4338-B01C-2770D795212E}" type="slidenum">
              <a:rPr lang="en-AU" smtClean="0"/>
              <a:pPr/>
              <a:t>16</a:t>
            </a:fld>
            <a:endParaRPr lang="en-AU"/>
          </a:p>
        </p:txBody>
      </p:sp>
    </p:spTree>
    <p:extLst>
      <p:ext uri="{BB962C8B-B14F-4D97-AF65-F5344CB8AC3E}">
        <p14:creationId xmlns:p14="http://schemas.microsoft.com/office/powerpoint/2010/main" val="4187566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B7A1629-1CF2-415F-9C0A-234E160DC48F}" type="datetimeFigureOut">
              <a:rPr lang="en-AU" smtClean="0"/>
              <a:pPr/>
              <a:t>25/03/15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8299FA6-5141-47B0-8CE2-A5E73E1DB516}" type="slidenum">
              <a:rPr lang="en-AU" smtClean="0"/>
              <a:pPr/>
              <a:t>‹#›</a:t>
            </a:fld>
            <a:endParaRPr lang="en-AU"/>
          </a:p>
        </p:txBody>
      </p:sp>
    </p:spTree>
    <p:extLst>
      <p:ext uri="{BB962C8B-B14F-4D97-AF65-F5344CB8AC3E}">
        <p14:creationId xmlns:p14="http://schemas.microsoft.com/office/powerpoint/2010/main" val="357574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B7A1629-1CF2-415F-9C0A-234E160DC48F}" type="datetimeFigureOut">
              <a:rPr lang="en-AU" smtClean="0"/>
              <a:pPr/>
              <a:t>25/03/15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8299FA6-5141-47B0-8CE2-A5E73E1DB516}" type="slidenum">
              <a:rPr lang="en-AU" smtClean="0"/>
              <a:pPr/>
              <a:t>‹#›</a:t>
            </a:fld>
            <a:endParaRPr lang="en-AU"/>
          </a:p>
        </p:txBody>
      </p:sp>
    </p:spTree>
    <p:extLst>
      <p:ext uri="{BB962C8B-B14F-4D97-AF65-F5344CB8AC3E}">
        <p14:creationId xmlns:p14="http://schemas.microsoft.com/office/powerpoint/2010/main" val="2684524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B7A1629-1CF2-415F-9C0A-234E160DC48F}" type="datetimeFigureOut">
              <a:rPr lang="en-AU" smtClean="0"/>
              <a:pPr/>
              <a:t>25/03/15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8299FA6-5141-47B0-8CE2-A5E73E1DB516}" type="slidenum">
              <a:rPr lang="en-AU" smtClean="0"/>
              <a:pPr/>
              <a:t>‹#›</a:t>
            </a:fld>
            <a:endParaRPr lang="en-AU"/>
          </a:p>
        </p:txBody>
      </p:sp>
    </p:spTree>
    <p:extLst>
      <p:ext uri="{BB962C8B-B14F-4D97-AF65-F5344CB8AC3E}">
        <p14:creationId xmlns:p14="http://schemas.microsoft.com/office/powerpoint/2010/main" val="374802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B7A1629-1CF2-415F-9C0A-234E160DC48F}" type="datetimeFigureOut">
              <a:rPr lang="en-AU" smtClean="0"/>
              <a:pPr/>
              <a:t>25/03/15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8299FA6-5141-47B0-8CE2-A5E73E1DB516}" type="slidenum">
              <a:rPr lang="en-AU" smtClean="0"/>
              <a:pPr/>
              <a:t>‹#›</a:t>
            </a:fld>
            <a:endParaRPr lang="en-AU"/>
          </a:p>
        </p:txBody>
      </p:sp>
    </p:spTree>
    <p:extLst>
      <p:ext uri="{BB962C8B-B14F-4D97-AF65-F5344CB8AC3E}">
        <p14:creationId xmlns:p14="http://schemas.microsoft.com/office/powerpoint/2010/main" val="24859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7A1629-1CF2-415F-9C0A-234E160DC48F}" type="datetimeFigureOut">
              <a:rPr lang="en-AU" smtClean="0"/>
              <a:pPr/>
              <a:t>25/03/15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8299FA6-5141-47B0-8CE2-A5E73E1DB516}" type="slidenum">
              <a:rPr lang="en-AU" smtClean="0"/>
              <a:pPr/>
              <a:t>‹#›</a:t>
            </a:fld>
            <a:endParaRPr lang="en-AU"/>
          </a:p>
        </p:txBody>
      </p:sp>
    </p:spTree>
    <p:extLst>
      <p:ext uri="{BB962C8B-B14F-4D97-AF65-F5344CB8AC3E}">
        <p14:creationId xmlns:p14="http://schemas.microsoft.com/office/powerpoint/2010/main" val="153032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B7A1629-1CF2-415F-9C0A-234E160DC48F}" type="datetimeFigureOut">
              <a:rPr lang="en-AU" smtClean="0"/>
              <a:pPr/>
              <a:t>25/03/15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8299FA6-5141-47B0-8CE2-A5E73E1DB516}" type="slidenum">
              <a:rPr lang="en-AU" smtClean="0"/>
              <a:pPr/>
              <a:t>‹#›</a:t>
            </a:fld>
            <a:endParaRPr lang="en-AU"/>
          </a:p>
        </p:txBody>
      </p:sp>
    </p:spTree>
    <p:extLst>
      <p:ext uri="{BB962C8B-B14F-4D97-AF65-F5344CB8AC3E}">
        <p14:creationId xmlns:p14="http://schemas.microsoft.com/office/powerpoint/2010/main" val="293939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B7A1629-1CF2-415F-9C0A-234E160DC48F}" type="datetimeFigureOut">
              <a:rPr lang="en-AU" smtClean="0"/>
              <a:pPr/>
              <a:t>25/03/15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8299FA6-5141-47B0-8CE2-A5E73E1DB516}" type="slidenum">
              <a:rPr lang="en-AU" smtClean="0"/>
              <a:pPr/>
              <a:t>‹#›</a:t>
            </a:fld>
            <a:endParaRPr lang="en-AU"/>
          </a:p>
        </p:txBody>
      </p:sp>
    </p:spTree>
    <p:extLst>
      <p:ext uri="{BB962C8B-B14F-4D97-AF65-F5344CB8AC3E}">
        <p14:creationId xmlns:p14="http://schemas.microsoft.com/office/powerpoint/2010/main" val="304596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B7A1629-1CF2-415F-9C0A-234E160DC48F}" type="datetimeFigureOut">
              <a:rPr lang="en-AU" smtClean="0"/>
              <a:pPr/>
              <a:t>25/03/15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8299FA6-5141-47B0-8CE2-A5E73E1DB516}" type="slidenum">
              <a:rPr lang="en-AU" smtClean="0"/>
              <a:pPr/>
              <a:t>‹#›</a:t>
            </a:fld>
            <a:endParaRPr lang="en-AU"/>
          </a:p>
        </p:txBody>
      </p:sp>
    </p:spTree>
    <p:extLst>
      <p:ext uri="{BB962C8B-B14F-4D97-AF65-F5344CB8AC3E}">
        <p14:creationId xmlns:p14="http://schemas.microsoft.com/office/powerpoint/2010/main" val="185673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A1629-1CF2-415F-9C0A-234E160DC48F}" type="datetimeFigureOut">
              <a:rPr lang="en-AU" smtClean="0"/>
              <a:pPr/>
              <a:t>25/03/15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8299FA6-5141-47B0-8CE2-A5E73E1DB516}" type="slidenum">
              <a:rPr lang="en-AU" smtClean="0"/>
              <a:pPr/>
              <a:t>‹#›</a:t>
            </a:fld>
            <a:endParaRPr lang="en-AU"/>
          </a:p>
        </p:txBody>
      </p:sp>
    </p:spTree>
    <p:extLst>
      <p:ext uri="{BB962C8B-B14F-4D97-AF65-F5344CB8AC3E}">
        <p14:creationId xmlns:p14="http://schemas.microsoft.com/office/powerpoint/2010/main" val="59190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A1629-1CF2-415F-9C0A-234E160DC48F}" type="datetimeFigureOut">
              <a:rPr lang="en-AU" smtClean="0"/>
              <a:pPr/>
              <a:t>25/03/15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8299FA6-5141-47B0-8CE2-A5E73E1DB516}" type="slidenum">
              <a:rPr lang="en-AU" smtClean="0"/>
              <a:pPr/>
              <a:t>‹#›</a:t>
            </a:fld>
            <a:endParaRPr lang="en-AU"/>
          </a:p>
        </p:txBody>
      </p:sp>
    </p:spTree>
    <p:extLst>
      <p:ext uri="{BB962C8B-B14F-4D97-AF65-F5344CB8AC3E}">
        <p14:creationId xmlns:p14="http://schemas.microsoft.com/office/powerpoint/2010/main" val="47724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A1629-1CF2-415F-9C0A-234E160DC48F}" type="datetimeFigureOut">
              <a:rPr lang="en-AU" smtClean="0"/>
              <a:pPr/>
              <a:t>25/03/15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8299FA6-5141-47B0-8CE2-A5E73E1DB516}" type="slidenum">
              <a:rPr lang="en-AU" smtClean="0"/>
              <a:pPr/>
              <a:t>‹#›</a:t>
            </a:fld>
            <a:endParaRPr lang="en-AU"/>
          </a:p>
        </p:txBody>
      </p:sp>
    </p:spTree>
    <p:extLst>
      <p:ext uri="{BB962C8B-B14F-4D97-AF65-F5344CB8AC3E}">
        <p14:creationId xmlns:p14="http://schemas.microsoft.com/office/powerpoint/2010/main" val="21992789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A1629-1CF2-415F-9C0A-234E160DC48F}" type="datetimeFigureOut">
              <a:rPr lang="en-AU" smtClean="0"/>
              <a:pPr/>
              <a:t>25/03/15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99FA6-5141-47B0-8CE2-A5E73E1DB516}" type="slidenum">
              <a:rPr lang="en-AU" smtClean="0"/>
              <a:pPr/>
              <a:t>‹#›</a:t>
            </a:fld>
            <a:endParaRPr lang="en-AU"/>
          </a:p>
        </p:txBody>
      </p:sp>
    </p:spTree>
    <p:extLst>
      <p:ext uri="{BB962C8B-B14F-4D97-AF65-F5344CB8AC3E}">
        <p14:creationId xmlns:p14="http://schemas.microsoft.com/office/powerpoint/2010/main" val="334674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4.JPG"/><Relationship Id="rId5" Type="http://schemas.openxmlformats.org/officeDocument/2006/relationships/image" Target="../media/image18.JPG"/><Relationship Id="rId6" Type="http://schemas.openxmlformats.org/officeDocument/2006/relationships/image" Target="../media/image15.JPG"/><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 Id="rId3"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G"/></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3" Type="http://schemas.openxmlformats.org/officeDocument/2006/relationships/hyperlink" Target="http://www.uts.edu.au/research-and-teaching/teaching-and-learning/learning2014/new-approaches" TargetMode="External"/><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hyperlink" Target="http://www.uts.edu.au/research-and-teaching/teaching-and-learning/learning2014/new-approaches" TargetMode="External"/><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Developing student capabilities through self, peer and benchmarking assessments with SPARK and REVIEW</a:t>
            </a:r>
            <a:endParaRPr lang="en-US" dirty="0"/>
          </a:p>
        </p:txBody>
      </p:sp>
    </p:spTree>
    <p:extLst>
      <p:ext uri="{BB962C8B-B14F-4D97-AF65-F5344CB8AC3E}">
        <p14:creationId xmlns:p14="http://schemas.microsoft.com/office/powerpoint/2010/main" val="1821116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755576" y="1556792"/>
            <a:ext cx="4174232" cy="4926725"/>
          </a:xfrm>
          <a:ln w="25400">
            <a:solidFill>
              <a:schemeClr val="tx1"/>
            </a:solidFill>
          </a:ln>
        </p:spPr>
        <p:txBody>
          <a:bodyPr/>
          <a:lstStyle/>
          <a:p>
            <a:r>
              <a:rPr lang="en-AU" dirty="0" smtClean="0"/>
              <a:t> </a:t>
            </a:r>
          </a:p>
        </p:txBody>
      </p:sp>
      <p:sp>
        <p:nvSpPr>
          <p:cNvPr id="498" name="Title 1"/>
          <p:cNvSpPr txBox="1">
            <a:spLocks/>
          </p:cNvSpPr>
          <p:nvPr/>
        </p:nvSpPr>
        <p:spPr>
          <a:xfrm>
            <a:off x="825352" y="245716"/>
            <a:ext cx="3960440" cy="951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t>Classroom assessment of peer work</a:t>
            </a:r>
            <a:endParaRPr lang="en-AU" sz="3200" dirty="0" smtClean="0"/>
          </a:p>
        </p:txBody>
      </p:sp>
      <p:sp>
        <p:nvSpPr>
          <p:cNvPr id="267" name="Title 1"/>
          <p:cNvSpPr txBox="1">
            <a:spLocks/>
          </p:cNvSpPr>
          <p:nvPr/>
        </p:nvSpPr>
        <p:spPr>
          <a:xfrm>
            <a:off x="1644161" y="1981938"/>
            <a:ext cx="1797968" cy="95103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smtClean="0"/>
          </a:p>
        </p:txBody>
      </p:sp>
      <p:grpSp>
        <p:nvGrpSpPr>
          <p:cNvPr id="277" name="Group 276"/>
          <p:cNvGrpSpPr/>
          <p:nvPr/>
        </p:nvGrpSpPr>
        <p:grpSpPr>
          <a:xfrm>
            <a:off x="4137720" y="5445843"/>
            <a:ext cx="288023" cy="431999"/>
            <a:chOff x="2555776" y="3212976"/>
            <a:chExt cx="2016224" cy="3240360"/>
          </a:xfrm>
        </p:grpSpPr>
        <p:cxnSp>
          <p:nvCxnSpPr>
            <p:cNvPr id="628" name="Straight Connector 62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3" name="Smiley Face 63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78" name="Group 277"/>
          <p:cNvGrpSpPr/>
          <p:nvPr/>
        </p:nvGrpSpPr>
        <p:grpSpPr>
          <a:xfrm>
            <a:off x="3057609" y="2998141"/>
            <a:ext cx="288023" cy="431999"/>
            <a:chOff x="2555776" y="3212976"/>
            <a:chExt cx="2016224" cy="3240360"/>
          </a:xfrm>
        </p:grpSpPr>
        <p:cxnSp>
          <p:nvCxnSpPr>
            <p:cNvPr id="622" name="Straight Connector 62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7" name="Smiley Face 62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79" name="Group 278"/>
          <p:cNvGrpSpPr/>
          <p:nvPr/>
        </p:nvGrpSpPr>
        <p:grpSpPr>
          <a:xfrm>
            <a:off x="3569645" y="4725193"/>
            <a:ext cx="288023" cy="431999"/>
            <a:chOff x="2555776" y="3212976"/>
            <a:chExt cx="2016224" cy="3240360"/>
          </a:xfrm>
        </p:grpSpPr>
        <p:cxnSp>
          <p:nvCxnSpPr>
            <p:cNvPr id="616" name="Straight Connector 61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1" name="Smiley Face 62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81" name="Group 280"/>
          <p:cNvGrpSpPr/>
          <p:nvPr/>
        </p:nvGrpSpPr>
        <p:grpSpPr>
          <a:xfrm>
            <a:off x="3569645" y="5445843"/>
            <a:ext cx="288023" cy="431999"/>
            <a:chOff x="2555776" y="3212976"/>
            <a:chExt cx="2016224" cy="3240360"/>
          </a:xfrm>
        </p:grpSpPr>
        <p:cxnSp>
          <p:nvCxnSpPr>
            <p:cNvPr id="604" name="Straight Connector 60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9" name="Smiley Face 60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82" name="Group 281"/>
          <p:cNvGrpSpPr/>
          <p:nvPr/>
        </p:nvGrpSpPr>
        <p:grpSpPr>
          <a:xfrm>
            <a:off x="969377" y="5517281"/>
            <a:ext cx="288023" cy="431999"/>
            <a:chOff x="2555776" y="3212976"/>
            <a:chExt cx="2016224" cy="3240360"/>
          </a:xfrm>
        </p:grpSpPr>
        <p:cxnSp>
          <p:nvCxnSpPr>
            <p:cNvPr id="598" name="Straight Connector 59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3" name="Smiley Face 60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5" name="Group 324"/>
          <p:cNvGrpSpPr/>
          <p:nvPr/>
        </p:nvGrpSpPr>
        <p:grpSpPr>
          <a:xfrm>
            <a:off x="1475143" y="5517281"/>
            <a:ext cx="288023" cy="431999"/>
            <a:chOff x="2555776" y="3212976"/>
            <a:chExt cx="2016224" cy="3240360"/>
          </a:xfrm>
        </p:grpSpPr>
        <p:cxnSp>
          <p:nvCxnSpPr>
            <p:cNvPr id="592" name="Straight Connector 59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7" name="Smiley Face 59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6" name="Group 325"/>
          <p:cNvGrpSpPr/>
          <p:nvPr/>
        </p:nvGrpSpPr>
        <p:grpSpPr>
          <a:xfrm>
            <a:off x="2194653" y="5517281"/>
            <a:ext cx="288023" cy="431999"/>
            <a:chOff x="2555776" y="3212976"/>
            <a:chExt cx="2016224" cy="3240360"/>
          </a:xfrm>
        </p:grpSpPr>
        <p:cxnSp>
          <p:nvCxnSpPr>
            <p:cNvPr id="586" name="Straight Connector 58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1" name="Smiley Face 59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7" name="Group 326"/>
          <p:cNvGrpSpPr/>
          <p:nvPr/>
        </p:nvGrpSpPr>
        <p:grpSpPr>
          <a:xfrm>
            <a:off x="1618019" y="4725193"/>
            <a:ext cx="288023" cy="431999"/>
            <a:chOff x="2555776" y="3212976"/>
            <a:chExt cx="2016224" cy="3240360"/>
          </a:xfrm>
        </p:grpSpPr>
        <p:cxnSp>
          <p:nvCxnSpPr>
            <p:cNvPr id="580" name="Straight Connector 579"/>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5" name="Smiley Face 584"/>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8" name="Group 327"/>
          <p:cNvGrpSpPr/>
          <p:nvPr/>
        </p:nvGrpSpPr>
        <p:grpSpPr>
          <a:xfrm>
            <a:off x="969377" y="4725193"/>
            <a:ext cx="288023" cy="431999"/>
            <a:chOff x="2555776" y="3212976"/>
            <a:chExt cx="2016224" cy="3240360"/>
          </a:xfrm>
        </p:grpSpPr>
        <p:cxnSp>
          <p:nvCxnSpPr>
            <p:cNvPr id="574" name="Straight Connector 57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9" name="Smiley Face 57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9" name="Group 328"/>
          <p:cNvGrpSpPr/>
          <p:nvPr/>
        </p:nvGrpSpPr>
        <p:grpSpPr>
          <a:xfrm>
            <a:off x="2845543" y="5517281"/>
            <a:ext cx="288023" cy="431999"/>
            <a:chOff x="2555776" y="3212976"/>
            <a:chExt cx="2016224" cy="3240360"/>
          </a:xfrm>
        </p:grpSpPr>
        <p:cxnSp>
          <p:nvCxnSpPr>
            <p:cNvPr id="568" name="Straight Connector 56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3" name="Smiley Face 57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30" name="Group 329"/>
          <p:cNvGrpSpPr/>
          <p:nvPr/>
        </p:nvGrpSpPr>
        <p:grpSpPr>
          <a:xfrm>
            <a:off x="3057609" y="4725193"/>
            <a:ext cx="288023" cy="431999"/>
            <a:chOff x="2555776" y="3212976"/>
            <a:chExt cx="2016224" cy="3240360"/>
          </a:xfrm>
        </p:grpSpPr>
        <p:cxnSp>
          <p:nvCxnSpPr>
            <p:cNvPr id="429" name="Straight Connector 428"/>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7" name="Smiley Face 56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31" name="Group 330"/>
          <p:cNvGrpSpPr/>
          <p:nvPr/>
        </p:nvGrpSpPr>
        <p:grpSpPr>
          <a:xfrm>
            <a:off x="2266091" y="4725193"/>
            <a:ext cx="288023" cy="431999"/>
            <a:chOff x="2555776" y="3212976"/>
            <a:chExt cx="2016224" cy="3240360"/>
          </a:xfrm>
        </p:grpSpPr>
        <p:cxnSp>
          <p:nvCxnSpPr>
            <p:cNvPr id="423" name="Straight Connector 422"/>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8" name="Smiley Face 427"/>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6" name="Group 345"/>
          <p:cNvGrpSpPr/>
          <p:nvPr/>
        </p:nvGrpSpPr>
        <p:grpSpPr>
          <a:xfrm>
            <a:off x="1689457" y="3069579"/>
            <a:ext cx="288023" cy="431999"/>
            <a:chOff x="2555776" y="3212976"/>
            <a:chExt cx="2016224" cy="3240360"/>
          </a:xfrm>
        </p:grpSpPr>
        <p:cxnSp>
          <p:nvCxnSpPr>
            <p:cNvPr id="417" name="Straight Connector 416"/>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2" name="Smiley Face 421"/>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8" name="Group 347"/>
          <p:cNvGrpSpPr/>
          <p:nvPr/>
        </p:nvGrpSpPr>
        <p:grpSpPr>
          <a:xfrm>
            <a:off x="4137720" y="4725193"/>
            <a:ext cx="288023" cy="431999"/>
            <a:chOff x="2555776" y="3212976"/>
            <a:chExt cx="2016224" cy="3240360"/>
          </a:xfrm>
        </p:grpSpPr>
        <p:cxnSp>
          <p:nvCxnSpPr>
            <p:cNvPr id="398" name="Straight Connector 39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0" name="Smiley Face 409"/>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9" name="Group 348"/>
          <p:cNvGrpSpPr/>
          <p:nvPr/>
        </p:nvGrpSpPr>
        <p:grpSpPr>
          <a:xfrm>
            <a:off x="969377" y="2998141"/>
            <a:ext cx="288023" cy="431999"/>
            <a:chOff x="2555776" y="3212976"/>
            <a:chExt cx="2016224" cy="3240360"/>
          </a:xfrm>
        </p:grpSpPr>
        <p:cxnSp>
          <p:nvCxnSpPr>
            <p:cNvPr id="392" name="Straight Connector 39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7" name="Smiley Face 39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0" name="Group 349"/>
          <p:cNvGrpSpPr/>
          <p:nvPr/>
        </p:nvGrpSpPr>
        <p:grpSpPr>
          <a:xfrm>
            <a:off x="2610710" y="1839992"/>
            <a:ext cx="288023" cy="431999"/>
            <a:chOff x="2555776" y="3212976"/>
            <a:chExt cx="2016224" cy="3240360"/>
          </a:xfrm>
        </p:grpSpPr>
        <p:cxnSp>
          <p:nvCxnSpPr>
            <p:cNvPr id="386" name="Straight Connector 38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1" name="Smiley Face 39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2" name="Group 351"/>
          <p:cNvGrpSpPr/>
          <p:nvPr/>
        </p:nvGrpSpPr>
        <p:grpSpPr>
          <a:xfrm>
            <a:off x="885585" y="1806392"/>
            <a:ext cx="288023" cy="431999"/>
            <a:chOff x="2555776" y="3212976"/>
            <a:chExt cx="2016224" cy="3240360"/>
          </a:xfrm>
        </p:grpSpPr>
        <p:cxnSp>
          <p:nvCxnSpPr>
            <p:cNvPr id="374" name="Straight Connector 37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9" name="Smiley Face 37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rgbClr val="0070C0"/>
                </a:solidFill>
              </a:endParaRPr>
            </a:p>
          </p:txBody>
        </p:sp>
      </p:grpSp>
      <p:grpSp>
        <p:nvGrpSpPr>
          <p:cNvPr id="354" name="Group 353"/>
          <p:cNvGrpSpPr/>
          <p:nvPr/>
        </p:nvGrpSpPr>
        <p:grpSpPr>
          <a:xfrm>
            <a:off x="3569645" y="3141017"/>
            <a:ext cx="288023" cy="431999"/>
            <a:chOff x="2555776" y="3212976"/>
            <a:chExt cx="2016224" cy="3240360"/>
          </a:xfrm>
        </p:grpSpPr>
        <p:cxnSp>
          <p:nvCxnSpPr>
            <p:cNvPr id="362" name="Straight Connector 36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Smiley Face 36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5" name="Group 354"/>
          <p:cNvGrpSpPr/>
          <p:nvPr/>
        </p:nvGrpSpPr>
        <p:grpSpPr>
          <a:xfrm>
            <a:off x="4209158" y="3069579"/>
            <a:ext cx="288023" cy="431999"/>
            <a:chOff x="2555776" y="3212976"/>
            <a:chExt cx="2016224" cy="3240360"/>
          </a:xfrm>
        </p:grpSpPr>
        <p:cxnSp>
          <p:nvCxnSpPr>
            <p:cNvPr id="356" name="Straight Connector 35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1" name="Smiley Face 36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46" name="Group 645"/>
          <p:cNvGrpSpPr/>
          <p:nvPr/>
        </p:nvGrpSpPr>
        <p:grpSpPr>
          <a:xfrm>
            <a:off x="3569636" y="3861048"/>
            <a:ext cx="288023" cy="431999"/>
            <a:chOff x="2555776" y="3212976"/>
            <a:chExt cx="2016224" cy="3240360"/>
          </a:xfrm>
        </p:grpSpPr>
        <p:cxnSp>
          <p:nvCxnSpPr>
            <p:cNvPr id="647" name="Straight Connector 646"/>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2" name="Smiley Face 651"/>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53" name="Group 652"/>
          <p:cNvGrpSpPr/>
          <p:nvPr/>
        </p:nvGrpSpPr>
        <p:grpSpPr>
          <a:xfrm>
            <a:off x="1618010" y="3861048"/>
            <a:ext cx="288023" cy="431999"/>
            <a:chOff x="2555776" y="3212976"/>
            <a:chExt cx="2016224" cy="3240360"/>
          </a:xfrm>
        </p:grpSpPr>
        <p:cxnSp>
          <p:nvCxnSpPr>
            <p:cNvPr id="654" name="Straight Connector 65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9" name="Smiley Face 65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60" name="Group 659"/>
          <p:cNvGrpSpPr/>
          <p:nvPr/>
        </p:nvGrpSpPr>
        <p:grpSpPr>
          <a:xfrm>
            <a:off x="969368" y="3861048"/>
            <a:ext cx="288023" cy="431999"/>
            <a:chOff x="2555776" y="3212976"/>
            <a:chExt cx="2016224" cy="3240360"/>
          </a:xfrm>
        </p:grpSpPr>
        <p:cxnSp>
          <p:nvCxnSpPr>
            <p:cNvPr id="661" name="Straight Connector 660"/>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6" name="Smiley Face 665"/>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67" name="Group 666"/>
          <p:cNvGrpSpPr/>
          <p:nvPr/>
        </p:nvGrpSpPr>
        <p:grpSpPr>
          <a:xfrm>
            <a:off x="3057600" y="3861048"/>
            <a:ext cx="288023" cy="431999"/>
            <a:chOff x="2555776" y="3212976"/>
            <a:chExt cx="2016224" cy="3240360"/>
          </a:xfrm>
        </p:grpSpPr>
        <p:cxnSp>
          <p:nvCxnSpPr>
            <p:cNvPr id="668" name="Straight Connector 66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3" name="Smiley Face 67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74" name="Group 673"/>
          <p:cNvGrpSpPr/>
          <p:nvPr/>
        </p:nvGrpSpPr>
        <p:grpSpPr>
          <a:xfrm>
            <a:off x="2266082" y="3861048"/>
            <a:ext cx="288023" cy="431999"/>
            <a:chOff x="2555776" y="3212976"/>
            <a:chExt cx="2016224" cy="3240360"/>
          </a:xfrm>
        </p:grpSpPr>
        <p:cxnSp>
          <p:nvCxnSpPr>
            <p:cNvPr id="675" name="Straight Connector 674"/>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0" name="Smiley Face 679"/>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81" name="Group 680"/>
          <p:cNvGrpSpPr/>
          <p:nvPr/>
        </p:nvGrpSpPr>
        <p:grpSpPr>
          <a:xfrm>
            <a:off x="4137711" y="3861048"/>
            <a:ext cx="288023" cy="431999"/>
            <a:chOff x="2555776" y="3212976"/>
            <a:chExt cx="2016224" cy="3240360"/>
          </a:xfrm>
        </p:grpSpPr>
        <p:cxnSp>
          <p:nvCxnSpPr>
            <p:cNvPr id="682" name="Straight Connector 68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7" name="Smiley Face 68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cxnSp>
        <p:nvCxnSpPr>
          <p:cNvPr id="180" name="Straight Arrow Connector 179"/>
          <p:cNvCxnSpPr/>
          <p:nvPr/>
        </p:nvCxnSpPr>
        <p:spPr bwMode="auto">
          <a:xfrm>
            <a:off x="1326283" y="2071976"/>
            <a:ext cx="1025240" cy="0"/>
          </a:xfrm>
          <a:prstGeom prst="straightConnector1">
            <a:avLst/>
          </a:prstGeom>
          <a:solidFill>
            <a:schemeClr val="accent1"/>
          </a:solidFill>
          <a:ln w="28575" cap="flat" cmpd="sng" algn="ctr">
            <a:solidFill>
              <a:srgbClr val="D23535"/>
            </a:solidFill>
            <a:prstDash val="solid"/>
            <a:round/>
            <a:headEnd type="none" w="med" len="med"/>
            <a:tailEnd type="arrow"/>
          </a:ln>
          <a:effectLst/>
        </p:spPr>
      </p:cxnSp>
      <p:cxnSp>
        <p:nvCxnSpPr>
          <p:cNvPr id="186" name="Straight Arrow Connector 185"/>
          <p:cNvCxnSpPr/>
          <p:nvPr/>
        </p:nvCxnSpPr>
        <p:spPr bwMode="auto">
          <a:xfrm flipV="1">
            <a:off x="1906042" y="2224376"/>
            <a:ext cx="637103" cy="708598"/>
          </a:xfrm>
          <a:prstGeom prst="straightConnector1">
            <a:avLst/>
          </a:prstGeom>
          <a:solidFill>
            <a:schemeClr val="accent1"/>
          </a:solidFill>
          <a:ln w="28575" cap="flat" cmpd="sng" algn="ctr">
            <a:solidFill>
              <a:srgbClr val="D23535"/>
            </a:solidFill>
            <a:prstDash val="solid"/>
            <a:round/>
            <a:headEnd type="none" w="med" len="med"/>
            <a:tailEnd type="arrow"/>
          </a:ln>
          <a:effectLst/>
        </p:spPr>
      </p:cxnSp>
      <p:cxnSp>
        <p:nvCxnSpPr>
          <p:cNvPr id="189" name="Straight Arrow Connector 188"/>
          <p:cNvCxnSpPr/>
          <p:nvPr/>
        </p:nvCxnSpPr>
        <p:spPr bwMode="auto">
          <a:xfrm flipV="1">
            <a:off x="2395241" y="2457456"/>
            <a:ext cx="292618" cy="1115560"/>
          </a:xfrm>
          <a:prstGeom prst="straightConnector1">
            <a:avLst/>
          </a:prstGeom>
          <a:solidFill>
            <a:schemeClr val="accent1"/>
          </a:solidFill>
          <a:ln w="28575" cap="flat" cmpd="sng" algn="ctr">
            <a:solidFill>
              <a:srgbClr val="D23535"/>
            </a:solidFill>
            <a:prstDash val="solid"/>
            <a:round/>
            <a:headEnd type="none" w="med" len="med"/>
            <a:tailEnd type="arrow"/>
          </a:ln>
          <a:effectLst/>
        </p:spPr>
      </p:cxnSp>
      <p:cxnSp>
        <p:nvCxnSpPr>
          <p:cNvPr id="192" name="Straight Arrow Connector 191"/>
          <p:cNvCxnSpPr/>
          <p:nvPr/>
        </p:nvCxnSpPr>
        <p:spPr bwMode="auto">
          <a:xfrm flipH="1" flipV="1">
            <a:off x="2922692" y="2271991"/>
            <a:ext cx="646944" cy="1517050"/>
          </a:xfrm>
          <a:prstGeom prst="straightConnector1">
            <a:avLst/>
          </a:prstGeom>
          <a:solidFill>
            <a:schemeClr val="accent1"/>
          </a:solidFill>
          <a:ln w="28575" cap="flat" cmpd="sng" algn="ctr">
            <a:solidFill>
              <a:srgbClr val="D23535"/>
            </a:solidFill>
            <a:prstDash val="solid"/>
            <a:round/>
            <a:headEnd type="none" w="med" len="med"/>
            <a:tailEnd type="arrow"/>
          </a:ln>
          <a:effectLst/>
        </p:spPr>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664321"/>
            <a:ext cx="3362443" cy="4281672"/>
          </a:xfrm>
          <a:prstGeom prst="rect">
            <a:avLst/>
          </a:prstGeom>
          <a:ln>
            <a:solidFill>
              <a:schemeClr val="tx1"/>
            </a:solidFill>
          </a:ln>
        </p:spPr>
      </p:pic>
    </p:spTree>
    <p:extLst>
      <p:ext uri="{BB962C8B-B14F-4D97-AF65-F5344CB8AC3E}">
        <p14:creationId xmlns:p14="http://schemas.microsoft.com/office/powerpoint/2010/main" val="1514617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3568" y="1268760"/>
            <a:ext cx="4174232" cy="4926725"/>
          </a:xfrm>
          <a:ln w="25400">
            <a:solidFill>
              <a:schemeClr val="tx1"/>
            </a:solidFill>
          </a:ln>
        </p:spPr>
        <p:txBody>
          <a:bodyPr/>
          <a:lstStyle/>
          <a:p>
            <a:r>
              <a:rPr lang="en-AU" dirty="0" smtClean="0"/>
              <a:t> </a:t>
            </a:r>
          </a:p>
        </p:txBody>
      </p:sp>
      <p:sp>
        <p:nvSpPr>
          <p:cNvPr id="267" name="Title 1"/>
          <p:cNvSpPr txBox="1">
            <a:spLocks/>
          </p:cNvSpPr>
          <p:nvPr/>
        </p:nvSpPr>
        <p:spPr>
          <a:xfrm>
            <a:off x="1644161" y="1981938"/>
            <a:ext cx="1797968" cy="95103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smtClean="0"/>
          </a:p>
        </p:txBody>
      </p:sp>
      <p:grpSp>
        <p:nvGrpSpPr>
          <p:cNvPr id="277" name="Group 276"/>
          <p:cNvGrpSpPr/>
          <p:nvPr/>
        </p:nvGrpSpPr>
        <p:grpSpPr>
          <a:xfrm>
            <a:off x="4137720" y="5445843"/>
            <a:ext cx="288023" cy="431999"/>
            <a:chOff x="2555776" y="3212976"/>
            <a:chExt cx="2016224" cy="3240360"/>
          </a:xfrm>
        </p:grpSpPr>
        <p:cxnSp>
          <p:nvCxnSpPr>
            <p:cNvPr id="628" name="Straight Connector 62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3" name="Smiley Face 63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78" name="Group 277"/>
          <p:cNvGrpSpPr/>
          <p:nvPr/>
        </p:nvGrpSpPr>
        <p:grpSpPr>
          <a:xfrm>
            <a:off x="3057609" y="2998141"/>
            <a:ext cx="288023" cy="431999"/>
            <a:chOff x="2555776" y="3212976"/>
            <a:chExt cx="2016224" cy="3240360"/>
          </a:xfrm>
        </p:grpSpPr>
        <p:cxnSp>
          <p:nvCxnSpPr>
            <p:cNvPr id="622" name="Straight Connector 62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7" name="Smiley Face 62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79" name="Group 278"/>
          <p:cNvGrpSpPr/>
          <p:nvPr/>
        </p:nvGrpSpPr>
        <p:grpSpPr>
          <a:xfrm>
            <a:off x="3569645" y="4725193"/>
            <a:ext cx="288023" cy="431999"/>
            <a:chOff x="2555776" y="3212976"/>
            <a:chExt cx="2016224" cy="3240360"/>
          </a:xfrm>
        </p:grpSpPr>
        <p:cxnSp>
          <p:nvCxnSpPr>
            <p:cNvPr id="616" name="Straight Connector 61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1" name="Smiley Face 62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81" name="Group 280"/>
          <p:cNvGrpSpPr/>
          <p:nvPr/>
        </p:nvGrpSpPr>
        <p:grpSpPr>
          <a:xfrm>
            <a:off x="3569645" y="5445843"/>
            <a:ext cx="288023" cy="431999"/>
            <a:chOff x="2555776" y="3212976"/>
            <a:chExt cx="2016224" cy="3240360"/>
          </a:xfrm>
        </p:grpSpPr>
        <p:cxnSp>
          <p:nvCxnSpPr>
            <p:cNvPr id="604" name="Straight Connector 60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9" name="Smiley Face 60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82" name="Group 281"/>
          <p:cNvGrpSpPr/>
          <p:nvPr/>
        </p:nvGrpSpPr>
        <p:grpSpPr>
          <a:xfrm>
            <a:off x="969377" y="5517281"/>
            <a:ext cx="288023" cy="431999"/>
            <a:chOff x="2555776" y="3212976"/>
            <a:chExt cx="2016224" cy="3240360"/>
          </a:xfrm>
        </p:grpSpPr>
        <p:cxnSp>
          <p:nvCxnSpPr>
            <p:cNvPr id="598" name="Straight Connector 59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3" name="Smiley Face 60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5" name="Group 324"/>
          <p:cNvGrpSpPr/>
          <p:nvPr/>
        </p:nvGrpSpPr>
        <p:grpSpPr>
          <a:xfrm>
            <a:off x="1475143" y="5517281"/>
            <a:ext cx="288023" cy="431999"/>
            <a:chOff x="2555776" y="3212976"/>
            <a:chExt cx="2016224" cy="3240360"/>
          </a:xfrm>
        </p:grpSpPr>
        <p:cxnSp>
          <p:nvCxnSpPr>
            <p:cNvPr id="592" name="Straight Connector 59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7" name="Smiley Face 59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6" name="Group 325"/>
          <p:cNvGrpSpPr/>
          <p:nvPr/>
        </p:nvGrpSpPr>
        <p:grpSpPr>
          <a:xfrm>
            <a:off x="2194653" y="5517281"/>
            <a:ext cx="288023" cy="431999"/>
            <a:chOff x="2555776" y="3212976"/>
            <a:chExt cx="2016224" cy="3240360"/>
          </a:xfrm>
        </p:grpSpPr>
        <p:cxnSp>
          <p:nvCxnSpPr>
            <p:cNvPr id="586" name="Straight Connector 58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1" name="Smiley Face 59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7" name="Group 326"/>
          <p:cNvGrpSpPr/>
          <p:nvPr/>
        </p:nvGrpSpPr>
        <p:grpSpPr>
          <a:xfrm>
            <a:off x="1618019" y="4725193"/>
            <a:ext cx="288023" cy="431999"/>
            <a:chOff x="2555776" y="3212976"/>
            <a:chExt cx="2016224" cy="3240360"/>
          </a:xfrm>
        </p:grpSpPr>
        <p:cxnSp>
          <p:nvCxnSpPr>
            <p:cNvPr id="580" name="Straight Connector 579"/>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5" name="Smiley Face 584"/>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8" name="Group 327"/>
          <p:cNvGrpSpPr/>
          <p:nvPr/>
        </p:nvGrpSpPr>
        <p:grpSpPr>
          <a:xfrm>
            <a:off x="969377" y="4725193"/>
            <a:ext cx="288023" cy="431999"/>
            <a:chOff x="2555776" y="3212976"/>
            <a:chExt cx="2016224" cy="3240360"/>
          </a:xfrm>
        </p:grpSpPr>
        <p:cxnSp>
          <p:nvCxnSpPr>
            <p:cNvPr id="574" name="Straight Connector 57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9" name="Smiley Face 57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9" name="Group 328"/>
          <p:cNvGrpSpPr/>
          <p:nvPr/>
        </p:nvGrpSpPr>
        <p:grpSpPr>
          <a:xfrm>
            <a:off x="2845543" y="5517281"/>
            <a:ext cx="288023" cy="431999"/>
            <a:chOff x="2555776" y="3212976"/>
            <a:chExt cx="2016224" cy="3240360"/>
          </a:xfrm>
        </p:grpSpPr>
        <p:cxnSp>
          <p:nvCxnSpPr>
            <p:cNvPr id="568" name="Straight Connector 56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3" name="Smiley Face 57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30" name="Group 329"/>
          <p:cNvGrpSpPr/>
          <p:nvPr/>
        </p:nvGrpSpPr>
        <p:grpSpPr>
          <a:xfrm>
            <a:off x="3057609" y="4725193"/>
            <a:ext cx="288023" cy="431999"/>
            <a:chOff x="2555776" y="3212976"/>
            <a:chExt cx="2016224" cy="3240360"/>
          </a:xfrm>
        </p:grpSpPr>
        <p:cxnSp>
          <p:nvCxnSpPr>
            <p:cNvPr id="429" name="Straight Connector 428"/>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7" name="Smiley Face 56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31" name="Group 330"/>
          <p:cNvGrpSpPr/>
          <p:nvPr/>
        </p:nvGrpSpPr>
        <p:grpSpPr>
          <a:xfrm>
            <a:off x="2266091" y="4725193"/>
            <a:ext cx="288023" cy="431999"/>
            <a:chOff x="2555776" y="3212976"/>
            <a:chExt cx="2016224" cy="3240360"/>
          </a:xfrm>
        </p:grpSpPr>
        <p:cxnSp>
          <p:nvCxnSpPr>
            <p:cNvPr id="423" name="Straight Connector 422"/>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8" name="Smiley Face 427"/>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6" name="Group 345"/>
          <p:cNvGrpSpPr/>
          <p:nvPr/>
        </p:nvGrpSpPr>
        <p:grpSpPr>
          <a:xfrm>
            <a:off x="1689457" y="3069579"/>
            <a:ext cx="288023" cy="431999"/>
            <a:chOff x="2555776" y="3212976"/>
            <a:chExt cx="2016224" cy="3240360"/>
          </a:xfrm>
        </p:grpSpPr>
        <p:cxnSp>
          <p:nvCxnSpPr>
            <p:cNvPr id="417" name="Straight Connector 416"/>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2" name="Smiley Face 421"/>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8" name="Group 347"/>
          <p:cNvGrpSpPr/>
          <p:nvPr/>
        </p:nvGrpSpPr>
        <p:grpSpPr>
          <a:xfrm>
            <a:off x="4137720" y="4725193"/>
            <a:ext cx="288023" cy="431999"/>
            <a:chOff x="2555776" y="3212976"/>
            <a:chExt cx="2016224" cy="3240360"/>
          </a:xfrm>
        </p:grpSpPr>
        <p:cxnSp>
          <p:nvCxnSpPr>
            <p:cNvPr id="398" name="Straight Connector 39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0" name="Smiley Face 409"/>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9" name="Group 348"/>
          <p:cNvGrpSpPr/>
          <p:nvPr/>
        </p:nvGrpSpPr>
        <p:grpSpPr>
          <a:xfrm>
            <a:off x="969377" y="2998141"/>
            <a:ext cx="288023" cy="431999"/>
            <a:chOff x="2555776" y="3212976"/>
            <a:chExt cx="2016224" cy="3240360"/>
          </a:xfrm>
        </p:grpSpPr>
        <p:cxnSp>
          <p:nvCxnSpPr>
            <p:cNvPr id="392" name="Straight Connector 39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7" name="Smiley Face 39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0" name="Group 349"/>
          <p:cNvGrpSpPr/>
          <p:nvPr/>
        </p:nvGrpSpPr>
        <p:grpSpPr>
          <a:xfrm>
            <a:off x="2610710" y="1839992"/>
            <a:ext cx="288023" cy="431999"/>
            <a:chOff x="2555776" y="3212976"/>
            <a:chExt cx="2016224" cy="3240360"/>
          </a:xfrm>
        </p:grpSpPr>
        <p:cxnSp>
          <p:nvCxnSpPr>
            <p:cNvPr id="386" name="Straight Connector 38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1" name="Smiley Face 39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2" name="Group 351"/>
          <p:cNvGrpSpPr/>
          <p:nvPr/>
        </p:nvGrpSpPr>
        <p:grpSpPr>
          <a:xfrm>
            <a:off x="885585" y="1806392"/>
            <a:ext cx="288023" cy="431999"/>
            <a:chOff x="2555776" y="3212976"/>
            <a:chExt cx="2016224" cy="3240360"/>
          </a:xfrm>
        </p:grpSpPr>
        <p:cxnSp>
          <p:nvCxnSpPr>
            <p:cNvPr id="374" name="Straight Connector 37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9" name="Smiley Face 37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rgbClr val="0070C0"/>
                </a:solidFill>
              </a:endParaRPr>
            </a:p>
          </p:txBody>
        </p:sp>
      </p:grpSp>
      <p:grpSp>
        <p:nvGrpSpPr>
          <p:cNvPr id="354" name="Group 353"/>
          <p:cNvGrpSpPr/>
          <p:nvPr/>
        </p:nvGrpSpPr>
        <p:grpSpPr>
          <a:xfrm>
            <a:off x="3569645" y="3141017"/>
            <a:ext cx="288023" cy="431999"/>
            <a:chOff x="2555776" y="3212976"/>
            <a:chExt cx="2016224" cy="3240360"/>
          </a:xfrm>
        </p:grpSpPr>
        <p:cxnSp>
          <p:nvCxnSpPr>
            <p:cNvPr id="362" name="Straight Connector 36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Smiley Face 36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5" name="Group 354"/>
          <p:cNvGrpSpPr/>
          <p:nvPr/>
        </p:nvGrpSpPr>
        <p:grpSpPr>
          <a:xfrm>
            <a:off x="4209158" y="3069579"/>
            <a:ext cx="288023" cy="431999"/>
            <a:chOff x="2555776" y="3212976"/>
            <a:chExt cx="2016224" cy="3240360"/>
          </a:xfrm>
        </p:grpSpPr>
        <p:cxnSp>
          <p:nvCxnSpPr>
            <p:cNvPr id="356" name="Straight Connector 35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1" name="Smiley Face 36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46" name="Group 645"/>
          <p:cNvGrpSpPr/>
          <p:nvPr/>
        </p:nvGrpSpPr>
        <p:grpSpPr>
          <a:xfrm>
            <a:off x="3569636" y="3861048"/>
            <a:ext cx="288023" cy="431999"/>
            <a:chOff x="2555776" y="3212976"/>
            <a:chExt cx="2016224" cy="3240360"/>
          </a:xfrm>
        </p:grpSpPr>
        <p:cxnSp>
          <p:nvCxnSpPr>
            <p:cNvPr id="647" name="Straight Connector 646"/>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2" name="Smiley Face 651"/>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53" name="Group 652"/>
          <p:cNvGrpSpPr/>
          <p:nvPr/>
        </p:nvGrpSpPr>
        <p:grpSpPr>
          <a:xfrm>
            <a:off x="1618010" y="3861048"/>
            <a:ext cx="288023" cy="431999"/>
            <a:chOff x="2555776" y="3212976"/>
            <a:chExt cx="2016224" cy="3240360"/>
          </a:xfrm>
        </p:grpSpPr>
        <p:cxnSp>
          <p:nvCxnSpPr>
            <p:cNvPr id="654" name="Straight Connector 65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9" name="Smiley Face 65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60" name="Group 659"/>
          <p:cNvGrpSpPr/>
          <p:nvPr/>
        </p:nvGrpSpPr>
        <p:grpSpPr>
          <a:xfrm>
            <a:off x="969368" y="3861048"/>
            <a:ext cx="288023" cy="431999"/>
            <a:chOff x="2555776" y="3212976"/>
            <a:chExt cx="2016224" cy="3240360"/>
          </a:xfrm>
        </p:grpSpPr>
        <p:cxnSp>
          <p:nvCxnSpPr>
            <p:cNvPr id="661" name="Straight Connector 660"/>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6" name="Smiley Face 665"/>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67" name="Group 666"/>
          <p:cNvGrpSpPr/>
          <p:nvPr/>
        </p:nvGrpSpPr>
        <p:grpSpPr>
          <a:xfrm>
            <a:off x="3057600" y="3861048"/>
            <a:ext cx="288023" cy="431999"/>
            <a:chOff x="2555776" y="3212976"/>
            <a:chExt cx="2016224" cy="3240360"/>
          </a:xfrm>
        </p:grpSpPr>
        <p:cxnSp>
          <p:nvCxnSpPr>
            <p:cNvPr id="668" name="Straight Connector 66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3" name="Smiley Face 67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74" name="Group 673"/>
          <p:cNvGrpSpPr/>
          <p:nvPr/>
        </p:nvGrpSpPr>
        <p:grpSpPr>
          <a:xfrm>
            <a:off x="2266082" y="3861048"/>
            <a:ext cx="288023" cy="431999"/>
            <a:chOff x="2555776" y="3212976"/>
            <a:chExt cx="2016224" cy="3240360"/>
          </a:xfrm>
        </p:grpSpPr>
        <p:cxnSp>
          <p:nvCxnSpPr>
            <p:cNvPr id="675" name="Straight Connector 674"/>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0" name="Smiley Face 679"/>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81" name="Group 680"/>
          <p:cNvGrpSpPr/>
          <p:nvPr/>
        </p:nvGrpSpPr>
        <p:grpSpPr>
          <a:xfrm>
            <a:off x="4137711" y="3861048"/>
            <a:ext cx="288023" cy="431999"/>
            <a:chOff x="2555776" y="3212976"/>
            <a:chExt cx="2016224" cy="3240360"/>
          </a:xfrm>
        </p:grpSpPr>
        <p:cxnSp>
          <p:nvCxnSpPr>
            <p:cNvPr id="682" name="Straight Connector 68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7" name="Smiley Face 68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cxnSp>
        <p:nvCxnSpPr>
          <p:cNvPr id="180" name="Straight Arrow Connector 179"/>
          <p:cNvCxnSpPr/>
          <p:nvPr/>
        </p:nvCxnSpPr>
        <p:spPr bwMode="auto">
          <a:xfrm>
            <a:off x="1326283" y="2071976"/>
            <a:ext cx="1025240" cy="0"/>
          </a:xfrm>
          <a:prstGeom prst="straightConnector1">
            <a:avLst/>
          </a:prstGeom>
          <a:solidFill>
            <a:schemeClr val="accent1"/>
          </a:solidFill>
          <a:ln w="28575" cap="flat" cmpd="sng" algn="ctr">
            <a:solidFill>
              <a:srgbClr val="D23535"/>
            </a:solidFill>
            <a:prstDash val="solid"/>
            <a:round/>
            <a:headEnd type="none" w="med" len="med"/>
            <a:tailEnd type="arrow"/>
          </a:ln>
          <a:effectLst/>
        </p:spPr>
      </p:cxnSp>
      <p:cxnSp>
        <p:nvCxnSpPr>
          <p:cNvPr id="186" name="Straight Arrow Connector 185"/>
          <p:cNvCxnSpPr/>
          <p:nvPr/>
        </p:nvCxnSpPr>
        <p:spPr bwMode="auto">
          <a:xfrm flipV="1">
            <a:off x="1906042" y="2224376"/>
            <a:ext cx="637103" cy="708598"/>
          </a:xfrm>
          <a:prstGeom prst="straightConnector1">
            <a:avLst/>
          </a:prstGeom>
          <a:solidFill>
            <a:schemeClr val="accent1"/>
          </a:solidFill>
          <a:ln w="28575" cap="flat" cmpd="sng" algn="ctr">
            <a:solidFill>
              <a:srgbClr val="D23535"/>
            </a:solidFill>
            <a:prstDash val="solid"/>
            <a:round/>
            <a:headEnd type="none" w="med" len="med"/>
            <a:tailEnd type="arrow"/>
          </a:ln>
          <a:effectLst/>
        </p:spPr>
      </p:cxnSp>
      <p:cxnSp>
        <p:nvCxnSpPr>
          <p:cNvPr id="189" name="Straight Arrow Connector 188"/>
          <p:cNvCxnSpPr/>
          <p:nvPr/>
        </p:nvCxnSpPr>
        <p:spPr bwMode="auto">
          <a:xfrm flipV="1">
            <a:off x="2395241" y="2457456"/>
            <a:ext cx="292618" cy="1115560"/>
          </a:xfrm>
          <a:prstGeom prst="straightConnector1">
            <a:avLst/>
          </a:prstGeom>
          <a:solidFill>
            <a:schemeClr val="accent1"/>
          </a:solidFill>
          <a:ln w="28575" cap="flat" cmpd="sng" algn="ctr">
            <a:solidFill>
              <a:srgbClr val="D23535"/>
            </a:solidFill>
            <a:prstDash val="solid"/>
            <a:round/>
            <a:headEnd type="none" w="med" len="med"/>
            <a:tailEnd type="arrow"/>
          </a:ln>
          <a:effectLst/>
        </p:spPr>
      </p:cxnSp>
      <p:cxnSp>
        <p:nvCxnSpPr>
          <p:cNvPr id="192" name="Straight Arrow Connector 191"/>
          <p:cNvCxnSpPr/>
          <p:nvPr/>
        </p:nvCxnSpPr>
        <p:spPr bwMode="auto">
          <a:xfrm flipH="1" flipV="1">
            <a:off x="2922692" y="2271991"/>
            <a:ext cx="646944" cy="1517050"/>
          </a:xfrm>
          <a:prstGeom prst="straightConnector1">
            <a:avLst/>
          </a:prstGeom>
          <a:solidFill>
            <a:schemeClr val="accent1"/>
          </a:solidFill>
          <a:ln w="28575" cap="flat" cmpd="sng" algn="ctr">
            <a:solidFill>
              <a:srgbClr val="D23535"/>
            </a:solidFill>
            <a:prstDash val="solid"/>
            <a:round/>
            <a:headEnd type="none" w="med" len="med"/>
            <a:tailEnd type="arrow"/>
          </a:ln>
          <a:effectLst/>
        </p:spPr>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664321"/>
            <a:ext cx="3362443" cy="4281672"/>
          </a:xfrm>
          <a:prstGeom prst="rect">
            <a:avLst/>
          </a:prstGeom>
          <a:ln>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0558" y="3575436"/>
            <a:ext cx="3890943" cy="3019511"/>
          </a:xfrm>
          <a:prstGeom prst="rect">
            <a:avLst/>
          </a:prstGeom>
        </p:spPr>
      </p:pic>
    </p:spTree>
    <p:extLst>
      <p:ext uri="{BB962C8B-B14F-4D97-AF65-F5344CB8AC3E}">
        <p14:creationId xmlns:p14="http://schemas.microsoft.com/office/powerpoint/2010/main" val="193808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27584" y="1556792"/>
            <a:ext cx="4174232" cy="4926725"/>
          </a:xfrm>
          <a:ln w="25400">
            <a:solidFill>
              <a:schemeClr val="tx1"/>
            </a:solidFill>
          </a:ln>
        </p:spPr>
        <p:txBody>
          <a:bodyPr/>
          <a:lstStyle/>
          <a:p>
            <a:r>
              <a:rPr lang="en-AU" dirty="0" smtClean="0"/>
              <a:t> </a:t>
            </a:r>
          </a:p>
        </p:txBody>
      </p:sp>
      <p:sp>
        <p:nvSpPr>
          <p:cNvPr id="498" name="Title 1"/>
          <p:cNvSpPr txBox="1">
            <a:spLocks/>
          </p:cNvSpPr>
          <p:nvPr/>
        </p:nvSpPr>
        <p:spPr>
          <a:xfrm>
            <a:off x="971600" y="245716"/>
            <a:ext cx="3960440" cy="951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t>Formative quizzes before or during class</a:t>
            </a:r>
            <a:endParaRPr lang="en-AU" sz="3200" dirty="0" smtClean="0"/>
          </a:p>
        </p:txBody>
      </p:sp>
      <p:sp>
        <p:nvSpPr>
          <p:cNvPr id="267" name="Title 1"/>
          <p:cNvSpPr txBox="1">
            <a:spLocks/>
          </p:cNvSpPr>
          <p:nvPr/>
        </p:nvSpPr>
        <p:spPr>
          <a:xfrm>
            <a:off x="1790409" y="1981938"/>
            <a:ext cx="1797968" cy="95103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smtClean="0"/>
          </a:p>
        </p:txBody>
      </p:sp>
      <p:grpSp>
        <p:nvGrpSpPr>
          <p:cNvPr id="277" name="Group 276"/>
          <p:cNvGrpSpPr/>
          <p:nvPr/>
        </p:nvGrpSpPr>
        <p:grpSpPr>
          <a:xfrm>
            <a:off x="4283968" y="5445843"/>
            <a:ext cx="288023" cy="431999"/>
            <a:chOff x="2555776" y="3212976"/>
            <a:chExt cx="2016224" cy="3240360"/>
          </a:xfrm>
        </p:grpSpPr>
        <p:cxnSp>
          <p:nvCxnSpPr>
            <p:cNvPr id="628" name="Straight Connector 62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3" name="Smiley Face 63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78" name="Group 277"/>
          <p:cNvGrpSpPr/>
          <p:nvPr/>
        </p:nvGrpSpPr>
        <p:grpSpPr>
          <a:xfrm>
            <a:off x="3203857" y="2998141"/>
            <a:ext cx="288023" cy="431999"/>
            <a:chOff x="2555776" y="3212976"/>
            <a:chExt cx="2016224" cy="3240360"/>
          </a:xfrm>
        </p:grpSpPr>
        <p:cxnSp>
          <p:nvCxnSpPr>
            <p:cNvPr id="622" name="Straight Connector 62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7" name="Smiley Face 62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79" name="Group 278"/>
          <p:cNvGrpSpPr/>
          <p:nvPr/>
        </p:nvGrpSpPr>
        <p:grpSpPr>
          <a:xfrm>
            <a:off x="3715893" y="4725193"/>
            <a:ext cx="288023" cy="431999"/>
            <a:chOff x="2555776" y="3212976"/>
            <a:chExt cx="2016224" cy="3240360"/>
          </a:xfrm>
        </p:grpSpPr>
        <p:cxnSp>
          <p:nvCxnSpPr>
            <p:cNvPr id="616" name="Straight Connector 61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1" name="Smiley Face 62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81" name="Group 280"/>
          <p:cNvGrpSpPr/>
          <p:nvPr/>
        </p:nvGrpSpPr>
        <p:grpSpPr>
          <a:xfrm>
            <a:off x="3715893" y="5445843"/>
            <a:ext cx="288023" cy="431999"/>
            <a:chOff x="2555776" y="3212976"/>
            <a:chExt cx="2016224" cy="3240360"/>
          </a:xfrm>
        </p:grpSpPr>
        <p:cxnSp>
          <p:nvCxnSpPr>
            <p:cNvPr id="604" name="Straight Connector 60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9" name="Smiley Face 60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82" name="Group 281"/>
          <p:cNvGrpSpPr/>
          <p:nvPr/>
        </p:nvGrpSpPr>
        <p:grpSpPr>
          <a:xfrm>
            <a:off x="1115625" y="5517281"/>
            <a:ext cx="288023" cy="431999"/>
            <a:chOff x="2555776" y="3212976"/>
            <a:chExt cx="2016224" cy="3240360"/>
          </a:xfrm>
        </p:grpSpPr>
        <p:cxnSp>
          <p:nvCxnSpPr>
            <p:cNvPr id="598" name="Straight Connector 59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3" name="Smiley Face 60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5" name="Group 324"/>
          <p:cNvGrpSpPr/>
          <p:nvPr/>
        </p:nvGrpSpPr>
        <p:grpSpPr>
          <a:xfrm>
            <a:off x="1621391" y="5517281"/>
            <a:ext cx="288023" cy="431999"/>
            <a:chOff x="2555776" y="3212976"/>
            <a:chExt cx="2016224" cy="3240360"/>
          </a:xfrm>
        </p:grpSpPr>
        <p:cxnSp>
          <p:nvCxnSpPr>
            <p:cNvPr id="592" name="Straight Connector 59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7" name="Smiley Face 59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6" name="Group 325"/>
          <p:cNvGrpSpPr/>
          <p:nvPr/>
        </p:nvGrpSpPr>
        <p:grpSpPr>
          <a:xfrm>
            <a:off x="2340901" y="5517281"/>
            <a:ext cx="288023" cy="431999"/>
            <a:chOff x="2555776" y="3212976"/>
            <a:chExt cx="2016224" cy="3240360"/>
          </a:xfrm>
        </p:grpSpPr>
        <p:cxnSp>
          <p:nvCxnSpPr>
            <p:cNvPr id="586" name="Straight Connector 58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1" name="Smiley Face 59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7" name="Group 326"/>
          <p:cNvGrpSpPr/>
          <p:nvPr/>
        </p:nvGrpSpPr>
        <p:grpSpPr>
          <a:xfrm>
            <a:off x="1764267" y="4725193"/>
            <a:ext cx="288023" cy="431999"/>
            <a:chOff x="2555776" y="3212976"/>
            <a:chExt cx="2016224" cy="3240360"/>
          </a:xfrm>
        </p:grpSpPr>
        <p:cxnSp>
          <p:nvCxnSpPr>
            <p:cNvPr id="580" name="Straight Connector 579"/>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5" name="Smiley Face 584"/>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8" name="Group 327"/>
          <p:cNvGrpSpPr/>
          <p:nvPr/>
        </p:nvGrpSpPr>
        <p:grpSpPr>
          <a:xfrm>
            <a:off x="1115625" y="4725193"/>
            <a:ext cx="288023" cy="431999"/>
            <a:chOff x="2555776" y="3212976"/>
            <a:chExt cx="2016224" cy="3240360"/>
          </a:xfrm>
        </p:grpSpPr>
        <p:cxnSp>
          <p:nvCxnSpPr>
            <p:cNvPr id="574" name="Straight Connector 57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9" name="Smiley Face 57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9" name="Group 328"/>
          <p:cNvGrpSpPr/>
          <p:nvPr/>
        </p:nvGrpSpPr>
        <p:grpSpPr>
          <a:xfrm>
            <a:off x="2991791" y="5517281"/>
            <a:ext cx="288023" cy="431999"/>
            <a:chOff x="2555776" y="3212976"/>
            <a:chExt cx="2016224" cy="3240360"/>
          </a:xfrm>
        </p:grpSpPr>
        <p:cxnSp>
          <p:nvCxnSpPr>
            <p:cNvPr id="568" name="Straight Connector 56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3" name="Smiley Face 57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30" name="Group 329"/>
          <p:cNvGrpSpPr/>
          <p:nvPr/>
        </p:nvGrpSpPr>
        <p:grpSpPr>
          <a:xfrm>
            <a:off x="3203857" y="4725193"/>
            <a:ext cx="288023" cy="431999"/>
            <a:chOff x="2555776" y="3212976"/>
            <a:chExt cx="2016224" cy="3240360"/>
          </a:xfrm>
        </p:grpSpPr>
        <p:cxnSp>
          <p:nvCxnSpPr>
            <p:cNvPr id="429" name="Straight Connector 428"/>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7" name="Smiley Face 56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31" name="Group 330"/>
          <p:cNvGrpSpPr/>
          <p:nvPr/>
        </p:nvGrpSpPr>
        <p:grpSpPr>
          <a:xfrm>
            <a:off x="2412339" y="4725193"/>
            <a:ext cx="288023" cy="431999"/>
            <a:chOff x="2555776" y="3212976"/>
            <a:chExt cx="2016224" cy="3240360"/>
          </a:xfrm>
        </p:grpSpPr>
        <p:cxnSp>
          <p:nvCxnSpPr>
            <p:cNvPr id="423" name="Straight Connector 422"/>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8" name="Smiley Face 427"/>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6" name="Group 345"/>
          <p:cNvGrpSpPr/>
          <p:nvPr/>
        </p:nvGrpSpPr>
        <p:grpSpPr>
          <a:xfrm>
            <a:off x="1835705" y="3069579"/>
            <a:ext cx="288023" cy="431999"/>
            <a:chOff x="2555776" y="3212976"/>
            <a:chExt cx="2016224" cy="3240360"/>
          </a:xfrm>
        </p:grpSpPr>
        <p:cxnSp>
          <p:nvCxnSpPr>
            <p:cNvPr id="417" name="Straight Connector 416"/>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2" name="Smiley Face 421"/>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8" name="Group 347"/>
          <p:cNvGrpSpPr/>
          <p:nvPr/>
        </p:nvGrpSpPr>
        <p:grpSpPr>
          <a:xfrm>
            <a:off x="4283968" y="4725193"/>
            <a:ext cx="288023" cy="431999"/>
            <a:chOff x="2555776" y="3212976"/>
            <a:chExt cx="2016224" cy="3240360"/>
          </a:xfrm>
        </p:grpSpPr>
        <p:cxnSp>
          <p:nvCxnSpPr>
            <p:cNvPr id="398" name="Straight Connector 39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0" name="Smiley Face 409"/>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9" name="Group 348"/>
          <p:cNvGrpSpPr/>
          <p:nvPr/>
        </p:nvGrpSpPr>
        <p:grpSpPr>
          <a:xfrm>
            <a:off x="1115625" y="2998141"/>
            <a:ext cx="288023" cy="431999"/>
            <a:chOff x="2555776" y="3212976"/>
            <a:chExt cx="2016224" cy="3240360"/>
          </a:xfrm>
        </p:grpSpPr>
        <p:cxnSp>
          <p:nvCxnSpPr>
            <p:cNvPr id="392" name="Straight Connector 39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7" name="Smiley Face 39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0" name="Group 349"/>
          <p:cNvGrpSpPr/>
          <p:nvPr/>
        </p:nvGrpSpPr>
        <p:grpSpPr>
          <a:xfrm>
            <a:off x="2483777" y="2998141"/>
            <a:ext cx="288023" cy="431999"/>
            <a:chOff x="2555776" y="3212976"/>
            <a:chExt cx="2016224" cy="3240360"/>
          </a:xfrm>
        </p:grpSpPr>
        <p:cxnSp>
          <p:nvCxnSpPr>
            <p:cNvPr id="386" name="Straight Connector 38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1" name="Smiley Face 39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2" name="Group 351"/>
          <p:cNvGrpSpPr/>
          <p:nvPr/>
        </p:nvGrpSpPr>
        <p:grpSpPr>
          <a:xfrm>
            <a:off x="2724311" y="1556792"/>
            <a:ext cx="288023" cy="431999"/>
            <a:chOff x="2555776" y="3212976"/>
            <a:chExt cx="2016224" cy="3240360"/>
          </a:xfrm>
        </p:grpSpPr>
        <p:cxnSp>
          <p:nvCxnSpPr>
            <p:cNvPr id="374" name="Straight Connector 37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9" name="Smiley Face 37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4" name="Group 353"/>
          <p:cNvGrpSpPr/>
          <p:nvPr/>
        </p:nvGrpSpPr>
        <p:grpSpPr>
          <a:xfrm>
            <a:off x="3715893" y="3141017"/>
            <a:ext cx="288023" cy="431999"/>
            <a:chOff x="2555776" y="3212976"/>
            <a:chExt cx="2016224" cy="3240360"/>
          </a:xfrm>
        </p:grpSpPr>
        <p:cxnSp>
          <p:nvCxnSpPr>
            <p:cNvPr id="362" name="Straight Connector 36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Smiley Face 36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5" name="Group 354"/>
          <p:cNvGrpSpPr/>
          <p:nvPr/>
        </p:nvGrpSpPr>
        <p:grpSpPr>
          <a:xfrm>
            <a:off x="4355406" y="3069579"/>
            <a:ext cx="288023" cy="431999"/>
            <a:chOff x="2555776" y="3212976"/>
            <a:chExt cx="2016224" cy="3240360"/>
          </a:xfrm>
        </p:grpSpPr>
        <p:cxnSp>
          <p:nvCxnSpPr>
            <p:cNvPr id="356" name="Straight Connector 35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1" name="Smiley Face 36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46" name="Group 645"/>
          <p:cNvGrpSpPr/>
          <p:nvPr/>
        </p:nvGrpSpPr>
        <p:grpSpPr>
          <a:xfrm>
            <a:off x="3715884" y="3861048"/>
            <a:ext cx="288023" cy="431999"/>
            <a:chOff x="2555776" y="3212976"/>
            <a:chExt cx="2016224" cy="3240360"/>
          </a:xfrm>
        </p:grpSpPr>
        <p:cxnSp>
          <p:nvCxnSpPr>
            <p:cNvPr id="647" name="Straight Connector 646"/>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2" name="Smiley Face 651"/>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53" name="Group 652"/>
          <p:cNvGrpSpPr/>
          <p:nvPr/>
        </p:nvGrpSpPr>
        <p:grpSpPr>
          <a:xfrm>
            <a:off x="1764258" y="3861048"/>
            <a:ext cx="288023" cy="431999"/>
            <a:chOff x="2555776" y="3212976"/>
            <a:chExt cx="2016224" cy="3240360"/>
          </a:xfrm>
        </p:grpSpPr>
        <p:cxnSp>
          <p:nvCxnSpPr>
            <p:cNvPr id="654" name="Straight Connector 65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9" name="Smiley Face 65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60" name="Group 659"/>
          <p:cNvGrpSpPr/>
          <p:nvPr/>
        </p:nvGrpSpPr>
        <p:grpSpPr>
          <a:xfrm>
            <a:off x="1115616" y="3861048"/>
            <a:ext cx="288023" cy="431999"/>
            <a:chOff x="2555776" y="3212976"/>
            <a:chExt cx="2016224" cy="3240360"/>
          </a:xfrm>
        </p:grpSpPr>
        <p:cxnSp>
          <p:nvCxnSpPr>
            <p:cNvPr id="661" name="Straight Connector 660"/>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6" name="Smiley Face 665"/>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67" name="Group 666"/>
          <p:cNvGrpSpPr/>
          <p:nvPr/>
        </p:nvGrpSpPr>
        <p:grpSpPr>
          <a:xfrm>
            <a:off x="3203848" y="3861048"/>
            <a:ext cx="288023" cy="431999"/>
            <a:chOff x="2555776" y="3212976"/>
            <a:chExt cx="2016224" cy="3240360"/>
          </a:xfrm>
        </p:grpSpPr>
        <p:cxnSp>
          <p:nvCxnSpPr>
            <p:cNvPr id="668" name="Straight Connector 66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3" name="Smiley Face 67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74" name="Group 673"/>
          <p:cNvGrpSpPr/>
          <p:nvPr/>
        </p:nvGrpSpPr>
        <p:grpSpPr>
          <a:xfrm>
            <a:off x="2412330" y="3861048"/>
            <a:ext cx="288023" cy="431999"/>
            <a:chOff x="2555776" y="3212976"/>
            <a:chExt cx="2016224" cy="3240360"/>
          </a:xfrm>
        </p:grpSpPr>
        <p:cxnSp>
          <p:nvCxnSpPr>
            <p:cNvPr id="675" name="Straight Connector 674"/>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0" name="Smiley Face 679"/>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81" name="Group 680"/>
          <p:cNvGrpSpPr/>
          <p:nvPr/>
        </p:nvGrpSpPr>
        <p:grpSpPr>
          <a:xfrm>
            <a:off x="4283959" y="3861048"/>
            <a:ext cx="288023" cy="431999"/>
            <a:chOff x="2555776" y="3212976"/>
            <a:chExt cx="2016224" cy="3240360"/>
          </a:xfrm>
        </p:grpSpPr>
        <p:cxnSp>
          <p:nvCxnSpPr>
            <p:cNvPr id="682" name="Straight Connector 68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7" name="Smiley Face 68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sp>
        <p:nvSpPr>
          <p:cNvPr id="180" name="Title 1"/>
          <p:cNvSpPr txBox="1">
            <a:spLocks/>
          </p:cNvSpPr>
          <p:nvPr/>
        </p:nvSpPr>
        <p:spPr>
          <a:xfrm>
            <a:off x="3639150" y="1453044"/>
            <a:ext cx="1443933" cy="4400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400" dirty="0" smtClean="0"/>
              <a:t>Quiz</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377234"/>
            <a:ext cx="3339268" cy="4050823"/>
          </a:xfrm>
          <a:prstGeom prst="rect">
            <a:avLst/>
          </a:prstGeom>
          <a:ln>
            <a:solidFill>
              <a:schemeClr val="tx1"/>
            </a:solidFill>
          </a:ln>
        </p:spPr>
      </p:pic>
      <p:pic>
        <p:nvPicPr>
          <p:cNvPr id="187" name="Picture 18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4027225"/>
            <a:ext cx="2808312" cy="2516840"/>
          </a:xfrm>
          <a:prstGeom prst="rect">
            <a:avLst/>
          </a:prstGeom>
          <a:ln>
            <a:solidFill>
              <a:schemeClr val="tx1"/>
            </a:solidFill>
          </a:ln>
        </p:spPr>
      </p:pic>
    </p:spTree>
    <p:extLst>
      <p:ext uri="{BB962C8B-B14F-4D97-AF65-F5344CB8AC3E}">
        <p14:creationId xmlns:p14="http://schemas.microsoft.com/office/powerpoint/2010/main" val="2951770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29816" y="1268760"/>
            <a:ext cx="4174232" cy="4926725"/>
          </a:xfrm>
          <a:ln w="25400">
            <a:solidFill>
              <a:schemeClr val="tx1"/>
            </a:solidFill>
          </a:ln>
        </p:spPr>
        <p:txBody>
          <a:bodyPr/>
          <a:lstStyle/>
          <a:p>
            <a:r>
              <a:rPr lang="en-AU" dirty="0" smtClean="0"/>
              <a:t> </a:t>
            </a:r>
          </a:p>
        </p:txBody>
      </p:sp>
      <p:sp>
        <p:nvSpPr>
          <p:cNvPr id="498" name="Title 1"/>
          <p:cNvSpPr txBox="1">
            <a:spLocks/>
          </p:cNvSpPr>
          <p:nvPr/>
        </p:nvSpPr>
        <p:spPr>
          <a:xfrm>
            <a:off x="971600" y="245716"/>
            <a:ext cx="3960440" cy="951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600" dirty="0"/>
              <a:t>C</a:t>
            </a:r>
            <a:r>
              <a:rPr lang="en-AU" sz="3600" dirty="0" smtClean="0"/>
              <a:t>lassroom</a:t>
            </a:r>
          </a:p>
        </p:txBody>
      </p:sp>
      <p:sp>
        <p:nvSpPr>
          <p:cNvPr id="267" name="Title 1"/>
          <p:cNvSpPr txBox="1">
            <a:spLocks/>
          </p:cNvSpPr>
          <p:nvPr/>
        </p:nvSpPr>
        <p:spPr>
          <a:xfrm>
            <a:off x="1790409" y="1981938"/>
            <a:ext cx="1797968" cy="95103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smtClean="0"/>
          </a:p>
        </p:txBody>
      </p:sp>
      <p:grpSp>
        <p:nvGrpSpPr>
          <p:cNvPr id="277" name="Group 276"/>
          <p:cNvGrpSpPr/>
          <p:nvPr/>
        </p:nvGrpSpPr>
        <p:grpSpPr>
          <a:xfrm>
            <a:off x="4283968" y="5445843"/>
            <a:ext cx="288023" cy="431999"/>
            <a:chOff x="2555776" y="3212976"/>
            <a:chExt cx="2016224" cy="3240360"/>
          </a:xfrm>
        </p:grpSpPr>
        <p:cxnSp>
          <p:nvCxnSpPr>
            <p:cNvPr id="628" name="Straight Connector 62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3" name="Smiley Face 63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78" name="Group 277"/>
          <p:cNvGrpSpPr/>
          <p:nvPr/>
        </p:nvGrpSpPr>
        <p:grpSpPr>
          <a:xfrm>
            <a:off x="3203857" y="2998141"/>
            <a:ext cx="288023" cy="431999"/>
            <a:chOff x="2555776" y="3212976"/>
            <a:chExt cx="2016224" cy="3240360"/>
          </a:xfrm>
        </p:grpSpPr>
        <p:cxnSp>
          <p:nvCxnSpPr>
            <p:cNvPr id="622" name="Straight Connector 62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7" name="Smiley Face 62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79" name="Group 278"/>
          <p:cNvGrpSpPr/>
          <p:nvPr/>
        </p:nvGrpSpPr>
        <p:grpSpPr>
          <a:xfrm>
            <a:off x="3715893" y="4725193"/>
            <a:ext cx="288023" cy="431999"/>
            <a:chOff x="2555776" y="3212976"/>
            <a:chExt cx="2016224" cy="3240360"/>
          </a:xfrm>
        </p:grpSpPr>
        <p:cxnSp>
          <p:nvCxnSpPr>
            <p:cNvPr id="616" name="Straight Connector 61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1" name="Smiley Face 62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81" name="Group 280"/>
          <p:cNvGrpSpPr/>
          <p:nvPr/>
        </p:nvGrpSpPr>
        <p:grpSpPr>
          <a:xfrm>
            <a:off x="3715893" y="5445843"/>
            <a:ext cx="288023" cy="431999"/>
            <a:chOff x="2555776" y="3212976"/>
            <a:chExt cx="2016224" cy="3240360"/>
          </a:xfrm>
        </p:grpSpPr>
        <p:cxnSp>
          <p:nvCxnSpPr>
            <p:cNvPr id="604" name="Straight Connector 60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9" name="Smiley Face 60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82" name="Group 281"/>
          <p:cNvGrpSpPr/>
          <p:nvPr/>
        </p:nvGrpSpPr>
        <p:grpSpPr>
          <a:xfrm>
            <a:off x="1115625" y="5517281"/>
            <a:ext cx="288023" cy="431999"/>
            <a:chOff x="2555776" y="3212976"/>
            <a:chExt cx="2016224" cy="3240360"/>
          </a:xfrm>
        </p:grpSpPr>
        <p:cxnSp>
          <p:nvCxnSpPr>
            <p:cNvPr id="598" name="Straight Connector 59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3" name="Smiley Face 60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5" name="Group 324"/>
          <p:cNvGrpSpPr/>
          <p:nvPr/>
        </p:nvGrpSpPr>
        <p:grpSpPr>
          <a:xfrm>
            <a:off x="1621391" y="5517281"/>
            <a:ext cx="288023" cy="431999"/>
            <a:chOff x="2555776" y="3212976"/>
            <a:chExt cx="2016224" cy="3240360"/>
          </a:xfrm>
        </p:grpSpPr>
        <p:cxnSp>
          <p:nvCxnSpPr>
            <p:cNvPr id="592" name="Straight Connector 59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7" name="Smiley Face 59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6" name="Group 325"/>
          <p:cNvGrpSpPr/>
          <p:nvPr/>
        </p:nvGrpSpPr>
        <p:grpSpPr>
          <a:xfrm>
            <a:off x="2340901" y="5517281"/>
            <a:ext cx="288023" cy="431999"/>
            <a:chOff x="2555776" y="3212976"/>
            <a:chExt cx="2016224" cy="3240360"/>
          </a:xfrm>
        </p:grpSpPr>
        <p:cxnSp>
          <p:nvCxnSpPr>
            <p:cNvPr id="586" name="Straight Connector 58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1" name="Smiley Face 59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7" name="Group 326"/>
          <p:cNvGrpSpPr/>
          <p:nvPr/>
        </p:nvGrpSpPr>
        <p:grpSpPr>
          <a:xfrm>
            <a:off x="1764267" y="4725193"/>
            <a:ext cx="288023" cy="431999"/>
            <a:chOff x="2555776" y="3212976"/>
            <a:chExt cx="2016224" cy="3240360"/>
          </a:xfrm>
        </p:grpSpPr>
        <p:cxnSp>
          <p:nvCxnSpPr>
            <p:cNvPr id="580" name="Straight Connector 579"/>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5" name="Smiley Face 584"/>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8" name="Group 327"/>
          <p:cNvGrpSpPr/>
          <p:nvPr/>
        </p:nvGrpSpPr>
        <p:grpSpPr>
          <a:xfrm>
            <a:off x="1115625" y="4725193"/>
            <a:ext cx="288023" cy="431999"/>
            <a:chOff x="2555776" y="3212976"/>
            <a:chExt cx="2016224" cy="3240360"/>
          </a:xfrm>
        </p:grpSpPr>
        <p:cxnSp>
          <p:nvCxnSpPr>
            <p:cNvPr id="574" name="Straight Connector 57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9" name="Smiley Face 57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9" name="Group 328"/>
          <p:cNvGrpSpPr/>
          <p:nvPr/>
        </p:nvGrpSpPr>
        <p:grpSpPr>
          <a:xfrm>
            <a:off x="2991791" y="5517281"/>
            <a:ext cx="288023" cy="431999"/>
            <a:chOff x="2555776" y="3212976"/>
            <a:chExt cx="2016224" cy="3240360"/>
          </a:xfrm>
        </p:grpSpPr>
        <p:cxnSp>
          <p:nvCxnSpPr>
            <p:cNvPr id="568" name="Straight Connector 56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3" name="Smiley Face 57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30" name="Group 329"/>
          <p:cNvGrpSpPr/>
          <p:nvPr/>
        </p:nvGrpSpPr>
        <p:grpSpPr>
          <a:xfrm>
            <a:off x="3203857" y="4725193"/>
            <a:ext cx="288023" cy="431999"/>
            <a:chOff x="2555776" y="3212976"/>
            <a:chExt cx="2016224" cy="3240360"/>
          </a:xfrm>
        </p:grpSpPr>
        <p:cxnSp>
          <p:nvCxnSpPr>
            <p:cNvPr id="429" name="Straight Connector 428"/>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7" name="Smiley Face 56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31" name="Group 330"/>
          <p:cNvGrpSpPr/>
          <p:nvPr/>
        </p:nvGrpSpPr>
        <p:grpSpPr>
          <a:xfrm>
            <a:off x="2412339" y="4725193"/>
            <a:ext cx="288023" cy="431999"/>
            <a:chOff x="2555776" y="3212976"/>
            <a:chExt cx="2016224" cy="3240360"/>
          </a:xfrm>
        </p:grpSpPr>
        <p:cxnSp>
          <p:nvCxnSpPr>
            <p:cNvPr id="423" name="Straight Connector 422"/>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8" name="Smiley Face 427"/>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6" name="Group 345"/>
          <p:cNvGrpSpPr/>
          <p:nvPr/>
        </p:nvGrpSpPr>
        <p:grpSpPr>
          <a:xfrm>
            <a:off x="1835705" y="3069579"/>
            <a:ext cx="288023" cy="431999"/>
            <a:chOff x="2555776" y="3212976"/>
            <a:chExt cx="2016224" cy="3240360"/>
          </a:xfrm>
        </p:grpSpPr>
        <p:cxnSp>
          <p:nvCxnSpPr>
            <p:cNvPr id="417" name="Straight Connector 416"/>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2" name="Smiley Face 421"/>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8" name="Group 347"/>
          <p:cNvGrpSpPr/>
          <p:nvPr/>
        </p:nvGrpSpPr>
        <p:grpSpPr>
          <a:xfrm>
            <a:off x="4283968" y="4725193"/>
            <a:ext cx="288023" cy="431999"/>
            <a:chOff x="2555776" y="3212976"/>
            <a:chExt cx="2016224" cy="3240360"/>
          </a:xfrm>
        </p:grpSpPr>
        <p:cxnSp>
          <p:nvCxnSpPr>
            <p:cNvPr id="398" name="Straight Connector 39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0" name="Smiley Face 409"/>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9" name="Group 348"/>
          <p:cNvGrpSpPr/>
          <p:nvPr/>
        </p:nvGrpSpPr>
        <p:grpSpPr>
          <a:xfrm>
            <a:off x="1115625" y="2998141"/>
            <a:ext cx="288023" cy="431999"/>
            <a:chOff x="2555776" y="3212976"/>
            <a:chExt cx="2016224" cy="3240360"/>
          </a:xfrm>
        </p:grpSpPr>
        <p:cxnSp>
          <p:nvCxnSpPr>
            <p:cNvPr id="392" name="Straight Connector 39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7" name="Smiley Face 39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0" name="Group 349"/>
          <p:cNvGrpSpPr/>
          <p:nvPr/>
        </p:nvGrpSpPr>
        <p:grpSpPr>
          <a:xfrm>
            <a:off x="2483777" y="2998141"/>
            <a:ext cx="288023" cy="431999"/>
            <a:chOff x="2555776" y="3212976"/>
            <a:chExt cx="2016224" cy="3240360"/>
          </a:xfrm>
        </p:grpSpPr>
        <p:cxnSp>
          <p:nvCxnSpPr>
            <p:cNvPr id="386" name="Straight Connector 38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1" name="Smiley Face 39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2" name="Group 351"/>
          <p:cNvGrpSpPr/>
          <p:nvPr/>
        </p:nvGrpSpPr>
        <p:grpSpPr>
          <a:xfrm>
            <a:off x="2724311" y="1556792"/>
            <a:ext cx="288023" cy="431999"/>
            <a:chOff x="2555776" y="3212976"/>
            <a:chExt cx="2016224" cy="3240360"/>
          </a:xfrm>
        </p:grpSpPr>
        <p:cxnSp>
          <p:nvCxnSpPr>
            <p:cNvPr id="374" name="Straight Connector 37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9" name="Smiley Face 37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4" name="Group 353"/>
          <p:cNvGrpSpPr/>
          <p:nvPr/>
        </p:nvGrpSpPr>
        <p:grpSpPr>
          <a:xfrm>
            <a:off x="3715893" y="3141017"/>
            <a:ext cx="288023" cy="431999"/>
            <a:chOff x="2555776" y="3212976"/>
            <a:chExt cx="2016224" cy="3240360"/>
          </a:xfrm>
        </p:grpSpPr>
        <p:cxnSp>
          <p:nvCxnSpPr>
            <p:cNvPr id="362" name="Straight Connector 36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Smiley Face 36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5" name="Group 354"/>
          <p:cNvGrpSpPr/>
          <p:nvPr/>
        </p:nvGrpSpPr>
        <p:grpSpPr>
          <a:xfrm>
            <a:off x="4355406" y="3069579"/>
            <a:ext cx="288023" cy="431999"/>
            <a:chOff x="2555776" y="3212976"/>
            <a:chExt cx="2016224" cy="3240360"/>
          </a:xfrm>
        </p:grpSpPr>
        <p:cxnSp>
          <p:nvCxnSpPr>
            <p:cNvPr id="356" name="Straight Connector 35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1" name="Smiley Face 36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46" name="Group 645"/>
          <p:cNvGrpSpPr/>
          <p:nvPr/>
        </p:nvGrpSpPr>
        <p:grpSpPr>
          <a:xfrm>
            <a:off x="3715884" y="3861048"/>
            <a:ext cx="288023" cy="431999"/>
            <a:chOff x="2555776" y="3212976"/>
            <a:chExt cx="2016224" cy="3240360"/>
          </a:xfrm>
        </p:grpSpPr>
        <p:cxnSp>
          <p:nvCxnSpPr>
            <p:cNvPr id="647" name="Straight Connector 646"/>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2" name="Smiley Face 651"/>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53" name="Group 652"/>
          <p:cNvGrpSpPr/>
          <p:nvPr/>
        </p:nvGrpSpPr>
        <p:grpSpPr>
          <a:xfrm>
            <a:off x="1764258" y="3861048"/>
            <a:ext cx="288023" cy="431999"/>
            <a:chOff x="2555776" y="3212976"/>
            <a:chExt cx="2016224" cy="3240360"/>
          </a:xfrm>
        </p:grpSpPr>
        <p:cxnSp>
          <p:nvCxnSpPr>
            <p:cNvPr id="654" name="Straight Connector 65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9" name="Smiley Face 65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60" name="Group 659"/>
          <p:cNvGrpSpPr/>
          <p:nvPr/>
        </p:nvGrpSpPr>
        <p:grpSpPr>
          <a:xfrm>
            <a:off x="1115616" y="3861048"/>
            <a:ext cx="288023" cy="431999"/>
            <a:chOff x="2555776" y="3212976"/>
            <a:chExt cx="2016224" cy="3240360"/>
          </a:xfrm>
        </p:grpSpPr>
        <p:cxnSp>
          <p:nvCxnSpPr>
            <p:cNvPr id="661" name="Straight Connector 660"/>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6" name="Smiley Face 665"/>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67" name="Group 666"/>
          <p:cNvGrpSpPr/>
          <p:nvPr/>
        </p:nvGrpSpPr>
        <p:grpSpPr>
          <a:xfrm>
            <a:off x="3203848" y="3861048"/>
            <a:ext cx="288023" cy="431999"/>
            <a:chOff x="2555776" y="3212976"/>
            <a:chExt cx="2016224" cy="3240360"/>
          </a:xfrm>
        </p:grpSpPr>
        <p:cxnSp>
          <p:nvCxnSpPr>
            <p:cNvPr id="668" name="Straight Connector 66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3" name="Smiley Face 67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74" name="Group 673"/>
          <p:cNvGrpSpPr/>
          <p:nvPr/>
        </p:nvGrpSpPr>
        <p:grpSpPr>
          <a:xfrm>
            <a:off x="2412330" y="3861048"/>
            <a:ext cx="288023" cy="431999"/>
            <a:chOff x="2555776" y="3212976"/>
            <a:chExt cx="2016224" cy="3240360"/>
          </a:xfrm>
        </p:grpSpPr>
        <p:cxnSp>
          <p:nvCxnSpPr>
            <p:cNvPr id="675" name="Straight Connector 674"/>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0" name="Smiley Face 679"/>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81" name="Group 680"/>
          <p:cNvGrpSpPr/>
          <p:nvPr/>
        </p:nvGrpSpPr>
        <p:grpSpPr>
          <a:xfrm>
            <a:off x="4283959" y="3861048"/>
            <a:ext cx="288023" cy="431999"/>
            <a:chOff x="2555776" y="3212976"/>
            <a:chExt cx="2016224" cy="3240360"/>
          </a:xfrm>
        </p:grpSpPr>
        <p:cxnSp>
          <p:nvCxnSpPr>
            <p:cNvPr id="682" name="Straight Connector 68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7" name="Smiley Face 68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sp>
        <p:nvSpPr>
          <p:cNvPr id="180" name="Title 1"/>
          <p:cNvSpPr txBox="1">
            <a:spLocks/>
          </p:cNvSpPr>
          <p:nvPr/>
        </p:nvSpPr>
        <p:spPr>
          <a:xfrm>
            <a:off x="3639150" y="1453044"/>
            <a:ext cx="1443933" cy="4400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400" dirty="0" smtClean="0"/>
              <a:t>Quiz</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377234"/>
            <a:ext cx="3339268" cy="4050823"/>
          </a:xfrm>
          <a:prstGeom prst="rect">
            <a:avLst/>
          </a:prstGeom>
          <a:ln>
            <a:solidFill>
              <a:schemeClr val="tx1"/>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8268" y="3501406"/>
            <a:ext cx="3610236" cy="328531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8268" y="109059"/>
            <a:ext cx="3610236" cy="3279466"/>
          </a:xfrm>
          <a:prstGeom prst="rect">
            <a:avLst/>
          </a:prstGeom>
        </p:spPr>
      </p:pic>
      <p:pic>
        <p:nvPicPr>
          <p:cNvPr id="189" name="Picture 1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8024" y="5062371"/>
            <a:ext cx="1657889" cy="1485818"/>
          </a:xfrm>
          <a:prstGeom prst="rect">
            <a:avLst/>
          </a:prstGeom>
          <a:ln>
            <a:solidFill>
              <a:schemeClr val="tx1"/>
            </a:solidFill>
          </a:ln>
        </p:spPr>
      </p:pic>
    </p:spTree>
    <p:extLst>
      <p:ext uri="{BB962C8B-B14F-4D97-AF65-F5344CB8AC3E}">
        <p14:creationId xmlns:p14="http://schemas.microsoft.com/office/powerpoint/2010/main" val="396191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29816" y="1268760"/>
            <a:ext cx="4174232" cy="4926725"/>
          </a:xfrm>
          <a:ln w="25400">
            <a:solidFill>
              <a:schemeClr val="tx1"/>
            </a:solidFill>
          </a:ln>
        </p:spPr>
        <p:txBody>
          <a:bodyPr/>
          <a:lstStyle/>
          <a:p>
            <a:r>
              <a:rPr lang="en-AU" dirty="0" smtClean="0"/>
              <a:t> </a:t>
            </a:r>
          </a:p>
        </p:txBody>
      </p:sp>
      <p:sp>
        <p:nvSpPr>
          <p:cNvPr id="498" name="Title 1"/>
          <p:cNvSpPr txBox="1">
            <a:spLocks/>
          </p:cNvSpPr>
          <p:nvPr/>
        </p:nvSpPr>
        <p:spPr>
          <a:xfrm>
            <a:off x="971600" y="245716"/>
            <a:ext cx="3960440" cy="951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600" dirty="0" smtClean="0"/>
              <a:t>Classroom response</a:t>
            </a:r>
            <a:endParaRPr lang="en-AU" sz="3600" dirty="0" smtClean="0"/>
          </a:p>
        </p:txBody>
      </p:sp>
      <p:sp>
        <p:nvSpPr>
          <p:cNvPr id="267" name="Title 1"/>
          <p:cNvSpPr txBox="1">
            <a:spLocks/>
          </p:cNvSpPr>
          <p:nvPr/>
        </p:nvSpPr>
        <p:spPr>
          <a:xfrm>
            <a:off x="1790409" y="1981938"/>
            <a:ext cx="1797968" cy="95103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smtClean="0"/>
          </a:p>
        </p:txBody>
      </p:sp>
      <p:grpSp>
        <p:nvGrpSpPr>
          <p:cNvPr id="277" name="Group 276"/>
          <p:cNvGrpSpPr/>
          <p:nvPr/>
        </p:nvGrpSpPr>
        <p:grpSpPr>
          <a:xfrm>
            <a:off x="4283968" y="5445843"/>
            <a:ext cx="288023" cy="431999"/>
            <a:chOff x="2555776" y="3212976"/>
            <a:chExt cx="2016224" cy="3240360"/>
          </a:xfrm>
        </p:grpSpPr>
        <p:cxnSp>
          <p:nvCxnSpPr>
            <p:cNvPr id="628" name="Straight Connector 62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3" name="Smiley Face 63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78" name="Group 277"/>
          <p:cNvGrpSpPr/>
          <p:nvPr/>
        </p:nvGrpSpPr>
        <p:grpSpPr>
          <a:xfrm>
            <a:off x="3203857" y="2998141"/>
            <a:ext cx="288023" cy="431999"/>
            <a:chOff x="2555776" y="3212976"/>
            <a:chExt cx="2016224" cy="3240360"/>
          </a:xfrm>
        </p:grpSpPr>
        <p:cxnSp>
          <p:nvCxnSpPr>
            <p:cNvPr id="622" name="Straight Connector 62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7" name="Smiley Face 62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79" name="Group 278"/>
          <p:cNvGrpSpPr/>
          <p:nvPr/>
        </p:nvGrpSpPr>
        <p:grpSpPr>
          <a:xfrm>
            <a:off x="3715893" y="4725193"/>
            <a:ext cx="288023" cy="431999"/>
            <a:chOff x="2555776" y="3212976"/>
            <a:chExt cx="2016224" cy="3240360"/>
          </a:xfrm>
        </p:grpSpPr>
        <p:cxnSp>
          <p:nvCxnSpPr>
            <p:cNvPr id="616" name="Straight Connector 61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1" name="Smiley Face 62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81" name="Group 280"/>
          <p:cNvGrpSpPr/>
          <p:nvPr/>
        </p:nvGrpSpPr>
        <p:grpSpPr>
          <a:xfrm>
            <a:off x="3715893" y="5445843"/>
            <a:ext cx="288023" cy="431999"/>
            <a:chOff x="2555776" y="3212976"/>
            <a:chExt cx="2016224" cy="3240360"/>
          </a:xfrm>
        </p:grpSpPr>
        <p:cxnSp>
          <p:nvCxnSpPr>
            <p:cNvPr id="604" name="Straight Connector 60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9" name="Smiley Face 60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82" name="Group 281"/>
          <p:cNvGrpSpPr/>
          <p:nvPr/>
        </p:nvGrpSpPr>
        <p:grpSpPr>
          <a:xfrm>
            <a:off x="1115625" y="5517281"/>
            <a:ext cx="288023" cy="431999"/>
            <a:chOff x="2555776" y="3212976"/>
            <a:chExt cx="2016224" cy="3240360"/>
          </a:xfrm>
        </p:grpSpPr>
        <p:cxnSp>
          <p:nvCxnSpPr>
            <p:cNvPr id="598" name="Straight Connector 59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3" name="Smiley Face 60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5" name="Group 324"/>
          <p:cNvGrpSpPr/>
          <p:nvPr/>
        </p:nvGrpSpPr>
        <p:grpSpPr>
          <a:xfrm>
            <a:off x="1621391" y="5517281"/>
            <a:ext cx="288023" cy="431999"/>
            <a:chOff x="2555776" y="3212976"/>
            <a:chExt cx="2016224" cy="3240360"/>
          </a:xfrm>
        </p:grpSpPr>
        <p:cxnSp>
          <p:nvCxnSpPr>
            <p:cNvPr id="592" name="Straight Connector 59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7" name="Smiley Face 59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6" name="Group 325"/>
          <p:cNvGrpSpPr/>
          <p:nvPr/>
        </p:nvGrpSpPr>
        <p:grpSpPr>
          <a:xfrm>
            <a:off x="2340901" y="5517281"/>
            <a:ext cx="288023" cy="431999"/>
            <a:chOff x="2555776" y="3212976"/>
            <a:chExt cx="2016224" cy="3240360"/>
          </a:xfrm>
        </p:grpSpPr>
        <p:cxnSp>
          <p:nvCxnSpPr>
            <p:cNvPr id="586" name="Straight Connector 58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1" name="Smiley Face 59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7" name="Group 326"/>
          <p:cNvGrpSpPr/>
          <p:nvPr/>
        </p:nvGrpSpPr>
        <p:grpSpPr>
          <a:xfrm>
            <a:off x="1764267" y="4725193"/>
            <a:ext cx="288023" cy="431999"/>
            <a:chOff x="2555776" y="3212976"/>
            <a:chExt cx="2016224" cy="3240360"/>
          </a:xfrm>
        </p:grpSpPr>
        <p:cxnSp>
          <p:nvCxnSpPr>
            <p:cNvPr id="580" name="Straight Connector 579"/>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5" name="Smiley Face 584"/>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8" name="Group 327"/>
          <p:cNvGrpSpPr/>
          <p:nvPr/>
        </p:nvGrpSpPr>
        <p:grpSpPr>
          <a:xfrm>
            <a:off x="1115625" y="4725193"/>
            <a:ext cx="288023" cy="431999"/>
            <a:chOff x="2555776" y="3212976"/>
            <a:chExt cx="2016224" cy="3240360"/>
          </a:xfrm>
        </p:grpSpPr>
        <p:cxnSp>
          <p:nvCxnSpPr>
            <p:cNvPr id="574" name="Straight Connector 57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9" name="Smiley Face 57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9" name="Group 328"/>
          <p:cNvGrpSpPr/>
          <p:nvPr/>
        </p:nvGrpSpPr>
        <p:grpSpPr>
          <a:xfrm>
            <a:off x="2991791" y="5517281"/>
            <a:ext cx="288023" cy="431999"/>
            <a:chOff x="2555776" y="3212976"/>
            <a:chExt cx="2016224" cy="3240360"/>
          </a:xfrm>
        </p:grpSpPr>
        <p:cxnSp>
          <p:nvCxnSpPr>
            <p:cNvPr id="568" name="Straight Connector 56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3" name="Smiley Face 57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30" name="Group 329"/>
          <p:cNvGrpSpPr/>
          <p:nvPr/>
        </p:nvGrpSpPr>
        <p:grpSpPr>
          <a:xfrm>
            <a:off x="3203857" y="4725193"/>
            <a:ext cx="288023" cy="431999"/>
            <a:chOff x="2555776" y="3212976"/>
            <a:chExt cx="2016224" cy="3240360"/>
          </a:xfrm>
        </p:grpSpPr>
        <p:cxnSp>
          <p:nvCxnSpPr>
            <p:cNvPr id="429" name="Straight Connector 428"/>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7" name="Smiley Face 56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31" name="Group 330"/>
          <p:cNvGrpSpPr/>
          <p:nvPr/>
        </p:nvGrpSpPr>
        <p:grpSpPr>
          <a:xfrm>
            <a:off x="2412339" y="4725193"/>
            <a:ext cx="288023" cy="431999"/>
            <a:chOff x="2555776" y="3212976"/>
            <a:chExt cx="2016224" cy="3240360"/>
          </a:xfrm>
        </p:grpSpPr>
        <p:cxnSp>
          <p:nvCxnSpPr>
            <p:cNvPr id="423" name="Straight Connector 422"/>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8" name="Smiley Face 427"/>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6" name="Group 345"/>
          <p:cNvGrpSpPr/>
          <p:nvPr/>
        </p:nvGrpSpPr>
        <p:grpSpPr>
          <a:xfrm>
            <a:off x="1835705" y="3069579"/>
            <a:ext cx="288023" cy="431999"/>
            <a:chOff x="2555776" y="3212976"/>
            <a:chExt cx="2016224" cy="3240360"/>
          </a:xfrm>
        </p:grpSpPr>
        <p:cxnSp>
          <p:nvCxnSpPr>
            <p:cNvPr id="417" name="Straight Connector 416"/>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2" name="Smiley Face 421"/>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8" name="Group 347"/>
          <p:cNvGrpSpPr/>
          <p:nvPr/>
        </p:nvGrpSpPr>
        <p:grpSpPr>
          <a:xfrm>
            <a:off x="4283968" y="4725193"/>
            <a:ext cx="288023" cy="431999"/>
            <a:chOff x="2555776" y="3212976"/>
            <a:chExt cx="2016224" cy="3240360"/>
          </a:xfrm>
        </p:grpSpPr>
        <p:cxnSp>
          <p:nvCxnSpPr>
            <p:cNvPr id="398" name="Straight Connector 39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0" name="Smiley Face 409"/>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9" name="Group 348"/>
          <p:cNvGrpSpPr/>
          <p:nvPr/>
        </p:nvGrpSpPr>
        <p:grpSpPr>
          <a:xfrm>
            <a:off x="1115625" y="2998141"/>
            <a:ext cx="288023" cy="431999"/>
            <a:chOff x="2555776" y="3212976"/>
            <a:chExt cx="2016224" cy="3240360"/>
          </a:xfrm>
        </p:grpSpPr>
        <p:cxnSp>
          <p:nvCxnSpPr>
            <p:cNvPr id="392" name="Straight Connector 39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7" name="Smiley Face 39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0" name="Group 349"/>
          <p:cNvGrpSpPr/>
          <p:nvPr/>
        </p:nvGrpSpPr>
        <p:grpSpPr>
          <a:xfrm>
            <a:off x="2483777" y="2998141"/>
            <a:ext cx="288023" cy="431999"/>
            <a:chOff x="2555776" y="3212976"/>
            <a:chExt cx="2016224" cy="3240360"/>
          </a:xfrm>
        </p:grpSpPr>
        <p:cxnSp>
          <p:nvCxnSpPr>
            <p:cNvPr id="386" name="Straight Connector 38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1" name="Smiley Face 39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2" name="Group 351"/>
          <p:cNvGrpSpPr/>
          <p:nvPr/>
        </p:nvGrpSpPr>
        <p:grpSpPr>
          <a:xfrm>
            <a:off x="2724311" y="1556792"/>
            <a:ext cx="288023" cy="431999"/>
            <a:chOff x="2555776" y="3212976"/>
            <a:chExt cx="2016224" cy="3240360"/>
          </a:xfrm>
        </p:grpSpPr>
        <p:cxnSp>
          <p:nvCxnSpPr>
            <p:cNvPr id="374" name="Straight Connector 37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9" name="Smiley Face 37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4" name="Group 353"/>
          <p:cNvGrpSpPr/>
          <p:nvPr/>
        </p:nvGrpSpPr>
        <p:grpSpPr>
          <a:xfrm>
            <a:off x="3715893" y="3141017"/>
            <a:ext cx="288023" cy="431999"/>
            <a:chOff x="2555776" y="3212976"/>
            <a:chExt cx="2016224" cy="3240360"/>
          </a:xfrm>
        </p:grpSpPr>
        <p:cxnSp>
          <p:nvCxnSpPr>
            <p:cNvPr id="362" name="Straight Connector 36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Smiley Face 36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5" name="Group 354"/>
          <p:cNvGrpSpPr/>
          <p:nvPr/>
        </p:nvGrpSpPr>
        <p:grpSpPr>
          <a:xfrm>
            <a:off x="4355406" y="3069579"/>
            <a:ext cx="288023" cy="431999"/>
            <a:chOff x="2555776" y="3212976"/>
            <a:chExt cx="2016224" cy="3240360"/>
          </a:xfrm>
        </p:grpSpPr>
        <p:cxnSp>
          <p:nvCxnSpPr>
            <p:cNvPr id="356" name="Straight Connector 35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1" name="Smiley Face 36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46" name="Group 645"/>
          <p:cNvGrpSpPr/>
          <p:nvPr/>
        </p:nvGrpSpPr>
        <p:grpSpPr>
          <a:xfrm>
            <a:off x="3715884" y="3861048"/>
            <a:ext cx="288023" cy="431999"/>
            <a:chOff x="2555776" y="3212976"/>
            <a:chExt cx="2016224" cy="3240360"/>
          </a:xfrm>
        </p:grpSpPr>
        <p:cxnSp>
          <p:nvCxnSpPr>
            <p:cNvPr id="647" name="Straight Connector 646"/>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2" name="Smiley Face 651"/>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53" name="Group 652"/>
          <p:cNvGrpSpPr/>
          <p:nvPr/>
        </p:nvGrpSpPr>
        <p:grpSpPr>
          <a:xfrm>
            <a:off x="1764258" y="3861048"/>
            <a:ext cx="288023" cy="431999"/>
            <a:chOff x="2555776" y="3212976"/>
            <a:chExt cx="2016224" cy="3240360"/>
          </a:xfrm>
        </p:grpSpPr>
        <p:cxnSp>
          <p:nvCxnSpPr>
            <p:cNvPr id="654" name="Straight Connector 65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9" name="Smiley Face 65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60" name="Group 659"/>
          <p:cNvGrpSpPr/>
          <p:nvPr/>
        </p:nvGrpSpPr>
        <p:grpSpPr>
          <a:xfrm>
            <a:off x="1115616" y="3861048"/>
            <a:ext cx="288023" cy="431999"/>
            <a:chOff x="2555776" y="3212976"/>
            <a:chExt cx="2016224" cy="3240360"/>
          </a:xfrm>
        </p:grpSpPr>
        <p:cxnSp>
          <p:nvCxnSpPr>
            <p:cNvPr id="661" name="Straight Connector 660"/>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6" name="Smiley Face 665"/>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67" name="Group 666"/>
          <p:cNvGrpSpPr/>
          <p:nvPr/>
        </p:nvGrpSpPr>
        <p:grpSpPr>
          <a:xfrm>
            <a:off x="3203848" y="3861048"/>
            <a:ext cx="288023" cy="431999"/>
            <a:chOff x="2555776" y="3212976"/>
            <a:chExt cx="2016224" cy="3240360"/>
          </a:xfrm>
        </p:grpSpPr>
        <p:cxnSp>
          <p:nvCxnSpPr>
            <p:cNvPr id="668" name="Straight Connector 66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3" name="Smiley Face 67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74" name="Group 673"/>
          <p:cNvGrpSpPr/>
          <p:nvPr/>
        </p:nvGrpSpPr>
        <p:grpSpPr>
          <a:xfrm>
            <a:off x="2412330" y="3861048"/>
            <a:ext cx="288023" cy="431999"/>
            <a:chOff x="2555776" y="3212976"/>
            <a:chExt cx="2016224" cy="3240360"/>
          </a:xfrm>
        </p:grpSpPr>
        <p:cxnSp>
          <p:nvCxnSpPr>
            <p:cNvPr id="675" name="Straight Connector 674"/>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0" name="Smiley Face 679"/>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81" name="Group 680"/>
          <p:cNvGrpSpPr/>
          <p:nvPr/>
        </p:nvGrpSpPr>
        <p:grpSpPr>
          <a:xfrm>
            <a:off x="4283959" y="3861048"/>
            <a:ext cx="288023" cy="431999"/>
            <a:chOff x="2555776" y="3212976"/>
            <a:chExt cx="2016224" cy="3240360"/>
          </a:xfrm>
        </p:grpSpPr>
        <p:cxnSp>
          <p:nvCxnSpPr>
            <p:cNvPr id="682" name="Straight Connector 68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7" name="Smiley Face 68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sp>
        <p:nvSpPr>
          <p:cNvPr id="180" name="Title 1"/>
          <p:cNvSpPr txBox="1">
            <a:spLocks/>
          </p:cNvSpPr>
          <p:nvPr/>
        </p:nvSpPr>
        <p:spPr>
          <a:xfrm>
            <a:off x="3491880" y="1764796"/>
            <a:ext cx="1443933" cy="4400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400" dirty="0" smtClean="0"/>
              <a:t>POLL</a:t>
            </a:r>
          </a:p>
          <a:p>
            <a:endParaRPr lang="en-AU" sz="2400" dirty="0"/>
          </a:p>
          <a:p>
            <a:r>
              <a:rPr lang="en-AU" sz="2400" dirty="0" smtClean="0"/>
              <a:t>A, B, C, 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012705"/>
            <a:ext cx="3572534" cy="248831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9708" y="3757861"/>
            <a:ext cx="3777278" cy="2376264"/>
          </a:xfrm>
          <a:prstGeom prst="rect">
            <a:avLst/>
          </a:prstGeom>
        </p:spPr>
      </p:pic>
    </p:spTree>
    <p:extLst>
      <p:ext uri="{BB962C8B-B14F-4D97-AF65-F5344CB8AC3E}">
        <p14:creationId xmlns:p14="http://schemas.microsoft.com/office/powerpoint/2010/main" val="3535575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29816" y="1268760"/>
            <a:ext cx="4174232" cy="4926725"/>
          </a:xfrm>
          <a:ln w="25400">
            <a:solidFill>
              <a:schemeClr val="tx1"/>
            </a:solidFill>
          </a:ln>
        </p:spPr>
        <p:txBody>
          <a:bodyPr/>
          <a:lstStyle/>
          <a:p>
            <a:r>
              <a:rPr lang="en-AU" dirty="0" smtClean="0"/>
              <a:t> </a:t>
            </a:r>
          </a:p>
        </p:txBody>
      </p:sp>
      <p:sp>
        <p:nvSpPr>
          <p:cNvPr id="498" name="Title 1"/>
          <p:cNvSpPr txBox="1">
            <a:spLocks/>
          </p:cNvSpPr>
          <p:nvPr/>
        </p:nvSpPr>
        <p:spPr>
          <a:xfrm>
            <a:off x="971600" y="245716"/>
            <a:ext cx="3960440" cy="951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600" dirty="0"/>
              <a:t>C</a:t>
            </a:r>
            <a:r>
              <a:rPr lang="en-AU" sz="3600" dirty="0" smtClean="0"/>
              <a:t>lassroom</a:t>
            </a:r>
          </a:p>
        </p:txBody>
      </p:sp>
      <p:sp>
        <p:nvSpPr>
          <p:cNvPr id="267" name="Title 1"/>
          <p:cNvSpPr txBox="1">
            <a:spLocks/>
          </p:cNvSpPr>
          <p:nvPr/>
        </p:nvSpPr>
        <p:spPr>
          <a:xfrm>
            <a:off x="1790409" y="1981938"/>
            <a:ext cx="1797968" cy="95103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smtClean="0"/>
          </a:p>
        </p:txBody>
      </p:sp>
      <p:grpSp>
        <p:nvGrpSpPr>
          <p:cNvPr id="277" name="Group 276"/>
          <p:cNvGrpSpPr/>
          <p:nvPr/>
        </p:nvGrpSpPr>
        <p:grpSpPr>
          <a:xfrm>
            <a:off x="4283968" y="5445843"/>
            <a:ext cx="288023" cy="431999"/>
            <a:chOff x="2555776" y="3212976"/>
            <a:chExt cx="2016224" cy="3240360"/>
          </a:xfrm>
        </p:grpSpPr>
        <p:cxnSp>
          <p:nvCxnSpPr>
            <p:cNvPr id="628" name="Straight Connector 62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3" name="Smiley Face 63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78" name="Group 277"/>
          <p:cNvGrpSpPr/>
          <p:nvPr/>
        </p:nvGrpSpPr>
        <p:grpSpPr>
          <a:xfrm>
            <a:off x="3203857" y="2998141"/>
            <a:ext cx="288023" cy="431999"/>
            <a:chOff x="2555776" y="3212976"/>
            <a:chExt cx="2016224" cy="3240360"/>
          </a:xfrm>
        </p:grpSpPr>
        <p:cxnSp>
          <p:nvCxnSpPr>
            <p:cNvPr id="622" name="Straight Connector 62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7" name="Smiley Face 62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79" name="Group 278"/>
          <p:cNvGrpSpPr/>
          <p:nvPr/>
        </p:nvGrpSpPr>
        <p:grpSpPr>
          <a:xfrm>
            <a:off x="3715893" y="4725193"/>
            <a:ext cx="288023" cy="431999"/>
            <a:chOff x="2555776" y="3212976"/>
            <a:chExt cx="2016224" cy="3240360"/>
          </a:xfrm>
        </p:grpSpPr>
        <p:cxnSp>
          <p:nvCxnSpPr>
            <p:cNvPr id="616" name="Straight Connector 61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1" name="Smiley Face 62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81" name="Group 280"/>
          <p:cNvGrpSpPr/>
          <p:nvPr/>
        </p:nvGrpSpPr>
        <p:grpSpPr>
          <a:xfrm>
            <a:off x="3715893" y="5445843"/>
            <a:ext cx="288023" cy="431999"/>
            <a:chOff x="2555776" y="3212976"/>
            <a:chExt cx="2016224" cy="3240360"/>
          </a:xfrm>
        </p:grpSpPr>
        <p:cxnSp>
          <p:nvCxnSpPr>
            <p:cNvPr id="604" name="Straight Connector 60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9" name="Smiley Face 60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82" name="Group 281"/>
          <p:cNvGrpSpPr/>
          <p:nvPr/>
        </p:nvGrpSpPr>
        <p:grpSpPr>
          <a:xfrm>
            <a:off x="1115625" y="5517281"/>
            <a:ext cx="288023" cy="431999"/>
            <a:chOff x="2555776" y="3212976"/>
            <a:chExt cx="2016224" cy="3240360"/>
          </a:xfrm>
        </p:grpSpPr>
        <p:cxnSp>
          <p:nvCxnSpPr>
            <p:cNvPr id="598" name="Straight Connector 59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3" name="Smiley Face 60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5" name="Group 324"/>
          <p:cNvGrpSpPr/>
          <p:nvPr/>
        </p:nvGrpSpPr>
        <p:grpSpPr>
          <a:xfrm>
            <a:off x="1621391" y="5517281"/>
            <a:ext cx="288023" cy="431999"/>
            <a:chOff x="2555776" y="3212976"/>
            <a:chExt cx="2016224" cy="3240360"/>
          </a:xfrm>
        </p:grpSpPr>
        <p:cxnSp>
          <p:nvCxnSpPr>
            <p:cNvPr id="592" name="Straight Connector 59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7" name="Smiley Face 59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6" name="Group 325"/>
          <p:cNvGrpSpPr/>
          <p:nvPr/>
        </p:nvGrpSpPr>
        <p:grpSpPr>
          <a:xfrm>
            <a:off x="2340901" y="5517281"/>
            <a:ext cx="288023" cy="431999"/>
            <a:chOff x="2555776" y="3212976"/>
            <a:chExt cx="2016224" cy="3240360"/>
          </a:xfrm>
        </p:grpSpPr>
        <p:cxnSp>
          <p:nvCxnSpPr>
            <p:cNvPr id="586" name="Straight Connector 58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1" name="Smiley Face 59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7" name="Group 326"/>
          <p:cNvGrpSpPr/>
          <p:nvPr/>
        </p:nvGrpSpPr>
        <p:grpSpPr>
          <a:xfrm>
            <a:off x="1764267" y="4725193"/>
            <a:ext cx="288023" cy="431999"/>
            <a:chOff x="2555776" y="3212976"/>
            <a:chExt cx="2016224" cy="3240360"/>
          </a:xfrm>
        </p:grpSpPr>
        <p:cxnSp>
          <p:nvCxnSpPr>
            <p:cNvPr id="580" name="Straight Connector 579"/>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5" name="Smiley Face 584"/>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8" name="Group 327"/>
          <p:cNvGrpSpPr/>
          <p:nvPr/>
        </p:nvGrpSpPr>
        <p:grpSpPr>
          <a:xfrm>
            <a:off x="1115625" y="4725193"/>
            <a:ext cx="288023" cy="431999"/>
            <a:chOff x="2555776" y="3212976"/>
            <a:chExt cx="2016224" cy="3240360"/>
          </a:xfrm>
        </p:grpSpPr>
        <p:cxnSp>
          <p:nvCxnSpPr>
            <p:cNvPr id="574" name="Straight Connector 57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9" name="Smiley Face 57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9" name="Group 328"/>
          <p:cNvGrpSpPr/>
          <p:nvPr/>
        </p:nvGrpSpPr>
        <p:grpSpPr>
          <a:xfrm>
            <a:off x="2991791" y="5517281"/>
            <a:ext cx="288023" cy="431999"/>
            <a:chOff x="2555776" y="3212976"/>
            <a:chExt cx="2016224" cy="3240360"/>
          </a:xfrm>
        </p:grpSpPr>
        <p:cxnSp>
          <p:nvCxnSpPr>
            <p:cNvPr id="568" name="Straight Connector 56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3" name="Smiley Face 57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30" name="Group 329"/>
          <p:cNvGrpSpPr/>
          <p:nvPr/>
        </p:nvGrpSpPr>
        <p:grpSpPr>
          <a:xfrm>
            <a:off x="3203857" y="4725193"/>
            <a:ext cx="288023" cy="431999"/>
            <a:chOff x="2555776" y="3212976"/>
            <a:chExt cx="2016224" cy="3240360"/>
          </a:xfrm>
        </p:grpSpPr>
        <p:cxnSp>
          <p:nvCxnSpPr>
            <p:cNvPr id="429" name="Straight Connector 428"/>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7" name="Smiley Face 56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31" name="Group 330"/>
          <p:cNvGrpSpPr/>
          <p:nvPr/>
        </p:nvGrpSpPr>
        <p:grpSpPr>
          <a:xfrm>
            <a:off x="2412339" y="4725193"/>
            <a:ext cx="288023" cy="431999"/>
            <a:chOff x="2555776" y="3212976"/>
            <a:chExt cx="2016224" cy="3240360"/>
          </a:xfrm>
        </p:grpSpPr>
        <p:cxnSp>
          <p:nvCxnSpPr>
            <p:cNvPr id="423" name="Straight Connector 422"/>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8" name="Smiley Face 427"/>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6" name="Group 345"/>
          <p:cNvGrpSpPr/>
          <p:nvPr/>
        </p:nvGrpSpPr>
        <p:grpSpPr>
          <a:xfrm>
            <a:off x="1835705" y="3069579"/>
            <a:ext cx="288023" cy="431999"/>
            <a:chOff x="2555776" y="3212976"/>
            <a:chExt cx="2016224" cy="3240360"/>
          </a:xfrm>
        </p:grpSpPr>
        <p:cxnSp>
          <p:nvCxnSpPr>
            <p:cNvPr id="417" name="Straight Connector 416"/>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2" name="Smiley Face 421"/>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8" name="Group 347"/>
          <p:cNvGrpSpPr/>
          <p:nvPr/>
        </p:nvGrpSpPr>
        <p:grpSpPr>
          <a:xfrm>
            <a:off x="4283968" y="4725193"/>
            <a:ext cx="288023" cy="431999"/>
            <a:chOff x="2555776" y="3212976"/>
            <a:chExt cx="2016224" cy="3240360"/>
          </a:xfrm>
        </p:grpSpPr>
        <p:cxnSp>
          <p:nvCxnSpPr>
            <p:cNvPr id="398" name="Straight Connector 39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0" name="Smiley Face 409"/>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9" name="Group 348"/>
          <p:cNvGrpSpPr/>
          <p:nvPr/>
        </p:nvGrpSpPr>
        <p:grpSpPr>
          <a:xfrm>
            <a:off x="1115625" y="2998141"/>
            <a:ext cx="288023" cy="431999"/>
            <a:chOff x="2555776" y="3212976"/>
            <a:chExt cx="2016224" cy="3240360"/>
          </a:xfrm>
        </p:grpSpPr>
        <p:cxnSp>
          <p:nvCxnSpPr>
            <p:cNvPr id="392" name="Straight Connector 39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7" name="Smiley Face 39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0" name="Group 349"/>
          <p:cNvGrpSpPr/>
          <p:nvPr/>
        </p:nvGrpSpPr>
        <p:grpSpPr>
          <a:xfrm>
            <a:off x="2483777" y="2998141"/>
            <a:ext cx="288023" cy="431999"/>
            <a:chOff x="2555776" y="3212976"/>
            <a:chExt cx="2016224" cy="3240360"/>
          </a:xfrm>
        </p:grpSpPr>
        <p:cxnSp>
          <p:nvCxnSpPr>
            <p:cNvPr id="386" name="Straight Connector 38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1" name="Smiley Face 39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2" name="Group 351"/>
          <p:cNvGrpSpPr/>
          <p:nvPr/>
        </p:nvGrpSpPr>
        <p:grpSpPr>
          <a:xfrm>
            <a:off x="2724311" y="1556792"/>
            <a:ext cx="288023" cy="431999"/>
            <a:chOff x="2555776" y="3212976"/>
            <a:chExt cx="2016224" cy="3240360"/>
          </a:xfrm>
        </p:grpSpPr>
        <p:cxnSp>
          <p:nvCxnSpPr>
            <p:cNvPr id="374" name="Straight Connector 37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9" name="Smiley Face 37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4" name="Group 353"/>
          <p:cNvGrpSpPr/>
          <p:nvPr/>
        </p:nvGrpSpPr>
        <p:grpSpPr>
          <a:xfrm>
            <a:off x="3715893" y="3141017"/>
            <a:ext cx="288023" cy="431999"/>
            <a:chOff x="2555776" y="3212976"/>
            <a:chExt cx="2016224" cy="3240360"/>
          </a:xfrm>
        </p:grpSpPr>
        <p:cxnSp>
          <p:nvCxnSpPr>
            <p:cNvPr id="362" name="Straight Connector 36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Smiley Face 36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5" name="Group 354"/>
          <p:cNvGrpSpPr/>
          <p:nvPr/>
        </p:nvGrpSpPr>
        <p:grpSpPr>
          <a:xfrm>
            <a:off x="4355406" y="3069579"/>
            <a:ext cx="288023" cy="431999"/>
            <a:chOff x="2555776" y="3212976"/>
            <a:chExt cx="2016224" cy="3240360"/>
          </a:xfrm>
        </p:grpSpPr>
        <p:cxnSp>
          <p:nvCxnSpPr>
            <p:cNvPr id="356" name="Straight Connector 35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1" name="Smiley Face 36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46" name="Group 645"/>
          <p:cNvGrpSpPr/>
          <p:nvPr/>
        </p:nvGrpSpPr>
        <p:grpSpPr>
          <a:xfrm>
            <a:off x="3715884" y="3861048"/>
            <a:ext cx="288023" cy="431999"/>
            <a:chOff x="2555776" y="3212976"/>
            <a:chExt cx="2016224" cy="3240360"/>
          </a:xfrm>
        </p:grpSpPr>
        <p:cxnSp>
          <p:nvCxnSpPr>
            <p:cNvPr id="647" name="Straight Connector 646"/>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2" name="Smiley Face 651"/>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53" name="Group 652"/>
          <p:cNvGrpSpPr/>
          <p:nvPr/>
        </p:nvGrpSpPr>
        <p:grpSpPr>
          <a:xfrm>
            <a:off x="1764258" y="3861048"/>
            <a:ext cx="288023" cy="431999"/>
            <a:chOff x="2555776" y="3212976"/>
            <a:chExt cx="2016224" cy="3240360"/>
          </a:xfrm>
        </p:grpSpPr>
        <p:cxnSp>
          <p:nvCxnSpPr>
            <p:cNvPr id="654" name="Straight Connector 65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9" name="Smiley Face 65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60" name="Group 659"/>
          <p:cNvGrpSpPr/>
          <p:nvPr/>
        </p:nvGrpSpPr>
        <p:grpSpPr>
          <a:xfrm>
            <a:off x="1115616" y="3861048"/>
            <a:ext cx="288023" cy="431999"/>
            <a:chOff x="2555776" y="3212976"/>
            <a:chExt cx="2016224" cy="3240360"/>
          </a:xfrm>
        </p:grpSpPr>
        <p:cxnSp>
          <p:nvCxnSpPr>
            <p:cNvPr id="661" name="Straight Connector 660"/>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6" name="Smiley Face 665"/>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67" name="Group 666"/>
          <p:cNvGrpSpPr/>
          <p:nvPr/>
        </p:nvGrpSpPr>
        <p:grpSpPr>
          <a:xfrm>
            <a:off x="3203848" y="3861048"/>
            <a:ext cx="288023" cy="431999"/>
            <a:chOff x="2555776" y="3212976"/>
            <a:chExt cx="2016224" cy="3240360"/>
          </a:xfrm>
        </p:grpSpPr>
        <p:cxnSp>
          <p:nvCxnSpPr>
            <p:cNvPr id="668" name="Straight Connector 66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3" name="Smiley Face 67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74" name="Group 673"/>
          <p:cNvGrpSpPr/>
          <p:nvPr/>
        </p:nvGrpSpPr>
        <p:grpSpPr>
          <a:xfrm>
            <a:off x="2412330" y="3861048"/>
            <a:ext cx="288023" cy="431999"/>
            <a:chOff x="2555776" y="3212976"/>
            <a:chExt cx="2016224" cy="3240360"/>
          </a:xfrm>
        </p:grpSpPr>
        <p:cxnSp>
          <p:nvCxnSpPr>
            <p:cNvPr id="675" name="Straight Connector 674"/>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0" name="Smiley Face 679"/>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81" name="Group 680"/>
          <p:cNvGrpSpPr/>
          <p:nvPr/>
        </p:nvGrpSpPr>
        <p:grpSpPr>
          <a:xfrm>
            <a:off x="4283959" y="3861048"/>
            <a:ext cx="288023" cy="431999"/>
            <a:chOff x="2555776" y="3212976"/>
            <a:chExt cx="2016224" cy="3240360"/>
          </a:xfrm>
        </p:grpSpPr>
        <p:cxnSp>
          <p:nvCxnSpPr>
            <p:cNvPr id="682" name="Straight Connector 68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7" name="Smiley Face 68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295226"/>
            <a:ext cx="2592288" cy="3633022"/>
          </a:xfrm>
          <a:prstGeom prst="rect">
            <a:avLst/>
          </a:prstGeom>
          <a:ln>
            <a:solidFill>
              <a:schemeClr val="tx1"/>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3551816"/>
            <a:ext cx="2794751" cy="3031322"/>
          </a:xfrm>
          <a:prstGeom prst="rect">
            <a:avLst/>
          </a:prstGeom>
          <a:ln>
            <a:solidFill>
              <a:schemeClr val="tx1"/>
            </a:solidFill>
          </a:ln>
        </p:spPr>
      </p:pic>
      <p:cxnSp>
        <p:nvCxnSpPr>
          <p:cNvPr id="182" name="Straight Arrow Connector 181"/>
          <p:cNvCxnSpPr/>
          <p:nvPr/>
        </p:nvCxnSpPr>
        <p:spPr bwMode="auto">
          <a:xfrm>
            <a:off x="4860032" y="4437112"/>
            <a:ext cx="1152128" cy="355281"/>
          </a:xfrm>
          <a:prstGeom prst="straightConnector1">
            <a:avLst/>
          </a:prstGeom>
          <a:solidFill>
            <a:schemeClr val="accent1"/>
          </a:solidFill>
          <a:ln w="28575" cap="flat" cmpd="sng" algn="ctr">
            <a:solidFill>
              <a:srgbClr val="D23535"/>
            </a:solidFill>
            <a:prstDash val="solid"/>
            <a:round/>
            <a:headEnd type="none" w="med" len="med"/>
            <a:tailEnd type="arrow"/>
          </a:ln>
          <a:effectLst/>
        </p:spPr>
      </p:cxnSp>
      <p:cxnSp>
        <p:nvCxnSpPr>
          <p:cNvPr id="185" name="Straight Arrow Connector 184"/>
          <p:cNvCxnSpPr/>
          <p:nvPr/>
        </p:nvCxnSpPr>
        <p:spPr bwMode="auto">
          <a:xfrm>
            <a:off x="3051546" y="1916791"/>
            <a:ext cx="2888606" cy="2520321"/>
          </a:xfrm>
          <a:prstGeom prst="straightConnector1">
            <a:avLst/>
          </a:prstGeom>
          <a:solidFill>
            <a:schemeClr val="accent1"/>
          </a:solidFill>
          <a:ln w="28575" cap="flat" cmpd="sng" algn="ctr">
            <a:solidFill>
              <a:srgbClr val="D23535"/>
            </a:solidFill>
            <a:prstDash val="solid"/>
            <a:round/>
            <a:headEnd type="none" w="med" len="med"/>
            <a:tailEnd type="arrow"/>
          </a:ln>
          <a:effectLst/>
        </p:spPr>
      </p:cxnSp>
    </p:spTree>
    <p:extLst>
      <p:ext uri="{BB962C8B-B14F-4D97-AF65-F5344CB8AC3E}">
        <p14:creationId xmlns:p14="http://schemas.microsoft.com/office/powerpoint/2010/main" val="4237066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29816" y="1268760"/>
            <a:ext cx="4174232" cy="4926725"/>
          </a:xfrm>
          <a:ln w="25400">
            <a:solidFill>
              <a:schemeClr val="tx1"/>
            </a:solidFill>
          </a:ln>
        </p:spPr>
        <p:txBody>
          <a:bodyPr/>
          <a:lstStyle/>
          <a:p>
            <a:r>
              <a:rPr lang="en-AU" dirty="0" smtClean="0"/>
              <a:t> </a:t>
            </a:r>
          </a:p>
        </p:txBody>
      </p:sp>
      <p:sp>
        <p:nvSpPr>
          <p:cNvPr id="498" name="Title 1"/>
          <p:cNvSpPr txBox="1">
            <a:spLocks/>
          </p:cNvSpPr>
          <p:nvPr/>
        </p:nvSpPr>
        <p:spPr>
          <a:xfrm>
            <a:off x="971600" y="245716"/>
            <a:ext cx="3960440" cy="951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600" dirty="0"/>
              <a:t>C</a:t>
            </a:r>
            <a:r>
              <a:rPr lang="en-AU" sz="3600" dirty="0" smtClean="0"/>
              <a:t>lassroom</a:t>
            </a:r>
          </a:p>
        </p:txBody>
      </p:sp>
      <p:sp>
        <p:nvSpPr>
          <p:cNvPr id="267" name="Title 1"/>
          <p:cNvSpPr txBox="1">
            <a:spLocks/>
          </p:cNvSpPr>
          <p:nvPr/>
        </p:nvSpPr>
        <p:spPr>
          <a:xfrm>
            <a:off x="1790409" y="1981938"/>
            <a:ext cx="1797968" cy="95103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smtClean="0"/>
          </a:p>
        </p:txBody>
      </p:sp>
      <p:grpSp>
        <p:nvGrpSpPr>
          <p:cNvPr id="277" name="Group 276"/>
          <p:cNvGrpSpPr/>
          <p:nvPr/>
        </p:nvGrpSpPr>
        <p:grpSpPr>
          <a:xfrm>
            <a:off x="4283968" y="5445843"/>
            <a:ext cx="288023" cy="431999"/>
            <a:chOff x="2555776" y="3212976"/>
            <a:chExt cx="2016224" cy="3240360"/>
          </a:xfrm>
        </p:grpSpPr>
        <p:cxnSp>
          <p:nvCxnSpPr>
            <p:cNvPr id="628" name="Straight Connector 62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3" name="Smiley Face 63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78" name="Group 277"/>
          <p:cNvGrpSpPr/>
          <p:nvPr/>
        </p:nvGrpSpPr>
        <p:grpSpPr>
          <a:xfrm>
            <a:off x="3203857" y="2998141"/>
            <a:ext cx="288023" cy="431999"/>
            <a:chOff x="2555776" y="3212976"/>
            <a:chExt cx="2016224" cy="3240360"/>
          </a:xfrm>
        </p:grpSpPr>
        <p:cxnSp>
          <p:nvCxnSpPr>
            <p:cNvPr id="622" name="Straight Connector 62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7" name="Smiley Face 62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79" name="Group 278"/>
          <p:cNvGrpSpPr/>
          <p:nvPr/>
        </p:nvGrpSpPr>
        <p:grpSpPr>
          <a:xfrm>
            <a:off x="3715893" y="4725193"/>
            <a:ext cx="288023" cy="431999"/>
            <a:chOff x="2555776" y="3212976"/>
            <a:chExt cx="2016224" cy="3240360"/>
          </a:xfrm>
        </p:grpSpPr>
        <p:cxnSp>
          <p:nvCxnSpPr>
            <p:cNvPr id="616" name="Straight Connector 61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1" name="Smiley Face 62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81" name="Group 280"/>
          <p:cNvGrpSpPr/>
          <p:nvPr/>
        </p:nvGrpSpPr>
        <p:grpSpPr>
          <a:xfrm>
            <a:off x="3715893" y="5445843"/>
            <a:ext cx="288023" cy="431999"/>
            <a:chOff x="2555776" y="3212976"/>
            <a:chExt cx="2016224" cy="3240360"/>
          </a:xfrm>
        </p:grpSpPr>
        <p:cxnSp>
          <p:nvCxnSpPr>
            <p:cNvPr id="604" name="Straight Connector 60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9" name="Smiley Face 60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82" name="Group 281"/>
          <p:cNvGrpSpPr/>
          <p:nvPr/>
        </p:nvGrpSpPr>
        <p:grpSpPr>
          <a:xfrm>
            <a:off x="1115625" y="5517281"/>
            <a:ext cx="288023" cy="431999"/>
            <a:chOff x="2555776" y="3212976"/>
            <a:chExt cx="2016224" cy="3240360"/>
          </a:xfrm>
        </p:grpSpPr>
        <p:cxnSp>
          <p:nvCxnSpPr>
            <p:cNvPr id="598" name="Straight Connector 59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3" name="Smiley Face 60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5" name="Group 324"/>
          <p:cNvGrpSpPr/>
          <p:nvPr/>
        </p:nvGrpSpPr>
        <p:grpSpPr>
          <a:xfrm>
            <a:off x="1621391" y="5517281"/>
            <a:ext cx="288023" cy="431999"/>
            <a:chOff x="2555776" y="3212976"/>
            <a:chExt cx="2016224" cy="3240360"/>
          </a:xfrm>
        </p:grpSpPr>
        <p:cxnSp>
          <p:nvCxnSpPr>
            <p:cNvPr id="592" name="Straight Connector 59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7" name="Smiley Face 59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6" name="Group 325"/>
          <p:cNvGrpSpPr/>
          <p:nvPr/>
        </p:nvGrpSpPr>
        <p:grpSpPr>
          <a:xfrm>
            <a:off x="2340901" y="5517281"/>
            <a:ext cx="288023" cy="431999"/>
            <a:chOff x="2555776" y="3212976"/>
            <a:chExt cx="2016224" cy="3240360"/>
          </a:xfrm>
        </p:grpSpPr>
        <p:cxnSp>
          <p:nvCxnSpPr>
            <p:cNvPr id="586" name="Straight Connector 58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1" name="Smiley Face 59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7" name="Group 326"/>
          <p:cNvGrpSpPr/>
          <p:nvPr/>
        </p:nvGrpSpPr>
        <p:grpSpPr>
          <a:xfrm>
            <a:off x="1764267" y="4725193"/>
            <a:ext cx="288023" cy="431999"/>
            <a:chOff x="2555776" y="3212976"/>
            <a:chExt cx="2016224" cy="3240360"/>
          </a:xfrm>
        </p:grpSpPr>
        <p:cxnSp>
          <p:nvCxnSpPr>
            <p:cNvPr id="580" name="Straight Connector 579"/>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5" name="Smiley Face 584"/>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8" name="Group 327"/>
          <p:cNvGrpSpPr/>
          <p:nvPr/>
        </p:nvGrpSpPr>
        <p:grpSpPr>
          <a:xfrm>
            <a:off x="1115625" y="4725193"/>
            <a:ext cx="288023" cy="431999"/>
            <a:chOff x="2555776" y="3212976"/>
            <a:chExt cx="2016224" cy="3240360"/>
          </a:xfrm>
        </p:grpSpPr>
        <p:cxnSp>
          <p:nvCxnSpPr>
            <p:cNvPr id="574" name="Straight Connector 57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9" name="Smiley Face 57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29" name="Group 328"/>
          <p:cNvGrpSpPr/>
          <p:nvPr/>
        </p:nvGrpSpPr>
        <p:grpSpPr>
          <a:xfrm>
            <a:off x="2991791" y="5517281"/>
            <a:ext cx="288023" cy="431999"/>
            <a:chOff x="2555776" y="3212976"/>
            <a:chExt cx="2016224" cy="3240360"/>
          </a:xfrm>
        </p:grpSpPr>
        <p:cxnSp>
          <p:nvCxnSpPr>
            <p:cNvPr id="568" name="Straight Connector 56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3" name="Smiley Face 57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30" name="Group 329"/>
          <p:cNvGrpSpPr/>
          <p:nvPr/>
        </p:nvGrpSpPr>
        <p:grpSpPr>
          <a:xfrm>
            <a:off x="3203857" y="4725193"/>
            <a:ext cx="288023" cy="431999"/>
            <a:chOff x="2555776" y="3212976"/>
            <a:chExt cx="2016224" cy="3240360"/>
          </a:xfrm>
        </p:grpSpPr>
        <p:cxnSp>
          <p:nvCxnSpPr>
            <p:cNvPr id="429" name="Straight Connector 428"/>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7" name="Smiley Face 56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31" name="Group 330"/>
          <p:cNvGrpSpPr/>
          <p:nvPr/>
        </p:nvGrpSpPr>
        <p:grpSpPr>
          <a:xfrm>
            <a:off x="2412339" y="4725193"/>
            <a:ext cx="288023" cy="431999"/>
            <a:chOff x="2555776" y="3212976"/>
            <a:chExt cx="2016224" cy="3240360"/>
          </a:xfrm>
        </p:grpSpPr>
        <p:cxnSp>
          <p:nvCxnSpPr>
            <p:cNvPr id="423" name="Straight Connector 422"/>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8" name="Smiley Face 427"/>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6" name="Group 345"/>
          <p:cNvGrpSpPr/>
          <p:nvPr/>
        </p:nvGrpSpPr>
        <p:grpSpPr>
          <a:xfrm>
            <a:off x="1835705" y="3069579"/>
            <a:ext cx="288023" cy="431999"/>
            <a:chOff x="2555776" y="3212976"/>
            <a:chExt cx="2016224" cy="3240360"/>
          </a:xfrm>
        </p:grpSpPr>
        <p:cxnSp>
          <p:nvCxnSpPr>
            <p:cNvPr id="417" name="Straight Connector 416"/>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2" name="Smiley Face 421"/>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8" name="Group 347"/>
          <p:cNvGrpSpPr/>
          <p:nvPr/>
        </p:nvGrpSpPr>
        <p:grpSpPr>
          <a:xfrm>
            <a:off x="4283968" y="4725193"/>
            <a:ext cx="288023" cy="431999"/>
            <a:chOff x="2555776" y="3212976"/>
            <a:chExt cx="2016224" cy="3240360"/>
          </a:xfrm>
        </p:grpSpPr>
        <p:cxnSp>
          <p:nvCxnSpPr>
            <p:cNvPr id="398" name="Straight Connector 39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0" name="Smiley Face 409"/>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49" name="Group 348"/>
          <p:cNvGrpSpPr/>
          <p:nvPr/>
        </p:nvGrpSpPr>
        <p:grpSpPr>
          <a:xfrm>
            <a:off x="1115625" y="2998141"/>
            <a:ext cx="288023" cy="431999"/>
            <a:chOff x="2555776" y="3212976"/>
            <a:chExt cx="2016224" cy="3240360"/>
          </a:xfrm>
        </p:grpSpPr>
        <p:cxnSp>
          <p:nvCxnSpPr>
            <p:cNvPr id="392" name="Straight Connector 39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7" name="Smiley Face 39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0" name="Group 349"/>
          <p:cNvGrpSpPr/>
          <p:nvPr/>
        </p:nvGrpSpPr>
        <p:grpSpPr>
          <a:xfrm>
            <a:off x="2483777" y="2998141"/>
            <a:ext cx="288023" cy="431999"/>
            <a:chOff x="2555776" y="3212976"/>
            <a:chExt cx="2016224" cy="3240360"/>
          </a:xfrm>
        </p:grpSpPr>
        <p:cxnSp>
          <p:nvCxnSpPr>
            <p:cNvPr id="386" name="Straight Connector 38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1" name="Smiley Face 39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2" name="Group 351"/>
          <p:cNvGrpSpPr/>
          <p:nvPr/>
        </p:nvGrpSpPr>
        <p:grpSpPr>
          <a:xfrm>
            <a:off x="2724311" y="1556792"/>
            <a:ext cx="288023" cy="431999"/>
            <a:chOff x="2555776" y="3212976"/>
            <a:chExt cx="2016224" cy="3240360"/>
          </a:xfrm>
        </p:grpSpPr>
        <p:cxnSp>
          <p:nvCxnSpPr>
            <p:cNvPr id="374" name="Straight Connector 37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9" name="Smiley Face 37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4" name="Group 353"/>
          <p:cNvGrpSpPr/>
          <p:nvPr/>
        </p:nvGrpSpPr>
        <p:grpSpPr>
          <a:xfrm>
            <a:off x="3715893" y="3141017"/>
            <a:ext cx="288023" cy="431999"/>
            <a:chOff x="2555776" y="3212976"/>
            <a:chExt cx="2016224" cy="3240360"/>
          </a:xfrm>
        </p:grpSpPr>
        <p:cxnSp>
          <p:nvCxnSpPr>
            <p:cNvPr id="362" name="Straight Connector 36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Smiley Face 36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55" name="Group 354"/>
          <p:cNvGrpSpPr/>
          <p:nvPr/>
        </p:nvGrpSpPr>
        <p:grpSpPr>
          <a:xfrm>
            <a:off x="4355406" y="3069579"/>
            <a:ext cx="288023" cy="431999"/>
            <a:chOff x="2555776" y="3212976"/>
            <a:chExt cx="2016224" cy="3240360"/>
          </a:xfrm>
        </p:grpSpPr>
        <p:cxnSp>
          <p:nvCxnSpPr>
            <p:cNvPr id="356" name="Straight Connector 35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1" name="Smiley Face 36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46" name="Group 645"/>
          <p:cNvGrpSpPr/>
          <p:nvPr/>
        </p:nvGrpSpPr>
        <p:grpSpPr>
          <a:xfrm>
            <a:off x="3715884" y="3861048"/>
            <a:ext cx="288023" cy="431999"/>
            <a:chOff x="2555776" y="3212976"/>
            <a:chExt cx="2016224" cy="3240360"/>
          </a:xfrm>
        </p:grpSpPr>
        <p:cxnSp>
          <p:nvCxnSpPr>
            <p:cNvPr id="647" name="Straight Connector 646"/>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2" name="Smiley Face 651"/>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53" name="Group 652"/>
          <p:cNvGrpSpPr/>
          <p:nvPr/>
        </p:nvGrpSpPr>
        <p:grpSpPr>
          <a:xfrm>
            <a:off x="1764258" y="3861048"/>
            <a:ext cx="288023" cy="431999"/>
            <a:chOff x="2555776" y="3212976"/>
            <a:chExt cx="2016224" cy="3240360"/>
          </a:xfrm>
        </p:grpSpPr>
        <p:cxnSp>
          <p:nvCxnSpPr>
            <p:cNvPr id="654" name="Straight Connector 65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9" name="Smiley Face 65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60" name="Group 659"/>
          <p:cNvGrpSpPr/>
          <p:nvPr/>
        </p:nvGrpSpPr>
        <p:grpSpPr>
          <a:xfrm>
            <a:off x="1115616" y="3861048"/>
            <a:ext cx="288023" cy="431999"/>
            <a:chOff x="2555776" y="3212976"/>
            <a:chExt cx="2016224" cy="3240360"/>
          </a:xfrm>
        </p:grpSpPr>
        <p:cxnSp>
          <p:nvCxnSpPr>
            <p:cNvPr id="661" name="Straight Connector 660"/>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6" name="Smiley Face 665"/>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67" name="Group 666"/>
          <p:cNvGrpSpPr/>
          <p:nvPr/>
        </p:nvGrpSpPr>
        <p:grpSpPr>
          <a:xfrm>
            <a:off x="3203848" y="3861048"/>
            <a:ext cx="288023" cy="431999"/>
            <a:chOff x="2555776" y="3212976"/>
            <a:chExt cx="2016224" cy="3240360"/>
          </a:xfrm>
        </p:grpSpPr>
        <p:cxnSp>
          <p:nvCxnSpPr>
            <p:cNvPr id="668" name="Straight Connector 66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3" name="Smiley Face 67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74" name="Group 673"/>
          <p:cNvGrpSpPr/>
          <p:nvPr/>
        </p:nvGrpSpPr>
        <p:grpSpPr>
          <a:xfrm>
            <a:off x="2412330" y="3861048"/>
            <a:ext cx="288023" cy="431999"/>
            <a:chOff x="2555776" y="3212976"/>
            <a:chExt cx="2016224" cy="3240360"/>
          </a:xfrm>
        </p:grpSpPr>
        <p:cxnSp>
          <p:nvCxnSpPr>
            <p:cNvPr id="675" name="Straight Connector 674"/>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0" name="Smiley Face 679"/>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81" name="Group 680"/>
          <p:cNvGrpSpPr/>
          <p:nvPr/>
        </p:nvGrpSpPr>
        <p:grpSpPr>
          <a:xfrm>
            <a:off x="4283959" y="3861048"/>
            <a:ext cx="288023" cy="431999"/>
            <a:chOff x="2555776" y="3212976"/>
            <a:chExt cx="2016224" cy="3240360"/>
          </a:xfrm>
        </p:grpSpPr>
        <p:cxnSp>
          <p:nvCxnSpPr>
            <p:cNvPr id="682" name="Straight Connector 68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7" name="Smiley Face 68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295226"/>
            <a:ext cx="2592288" cy="3633022"/>
          </a:xfrm>
          <a:prstGeom prst="rect">
            <a:avLst/>
          </a:prstGeom>
          <a:ln>
            <a:solidFill>
              <a:schemeClr val="tx1"/>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3551816"/>
            <a:ext cx="2794751" cy="3031322"/>
          </a:xfrm>
          <a:prstGeom prst="rect">
            <a:avLst/>
          </a:prstGeom>
          <a:ln>
            <a:solidFill>
              <a:schemeClr val="tx1"/>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5983" y="3917988"/>
            <a:ext cx="3782608" cy="2378678"/>
          </a:xfrm>
          <a:prstGeom prst="rect">
            <a:avLst/>
          </a:prstGeom>
        </p:spPr>
      </p:pic>
    </p:spTree>
    <p:extLst>
      <p:ext uri="{BB962C8B-B14F-4D97-AF65-F5344CB8AC3E}">
        <p14:creationId xmlns:p14="http://schemas.microsoft.com/office/powerpoint/2010/main" val="4075289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49974"/>
            <a:ext cx="2304256" cy="976525"/>
          </a:xfrm>
          <a:prstGeom prst="rect">
            <a:avLst/>
          </a:prstGeom>
        </p:spPr>
      </p:pic>
      <p:grpSp>
        <p:nvGrpSpPr>
          <p:cNvPr id="3" name="Group 2"/>
          <p:cNvGrpSpPr/>
          <p:nvPr/>
        </p:nvGrpSpPr>
        <p:grpSpPr>
          <a:xfrm>
            <a:off x="4433129" y="3356992"/>
            <a:ext cx="288023" cy="431999"/>
            <a:chOff x="2555776" y="3212976"/>
            <a:chExt cx="2016224" cy="3240360"/>
          </a:xfrm>
        </p:grpSpPr>
        <p:cxnSp>
          <p:nvCxnSpPr>
            <p:cNvPr id="4" name="Straight Connector 3"/>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miley Face 8"/>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10" name="Group 9"/>
          <p:cNvGrpSpPr/>
          <p:nvPr/>
        </p:nvGrpSpPr>
        <p:grpSpPr>
          <a:xfrm>
            <a:off x="2115514" y="3460736"/>
            <a:ext cx="288023" cy="431999"/>
            <a:chOff x="2555776" y="3212976"/>
            <a:chExt cx="2016224" cy="3240360"/>
          </a:xfrm>
        </p:grpSpPr>
        <p:cxnSp>
          <p:nvCxnSpPr>
            <p:cNvPr id="11" name="Straight Connector 10"/>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miley Face 15"/>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17" name="Group 16"/>
          <p:cNvGrpSpPr/>
          <p:nvPr/>
        </p:nvGrpSpPr>
        <p:grpSpPr>
          <a:xfrm>
            <a:off x="1868637" y="3099207"/>
            <a:ext cx="288023" cy="431999"/>
            <a:chOff x="2555776" y="3212976"/>
            <a:chExt cx="2016224" cy="3240360"/>
          </a:xfrm>
        </p:grpSpPr>
        <p:cxnSp>
          <p:nvCxnSpPr>
            <p:cNvPr id="18" name="Straight Connector 17"/>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Smiley Face 22"/>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24" name="Group 23"/>
          <p:cNvGrpSpPr/>
          <p:nvPr/>
        </p:nvGrpSpPr>
        <p:grpSpPr>
          <a:xfrm>
            <a:off x="2332090" y="3129828"/>
            <a:ext cx="288023" cy="431999"/>
            <a:chOff x="2555776" y="3212976"/>
            <a:chExt cx="2016224" cy="3240360"/>
          </a:xfrm>
        </p:grpSpPr>
        <p:cxnSp>
          <p:nvCxnSpPr>
            <p:cNvPr id="25" name="Straight Connector 24"/>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Smiley Face 29"/>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1" name="Group 30"/>
          <p:cNvGrpSpPr/>
          <p:nvPr/>
        </p:nvGrpSpPr>
        <p:grpSpPr>
          <a:xfrm>
            <a:off x="1833193" y="3637796"/>
            <a:ext cx="288023" cy="431999"/>
            <a:chOff x="2555776" y="3212976"/>
            <a:chExt cx="2016224" cy="3240360"/>
          </a:xfrm>
        </p:grpSpPr>
        <p:cxnSp>
          <p:nvCxnSpPr>
            <p:cNvPr id="32" name="Straight Connector 31"/>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Smiley Face 36"/>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38" name="Group 37"/>
          <p:cNvGrpSpPr/>
          <p:nvPr/>
        </p:nvGrpSpPr>
        <p:grpSpPr>
          <a:xfrm>
            <a:off x="1596013" y="3353991"/>
            <a:ext cx="288023" cy="431999"/>
            <a:chOff x="2555776" y="3212976"/>
            <a:chExt cx="2016224" cy="3240360"/>
          </a:xfrm>
        </p:grpSpPr>
        <p:cxnSp>
          <p:nvCxnSpPr>
            <p:cNvPr id="39" name="Straight Connector 38"/>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Smiley Face 43"/>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45" name="Group 44"/>
          <p:cNvGrpSpPr/>
          <p:nvPr/>
        </p:nvGrpSpPr>
        <p:grpSpPr>
          <a:xfrm>
            <a:off x="4405379" y="1890264"/>
            <a:ext cx="288023" cy="431999"/>
            <a:chOff x="2555776" y="3212976"/>
            <a:chExt cx="2016224" cy="3240360"/>
          </a:xfrm>
        </p:grpSpPr>
        <p:cxnSp>
          <p:nvCxnSpPr>
            <p:cNvPr id="46" name="Straight Connector 45"/>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Smiley Face 50"/>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52" name="Group 51"/>
          <p:cNvGrpSpPr/>
          <p:nvPr/>
        </p:nvGrpSpPr>
        <p:grpSpPr>
          <a:xfrm>
            <a:off x="4211960" y="1211152"/>
            <a:ext cx="288023" cy="431999"/>
            <a:chOff x="2555776" y="3212976"/>
            <a:chExt cx="2016224" cy="3240360"/>
          </a:xfrm>
        </p:grpSpPr>
        <p:cxnSp>
          <p:nvCxnSpPr>
            <p:cNvPr id="53" name="Straight Connector 52"/>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Smiley Face 57"/>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59" name="Group 58"/>
          <p:cNvGrpSpPr/>
          <p:nvPr/>
        </p:nvGrpSpPr>
        <p:grpSpPr>
          <a:xfrm>
            <a:off x="4605967" y="1211152"/>
            <a:ext cx="288023" cy="431999"/>
            <a:chOff x="2555776" y="3212976"/>
            <a:chExt cx="2016224" cy="3240360"/>
          </a:xfrm>
        </p:grpSpPr>
        <p:cxnSp>
          <p:nvCxnSpPr>
            <p:cNvPr id="60" name="Straight Connector 59"/>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Smiley Face 64"/>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grpSp>
        <p:nvGrpSpPr>
          <p:cNvPr id="66" name="Group 65"/>
          <p:cNvGrpSpPr/>
          <p:nvPr/>
        </p:nvGrpSpPr>
        <p:grpSpPr>
          <a:xfrm>
            <a:off x="4958955" y="1196752"/>
            <a:ext cx="288023" cy="431999"/>
            <a:chOff x="2555776" y="3212976"/>
            <a:chExt cx="2016224" cy="3240360"/>
          </a:xfrm>
        </p:grpSpPr>
        <p:cxnSp>
          <p:nvCxnSpPr>
            <p:cNvPr id="67" name="Straight Connector 66"/>
            <p:cNvCxnSpPr/>
            <p:nvPr/>
          </p:nvCxnSpPr>
          <p:spPr>
            <a:xfrm flipH="1">
              <a:off x="3347864" y="4218992"/>
              <a:ext cx="29506" cy="115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2555776" y="4653136"/>
              <a:ext cx="7920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347864" y="4653136"/>
              <a:ext cx="1224136"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843808" y="5373216"/>
              <a:ext cx="504056"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347864" y="5373216"/>
              <a:ext cx="612068"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Smiley Face 71"/>
            <p:cNvSpPr/>
            <p:nvPr/>
          </p:nvSpPr>
          <p:spPr>
            <a:xfrm>
              <a:off x="2843808" y="3212976"/>
              <a:ext cx="1008112" cy="1008112"/>
            </a:xfrm>
            <a:prstGeom prst="smileyFace">
              <a:avLst>
                <a:gd name="adj" fmla="val 4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3094040"/>
            <a:ext cx="896483" cy="1087512"/>
          </a:xfrm>
          <a:prstGeom prst="rect">
            <a:avLst/>
          </a:prstGeom>
          <a:ln>
            <a:solidFill>
              <a:schemeClr val="tx1"/>
            </a:solidFill>
          </a:ln>
        </p:spPr>
      </p:pic>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3909" y="4797152"/>
            <a:ext cx="930173" cy="1303612"/>
          </a:xfrm>
          <a:prstGeom prst="rect">
            <a:avLst/>
          </a:prstGeom>
          <a:ln>
            <a:solidFill>
              <a:schemeClr val="tx1"/>
            </a:solidFill>
          </a:ln>
        </p:spPr>
      </p:pic>
      <p:cxnSp>
        <p:nvCxnSpPr>
          <p:cNvPr id="75" name="Straight Arrow Connector 74"/>
          <p:cNvCxnSpPr/>
          <p:nvPr/>
        </p:nvCxnSpPr>
        <p:spPr bwMode="auto">
          <a:xfrm flipH="1" flipV="1">
            <a:off x="2915816" y="3561827"/>
            <a:ext cx="1325526" cy="3223"/>
          </a:xfrm>
          <a:prstGeom prst="straightConnector1">
            <a:avLst/>
          </a:prstGeom>
          <a:solidFill>
            <a:schemeClr val="accent1"/>
          </a:solidFill>
          <a:ln w="28575" cap="flat" cmpd="sng" algn="ctr">
            <a:solidFill>
              <a:srgbClr val="D23535"/>
            </a:solidFill>
            <a:prstDash val="solid"/>
            <a:round/>
            <a:headEnd type="none" w="med" len="med"/>
            <a:tailEnd type="arrow"/>
          </a:ln>
          <a:effectLst/>
        </p:spPr>
      </p:cxnSp>
      <p:cxnSp>
        <p:nvCxnSpPr>
          <p:cNvPr id="79" name="Straight Arrow Connector 78"/>
          <p:cNvCxnSpPr/>
          <p:nvPr/>
        </p:nvCxnSpPr>
        <p:spPr bwMode="auto">
          <a:xfrm flipV="1">
            <a:off x="4558237" y="2596574"/>
            <a:ext cx="4012" cy="697072"/>
          </a:xfrm>
          <a:prstGeom prst="straightConnector1">
            <a:avLst/>
          </a:prstGeom>
          <a:solidFill>
            <a:schemeClr val="accent1"/>
          </a:solidFill>
          <a:ln w="28575" cap="flat" cmpd="sng" algn="ctr">
            <a:solidFill>
              <a:srgbClr val="D23535"/>
            </a:solidFill>
            <a:prstDash val="solid"/>
            <a:round/>
            <a:headEnd type="none" w="med" len="med"/>
            <a:tailEnd type="arrow"/>
          </a:ln>
          <a:effectLst/>
        </p:spPr>
      </p:cxnSp>
      <p:cxnSp>
        <p:nvCxnSpPr>
          <p:cNvPr id="82" name="Straight Arrow Connector 81"/>
          <p:cNvCxnSpPr/>
          <p:nvPr/>
        </p:nvCxnSpPr>
        <p:spPr bwMode="auto">
          <a:xfrm>
            <a:off x="4854877" y="3568444"/>
            <a:ext cx="1085499" cy="0"/>
          </a:xfrm>
          <a:prstGeom prst="straightConnector1">
            <a:avLst/>
          </a:prstGeom>
          <a:solidFill>
            <a:schemeClr val="accent1"/>
          </a:solidFill>
          <a:ln w="28575" cap="flat" cmpd="sng" algn="ctr">
            <a:solidFill>
              <a:srgbClr val="D23535"/>
            </a:solidFill>
            <a:prstDash val="solid"/>
            <a:round/>
            <a:headEnd type="none" w="med" len="med"/>
            <a:tailEnd type="arrow"/>
          </a:ln>
          <a:effectLst/>
        </p:spPr>
      </p:cxnSp>
      <p:cxnSp>
        <p:nvCxnSpPr>
          <p:cNvPr id="84" name="Straight Arrow Connector 83"/>
          <p:cNvCxnSpPr/>
          <p:nvPr/>
        </p:nvCxnSpPr>
        <p:spPr bwMode="auto">
          <a:xfrm>
            <a:off x="4552356" y="3925795"/>
            <a:ext cx="0" cy="644260"/>
          </a:xfrm>
          <a:prstGeom prst="straightConnector1">
            <a:avLst/>
          </a:prstGeom>
          <a:solidFill>
            <a:schemeClr val="accent1"/>
          </a:solidFill>
          <a:ln w="28575" cap="flat" cmpd="sng" algn="ctr">
            <a:solidFill>
              <a:srgbClr val="D23535"/>
            </a:solidFill>
            <a:prstDash val="solid"/>
            <a:round/>
            <a:headEnd type="none" w="med" len="med"/>
            <a:tailEnd type="arrow"/>
          </a:ln>
          <a:effectLst/>
        </p:spPr>
      </p:cxnSp>
      <p:cxnSp>
        <p:nvCxnSpPr>
          <p:cNvPr id="87" name="Straight Arrow Connector 86"/>
          <p:cNvCxnSpPr/>
          <p:nvPr/>
        </p:nvCxnSpPr>
        <p:spPr bwMode="auto">
          <a:xfrm>
            <a:off x="3995936" y="3573451"/>
            <a:ext cx="401182" cy="108085"/>
          </a:xfrm>
          <a:prstGeom prst="straightConnector1">
            <a:avLst/>
          </a:prstGeom>
          <a:solidFill>
            <a:schemeClr val="accent1"/>
          </a:solidFill>
          <a:ln w="28575" cap="flat" cmpd="sng" algn="ctr">
            <a:solidFill>
              <a:srgbClr val="D23535"/>
            </a:solidFill>
            <a:prstDash val="solid"/>
            <a:round/>
            <a:headEnd type="none" w="med" len="med"/>
            <a:tailEnd type="arrow"/>
          </a:ln>
          <a:effectLst/>
        </p:spPr>
      </p:cxnSp>
      <p:sp>
        <p:nvSpPr>
          <p:cNvPr id="80" name="Title 1"/>
          <p:cNvSpPr txBox="1">
            <a:spLocks/>
          </p:cNvSpPr>
          <p:nvPr/>
        </p:nvSpPr>
        <p:spPr>
          <a:xfrm>
            <a:off x="32955" y="2365972"/>
            <a:ext cx="2639455" cy="456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000" dirty="0"/>
              <a:t>c</a:t>
            </a:r>
            <a:r>
              <a:rPr lang="en-AU" sz="2000" dirty="0" smtClean="0"/>
              <a:t>ontribution to groups </a:t>
            </a:r>
            <a:r>
              <a:rPr lang="en-AU" sz="2000" dirty="0" smtClean="0"/>
              <a:t>mode</a:t>
            </a:r>
          </a:p>
        </p:txBody>
      </p:sp>
      <p:sp>
        <p:nvSpPr>
          <p:cNvPr id="81" name="Title 1"/>
          <p:cNvSpPr txBox="1">
            <a:spLocks/>
          </p:cNvSpPr>
          <p:nvPr/>
        </p:nvSpPr>
        <p:spPr>
          <a:xfrm>
            <a:off x="5580112" y="738236"/>
            <a:ext cx="2639455" cy="456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000" dirty="0" smtClean="0"/>
              <a:t>multiple assessor </a:t>
            </a:r>
            <a:r>
              <a:rPr lang="en-AU" sz="2000" dirty="0" smtClean="0"/>
              <a:t>mode</a:t>
            </a:r>
          </a:p>
          <a:p>
            <a:r>
              <a:rPr lang="en-AU" sz="2000" dirty="0" smtClean="0"/>
              <a:t>eg assessing presentations</a:t>
            </a:r>
            <a:endParaRPr lang="en-AU" sz="2000" dirty="0" smtClean="0"/>
          </a:p>
        </p:txBody>
      </p:sp>
      <p:sp>
        <p:nvSpPr>
          <p:cNvPr id="83" name="Title 1"/>
          <p:cNvSpPr txBox="1">
            <a:spLocks/>
          </p:cNvSpPr>
          <p:nvPr/>
        </p:nvSpPr>
        <p:spPr>
          <a:xfrm>
            <a:off x="6300192" y="4437112"/>
            <a:ext cx="2639455" cy="456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000" dirty="0" smtClean="0"/>
              <a:t>multiple/quiz/clicker choice mode</a:t>
            </a:r>
          </a:p>
        </p:txBody>
      </p:sp>
      <p:sp>
        <p:nvSpPr>
          <p:cNvPr id="85" name="Title 1"/>
          <p:cNvSpPr txBox="1">
            <a:spLocks/>
          </p:cNvSpPr>
          <p:nvPr/>
        </p:nvSpPr>
        <p:spPr>
          <a:xfrm>
            <a:off x="971600" y="5157192"/>
            <a:ext cx="2639455" cy="456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000" dirty="0" smtClean="0"/>
              <a:t>benchmarking </a:t>
            </a:r>
            <a:r>
              <a:rPr lang="en-AU" sz="2000" dirty="0" smtClean="0"/>
              <a:t>mode</a:t>
            </a:r>
          </a:p>
          <a:p>
            <a:r>
              <a:rPr lang="en-AU" sz="2000" dirty="0"/>
              <a:t>e</a:t>
            </a:r>
            <a:r>
              <a:rPr lang="en-AU" sz="2000" dirty="0" smtClean="0"/>
              <a:t>g for helping students to understand criteria</a:t>
            </a:r>
            <a:endParaRPr lang="en-AU" sz="2000" dirty="0" smtClean="0"/>
          </a:p>
        </p:txBody>
      </p:sp>
    </p:spTree>
    <p:extLst>
      <p:ext uri="{BB962C8B-B14F-4D97-AF65-F5344CB8AC3E}">
        <p14:creationId xmlns:p14="http://schemas.microsoft.com/office/powerpoint/2010/main" val="31227230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2030983"/>
            <a:ext cx="7772400" cy="262215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6600" dirty="0" smtClean="0"/>
              <a:t>What the student sees (&amp; does)</a:t>
            </a:r>
            <a:endParaRPr lang="en-AU" sz="8000" dirty="0" smtClean="0"/>
          </a:p>
        </p:txBody>
      </p:sp>
    </p:spTree>
    <p:extLst>
      <p:ext uri="{BB962C8B-B14F-4D97-AF65-F5344CB8AC3E}">
        <p14:creationId xmlns:p14="http://schemas.microsoft.com/office/powerpoint/2010/main" val="39055705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011284"/>
            <a:ext cx="8324283" cy="5040560"/>
          </a:xfrm>
          <a:prstGeom prst="rect">
            <a:avLst/>
          </a:prstGeom>
        </p:spPr>
      </p:pic>
      <p:sp>
        <p:nvSpPr>
          <p:cNvPr id="3" name="Rectangle 2"/>
          <p:cNvSpPr/>
          <p:nvPr/>
        </p:nvSpPr>
        <p:spPr>
          <a:xfrm>
            <a:off x="5723022" y="3358090"/>
            <a:ext cx="2691763" cy="1200329"/>
          </a:xfrm>
          <a:prstGeom prst="rect">
            <a:avLst/>
          </a:prstGeom>
        </p:spPr>
        <p:txBody>
          <a:bodyPr wrap="none">
            <a:spAutoFit/>
          </a:bodyPr>
          <a:lstStyle/>
          <a:p>
            <a:r>
              <a:rPr lang="en-AU" sz="3600" dirty="0" smtClean="0">
                <a:solidFill>
                  <a:srgbClr val="FFFF00"/>
                </a:solidFill>
              </a:rPr>
              <a:t>same log-in </a:t>
            </a:r>
          </a:p>
          <a:p>
            <a:r>
              <a:rPr lang="en-AU" sz="3600" dirty="0" smtClean="0">
                <a:solidFill>
                  <a:srgbClr val="FFFF00"/>
                </a:solidFill>
              </a:rPr>
              <a:t>as </a:t>
            </a:r>
            <a:r>
              <a:rPr lang="en-AU" sz="3600" dirty="0" err="1" smtClean="0">
                <a:solidFill>
                  <a:srgbClr val="FFFF00"/>
                </a:solidFill>
              </a:rPr>
              <a:t>UTSOnline</a:t>
            </a:r>
            <a:endParaRPr lang="en-AU" sz="3600" dirty="0">
              <a:solidFill>
                <a:srgbClr val="FFFF00"/>
              </a:solidFill>
            </a:endParaRPr>
          </a:p>
        </p:txBody>
      </p:sp>
      <p:cxnSp>
        <p:nvCxnSpPr>
          <p:cNvPr id="4" name="Straight Arrow Connector 3"/>
          <p:cNvCxnSpPr/>
          <p:nvPr/>
        </p:nvCxnSpPr>
        <p:spPr>
          <a:xfrm flipH="1">
            <a:off x="4572000" y="3861048"/>
            <a:ext cx="864096"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1755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3589"/>
            <a:ext cx="8229600" cy="1143000"/>
          </a:xfrm>
        </p:spPr>
        <p:txBody>
          <a:bodyPr/>
          <a:lstStyle/>
          <a:p>
            <a:r>
              <a:rPr lang="en-US" dirty="0" smtClean="0"/>
              <a:t>1980s graduate application</a:t>
            </a:r>
            <a:endParaRPr lang="en-US" dirty="0"/>
          </a:p>
        </p:txBody>
      </p:sp>
      <p:sp>
        <p:nvSpPr>
          <p:cNvPr id="3" name="Content Placeholder 2"/>
          <p:cNvSpPr>
            <a:spLocks noGrp="1"/>
          </p:cNvSpPr>
          <p:nvPr>
            <p:ph idx="1"/>
          </p:nvPr>
        </p:nvSpPr>
        <p:spPr>
          <a:xfrm>
            <a:off x="457200" y="2216945"/>
            <a:ext cx="8229600" cy="3909218"/>
          </a:xfrm>
        </p:spPr>
        <p:txBody>
          <a:bodyPr/>
          <a:lstStyle/>
          <a:p>
            <a:pPr marL="514350" indent="-514350">
              <a:buFont typeface="+mj-lt"/>
              <a:buAutoNum type="arabicPeriod"/>
            </a:pPr>
            <a:r>
              <a:rPr lang="en-US" dirty="0" smtClean="0"/>
              <a:t>Written CV and application letter </a:t>
            </a:r>
          </a:p>
          <a:p>
            <a:pPr marL="514350" indent="-514350">
              <a:buFont typeface="+mj-lt"/>
              <a:buAutoNum type="arabicPeriod"/>
            </a:pPr>
            <a:endParaRPr lang="en-US" dirty="0"/>
          </a:p>
          <a:p>
            <a:pPr marL="514350" indent="-514350">
              <a:buFont typeface="+mj-lt"/>
              <a:buAutoNum type="arabicPeriod"/>
            </a:pPr>
            <a:r>
              <a:rPr lang="en-US" dirty="0" smtClean="0"/>
              <a:t>Fly to a capital city for interview</a:t>
            </a:r>
          </a:p>
          <a:p>
            <a:pPr marL="0" indent="0">
              <a:buNone/>
            </a:pPr>
            <a:endParaRPr lang="en-US" dirty="0"/>
          </a:p>
          <a:p>
            <a:pPr marL="514350" indent="-514350">
              <a:buFont typeface="+mj-lt"/>
              <a:buAutoNum type="arabicPeriod"/>
            </a:pPr>
            <a:r>
              <a:rPr lang="en-US" dirty="0" smtClean="0"/>
              <a:t>Lunch</a:t>
            </a:r>
            <a:endParaRPr lang="en-US" dirty="0"/>
          </a:p>
        </p:txBody>
      </p:sp>
      <p:pic>
        <p:nvPicPr>
          <p:cNvPr id="5" name="Picture 4"/>
          <p:cNvPicPr>
            <a:picLocks noChangeAspect="1"/>
          </p:cNvPicPr>
          <p:nvPr/>
        </p:nvPicPr>
        <p:blipFill>
          <a:blip r:embed="rId2"/>
          <a:stretch>
            <a:fillRect/>
          </a:stretch>
        </p:blipFill>
        <p:spPr>
          <a:xfrm>
            <a:off x="6674504" y="2819101"/>
            <a:ext cx="1603301" cy="3657722"/>
          </a:xfrm>
          <a:prstGeom prst="rect">
            <a:avLst/>
          </a:prstGeom>
        </p:spPr>
      </p:pic>
    </p:spTree>
    <p:extLst>
      <p:ext uri="{BB962C8B-B14F-4D97-AF65-F5344CB8AC3E}">
        <p14:creationId xmlns:p14="http://schemas.microsoft.com/office/powerpoint/2010/main" val="2615681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190" y="533400"/>
            <a:ext cx="7627620" cy="5791200"/>
          </a:xfrm>
          <a:prstGeom prst="rect">
            <a:avLst/>
          </a:prstGeom>
        </p:spPr>
      </p:pic>
      <p:sp>
        <p:nvSpPr>
          <p:cNvPr id="3" name="Oval 2"/>
          <p:cNvSpPr/>
          <p:nvPr/>
        </p:nvSpPr>
        <p:spPr>
          <a:xfrm>
            <a:off x="5940152" y="2224681"/>
            <a:ext cx="2592288" cy="3065145"/>
          </a:xfrm>
          <a:prstGeom prst="ellipse">
            <a:avLst/>
          </a:prstGeom>
          <a:solidFill>
            <a:srgbClr val="FFFF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Oval 3"/>
          <p:cNvSpPr/>
          <p:nvPr/>
        </p:nvSpPr>
        <p:spPr>
          <a:xfrm>
            <a:off x="7092280" y="5825081"/>
            <a:ext cx="720080" cy="484239"/>
          </a:xfrm>
          <a:prstGeom prst="ellipse">
            <a:avLst/>
          </a:prstGeom>
          <a:solidFill>
            <a:srgbClr val="FFFF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478124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179070"/>
            <a:ext cx="7650480" cy="6499860"/>
          </a:xfrm>
          <a:prstGeom prst="rect">
            <a:avLst/>
          </a:prstGeom>
        </p:spPr>
      </p:pic>
      <p:sp>
        <p:nvSpPr>
          <p:cNvPr id="8" name="Oval 7"/>
          <p:cNvSpPr/>
          <p:nvPr/>
        </p:nvSpPr>
        <p:spPr>
          <a:xfrm>
            <a:off x="5834258" y="2564904"/>
            <a:ext cx="3202238" cy="1224136"/>
          </a:xfrm>
          <a:prstGeom prst="ellipse">
            <a:avLst/>
          </a:prstGeom>
          <a:solidFill>
            <a:srgbClr val="FFFF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2915816" y="2708920"/>
            <a:ext cx="1512168" cy="1152128"/>
          </a:xfrm>
          <a:prstGeom prst="ellipse">
            <a:avLst/>
          </a:prstGeom>
          <a:solidFill>
            <a:srgbClr val="FFFF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5834258" y="4365104"/>
            <a:ext cx="3202238" cy="1224136"/>
          </a:xfrm>
          <a:prstGeom prst="ellipse">
            <a:avLst/>
          </a:prstGeom>
          <a:solidFill>
            <a:srgbClr val="FFFF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2915816" y="4509120"/>
            <a:ext cx="1512168" cy="1152128"/>
          </a:xfrm>
          <a:prstGeom prst="ellipse">
            <a:avLst/>
          </a:prstGeom>
          <a:solidFill>
            <a:srgbClr val="FFFF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330547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 y="175260"/>
            <a:ext cx="7635240" cy="6507480"/>
          </a:xfrm>
          <a:prstGeom prst="rect">
            <a:avLst/>
          </a:prstGeom>
        </p:spPr>
      </p:pic>
      <p:sp>
        <p:nvSpPr>
          <p:cNvPr id="4" name="Oval 3"/>
          <p:cNvSpPr/>
          <p:nvPr/>
        </p:nvSpPr>
        <p:spPr>
          <a:xfrm>
            <a:off x="1979712" y="1844824"/>
            <a:ext cx="5472608" cy="4922025"/>
          </a:xfrm>
          <a:prstGeom prst="ellipse">
            <a:avLst/>
          </a:prstGeom>
          <a:solidFill>
            <a:srgbClr val="FFFF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p:cNvSpPr/>
          <p:nvPr/>
        </p:nvSpPr>
        <p:spPr>
          <a:xfrm>
            <a:off x="7092280" y="6237312"/>
            <a:ext cx="720080" cy="484239"/>
          </a:xfrm>
          <a:prstGeom prst="ellipse">
            <a:avLst/>
          </a:prstGeom>
          <a:solidFill>
            <a:srgbClr val="FFFF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804166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32656"/>
            <a:ext cx="4534941" cy="285178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1" y="404664"/>
            <a:ext cx="3582015" cy="277977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957" y="3717431"/>
            <a:ext cx="3323009" cy="302393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984" y="3789040"/>
            <a:ext cx="4234496" cy="2663897"/>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2420888"/>
            <a:ext cx="3323009" cy="3018555"/>
          </a:xfrm>
          <a:prstGeom prst="rect">
            <a:avLst/>
          </a:prstGeom>
        </p:spPr>
      </p:pic>
    </p:spTree>
    <p:extLst>
      <p:ext uri="{BB962C8B-B14F-4D97-AF65-F5344CB8AC3E}">
        <p14:creationId xmlns:p14="http://schemas.microsoft.com/office/powerpoint/2010/main" val="7715678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2030983"/>
            <a:ext cx="7772400" cy="262215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6600" dirty="0" smtClean="0"/>
              <a:t>What the </a:t>
            </a:r>
            <a:r>
              <a:rPr lang="en-AU" sz="6600" dirty="0" smtClean="0"/>
              <a:t>“instructor” </a:t>
            </a:r>
            <a:r>
              <a:rPr lang="en-AU" sz="6600" dirty="0" smtClean="0"/>
              <a:t>sees (&amp; can do)</a:t>
            </a:r>
          </a:p>
        </p:txBody>
      </p:sp>
    </p:spTree>
    <p:extLst>
      <p:ext uri="{BB962C8B-B14F-4D97-AF65-F5344CB8AC3E}">
        <p14:creationId xmlns:p14="http://schemas.microsoft.com/office/powerpoint/2010/main" val="39439198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011284"/>
            <a:ext cx="8324283" cy="5040560"/>
          </a:xfrm>
          <a:prstGeom prst="rect">
            <a:avLst/>
          </a:prstGeom>
        </p:spPr>
      </p:pic>
      <p:sp>
        <p:nvSpPr>
          <p:cNvPr id="3" name="Rectangle 2"/>
          <p:cNvSpPr/>
          <p:nvPr/>
        </p:nvSpPr>
        <p:spPr>
          <a:xfrm>
            <a:off x="5723022" y="3358090"/>
            <a:ext cx="2691763" cy="1200329"/>
          </a:xfrm>
          <a:prstGeom prst="rect">
            <a:avLst/>
          </a:prstGeom>
        </p:spPr>
        <p:txBody>
          <a:bodyPr wrap="none">
            <a:spAutoFit/>
          </a:bodyPr>
          <a:lstStyle/>
          <a:p>
            <a:r>
              <a:rPr lang="en-AU" sz="3600" dirty="0" smtClean="0">
                <a:solidFill>
                  <a:srgbClr val="FFFF00"/>
                </a:solidFill>
              </a:rPr>
              <a:t>same log-in </a:t>
            </a:r>
          </a:p>
          <a:p>
            <a:r>
              <a:rPr lang="en-AU" sz="3600" dirty="0" smtClean="0">
                <a:solidFill>
                  <a:srgbClr val="FFFF00"/>
                </a:solidFill>
              </a:rPr>
              <a:t>as </a:t>
            </a:r>
            <a:r>
              <a:rPr lang="en-AU" sz="3600" dirty="0" err="1" smtClean="0">
                <a:solidFill>
                  <a:srgbClr val="FFFF00"/>
                </a:solidFill>
              </a:rPr>
              <a:t>UTSOnline</a:t>
            </a:r>
            <a:endParaRPr lang="en-AU" sz="3600" dirty="0">
              <a:solidFill>
                <a:srgbClr val="FFFF00"/>
              </a:solidFill>
            </a:endParaRPr>
          </a:p>
        </p:txBody>
      </p:sp>
      <p:cxnSp>
        <p:nvCxnSpPr>
          <p:cNvPr id="4" name="Straight Arrow Connector 3"/>
          <p:cNvCxnSpPr/>
          <p:nvPr/>
        </p:nvCxnSpPr>
        <p:spPr>
          <a:xfrm flipH="1">
            <a:off x="4572000" y="3861048"/>
            <a:ext cx="864096"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3209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190" y="224790"/>
            <a:ext cx="6865620" cy="6408420"/>
          </a:xfrm>
          <a:prstGeom prst="rect">
            <a:avLst/>
          </a:prstGeom>
        </p:spPr>
      </p:pic>
      <p:sp>
        <p:nvSpPr>
          <p:cNvPr id="3" name="Oval 2"/>
          <p:cNvSpPr/>
          <p:nvPr/>
        </p:nvSpPr>
        <p:spPr>
          <a:xfrm>
            <a:off x="6539790" y="2276872"/>
            <a:ext cx="1416586" cy="484239"/>
          </a:xfrm>
          <a:prstGeom prst="ellipse">
            <a:avLst/>
          </a:prstGeom>
          <a:solidFill>
            <a:srgbClr val="FFFF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1352248" y="4725144"/>
            <a:ext cx="1203528" cy="360040"/>
          </a:xfrm>
          <a:prstGeom prst="rect">
            <a:avLst/>
          </a:prstGeom>
          <a:solidFill>
            <a:schemeClr val="bg1"/>
          </a:solidFill>
        </p:spPr>
        <p:txBody>
          <a:bodyPr wrap="square">
            <a:spAutoFit/>
          </a:bodyPr>
          <a:lstStyle/>
          <a:p>
            <a:endParaRPr lang="en-AU" sz="1050" dirty="0">
              <a:solidFill>
                <a:srgbClr val="FF0000"/>
              </a:solidFill>
            </a:endParaRPr>
          </a:p>
        </p:txBody>
      </p:sp>
    </p:spTree>
    <p:extLst>
      <p:ext uri="{BB962C8B-B14F-4D97-AF65-F5344CB8AC3E}">
        <p14:creationId xmlns:p14="http://schemas.microsoft.com/office/powerpoint/2010/main" val="7338060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32656"/>
            <a:ext cx="7101408" cy="6257129"/>
          </a:xfrm>
          <a:prstGeom prst="rect">
            <a:avLst/>
          </a:prstGeom>
        </p:spPr>
      </p:pic>
      <p:sp>
        <p:nvSpPr>
          <p:cNvPr id="3" name="Oval 2"/>
          <p:cNvSpPr/>
          <p:nvPr/>
        </p:nvSpPr>
        <p:spPr>
          <a:xfrm>
            <a:off x="3491880" y="2852936"/>
            <a:ext cx="4968552" cy="3242304"/>
          </a:xfrm>
          <a:prstGeom prst="ellipse">
            <a:avLst/>
          </a:prstGeom>
          <a:solidFill>
            <a:srgbClr val="FFFF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1259632" y="4983154"/>
            <a:ext cx="1368152" cy="246046"/>
          </a:xfrm>
          <a:prstGeom prst="rect">
            <a:avLst/>
          </a:prstGeom>
          <a:solidFill>
            <a:schemeClr val="bg1"/>
          </a:solidFill>
        </p:spPr>
        <p:txBody>
          <a:bodyPr wrap="square">
            <a:spAutoFit/>
          </a:bodyPr>
          <a:lstStyle/>
          <a:p>
            <a:endParaRPr lang="en-AU" sz="1050" dirty="0">
              <a:solidFill>
                <a:srgbClr val="FF0000"/>
              </a:solidFill>
            </a:endParaRPr>
          </a:p>
        </p:txBody>
      </p:sp>
    </p:spTree>
    <p:extLst>
      <p:ext uri="{BB962C8B-B14F-4D97-AF65-F5344CB8AC3E}">
        <p14:creationId xmlns:p14="http://schemas.microsoft.com/office/powerpoint/2010/main" val="16635344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32656"/>
            <a:ext cx="7101408" cy="625712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317326"/>
            <a:ext cx="5061134" cy="5328592"/>
          </a:xfrm>
          <a:prstGeom prst="rect">
            <a:avLst/>
          </a:prstGeom>
          <a:ln>
            <a:solidFill>
              <a:schemeClr val="tx1"/>
            </a:solidFill>
          </a:ln>
        </p:spPr>
      </p:pic>
      <p:sp>
        <p:nvSpPr>
          <p:cNvPr id="4" name="Oval 3"/>
          <p:cNvSpPr/>
          <p:nvPr/>
        </p:nvSpPr>
        <p:spPr>
          <a:xfrm>
            <a:off x="6876256" y="4797152"/>
            <a:ext cx="1152128" cy="484239"/>
          </a:xfrm>
          <a:prstGeom prst="ellipse">
            <a:avLst/>
          </a:prstGeom>
          <a:solidFill>
            <a:srgbClr val="FFFF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815179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4664"/>
            <a:ext cx="8476963" cy="6133678"/>
          </a:xfrm>
          <a:prstGeom prst="rect">
            <a:avLst/>
          </a:prstGeom>
        </p:spPr>
      </p:pic>
    </p:spTree>
    <p:extLst>
      <p:ext uri="{BB962C8B-B14F-4D97-AF65-F5344CB8AC3E}">
        <p14:creationId xmlns:p14="http://schemas.microsoft.com/office/powerpoint/2010/main" val="6307022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graduate application</a:t>
            </a:r>
            <a:endParaRPr lang="en-US" dirty="0"/>
          </a:p>
        </p:txBody>
      </p:sp>
      <p:sp>
        <p:nvSpPr>
          <p:cNvPr id="3" name="Content Placeholder 2"/>
          <p:cNvSpPr>
            <a:spLocks noGrp="1"/>
          </p:cNvSpPr>
          <p:nvPr>
            <p:ph idx="1"/>
          </p:nvPr>
        </p:nvSpPr>
        <p:spPr>
          <a:xfrm>
            <a:off x="457200" y="1600200"/>
            <a:ext cx="5392651" cy="4525963"/>
          </a:xfrm>
        </p:spPr>
        <p:txBody>
          <a:bodyPr/>
          <a:lstStyle/>
          <a:p>
            <a:pPr marL="514350" indent="-514350">
              <a:buFont typeface="+mj-lt"/>
              <a:buAutoNum type="arabicPeriod"/>
            </a:pPr>
            <a:r>
              <a:rPr lang="en-US" dirty="0" smtClean="0"/>
              <a:t>Online application form</a:t>
            </a:r>
          </a:p>
          <a:p>
            <a:pPr marL="514350" indent="-514350">
              <a:buFont typeface="+mj-lt"/>
              <a:buAutoNum type="arabicPeriod"/>
            </a:pPr>
            <a:r>
              <a:rPr lang="en-US" dirty="0" smtClean="0"/>
              <a:t>Online tests – psychometric, skills</a:t>
            </a:r>
          </a:p>
          <a:p>
            <a:pPr marL="514350" indent="-514350">
              <a:buFont typeface="+mj-lt"/>
              <a:buAutoNum type="arabicPeriod"/>
            </a:pPr>
            <a:r>
              <a:rPr lang="en-US" dirty="0" smtClean="0"/>
              <a:t>Skype interview – 30 </a:t>
            </a:r>
            <a:r>
              <a:rPr lang="en-US" dirty="0" err="1" smtClean="0"/>
              <a:t>secs</a:t>
            </a:r>
            <a:r>
              <a:rPr lang="en-US" dirty="0" smtClean="0"/>
              <a:t> read question, 2 </a:t>
            </a:r>
            <a:r>
              <a:rPr lang="en-US" dirty="0" err="1" smtClean="0"/>
              <a:t>mins</a:t>
            </a:r>
            <a:r>
              <a:rPr lang="en-US" dirty="0" smtClean="0"/>
              <a:t> answer, repeat</a:t>
            </a:r>
          </a:p>
          <a:p>
            <a:pPr marL="514350" indent="-514350">
              <a:buFont typeface="+mj-lt"/>
              <a:buAutoNum type="arabicPeriod"/>
            </a:pPr>
            <a:r>
              <a:rPr lang="en-US" dirty="0" smtClean="0"/>
              <a:t>Whole day team problem-solving activities</a:t>
            </a:r>
            <a:endParaRPr lang="en-US" dirty="0"/>
          </a:p>
        </p:txBody>
      </p:sp>
      <p:pic>
        <p:nvPicPr>
          <p:cNvPr id="5" name="Picture 4" descr="rbs1_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929" y="1417638"/>
            <a:ext cx="1664063" cy="2325604"/>
          </a:xfrm>
          <a:prstGeom prst="rect">
            <a:avLst/>
          </a:prstGeom>
        </p:spPr>
      </p:pic>
      <p:pic>
        <p:nvPicPr>
          <p:cNvPr id="6" name="Picture 5"/>
          <p:cNvPicPr>
            <a:picLocks noChangeAspect="1"/>
          </p:cNvPicPr>
          <p:nvPr/>
        </p:nvPicPr>
        <p:blipFill>
          <a:blip r:embed="rId3"/>
          <a:stretch>
            <a:fillRect/>
          </a:stretch>
        </p:blipFill>
        <p:spPr>
          <a:xfrm>
            <a:off x="5728180" y="4522361"/>
            <a:ext cx="2958620" cy="1972413"/>
          </a:xfrm>
          <a:prstGeom prst="rect">
            <a:avLst/>
          </a:prstGeom>
        </p:spPr>
      </p:pic>
      <p:pic>
        <p:nvPicPr>
          <p:cNvPr id="7" name="Picture 6" descr="rbs1_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272" y="1773394"/>
            <a:ext cx="1664063" cy="2325604"/>
          </a:xfrm>
          <a:prstGeom prst="rect">
            <a:avLst/>
          </a:prstGeom>
        </p:spPr>
      </p:pic>
      <p:pic>
        <p:nvPicPr>
          <p:cNvPr id="8" name="Picture 7" descr="rbs1_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5397" y="2116681"/>
            <a:ext cx="1664063" cy="2325604"/>
          </a:xfrm>
          <a:prstGeom prst="rect">
            <a:avLst/>
          </a:prstGeom>
        </p:spPr>
      </p:pic>
    </p:spTree>
    <p:extLst>
      <p:ext uri="{BB962C8B-B14F-4D97-AF65-F5344CB8AC3E}">
        <p14:creationId xmlns:p14="http://schemas.microsoft.com/office/powerpoint/2010/main" val="735046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 y="240030"/>
            <a:ext cx="7795260" cy="6377940"/>
          </a:xfrm>
          <a:prstGeom prst="rect">
            <a:avLst/>
          </a:prstGeom>
        </p:spPr>
      </p:pic>
    </p:spTree>
    <p:extLst>
      <p:ext uri="{BB962C8B-B14F-4D97-AF65-F5344CB8AC3E}">
        <p14:creationId xmlns:p14="http://schemas.microsoft.com/office/powerpoint/2010/main" val="257802379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0" y="384810"/>
            <a:ext cx="5105400" cy="6088380"/>
          </a:xfrm>
          <a:prstGeom prst="rect">
            <a:avLst/>
          </a:prstGeom>
        </p:spPr>
      </p:pic>
      <p:sp>
        <p:nvSpPr>
          <p:cNvPr id="3" name="Oval 2"/>
          <p:cNvSpPr/>
          <p:nvPr/>
        </p:nvSpPr>
        <p:spPr>
          <a:xfrm>
            <a:off x="3635170" y="368430"/>
            <a:ext cx="3672408" cy="6356558"/>
          </a:xfrm>
          <a:prstGeom prst="ellipse">
            <a:avLst/>
          </a:prstGeom>
          <a:solidFill>
            <a:srgbClr val="FFFF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2171941" y="5229200"/>
            <a:ext cx="1537024" cy="646331"/>
          </a:xfrm>
          <a:prstGeom prst="rect">
            <a:avLst/>
          </a:prstGeom>
          <a:solidFill>
            <a:schemeClr val="bg1"/>
          </a:solidFill>
        </p:spPr>
        <p:txBody>
          <a:bodyPr wrap="none">
            <a:spAutoFit/>
          </a:bodyPr>
          <a:lstStyle/>
          <a:p>
            <a:r>
              <a:rPr lang="en-AU" sz="3600" dirty="0" smtClean="0">
                <a:solidFill>
                  <a:srgbClr val="FF0000"/>
                </a:solidFill>
              </a:rPr>
              <a:t>flexible</a:t>
            </a:r>
            <a:endParaRPr lang="en-AU" sz="3600" dirty="0">
              <a:solidFill>
                <a:srgbClr val="FF0000"/>
              </a:solidFill>
            </a:endParaRPr>
          </a:p>
        </p:txBody>
      </p:sp>
      <p:sp>
        <p:nvSpPr>
          <p:cNvPr id="5" name="Rectangle 4"/>
          <p:cNvSpPr/>
          <p:nvPr/>
        </p:nvSpPr>
        <p:spPr>
          <a:xfrm>
            <a:off x="2159241" y="2420888"/>
            <a:ext cx="1281302" cy="174103"/>
          </a:xfrm>
          <a:prstGeom prst="rect">
            <a:avLst/>
          </a:prstGeom>
          <a:solidFill>
            <a:schemeClr val="bg1"/>
          </a:solidFill>
        </p:spPr>
        <p:txBody>
          <a:bodyPr wrap="square">
            <a:spAutoFit/>
          </a:bodyPr>
          <a:lstStyle/>
          <a:p>
            <a:endParaRPr lang="en-AU" sz="1050" dirty="0">
              <a:solidFill>
                <a:srgbClr val="FF0000"/>
              </a:solidFill>
            </a:endParaRPr>
          </a:p>
        </p:txBody>
      </p:sp>
    </p:spTree>
    <p:extLst>
      <p:ext uri="{BB962C8B-B14F-4D97-AF65-F5344CB8AC3E}">
        <p14:creationId xmlns:p14="http://schemas.microsoft.com/office/powerpoint/2010/main" val="151159604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32656"/>
            <a:ext cx="4534941" cy="285178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9493" y="3429399"/>
            <a:ext cx="3323009" cy="30239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2132856"/>
            <a:ext cx="3323009" cy="3018555"/>
          </a:xfrm>
          <a:prstGeom prst="rect">
            <a:avLst/>
          </a:prstGeom>
        </p:spPr>
      </p:pic>
      <p:sp>
        <p:nvSpPr>
          <p:cNvPr id="7" name="Oval 6"/>
          <p:cNvSpPr/>
          <p:nvPr/>
        </p:nvSpPr>
        <p:spPr>
          <a:xfrm>
            <a:off x="989879" y="2205263"/>
            <a:ext cx="3868590" cy="1224136"/>
          </a:xfrm>
          <a:prstGeom prst="ellipse">
            <a:avLst/>
          </a:prstGeom>
          <a:solidFill>
            <a:srgbClr val="FFFF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5877433" y="5517232"/>
            <a:ext cx="3202238" cy="1224136"/>
          </a:xfrm>
          <a:prstGeom prst="ellipse">
            <a:avLst/>
          </a:prstGeom>
          <a:solidFill>
            <a:srgbClr val="FFFF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003320" y="4320414"/>
            <a:ext cx="3175356" cy="830997"/>
          </a:xfrm>
          <a:prstGeom prst="rect">
            <a:avLst/>
          </a:prstGeom>
          <a:solidFill>
            <a:schemeClr val="bg1"/>
          </a:solidFill>
        </p:spPr>
        <p:txBody>
          <a:bodyPr wrap="none">
            <a:spAutoFit/>
          </a:bodyPr>
          <a:lstStyle/>
          <a:p>
            <a:r>
              <a:rPr lang="en-AU" sz="4800" dirty="0" smtClean="0">
                <a:solidFill>
                  <a:srgbClr val="FF0000"/>
                </a:solidFill>
              </a:rPr>
              <a:t>the text box</a:t>
            </a:r>
            <a:endParaRPr lang="en-AU" sz="4800" dirty="0">
              <a:solidFill>
                <a:srgbClr val="FF0000"/>
              </a:solidFill>
            </a:endParaRPr>
          </a:p>
        </p:txBody>
      </p:sp>
    </p:spTree>
    <p:extLst>
      <p:ext uri="{BB962C8B-B14F-4D97-AF65-F5344CB8AC3E}">
        <p14:creationId xmlns:p14="http://schemas.microsoft.com/office/powerpoint/2010/main" val="25035732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5039"/>
            <a:ext cx="7772400" cy="2622153"/>
          </a:xfrm>
        </p:spPr>
        <p:txBody>
          <a:bodyPr>
            <a:normAutofit/>
          </a:bodyPr>
          <a:lstStyle/>
          <a:p>
            <a:r>
              <a:rPr lang="en-AU" sz="8000" dirty="0" smtClean="0"/>
              <a:t>Questions?</a:t>
            </a:r>
          </a:p>
        </p:txBody>
      </p:sp>
    </p:spTree>
    <p:extLst>
      <p:ext uri="{BB962C8B-B14F-4D97-AF65-F5344CB8AC3E}">
        <p14:creationId xmlns:p14="http://schemas.microsoft.com/office/powerpoint/2010/main" val="3888664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2862" y="6209873"/>
            <a:ext cx="7571867" cy="307777"/>
          </a:xfrm>
          <a:prstGeom prst="rect">
            <a:avLst/>
          </a:prstGeom>
          <a:noFill/>
        </p:spPr>
        <p:txBody>
          <a:bodyPr wrap="none" rtlCol="0">
            <a:spAutoFit/>
          </a:bodyPr>
          <a:lstStyle/>
          <a:p>
            <a:r>
              <a:rPr lang="en-US" sz="1400" dirty="0" smtClean="0">
                <a:hlinkClick r:id="rId3"/>
              </a:rPr>
              <a:t>http://www.uts.edu.au/research-and-teaching/teaching-and-learning/learning2014/new-approaches</a:t>
            </a:r>
            <a:endParaRPr lang="en-US" sz="1400" dirty="0"/>
          </a:p>
        </p:txBody>
      </p:sp>
      <p:pic>
        <p:nvPicPr>
          <p:cNvPr id="2" name="Picture 1" descr="Screen Shot 2014-09-02 at 8.47.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65742"/>
            <a:ext cx="9144000" cy="4743285"/>
          </a:xfrm>
          <a:prstGeom prst="rect">
            <a:avLst/>
          </a:prstGeom>
        </p:spPr>
      </p:pic>
      <p:sp>
        <p:nvSpPr>
          <p:cNvPr id="3" name="TextBox 2"/>
          <p:cNvSpPr txBox="1"/>
          <p:nvPr/>
        </p:nvSpPr>
        <p:spPr>
          <a:xfrm>
            <a:off x="349356" y="389595"/>
            <a:ext cx="6454892" cy="523220"/>
          </a:xfrm>
          <a:prstGeom prst="rect">
            <a:avLst/>
          </a:prstGeom>
          <a:noFill/>
        </p:spPr>
        <p:txBody>
          <a:bodyPr wrap="square" rtlCol="0">
            <a:spAutoFit/>
          </a:bodyPr>
          <a:lstStyle/>
          <a:p>
            <a:r>
              <a:rPr lang="en-US" sz="2800" dirty="0" err="1"/>
              <a:t>l</a:t>
            </a:r>
            <a:r>
              <a:rPr lang="en-US" sz="2800" dirty="0" err="1" smtClean="0"/>
              <a:t>earning.futures</a:t>
            </a:r>
            <a:r>
              <a:rPr lang="en-US" sz="2800" dirty="0" smtClean="0"/>
              <a:t>:  </a:t>
            </a:r>
            <a:r>
              <a:rPr lang="en-US" sz="2800" dirty="0" smtClean="0"/>
              <a:t>Learning2014 practices</a:t>
            </a:r>
            <a:endParaRPr lang="en-US" sz="2800" dirty="0"/>
          </a:p>
        </p:txBody>
      </p:sp>
    </p:spTree>
    <p:extLst>
      <p:ext uri="{BB962C8B-B14F-4D97-AF65-F5344CB8AC3E}">
        <p14:creationId xmlns:p14="http://schemas.microsoft.com/office/powerpoint/2010/main" val="39997861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2862" y="6209873"/>
            <a:ext cx="7571867" cy="307777"/>
          </a:xfrm>
          <a:prstGeom prst="rect">
            <a:avLst/>
          </a:prstGeom>
          <a:noFill/>
        </p:spPr>
        <p:txBody>
          <a:bodyPr wrap="none" rtlCol="0">
            <a:spAutoFit/>
          </a:bodyPr>
          <a:lstStyle/>
          <a:p>
            <a:r>
              <a:rPr lang="en-US" sz="1400" dirty="0" smtClean="0">
                <a:hlinkClick r:id="rId3"/>
              </a:rPr>
              <a:t>http://www.uts.edu.au/research-and-teaching/teaching-and-learning/learning2014/new-approaches</a:t>
            </a:r>
            <a:endParaRPr lang="en-US" sz="1400" dirty="0"/>
          </a:p>
        </p:txBody>
      </p:sp>
      <p:pic>
        <p:nvPicPr>
          <p:cNvPr id="2" name="Picture 1" descr="Screen Shot 2014-09-02 at 8.47.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65742"/>
            <a:ext cx="9144000" cy="4743285"/>
          </a:xfrm>
          <a:prstGeom prst="rect">
            <a:avLst/>
          </a:prstGeom>
        </p:spPr>
      </p:pic>
      <p:sp>
        <p:nvSpPr>
          <p:cNvPr id="3" name="TextBox 2"/>
          <p:cNvSpPr txBox="1"/>
          <p:nvPr/>
        </p:nvSpPr>
        <p:spPr>
          <a:xfrm>
            <a:off x="349356" y="389595"/>
            <a:ext cx="6454892" cy="523220"/>
          </a:xfrm>
          <a:prstGeom prst="rect">
            <a:avLst/>
          </a:prstGeom>
          <a:noFill/>
        </p:spPr>
        <p:txBody>
          <a:bodyPr wrap="square" rtlCol="0">
            <a:spAutoFit/>
          </a:bodyPr>
          <a:lstStyle/>
          <a:p>
            <a:r>
              <a:rPr lang="en-US" sz="2800" dirty="0" err="1"/>
              <a:t>l</a:t>
            </a:r>
            <a:r>
              <a:rPr lang="en-US" sz="2800" dirty="0" err="1" smtClean="0"/>
              <a:t>earning.futures</a:t>
            </a:r>
            <a:r>
              <a:rPr lang="en-US" sz="2800" dirty="0" smtClean="0"/>
              <a:t>:  </a:t>
            </a:r>
            <a:r>
              <a:rPr lang="en-US" sz="2800" dirty="0" smtClean="0"/>
              <a:t>Learning2014 practices</a:t>
            </a:r>
            <a:endParaRPr lang="en-US" sz="28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5656" y="1196752"/>
            <a:ext cx="849569" cy="36004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960" y="980728"/>
            <a:ext cx="849569" cy="3600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1268760"/>
            <a:ext cx="849569" cy="36004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0352" y="5661248"/>
            <a:ext cx="849569" cy="360040"/>
          </a:xfrm>
          <a:prstGeom prst="rect">
            <a:avLst/>
          </a:prstGeom>
        </p:spPr>
      </p:pic>
      <p:pic>
        <p:nvPicPr>
          <p:cNvPr id="4" name="Picture 3" descr="Screen Shot 2015-03-25 at 2.04.3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232" y="908720"/>
            <a:ext cx="1093455" cy="288032"/>
          </a:xfrm>
          <a:prstGeom prst="rect">
            <a:avLst/>
          </a:prstGeom>
        </p:spPr>
      </p:pic>
      <p:pic>
        <p:nvPicPr>
          <p:cNvPr id="10" name="Picture 9" descr="Screen Shot 2015-03-25 at 2.04.3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4048" y="5805264"/>
            <a:ext cx="1093455" cy="288032"/>
          </a:xfrm>
          <a:prstGeom prst="rect">
            <a:avLst/>
          </a:prstGeom>
        </p:spPr>
      </p:pic>
      <p:pic>
        <p:nvPicPr>
          <p:cNvPr id="11" name="Picture 10" descr="Screen Shot 2015-03-25 at 2.04.3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9752" y="5661248"/>
            <a:ext cx="1093455" cy="288032"/>
          </a:xfrm>
          <a:prstGeom prst="rect">
            <a:avLst/>
          </a:prstGeom>
        </p:spPr>
      </p:pic>
    </p:spTree>
    <p:extLst>
      <p:ext uri="{BB962C8B-B14F-4D97-AF65-F5344CB8AC3E}">
        <p14:creationId xmlns:p14="http://schemas.microsoft.com/office/powerpoint/2010/main" val="40616838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276872"/>
            <a:ext cx="4841314" cy="2051709"/>
          </a:xfrm>
          <a:prstGeom prst="rect">
            <a:avLst/>
          </a:prstGeom>
        </p:spPr>
      </p:pic>
      <p:sp>
        <p:nvSpPr>
          <p:cNvPr id="3" name="Oval 2"/>
          <p:cNvSpPr/>
          <p:nvPr/>
        </p:nvSpPr>
        <p:spPr bwMode="auto">
          <a:xfrm>
            <a:off x="2483768" y="3429001"/>
            <a:ext cx="2880319" cy="504056"/>
          </a:xfrm>
          <a:prstGeom prst="ellipse">
            <a:avLst/>
          </a:prstGeom>
          <a:solidFill>
            <a:schemeClr val="bg1">
              <a:alpha val="0"/>
            </a:schemeClr>
          </a:solidFill>
          <a:ln w="28575" cap="flat" cmpd="sng" algn="ctr">
            <a:solidFill>
              <a:srgbClr val="D2353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Times" pitchFamily="1" charset="0"/>
            </a:endParaRPr>
          </a:p>
        </p:txBody>
      </p:sp>
      <p:cxnSp>
        <p:nvCxnSpPr>
          <p:cNvPr id="4" name="Straight Arrow Connector 3"/>
          <p:cNvCxnSpPr/>
          <p:nvPr/>
        </p:nvCxnSpPr>
        <p:spPr bwMode="auto">
          <a:xfrm>
            <a:off x="4165094" y="3927929"/>
            <a:ext cx="595315" cy="941231"/>
          </a:xfrm>
          <a:prstGeom prst="straightConnector1">
            <a:avLst/>
          </a:prstGeom>
          <a:solidFill>
            <a:schemeClr val="accent1"/>
          </a:solidFill>
          <a:ln w="28575" cap="flat" cmpd="sng" algn="ctr">
            <a:solidFill>
              <a:srgbClr val="D23535"/>
            </a:solidFill>
            <a:prstDash val="solid"/>
            <a:round/>
            <a:headEnd type="none" w="med" len="med"/>
            <a:tailEnd type="arrow"/>
          </a:ln>
          <a:effectLst/>
        </p:spPr>
      </p:cxnSp>
      <p:sp>
        <p:nvSpPr>
          <p:cNvPr id="7" name="Title 1"/>
          <p:cNvSpPr txBox="1">
            <a:spLocks/>
          </p:cNvSpPr>
          <p:nvPr/>
        </p:nvSpPr>
        <p:spPr>
          <a:xfrm>
            <a:off x="3230238" y="5229200"/>
            <a:ext cx="3950828"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800" dirty="0" smtClean="0"/>
              <a:t>of contribution to group effort </a:t>
            </a:r>
            <a:r>
              <a:rPr lang="en-AU" sz="2800" dirty="0" smtClean="0"/>
              <a:t>in </a:t>
            </a:r>
            <a:r>
              <a:rPr lang="en-AU" sz="2800" dirty="0" smtClean="0"/>
              <a:t>group </a:t>
            </a:r>
            <a:r>
              <a:rPr lang="en-AU" sz="2800" dirty="0" smtClean="0"/>
              <a:t>projects</a:t>
            </a:r>
            <a:endParaRPr lang="en-AU" sz="2800" dirty="0" smtClean="0"/>
          </a:p>
        </p:txBody>
      </p:sp>
      <p:sp>
        <p:nvSpPr>
          <p:cNvPr id="5" name="TextBox 4"/>
          <p:cNvSpPr txBox="1"/>
          <p:nvPr/>
        </p:nvSpPr>
        <p:spPr>
          <a:xfrm>
            <a:off x="1331640" y="908720"/>
            <a:ext cx="1899553" cy="523220"/>
          </a:xfrm>
          <a:prstGeom prst="rect">
            <a:avLst/>
          </a:prstGeom>
          <a:noFill/>
        </p:spPr>
        <p:txBody>
          <a:bodyPr wrap="none" rtlCol="0">
            <a:spAutoFit/>
          </a:bodyPr>
          <a:lstStyle/>
          <a:p>
            <a:r>
              <a:rPr lang="en-US" sz="2800" dirty="0" smtClean="0"/>
              <a:t>The original</a:t>
            </a:r>
            <a:r>
              <a:rPr lang="en-US" dirty="0" smtClean="0"/>
              <a:t> </a:t>
            </a:r>
            <a:endParaRPr lang="en-US" dirty="0"/>
          </a:p>
        </p:txBody>
      </p:sp>
    </p:spTree>
    <p:extLst>
      <p:ext uri="{BB962C8B-B14F-4D97-AF65-F5344CB8AC3E}">
        <p14:creationId xmlns:p14="http://schemas.microsoft.com/office/powerpoint/2010/main" val="18268243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522180" y="-800100"/>
            <a:ext cx="4579620" cy="6179820"/>
          </a:xfrm>
          <a:prstGeom prst="rect">
            <a:avLst/>
          </a:prstGeom>
        </p:spPr>
      </p:pic>
      <p:sp>
        <p:nvSpPr>
          <p:cNvPr id="3" name="Rectangle 2"/>
          <p:cNvSpPr/>
          <p:nvPr/>
        </p:nvSpPr>
        <p:spPr>
          <a:xfrm>
            <a:off x="1043608" y="332656"/>
            <a:ext cx="2592288" cy="360040"/>
          </a:xfrm>
          <a:prstGeom prst="rect">
            <a:avLst/>
          </a:prstGeom>
          <a:solidFill>
            <a:schemeClr val="bg1"/>
          </a:solidFill>
        </p:spPr>
        <p:txBody>
          <a:bodyPr wrap="square">
            <a:spAutoFit/>
          </a:bodyPr>
          <a:lstStyle/>
          <a:p>
            <a:endParaRPr lang="en-AU" sz="1050" dirty="0">
              <a:solidFill>
                <a:srgbClr val="FF0000"/>
              </a:solidFill>
            </a:endParaRPr>
          </a:p>
        </p:txBody>
      </p:sp>
    </p:spTree>
    <p:extLst>
      <p:ext uri="{BB962C8B-B14F-4D97-AF65-F5344CB8AC3E}">
        <p14:creationId xmlns:p14="http://schemas.microsoft.com/office/powerpoint/2010/main" val="20955058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522180" y="-800100"/>
            <a:ext cx="4579620" cy="61798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2769524"/>
            <a:ext cx="5400600" cy="406264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188640"/>
            <a:ext cx="5256584" cy="4480937"/>
          </a:xfrm>
          <a:prstGeom prst="rect">
            <a:avLst/>
          </a:prstGeom>
          <a:ln>
            <a:solidFill>
              <a:schemeClr val="tx1"/>
            </a:solidFill>
          </a:ln>
        </p:spPr>
      </p:pic>
      <p:sp>
        <p:nvSpPr>
          <p:cNvPr id="5" name="TextBox 4"/>
          <p:cNvSpPr txBox="1"/>
          <p:nvPr/>
        </p:nvSpPr>
        <p:spPr>
          <a:xfrm>
            <a:off x="323528" y="5013176"/>
            <a:ext cx="2664296" cy="1200329"/>
          </a:xfrm>
          <a:prstGeom prst="rect">
            <a:avLst/>
          </a:prstGeom>
          <a:noFill/>
        </p:spPr>
        <p:txBody>
          <a:bodyPr wrap="square" rtlCol="0">
            <a:spAutoFit/>
          </a:bodyPr>
          <a:lstStyle/>
          <a:p>
            <a:r>
              <a:rPr lang="en-US" dirty="0" smtClean="0"/>
              <a:t>Developing </a:t>
            </a:r>
            <a:r>
              <a:rPr lang="en-US" dirty="0" err="1" smtClean="0"/>
              <a:t>judgement</a:t>
            </a:r>
            <a:r>
              <a:rPr lang="en-US" dirty="0" smtClean="0"/>
              <a:t> and teamwork skills</a:t>
            </a:r>
          </a:p>
          <a:p>
            <a:r>
              <a:rPr lang="en-US" dirty="0" smtClean="0"/>
              <a:t>Feedback on performance relative to others</a:t>
            </a:r>
            <a:endParaRPr lang="en-US" dirty="0"/>
          </a:p>
        </p:txBody>
      </p:sp>
    </p:spTree>
    <p:extLst>
      <p:ext uri="{BB962C8B-B14F-4D97-AF65-F5344CB8AC3E}">
        <p14:creationId xmlns:p14="http://schemas.microsoft.com/office/powerpoint/2010/main" val="23631288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052736"/>
            <a:ext cx="4841314" cy="2051709"/>
          </a:xfrm>
          <a:prstGeom prst="rect">
            <a:avLst/>
          </a:prstGeom>
        </p:spPr>
      </p:pic>
      <p:sp>
        <p:nvSpPr>
          <p:cNvPr id="3" name="Oval 2"/>
          <p:cNvSpPr/>
          <p:nvPr/>
        </p:nvSpPr>
        <p:spPr bwMode="auto">
          <a:xfrm>
            <a:off x="2339752" y="2204864"/>
            <a:ext cx="2880319" cy="504056"/>
          </a:xfrm>
          <a:prstGeom prst="ellipse">
            <a:avLst/>
          </a:prstGeom>
          <a:solidFill>
            <a:schemeClr val="bg1">
              <a:alpha val="0"/>
            </a:schemeClr>
          </a:solidFill>
          <a:ln w="28575" cap="flat" cmpd="sng" algn="ctr">
            <a:solidFill>
              <a:srgbClr val="D2353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Times" pitchFamily="1" charset="0"/>
            </a:endParaRPr>
          </a:p>
        </p:txBody>
      </p:sp>
      <p:cxnSp>
        <p:nvCxnSpPr>
          <p:cNvPr id="4" name="Straight Arrow Connector 3"/>
          <p:cNvCxnSpPr/>
          <p:nvPr/>
        </p:nvCxnSpPr>
        <p:spPr bwMode="auto">
          <a:xfrm>
            <a:off x="3923928" y="2708920"/>
            <a:ext cx="595315" cy="941231"/>
          </a:xfrm>
          <a:prstGeom prst="straightConnector1">
            <a:avLst/>
          </a:prstGeom>
          <a:solidFill>
            <a:schemeClr val="accent1"/>
          </a:solidFill>
          <a:ln w="28575" cap="flat" cmpd="sng" algn="ctr">
            <a:solidFill>
              <a:srgbClr val="D23535"/>
            </a:solidFill>
            <a:prstDash val="solid"/>
            <a:round/>
            <a:headEnd type="none" w="med" len="med"/>
            <a:tailEnd type="arrow"/>
          </a:ln>
          <a:effectLst/>
        </p:spPr>
      </p:cxnSp>
      <p:sp>
        <p:nvSpPr>
          <p:cNvPr id="7" name="Title 1"/>
          <p:cNvSpPr txBox="1">
            <a:spLocks/>
          </p:cNvSpPr>
          <p:nvPr/>
        </p:nvSpPr>
        <p:spPr>
          <a:xfrm>
            <a:off x="2987824" y="3717032"/>
            <a:ext cx="5472608" cy="1368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800" dirty="0"/>
              <a:t>o</a:t>
            </a:r>
            <a:r>
              <a:rPr lang="en-AU" sz="2800" dirty="0" smtClean="0"/>
              <a:t>f other students, </a:t>
            </a:r>
            <a:r>
              <a:rPr lang="en-AU" sz="2800" dirty="0" err="1" smtClean="0"/>
              <a:t>artifacts</a:t>
            </a:r>
            <a:r>
              <a:rPr lang="en-AU" sz="2800" dirty="0" smtClean="0"/>
              <a:t>, questions, </a:t>
            </a:r>
            <a:r>
              <a:rPr lang="en-AU" sz="2800" dirty="0" smtClean="0"/>
              <a:t>to support pre-work and </a:t>
            </a:r>
            <a:r>
              <a:rPr lang="en-AU" sz="2800" dirty="0" smtClean="0"/>
              <a:t>collaborative learning in class</a:t>
            </a:r>
            <a:endParaRPr lang="en-AU" sz="2800" dirty="0" smtClean="0"/>
          </a:p>
        </p:txBody>
      </p:sp>
      <p:sp>
        <p:nvSpPr>
          <p:cNvPr id="6" name="Oval 5"/>
          <p:cNvSpPr/>
          <p:nvPr/>
        </p:nvSpPr>
        <p:spPr bwMode="auto">
          <a:xfrm>
            <a:off x="4572000" y="1412776"/>
            <a:ext cx="950524" cy="504056"/>
          </a:xfrm>
          <a:prstGeom prst="ellipse">
            <a:avLst/>
          </a:prstGeom>
          <a:solidFill>
            <a:schemeClr val="bg1">
              <a:alpha val="0"/>
            </a:schemeClr>
          </a:solidFill>
          <a:ln w="28575" cap="flat" cmpd="sng" algn="ctr">
            <a:solidFill>
              <a:srgbClr val="D2353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Times" pitchFamily="1" charset="0"/>
            </a:endParaRPr>
          </a:p>
        </p:txBody>
      </p:sp>
    </p:spTree>
    <p:extLst>
      <p:ext uri="{BB962C8B-B14F-4D97-AF65-F5344CB8AC3E}">
        <p14:creationId xmlns:p14="http://schemas.microsoft.com/office/powerpoint/2010/main" val="3969450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9446</TotalTime>
  <Words>437</Words>
  <Application>Microsoft Macintosh PowerPoint</Application>
  <PresentationFormat>On-screen Show (4:3)</PresentationFormat>
  <Paragraphs>66</Paragraphs>
  <Slides>33</Slides>
  <Notes>10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Developing student capabilities through self, peer and benchmarking assessments with SPARK and REVIEW</vt:lpstr>
      <vt:lpstr>1980s graduate application</vt:lpstr>
      <vt:lpstr>2013 graduate application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UTS Students say about Group/Team Work in the CEQ</dc:title>
  <dc:creator>MIMM</dc:creator>
  <cp:lastModifiedBy>Jo McKenzie</cp:lastModifiedBy>
  <cp:revision>644</cp:revision>
  <cp:lastPrinted>2014-06-24T05:13:47Z</cp:lastPrinted>
  <dcterms:created xsi:type="dcterms:W3CDTF">2013-02-01T00:37:05Z</dcterms:created>
  <dcterms:modified xsi:type="dcterms:W3CDTF">2015-03-25T04:04:55Z</dcterms:modified>
</cp:coreProperties>
</file>