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46"/>
  </p:notesMasterIdLst>
  <p:handoutMasterIdLst>
    <p:handoutMasterId r:id="rId47"/>
  </p:handoutMasterIdLst>
  <p:sldIdLst>
    <p:sldId id="3616" r:id="rId2"/>
    <p:sldId id="3617" r:id="rId3"/>
    <p:sldId id="1377" r:id="rId4"/>
    <p:sldId id="3681" r:id="rId5"/>
    <p:sldId id="3623" r:id="rId6"/>
    <p:sldId id="3633" r:id="rId7"/>
    <p:sldId id="3699" r:id="rId8"/>
    <p:sldId id="3685" r:id="rId9"/>
    <p:sldId id="3701" r:id="rId10"/>
    <p:sldId id="3689" r:id="rId11"/>
    <p:sldId id="3688" r:id="rId12"/>
    <p:sldId id="3704" r:id="rId13"/>
    <p:sldId id="3696" r:id="rId14"/>
    <p:sldId id="3664" r:id="rId15"/>
    <p:sldId id="320" r:id="rId16"/>
    <p:sldId id="1192" r:id="rId17"/>
    <p:sldId id="313" r:id="rId18"/>
    <p:sldId id="3612" r:id="rId19"/>
    <p:sldId id="3613" r:id="rId20"/>
    <p:sldId id="3702" r:id="rId21"/>
    <p:sldId id="3703" r:id="rId22"/>
    <p:sldId id="3706" r:id="rId23"/>
    <p:sldId id="3697" r:id="rId24"/>
    <p:sldId id="1370" r:id="rId25"/>
    <p:sldId id="1371" r:id="rId26"/>
    <p:sldId id="1369" r:id="rId27"/>
    <p:sldId id="3700" r:id="rId28"/>
    <p:sldId id="257" r:id="rId29"/>
    <p:sldId id="1372" r:id="rId30"/>
    <p:sldId id="258" r:id="rId31"/>
    <p:sldId id="276" r:id="rId32"/>
    <p:sldId id="277" r:id="rId33"/>
    <p:sldId id="3707" r:id="rId34"/>
    <p:sldId id="3698" r:id="rId35"/>
    <p:sldId id="1336" r:id="rId36"/>
    <p:sldId id="1363" r:id="rId37"/>
    <p:sldId id="3639" r:id="rId38"/>
    <p:sldId id="3710" r:id="rId39"/>
    <p:sldId id="3705" r:id="rId40"/>
    <p:sldId id="3709" r:id="rId41"/>
    <p:sldId id="3690" r:id="rId42"/>
    <p:sldId id="261" r:id="rId43"/>
    <p:sldId id="3708" r:id="rId44"/>
    <p:sldId id="3628" r:id="rId45"/>
  </p:sldIdLst>
  <p:sldSz cx="18288000" cy="10288588"/>
  <p:notesSz cx="6797675" cy="992663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us bowles" initials="mb" lastIdx="1" clrIdx="0">
    <p:extLst>
      <p:ext uri="{19B8F6BF-5375-455C-9EA6-DF929625EA0E}">
        <p15:presenceInfo xmlns:p15="http://schemas.microsoft.com/office/powerpoint/2012/main" userId="274a0ac6e70a0f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a:srgbClr val="B7BF10"/>
    <a:srgbClr val="D67F00"/>
    <a:srgbClr val="E28700"/>
    <a:srgbClr val="FF9900"/>
    <a:srgbClr val="940628"/>
    <a:srgbClr val="EB4815"/>
    <a:srgbClr val="9A0000"/>
    <a:srgbClr val="157375"/>
    <a:srgbClr val="E4F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4795" autoAdjust="0"/>
  </p:normalViewPr>
  <p:slideViewPr>
    <p:cSldViewPr snapToGrid="0">
      <p:cViewPr varScale="1">
        <p:scale>
          <a:sx n="65" d="100"/>
          <a:sy n="65" d="100"/>
        </p:scale>
        <p:origin x="1110" y="96"/>
      </p:cViewPr>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16230"/>
    </p:cViewPr>
  </p:sorterViewPr>
  <p:notesViewPr>
    <p:cSldViewPr snapToGrid="0">
      <p:cViewPr varScale="1">
        <p:scale>
          <a:sx n="83" d="100"/>
          <a:sy n="83" d="100"/>
        </p:scale>
        <p:origin x="-1992"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33882128370301E-2"/>
          <c:y val="0.14580609832375199"/>
          <c:w val="0.84340730136005704"/>
          <c:h val="0.692524599060658"/>
        </c:manualLayout>
      </c:layout>
      <c:doughnutChart>
        <c:varyColors val="1"/>
        <c:ser>
          <c:idx val="0"/>
          <c:order val="0"/>
          <c:tx>
            <c:strRef>
              <c:f>Sheet1!$B$1</c:f>
              <c:strCache>
                <c:ptCount val="1"/>
                <c:pt idx="0">
                  <c:v>Sales</c:v>
                </c:pt>
              </c:strCache>
            </c:strRef>
          </c:tx>
          <c:spPr>
            <a:effectLst/>
          </c:spPr>
          <c:dPt>
            <c:idx val="0"/>
            <c:bubble3D val="0"/>
            <c:spPr>
              <a:solidFill>
                <a:schemeClr val="accent3">
                  <a:lumMod val="75000"/>
                </a:schemeClr>
              </a:solidFill>
              <a:ln>
                <a:noFill/>
              </a:ln>
              <a:effectLst/>
            </c:spPr>
            <c:extLst>
              <c:ext xmlns:c16="http://schemas.microsoft.com/office/drawing/2014/chart" uri="{C3380CC4-5D6E-409C-BE32-E72D297353CC}">
                <c16:uniqueId val="{00000001-49FC-4F95-95D9-7691A95E7A02}"/>
              </c:ext>
            </c:extLst>
          </c:dPt>
          <c:dPt>
            <c:idx val="1"/>
            <c:bubble3D val="0"/>
            <c:spPr>
              <a:solidFill>
                <a:schemeClr val="bg2">
                  <a:lumMod val="90000"/>
                </a:schemeClr>
              </a:solidFill>
              <a:ln>
                <a:noFill/>
              </a:ln>
              <a:effectLst/>
            </c:spPr>
            <c:extLst>
              <c:ext xmlns:c16="http://schemas.microsoft.com/office/drawing/2014/chart" uri="{C3380CC4-5D6E-409C-BE32-E72D297353CC}">
                <c16:uniqueId val="{00000003-49FC-4F95-95D9-7691A95E7A02}"/>
              </c:ext>
            </c:extLst>
          </c:dPt>
          <c:dLbls>
            <c:dLbl>
              <c:idx val="0"/>
              <c:delete val="1"/>
              <c:extLst>
                <c:ext xmlns:c15="http://schemas.microsoft.com/office/drawing/2012/chart" uri="{CE6537A1-D6FC-4f65-9D91-7224C49458BB}"/>
                <c:ext xmlns:c16="http://schemas.microsoft.com/office/drawing/2014/chart" uri="{C3380CC4-5D6E-409C-BE32-E72D297353CC}">
                  <c16:uniqueId val="{00000001-49FC-4F95-95D9-7691A95E7A02}"/>
                </c:ext>
              </c:extLst>
            </c:dLbl>
            <c:dLbl>
              <c:idx val="1"/>
              <c:delete val="1"/>
              <c:extLst>
                <c:ext xmlns:c15="http://schemas.microsoft.com/office/drawing/2012/chart" uri="{CE6537A1-D6FC-4f65-9D91-7224C49458BB}"/>
                <c:ext xmlns:c16="http://schemas.microsoft.com/office/drawing/2014/chart" uri="{C3380CC4-5D6E-409C-BE32-E72D297353CC}">
                  <c16:uniqueId val="{00000003-49FC-4F95-95D9-7691A95E7A02}"/>
                </c:ext>
              </c:extLst>
            </c:dLbl>
            <c:dLbl>
              <c:idx val="3"/>
              <c:layout>
                <c:manualLayout>
                  <c:x val="0.13333280839895001"/>
                  <c:y val="-6.381934016669929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FC-4F95-95D9-7691A95E7A02}"/>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Futura LT Book" pitchFamily="2" charset="0"/>
                    <a:ea typeface="+mn-ea"/>
                    <a:cs typeface="+mn-cs"/>
                  </a:defRPr>
                </a:pPr>
                <a:endParaRPr lang="en-US"/>
              </a:p>
            </c:txPr>
            <c:showLegendKey val="0"/>
            <c:showVal val="0"/>
            <c:showCatName val="1"/>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1.6</c:v>
                </c:pt>
                <c:pt idx="1">
                  <c:v>8.4</c:v>
                </c:pt>
              </c:numCache>
            </c:numRef>
          </c:val>
          <c:extLst>
            <c:ext xmlns:c16="http://schemas.microsoft.com/office/drawing/2014/chart" uri="{C3380CC4-5D6E-409C-BE32-E72D297353CC}">
              <c16:uniqueId val="{00000005-49FC-4F95-95D9-7691A95E7A02}"/>
            </c:ext>
          </c:extLst>
        </c:ser>
        <c:dLbls>
          <c:showLegendKey val="0"/>
          <c:showVal val="0"/>
          <c:showCatName val="1"/>
          <c:showSerName val="0"/>
          <c:showPercent val="0"/>
          <c:showBubbleSize val="0"/>
          <c:showLeaderLines val="1"/>
        </c:dLbls>
        <c:firstSliceAng val="0"/>
        <c:holeSize val="80"/>
      </c:doughnutChart>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0382177837526395E-2"/>
          <c:y val="4.0057764295856502E-2"/>
          <c:w val="0.87371006977786303"/>
          <c:h val="0.88087162772686201"/>
        </c:manualLayout>
      </c:layout>
      <c:doughnutChart>
        <c:varyColors val="1"/>
        <c:dLbls>
          <c:showLegendKey val="0"/>
          <c:showVal val="0"/>
          <c:showCatName val="1"/>
          <c:showSerName val="0"/>
          <c:showPercent val="0"/>
          <c:showBubbleSize val="0"/>
          <c:showLeaderLines val="0"/>
        </c:dLbls>
        <c:firstSliceAng val="0"/>
        <c:holeSize val="8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7411403518462"/>
          <c:y val="0.14580581668625148"/>
          <c:w val="0.84340730136005704"/>
          <c:h val="0.692524599060658"/>
        </c:manualLayout>
      </c:layout>
      <c:doughnutChart>
        <c:varyColors val="1"/>
        <c:ser>
          <c:idx val="0"/>
          <c:order val="0"/>
          <c:tx>
            <c:strRef>
              <c:f>Sheet1!$B$1</c:f>
              <c:strCache>
                <c:ptCount val="1"/>
                <c:pt idx="0">
                  <c:v>Sales</c:v>
                </c:pt>
              </c:strCache>
            </c:strRef>
          </c:tx>
          <c:spPr>
            <a:effectLst/>
          </c:spPr>
          <c:dPt>
            <c:idx val="0"/>
            <c:bubble3D val="0"/>
            <c:spPr>
              <a:solidFill>
                <a:schemeClr val="accent3">
                  <a:lumMod val="75000"/>
                </a:schemeClr>
              </a:solidFill>
              <a:ln>
                <a:noFill/>
              </a:ln>
              <a:effectLst/>
            </c:spPr>
            <c:extLst>
              <c:ext xmlns:c16="http://schemas.microsoft.com/office/drawing/2014/chart" uri="{C3380CC4-5D6E-409C-BE32-E72D297353CC}">
                <c16:uniqueId val="{00000001-FD9E-4B98-ABF6-6C90BA399DB6}"/>
              </c:ext>
            </c:extLst>
          </c:dPt>
          <c:dPt>
            <c:idx val="1"/>
            <c:bubble3D val="0"/>
            <c:spPr>
              <a:solidFill>
                <a:schemeClr val="bg2">
                  <a:lumMod val="90000"/>
                </a:schemeClr>
              </a:solidFill>
              <a:ln>
                <a:noFill/>
              </a:ln>
              <a:effectLst/>
            </c:spPr>
            <c:extLst>
              <c:ext xmlns:c16="http://schemas.microsoft.com/office/drawing/2014/chart" uri="{C3380CC4-5D6E-409C-BE32-E72D297353CC}">
                <c16:uniqueId val="{00000003-FD9E-4B98-ABF6-6C90BA399DB6}"/>
              </c:ext>
            </c:extLst>
          </c:dPt>
          <c:dLbls>
            <c:delete val="1"/>
          </c:dLbls>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4-FD9E-4B98-ABF6-6C90BA399DB6}"/>
            </c:ext>
          </c:extLst>
        </c:ser>
        <c:dLbls>
          <c:showLegendKey val="0"/>
          <c:showVal val="0"/>
          <c:showCatName val="0"/>
          <c:showSerName val="0"/>
          <c:showPercent val="1"/>
          <c:showBubbleSize val="0"/>
          <c:showLeaderLines val="1"/>
        </c:dLbls>
        <c:firstSliceAng val="0"/>
        <c:holeSize val="80"/>
      </c:doughnutChart>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82177837526395E-2"/>
          <c:y val="4.0057764295856502E-2"/>
          <c:w val="0.87371006977786303"/>
          <c:h val="0.88087162772686201"/>
        </c:manualLayout>
      </c:layout>
      <c:doughnutChart>
        <c:varyColors val="1"/>
        <c:ser>
          <c:idx val="0"/>
          <c:order val="0"/>
          <c:tx>
            <c:strRef>
              <c:f>Sheet1!$B$1</c:f>
              <c:strCache>
                <c:ptCount val="1"/>
                <c:pt idx="0">
                  <c:v>Sales</c:v>
                </c:pt>
              </c:strCache>
            </c:strRef>
          </c:tx>
          <c:spPr>
            <a:effectLst/>
          </c:spPr>
          <c:dPt>
            <c:idx val="0"/>
            <c:bubble3D val="0"/>
            <c:spPr>
              <a:solidFill>
                <a:schemeClr val="accent3">
                  <a:lumMod val="75000"/>
                </a:schemeClr>
              </a:solidFill>
              <a:ln>
                <a:noFill/>
              </a:ln>
              <a:effectLst/>
            </c:spPr>
            <c:extLst>
              <c:ext xmlns:c16="http://schemas.microsoft.com/office/drawing/2014/chart" uri="{C3380CC4-5D6E-409C-BE32-E72D297353CC}">
                <c16:uniqueId val="{00000001-F824-4227-A4C4-90C774FA77F8}"/>
              </c:ext>
            </c:extLst>
          </c:dPt>
          <c:dPt>
            <c:idx val="1"/>
            <c:bubble3D val="0"/>
            <c:spPr>
              <a:solidFill>
                <a:schemeClr val="bg2">
                  <a:lumMod val="90000"/>
                </a:schemeClr>
              </a:solidFill>
              <a:ln>
                <a:noFill/>
              </a:ln>
              <a:effectLst/>
            </c:spPr>
            <c:extLst>
              <c:ext xmlns:c16="http://schemas.microsoft.com/office/drawing/2014/chart" uri="{C3380CC4-5D6E-409C-BE32-E72D297353CC}">
                <c16:uniqueId val="{00000003-F824-4227-A4C4-90C774FA77F8}"/>
              </c:ext>
            </c:extLst>
          </c:dPt>
          <c:dLbls>
            <c:dLbl>
              <c:idx val="0"/>
              <c:delete val="1"/>
              <c:extLst>
                <c:ext xmlns:c15="http://schemas.microsoft.com/office/drawing/2012/chart" uri="{CE6537A1-D6FC-4f65-9D91-7224C49458BB}"/>
                <c:ext xmlns:c16="http://schemas.microsoft.com/office/drawing/2014/chart" uri="{C3380CC4-5D6E-409C-BE32-E72D297353CC}">
                  <c16:uniqueId val="{00000001-F824-4227-A4C4-90C774FA77F8}"/>
                </c:ext>
              </c:extLst>
            </c:dLbl>
            <c:dLbl>
              <c:idx val="1"/>
              <c:delete val="1"/>
              <c:extLst>
                <c:ext xmlns:c15="http://schemas.microsoft.com/office/drawing/2012/chart" uri="{CE6537A1-D6FC-4f65-9D91-7224C49458BB}"/>
                <c:ext xmlns:c16="http://schemas.microsoft.com/office/drawing/2014/chart" uri="{C3380CC4-5D6E-409C-BE32-E72D297353CC}">
                  <c16:uniqueId val="{00000003-F824-4227-A4C4-90C774FA77F8}"/>
                </c:ext>
              </c:extLst>
            </c:dLbl>
            <c:dLbl>
              <c:idx val="3"/>
              <c:layout>
                <c:manualLayout>
                  <c:x val="0.13333280839895001"/>
                  <c:y val="-6.381934016669929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24-4227-A4C4-90C774FA77F8}"/>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Futura LT Book" pitchFamily="2" charset="0"/>
                    <a:ea typeface="+mn-ea"/>
                    <a:cs typeface="+mn-cs"/>
                  </a:defRPr>
                </a:pPr>
                <a:endParaRPr lang="en-US"/>
              </a:p>
            </c:txPr>
            <c:showLegendKey val="0"/>
            <c:showVal val="0"/>
            <c:showCatName val="1"/>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2.2000000000000002</c:v>
                </c:pt>
                <c:pt idx="1">
                  <c:v>8</c:v>
                </c:pt>
              </c:numCache>
            </c:numRef>
          </c:val>
          <c:extLst>
            <c:ext xmlns:c16="http://schemas.microsoft.com/office/drawing/2014/chart" uri="{C3380CC4-5D6E-409C-BE32-E72D297353CC}">
              <c16:uniqueId val="{00000005-F824-4227-A4C4-90C774FA77F8}"/>
            </c:ext>
          </c:extLst>
        </c:ser>
        <c:dLbls>
          <c:showLegendKey val="0"/>
          <c:showVal val="0"/>
          <c:showCatName val="1"/>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175">
              <a:solidFill>
                <a:schemeClr val="bg1"/>
              </a:solidFill>
            </a:ln>
            <a:effectLst/>
          </c:spPr>
          <c:dPt>
            <c:idx val="0"/>
            <c:bubble3D val="0"/>
            <c:spPr>
              <a:noFill/>
              <a:ln w="3175">
                <a:noFill/>
              </a:ln>
              <a:effectLst/>
            </c:spPr>
            <c:extLst>
              <c:ext xmlns:c16="http://schemas.microsoft.com/office/drawing/2014/chart" uri="{C3380CC4-5D6E-409C-BE32-E72D297353CC}">
                <c16:uniqueId val="{00000001-3E4F-400A-8C33-7B1AC2CEA20C}"/>
              </c:ext>
            </c:extLst>
          </c:dPt>
          <c:dPt>
            <c:idx val="1"/>
            <c:bubble3D val="0"/>
            <c:spPr>
              <a:solidFill>
                <a:schemeClr val="accent4"/>
              </a:solidFill>
              <a:ln w="3175">
                <a:solidFill>
                  <a:schemeClr val="bg1"/>
                </a:solidFill>
              </a:ln>
              <a:effectLst/>
            </c:spPr>
            <c:extLst>
              <c:ext xmlns:c16="http://schemas.microsoft.com/office/drawing/2014/chart" uri="{C3380CC4-5D6E-409C-BE32-E72D297353CC}">
                <c16:uniqueId val="{00000003-3E4F-400A-8C33-7B1AC2CEA20C}"/>
              </c:ext>
            </c:extLst>
          </c:dPt>
          <c:dPt>
            <c:idx val="2"/>
            <c:bubble3D val="0"/>
            <c:spPr>
              <a:solidFill>
                <a:schemeClr val="accent4">
                  <a:lumMod val="60000"/>
                  <a:lumOff val="40000"/>
                </a:schemeClr>
              </a:solidFill>
              <a:ln w="3175">
                <a:solidFill>
                  <a:schemeClr val="bg1"/>
                </a:solidFill>
              </a:ln>
              <a:effectLst/>
            </c:spPr>
            <c:extLst>
              <c:ext xmlns:c16="http://schemas.microsoft.com/office/drawing/2014/chart" uri="{C3380CC4-5D6E-409C-BE32-E72D297353CC}">
                <c16:uniqueId val="{00000005-3E4F-400A-8C33-7B1AC2CEA20C}"/>
              </c:ext>
            </c:extLst>
          </c:dPt>
          <c:cat>
            <c:strRef>
              <c:f>Sheet1!$A$2:$A$4</c:f>
              <c:strCache>
                <c:ptCount val="3"/>
                <c:pt idx="0">
                  <c:v>1st Qtr</c:v>
                </c:pt>
                <c:pt idx="1">
                  <c:v>2nd Qtr</c:v>
                </c:pt>
                <c:pt idx="2">
                  <c:v>3rd Qtr</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3E4F-400A-8C33-7B1AC2CEA2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Лист1!$B$1</c:f>
              <c:strCache>
                <c:ptCount val="1"/>
                <c:pt idx="0">
                  <c:v>Value Y</c:v>
                </c:pt>
              </c:strCache>
            </c:strRef>
          </c:tx>
          <c:spPr>
            <a:solidFill>
              <a:schemeClr val="accent4"/>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2-0DBD-48E5-9AD6-CFB0F3731553}"/>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0-EE97-4A4E-856F-2916FEE001FC}"/>
              </c:ext>
            </c:extLst>
          </c:dPt>
          <c:dPt>
            <c:idx val="2"/>
            <c:invertIfNegative val="0"/>
            <c:bubble3D val="0"/>
            <c:spPr>
              <a:solidFill>
                <a:srgbClr val="C00000"/>
              </a:solidFill>
              <a:ln>
                <a:noFill/>
              </a:ln>
              <a:effectLst/>
            </c:spPr>
            <c:extLst>
              <c:ext xmlns:c16="http://schemas.microsoft.com/office/drawing/2014/chart" uri="{C3380CC4-5D6E-409C-BE32-E72D297353CC}">
                <c16:uniqueId val="{00000001-EE97-4A4E-856F-2916FEE001FC}"/>
              </c:ext>
            </c:extLst>
          </c:dPt>
          <c:xVal>
            <c:numRef>
              <c:f>Лист1!$A$2:$A$4</c:f>
              <c:numCache>
                <c:formatCode>General</c:formatCode>
                <c:ptCount val="3"/>
                <c:pt idx="0">
                  <c:v>-5.4</c:v>
                </c:pt>
                <c:pt idx="1">
                  <c:v>2</c:v>
                </c:pt>
                <c:pt idx="2">
                  <c:v>8</c:v>
                </c:pt>
              </c:numCache>
            </c:numRef>
          </c:xVal>
          <c:yVal>
            <c:numRef>
              <c:f>Лист1!$B$2:$B$4</c:f>
              <c:numCache>
                <c:formatCode>General</c:formatCode>
                <c:ptCount val="3"/>
                <c:pt idx="0">
                  <c:v>8500</c:v>
                </c:pt>
                <c:pt idx="1">
                  <c:v>3000</c:v>
                </c:pt>
                <c:pt idx="2">
                  <c:v>900</c:v>
                </c:pt>
              </c:numCache>
            </c:numRef>
          </c:yVal>
          <c:bubbleSize>
            <c:numRef>
              <c:f>Лист1!$C$2:$C$4</c:f>
              <c:numCache>
                <c:formatCode>General</c:formatCode>
                <c:ptCount val="3"/>
                <c:pt idx="0">
                  <c:v>6</c:v>
                </c:pt>
                <c:pt idx="1">
                  <c:v>7</c:v>
                </c:pt>
                <c:pt idx="2">
                  <c:v>2</c:v>
                </c:pt>
              </c:numCache>
            </c:numRef>
          </c:bubbleSize>
          <c:bubble3D val="0"/>
          <c:extLst>
            <c:ext xmlns:c16="http://schemas.microsoft.com/office/drawing/2014/chart" uri="{C3380CC4-5D6E-409C-BE32-E72D297353CC}">
              <c16:uniqueId val="{00000000-0DBD-48E5-9AD6-CFB0F3731553}"/>
            </c:ext>
          </c:extLst>
        </c:ser>
        <c:dLbls>
          <c:showLegendKey val="0"/>
          <c:showVal val="0"/>
          <c:showCatName val="0"/>
          <c:showSerName val="0"/>
          <c:showPercent val="0"/>
          <c:showBubbleSize val="0"/>
        </c:dLbls>
        <c:bubbleScale val="100"/>
        <c:showNegBubbles val="0"/>
        <c:axId val="49124048"/>
        <c:axId val="49116976"/>
      </c:bubbleChart>
      <c:valAx>
        <c:axId val="49124048"/>
        <c:scaling>
          <c:orientation val="minMax"/>
          <c:max val="10"/>
          <c:min val="-8"/>
        </c:scaling>
        <c:delete val="0"/>
        <c:axPos val="b"/>
        <c:majorGridlines>
          <c:spPr>
            <a:ln w="9525" cap="flat" cmpd="sng" algn="ctr">
              <a:solidFill>
                <a:schemeClr val="accent2"/>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300" b="0" i="0" u="none" strike="noStrike" kern="1200" baseline="0">
                <a:solidFill>
                  <a:schemeClr val="bg1">
                    <a:lumMod val="65000"/>
                  </a:schemeClr>
                </a:solidFill>
                <a:latin typeface="Roboto Light" panose="02000000000000000000" pitchFamily="2" charset="0"/>
                <a:ea typeface="Roboto Light" panose="02000000000000000000" pitchFamily="2" charset="0"/>
                <a:cs typeface="Open Sans Light" panose="020B0306030504020204" pitchFamily="34" charset="0"/>
              </a:defRPr>
            </a:pPr>
            <a:endParaRPr lang="en-US"/>
          </a:p>
        </c:txPr>
        <c:crossAx val="49116976"/>
        <c:crosses val="autoZero"/>
        <c:crossBetween val="midCat"/>
        <c:majorUnit val="1"/>
      </c:valAx>
      <c:valAx>
        <c:axId val="49116976"/>
        <c:scaling>
          <c:orientation val="minMax"/>
          <c:max val="10000"/>
          <c:min val="0"/>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300" b="0" i="0" u="none" strike="noStrike" kern="1200" baseline="0">
                <a:solidFill>
                  <a:schemeClr val="bg1">
                    <a:lumMod val="65000"/>
                  </a:schemeClr>
                </a:solidFill>
                <a:latin typeface="Roboto Light" panose="02000000000000000000" pitchFamily="2" charset="0"/>
                <a:ea typeface="Roboto Light" panose="02000000000000000000" pitchFamily="2" charset="0"/>
                <a:cs typeface="Open Sans Light" panose="020B0306030504020204" pitchFamily="34" charset="0"/>
              </a:defRPr>
            </a:pPr>
            <a:endParaRPr lang="en-US"/>
          </a:p>
        </c:txPr>
        <c:crossAx val="491240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890AC-9DBB-44E5-B0CB-88023D587018}" type="doc">
      <dgm:prSet loTypeId="urn:microsoft.com/office/officeart/2005/8/layout/venn1" loCatId="relationship" qsTypeId="urn:microsoft.com/office/officeart/2005/8/quickstyle/simple1" qsCatId="simple" csTypeId="urn:microsoft.com/office/officeart/2005/8/colors/accent1_2" csCatId="accent1" phldr="1"/>
      <dgm:spPr/>
    </dgm:pt>
    <dgm:pt modelId="{0E9C83CD-0C10-4AB6-B9CC-B56C63ABF7BE}">
      <dgm:prSet phldrT="[Text]" custT="1"/>
      <dgm:spPr>
        <a:solidFill>
          <a:schemeClr val="bg2">
            <a:lumMod val="50000"/>
            <a:alpha val="50000"/>
          </a:schemeClr>
        </a:solidFill>
      </dgm:spPr>
      <dgm:t>
        <a:bodyPr/>
        <a:lstStyle/>
        <a:p>
          <a:r>
            <a:rPr lang="en-AU" sz="1400" b="1" dirty="0">
              <a:latin typeface="Raleway SemiBold" panose="020B0703030101060003" pitchFamily="34" charset="0"/>
            </a:rPr>
            <a:t>Skills &amp; Knowledge/ Competencies Core to Role (Technical)</a:t>
          </a:r>
        </a:p>
      </dgm:t>
    </dgm:pt>
    <dgm:pt modelId="{89424CDA-421D-4BE1-8A70-AD2028D2C4ED}" type="parTrans" cxnId="{FD0D756D-C78E-4945-97C6-63E2857D1A6F}">
      <dgm:prSet/>
      <dgm:spPr/>
      <dgm:t>
        <a:bodyPr/>
        <a:lstStyle/>
        <a:p>
          <a:endParaRPr lang="en-AU" sz="1800" b="1">
            <a:latin typeface="Raleway SemiBold" panose="020B0703030101060003" pitchFamily="34" charset="0"/>
          </a:endParaRPr>
        </a:p>
      </dgm:t>
    </dgm:pt>
    <dgm:pt modelId="{B9285A07-DA33-4B12-9133-B046B9E54D22}" type="sibTrans" cxnId="{FD0D756D-C78E-4945-97C6-63E2857D1A6F}">
      <dgm:prSet/>
      <dgm:spPr/>
      <dgm:t>
        <a:bodyPr/>
        <a:lstStyle/>
        <a:p>
          <a:endParaRPr lang="en-AU" sz="1800" b="1">
            <a:latin typeface="Raleway SemiBold" panose="020B0703030101060003" pitchFamily="34" charset="0"/>
          </a:endParaRPr>
        </a:p>
      </dgm:t>
    </dgm:pt>
    <dgm:pt modelId="{A9D57325-0CC6-4D7B-8B02-971C1C75916F}">
      <dgm:prSet phldrT="[Text]" custT="1"/>
      <dgm:spPr>
        <a:solidFill>
          <a:schemeClr val="bg2">
            <a:lumMod val="50000"/>
            <a:alpha val="50000"/>
          </a:schemeClr>
        </a:solidFill>
      </dgm:spPr>
      <dgm:t>
        <a:bodyPr/>
        <a:lstStyle/>
        <a:p>
          <a:r>
            <a:rPr lang="en-AU" sz="1400" b="1" dirty="0">
              <a:latin typeface="Raleway SemiBold" panose="020B0703030101060003" pitchFamily="34" charset="0"/>
            </a:rPr>
            <a:t>Soft Skills Common to Professions (Non-technical)</a:t>
          </a:r>
        </a:p>
      </dgm:t>
    </dgm:pt>
    <dgm:pt modelId="{109C4378-FAF7-40BB-81F6-9AD2CB99C1FA}" type="parTrans" cxnId="{0F9D4D95-EC5E-4828-AE07-693DA359CBBF}">
      <dgm:prSet/>
      <dgm:spPr/>
      <dgm:t>
        <a:bodyPr/>
        <a:lstStyle/>
        <a:p>
          <a:endParaRPr lang="en-AU" sz="1800" b="1">
            <a:latin typeface="Raleway SemiBold" panose="020B0703030101060003" pitchFamily="34" charset="0"/>
          </a:endParaRPr>
        </a:p>
      </dgm:t>
    </dgm:pt>
    <dgm:pt modelId="{2097A696-604E-4732-94D8-B521B79EDB8A}" type="sibTrans" cxnId="{0F9D4D95-EC5E-4828-AE07-693DA359CBBF}">
      <dgm:prSet/>
      <dgm:spPr/>
      <dgm:t>
        <a:bodyPr/>
        <a:lstStyle/>
        <a:p>
          <a:endParaRPr lang="en-AU" sz="1800" b="1">
            <a:latin typeface="Raleway SemiBold" panose="020B0703030101060003" pitchFamily="34" charset="0"/>
          </a:endParaRPr>
        </a:p>
      </dgm:t>
    </dgm:pt>
    <dgm:pt modelId="{95439F48-9B0E-4322-8291-934D38EF8C9B}">
      <dgm:prSet phldrT="[Text]" custT="1"/>
      <dgm:spPr>
        <a:solidFill>
          <a:schemeClr val="bg2">
            <a:lumMod val="50000"/>
            <a:alpha val="50000"/>
          </a:schemeClr>
        </a:solidFill>
      </dgm:spPr>
      <dgm:t>
        <a:bodyPr/>
        <a:lstStyle/>
        <a:p>
          <a:r>
            <a:rPr lang="en-AU" sz="1400" b="1" dirty="0">
              <a:latin typeface="Raleway SemiBold" panose="020B0703030101060003" pitchFamily="34" charset="0"/>
            </a:rPr>
            <a:t>Personal Attributes/ </a:t>
          </a:r>
          <a:br>
            <a:rPr lang="en-AU" sz="1400" b="1" dirty="0">
              <a:latin typeface="Raleway SemiBold" panose="020B0703030101060003" pitchFamily="34" charset="0"/>
            </a:rPr>
          </a:br>
          <a:r>
            <a:rPr lang="en-AU" sz="1400" b="1" dirty="0">
              <a:latin typeface="Raleway SemiBold" panose="020B0703030101060003" pitchFamily="34" charset="0"/>
            </a:rPr>
            <a:t>Behaviours</a:t>
          </a:r>
        </a:p>
      </dgm:t>
    </dgm:pt>
    <dgm:pt modelId="{D96F1471-BE45-4E6E-A595-66BFE0B66347}" type="parTrans" cxnId="{23FAF231-13C4-4ED7-8BD3-4F0BA104F5F4}">
      <dgm:prSet/>
      <dgm:spPr/>
      <dgm:t>
        <a:bodyPr/>
        <a:lstStyle/>
        <a:p>
          <a:endParaRPr lang="en-AU" sz="1800" b="1">
            <a:latin typeface="Raleway SemiBold" panose="020B0703030101060003" pitchFamily="34" charset="0"/>
          </a:endParaRPr>
        </a:p>
      </dgm:t>
    </dgm:pt>
    <dgm:pt modelId="{8FADA752-8B53-4F23-9269-7D1BC6BFBA2C}" type="sibTrans" cxnId="{23FAF231-13C4-4ED7-8BD3-4F0BA104F5F4}">
      <dgm:prSet/>
      <dgm:spPr/>
      <dgm:t>
        <a:bodyPr/>
        <a:lstStyle/>
        <a:p>
          <a:endParaRPr lang="en-AU" sz="1800" b="1">
            <a:latin typeface="Raleway SemiBold" panose="020B0703030101060003" pitchFamily="34" charset="0"/>
          </a:endParaRPr>
        </a:p>
      </dgm:t>
    </dgm:pt>
    <dgm:pt modelId="{5B8B7CCF-D242-439E-B864-9C638CE2B7C3}">
      <dgm:prSet phldrT="[Text]" custT="1"/>
      <dgm:spPr>
        <a:solidFill>
          <a:schemeClr val="bg2">
            <a:lumMod val="50000"/>
            <a:alpha val="50000"/>
          </a:schemeClr>
        </a:solidFill>
      </dgm:spPr>
      <dgm:t>
        <a:bodyPr/>
        <a:lstStyle/>
        <a:p>
          <a:r>
            <a:rPr lang="en-AU" sz="1400" b="1" dirty="0">
              <a:latin typeface="Raleway SemiBold" panose="020B0703030101060003" pitchFamily="34" charset="0"/>
            </a:rPr>
            <a:t>Cognitive and Mindset</a:t>
          </a:r>
        </a:p>
      </dgm:t>
    </dgm:pt>
    <dgm:pt modelId="{16710FE8-A2A1-4F07-A395-3106ED258D52}" type="parTrans" cxnId="{81383EE0-DC37-4AC8-A886-82593BC8211E}">
      <dgm:prSet/>
      <dgm:spPr/>
      <dgm:t>
        <a:bodyPr/>
        <a:lstStyle/>
        <a:p>
          <a:endParaRPr lang="en-AU" sz="1800" b="1">
            <a:latin typeface="Raleway SemiBold" panose="020B0703030101060003" pitchFamily="34" charset="0"/>
          </a:endParaRPr>
        </a:p>
      </dgm:t>
    </dgm:pt>
    <dgm:pt modelId="{D16104E8-B618-465D-ABDC-C6CA458BED5E}" type="sibTrans" cxnId="{81383EE0-DC37-4AC8-A886-82593BC8211E}">
      <dgm:prSet/>
      <dgm:spPr/>
      <dgm:t>
        <a:bodyPr/>
        <a:lstStyle/>
        <a:p>
          <a:endParaRPr lang="en-AU" sz="1800" b="1">
            <a:latin typeface="Raleway SemiBold" panose="020B0703030101060003" pitchFamily="34" charset="0"/>
          </a:endParaRPr>
        </a:p>
      </dgm:t>
    </dgm:pt>
    <dgm:pt modelId="{65B5E3D4-59A3-4451-BB47-C6F0407F2DB7}" type="pres">
      <dgm:prSet presAssocID="{92A890AC-9DBB-44E5-B0CB-88023D587018}" presName="compositeShape" presStyleCnt="0">
        <dgm:presLayoutVars>
          <dgm:chMax val="7"/>
          <dgm:dir/>
          <dgm:resizeHandles val="exact"/>
        </dgm:presLayoutVars>
      </dgm:prSet>
      <dgm:spPr/>
    </dgm:pt>
    <dgm:pt modelId="{33DB1791-7D58-4459-BF29-41C6FC203E3B}" type="pres">
      <dgm:prSet presAssocID="{0E9C83CD-0C10-4AB6-B9CC-B56C63ABF7BE}" presName="circ1" presStyleLbl="vennNode1" presStyleIdx="0" presStyleCnt="4"/>
      <dgm:spPr/>
    </dgm:pt>
    <dgm:pt modelId="{2B96FC82-C263-4A00-B984-5F3341BA49F3}" type="pres">
      <dgm:prSet presAssocID="{0E9C83CD-0C10-4AB6-B9CC-B56C63ABF7BE}" presName="circ1Tx" presStyleLbl="revTx" presStyleIdx="0" presStyleCnt="0">
        <dgm:presLayoutVars>
          <dgm:chMax val="0"/>
          <dgm:chPref val="0"/>
          <dgm:bulletEnabled val="1"/>
        </dgm:presLayoutVars>
      </dgm:prSet>
      <dgm:spPr/>
    </dgm:pt>
    <dgm:pt modelId="{8F25736C-B43A-4874-B0B4-5466382200F2}" type="pres">
      <dgm:prSet presAssocID="{A9D57325-0CC6-4D7B-8B02-971C1C75916F}" presName="circ2" presStyleLbl="vennNode1" presStyleIdx="1" presStyleCnt="4"/>
      <dgm:spPr/>
    </dgm:pt>
    <dgm:pt modelId="{51B04BEB-72CE-40CC-9641-FAAC2D56F4EF}" type="pres">
      <dgm:prSet presAssocID="{A9D57325-0CC6-4D7B-8B02-971C1C75916F}" presName="circ2Tx" presStyleLbl="revTx" presStyleIdx="0" presStyleCnt="0">
        <dgm:presLayoutVars>
          <dgm:chMax val="0"/>
          <dgm:chPref val="0"/>
          <dgm:bulletEnabled val="1"/>
        </dgm:presLayoutVars>
      </dgm:prSet>
      <dgm:spPr/>
    </dgm:pt>
    <dgm:pt modelId="{209D19AA-CCC6-4966-AFF5-1F692980B06F}" type="pres">
      <dgm:prSet presAssocID="{95439F48-9B0E-4322-8291-934D38EF8C9B}" presName="circ3" presStyleLbl="vennNode1" presStyleIdx="2" presStyleCnt="4"/>
      <dgm:spPr/>
    </dgm:pt>
    <dgm:pt modelId="{D61C46FF-0BD4-4781-B773-213A0C477DD8}" type="pres">
      <dgm:prSet presAssocID="{95439F48-9B0E-4322-8291-934D38EF8C9B}" presName="circ3Tx" presStyleLbl="revTx" presStyleIdx="0" presStyleCnt="0">
        <dgm:presLayoutVars>
          <dgm:chMax val="0"/>
          <dgm:chPref val="0"/>
          <dgm:bulletEnabled val="1"/>
        </dgm:presLayoutVars>
      </dgm:prSet>
      <dgm:spPr/>
    </dgm:pt>
    <dgm:pt modelId="{C22A0742-0403-40CF-9593-6DF864CDCADB}" type="pres">
      <dgm:prSet presAssocID="{5B8B7CCF-D242-439E-B864-9C638CE2B7C3}" presName="circ4" presStyleLbl="vennNode1" presStyleIdx="3" presStyleCnt="4"/>
      <dgm:spPr/>
    </dgm:pt>
    <dgm:pt modelId="{79CBF468-B790-4D92-9E4F-AAB192F7A843}" type="pres">
      <dgm:prSet presAssocID="{5B8B7CCF-D242-439E-B864-9C638CE2B7C3}" presName="circ4Tx" presStyleLbl="revTx" presStyleIdx="0" presStyleCnt="0">
        <dgm:presLayoutVars>
          <dgm:chMax val="0"/>
          <dgm:chPref val="0"/>
          <dgm:bulletEnabled val="1"/>
        </dgm:presLayoutVars>
      </dgm:prSet>
      <dgm:spPr/>
    </dgm:pt>
  </dgm:ptLst>
  <dgm:cxnLst>
    <dgm:cxn modelId="{D0C6C90A-4A9D-40D7-BAC6-F54531CF1533}" type="presOf" srcId="{A9D57325-0CC6-4D7B-8B02-971C1C75916F}" destId="{8F25736C-B43A-4874-B0B4-5466382200F2}" srcOrd="0" destOrd="0" presId="urn:microsoft.com/office/officeart/2005/8/layout/venn1"/>
    <dgm:cxn modelId="{23FAF231-13C4-4ED7-8BD3-4F0BA104F5F4}" srcId="{92A890AC-9DBB-44E5-B0CB-88023D587018}" destId="{95439F48-9B0E-4322-8291-934D38EF8C9B}" srcOrd="2" destOrd="0" parTransId="{D96F1471-BE45-4E6E-A595-66BFE0B66347}" sibTransId="{8FADA752-8B53-4F23-9269-7D1BC6BFBA2C}"/>
    <dgm:cxn modelId="{D1B57242-3D5D-4D55-9B3D-81B8CB723B83}" type="presOf" srcId="{95439F48-9B0E-4322-8291-934D38EF8C9B}" destId="{209D19AA-CCC6-4966-AFF5-1F692980B06F}" srcOrd="0" destOrd="0" presId="urn:microsoft.com/office/officeart/2005/8/layout/venn1"/>
    <dgm:cxn modelId="{FD0D756D-C78E-4945-97C6-63E2857D1A6F}" srcId="{92A890AC-9DBB-44E5-B0CB-88023D587018}" destId="{0E9C83CD-0C10-4AB6-B9CC-B56C63ABF7BE}" srcOrd="0" destOrd="0" parTransId="{89424CDA-421D-4BE1-8A70-AD2028D2C4ED}" sibTransId="{B9285A07-DA33-4B12-9133-B046B9E54D22}"/>
    <dgm:cxn modelId="{BF437652-F15D-4EA5-884B-69D8679A4B24}" type="presOf" srcId="{A9D57325-0CC6-4D7B-8B02-971C1C75916F}" destId="{51B04BEB-72CE-40CC-9641-FAAC2D56F4EF}" srcOrd="1" destOrd="0" presId="urn:microsoft.com/office/officeart/2005/8/layout/venn1"/>
    <dgm:cxn modelId="{AF22E886-47D0-4B75-832C-94069E90DAA3}" type="presOf" srcId="{0E9C83CD-0C10-4AB6-B9CC-B56C63ABF7BE}" destId="{33DB1791-7D58-4459-BF29-41C6FC203E3B}" srcOrd="0" destOrd="0" presId="urn:microsoft.com/office/officeart/2005/8/layout/venn1"/>
    <dgm:cxn modelId="{0F9D4D95-EC5E-4828-AE07-693DA359CBBF}" srcId="{92A890AC-9DBB-44E5-B0CB-88023D587018}" destId="{A9D57325-0CC6-4D7B-8B02-971C1C75916F}" srcOrd="1" destOrd="0" parTransId="{109C4378-FAF7-40BB-81F6-9AD2CB99C1FA}" sibTransId="{2097A696-604E-4732-94D8-B521B79EDB8A}"/>
    <dgm:cxn modelId="{2C428BA1-082E-4EF0-BC66-A388077506F9}" type="presOf" srcId="{5B8B7CCF-D242-439E-B864-9C638CE2B7C3}" destId="{79CBF468-B790-4D92-9E4F-AAB192F7A843}" srcOrd="1" destOrd="0" presId="urn:microsoft.com/office/officeart/2005/8/layout/venn1"/>
    <dgm:cxn modelId="{655B47C0-6063-4E55-9AE3-852250B1FF38}" type="presOf" srcId="{0E9C83CD-0C10-4AB6-B9CC-B56C63ABF7BE}" destId="{2B96FC82-C263-4A00-B984-5F3341BA49F3}" srcOrd="1" destOrd="0" presId="urn:microsoft.com/office/officeart/2005/8/layout/venn1"/>
    <dgm:cxn modelId="{81383EE0-DC37-4AC8-A886-82593BC8211E}" srcId="{92A890AC-9DBB-44E5-B0CB-88023D587018}" destId="{5B8B7CCF-D242-439E-B864-9C638CE2B7C3}" srcOrd="3" destOrd="0" parTransId="{16710FE8-A2A1-4F07-A395-3106ED258D52}" sibTransId="{D16104E8-B618-465D-ABDC-C6CA458BED5E}"/>
    <dgm:cxn modelId="{3CBFB7E8-83DE-4928-91EF-3529CC6CDD86}" type="presOf" srcId="{92A890AC-9DBB-44E5-B0CB-88023D587018}" destId="{65B5E3D4-59A3-4451-BB47-C6F0407F2DB7}" srcOrd="0" destOrd="0" presId="urn:microsoft.com/office/officeart/2005/8/layout/venn1"/>
    <dgm:cxn modelId="{92F561EF-61C7-491D-8FB2-A0A3829049B4}" type="presOf" srcId="{95439F48-9B0E-4322-8291-934D38EF8C9B}" destId="{D61C46FF-0BD4-4781-B773-213A0C477DD8}" srcOrd="1" destOrd="0" presId="urn:microsoft.com/office/officeart/2005/8/layout/venn1"/>
    <dgm:cxn modelId="{E986EBF4-E1B6-4F27-8CFC-C0D38517CA75}" type="presOf" srcId="{5B8B7CCF-D242-439E-B864-9C638CE2B7C3}" destId="{C22A0742-0403-40CF-9593-6DF864CDCADB}" srcOrd="0" destOrd="0" presId="urn:microsoft.com/office/officeart/2005/8/layout/venn1"/>
    <dgm:cxn modelId="{E32A75D5-C983-4798-B2B5-728C8F7E3BEE}" type="presParOf" srcId="{65B5E3D4-59A3-4451-BB47-C6F0407F2DB7}" destId="{33DB1791-7D58-4459-BF29-41C6FC203E3B}" srcOrd="0" destOrd="0" presId="urn:microsoft.com/office/officeart/2005/8/layout/venn1"/>
    <dgm:cxn modelId="{323A7391-AED1-481E-B915-70E59EA83071}" type="presParOf" srcId="{65B5E3D4-59A3-4451-BB47-C6F0407F2DB7}" destId="{2B96FC82-C263-4A00-B984-5F3341BA49F3}" srcOrd="1" destOrd="0" presId="urn:microsoft.com/office/officeart/2005/8/layout/venn1"/>
    <dgm:cxn modelId="{0398BCCF-32B1-4FC8-814F-6F59FC507F6E}" type="presParOf" srcId="{65B5E3D4-59A3-4451-BB47-C6F0407F2DB7}" destId="{8F25736C-B43A-4874-B0B4-5466382200F2}" srcOrd="2" destOrd="0" presId="urn:microsoft.com/office/officeart/2005/8/layout/venn1"/>
    <dgm:cxn modelId="{A7CBEB8D-C4D6-4F01-A402-227C3875E088}" type="presParOf" srcId="{65B5E3D4-59A3-4451-BB47-C6F0407F2DB7}" destId="{51B04BEB-72CE-40CC-9641-FAAC2D56F4EF}" srcOrd="3" destOrd="0" presId="urn:microsoft.com/office/officeart/2005/8/layout/venn1"/>
    <dgm:cxn modelId="{EADCDC5D-9B18-4B94-8E9A-D661E5105CCE}" type="presParOf" srcId="{65B5E3D4-59A3-4451-BB47-C6F0407F2DB7}" destId="{209D19AA-CCC6-4966-AFF5-1F692980B06F}" srcOrd="4" destOrd="0" presId="urn:microsoft.com/office/officeart/2005/8/layout/venn1"/>
    <dgm:cxn modelId="{A848C4C7-5E7B-4526-9C05-BB3DAE7FB2FB}" type="presParOf" srcId="{65B5E3D4-59A3-4451-BB47-C6F0407F2DB7}" destId="{D61C46FF-0BD4-4781-B773-213A0C477DD8}" srcOrd="5" destOrd="0" presId="urn:microsoft.com/office/officeart/2005/8/layout/venn1"/>
    <dgm:cxn modelId="{F069606C-A1FA-404F-A706-C739FF5D21B3}" type="presParOf" srcId="{65B5E3D4-59A3-4451-BB47-C6F0407F2DB7}" destId="{C22A0742-0403-40CF-9593-6DF864CDCADB}" srcOrd="6" destOrd="0" presId="urn:microsoft.com/office/officeart/2005/8/layout/venn1"/>
    <dgm:cxn modelId="{CFD52AA6-B351-41D4-9360-B88D735A6DA8}" type="presParOf" srcId="{65B5E3D4-59A3-4451-BB47-C6F0407F2DB7}" destId="{79CBF468-B790-4D92-9E4F-AAB192F7A84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B1791-7D58-4459-BF29-41C6FC203E3B}">
      <dsp:nvSpPr>
        <dsp:cNvPr id="0" name=""/>
        <dsp:cNvSpPr/>
      </dsp:nvSpPr>
      <dsp:spPr>
        <a:xfrm>
          <a:off x="2547636" y="69067"/>
          <a:ext cx="3591527" cy="3591527"/>
        </a:xfrm>
        <a:prstGeom prst="ellipse">
          <a:avLst/>
        </a:prstGeom>
        <a:solidFill>
          <a:schemeClr val="bg2">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Raleway SemiBold" panose="020B0703030101060003" pitchFamily="34" charset="0"/>
            </a:rPr>
            <a:t>Skills &amp; Knowledge/ Competencies Core to Role (Technical)</a:t>
          </a:r>
        </a:p>
      </dsp:txBody>
      <dsp:txXfrm>
        <a:off x="2962043" y="552542"/>
        <a:ext cx="2762713" cy="1139619"/>
      </dsp:txXfrm>
    </dsp:sp>
    <dsp:sp modelId="{8F25736C-B43A-4874-B0B4-5466382200F2}">
      <dsp:nvSpPr>
        <dsp:cNvPr id="0" name=""/>
        <dsp:cNvSpPr/>
      </dsp:nvSpPr>
      <dsp:spPr>
        <a:xfrm>
          <a:off x="4136196" y="1657627"/>
          <a:ext cx="3591527" cy="3591527"/>
        </a:xfrm>
        <a:prstGeom prst="ellipse">
          <a:avLst/>
        </a:prstGeom>
        <a:solidFill>
          <a:schemeClr val="bg2">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Raleway SemiBold" panose="020B0703030101060003" pitchFamily="34" charset="0"/>
            </a:rPr>
            <a:t>Soft Skills Common to Professions (Non-technical)</a:t>
          </a:r>
        </a:p>
      </dsp:txBody>
      <dsp:txXfrm>
        <a:off x="6070095" y="2072034"/>
        <a:ext cx="1381356" cy="2762713"/>
      </dsp:txXfrm>
    </dsp:sp>
    <dsp:sp modelId="{209D19AA-CCC6-4966-AFF5-1F692980B06F}">
      <dsp:nvSpPr>
        <dsp:cNvPr id="0" name=""/>
        <dsp:cNvSpPr/>
      </dsp:nvSpPr>
      <dsp:spPr>
        <a:xfrm>
          <a:off x="2547636" y="3246188"/>
          <a:ext cx="3591527" cy="3591527"/>
        </a:xfrm>
        <a:prstGeom prst="ellipse">
          <a:avLst/>
        </a:prstGeom>
        <a:solidFill>
          <a:schemeClr val="bg2">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Raleway SemiBold" panose="020B0703030101060003" pitchFamily="34" charset="0"/>
            </a:rPr>
            <a:t>Personal Attributes/ </a:t>
          </a:r>
          <a:br>
            <a:rPr lang="en-AU" sz="1400" b="1" kern="1200" dirty="0">
              <a:latin typeface="Raleway SemiBold" panose="020B0703030101060003" pitchFamily="34" charset="0"/>
            </a:rPr>
          </a:br>
          <a:r>
            <a:rPr lang="en-AU" sz="1400" b="1" kern="1200" dirty="0">
              <a:latin typeface="Raleway SemiBold" panose="020B0703030101060003" pitchFamily="34" charset="0"/>
            </a:rPr>
            <a:t>Behaviours</a:t>
          </a:r>
        </a:p>
      </dsp:txBody>
      <dsp:txXfrm>
        <a:off x="2962043" y="5214621"/>
        <a:ext cx="2762713" cy="1139619"/>
      </dsp:txXfrm>
    </dsp:sp>
    <dsp:sp modelId="{C22A0742-0403-40CF-9593-6DF864CDCADB}">
      <dsp:nvSpPr>
        <dsp:cNvPr id="0" name=""/>
        <dsp:cNvSpPr/>
      </dsp:nvSpPr>
      <dsp:spPr>
        <a:xfrm>
          <a:off x="959076" y="1657627"/>
          <a:ext cx="3591527" cy="3591527"/>
        </a:xfrm>
        <a:prstGeom prst="ellipse">
          <a:avLst/>
        </a:prstGeom>
        <a:solidFill>
          <a:schemeClr val="bg2">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Raleway SemiBold" panose="020B0703030101060003" pitchFamily="34" charset="0"/>
            </a:rPr>
            <a:t>Cognitive and Mindset</a:t>
          </a:r>
        </a:p>
      </dsp:txBody>
      <dsp:txXfrm>
        <a:off x="1235347" y="2072034"/>
        <a:ext cx="1381356" cy="276271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11.03.2019</a:t>
            </a:fld>
            <a:endParaRPr lang="ru-RU" dirty="0"/>
          </a:p>
        </p:txBody>
      </p:sp>
      <p:sp>
        <p:nvSpPr>
          <p:cNvPr id="4" name="Нижний колонтитул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3/11/2019</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Comment on graduate attributes, graduate learning outcomes</a:t>
            </a:r>
          </a:p>
          <a:p>
            <a:endParaRPr lang="en-AU" dirty="0"/>
          </a:p>
          <a:p>
            <a:r>
              <a:rPr lang="en-AU" dirty="0"/>
              <a:t>Flip course design and curriculum approval to insist on assessing future capabilities, not just course or unit ILOs</a:t>
            </a: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12</a:t>
            </a:fld>
            <a:endParaRPr lang="en-US" altLang="ru-RU" dirty="0"/>
          </a:p>
        </p:txBody>
      </p:sp>
    </p:spTree>
    <p:extLst>
      <p:ext uri="{BB962C8B-B14F-4D97-AF65-F5344CB8AC3E}">
        <p14:creationId xmlns:p14="http://schemas.microsoft.com/office/powerpoint/2010/main" val="1946412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University degree </a:t>
            </a:r>
            <a:r>
              <a:rPr lang="en-AU" dirty="0"/>
              <a:t>= </a:t>
            </a:r>
            <a:r>
              <a:rPr lang="en-AU" b="1" dirty="0"/>
              <a:t>Input</a:t>
            </a:r>
            <a:r>
              <a:rPr lang="en-AU" sz="1200" dirty="0"/>
              <a:t>: Promise of employability &amp; future potential through robust acquisition of knowledge and cognitive capability</a:t>
            </a:r>
          </a:p>
          <a:p>
            <a:pPr marL="0" marR="0" indent="0" algn="l" defTabSz="457070" rtl="0" eaLnBrk="1" fontAlgn="auto" latinLnBrk="0" hangingPunct="1">
              <a:lnSpc>
                <a:spcPct val="100000"/>
              </a:lnSpc>
              <a:spcBef>
                <a:spcPts val="0"/>
              </a:spcBef>
              <a:spcAft>
                <a:spcPts val="0"/>
              </a:spcAft>
              <a:buClrTx/>
              <a:buSzTx/>
              <a:buFontTx/>
              <a:buNone/>
              <a:tabLst/>
              <a:defRPr/>
            </a:pPr>
            <a:r>
              <a:rPr lang="en-AU" sz="1200" b="1" dirty="0"/>
              <a:t>Vocational Education </a:t>
            </a:r>
            <a:r>
              <a:rPr lang="en-AU" sz="1200" dirty="0"/>
              <a:t>= </a:t>
            </a:r>
            <a:r>
              <a:rPr lang="en-AU" sz="1200" b="1" dirty="0"/>
              <a:t>Output</a:t>
            </a:r>
            <a:r>
              <a:rPr lang="en-AU" sz="1200" dirty="0"/>
              <a:t>: Promise of occupational competency through acquisition of skills and underpinning task level knowledge</a:t>
            </a:r>
          </a:p>
          <a:p>
            <a:pPr marL="0" marR="0" indent="0" algn="l" defTabSz="457070" rtl="0" eaLnBrk="1" fontAlgn="auto" latinLnBrk="0" hangingPunct="1">
              <a:lnSpc>
                <a:spcPct val="100000"/>
              </a:lnSpc>
              <a:spcBef>
                <a:spcPts val="0"/>
              </a:spcBef>
              <a:spcAft>
                <a:spcPts val="0"/>
              </a:spcAft>
              <a:buClrTx/>
              <a:buSzTx/>
              <a:buFontTx/>
              <a:buNone/>
              <a:tabLst/>
              <a:defRPr/>
            </a:pPr>
            <a:r>
              <a:rPr lang="en-AU" sz="1200" b="1" dirty="0"/>
              <a:t>Technical Training/ Apprenticeships</a:t>
            </a:r>
            <a:r>
              <a:rPr lang="en-AU" sz="1200" b="1" baseline="0" dirty="0"/>
              <a:t> </a:t>
            </a:r>
            <a:r>
              <a:rPr lang="en-AU" sz="1200" baseline="0" dirty="0"/>
              <a:t>= </a:t>
            </a:r>
            <a:r>
              <a:rPr lang="en-AU" sz="1200" b="1" dirty="0"/>
              <a:t>Output</a:t>
            </a:r>
            <a:r>
              <a:rPr lang="en-AU" sz="1200" dirty="0"/>
              <a:t>: Confirmed technical competency and robust, applied workbased acquisition of skills</a:t>
            </a:r>
          </a:p>
          <a:p>
            <a:pPr marL="0" marR="0" indent="0" algn="l" defTabSz="457070" rtl="0" eaLnBrk="1" fontAlgn="auto" latinLnBrk="0" hangingPunct="1">
              <a:lnSpc>
                <a:spcPct val="100000"/>
              </a:lnSpc>
              <a:spcBef>
                <a:spcPts val="0"/>
              </a:spcBef>
              <a:spcAft>
                <a:spcPts val="0"/>
              </a:spcAft>
              <a:buClrTx/>
              <a:buSzTx/>
              <a:buFontTx/>
              <a:buNone/>
              <a:tabLst/>
              <a:defRPr/>
            </a:pPr>
            <a:r>
              <a:rPr lang="en-AU" sz="1200" b="1" dirty="0"/>
              <a:t>Degrees by Apprenticeship </a:t>
            </a:r>
            <a:r>
              <a:rPr lang="en-AU" sz="1200" dirty="0"/>
              <a:t>=</a:t>
            </a:r>
            <a:r>
              <a:rPr lang="en-AU" sz="1200" baseline="0" dirty="0"/>
              <a:t> </a:t>
            </a:r>
            <a:r>
              <a:rPr lang="en-AU" sz="1200" b="1" dirty="0"/>
              <a:t>Outcome</a:t>
            </a:r>
            <a:r>
              <a:rPr lang="en-AU" sz="1200" dirty="0"/>
              <a:t>: Confirmed employability but with robust </a:t>
            </a:r>
            <a:r>
              <a:rPr lang="en-AU" sz="1200" i="1" dirty="0"/>
              <a:t>work integrated learning </a:t>
            </a:r>
            <a:r>
              <a:rPr lang="en-AU" sz="1200" dirty="0"/>
              <a:t>or similar to assure </a:t>
            </a:r>
            <a:r>
              <a:rPr lang="en-AU" sz="1200" i="1" dirty="0"/>
              <a:t>authentic assessment</a:t>
            </a:r>
          </a:p>
          <a:p>
            <a:pPr marL="0" marR="0" indent="0" algn="l" defTabSz="457070" rtl="0" eaLnBrk="1" fontAlgn="auto" latinLnBrk="0" hangingPunct="1">
              <a:lnSpc>
                <a:spcPct val="100000"/>
              </a:lnSpc>
              <a:spcBef>
                <a:spcPts val="0"/>
              </a:spcBef>
              <a:spcAft>
                <a:spcPts val="0"/>
              </a:spcAft>
              <a:buClrTx/>
              <a:buSzTx/>
              <a:buFontTx/>
              <a:buNone/>
              <a:tabLst/>
              <a:defRPr/>
            </a:pPr>
            <a:r>
              <a:rPr lang="en-AU" sz="1200" b="1" dirty="0"/>
              <a:t>Professional Credentials </a:t>
            </a:r>
            <a:r>
              <a:rPr lang="en-AU" sz="1200" dirty="0"/>
              <a:t>= </a:t>
            </a:r>
            <a:r>
              <a:rPr lang="en-AU" sz="1200" b="1" dirty="0"/>
              <a:t>Outcome</a:t>
            </a:r>
            <a:r>
              <a:rPr lang="en-AU" sz="1200" dirty="0"/>
              <a:t>: Assurance professional expertise through applied skills, knowledge and experience </a:t>
            </a:r>
          </a:p>
          <a:p>
            <a:endParaRPr lang="en-AU" dirty="0"/>
          </a:p>
        </p:txBody>
      </p:sp>
      <p:sp>
        <p:nvSpPr>
          <p:cNvPr id="4" name="Slide Number Placeholder 3"/>
          <p:cNvSpPr>
            <a:spLocks noGrp="1"/>
          </p:cNvSpPr>
          <p:nvPr>
            <p:ph type="sldNum" sz="quarter" idx="10"/>
          </p:nvPr>
        </p:nvSpPr>
        <p:spPr/>
        <p:txBody>
          <a:bodyPr/>
          <a:lstStyle/>
          <a:p>
            <a:fld id="{16664ABF-4DDF-1748-AE12-DC8852C25C7B}" type="slidenum">
              <a:rPr lang="en-US" smtClean="0"/>
              <a:t>15</a:t>
            </a:fld>
            <a:endParaRPr lang="en-US"/>
          </a:p>
        </p:txBody>
      </p:sp>
    </p:spTree>
    <p:extLst>
      <p:ext uri="{BB962C8B-B14F-4D97-AF65-F5344CB8AC3E}">
        <p14:creationId xmlns:p14="http://schemas.microsoft.com/office/powerpoint/2010/main" val="215277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Trust in credentials – Employer and Candidate have a reliable instrument for completing an exchange.  </a:t>
            </a:r>
          </a:p>
          <a:p>
            <a:endParaRPr lang="en-AU" dirty="0"/>
          </a:p>
          <a:p>
            <a:r>
              <a:rPr lang="en-AU" dirty="0"/>
              <a:t>The degree is no longer trusted in every industry.  Graduates need a more refined way of differentiating themselves and their value proposition to an employer.</a:t>
            </a:r>
          </a:p>
          <a:p>
            <a:endParaRPr lang="en-AU" dirty="0"/>
          </a:p>
          <a:p>
            <a:r>
              <a:rPr lang="en-AU" dirty="0"/>
              <a:t>Employers need to be able to assess the human capital value and the ‘cultural and values’ fit of an individual. Together they inform</a:t>
            </a:r>
            <a:r>
              <a:rPr lang="en-AU" baseline="0" dirty="0"/>
              <a:t> future potential.</a:t>
            </a:r>
            <a:endParaRPr lang="en-AU" dirty="0"/>
          </a:p>
          <a:p>
            <a:endParaRPr lang="en-AU" dirty="0"/>
          </a:p>
        </p:txBody>
      </p:sp>
      <p:sp>
        <p:nvSpPr>
          <p:cNvPr id="4" name="Slide Number Placeholder 3"/>
          <p:cNvSpPr>
            <a:spLocks noGrp="1"/>
          </p:cNvSpPr>
          <p:nvPr>
            <p:ph type="sldNum" sz="quarter" idx="10"/>
          </p:nvPr>
        </p:nvSpPr>
        <p:spPr/>
        <p:txBody>
          <a:bodyPr/>
          <a:lstStyle/>
          <a:p>
            <a:fld id="{16664ABF-4DDF-1748-AE12-DC8852C25C7B}" type="slidenum">
              <a:rPr lang="en-US" smtClean="0"/>
              <a:t>17</a:t>
            </a:fld>
            <a:endParaRPr lang="en-US"/>
          </a:p>
        </p:txBody>
      </p:sp>
    </p:spTree>
    <p:extLst>
      <p:ext uri="{BB962C8B-B14F-4D97-AF65-F5344CB8AC3E}">
        <p14:creationId xmlns:p14="http://schemas.microsoft.com/office/powerpoint/2010/main" val="3215458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2E9D7B-762D-CE43-9C9F-1035F9487C5D}" type="slidenum">
              <a:rPr lang="en-US" smtClean="0"/>
              <a:t>30</a:t>
            </a:fld>
            <a:endParaRPr lang="en-US"/>
          </a:p>
        </p:txBody>
      </p:sp>
    </p:spTree>
    <p:extLst>
      <p:ext uri="{BB962C8B-B14F-4D97-AF65-F5344CB8AC3E}">
        <p14:creationId xmlns:p14="http://schemas.microsoft.com/office/powerpoint/2010/main" val="156857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2E9D7B-762D-CE43-9C9F-1035F9487C5D}" type="slidenum">
              <a:rPr lang="en-US" smtClean="0"/>
              <a:t>31</a:t>
            </a:fld>
            <a:endParaRPr lang="en-US"/>
          </a:p>
        </p:txBody>
      </p:sp>
    </p:spTree>
    <p:extLst>
      <p:ext uri="{BB962C8B-B14F-4D97-AF65-F5344CB8AC3E}">
        <p14:creationId xmlns:p14="http://schemas.microsoft.com/office/powerpoint/2010/main" val="385911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108" name="Slide Number Placeholder 3"/>
          <p:cNvSpPr>
            <a:spLocks noGrp="1"/>
          </p:cNvSpPr>
          <p:nvPr>
            <p:ph type="sldNum" sz="quarter" idx="5"/>
          </p:nvPr>
        </p:nvSpPr>
        <p:spPr bwMode="auto">
          <a:noFill/>
          <a:ln>
            <a:miter lim="800000"/>
            <a:headEnd/>
            <a:tailEnd/>
          </a:ln>
        </p:spPr>
        <p:txBody>
          <a:bodyPr/>
          <a:lstStyle/>
          <a:p>
            <a:fld id="{57D1A427-9B84-CA44-80DF-8165FEE4866B}" type="slidenum">
              <a:rPr lang="en-US">
                <a:latin typeface="Gill Sans" pitchFamily="-112" charset="0"/>
                <a:ea typeface="ヒラギノ角ゴ ProN W3" pitchFamily="-112" charset="-128"/>
                <a:cs typeface="ヒラギノ角ゴ ProN W3" pitchFamily="-112" charset="-128"/>
                <a:sym typeface="Gill Sans" pitchFamily="-112" charset="0"/>
              </a:rPr>
              <a:pPr/>
              <a:t>35</a:t>
            </a:fld>
            <a:endParaRPr lang="en-US" dirty="0">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145353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Comment on micro, meso, </a:t>
            </a:r>
            <a:r>
              <a:rPr lang="en-AU" dirty="0" err="1"/>
              <a:t>nano</a:t>
            </a:r>
            <a:r>
              <a:rPr lang="en-AU" dirty="0"/>
              <a:t> credentials terms and usage </a:t>
            </a:r>
          </a:p>
          <a:p>
            <a:endParaRPr lang="en-AU" dirty="0"/>
          </a:p>
          <a:p>
            <a:r>
              <a:rPr lang="en-AU" dirty="0"/>
              <a:t>Nano-degree</a:t>
            </a:r>
          </a:p>
          <a:p>
            <a:r>
              <a:rPr lang="en-AU" dirty="0"/>
              <a:t>Nano-credential</a:t>
            </a:r>
          </a:p>
          <a:p>
            <a:r>
              <a:rPr lang="en-AU" dirty="0"/>
              <a:t>Micro-degree</a:t>
            </a: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37</a:t>
            </a:fld>
            <a:endParaRPr lang="en-US" altLang="ru-RU" dirty="0"/>
          </a:p>
        </p:txBody>
      </p:sp>
    </p:spTree>
    <p:extLst>
      <p:ext uri="{BB962C8B-B14F-4D97-AF65-F5344CB8AC3E}">
        <p14:creationId xmlns:p14="http://schemas.microsoft.com/office/powerpoint/2010/main" val="108857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moves from self accreditation to academic and professional to an emerging hybrid mix</a:t>
            </a:r>
          </a:p>
          <a:p>
            <a:endParaRPr lang="en-AU" dirty="0"/>
          </a:p>
          <a:p>
            <a:r>
              <a:rPr lang="en-AU" dirty="0"/>
              <a:t>Quick chat on hallmarks – Confusion between attainment of GLOs (DU) and employability outcomes. Mixed signals to employers who feel MC and digital badge do the same thing.  More holistic, more under remit of course coordinator and Director to recognise outstanding achievement outside grades or academic marks. </a:t>
            </a: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38</a:t>
            </a:fld>
            <a:endParaRPr lang="en-US" altLang="ru-RU" dirty="0"/>
          </a:p>
        </p:txBody>
      </p:sp>
    </p:spTree>
    <p:extLst>
      <p:ext uri="{BB962C8B-B14F-4D97-AF65-F5344CB8AC3E}">
        <p14:creationId xmlns:p14="http://schemas.microsoft.com/office/powerpoint/2010/main" val="188644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90038" y="0"/>
            <a:ext cx="17097963" cy="10288588"/>
          </a:xfrm>
          <a:custGeom>
            <a:avLst/>
            <a:gdLst>
              <a:gd name="T0" fmla="*/ 1247 w 7974"/>
              <a:gd name="T1" fmla="*/ 4705 h 4796"/>
              <a:gd name="T2" fmla="*/ 1392 w 7974"/>
              <a:gd name="T3" fmla="*/ 4560 h 4796"/>
              <a:gd name="T4" fmla="*/ 1524 w 7974"/>
              <a:gd name="T5" fmla="*/ 4441 h 4796"/>
              <a:gd name="T6" fmla="*/ 1653 w 7974"/>
              <a:gd name="T7" fmla="*/ 4339 h 4796"/>
              <a:gd name="T8" fmla="*/ 1797 w 7974"/>
              <a:gd name="T9" fmla="*/ 4239 h 4796"/>
              <a:gd name="T10" fmla="*/ 1945 w 7974"/>
              <a:gd name="T11" fmla="*/ 4148 h 4796"/>
              <a:gd name="T12" fmla="*/ 2090 w 7974"/>
              <a:gd name="T13" fmla="*/ 4073 h 4796"/>
              <a:gd name="T14" fmla="*/ 2251 w 7974"/>
              <a:gd name="T15" fmla="*/ 4004 h 4796"/>
              <a:gd name="T16" fmla="*/ 2140 w 7974"/>
              <a:gd name="T17" fmla="*/ 3997 h 4796"/>
              <a:gd name="T18" fmla="*/ 1887 w 7974"/>
              <a:gd name="T19" fmla="*/ 4023 h 4796"/>
              <a:gd name="T20" fmla="*/ 1634 w 7974"/>
              <a:gd name="T21" fmla="*/ 4051 h 4796"/>
              <a:gd name="T22" fmla="*/ 1383 w 7974"/>
              <a:gd name="T23" fmla="*/ 4082 h 4796"/>
              <a:gd name="T24" fmla="*/ 1135 w 7974"/>
              <a:gd name="T25" fmla="*/ 4115 h 4796"/>
              <a:gd name="T26" fmla="*/ 888 w 7974"/>
              <a:gd name="T27" fmla="*/ 4152 h 4796"/>
              <a:gd name="T28" fmla="*/ 644 w 7974"/>
              <a:gd name="T29" fmla="*/ 4193 h 4796"/>
              <a:gd name="T30" fmla="*/ 403 w 7974"/>
              <a:gd name="T31" fmla="*/ 4241 h 4796"/>
              <a:gd name="T32" fmla="*/ 168 w 7974"/>
              <a:gd name="T33" fmla="*/ 4298 h 4796"/>
              <a:gd name="T34" fmla="*/ 24 w 7974"/>
              <a:gd name="T35" fmla="*/ 4328 h 4796"/>
              <a:gd name="T36" fmla="*/ 194 w 7974"/>
              <a:gd name="T37" fmla="*/ 4158 h 4796"/>
              <a:gd name="T38" fmla="*/ 370 w 7974"/>
              <a:gd name="T39" fmla="*/ 3997 h 4796"/>
              <a:gd name="T40" fmla="*/ 549 w 7974"/>
              <a:gd name="T41" fmla="*/ 3843 h 4796"/>
              <a:gd name="T42" fmla="*/ 732 w 7974"/>
              <a:gd name="T43" fmla="*/ 3695 h 4796"/>
              <a:gd name="T44" fmla="*/ 918 w 7974"/>
              <a:gd name="T45" fmla="*/ 3553 h 4796"/>
              <a:gd name="T46" fmla="*/ 1107 w 7974"/>
              <a:gd name="T47" fmla="*/ 3415 h 4796"/>
              <a:gd name="T48" fmla="*/ 1299 w 7974"/>
              <a:gd name="T49" fmla="*/ 3284 h 4796"/>
              <a:gd name="T50" fmla="*/ 1493 w 7974"/>
              <a:gd name="T51" fmla="*/ 3157 h 4796"/>
              <a:gd name="T52" fmla="*/ 1691 w 7974"/>
              <a:gd name="T53" fmla="*/ 3035 h 4796"/>
              <a:gd name="T54" fmla="*/ 1892 w 7974"/>
              <a:gd name="T55" fmla="*/ 2920 h 4796"/>
              <a:gd name="T56" fmla="*/ 2097 w 7974"/>
              <a:gd name="T57" fmla="*/ 2808 h 4796"/>
              <a:gd name="T58" fmla="*/ 2303 w 7974"/>
              <a:gd name="T59" fmla="*/ 2703 h 4796"/>
              <a:gd name="T60" fmla="*/ 2513 w 7974"/>
              <a:gd name="T61" fmla="*/ 2602 h 4796"/>
              <a:gd name="T62" fmla="*/ 2726 w 7974"/>
              <a:gd name="T63" fmla="*/ 2506 h 4796"/>
              <a:gd name="T64" fmla="*/ 2946 w 7974"/>
              <a:gd name="T65" fmla="*/ 2415 h 4796"/>
              <a:gd name="T66" fmla="*/ 3169 w 7974"/>
              <a:gd name="T67" fmla="*/ 2328 h 4796"/>
              <a:gd name="T68" fmla="*/ 3397 w 7974"/>
              <a:gd name="T69" fmla="*/ 2248 h 4796"/>
              <a:gd name="T70" fmla="*/ 3628 w 7974"/>
              <a:gd name="T71" fmla="*/ 2172 h 4796"/>
              <a:gd name="T72" fmla="*/ 3862 w 7974"/>
              <a:gd name="T73" fmla="*/ 2104 h 4796"/>
              <a:gd name="T74" fmla="*/ 4100 w 7974"/>
              <a:gd name="T75" fmla="*/ 2042 h 4796"/>
              <a:gd name="T76" fmla="*/ 4342 w 7974"/>
              <a:gd name="T77" fmla="*/ 1987 h 4796"/>
              <a:gd name="T78" fmla="*/ 4587 w 7974"/>
              <a:gd name="T79" fmla="*/ 1937 h 4796"/>
              <a:gd name="T80" fmla="*/ 4836 w 7974"/>
              <a:gd name="T81" fmla="*/ 1894 h 4796"/>
              <a:gd name="T82" fmla="*/ 5090 w 7974"/>
              <a:gd name="T83" fmla="*/ 1859 h 4796"/>
              <a:gd name="T84" fmla="*/ 5347 w 7974"/>
              <a:gd name="T85" fmla="*/ 1832 h 4796"/>
              <a:gd name="T86" fmla="*/ 5610 w 7974"/>
              <a:gd name="T87" fmla="*/ 1811 h 4796"/>
              <a:gd name="T88" fmla="*/ 5876 w 7974"/>
              <a:gd name="T89" fmla="*/ 1799 h 4796"/>
              <a:gd name="T90" fmla="*/ 6147 w 7974"/>
              <a:gd name="T91" fmla="*/ 1795 h 4796"/>
              <a:gd name="T92" fmla="*/ 6424 w 7974"/>
              <a:gd name="T93" fmla="*/ 1799 h 4796"/>
              <a:gd name="T94" fmla="*/ 6706 w 7974"/>
              <a:gd name="T95" fmla="*/ 1813 h 4796"/>
              <a:gd name="T96" fmla="*/ 6994 w 7974"/>
              <a:gd name="T97" fmla="*/ 1836 h 4796"/>
              <a:gd name="T98" fmla="*/ 7286 w 7974"/>
              <a:gd name="T99" fmla="*/ 1869 h 4796"/>
              <a:gd name="T100" fmla="*/ 7586 w 7974"/>
              <a:gd name="T101" fmla="*/ 1913 h 4796"/>
              <a:gd name="T102" fmla="*/ 7464 w 7974"/>
              <a:gd name="T103" fmla="*/ 1891 h 4796"/>
              <a:gd name="T104" fmla="*/ 7149 w 7974"/>
              <a:gd name="T105" fmla="*/ 1820 h 4796"/>
              <a:gd name="T106" fmla="*/ 6820 w 7974"/>
              <a:gd name="T107" fmla="*/ 1725 h 4796"/>
              <a:gd name="T108" fmla="*/ 6475 w 7974"/>
              <a:gd name="T109" fmla="*/ 1602 h 4796"/>
              <a:gd name="T110" fmla="*/ 6107 w 7974"/>
              <a:gd name="T111" fmla="*/ 1439 h 4796"/>
              <a:gd name="T112" fmla="*/ 5732 w 7974"/>
              <a:gd name="T113" fmla="*/ 1230 h 4796"/>
              <a:gd name="T114" fmla="*/ 5588 w 7974"/>
              <a:gd name="T115" fmla="*/ 1135 h 4796"/>
              <a:gd name="T116" fmla="*/ 5470 w 7974"/>
              <a:gd name="T117" fmla="*/ 1049 h 4796"/>
              <a:gd name="T118" fmla="*/ 5343 w 7974"/>
              <a:gd name="T119" fmla="*/ 947 h 4796"/>
              <a:gd name="T120" fmla="*/ 5200 w 7974"/>
              <a:gd name="T121" fmla="*/ 818 h 4796"/>
              <a:gd name="T122" fmla="*/ 5023 w 7974"/>
              <a:gd name="T123" fmla="*/ 633 h 4796"/>
              <a:gd name="T124" fmla="*/ 4782 w 7974"/>
              <a:gd name="T125" fmla="*/ 304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74" h="4796">
                <a:moveTo>
                  <a:pt x="4613" y="0"/>
                </a:moveTo>
                <a:lnTo>
                  <a:pt x="7974" y="0"/>
                </a:lnTo>
                <a:lnTo>
                  <a:pt x="7974" y="4796"/>
                </a:lnTo>
                <a:lnTo>
                  <a:pt x="1166" y="4796"/>
                </a:lnTo>
                <a:lnTo>
                  <a:pt x="1174" y="4786"/>
                </a:lnTo>
                <a:lnTo>
                  <a:pt x="1190" y="4767"/>
                </a:lnTo>
                <a:lnTo>
                  <a:pt x="1207" y="4750"/>
                </a:lnTo>
                <a:lnTo>
                  <a:pt x="1223" y="4732"/>
                </a:lnTo>
                <a:lnTo>
                  <a:pt x="1240" y="4713"/>
                </a:lnTo>
                <a:lnTo>
                  <a:pt x="1247" y="4705"/>
                </a:lnTo>
                <a:lnTo>
                  <a:pt x="1256" y="4696"/>
                </a:lnTo>
                <a:lnTo>
                  <a:pt x="1272" y="4678"/>
                </a:lnTo>
                <a:lnTo>
                  <a:pt x="1289" y="4661"/>
                </a:lnTo>
                <a:lnTo>
                  <a:pt x="1307" y="4644"/>
                </a:lnTo>
                <a:lnTo>
                  <a:pt x="1323" y="4627"/>
                </a:lnTo>
                <a:lnTo>
                  <a:pt x="1341" y="4609"/>
                </a:lnTo>
                <a:lnTo>
                  <a:pt x="1357" y="4593"/>
                </a:lnTo>
                <a:lnTo>
                  <a:pt x="1366" y="4584"/>
                </a:lnTo>
                <a:lnTo>
                  <a:pt x="1375" y="4576"/>
                </a:lnTo>
                <a:lnTo>
                  <a:pt x="1392" y="4560"/>
                </a:lnTo>
                <a:lnTo>
                  <a:pt x="1409" y="4543"/>
                </a:lnTo>
                <a:lnTo>
                  <a:pt x="1426" y="4527"/>
                </a:lnTo>
                <a:lnTo>
                  <a:pt x="1435" y="4519"/>
                </a:lnTo>
                <a:lnTo>
                  <a:pt x="1444" y="4510"/>
                </a:lnTo>
                <a:lnTo>
                  <a:pt x="1453" y="4503"/>
                </a:lnTo>
                <a:lnTo>
                  <a:pt x="1461" y="4495"/>
                </a:lnTo>
                <a:lnTo>
                  <a:pt x="1480" y="4480"/>
                </a:lnTo>
                <a:lnTo>
                  <a:pt x="1498" y="4464"/>
                </a:lnTo>
                <a:lnTo>
                  <a:pt x="1515" y="4449"/>
                </a:lnTo>
                <a:lnTo>
                  <a:pt x="1524" y="4441"/>
                </a:lnTo>
                <a:lnTo>
                  <a:pt x="1533" y="4433"/>
                </a:lnTo>
                <a:lnTo>
                  <a:pt x="1552" y="4418"/>
                </a:lnTo>
                <a:lnTo>
                  <a:pt x="1560" y="4411"/>
                </a:lnTo>
                <a:lnTo>
                  <a:pt x="1570" y="4404"/>
                </a:lnTo>
                <a:lnTo>
                  <a:pt x="1588" y="4389"/>
                </a:lnTo>
                <a:lnTo>
                  <a:pt x="1607" y="4374"/>
                </a:lnTo>
                <a:lnTo>
                  <a:pt x="1625" y="4360"/>
                </a:lnTo>
                <a:lnTo>
                  <a:pt x="1634" y="4353"/>
                </a:lnTo>
                <a:lnTo>
                  <a:pt x="1644" y="4346"/>
                </a:lnTo>
                <a:lnTo>
                  <a:pt x="1653" y="4339"/>
                </a:lnTo>
                <a:lnTo>
                  <a:pt x="1663" y="4332"/>
                </a:lnTo>
                <a:lnTo>
                  <a:pt x="1681" y="4318"/>
                </a:lnTo>
                <a:lnTo>
                  <a:pt x="1700" y="4305"/>
                </a:lnTo>
                <a:lnTo>
                  <a:pt x="1720" y="4291"/>
                </a:lnTo>
                <a:lnTo>
                  <a:pt x="1729" y="4284"/>
                </a:lnTo>
                <a:lnTo>
                  <a:pt x="1738" y="4277"/>
                </a:lnTo>
                <a:lnTo>
                  <a:pt x="1757" y="4264"/>
                </a:lnTo>
                <a:lnTo>
                  <a:pt x="1767" y="4258"/>
                </a:lnTo>
                <a:lnTo>
                  <a:pt x="1777" y="4251"/>
                </a:lnTo>
                <a:lnTo>
                  <a:pt x="1797" y="4239"/>
                </a:lnTo>
                <a:lnTo>
                  <a:pt x="1816" y="4226"/>
                </a:lnTo>
                <a:lnTo>
                  <a:pt x="1825" y="4220"/>
                </a:lnTo>
                <a:lnTo>
                  <a:pt x="1835" y="4214"/>
                </a:lnTo>
                <a:lnTo>
                  <a:pt x="1855" y="4201"/>
                </a:lnTo>
                <a:lnTo>
                  <a:pt x="1865" y="4195"/>
                </a:lnTo>
                <a:lnTo>
                  <a:pt x="1875" y="4190"/>
                </a:lnTo>
                <a:lnTo>
                  <a:pt x="1896" y="4178"/>
                </a:lnTo>
                <a:lnTo>
                  <a:pt x="1915" y="4165"/>
                </a:lnTo>
                <a:lnTo>
                  <a:pt x="1935" y="4154"/>
                </a:lnTo>
                <a:lnTo>
                  <a:pt x="1945" y="4148"/>
                </a:lnTo>
                <a:lnTo>
                  <a:pt x="1955" y="4142"/>
                </a:lnTo>
                <a:lnTo>
                  <a:pt x="1976" y="4131"/>
                </a:lnTo>
                <a:lnTo>
                  <a:pt x="1986" y="4126"/>
                </a:lnTo>
                <a:lnTo>
                  <a:pt x="1997" y="4120"/>
                </a:lnTo>
                <a:lnTo>
                  <a:pt x="2018" y="4111"/>
                </a:lnTo>
                <a:lnTo>
                  <a:pt x="2037" y="4100"/>
                </a:lnTo>
                <a:lnTo>
                  <a:pt x="2048" y="4094"/>
                </a:lnTo>
                <a:lnTo>
                  <a:pt x="2058" y="4089"/>
                </a:lnTo>
                <a:lnTo>
                  <a:pt x="2079" y="4079"/>
                </a:lnTo>
                <a:lnTo>
                  <a:pt x="2090" y="4073"/>
                </a:lnTo>
                <a:lnTo>
                  <a:pt x="2100" y="4069"/>
                </a:lnTo>
                <a:lnTo>
                  <a:pt x="2122" y="4059"/>
                </a:lnTo>
                <a:lnTo>
                  <a:pt x="2143" y="4049"/>
                </a:lnTo>
                <a:lnTo>
                  <a:pt x="2164" y="4039"/>
                </a:lnTo>
                <a:lnTo>
                  <a:pt x="2186" y="4030"/>
                </a:lnTo>
                <a:lnTo>
                  <a:pt x="2196" y="4026"/>
                </a:lnTo>
                <a:lnTo>
                  <a:pt x="2207" y="4022"/>
                </a:lnTo>
                <a:lnTo>
                  <a:pt x="2218" y="4017"/>
                </a:lnTo>
                <a:lnTo>
                  <a:pt x="2229" y="4013"/>
                </a:lnTo>
                <a:lnTo>
                  <a:pt x="2251" y="4004"/>
                </a:lnTo>
                <a:lnTo>
                  <a:pt x="2273" y="3995"/>
                </a:lnTo>
                <a:lnTo>
                  <a:pt x="2294" y="3986"/>
                </a:lnTo>
                <a:lnTo>
                  <a:pt x="2305" y="3982"/>
                </a:lnTo>
                <a:lnTo>
                  <a:pt x="2292" y="3983"/>
                </a:lnTo>
                <a:lnTo>
                  <a:pt x="2267" y="3985"/>
                </a:lnTo>
                <a:lnTo>
                  <a:pt x="2242" y="3988"/>
                </a:lnTo>
                <a:lnTo>
                  <a:pt x="2215" y="3990"/>
                </a:lnTo>
                <a:lnTo>
                  <a:pt x="2190" y="3992"/>
                </a:lnTo>
                <a:lnTo>
                  <a:pt x="2165" y="3995"/>
                </a:lnTo>
                <a:lnTo>
                  <a:pt x="2140" y="3997"/>
                </a:lnTo>
                <a:lnTo>
                  <a:pt x="2114" y="4000"/>
                </a:lnTo>
                <a:lnTo>
                  <a:pt x="2089" y="4002"/>
                </a:lnTo>
                <a:lnTo>
                  <a:pt x="2064" y="4005"/>
                </a:lnTo>
                <a:lnTo>
                  <a:pt x="2038" y="4007"/>
                </a:lnTo>
                <a:lnTo>
                  <a:pt x="2013" y="4010"/>
                </a:lnTo>
                <a:lnTo>
                  <a:pt x="1988" y="4013"/>
                </a:lnTo>
                <a:lnTo>
                  <a:pt x="1963" y="4015"/>
                </a:lnTo>
                <a:lnTo>
                  <a:pt x="1937" y="4018"/>
                </a:lnTo>
                <a:lnTo>
                  <a:pt x="1912" y="4021"/>
                </a:lnTo>
                <a:lnTo>
                  <a:pt x="1887" y="4023"/>
                </a:lnTo>
                <a:lnTo>
                  <a:pt x="1862" y="4026"/>
                </a:lnTo>
                <a:lnTo>
                  <a:pt x="1836" y="4028"/>
                </a:lnTo>
                <a:lnTo>
                  <a:pt x="1811" y="4031"/>
                </a:lnTo>
                <a:lnTo>
                  <a:pt x="1786" y="4034"/>
                </a:lnTo>
                <a:lnTo>
                  <a:pt x="1760" y="4037"/>
                </a:lnTo>
                <a:lnTo>
                  <a:pt x="1735" y="4040"/>
                </a:lnTo>
                <a:lnTo>
                  <a:pt x="1710" y="4042"/>
                </a:lnTo>
                <a:lnTo>
                  <a:pt x="1685" y="4046"/>
                </a:lnTo>
                <a:lnTo>
                  <a:pt x="1659" y="4048"/>
                </a:lnTo>
                <a:lnTo>
                  <a:pt x="1634" y="4051"/>
                </a:lnTo>
                <a:lnTo>
                  <a:pt x="1609" y="4055"/>
                </a:lnTo>
                <a:lnTo>
                  <a:pt x="1585" y="4057"/>
                </a:lnTo>
                <a:lnTo>
                  <a:pt x="1559" y="4060"/>
                </a:lnTo>
                <a:lnTo>
                  <a:pt x="1534" y="4063"/>
                </a:lnTo>
                <a:lnTo>
                  <a:pt x="1509" y="4067"/>
                </a:lnTo>
                <a:lnTo>
                  <a:pt x="1483" y="4069"/>
                </a:lnTo>
                <a:lnTo>
                  <a:pt x="1459" y="4072"/>
                </a:lnTo>
                <a:lnTo>
                  <a:pt x="1434" y="4075"/>
                </a:lnTo>
                <a:lnTo>
                  <a:pt x="1409" y="4079"/>
                </a:lnTo>
                <a:lnTo>
                  <a:pt x="1383" y="4082"/>
                </a:lnTo>
                <a:lnTo>
                  <a:pt x="1359" y="4085"/>
                </a:lnTo>
                <a:lnTo>
                  <a:pt x="1334" y="4089"/>
                </a:lnTo>
                <a:lnTo>
                  <a:pt x="1309" y="4092"/>
                </a:lnTo>
                <a:lnTo>
                  <a:pt x="1285" y="4095"/>
                </a:lnTo>
                <a:lnTo>
                  <a:pt x="1259" y="4098"/>
                </a:lnTo>
                <a:lnTo>
                  <a:pt x="1234" y="4102"/>
                </a:lnTo>
                <a:lnTo>
                  <a:pt x="1210" y="4105"/>
                </a:lnTo>
                <a:lnTo>
                  <a:pt x="1185" y="4108"/>
                </a:lnTo>
                <a:lnTo>
                  <a:pt x="1159" y="4112"/>
                </a:lnTo>
                <a:lnTo>
                  <a:pt x="1135" y="4115"/>
                </a:lnTo>
                <a:lnTo>
                  <a:pt x="1110" y="4118"/>
                </a:lnTo>
                <a:lnTo>
                  <a:pt x="1086" y="4123"/>
                </a:lnTo>
                <a:lnTo>
                  <a:pt x="1060" y="4126"/>
                </a:lnTo>
                <a:lnTo>
                  <a:pt x="1036" y="4129"/>
                </a:lnTo>
                <a:lnTo>
                  <a:pt x="1011" y="4133"/>
                </a:lnTo>
                <a:lnTo>
                  <a:pt x="987" y="4137"/>
                </a:lnTo>
                <a:lnTo>
                  <a:pt x="961" y="4140"/>
                </a:lnTo>
                <a:lnTo>
                  <a:pt x="937" y="4145"/>
                </a:lnTo>
                <a:lnTo>
                  <a:pt x="913" y="4148"/>
                </a:lnTo>
                <a:lnTo>
                  <a:pt x="888" y="4152"/>
                </a:lnTo>
                <a:lnTo>
                  <a:pt x="864" y="4156"/>
                </a:lnTo>
                <a:lnTo>
                  <a:pt x="839" y="4160"/>
                </a:lnTo>
                <a:lnTo>
                  <a:pt x="814" y="4163"/>
                </a:lnTo>
                <a:lnTo>
                  <a:pt x="790" y="4168"/>
                </a:lnTo>
                <a:lnTo>
                  <a:pt x="766" y="4172"/>
                </a:lnTo>
                <a:lnTo>
                  <a:pt x="742" y="4176"/>
                </a:lnTo>
                <a:lnTo>
                  <a:pt x="716" y="4181"/>
                </a:lnTo>
                <a:lnTo>
                  <a:pt x="692" y="4184"/>
                </a:lnTo>
                <a:lnTo>
                  <a:pt x="668" y="4189"/>
                </a:lnTo>
                <a:lnTo>
                  <a:pt x="644" y="4193"/>
                </a:lnTo>
                <a:lnTo>
                  <a:pt x="620" y="4197"/>
                </a:lnTo>
                <a:lnTo>
                  <a:pt x="596" y="4202"/>
                </a:lnTo>
                <a:lnTo>
                  <a:pt x="571" y="4207"/>
                </a:lnTo>
                <a:lnTo>
                  <a:pt x="547" y="4212"/>
                </a:lnTo>
                <a:lnTo>
                  <a:pt x="523" y="4216"/>
                </a:lnTo>
                <a:lnTo>
                  <a:pt x="499" y="4220"/>
                </a:lnTo>
                <a:lnTo>
                  <a:pt x="475" y="4226"/>
                </a:lnTo>
                <a:lnTo>
                  <a:pt x="450" y="4230"/>
                </a:lnTo>
                <a:lnTo>
                  <a:pt x="427" y="4236"/>
                </a:lnTo>
                <a:lnTo>
                  <a:pt x="403" y="4241"/>
                </a:lnTo>
                <a:lnTo>
                  <a:pt x="379" y="4246"/>
                </a:lnTo>
                <a:lnTo>
                  <a:pt x="356" y="4251"/>
                </a:lnTo>
                <a:lnTo>
                  <a:pt x="332" y="4257"/>
                </a:lnTo>
                <a:lnTo>
                  <a:pt x="309" y="4262"/>
                </a:lnTo>
                <a:lnTo>
                  <a:pt x="285" y="4268"/>
                </a:lnTo>
                <a:lnTo>
                  <a:pt x="261" y="4274"/>
                </a:lnTo>
                <a:lnTo>
                  <a:pt x="238" y="4280"/>
                </a:lnTo>
                <a:lnTo>
                  <a:pt x="214" y="4286"/>
                </a:lnTo>
                <a:lnTo>
                  <a:pt x="191" y="4292"/>
                </a:lnTo>
                <a:lnTo>
                  <a:pt x="168" y="4298"/>
                </a:lnTo>
                <a:lnTo>
                  <a:pt x="145" y="4305"/>
                </a:lnTo>
                <a:lnTo>
                  <a:pt x="123" y="4312"/>
                </a:lnTo>
                <a:lnTo>
                  <a:pt x="100" y="4319"/>
                </a:lnTo>
                <a:lnTo>
                  <a:pt x="77" y="4326"/>
                </a:lnTo>
                <a:lnTo>
                  <a:pt x="55" y="4333"/>
                </a:lnTo>
                <a:lnTo>
                  <a:pt x="33" y="4342"/>
                </a:lnTo>
                <a:lnTo>
                  <a:pt x="11" y="4350"/>
                </a:lnTo>
                <a:lnTo>
                  <a:pt x="0" y="4354"/>
                </a:lnTo>
                <a:lnTo>
                  <a:pt x="8" y="4346"/>
                </a:lnTo>
                <a:lnTo>
                  <a:pt x="24" y="4328"/>
                </a:lnTo>
                <a:lnTo>
                  <a:pt x="42" y="4310"/>
                </a:lnTo>
                <a:lnTo>
                  <a:pt x="58" y="4293"/>
                </a:lnTo>
                <a:lnTo>
                  <a:pt x="75" y="4276"/>
                </a:lnTo>
                <a:lnTo>
                  <a:pt x="92" y="4259"/>
                </a:lnTo>
                <a:lnTo>
                  <a:pt x="109" y="4241"/>
                </a:lnTo>
                <a:lnTo>
                  <a:pt x="126" y="4225"/>
                </a:lnTo>
                <a:lnTo>
                  <a:pt x="143" y="4208"/>
                </a:lnTo>
                <a:lnTo>
                  <a:pt x="160" y="4192"/>
                </a:lnTo>
                <a:lnTo>
                  <a:pt x="177" y="4174"/>
                </a:lnTo>
                <a:lnTo>
                  <a:pt x="194" y="4158"/>
                </a:lnTo>
                <a:lnTo>
                  <a:pt x="212" y="4141"/>
                </a:lnTo>
                <a:lnTo>
                  <a:pt x="230" y="4126"/>
                </a:lnTo>
                <a:lnTo>
                  <a:pt x="247" y="4109"/>
                </a:lnTo>
                <a:lnTo>
                  <a:pt x="264" y="4093"/>
                </a:lnTo>
                <a:lnTo>
                  <a:pt x="281" y="4077"/>
                </a:lnTo>
                <a:lnTo>
                  <a:pt x="299" y="4061"/>
                </a:lnTo>
                <a:lnTo>
                  <a:pt x="316" y="4045"/>
                </a:lnTo>
                <a:lnTo>
                  <a:pt x="334" y="4029"/>
                </a:lnTo>
                <a:lnTo>
                  <a:pt x="352" y="4013"/>
                </a:lnTo>
                <a:lnTo>
                  <a:pt x="370" y="3997"/>
                </a:lnTo>
                <a:lnTo>
                  <a:pt x="388" y="3982"/>
                </a:lnTo>
                <a:lnTo>
                  <a:pt x="405" y="3966"/>
                </a:lnTo>
                <a:lnTo>
                  <a:pt x="423" y="3950"/>
                </a:lnTo>
                <a:lnTo>
                  <a:pt x="441" y="3935"/>
                </a:lnTo>
                <a:lnTo>
                  <a:pt x="459" y="3919"/>
                </a:lnTo>
                <a:lnTo>
                  <a:pt x="477" y="3904"/>
                </a:lnTo>
                <a:lnTo>
                  <a:pt x="494" y="3889"/>
                </a:lnTo>
                <a:lnTo>
                  <a:pt x="513" y="3873"/>
                </a:lnTo>
                <a:lnTo>
                  <a:pt x="531" y="3858"/>
                </a:lnTo>
                <a:lnTo>
                  <a:pt x="549" y="3843"/>
                </a:lnTo>
                <a:lnTo>
                  <a:pt x="567" y="3828"/>
                </a:lnTo>
                <a:lnTo>
                  <a:pt x="586" y="3813"/>
                </a:lnTo>
                <a:lnTo>
                  <a:pt x="603" y="3798"/>
                </a:lnTo>
                <a:lnTo>
                  <a:pt x="622" y="3783"/>
                </a:lnTo>
                <a:lnTo>
                  <a:pt x="639" y="3768"/>
                </a:lnTo>
                <a:lnTo>
                  <a:pt x="658" y="3754"/>
                </a:lnTo>
                <a:lnTo>
                  <a:pt x="677" y="3739"/>
                </a:lnTo>
                <a:lnTo>
                  <a:pt x="694" y="3724"/>
                </a:lnTo>
                <a:lnTo>
                  <a:pt x="713" y="3710"/>
                </a:lnTo>
                <a:lnTo>
                  <a:pt x="732" y="3695"/>
                </a:lnTo>
                <a:lnTo>
                  <a:pt x="749" y="3680"/>
                </a:lnTo>
                <a:lnTo>
                  <a:pt x="768" y="3666"/>
                </a:lnTo>
                <a:lnTo>
                  <a:pt x="787" y="3652"/>
                </a:lnTo>
                <a:lnTo>
                  <a:pt x="805" y="3637"/>
                </a:lnTo>
                <a:lnTo>
                  <a:pt x="824" y="3623"/>
                </a:lnTo>
                <a:lnTo>
                  <a:pt x="843" y="3609"/>
                </a:lnTo>
                <a:lnTo>
                  <a:pt x="861" y="3594"/>
                </a:lnTo>
                <a:lnTo>
                  <a:pt x="880" y="3581"/>
                </a:lnTo>
                <a:lnTo>
                  <a:pt x="899" y="3567"/>
                </a:lnTo>
                <a:lnTo>
                  <a:pt x="918" y="3553"/>
                </a:lnTo>
                <a:lnTo>
                  <a:pt x="936" y="3538"/>
                </a:lnTo>
                <a:lnTo>
                  <a:pt x="955" y="3525"/>
                </a:lnTo>
                <a:lnTo>
                  <a:pt x="974" y="3511"/>
                </a:lnTo>
                <a:lnTo>
                  <a:pt x="992" y="3497"/>
                </a:lnTo>
                <a:lnTo>
                  <a:pt x="1012" y="3484"/>
                </a:lnTo>
                <a:lnTo>
                  <a:pt x="1031" y="3470"/>
                </a:lnTo>
                <a:lnTo>
                  <a:pt x="1049" y="3456"/>
                </a:lnTo>
                <a:lnTo>
                  <a:pt x="1068" y="3443"/>
                </a:lnTo>
                <a:lnTo>
                  <a:pt x="1087" y="3429"/>
                </a:lnTo>
                <a:lnTo>
                  <a:pt x="1107" y="3415"/>
                </a:lnTo>
                <a:lnTo>
                  <a:pt x="1125" y="3402"/>
                </a:lnTo>
                <a:lnTo>
                  <a:pt x="1145" y="3389"/>
                </a:lnTo>
                <a:lnTo>
                  <a:pt x="1164" y="3376"/>
                </a:lnTo>
                <a:lnTo>
                  <a:pt x="1182" y="3363"/>
                </a:lnTo>
                <a:lnTo>
                  <a:pt x="1202" y="3350"/>
                </a:lnTo>
                <a:lnTo>
                  <a:pt x="1221" y="3336"/>
                </a:lnTo>
                <a:lnTo>
                  <a:pt x="1241" y="3323"/>
                </a:lnTo>
                <a:lnTo>
                  <a:pt x="1259" y="3310"/>
                </a:lnTo>
                <a:lnTo>
                  <a:pt x="1279" y="3297"/>
                </a:lnTo>
                <a:lnTo>
                  <a:pt x="1299" y="3284"/>
                </a:lnTo>
                <a:lnTo>
                  <a:pt x="1318" y="3272"/>
                </a:lnTo>
                <a:lnTo>
                  <a:pt x="1337" y="3258"/>
                </a:lnTo>
                <a:lnTo>
                  <a:pt x="1357" y="3245"/>
                </a:lnTo>
                <a:lnTo>
                  <a:pt x="1376" y="3233"/>
                </a:lnTo>
                <a:lnTo>
                  <a:pt x="1396" y="3220"/>
                </a:lnTo>
                <a:lnTo>
                  <a:pt x="1415" y="3208"/>
                </a:lnTo>
                <a:lnTo>
                  <a:pt x="1435" y="3195"/>
                </a:lnTo>
                <a:lnTo>
                  <a:pt x="1454" y="3183"/>
                </a:lnTo>
                <a:lnTo>
                  <a:pt x="1474" y="3169"/>
                </a:lnTo>
                <a:lnTo>
                  <a:pt x="1493" y="3157"/>
                </a:lnTo>
                <a:lnTo>
                  <a:pt x="1513" y="3145"/>
                </a:lnTo>
                <a:lnTo>
                  <a:pt x="1533" y="3133"/>
                </a:lnTo>
                <a:lnTo>
                  <a:pt x="1553" y="3120"/>
                </a:lnTo>
                <a:lnTo>
                  <a:pt x="1572" y="3108"/>
                </a:lnTo>
                <a:lnTo>
                  <a:pt x="1592" y="3096"/>
                </a:lnTo>
                <a:lnTo>
                  <a:pt x="1612" y="3084"/>
                </a:lnTo>
                <a:lnTo>
                  <a:pt x="1632" y="3072"/>
                </a:lnTo>
                <a:lnTo>
                  <a:pt x="1652" y="3060"/>
                </a:lnTo>
                <a:lnTo>
                  <a:pt x="1671" y="3048"/>
                </a:lnTo>
                <a:lnTo>
                  <a:pt x="1691" y="3035"/>
                </a:lnTo>
                <a:lnTo>
                  <a:pt x="1711" y="3024"/>
                </a:lnTo>
                <a:lnTo>
                  <a:pt x="1732" y="3012"/>
                </a:lnTo>
                <a:lnTo>
                  <a:pt x="1752" y="3000"/>
                </a:lnTo>
                <a:lnTo>
                  <a:pt x="1771" y="2989"/>
                </a:lnTo>
                <a:lnTo>
                  <a:pt x="1791" y="2977"/>
                </a:lnTo>
                <a:lnTo>
                  <a:pt x="1812" y="2965"/>
                </a:lnTo>
                <a:lnTo>
                  <a:pt x="1832" y="2954"/>
                </a:lnTo>
                <a:lnTo>
                  <a:pt x="1852" y="2942"/>
                </a:lnTo>
                <a:lnTo>
                  <a:pt x="1873" y="2931"/>
                </a:lnTo>
                <a:lnTo>
                  <a:pt x="1892" y="2920"/>
                </a:lnTo>
                <a:lnTo>
                  <a:pt x="1913" y="2908"/>
                </a:lnTo>
                <a:lnTo>
                  <a:pt x="1933" y="2897"/>
                </a:lnTo>
                <a:lnTo>
                  <a:pt x="1953" y="2886"/>
                </a:lnTo>
                <a:lnTo>
                  <a:pt x="1974" y="2875"/>
                </a:lnTo>
                <a:lnTo>
                  <a:pt x="1994" y="2863"/>
                </a:lnTo>
                <a:lnTo>
                  <a:pt x="2014" y="2852"/>
                </a:lnTo>
                <a:lnTo>
                  <a:pt x="2035" y="2841"/>
                </a:lnTo>
                <a:lnTo>
                  <a:pt x="2055" y="2830"/>
                </a:lnTo>
                <a:lnTo>
                  <a:pt x="2076" y="2819"/>
                </a:lnTo>
                <a:lnTo>
                  <a:pt x="2097" y="2808"/>
                </a:lnTo>
                <a:lnTo>
                  <a:pt x="2116" y="2798"/>
                </a:lnTo>
                <a:lnTo>
                  <a:pt x="2137" y="2787"/>
                </a:lnTo>
                <a:lnTo>
                  <a:pt x="2158" y="2776"/>
                </a:lnTo>
                <a:lnTo>
                  <a:pt x="2179" y="2765"/>
                </a:lnTo>
                <a:lnTo>
                  <a:pt x="2199" y="2755"/>
                </a:lnTo>
                <a:lnTo>
                  <a:pt x="2220" y="2744"/>
                </a:lnTo>
                <a:lnTo>
                  <a:pt x="2241" y="2733"/>
                </a:lnTo>
                <a:lnTo>
                  <a:pt x="2262" y="2724"/>
                </a:lnTo>
                <a:lnTo>
                  <a:pt x="2282" y="2713"/>
                </a:lnTo>
                <a:lnTo>
                  <a:pt x="2303" y="2703"/>
                </a:lnTo>
                <a:lnTo>
                  <a:pt x="2324" y="2692"/>
                </a:lnTo>
                <a:lnTo>
                  <a:pt x="2345" y="2682"/>
                </a:lnTo>
                <a:lnTo>
                  <a:pt x="2366" y="2672"/>
                </a:lnTo>
                <a:lnTo>
                  <a:pt x="2387" y="2662"/>
                </a:lnTo>
                <a:lnTo>
                  <a:pt x="2408" y="2651"/>
                </a:lnTo>
                <a:lnTo>
                  <a:pt x="2429" y="2641"/>
                </a:lnTo>
                <a:lnTo>
                  <a:pt x="2449" y="2631"/>
                </a:lnTo>
                <a:lnTo>
                  <a:pt x="2470" y="2621"/>
                </a:lnTo>
                <a:lnTo>
                  <a:pt x="2492" y="2612"/>
                </a:lnTo>
                <a:lnTo>
                  <a:pt x="2513" y="2602"/>
                </a:lnTo>
                <a:lnTo>
                  <a:pt x="2534" y="2592"/>
                </a:lnTo>
                <a:lnTo>
                  <a:pt x="2555" y="2582"/>
                </a:lnTo>
                <a:lnTo>
                  <a:pt x="2577" y="2572"/>
                </a:lnTo>
                <a:lnTo>
                  <a:pt x="2598" y="2563"/>
                </a:lnTo>
                <a:lnTo>
                  <a:pt x="2619" y="2553"/>
                </a:lnTo>
                <a:lnTo>
                  <a:pt x="2641" y="2544"/>
                </a:lnTo>
                <a:lnTo>
                  <a:pt x="2662" y="2535"/>
                </a:lnTo>
                <a:lnTo>
                  <a:pt x="2684" y="2525"/>
                </a:lnTo>
                <a:lnTo>
                  <a:pt x="2704" y="2515"/>
                </a:lnTo>
                <a:lnTo>
                  <a:pt x="2726" y="2506"/>
                </a:lnTo>
                <a:lnTo>
                  <a:pt x="2747" y="2497"/>
                </a:lnTo>
                <a:lnTo>
                  <a:pt x="2769" y="2487"/>
                </a:lnTo>
                <a:lnTo>
                  <a:pt x="2791" y="2479"/>
                </a:lnTo>
                <a:lnTo>
                  <a:pt x="2813" y="2469"/>
                </a:lnTo>
                <a:lnTo>
                  <a:pt x="2835" y="2460"/>
                </a:lnTo>
                <a:lnTo>
                  <a:pt x="2857" y="2450"/>
                </a:lnTo>
                <a:lnTo>
                  <a:pt x="2879" y="2441"/>
                </a:lnTo>
                <a:lnTo>
                  <a:pt x="2901" y="2433"/>
                </a:lnTo>
                <a:lnTo>
                  <a:pt x="2923" y="2424"/>
                </a:lnTo>
                <a:lnTo>
                  <a:pt x="2946" y="2415"/>
                </a:lnTo>
                <a:lnTo>
                  <a:pt x="2968" y="2405"/>
                </a:lnTo>
                <a:lnTo>
                  <a:pt x="2990" y="2396"/>
                </a:lnTo>
                <a:lnTo>
                  <a:pt x="3012" y="2388"/>
                </a:lnTo>
                <a:lnTo>
                  <a:pt x="3035" y="2379"/>
                </a:lnTo>
                <a:lnTo>
                  <a:pt x="3057" y="2371"/>
                </a:lnTo>
                <a:lnTo>
                  <a:pt x="3080" y="2362"/>
                </a:lnTo>
                <a:lnTo>
                  <a:pt x="3102" y="2354"/>
                </a:lnTo>
                <a:lnTo>
                  <a:pt x="3124" y="2345"/>
                </a:lnTo>
                <a:lnTo>
                  <a:pt x="3147" y="2336"/>
                </a:lnTo>
                <a:lnTo>
                  <a:pt x="3169" y="2328"/>
                </a:lnTo>
                <a:lnTo>
                  <a:pt x="3192" y="2319"/>
                </a:lnTo>
                <a:lnTo>
                  <a:pt x="3215" y="2312"/>
                </a:lnTo>
                <a:lnTo>
                  <a:pt x="3237" y="2303"/>
                </a:lnTo>
                <a:lnTo>
                  <a:pt x="3260" y="2295"/>
                </a:lnTo>
                <a:lnTo>
                  <a:pt x="3282" y="2287"/>
                </a:lnTo>
                <a:lnTo>
                  <a:pt x="3306" y="2279"/>
                </a:lnTo>
                <a:lnTo>
                  <a:pt x="3329" y="2271"/>
                </a:lnTo>
                <a:lnTo>
                  <a:pt x="3352" y="2263"/>
                </a:lnTo>
                <a:lnTo>
                  <a:pt x="3374" y="2256"/>
                </a:lnTo>
                <a:lnTo>
                  <a:pt x="3397" y="2248"/>
                </a:lnTo>
                <a:lnTo>
                  <a:pt x="3420" y="2239"/>
                </a:lnTo>
                <a:lnTo>
                  <a:pt x="3443" y="2232"/>
                </a:lnTo>
                <a:lnTo>
                  <a:pt x="3466" y="2224"/>
                </a:lnTo>
                <a:lnTo>
                  <a:pt x="3489" y="2217"/>
                </a:lnTo>
                <a:lnTo>
                  <a:pt x="3512" y="2210"/>
                </a:lnTo>
                <a:lnTo>
                  <a:pt x="3535" y="2202"/>
                </a:lnTo>
                <a:lnTo>
                  <a:pt x="3558" y="2194"/>
                </a:lnTo>
                <a:lnTo>
                  <a:pt x="3581" y="2188"/>
                </a:lnTo>
                <a:lnTo>
                  <a:pt x="3604" y="2180"/>
                </a:lnTo>
                <a:lnTo>
                  <a:pt x="3628" y="2172"/>
                </a:lnTo>
                <a:lnTo>
                  <a:pt x="3651" y="2166"/>
                </a:lnTo>
                <a:lnTo>
                  <a:pt x="3675" y="2159"/>
                </a:lnTo>
                <a:lnTo>
                  <a:pt x="3698" y="2151"/>
                </a:lnTo>
                <a:lnTo>
                  <a:pt x="3721" y="2145"/>
                </a:lnTo>
                <a:lnTo>
                  <a:pt x="3744" y="2138"/>
                </a:lnTo>
                <a:lnTo>
                  <a:pt x="3768" y="2131"/>
                </a:lnTo>
                <a:lnTo>
                  <a:pt x="3791" y="2124"/>
                </a:lnTo>
                <a:lnTo>
                  <a:pt x="3815" y="2117"/>
                </a:lnTo>
                <a:lnTo>
                  <a:pt x="3839" y="2111"/>
                </a:lnTo>
                <a:lnTo>
                  <a:pt x="3862" y="2104"/>
                </a:lnTo>
                <a:lnTo>
                  <a:pt x="3886" y="2098"/>
                </a:lnTo>
                <a:lnTo>
                  <a:pt x="3909" y="2091"/>
                </a:lnTo>
                <a:lnTo>
                  <a:pt x="3933" y="2084"/>
                </a:lnTo>
                <a:lnTo>
                  <a:pt x="3957" y="2079"/>
                </a:lnTo>
                <a:lnTo>
                  <a:pt x="3980" y="2072"/>
                </a:lnTo>
                <a:lnTo>
                  <a:pt x="4004" y="2066"/>
                </a:lnTo>
                <a:lnTo>
                  <a:pt x="4029" y="2060"/>
                </a:lnTo>
                <a:lnTo>
                  <a:pt x="4052" y="2054"/>
                </a:lnTo>
                <a:lnTo>
                  <a:pt x="4076" y="2048"/>
                </a:lnTo>
                <a:lnTo>
                  <a:pt x="4100" y="2042"/>
                </a:lnTo>
                <a:lnTo>
                  <a:pt x="4124" y="2036"/>
                </a:lnTo>
                <a:lnTo>
                  <a:pt x="4147" y="2031"/>
                </a:lnTo>
                <a:lnTo>
                  <a:pt x="4173" y="2025"/>
                </a:lnTo>
                <a:lnTo>
                  <a:pt x="4196" y="2019"/>
                </a:lnTo>
                <a:lnTo>
                  <a:pt x="4220" y="2013"/>
                </a:lnTo>
                <a:lnTo>
                  <a:pt x="4244" y="2008"/>
                </a:lnTo>
                <a:lnTo>
                  <a:pt x="4268" y="2002"/>
                </a:lnTo>
                <a:lnTo>
                  <a:pt x="4292" y="1997"/>
                </a:lnTo>
                <a:lnTo>
                  <a:pt x="4317" y="1991"/>
                </a:lnTo>
                <a:lnTo>
                  <a:pt x="4342" y="1987"/>
                </a:lnTo>
                <a:lnTo>
                  <a:pt x="4366" y="1981"/>
                </a:lnTo>
                <a:lnTo>
                  <a:pt x="4390" y="1976"/>
                </a:lnTo>
                <a:lnTo>
                  <a:pt x="4414" y="1971"/>
                </a:lnTo>
                <a:lnTo>
                  <a:pt x="4440" y="1966"/>
                </a:lnTo>
                <a:lnTo>
                  <a:pt x="4464" y="1960"/>
                </a:lnTo>
                <a:lnTo>
                  <a:pt x="4488" y="1956"/>
                </a:lnTo>
                <a:lnTo>
                  <a:pt x="4513" y="1952"/>
                </a:lnTo>
                <a:lnTo>
                  <a:pt x="4537" y="1946"/>
                </a:lnTo>
                <a:lnTo>
                  <a:pt x="4563" y="1942"/>
                </a:lnTo>
                <a:lnTo>
                  <a:pt x="4587" y="1937"/>
                </a:lnTo>
                <a:lnTo>
                  <a:pt x="4611" y="1932"/>
                </a:lnTo>
                <a:lnTo>
                  <a:pt x="4636" y="1927"/>
                </a:lnTo>
                <a:lnTo>
                  <a:pt x="4662" y="1923"/>
                </a:lnTo>
                <a:lnTo>
                  <a:pt x="4686" y="1920"/>
                </a:lnTo>
                <a:lnTo>
                  <a:pt x="4711" y="1915"/>
                </a:lnTo>
                <a:lnTo>
                  <a:pt x="4736" y="1911"/>
                </a:lnTo>
                <a:lnTo>
                  <a:pt x="4761" y="1907"/>
                </a:lnTo>
                <a:lnTo>
                  <a:pt x="4786" y="1902"/>
                </a:lnTo>
                <a:lnTo>
                  <a:pt x="4811" y="1899"/>
                </a:lnTo>
                <a:lnTo>
                  <a:pt x="4836" y="1894"/>
                </a:lnTo>
                <a:lnTo>
                  <a:pt x="4862" y="1891"/>
                </a:lnTo>
                <a:lnTo>
                  <a:pt x="4887" y="1887"/>
                </a:lnTo>
                <a:lnTo>
                  <a:pt x="4912" y="1884"/>
                </a:lnTo>
                <a:lnTo>
                  <a:pt x="4937" y="1880"/>
                </a:lnTo>
                <a:lnTo>
                  <a:pt x="4963" y="1876"/>
                </a:lnTo>
                <a:lnTo>
                  <a:pt x="4988" y="1873"/>
                </a:lnTo>
                <a:lnTo>
                  <a:pt x="5013" y="1869"/>
                </a:lnTo>
                <a:lnTo>
                  <a:pt x="5039" y="1866"/>
                </a:lnTo>
                <a:lnTo>
                  <a:pt x="5064" y="1863"/>
                </a:lnTo>
                <a:lnTo>
                  <a:pt x="5090" y="1859"/>
                </a:lnTo>
                <a:lnTo>
                  <a:pt x="5115" y="1856"/>
                </a:lnTo>
                <a:lnTo>
                  <a:pt x="5141" y="1853"/>
                </a:lnTo>
                <a:lnTo>
                  <a:pt x="5166" y="1851"/>
                </a:lnTo>
                <a:lnTo>
                  <a:pt x="5192" y="1847"/>
                </a:lnTo>
                <a:lnTo>
                  <a:pt x="5218" y="1844"/>
                </a:lnTo>
                <a:lnTo>
                  <a:pt x="5244" y="1842"/>
                </a:lnTo>
                <a:lnTo>
                  <a:pt x="5269" y="1840"/>
                </a:lnTo>
                <a:lnTo>
                  <a:pt x="5296" y="1836"/>
                </a:lnTo>
                <a:lnTo>
                  <a:pt x="5322" y="1834"/>
                </a:lnTo>
                <a:lnTo>
                  <a:pt x="5347" y="1832"/>
                </a:lnTo>
                <a:lnTo>
                  <a:pt x="5374" y="1829"/>
                </a:lnTo>
                <a:lnTo>
                  <a:pt x="5399" y="1826"/>
                </a:lnTo>
                <a:lnTo>
                  <a:pt x="5425" y="1824"/>
                </a:lnTo>
                <a:lnTo>
                  <a:pt x="5452" y="1822"/>
                </a:lnTo>
                <a:lnTo>
                  <a:pt x="5478" y="1821"/>
                </a:lnTo>
                <a:lnTo>
                  <a:pt x="5504" y="1819"/>
                </a:lnTo>
                <a:lnTo>
                  <a:pt x="5531" y="1817"/>
                </a:lnTo>
                <a:lnTo>
                  <a:pt x="5556" y="1814"/>
                </a:lnTo>
                <a:lnTo>
                  <a:pt x="5583" y="1812"/>
                </a:lnTo>
                <a:lnTo>
                  <a:pt x="5610" y="1811"/>
                </a:lnTo>
                <a:lnTo>
                  <a:pt x="5636" y="1810"/>
                </a:lnTo>
                <a:lnTo>
                  <a:pt x="5663" y="1808"/>
                </a:lnTo>
                <a:lnTo>
                  <a:pt x="5689" y="1807"/>
                </a:lnTo>
                <a:lnTo>
                  <a:pt x="5715" y="1806"/>
                </a:lnTo>
                <a:lnTo>
                  <a:pt x="5742" y="1803"/>
                </a:lnTo>
                <a:lnTo>
                  <a:pt x="5769" y="1802"/>
                </a:lnTo>
                <a:lnTo>
                  <a:pt x="5796" y="1801"/>
                </a:lnTo>
                <a:lnTo>
                  <a:pt x="5823" y="1801"/>
                </a:lnTo>
                <a:lnTo>
                  <a:pt x="5850" y="1800"/>
                </a:lnTo>
                <a:lnTo>
                  <a:pt x="5876" y="1799"/>
                </a:lnTo>
                <a:lnTo>
                  <a:pt x="5903" y="1798"/>
                </a:lnTo>
                <a:lnTo>
                  <a:pt x="5930" y="1798"/>
                </a:lnTo>
                <a:lnTo>
                  <a:pt x="5957" y="1797"/>
                </a:lnTo>
                <a:lnTo>
                  <a:pt x="5985" y="1796"/>
                </a:lnTo>
                <a:lnTo>
                  <a:pt x="6011" y="1796"/>
                </a:lnTo>
                <a:lnTo>
                  <a:pt x="6039" y="1796"/>
                </a:lnTo>
                <a:lnTo>
                  <a:pt x="6066" y="1796"/>
                </a:lnTo>
                <a:lnTo>
                  <a:pt x="6094" y="1795"/>
                </a:lnTo>
                <a:lnTo>
                  <a:pt x="6121" y="1795"/>
                </a:lnTo>
                <a:lnTo>
                  <a:pt x="6147" y="1795"/>
                </a:lnTo>
                <a:lnTo>
                  <a:pt x="6175" y="1795"/>
                </a:lnTo>
                <a:lnTo>
                  <a:pt x="6202" y="1795"/>
                </a:lnTo>
                <a:lnTo>
                  <a:pt x="6230" y="1796"/>
                </a:lnTo>
                <a:lnTo>
                  <a:pt x="6258" y="1796"/>
                </a:lnTo>
                <a:lnTo>
                  <a:pt x="6286" y="1796"/>
                </a:lnTo>
                <a:lnTo>
                  <a:pt x="6313" y="1797"/>
                </a:lnTo>
                <a:lnTo>
                  <a:pt x="6341" y="1797"/>
                </a:lnTo>
                <a:lnTo>
                  <a:pt x="6368" y="1798"/>
                </a:lnTo>
                <a:lnTo>
                  <a:pt x="6397" y="1798"/>
                </a:lnTo>
                <a:lnTo>
                  <a:pt x="6424" y="1799"/>
                </a:lnTo>
                <a:lnTo>
                  <a:pt x="6453" y="1800"/>
                </a:lnTo>
                <a:lnTo>
                  <a:pt x="6480" y="1801"/>
                </a:lnTo>
                <a:lnTo>
                  <a:pt x="6508" y="1802"/>
                </a:lnTo>
                <a:lnTo>
                  <a:pt x="6536" y="1803"/>
                </a:lnTo>
                <a:lnTo>
                  <a:pt x="6564" y="1804"/>
                </a:lnTo>
                <a:lnTo>
                  <a:pt x="6592" y="1806"/>
                </a:lnTo>
                <a:lnTo>
                  <a:pt x="6621" y="1808"/>
                </a:lnTo>
                <a:lnTo>
                  <a:pt x="6650" y="1810"/>
                </a:lnTo>
                <a:lnTo>
                  <a:pt x="6678" y="1811"/>
                </a:lnTo>
                <a:lnTo>
                  <a:pt x="6706" y="1813"/>
                </a:lnTo>
                <a:lnTo>
                  <a:pt x="6734" y="1815"/>
                </a:lnTo>
                <a:lnTo>
                  <a:pt x="6763" y="1817"/>
                </a:lnTo>
                <a:lnTo>
                  <a:pt x="6791" y="1819"/>
                </a:lnTo>
                <a:lnTo>
                  <a:pt x="6820" y="1821"/>
                </a:lnTo>
                <a:lnTo>
                  <a:pt x="6848" y="1823"/>
                </a:lnTo>
                <a:lnTo>
                  <a:pt x="6878" y="1826"/>
                </a:lnTo>
                <a:lnTo>
                  <a:pt x="6907" y="1829"/>
                </a:lnTo>
                <a:lnTo>
                  <a:pt x="6935" y="1831"/>
                </a:lnTo>
                <a:lnTo>
                  <a:pt x="6964" y="1833"/>
                </a:lnTo>
                <a:lnTo>
                  <a:pt x="6994" y="1836"/>
                </a:lnTo>
                <a:lnTo>
                  <a:pt x="7022" y="1838"/>
                </a:lnTo>
                <a:lnTo>
                  <a:pt x="7052" y="1842"/>
                </a:lnTo>
                <a:lnTo>
                  <a:pt x="7080" y="1845"/>
                </a:lnTo>
                <a:lnTo>
                  <a:pt x="7110" y="1848"/>
                </a:lnTo>
                <a:lnTo>
                  <a:pt x="7139" y="1852"/>
                </a:lnTo>
                <a:lnTo>
                  <a:pt x="7168" y="1855"/>
                </a:lnTo>
                <a:lnTo>
                  <a:pt x="7198" y="1858"/>
                </a:lnTo>
                <a:lnTo>
                  <a:pt x="7227" y="1862"/>
                </a:lnTo>
                <a:lnTo>
                  <a:pt x="7256" y="1866"/>
                </a:lnTo>
                <a:lnTo>
                  <a:pt x="7286" y="1869"/>
                </a:lnTo>
                <a:lnTo>
                  <a:pt x="7316" y="1874"/>
                </a:lnTo>
                <a:lnTo>
                  <a:pt x="7345" y="1877"/>
                </a:lnTo>
                <a:lnTo>
                  <a:pt x="7375" y="1881"/>
                </a:lnTo>
                <a:lnTo>
                  <a:pt x="7405" y="1886"/>
                </a:lnTo>
                <a:lnTo>
                  <a:pt x="7435" y="1889"/>
                </a:lnTo>
                <a:lnTo>
                  <a:pt x="7465" y="1894"/>
                </a:lnTo>
                <a:lnTo>
                  <a:pt x="7495" y="1899"/>
                </a:lnTo>
                <a:lnTo>
                  <a:pt x="7525" y="1903"/>
                </a:lnTo>
                <a:lnTo>
                  <a:pt x="7555" y="1909"/>
                </a:lnTo>
                <a:lnTo>
                  <a:pt x="7586" y="1913"/>
                </a:lnTo>
                <a:lnTo>
                  <a:pt x="7616" y="1918"/>
                </a:lnTo>
                <a:lnTo>
                  <a:pt x="7645" y="1923"/>
                </a:lnTo>
                <a:lnTo>
                  <a:pt x="7665" y="1926"/>
                </a:lnTo>
                <a:lnTo>
                  <a:pt x="7646" y="1923"/>
                </a:lnTo>
                <a:lnTo>
                  <a:pt x="7616" y="1919"/>
                </a:lnTo>
                <a:lnTo>
                  <a:pt x="7586" y="1913"/>
                </a:lnTo>
                <a:lnTo>
                  <a:pt x="7555" y="1909"/>
                </a:lnTo>
                <a:lnTo>
                  <a:pt x="7524" y="1903"/>
                </a:lnTo>
                <a:lnTo>
                  <a:pt x="7494" y="1898"/>
                </a:lnTo>
                <a:lnTo>
                  <a:pt x="7464" y="1891"/>
                </a:lnTo>
                <a:lnTo>
                  <a:pt x="7432" y="1886"/>
                </a:lnTo>
                <a:lnTo>
                  <a:pt x="7401" y="1879"/>
                </a:lnTo>
                <a:lnTo>
                  <a:pt x="7370" y="1873"/>
                </a:lnTo>
                <a:lnTo>
                  <a:pt x="7339" y="1866"/>
                </a:lnTo>
                <a:lnTo>
                  <a:pt x="7308" y="1858"/>
                </a:lnTo>
                <a:lnTo>
                  <a:pt x="7276" y="1852"/>
                </a:lnTo>
                <a:lnTo>
                  <a:pt x="7244" y="1844"/>
                </a:lnTo>
                <a:lnTo>
                  <a:pt x="7212" y="1836"/>
                </a:lnTo>
                <a:lnTo>
                  <a:pt x="7180" y="1828"/>
                </a:lnTo>
                <a:lnTo>
                  <a:pt x="7149" y="1820"/>
                </a:lnTo>
                <a:lnTo>
                  <a:pt x="7116" y="1811"/>
                </a:lnTo>
                <a:lnTo>
                  <a:pt x="7084" y="1802"/>
                </a:lnTo>
                <a:lnTo>
                  <a:pt x="7051" y="1793"/>
                </a:lnTo>
                <a:lnTo>
                  <a:pt x="7019" y="1785"/>
                </a:lnTo>
                <a:lnTo>
                  <a:pt x="6986" y="1776"/>
                </a:lnTo>
                <a:lnTo>
                  <a:pt x="6953" y="1766"/>
                </a:lnTo>
                <a:lnTo>
                  <a:pt x="6920" y="1756"/>
                </a:lnTo>
                <a:lnTo>
                  <a:pt x="6886" y="1746"/>
                </a:lnTo>
                <a:lnTo>
                  <a:pt x="6853" y="1735"/>
                </a:lnTo>
                <a:lnTo>
                  <a:pt x="6820" y="1725"/>
                </a:lnTo>
                <a:lnTo>
                  <a:pt x="6786" y="1714"/>
                </a:lnTo>
                <a:lnTo>
                  <a:pt x="6752" y="1702"/>
                </a:lnTo>
                <a:lnTo>
                  <a:pt x="6718" y="1691"/>
                </a:lnTo>
                <a:lnTo>
                  <a:pt x="6684" y="1679"/>
                </a:lnTo>
                <a:lnTo>
                  <a:pt x="6650" y="1667"/>
                </a:lnTo>
                <a:lnTo>
                  <a:pt x="6614" y="1655"/>
                </a:lnTo>
                <a:lnTo>
                  <a:pt x="6580" y="1642"/>
                </a:lnTo>
                <a:lnTo>
                  <a:pt x="6545" y="1629"/>
                </a:lnTo>
                <a:lnTo>
                  <a:pt x="6510" y="1616"/>
                </a:lnTo>
                <a:lnTo>
                  <a:pt x="6475" y="1602"/>
                </a:lnTo>
                <a:lnTo>
                  <a:pt x="6439" y="1587"/>
                </a:lnTo>
                <a:lnTo>
                  <a:pt x="6403" y="1573"/>
                </a:lnTo>
                <a:lnTo>
                  <a:pt x="6367" y="1557"/>
                </a:lnTo>
                <a:lnTo>
                  <a:pt x="6330" y="1542"/>
                </a:lnTo>
                <a:lnTo>
                  <a:pt x="6294" y="1527"/>
                </a:lnTo>
                <a:lnTo>
                  <a:pt x="6257" y="1509"/>
                </a:lnTo>
                <a:lnTo>
                  <a:pt x="6220" y="1493"/>
                </a:lnTo>
                <a:lnTo>
                  <a:pt x="6183" y="1475"/>
                </a:lnTo>
                <a:lnTo>
                  <a:pt x="6144" y="1457"/>
                </a:lnTo>
                <a:lnTo>
                  <a:pt x="6107" y="1439"/>
                </a:lnTo>
                <a:lnTo>
                  <a:pt x="6067" y="1419"/>
                </a:lnTo>
                <a:lnTo>
                  <a:pt x="6029" y="1399"/>
                </a:lnTo>
                <a:lnTo>
                  <a:pt x="5989" y="1378"/>
                </a:lnTo>
                <a:lnTo>
                  <a:pt x="5950" y="1358"/>
                </a:lnTo>
                <a:lnTo>
                  <a:pt x="5910" y="1336"/>
                </a:lnTo>
                <a:lnTo>
                  <a:pt x="5869" y="1311"/>
                </a:lnTo>
                <a:lnTo>
                  <a:pt x="5828" y="1288"/>
                </a:lnTo>
                <a:lnTo>
                  <a:pt x="5786" y="1263"/>
                </a:lnTo>
                <a:lnTo>
                  <a:pt x="5743" y="1237"/>
                </a:lnTo>
                <a:lnTo>
                  <a:pt x="5732" y="1230"/>
                </a:lnTo>
                <a:lnTo>
                  <a:pt x="5721" y="1224"/>
                </a:lnTo>
                <a:lnTo>
                  <a:pt x="5711" y="1216"/>
                </a:lnTo>
                <a:lnTo>
                  <a:pt x="5700" y="1209"/>
                </a:lnTo>
                <a:lnTo>
                  <a:pt x="5656" y="1181"/>
                </a:lnTo>
                <a:lnTo>
                  <a:pt x="5645" y="1173"/>
                </a:lnTo>
                <a:lnTo>
                  <a:pt x="5634" y="1165"/>
                </a:lnTo>
                <a:lnTo>
                  <a:pt x="5622" y="1158"/>
                </a:lnTo>
                <a:lnTo>
                  <a:pt x="5611" y="1151"/>
                </a:lnTo>
                <a:lnTo>
                  <a:pt x="5600" y="1142"/>
                </a:lnTo>
                <a:lnTo>
                  <a:pt x="5588" y="1135"/>
                </a:lnTo>
                <a:lnTo>
                  <a:pt x="5577" y="1127"/>
                </a:lnTo>
                <a:lnTo>
                  <a:pt x="5565" y="1118"/>
                </a:lnTo>
                <a:lnTo>
                  <a:pt x="5554" y="1110"/>
                </a:lnTo>
                <a:lnTo>
                  <a:pt x="5542" y="1102"/>
                </a:lnTo>
                <a:lnTo>
                  <a:pt x="5530" y="1093"/>
                </a:lnTo>
                <a:lnTo>
                  <a:pt x="5519" y="1085"/>
                </a:lnTo>
                <a:lnTo>
                  <a:pt x="5507" y="1075"/>
                </a:lnTo>
                <a:lnTo>
                  <a:pt x="5495" y="1066"/>
                </a:lnTo>
                <a:lnTo>
                  <a:pt x="5483" y="1058"/>
                </a:lnTo>
                <a:lnTo>
                  <a:pt x="5470" y="1049"/>
                </a:lnTo>
                <a:lnTo>
                  <a:pt x="5458" y="1039"/>
                </a:lnTo>
                <a:lnTo>
                  <a:pt x="5445" y="1029"/>
                </a:lnTo>
                <a:lnTo>
                  <a:pt x="5433" y="1020"/>
                </a:lnTo>
                <a:lnTo>
                  <a:pt x="5421" y="1010"/>
                </a:lnTo>
                <a:lnTo>
                  <a:pt x="5408" y="1000"/>
                </a:lnTo>
                <a:lnTo>
                  <a:pt x="5395" y="990"/>
                </a:lnTo>
                <a:lnTo>
                  <a:pt x="5383" y="979"/>
                </a:lnTo>
                <a:lnTo>
                  <a:pt x="5369" y="969"/>
                </a:lnTo>
                <a:lnTo>
                  <a:pt x="5356" y="958"/>
                </a:lnTo>
                <a:lnTo>
                  <a:pt x="5343" y="947"/>
                </a:lnTo>
                <a:lnTo>
                  <a:pt x="5329" y="935"/>
                </a:lnTo>
                <a:lnTo>
                  <a:pt x="5315" y="924"/>
                </a:lnTo>
                <a:lnTo>
                  <a:pt x="5302" y="912"/>
                </a:lnTo>
                <a:lnTo>
                  <a:pt x="5288" y="900"/>
                </a:lnTo>
                <a:lnTo>
                  <a:pt x="5274" y="886"/>
                </a:lnTo>
                <a:lnTo>
                  <a:pt x="5259" y="874"/>
                </a:lnTo>
                <a:lnTo>
                  <a:pt x="5245" y="860"/>
                </a:lnTo>
                <a:lnTo>
                  <a:pt x="5230" y="847"/>
                </a:lnTo>
                <a:lnTo>
                  <a:pt x="5215" y="833"/>
                </a:lnTo>
                <a:lnTo>
                  <a:pt x="5200" y="818"/>
                </a:lnTo>
                <a:lnTo>
                  <a:pt x="5185" y="803"/>
                </a:lnTo>
                <a:lnTo>
                  <a:pt x="5168" y="786"/>
                </a:lnTo>
                <a:lnTo>
                  <a:pt x="5152" y="771"/>
                </a:lnTo>
                <a:lnTo>
                  <a:pt x="5136" y="755"/>
                </a:lnTo>
                <a:lnTo>
                  <a:pt x="5119" y="736"/>
                </a:lnTo>
                <a:lnTo>
                  <a:pt x="5100" y="717"/>
                </a:lnTo>
                <a:lnTo>
                  <a:pt x="5082" y="699"/>
                </a:lnTo>
                <a:lnTo>
                  <a:pt x="5066" y="680"/>
                </a:lnTo>
                <a:lnTo>
                  <a:pt x="5044" y="657"/>
                </a:lnTo>
                <a:lnTo>
                  <a:pt x="5023" y="633"/>
                </a:lnTo>
                <a:lnTo>
                  <a:pt x="5003" y="609"/>
                </a:lnTo>
                <a:lnTo>
                  <a:pt x="4982" y="583"/>
                </a:lnTo>
                <a:lnTo>
                  <a:pt x="4954" y="548"/>
                </a:lnTo>
                <a:lnTo>
                  <a:pt x="4925" y="512"/>
                </a:lnTo>
                <a:lnTo>
                  <a:pt x="4898" y="476"/>
                </a:lnTo>
                <a:lnTo>
                  <a:pt x="4872" y="438"/>
                </a:lnTo>
                <a:lnTo>
                  <a:pt x="4848" y="405"/>
                </a:lnTo>
                <a:lnTo>
                  <a:pt x="4826" y="372"/>
                </a:lnTo>
                <a:lnTo>
                  <a:pt x="4804" y="338"/>
                </a:lnTo>
                <a:lnTo>
                  <a:pt x="4782" y="304"/>
                </a:lnTo>
                <a:lnTo>
                  <a:pt x="4763" y="270"/>
                </a:lnTo>
                <a:lnTo>
                  <a:pt x="4742" y="235"/>
                </a:lnTo>
                <a:lnTo>
                  <a:pt x="4722" y="200"/>
                </a:lnTo>
                <a:lnTo>
                  <a:pt x="4703" y="164"/>
                </a:lnTo>
                <a:lnTo>
                  <a:pt x="4681" y="123"/>
                </a:lnTo>
                <a:lnTo>
                  <a:pt x="4658" y="81"/>
                </a:lnTo>
                <a:lnTo>
                  <a:pt x="4636" y="41"/>
                </a:lnTo>
                <a:lnTo>
                  <a:pt x="4613"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65030620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3521373" y="0"/>
            <a:ext cx="14766628" cy="10288588"/>
          </a:xfrm>
          <a:custGeom>
            <a:avLst/>
            <a:gdLst>
              <a:gd name="T0" fmla="*/ 0 w 6892"/>
              <a:gd name="T1" fmla="*/ 4796 h 4796"/>
              <a:gd name="T2" fmla="*/ 4058 w 6892"/>
              <a:gd name="T3" fmla="*/ 0 h 4796"/>
              <a:gd name="T4" fmla="*/ 6892 w 6892"/>
              <a:gd name="T5" fmla="*/ 0 h 4796"/>
              <a:gd name="T6" fmla="*/ 6892 w 6892"/>
              <a:gd name="T7" fmla="*/ 984 h 4796"/>
              <a:gd name="T8" fmla="*/ 2251 w 6892"/>
              <a:gd name="T9" fmla="*/ 4687 h 4796"/>
              <a:gd name="T10" fmla="*/ 2270 w 6892"/>
              <a:gd name="T11" fmla="*/ 4704 h 4796"/>
              <a:gd name="T12" fmla="*/ 2286 w 6892"/>
              <a:gd name="T13" fmla="*/ 4717 h 4796"/>
              <a:gd name="T14" fmla="*/ 2301 w 6892"/>
              <a:gd name="T15" fmla="*/ 4730 h 4796"/>
              <a:gd name="T16" fmla="*/ 2314 w 6892"/>
              <a:gd name="T17" fmla="*/ 4743 h 4796"/>
              <a:gd name="T18" fmla="*/ 2326 w 6892"/>
              <a:gd name="T19" fmla="*/ 4754 h 4796"/>
              <a:gd name="T20" fmla="*/ 2339 w 6892"/>
              <a:gd name="T21" fmla="*/ 4765 h 4796"/>
              <a:gd name="T22" fmla="*/ 2354 w 6892"/>
              <a:gd name="T23" fmla="*/ 4778 h 4796"/>
              <a:gd name="T24" fmla="*/ 6892 w 6892"/>
              <a:gd name="T25" fmla="*/ 1276 h 4796"/>
              <a:gd name="T26" fmla="*/ 6892 w 6892"/>
              <a:gd name="T27" fmla="*/ 4127 h 4796"/>
              <a:gd name="T28" fmla="*/ 5582 w 6892"/>
              <a:gd name="T29" fmla="*/ 4796 h 4796"/>
              <a:gd name="T30" fmla="*/ 0 w 6892"/>
              <a:gd name="T31" fmla="*/ 4796 h 4796"/>
              <a:gd name="T32" fmla="*/ 5859 w 6892"/>
              <a:gd name="T33" fmla="*/ 4796 h 4796"/>
              <a:gd name="T34" fmla="*/ 6892 w 6892"/>
              <a:gd name="T35" fmla="*/ 4292 h 4796"/>
              <a:gd name="T36" fmla="*/ 6892 w 6892"/>
              <a:gd name="T37" fmla="*/ 4796 h 4796"/>
              <a:gd name="T38" fmla="*/ 5859 w 6892"/>
              <a:gd name="T39" fmla="*/ 4796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92" h="4796">
                <a:moveTo>
                  <a:pt x="0" y="4796"/>
                </a:moveTo>
                <a:lnTo>
                  <a:pt x="4058" y="0"/>
                </a:lnTo>
                <a:lnTo>
                  <a:pt x="6892" y="0"/>
                </a:lnTo>
                <a:lnTo>
                  <a:pt x="6892" y="984"/>
                </a:lnTo>
                <a:lnTo>
                  <a:pt x="2251" y="4687"/>
                </a:lnTo>
                <a:lnTo>
                  <a:pt x="2270" y="4704"/>
                </a:lnTo>
                <a:lnTo>
                  <a:pt x="2286" y="4717"/>
                </a:lnTo>
                <a:lnTo>
                  <a:pt x="2301" y="4730"/>
                </a:lnTo>
                <a:lnTo>
                  <a:pt x="2314" y="4743"/>
                </a:lnTo>
                <a:lnTo>
                  <a:pt x="2326" y="4754"/>
                </a:lnTo>
                <a:lnTo>
                  <a:pt x="2339" y="4765"/>
                </a:lnTo>
                <a:lnTo>
                  <a:pt x="2354" y="4778"/>
                </a:lnTo>
                <a:lnTo>
                  <a:pt x="6892" y="1276"/>
                </a:lnTo>
                <a:lnTo>
                  <a:pt x="6892" y="4127"/>
                </a:lnTo>
                <a:lnTo>
                  <a:pt x="5582" y="4796"/>
                </a:lnTo>
                <a:lnTo>
                  <a:pt x="0" y="4796"/>
                </a:lnTo>
                <a:close/>
                <a:moveTo>
                  <a:pt x="5859" y="4796"/>
                </a:moveTo>
                <a:lnTo>
                  <a:pt x="6892" y="4292"/>
                </a:lnTo>
                <a:lnTo>
                  <a:pt x="6892" y="4796"/>
                </a:lnTo>
                <a:lnTo>
                  <a:pt x="5859" y="479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41662652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0" y="0"/>
            <a:ext cx="10342813" cy="10288588"/>
          </a:xfrm>
          <a:custGeom>
            <a:avLst/>
            <a:gdLst>
              <a:gd name="T0" fmla="*/ 1459 w 13261"/>
              <a:gd name="T1" fmla="*/ 0 h 12948"/>
              <a:gd name="T2" fmla="*/ 0 w 13261"/>
              <a:gd name="T3" fmla="*/ 0 h 12948"/>
              <a:gd name="T4" fmla="*/ 13261 w 13261"/>
              <a:gd name="T5" fmla="*/ 0 h 12948"/>
              <a:gd name="T6" fmla="*/ 13164 w 13261"/>
              <a:gd name="T7" fmla="*/ 445 h 12948"/>
              <a:gd name="T8" fmla="*/ 13062 w 13261"/>
              <a:gd name="T9" fmla="*/ 867 h 12948"/>
              <a:gd name="T10" fmla="*/ 12957 w 13261"/>
              <a:gd name="T11" fmla="*/ 1267 h 12948"/>
              <a:gd name="T12" fmla="*/ 12849 w 13261"/>
              <a:gd name="T13" fmla="*/ 1644 h 12948"/>
              <a:gd name="T14" fmla="*/ 12739 w 13261"/>
              <a:gd name="T15" fmla="*/ 1995 h 12948"/>
              <a:gd name="T16" fmla="*/ 12630 w 13261"/>
              <a:gd name="T17" fmla="*/ 2321 h 12948"/>
              <a:gd name="T18" fmla="*/ 12524 w 13261"/>
              <a:gd name="T19" fmla="*/ 2622 h 12948"/>
              <a:gd name="T20" fmla="*/ 12422 w 13261"/>
              <a:gd name="T21" fmla="*/ 2894 h 12948"/>
              <a:gd name="T22" fmla="*/ 12324 w 13261"/>
              <a:gd name="T23" fmla="*/ 3138 h 12948"/>
              <a:gd name="T24" fmla="*/ 12235 w 13261"/>
              <a:gd name="T25" fmla="*/ 3354 h 12948"/>
              <a:gd name="T26" fmla="*/ 12083 w 13261"/>
              <a:gd name="T27" fmla="*/ 3696 h 12948"/>
              <a:gd name="T28" fmla="*/ 11981 w 13261"/>
              <a:gd name="T29" fmla="*/ 3910 h 12948"/>
              <a:gd name="T30" fmla="*/ 11939 w 13261"/>
              <a:gd name="T31" fmla="*/ 3992 h 12948"/>
              <a:gd name="T32" fmla="*/ 11939 w 13261"/>
              <a:gd name="T33" fmla="*/ 3992 h 12948"/>
              <a:gd name="T34" fmla="*/ 11864 w 13261"/>
              <a:gd name="T35" fmla="*/ 4133 h 12948"/>
              <a:gd name="T36" fmla="*/ 11721 w 13261"/>
              <a:gd name="T37" fmla="*/ 4207 h 12948"/>
              <a:gd name="T38" fmla="*/ 0 w 13261"/>
              <a:gd name="T39" fmla="*/ 2003 h 12948"/>
              <a:gd name="T40" fmla="*/ 0 w 13261"/>
              <a:gd name="T41" fmla="*/ 12948 h 12948"/>
              <a:gd name="T42" fmla="*/ 10800 w 13261"/>
              <a:gd name="T43" fmla="*/ 5427 h 12948"/>
              <a:gd name="T44" fmla="*/ 11574 w 13261"/>
              <a:gd name="T45" fmla="*/ 5052 h 12948"/>
              <a:gd name="T46" fmla="*/ 11523 w 13261"/>
              <a:gd name="T47" fmla="*/ 5908 h 12948"/>
              <a:gd name="T48" fmla="*/ 11520 w 13261"/>
              <a:gd name="T49" fmla="*/ 5950 h 12948"/>
              <a:gd name="T50" fmla="*/ 11518 w 13261"/>
              <a:gd name="T51" fmla="*/ 5983 h 12948"/>
              <a:gd name="T52" fmla="*/ 11462 w 13261"/>
              <a:gd name="T53" fmla="*/ 6624 h 12948"/>
              <a:gd name="T54" fmla="*/ 11381 w 13261"/>
              <a:gd name="T55" fmla="*/ 7236 h 12948"/>
              <a:gd name="T56" fmla="*/ 11279 w 13261"/>
              <a:gd name="T57" fmla="*/ 7820 h 12948"/>
              <a:gd name="T58" fmla="*/ 11156 w 13261"/>
              <a:gd name="T59" fmla="*/ 8379 h 12948"/>
              <a:gd name="T60" fmla="*/ 11015 w 13261"/>
              <a:gd name="T61" fmla="*/ 8910 h 12948"/>
              <a:gd name="T62" fmla="*/ 10860 w 13261"/>
              <a:gd name="T63" fmla="*/ 9412 h 12948"/>
              <a:gd name="T64" fmla="*/ 10691 w 13261"/>
              <a:gd name="T65" fmla="*/ 9889 h 12948"/>
              <a:gd name="T66" fmla="*/ 10512 w 13261"/>
              <a:gd name="T67" fmla="*/ 10338 h 12948"/>
              <a:gd name="T68" fmla="*/ 10325 w 13261"/>
              <a:gd name="T69" fmla="*/ 10760 h 12948"/>
              <a:gd name="T70" fmla="*/ 10133 w 13261"/>
              <a:gd name="T71" fmla="*/ 11154 h 12948"/>
              <a:gd name="T72" fmla="*/ 9937 w 13261"/>
              <a:gd name="T73" fmla="*/ 11521 h 12948"/>
              <a:gd name="T74" fmla="*/ 9742 w 13261"/>
              <a:gd name="T75" fmla="*/ 11861 h 12948"/>
              <a:gd name="T76" fmla="*/ 9548 w 13261"/>
              <a:gd name="T77" fmla="*/ 12175 h 12948"/>
              <a:gd name="T78" fmla="*/ 9358 w 13261"/>
              <a:gd name="T79" fmla="*/ 12460 h 12948"/>
              <a:gd name="T80" fmla="*/ 9176 w 13261"/>
              <a:gd name="T81" fmla="*/ 12717 h 12948"/>
              <a:gd name="T82" fmla="*/ 9002 w 13261"/>
              <a:gd name="T83" fmla="*/ 12948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1" h="12948">
                <a:moveTo>
                  <a:pt x="0" y="0"/>
                </a:moveTo>
                <a:lnTo>
                  <a:pt x="1459" y="0"/>
                </a:lnTo>
                <a:lnTo>
                  <a:pt x="0" y="1165"/>
                </a:lnTo>
                <a:lnTo>
                  <a:pt x="0" y="0"/>
                </a:lnTo>
                <a:close/>
                <a:moveTo>
                  <a:pt x="2595" y="0"/>
                </a:moveTo>
                <a:lnTo>
                  <a:pt x="13261" y="0"/>
                </a:lnTo>
                <a:lnTo>
                  <a:pt x="13213" y="225"/>
                </a:lnTo>
                <a:lnTo>
                  <a:pt x="13164" y="445"/>
                </a:lnTo>
                <a:lnTo>
                  <a:pt x="13114" y="660"/>
                </a:lnTo>
                <a:lnTo>
                  <a:pt x="13062" y="867"/>
                </a:lnTo>
                <a:lnTo>
                  <a:pt x="13010" y="1070"/>
                </a:lnTo>
                <a:lnTo>
                  <a:pt x="12957" y="1267"/>
                </a:lnTo>
                <a:lnTo>
                  <a:pt x="12903" y="1458"/>
                </a:lnTo>
                <a:lnTo>
                  <a:pt x="12849" y="1644"/>
                </a:lnTo>
                <a:lnTo>
                  <a:pt x="12794" y="1823"/>
                </a:lnTo>
                <a:lnTo>
                  <a:pt x="12739" y="1995"/>
                </a:lnTo>
                <a:lnTo>
                  <a:pt x="12684" y="2161"/>
                </a:lnTo>
                <a:lnTo>
                  <a:pt x="12630" y="2321"/>
                </a:lnTo>
                <a:lnTo>
                  <a:pt x="12576" y="2475"/>
                </a:lnTo>
                <a:lnTo>
                  <a:pt x="12524" y="2622"/>
                </a:lnTo>
                <a:lnTo>
                  <a:pt x="12472" y="2761"/>
                </a:lnTo>
                <a:lnTo>
                  <a:pt x="12422" y="2894"/>
                </a:lnTo>
                <a:lnTo>
                  <a:pt x="12372" y="3019"/>
                </a:lnTo>
                <a:lnTo>
                  <a:pt x="12324" y="3138"/>
                </a:lnTo>
                <a:lnTo>
                  <a:pt x="12279" y="3249"/>
                </a:lnTo>
                <a:lnTo>
                  <a:pt x="12235" y="3354"/>
                </a:lnTo>
                <a:lnTo>
                  <a:pt x="12154" y="3540"/>
                </a:lnTo>
                <a:lnTo>
                  <a:pt x="12083" y="3696"/>
                </a:lnTo>
                <a:lnTo>
                  <a:pt x="12026" y="3819"/>
                </a:lnTo>
                <a:lnTo>
                  <a:pt x="11981" y="3910"/>
                </a:lnTo>
                <a:lnTo>
                  <a:pt x="11951" y="3968"/>
                </a:lnTo>
                <a:lnTo>
                  <a:pt x="11939" y="3992"/>
                </a:lnTo>
                <a:lnTo>
                  <a:pt x="11939" y="3992"/>
                </a:lnTo>
                <a:lnTo>
                  <a:pt x="11939" y="3992"/>
                </a:lnTo>
                <a:lnTo>
                  <a:pt x="11883" y="4097"/>
                </a:lnTo>
                <a:lnTo>
                  <a:pt x="11864" y="4133"/>
                </a:lnTo>
                <a:lnTo>
                  <a:pt x="11828" y="4152"/>
                </a:lnTo>
                <a:lnTo>
                  <a:pt x="11721" y="4207"/>
                </a:lnTo>
                <a:lnTo>
                  <a:pt x="0" y="10188"/>
                </a:lnTo>
                <a:lnTo>
                  <a:pt x="0" y="2003"/>
                </a:lnTo>
                <a:lnTo>
                  <a:pt x="2595" y="0"/>
                </a:lnTo>
                <a:close/>
                <a:moveTo>
                  <a:pt x="0" y="12948"/>
                </a:moveTo>
                <a:lnTo>
                  <a:pt x="0" y="10680"/>
                </a:lnTo>
                <a:lnTo>
                  <a:pt x="10800" y="5427"/>
                </a:lnTo>
                <a:lnTo>
                  <a:pt x="11376" y="5148"/>
                </a:lnTo>
                <a:lnTo>
                  <a:pt x="11574" y="5052"/>
                </a:lnTo>
                <a:lnTo>
                  <a:pt x="11561" y="5272"/>
                </a:lnTo>
                <a:lnTo>
                  <a:pt x="11523" y="5908"/>
                </a:lnTo>
                <a:lnTo>
                  <a:pt x="11521" y="5930"/>
                </a:lnTo>
                <a:lnTo>
                  <a:pt x="11520" y="5950"/>
                </a:lnTo>
                <a:lnTo>
                  <a:pt x="11520" y="5967"/>
                </a:lnTo>
                <a:lnTo>
                  <a:pt x="11518" y="5983"/>
                </a:lnTo>
                <a:lnTo>
                  <a:pt x="11494" y="6307"/>
                </a:lnTo>
                <a:lnTo>
                  <a:pt x="11462" y="6624"/>
                </a:lnTo>
                <a:lnTo>
                  <a:pt x="11425" y="6933"/>
                </a:lnTo>
                <a:lnTo>
                  <a:pt x="11381" y="7236"/>
                </a:lnTo>
                <a:lnTo>
                  <a:pt x="11334" y="7532"/>
                </a:lnTo>
                <a:lnTo>
                  <a:pt x="11279" y="7820"/>
                </a:lnTo>
                <a:lnTo>
                  <a:pt x="11220" y="8104"/>
                </a:lnTo>
                <a:lnTo>
                  <a:pt x="11156" y="8379"/>
                </a:lnTo>
                <a:lnTo>
                  <a:pt x="11087" y="8648"/>
                </a:lnTo>
                <a:lnTo>
                  <a:pt x="11015" y="8910"/>
                </a:lnTo>
                <a:lnTo>
                  <a:pt x="10939" y="9165"/>
                </a:lnTo>
                <a:lnTo>
                  <a:pt x="10860" y="9412"/>
                </a:lnTo>
                <a:lnTo>
                  <a:pt x="10776" y="9654"/>
                </a:lnTo>
                <a:lnTo>
                  <a:pt x="10691" y="9889"/>
                </a:lnTo>
                <a:lnTo>
                  <a:pt x="10603" y="10118"/>
                </a:lnTo>
                <a:lnTo>
                  <a:pt x="10512" y="10338"/>
                </a:lnTo>
                <a:lnTo>
                  <a:pt x="10420" y="10552"/>
                </a:lnTo>
                <a:lnTo>
                  <a:pt x="10325" y="10760"/>
                </a:lnTo>
                <a:lnTo>
                  <a:pt x="10230" y="10960"/>
                </a:lnTo>
                <a:lnTo>
                  <a:pt x="10133" y="11154"/>
                </a:lnTo>
                <a:lnTo>
                  <a:pt x="10035" y="11341"/>
                </a:lnTo>
                <a:lnTo>
                  <a:pt x="9937" y="11521"/>
                </a:lnTo>
                <a:lnTo>
                  <a:pt x="9839" y="11695"/>
                </a:lnTo>
                <a:lnTo>
                  <a:pt x="9742" y="11861"/>
                </a:lnTo>
                <a:lnTo>
                  <a:pt x="9644" y="12021"/>
                </a:lnTo>
                <a:lnTo>
                  <a:pt x="9548" y="12175"/>
                </a:lnTo>
                <a:lnTo>
                  <a:pt x="9453" y="12320"/>
                </a:lnTo>
                <a:lnTo>
                  <a:pt x="9358" y="12460"/>
                </a:lnTo>
                <a:lnTo>
                  <a:pt x="9265" y="12592"/>
                </a:lnTo>
                <a:lnTo>
                  <a:pt x="9176" y="12717"/>
                </a:lnTo>
                <a:lnTo>
                  <a:pt x="9087" y="12836"/>
                </a:lnTo>
                <a:lnTo>
                  <a:pt x="9002" y="12948"/>
                </a:lnTo>
                <a:lnTo>
                  <a:pt x="0" y="1294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400754495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0" y="0"/>
            <a:ext cx="11634219" cy="10288588"/>
          </a:xfrm>
          <a:custGeom>
            <a:avLst/>
            <a:gdLst>
              <a:gd name="T0" fmla="*/ 0 w 5421"/>
              <a:gd name="T1" fmla="*/ 0 h 4796"/>
              <a:gd name="T2" fmla="*/ 2604 w 5421"/>
              <a:gd name="T3" fmla="*/ 0 h 4796"/>
              <a:gd name="T4" fmla="*/ 1329 w 5421"/>
              <a:gd name="T5" fmla="*/ 673 h 4796"/>
              <a:gd name="T6" fmla="*/ 2996 w 5421"/>
              <a:gd name="T7" fmla="*/ 0 h 4796"/>
              <a:gd name="T8" fmla="*/ 5421 w 5421"/>
              <a:gd name="T9" fmla="*/ 0 h 4796"/>
              <a:gd name="T10" fmla="*/ 3725 w 5421"/>
              <a:gd name="T11" fmla="*/ 2792 h 4796"/>
              <a:gd name="T12" fmla="*/ 0 w 5421"/>
              <a:gd name="T13" fmla="*/ 4337 h 4796"/>
              <a:gd name="T14" fmla="*/ 0 w 5421"/>
              <a:gd name="T15" fmla="*/ 0 h 4796"/>
              <a:gd name="T16" fmla="*/ 3421 w 5421"/>
              <a:gd name="T17" fmla="*/ 4796 h 4796"/>
              <a:gd name="T18" fmla="*/ 0 w 5421"/>
              <a:gd name="T19" fmla="*/ 4796 h 4796"/>
              <a:gd name="T20" fmla="*/ 0 w 5421"/>
              <a:gd name="T21" fmla="*/ 4390 h 4796"/>
              <a:gd name="T22" fmla="*/ 5219 w 5421"/>
              <a:gd name="T23" fmla="*/ 2617 h 4796"/>
              <a:gd name="T24" fmla="*/ 5207 w 5421"/>
              <a:gd name="T25" fmla="*/ 2632 h 4796"/>
              <a:gd name="T26" fmla="*/ 5174 w 5421"/>
              <a:gd name="T27" fmla="*/ 2672 h 4796"/>
              <a:gd name="T28" fmla="*/ 5120 w 5421"/>
              <a:gd name="T29" fmla="*/ 2738 h 4796"/>
              <a:gd name="T30" fmla="*/ 5048 w 5421"/>
              <a:gd name="T31" fmla="*/ 2825 h 4796"/>
              <a:gd name="T32" fmla="*/ 4960 w 5421"/>
              <a:gd name="T33" fmla="*/ 2933 h 4796"/>
              <a:gd name="T34" fmla="*/ 4856 w 5421"/>
              <a:gd name="T35" fmla="*/ 3059 h 4796"/>
              <a:gd name="T36" fmla="*/ 4741 w 5421"/>
              <a:gd name="T37" fmla="*/ 3200 h 4796"/>
              <a:gd name="T38" fmla="*/ 4614 w 5421"/>
              <a:gd name="T39" fmla="*/ 3354 h 4796"/>
              <a:gd name="T40" fmla="*/ 4477 w 5421"/>
              <a:gd name="T41" fmla="*/ 3519 h 4796"/>
              <a:gd name="T42" fmla="*/ 4333 w 5421"/>
              <a:gd name="T43" fmla="*/ 3693 h 4796"/>
              <a:gd name="T44" fmla="*/ 4184 w 5421"/>
              <a:gd name="T45" fmla="*/ 3873 h 4796"/>
              <a:gd name="T46" fmla="*/ 4032 w 5421"/>
              <a:gd name="T47" fmla="*/ 4058 h 4796"/>
              <a:gd name="T48" fmla="*/ 3878 w 5421"/>
              <a:gd name="T49" fmla="*/ 4245 h 4796"/>
              <a:gd name="T50" fmla="*/ 3723 w 5421"/>
              <a:gd name="T51" fmla="*/ 4431 h 4796"/>
              <a:gd name="T52" fmla="*/ 3570 w 5421"/>
              <a:gd name="T53" fmla="*/ 4616 h 4796"/>
              <a:gd name="T54" fmla="*/ 3421 w 5421"/>
              <a:gd name="T55" fmla="*/ 4796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21" h="4796">
                <a:moveTo>
                  <a:pt x="0" y="0"/>
                </a:moveTo>
                <a:lnTo>
                  <a:pt x="2604" y="0"/>
                </a:lnTo>
                <a:lnTo>
                  <a:pt x="1329" y="673"/>
                </a:lnTo>
                <a:lnTo>
                  <a:pt x="2996" y="0"/>
                </a:lnTo>
                <a:lnTo>
                  <a:pt x="5421" y="0"/>
                </a:lnTo>
                <a:lnTo>
                  <a:pt x="3725" y="2792"/>
                </a:lnTo>
                <a:lnTo>
                  <a:pt x="0" y="4337"/>
                </a:lnTo>
                <a:lnTo>
                  <a:pt x="0" y="0"/>
                </a:lnTo>
                <a:close/>
                <a:moveTo>
                  <a:pt x="3421" y="4796"/>
                </a:moveTo>
                <a:lnTo>
                  <a:pt x="0" y="4796"/>
                </a:lnTo>
                <a:lnTo>
                  <a:pt x="0" y="4390"/>
                </a:lnTo>
                <a:lnTo>
                  <a:pt x="5219" y="2617"/>
                </a:lnTo>
                <a:lnTo>
                  <a:pt x="5207" y="2632"/>
                </a:lnTo>
                <a:lnTo>
                  <a:pt x="5174" y="2672"/>
                </a:lnTo>
                <a:lnTo>
                  <a:pt x="5120" y="2738"/>
                </a:lnTo>
                <a:lnTo>
                  <a:pt x="5048" y="2825"/>
                </a:lnTo>
                <a:lnTo>
                  <a:pt x="4960" y="2933"/>
                </a:lnTo>
                <a:lnTo>
                  <a:pt x="4856" y="3059"/>
                </a:lnTo>
                <a:lnTo>
                  <a:pt x="4741" y="3200"/>
                </a:lnTo>
                <a:lnTo>
                  <a:pt x="4614" y="3354"/>
                </a:lnTo>
                <a:lnTo>
                  <a:pt x="4477" y="3519"/>
                </a:lnTo>
                <a:lnTo>
                  <a:pt x="4333" y="3693"/>
                </a:lnTo>
                <a:lnTo>
                  <a:pt x="4184" y="3873"/>
                </a:lnTo>
                <a:lnTo>
                  <a:pt x="4032" y="4058"/>
                </a:lnTo>
                <a:lnTo>
                  <a:pt x="3878" y="4245"/>
                </a:lnTo>
                <a:lnTo>
                  <a:pt x="3723" y="4431"/>
                </a:lnTo>
                <a:lnTo>
                  <a:pt x="3570" y="4616"/>
                </a:lnTo>
                <a:lnTo>
                  <a:pt x="3421" y="479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39563208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6293231" y="0"/>
            <a:ext cx="11994770" cy="10288588"/>
          </a:xfrm>
          <a:custGeom>
            <a:avLst/>
            <a:gdLst>
              <a:gd name="T0" fmla="*/ 5590 w 5590"/>
              <a:gd name="T1" fmla="*/ 0 h 4796"/>
              <a:gd name="T2" fmla="*/ 5131 w 5590"/>
              <a:gd name="T3" fmla="*/ 0 h 4796"/>
              <a:gd name="T4" fmla="*/ 2165 w 5590"/>
              <a:gd name="T5" fmla="*/ 1230 h 4796"/>
              <a:gd name="T6" fmla="*/ 0 w 5590"/>
              <a:gd name="T7" fmla="*/ 4796 h 4796"/>
              <a:gd name="T8" fmla="*/ 2570 w 5590"/>
              <a:gd name="T9" fmla="*/ 4796 h 4796"/>
              <a:gd name="T10" fmla="*/ 5061 w 5590"/>
              <a:gd name="T11" fmla="*/ 3790 h 4796"/>
              <a:gd name="T12" fmla="*/ 3155 w 5590"/>
              <a:gd name="T13" fmla="*/ 4796 h 4796"/>
              <a:gd name="T14" fmla="*/ 5590 w 5590"/>
              <a:gd name="T15" fmla="*/ 4796 h 4796"/>
              <a:gd name="T16" fmla="*/ 5590 w 5590"/>
              <a:gd name="T17" fmla="*/ 0 h 4796"/>
              <a:gd name="T18" fmla="*/ 4601 w 5590"/>
              <a:gd name="T19" fmla="*/ 0 h 4796"/>
              <a:gd name="T20" fmla="*/ 1548 w 5590"/>
              <a:gd name="T21" fmla="*/ 0 h 4796"/>
              <a:gd name="T22" fmla="*/ 1429 w 5590"/>
              <a:gd name="T23" fmla="*/ 146 h 4796"/>
              <a:gd name="T24" fmla="*/ 1312 w 5590"/>
              <a:gd name="T25" fmla="*/ 285 h 4796"/>
              <a:gd name="T26" fmla="*/ 1199 w 5590"/>
              <a:gd name="T27" fmla="*/ 423 h 4796"/>
              <a:gd name="T28" fmla="*/ 1091 w 5590"/>
              <a:gd name="T29" fmla="*/ 554 h 4796"/>
              <a:gd name="T30" fmla="*/ 987 w 5590"/>
              <a:gd name="T31" fmla="*/ 680 h 4796"/>
              <a:gd name="T32" fmla="*/ 889 w 5590"/>
              <a:gd name="T33" fmla="*/ 799 h 4796"/>
              <a:gd name="T34" fmla="*/ 798 w 5590"/>
              <a:gd name="T35" fmla="*/ 910 h 4796"/>
              <a:gd name="T36" fmla="*/ 713 w 5590"/>
              <a:gd name="T37" fmla="*/ 1014 h 4796"/>
              <a:gd name="T38" fmla="*/ 635 w 5590"/>
              <a:gd name="T39" fmla="*/ 1107 h 4796"/>
              <a:gd name="T40" fmla="*/ 566 w 5590"/>
              <a:gd name="T41" fmla="*/ 1191 h 4796"/>
              <a:gd name="T42" fmla="*/ 506 w 5590"/>
              <a:gd name="T43" fmla="*/ 1265 h 4796"/>
              <a:gd name="T44" fmla="*/ 455 w 5590"/>
              <a:gd name="T45" fmla="*/ 1326 h 4796"/>
              <a:gd name="T46" fmla="*/ 415 w 5590"/>
              <a:gd name="T47" fmla="*/ 1375 h 4796"/>
              <a:gd name="T48" fmla="*/ 385 w 5590"/>
              <a:gd name="T49" fmla="*/ 1411 h 4796"/>
              <a:gd name="T50" fmla="*/ 366 w 5590"/>
              <a:gd name="T51" fmla="*/ 1434 h 4796"/>
              <a:gd name="T52" fmla="*/ 361 w 5590"/>
              <a:gd name="T53" fmla="*/ 1442 h 4796"/>
              <a:gd name="T54" fmla="*/ 4601 w 5590"/>
              <a:gd name="T55" fmla="*/ 0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90" h="4796">
                <a:moveTo>
                  <a:pt x="5590" y="0"/>
                </a:moveTo>
                <a:lnTo>
                  <a:pt x="5131" y="0"/>
                </a:lnTo>
                <a:lnTo>
                  <a:pt x="2165" y="1230"/>
                </a:lnTo>
                <a:lnTo>
                  <a:pt x="0" y="4796"/>
                </a:lnTo>
                <a:lnTo>
                  <a:pt x="2570" y="4796"/>
                </a:lnTo>
                <a:lnTo>
                  <a:pt x="5061" y="3790"/>
                </a:lnTo>
                <a:lnTo>
                  <a:pt x="3155" y="4796"/>
                </a:lnTo>
                <a:lnTo>
                  <a:pt x="5590" y="4796"/>
                </a:lnTo>
                <a:lnTo>
                  <a:pt x="5590" y="0"/>
                </a:lnTo>
                <a:close/>
                <a:moveTo>
                  <a:pt x="4601" y="0"/>
                </a:moveTo>
                <a:lnTo>
                  <a:pt x="1548" y="0"/>
                </a:lnTo>
                <a:lnTo>
                  <a:pt x="1429" y="146"/>
                </a:lnTo>
                <a:lnTo>
                  <a:pt x="1312" y="285"/>
                </a:lnTo>
                <a:lnTo>
                  <a:pt x="1199" y="423"/>
                </a:lnTo>
                <a:lnTo>
                  <a:pt x="1091" y="554"/>
                </a:lnTo>
                <a:lnTo>
                  <a:pt x="987" y="680"/>
                </a:lnTo>
                <a:lnTo>
                  <a:pt x="889" y="799"/>
                </a:lnTo>
                <a:lnTo>
                  <a:pt x="798" y="910"/>
                </a:lnTo>
                <a:lnTo>
                  <a:pt x="713" y="1014"/>
                </a:lnTo>
                <a:lnTo>
                  <a:pt x="635" y="1107"/>
                </a:lnTo>
                <a:lnTo>
                  <a:pt x="566" y="1191"/>
                </a:lnTo>
                <a:lnTo>
                  <a:pt x="506" y="1265"/>
                </a:lnTo>
                <a:lnTo>
                  <a:pt x="455" y="1326"/>
                </a:lnTo>
                <a:lnTo>
                  <a:pt x="415" y="1375"/>
                </a:lnTo>
                <a:lnTo>
                  <a:pt x="385" y="1411"/>
                </a:lnTo>
                <a:lnTo>
                  <a:pt x="366" y="1434"/>
                </a:lnTo>
                <a:lnTo>
                  <a:pt x="361" y="1442"/>
                </a:lnTo>
                <a:lnTo>
                  <a:pt x="4601"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53243717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Freeform 22"/>
          <p:cNvSpPr>
            <a:spLocks noGrp="1" noEditPoints="1"/>
          </p:cNvSpPr>
          <p:nvPr>
            <p:ph type="pic" sz="quarter" idx="10"/>
          </p:nvPr>
        </p:nvSpPr>
        <p:spPr bwMode="auto">
          <a:xfrm>
            <a:off x="6529387" y="0"/>
            <a:ext cx="11758614" cy="10288588"/>
          </a:xfrm>
          <a:custGeom>
            <a:avLst/>
            <a:gdLst>
              <a:gd name="T0" fmla="*/ 11634 w 14807"/>
              <a:gd name="T1" fmla="*/ 12948 h 12948"/>
              <a:gd name="T2" fmla="*/ 14807 w 14807"/>
              <a:gd name="T3" fmla="*/ 10231 h 12948"/>
              <a:gd name="T4" fmla="*/ 14807 w 14807"/>
              <a:gd name="T5" fmla="*/ 12948 h 12948"/>
              <a:gd name="T6" fmla="*/ 11634 w 14807"/>
              <a:gd name="T7" fmla="*/ 12948 h 12948"/>
              <a:gd name="T8" fmla="*/ 14807 w 14807"/>
              <a:gd name="T9" fmla="*/ 0 h 12948"/>
              <a:gd name="T10" fmla="*/ 14807 w 14807"/>
              <a:gd name="T11" fmla="*/ 9424 h 12948"/>
              <a:gd name="T12" fmla="*/ 10690 w 14807"/>
              <a:gd name="T13" fmla="*/ 12948 h 12948"/>
              <a:gd name="T14" fmla="*/ 5330 w 14807"/>
              <a:gd name="T15" fmla="*/ 12948 h 12948"/>
              <a:gd name="T16" fmla="*/ 7818 w 14807"/>
              <a:gd name="T17" fmla="*/ 5960 h 12948"/>
              <a:gd name="T18" fmla="*/ 0 w 14807"/>
              <a:gd name="T19" fmla="*/ 0 h 12948"/>
              <a:gd name="T20" fmla="*/ 14807 w 14807"/>
              <a:gd name="T21" fmla="*/ 0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07" h="12948">
                <a:moveTo>
                  <a:pt x="11634" y="12948"/>
                </a:moveTo>
                <a:lnTo>
                  <a:pt x="14807" y="10231"/>
                </a:lnTo>
                <a:lnTo>
                  <a:pt x="14807" y="12948"/>
                </a:lnTo>
                <a:lnTo>
                  <a:pt x="11634" y="12948"/>
                </a:lnTo>
                <a:close/>
                <a:moveTo>
                  <a:pt x="14807" y="0"/>
                </a:moveTo>
                <a:lnTo>
                  <a:pt x="14807" y="9424"/>
                </a:lnTo>
                <a:lnTo>
                  <a:pt x="10690" y="12948"/>
                </a:lnTo>
                <a:lnTo>
                  <a:pt x="5330" y="12948"/>
                </a:lnTo>
                <a:lnTo>
                  <a:pt x="7818" y="5960"/>
                </a:lnTo>
                <a:lnTo>
                  <a:pt x="0" y="0"/>
                </a:lnTo>
                <a:lnTo>
                  <a:pt x="1480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79386199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1" y="0"/>
            <a:ext cx="15381373" cy="10288588"/>
          </a:xfrm>
          <a:custGeom>
            <a:avLst/>
            <a:gdLst>
              <a:gd name="T0" fmla="*/ 0 w 7165"/>
              <a:gd name="T1" fmla="*/ 0 h 4796"/>
              <a:gd name="T2" fmla="*/ 566 w 7165"/>
              <a:gd name="T3" fmla="*/ 0 h 4796"/>
              <a:gd name="T4" fmla="*/ 2503 w 7165"/>
              <a:gd name="T5" fmla="*/ 263 h 4796"/>
              <a:gd name="T6" fmla="*/ 3045 w 7165"/>
              <a:gd name="T7" fmla="*/ 337 h 4796"/>
              <a:gd name="T8" fmla="*/ 2630 w 7165"/>
              <a:gd name="T9" fmla="*/ 693 h 4796"/>
              <a:gd name="T10" fmla="*/ 0 w 7165"/>
              <a:gd name="T11" fmla="*/ 2946 h 4796"/>
              <a:gd name="T12" fmla="*/ 0 w 7165"/>
              <a:gd name="T13" fmla="*/ 0 h 4796"/>
              <a:gd name="T14" fmla="*/ 2256 w 7165"/>
              <a:gd name="T15" fmla="*/ 0 h 4796"/>
              <a:gd name="T16" fmla="*/ 7165 w 7165"/>
              <a:gd name="T17" fmla="*/ 0 h 4796"/>
              <a:gd name="T18" fmla="*/ 136 w 7165"/>
              <a:gd name="T19" fmla="*/ 4796 h 4796"/>
              <a:gd name="T20" fmla="*/ 0 w 7165"/>
              <a:gd name="T21" fmla="*/ 4796 h 4796"/>
              <a:gd name="T22" fmla="*/ 0 w 7165"/>
              <a:gd name="T23" fmla="*/ 3245 h 4796"/>
              <a:gd name="T24" fmla="*/ 3578 w 7165"/>
              <a:gd name="T25" fmla="*/ 181 h 4796"/>
              <a:gd name="T26" fmla="*/ 2256 w 7165"/>
              <a:gd name="T27" fmla="*/ 0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5" h="4796">
                <a:moveTo>
                  <a:pt x="0" y="0"/>
                </a:moveTo>
                <a:lnTo>
                  <a:pt x="566" y="0"/>
                </a:lnTo>
                <a:lnTo>
                  <a:pt x="2503" y="263"/>
                </a:lnTo>
                <a:lnTo>
                  <a:pt x="3045" y="337"/>
                </a:lnTo>
                <a:lnTo>
                  <a:pt x="2630" y="693"/>
                </a:lnTo>
                <a:lnTo>
                  <a:pt x="0" y="2946"/>
                </a:lnTo>
                <a:lnTo>
                  <a:pt x="0" y="0"/>
                </a:lnTo>
                <a:close/>
                <a:moveTo>
                  <a:pt x="2256" y="0"/>
                </a:moveTo>
                <a:lnTo>
                  <a:pt x="7165" y="0"/>
                </a:lnTo>
                <a:lnTo>
                  <a:pt x="136" y="4796"/>
                </a:lnTo>
                <a:lnTo>
                  <a:pt x="0" y="4796"/>
                </a:lnTo>
                <a:lnTo>
                  <a:pt x="0" y="3245"/>
                </a:lnTo>
                <a:lnTo>
                  <a:pt x="3578" y="181"/>
                </a:lnTo>
                <a:lnTo>
                  <a:pt x="225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73705999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Freeform 24"/>
          <p:cNvSpPr>
            <a:spLocks noGrp="1" noEditPoints="1"/>
          </p:cNvSpPr>
          <p:nvPr>
            <p:ph type="pic" sz="quarter" idx="10"/>
          </p:nvPr>
        </p:nvSpPr>
        <p:spPr bwMode="auto">
          <a:xfrm>
            <a:off x="-1" y="0"/>
            <a:ext cx="11120439" cy="10288588"/>
          </a:xfrm>
          <a:custGeom>
            <a:avLst/>
            <a:gdLst>
              <a:gd name="T0" fmla="*/ 1202 w 14004"/>
              <a:gd name="T1" fmla="*/ 436 h 12932"/>
              <a:gd name="T2" fmla="*/ 408 w 14004"/>
              <a:gd name="T3" fmla="*/ 1104 h 12932"/>
              <a:gd name="T4" fmla="*/ 49 w 14004"/>
              <a:gd name="T5" fmla="*/ 1471 h 12932"/>
              <a:gd name="T6" fmla="*/ 7006 w 14004"/>
              <a:gd name="T7" fmla="*/ 467 h 12932"/>
              <a:gd name="T8" fmla="*/ 6213 w 14004"/>
              <a:gd name="T9" fmla="*/ 1508 h 12932"/>
              <a:gd name="T10" fmla="*/ 5591 w 14004"/>
              <a:gd name="T11" fmla="*/ 2270 h 12932"/>
              <a:gd name="T12" fmla="*/ 6225 w 14004"/>
              <a:gd name="T13" fmla="*/ 1774 h 12932"/>
              <a:gd name="T14" fmla="*/ 6803 w 14004"/>
              <a:gd name="T15" fmla="*/ 1268 h 12932"/>
              <a:gd name="T16" fmla="*/ 7327 w 14004"/>
              <a:gd name="T17" fmla="*/ 752 h 12932"/>
              <a:gd name="T18" fmla="*/ 7799 w 14004"/>
              <a:gd name="T19" fmla="*/ 227 h 12932"/>
              <a:gd name="T20" fmla="*/ 10946 w 14004"/>
              <a:gd name="T21" fmla="*/ 925 h 12932"/>
              <a:gd name="T22" fmla="*/ 9796 w 14004"/>
              <a:gd name="T23" fmla="*/ 2915 h 12932"/>
              <a:gd name="T24" fmla="*/ 8237 w 14004"/>
              <a:gd name="T25" fmla="*/ 4604 h 12932"/>
              <a:gd name="T26" fmla="*/ 6320 w 14004"/>
              <a:gd name="T27" fmla="*/ 5910 h 12932"/>
              <a:gd name="T28" fmla="*/ 4090 w 14004"/>
              <a:gd name="T29" fmla="*/ 6751 h 12932"/>
              <a:gd name="T30" fmla="*/ 4848 w 14004"/>
              <a:gd name="T31" fmla="*/ 6700 h 12932"/>
              <a:gd name="T32" fmla="*/ 6115 w 14004"/>
              <a:gd name="T33" fmla="*/ 6357 h 12932"/>
              <a:gd name="T34" fmla="*/ 7360 w 14004"/>
              <a:gd name="T35" fmla="*/ 5803 h 12932"/>
              <a:gd name="T36" fmla="*/ 8585 w 14004"/>
              <a:gd name="T37" fmla="*/ 5041 h 12932"/>
              <a:gd name="T38" fmla="*/ 8747 w 14004"/>
              <a:gd name="T39" fmla="*/ 5146 h 12932"/>
              <a:gd name="T40" fmla="*/ 6274 w 14004"/>
              <a:gd name="T41" fmla="*/ 7044 h 12932"/>
              <a:gd name="T42" fmla="*/ 3913 w 14004"/>
              <a:gd name="T43" fmla="*/ 7820 h 12932"/>
              <a:gd name="T44" fmla="*/ 1863 w 14004"/>
              <a:gd name="T45" fmla="*/ 7672 h 12932"/>
              <a:gd name="T46" fmla="*/ 320 w 14004"/>
              <a:gd name="T47" fmla="*/ 6801 h 12932"/>
              <a:gd name="T48" fmla="*/ 189 w 14004"/>
              <a:gd name="T49" fmla="*/ 2450 h 12932"/>
              <a:gd name="T50" fmla="*/ 586 w 14004"/>
              <a:gd name="T51" fmla="*/ 1967 h 12932"/>
              <a:gd name="T52" fmla="*/ 1070 w 14004"/>
              <a:gd name="T53" fmla="*/ 1490 h 12932"/>
              <a:gd name="T54" fmla="*/ 1644 w 14004"/>
              <a:gd name="T55" fmla="*/ 1020 h 12932"/>
              <a:gd name="T56" fmla="*/ 2315 w 14004"/>
              <a:gd name="T57" fmla="*/ 561 h 12932"/>
              <a:gd name="T58" fmla="*/ 3086 w 14004"/>
              <a:gd name="T59" fmla="*/ 69 h 12932"/>
              <a:gd name="T60" fmla="*/ 13778 w 14004"/>
              <a:gd name="T61" fmla="*/ 828 h 12932"/>
              <a:gd name="T62" fmla="*/ 13235 w 14004"/>
              <a:gd name="T63" fmla="*/ 2245 h 12932"/>
              <a:gd name="T64" fmla="*/ 12521 w 14004"/>
              <a:gd name="T65" fmla="*/ 3605 h 12932"/>
              <a:gd name="T66" fmla="*/ 11653 w 14004"/>
              <a:gd name="T67" fmla="*/ 4889 h 12932"/>
              <a:gd name="T68" fmla="*/ 10648 w 14004"/>
              <a:gd name="T69" fmla="*/ 6079 h 12932"/>
              <a:gd name="T70" fmla="*/ 10462 w 14004"/>
              <a:gd name="T71" fmla="*/ 7678 h 12932"/>
              <a:gd name="T72" fmla="*/ 10111 w 14004"/>
              <a:gd name="T73" fmla="*/ 9231 h 12932"/>
              <a:gd name="T74" fmla="*/ 9606 w 14004"/>
              <a:gd name="T75" fmla="*/ 10725 h 12932"/>
              <a:gd name="T76" fmla="*/ 8954 w 14004"/>
              <a:gd name="T77" fmla="*/ 12151 h 12932"/>
              <a:gd name="T78" fmla="*/ 150 w 14004"/>
              <a:gd name="T79" fmla="*/ 10209 h 12932"/>
              <a:gd name="T80" fmla="*/ 1264 w 14004"/>
              <a:gd name="T81" fmla="*/ 10377 h 12932"/>
              <a:gd name="T82" fmla="*/ 2501 w 14004"/>
              <a:gd name="T83" fmla="*/ 10355 h 12932"/>
              <a:gd name="T84" fmla="*/ 3857 w 14004"/>
              <a:gd name="T85" fmla="*/ 10122 h 12932"/>
              <a:gd name="T86" fmla="*/ 5334 w 14004"/>
              <a:gd name="T87" fmla="*/ 9664 h 12932"/>
              <a:gd name="T88" fmla="*/ 5254 w 14004"/>
              <a:gd name="T89" fmla="*/ 9671 h 12932"/>
              <a:gd name="T90" fmla="*/ 3901 w 14004"/>
              <a:gd name="T91" fmla="*/ 9977 h 12932"/>
              <a:gd name="T92" fmla="*/ 2538 w 14004"/>
              <a:gd name="T93" fmla="*/ 10040 h 12932"/>
              <a:gd name="T94" fmla="*/ 1221 w 14004"/>
              <a:gd name="T95" fmla="*/ 9846 h 12932"/>
              <a:gd name="T96" fmla="*/ 0 w 14004"/>
              <a:gd name="T97" fmla="*/ 9380 h 12932"/>
              <a:gd name="T98" fmla="*/ 301 w 14004"/>
              <a:gd name="T99" fmla="*/ 7790 h 12932"/>
              <a:gd name="T100" fmla="*/ 683 w 14004"/>
              <a:gd name="T101" fmla="*/ 8026 h 12932"/>
              <a:gd name="T102" fmla="*/ 2361 w 14004"/>
              <a:gd name="T103" fmla="*/ 8594 h 12932"/>
              <a:gd name="T104" fmla="*/ 5001 w 14004"/>
              <a:gd name="T105" fmla="*/ 8401 h 12932"/>
              <a:gd name="T106" fmla="*/ 7494 w 14004"/>
              <a:gd name="T107" fmla="*/ 7211 h 12932"/>
              <a:gd name="T108" fmla="*/ 9659 w 14004"/>
              <a:gd name="T109" fmla="*/ 5388 h 12932"/>
              <a:gd name="T110" fmla="*/ 11313 w 14004"/>
              <a:gd name="T111" fmla="*/ 3296 h 12932"/>
              <a:gd name="T112" fmla="*/ 11718 w 14004"/>
              <a:gd name="T113" fmla="*/ 2620 h 12932"/>
              <a:gd name="T114" fmla="*/ 12089 w 14004"/>
              <a:gd name="T115" fmla="*/ 1917 h 12932"/>
              <a:gd name="T116" fmla="*/ 12422 w 14004"/>
              <a:gd name="T117" fmla="*/ 1189 h 12932"/>
              <a:gd name="T118" fmla="*/ 12714 w 14004"/>
              <a:gd name="T119" fmla="*/ 439 h 12932"/>
              <a:gd name="T120" fmla="*/ 6084 w 14004"/>
              <a:gd name="T121" fmla="*/ 9357 h 12932"/>
              <a:gd name="T122" fmla="*/ 6223 w 14004"/>
              <a:gd name="T123" fmla="*/ 9296 h 12932"/>
              <a:gd name="T124" fmla="*/ 6242 w 14004"/>
              <a:gd name="T125" fmla="*/ 9287 h 12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04" h="12932">
                <a:moveTo>
                  <a:pt x="0" y="0"/>
                </a:moveTo>
                <a:lnTo>
                  <a:pt x="1811" y="0"/>
                </a:lnTo>
                <a:lnTo>
                  <a:pt x="1687" y="85"/>
                </a:lnTo>
                <a:lnTo>
                  <a:pt x="1565" y="171"/>
                </a:lnTo>
                <a:lnTo>
                  <a:pt x="1443" y="258"/>
                </a:lnTo>
                <a:lnTo>
                  <a:pt x="1322" y="347"/>
                </a:lnTo>
                <a:lnTo>
                  <a:pt x="1202" y="436"/>
                </a:lnTo>
                <a:lnTo>
                  <a:pt x="1084" y="526"/>
                </a:lnTo>
                <a:lnTo>
                  <a:pt x="968" y="620"/>
                </a:lnTo>
                <a:lnTo>
                  <a:pt x="851" y="713"/>
                </a:lnTo>
                <a:lnTo>
                  <a:pt x="737" y="808"/>
                </a:lnTo>
                <a:lnTo>
                  <a:pt x="626" y="906"/>
                </a:lnTo>
                <a:lnTo>
                  <a:pt x="516" y="1005"/>
                </a:lnTo>
                <a:lnTo>
                  <a:pt x="408" y="1104"/>
                </a:lnTo>
                <a:lnTo>
                  <a:pt x="354" y="1156"/>
                </a:lnTo>
                <a:lnTo>
                  <a:pt x="302" y="1207"/>
                </a:lnTo>
                <a:lnTo>
                  <a:pt x="251" y="1260"/>
                </a:lnTo>
                <a:lnTo>
                  <a:pt x="199" y="1311"/>
                </a:lnTo>
                <a:lnTo>
                  <a:pt x="148" y="1363"/>
                </a:lnTo>
                <a:lnTo>
                  <a:pt x="98" y="1416"/>
                </a:lnTo>
                <a:lnTo>
                  <a:pt x="49" y="1471"/>
                </a:lnTo>
                <a:lnTo>
                  <a:pt x="0" y="1524"/>
                </a:lnTo>
                <a:lnTo>
                  <a:pt x="0" y="0"/>
                </a:lnTo>
                <a:close/>
                <a:moveTo>
                  <a:pt x="3193" y="0"/>
                </a:moveTo>
                <a:lnTo>
                  <a:pt x="7324" y="0"/>
                </a:lnTo>
                <a:lnTo>
                  <a:pt x="7219" y="157"/>
                </a:lnTo>
                <a:lnTo>
                  <a:pt x="7114" y="312"/>
                </a:lnTo>
                <a:lnTo>
                  <a:pt x="7006" y="467"/>
                </a:lnTo>
                <a:lnTo>
                  <a:pt x="6897" y="620"/>
                </a:lnTo>
                <a:lnTo>
                  <a:pt x="6786" y="772"/>
                </a:lnTo>
                <a:lnTo>
                  <a:pt x="6674" y="922"/>
                </a:lnTo>
                <a:lnTo>
                  <a:pt x="6560" y="1071"/>
                </a:lnTo>
                <a:lnTo>
                  <a:pt x="6446" y="1218"/>
                </a:lnTo>
                <a:lnTo>
                  <a:pt x="6330" y="1365"/>
                </a:lnTo>
                <a:lnTo>
                  <a:pt x="6213" y="1508"/>
                </a:lnTo>
                <a:lnTo>
                  <a:pt x="6095" y="1651"/>
                </a:lnTo>
                <a:lnTo>
                  <a:pt x="5977" y="1793"/>
                </a:lnTo>
                <a:lnTo>
                  <a:pt x="5858" y="1933"/>
                </a:lnTo>
                <a:lnTo>
                  <a:pt x="5738" y="2071"/>
                </a:lnTo>
                <a:lnTo>
                  <a:pt x="5617" y="2206"/>
                </a:lnTo>
                <a:lnTo>
                  <a:pt x="5496" y="2341"/>
                </a:lnTo>
                <a:lnTo>
                  <a:pt x="5591" y="2270"/>
                </a:lnTo>
                <a:lnTo>
                  <a:pt x="5685" y="2200"/>
                </a:lnTo>
                <a:lnTo>
                  <a:pt x="5778" y="2130"/>
                </a:lnTo>
                <a:lnTo>
                  <a:pt x="5869" y="2059"/>
                </a:lnTo>
                <a:lnTo>
                  <a:pt x="5960" y="1989"/>
                </a:lnTo>
                <a:lnTo>
                  <a:pt x="6049" y="1917"/>
                </a:lnTo>
                <a:lnTo>
                  <a:pt x="6137" y="1846"/>
                </a:lnTo>
                <a:lnTo>
                  <a:pt x="6225" y="1774"/>
                </a:lnTo>
                <a:lnTo>
                  <a:pt x="6310" y="1703"/>
                </a:lnTo>
                <a:lnTo>
                  <a:pt x="6394" y="1631"/>
                </a:lnTo>
                <a:lnTo>
                  <a:pt x="6478" y="1559"/>
                </a:lnTo>
                <a:lnTo>
                  <a:pt x="6561" y="1485"/>
                </a:lnTo>
                <a:lnTo>
                  <a:pt x="6643" y="1414"/>
                </a:lnTo>
                <a:lnTo>
                  <a:pt x="6723" y="1340"/>
                </a:lnTo>
                <a:lnTo>
                  <a:pt x="6803" y="1268"/>
                </a:lnTo>
                <a:lnTo>
                  <a:pt x="6881" y="1195"/>
                </a:lnTo>
                <a:lnTo>
                  <a:pt x="6959" y="1122"/>
                </a:lnTo>
                <a:lnTo>
                  <a:pt x="7034" y="1048"/>
                </a:lnTo>
                <a:lnTo>
                  <a:pt x="7108" y="974"/>
                </a:lnTo>
                <a:lnTo>
                  <a:pt x="7183" y="900"/>
                </a:lnTo>
                <a:lnTo>
                  <a:pt x="7255" y="825"/>
                </a:lnTo>
                <a:lnTo>
                  <a:pt x="7327" y="752"/>
                </a:lnTo>
                <a:lnTo>
                  <a:pt x="7398" y="677"/>
                </a:lnTo>
                <a:lnTo>
                  <a:pt x="7468" y="603"/>
                </a:lnTo>
                <a:lnTo>
                  <a:pt x="7536" y="528"/>
                </a:lnTo>
                <a:lnTo>
                  <a:pt x="7604" y="453"/>
                </a:lnTo>
                <a:lnTo>
                  <a:pt x="7670" y="378"/>
                </a:lnTo>
                <a:lnTo>
                  <a:pt x="7736" y="302"/>
                </a:lnTo>
                <a:lnTo>
                  <a:pt x="7799" y="227"/>
                </a:lnTo>
                <a:lnTo>
                  <a:pt x="7863" y="151"/>
                </a:lnTo>
                <a:lnTo>
                  <a:pt x="7926" y="76"/>
                </a:lnTo>
                <a:lnTo>
                  <a:pt x="7987" y="0"/>
                </a:lnTo>
                <a:lnTo>
                  <a:pt x="11302" y="0"/>
                </a:lnTo>
                <a:lnTo>
                  <a:pt x="11192" y="312"/>
                </a:lnTo>
                <a:lnTo>
                  <a:pt x="11074" y="621"/>
                </a:lnTo>
                <a:lnTo>
                  <a:pt x="10946" y="925"/>
                </a:lnTo>
                <a:lnTo>
                  <a:pt x="10809" y="1225"/>
                </a:lnTo>
                <a:lnTo>
                  <a:pt x="10663" y="1520"/>
                </a:lnTo>
                <a:lnTo>
                  <a:pt x="10507" y="1809"/>
                </a:lnTo>
                <a:lnTo>
                  <a:pt x="10342" y="2094"/>
                </a:lnTo>
                <a:lnTo>
                  <a:pt x="10169" y="2374"/>
                </a:lnTo>
                <a:lnTo>
                  <a:pt x="9986" y="2647"/>
                </a:lnTo>
                <a:lnTo>
                  <a:pt x="9796" y="2915"/>
                </a:lnTo>
                <a:lnTo>
                  <a:pt x="9597" y="3176"/>
                </a:lnTo>
                <a:lnTo>
                  <a:pt x="9390" y="3432"/>
                </a:lnTo>
                <a:lnTo>
                  <a:pt x="9176" y="3681"/>
                </a:lnTo>
                <a:lnTo>
                  <a:pt x="8952" y="3923"/>
                </a:lnTo>
                <a:lnTo>
                  <a:pt x="8722" y="4157"/>
                </a:lnTo>
                <a:lnTo>
                  <a:pt x="8483" y="4384"/>
                </a:lnTo>
                <a:lnTo>
                  <a:pt x="8237" y="4604"/>
                </a:lnTo>
                <a:lnTo>
                  <a:pt x="7984" y="4817"/>
                </a:lnTo>
                <a:lnTo>
                  <a:pt x="7725" y="5020"/>
                </a:lnTo>
                <a:lnTo>
                  <a:pt x="7457" y="5215"/>
                </a:lnTo>
                <a:lnTo>
                  <a:pt x="7182" y="5403"/>
                </a:lnTo>
                <a:lnTo>
                  <a:pt x="6901" y="5582"/>
                </a:lnTo>
                <a:lnTo>
                  <a:pt x="6613" y="5750"/>
                </a:lnTo>
                <a:lnTo>
                  <a:pt x="6320" y="5910"/>
                </a:lnTo>
                <a:lnTo>
                  <a:pt x="6019" y="6061"/>
                </a:lnTo>
                <a:lnTo>
                  <a:pt x="5712" y="6201"/>
                </a:lnTo>
                <a:lnTo>
                  <a:pt x="5398" y="6332"/>
                </a:lnTo>
                <a:lnTo>
                  <a:pt x="5080" y="6453"/>
                </a:lnTo>
                <a:lnTo>
                  <a:pt x="4756" y="6562"/>
                </a:lnTo>
                <a:lnTo>
                  <a:pt x="4425" y="6662"/>
                </a:lnTo>
                <a:lnTo>
                  <a:pt x="4090" y="6751"/>
                </a:lnTo>
                <a:lnTo>
                  <a:pt x="3750" y="6828"/>
                </a:lnTo>
                <a:lnTo>
                  <a:pt x="3933" y="6817"/>
                </a:lnTo>
                <a:lnTo>
                  <a:pt x="4117" y="6802"/>
                </a:lnTo>
                <a:lnTo>
                  <a:pt x="4301" y="6784"/>
                </a:lnTo>
                <a:lnTo>
                  <a:pt x="4484" y="6761"/>
                </a:lnTo>
                <a:lnTo>
                  <a:pt x="4667" y="6733"/>
                </a:lnTo>
                <a:lnTo>
                  <a:pt x="4848" y="6700"/>
                </a:lnTo>
                <a:lnTo>
                  <a:pt x="5031" y="6664"/>
                </a:lnTo>
                <a:lnTo>
                  <a:pt x="5213" y="6624"/>
                </a:lnTo>
                <a:lnTo>
                  <a:pt x="5394" y="6580"/>
                </a:lnTo>
                <a:lnTo>
                  <a:pt x="5574" y="6529"/>
                </a:lnTo>
                <a:lnTo>
                  <a:pt x="5755" y="6476"/>
                </a:lnTo>
                <a:lnTo>
                  <a:pt x="5935" y="6419"/>
                </a:lnTo>
                <a:lnTo>
                  <a:pt x="6115" y="6357"/>
                </a:lnTo>
                <a:lnTo>
                  <a:pt x="6294" y="6291"/>
                </a:lnTo>
                <a:lnTo>
                  <a:pt x="6472" y="6220"/>
                </a:lnTo>
                <a:lnTo>
                  <a:pt x="6651" y="6145"/>
                </a:lnTo>
                <a:lnTo>
                  <a:pt x="6829" y="6066"/>
                </a:lnTo>
                <a:lnTo>
                  <a:pt x="7006" y="5983"/>
                </a:lnTo>
                <a:lnTo>
                  <a:pt x="7183" y="5895"/>
                </a:lnTo>
                <a:lnTo>
                  <a:pt x="7360" y="5803"/>
                </a:lnTo>
                <a:lnTo>
                  <a:pt x="7537" y="5707"/>
                </a:lnTo>
                <a:lnTo>
                  <a:pt x="7713" y="5606"/>
                </a:lnTo>
                <a:lnTo>
                  <a:pt x="7887" y="5503"/>
                </a:lnTo>
                <a:lnTo>
                  <a:pt x="8063" y="5393"/>
                </a:lnTo>
                <a:lnTo>
                  <a:pt x="8237" y="5280"/>
                </a:lnTo>
                <a:lnTo>
                  <a:pt x="8411" y="5162"/>
                </a:lnTo>
                <a:lnTo>
                  <a:pt x="8585" y="5041"/>
                </a:lnTo>
                <a:lnTo>
                  <a:pt x="8758" y="4915"/>
                </a:lnTo>
                <a:lnTo>
                  <a:pt x="8931" y="4785"/>
                </a:lnTo>
                <a:lnTo>
                  <a:pt x="9104" y="4650"/>
                </a:lnTo>
                <a:lnTo>
                  <a:pt x="9275" y="4512"/>
                </a:lnTo>
                <a:lnTo>
                  <a:pt x="9446" y="4370"/>
                </a:lnTo>
                <a:lnTo>
                  <a:pt x="9098" y="4771"/>
                </a:lnTo>
                <a:lnTo>
                  <a:pt x="8747" y="5146"/>
                </a:lnTo>
                <a:lnTo>
                  <a:pt x="8394" y="5494"/>
                </a:lnTo>
                <a:lnTo>
                  <a:pt x="8040" y="5815"/>
                </a:lnTo>
                <a:lnTo>
                  <a:pt x="7686" y="6109"/>
                </a:lnTo>
                <a:lnTo>
                  <a:pt x="7330" y="6380"/>
                </a:lnTo>
                <a:lnTo>
                  <a:pt x="6976" y="6626"/>
                </a:lnTo>
                <a:lnTo>
                  <a:pt x="6623" y="6847"/>
                </a:lnTo>
                <a:lnTo>
                  <a:pt x="6274" y="7044"/>
                </a:lnTo>
                <a:lnTo>
                  <a:pt x="5924" y="7219"/>
                </a:lnTo>
                <a:lnTo>
                  <a:pt x="5578" y="7372"/>
                </a:lnTo>
                <a:lnTo>
                  <a:pt x="5236" y="7503"/>
                </a:lnTo>
                <a:lnTo>
                  <a:pt x="4897" y="7612"/>
                </a:lnTo>
                <a:lnTo>
                  <a:pt x="4565" y="7701"/>
                </a:lnTo>
                <a:lnTo>
                  <a:pt x="4235" y="7770"/>
                </a:lnTo>
                <a:lnTo>
                  <a:pt x="3913" y="7820"/>
                </a:lnTo>
                <a:lnTo>
                  <a:pt x="3596" y="7851"/>
                </a:lnTo>
                <a:lnTo>
                  <a:pt x="3287" y="7864"/>
                </a:lnTo>
                <a:lnTo>
                  <a:pt x="2986" y="7858"/>
                </a:lnTo>
                <a:lnTo>
                  <a:pt x="2691" y="7836"/>
                </a:lnTo>
                <a:lnTo>
                  <a:pt x="2406" y="7797"/>
                </a:lnTo>
                <a:lnTo>
                  <a:pt x="2129" y="7743"/>
                </a:lnTo>
                <a:lnTo>
                  <a:pt x="1863" y="7672"/>
                </a:lnTo>
                <a:lnTo>
                  <a:pt x="1607" y="7587"/>
                </a:lnTo>
                <a:lnTo>
                  <a:pt x="1362" y="7488"/>
                </a:lnTo>
                <a:lnTo>
                  <a:pt x="1129" y="7376"/>
                </a:lnTo>
                <a:lnTo>
                  <a:pt x="907" y="7250"/>
                </a:lnTo>
                <a:lnTo>
                  <a:pt x="698" y="7113"/>
                </a:lnTo>
                <a:lnTo>
                  <a:pt x="503" y="6962"/>
                </a:lnTo>
                <a:lnTo>
                  <a:pt x="320" y="6801"/>
                </a:lnTo>
                <a:lnTo>
                  <a:pt x="153" y="6630"/>
                </a:lnTo>
                <a:lnTo>
                  <a:pt x="0" y="6447"/>
                </a:lnTo>
                <a:lnTo>
                  <a:pt x="0" y="2726"/>
                </a:lnTo>
                <a:lnTo>
                  <a:pt x="45" y="2657"/>
                </a:lnTo>
                <a:lnTo>
                  <a:pt x="91" y="2588"/>
                </a:lnTo>
                <a:lnTo>
                  <a:pt x="140" y="2519"/>
                </a:lnTo>
                <a:lnTo>
                  <a:pt x="189" y="2450"/>
                </a:lnTo>
                <a:lnTo>
                  <a:pt x="241" y="2381"/>
                </a:lnTo>
                <a:lnTo>
                  <a:pt x="294" y="2312"/>
                </a:lnTo>
                <a:lnTo>
                  <a:pt x="349" y="2243"/>
                </a:lnTo>
                <a:lnTo>
                  <a:pt x="406" y="2174"/>
                </a:lnTo>
                <a:lnTo>
                  <a:pt x="464" y="2105"/>
                </a:lnTo>
                <a:lnTo>
                  <a:pt x="524" y="2036"/>
                </a:lnTo>
                <a:lnTo>
                  <a:pt x="586" y="1967"/>
                </a:lnTo>
                <a:lnTo>
                  <a:pt x="649" y="1900"/>
                </a:lnTo>
                <a:lnTo>
                  <a:pt x="716" y="1831"/>
                </a:lnTo>
                <a:lnTo>
                  <a:pt x="783" y="1763"/>
                </a:lnTo>
                <a:lnTo>
                  <a:pt x="852" y="1694"/>
                </a:lnTo>
                <a:lnTo>
                  <a:pt x="923" y="1626"/>
                </a:lnTo>
                <a:lnTo>
                  <a:pt x="995" y="1557"/>
                </a:lnTo>
                <a:lnTo>
                  <a:pt x="1070" y="1490"/>
                </a:lnTo>
                <a:lnTo>
                  <a:pt x="1146" y="1422"/>
                </a:lnTo>
                <a:lnTo>
                  <a:pt x="1225" y="1355"/>
                </a:lnTo>
                <a:lnTo>
                  <a:pt x="1304" y="1287"/>
                </a:lnTo>
                <a:lnTo>
                  <a:pt x="1386" y="1219"/>
                </a:lnTo>
                <a:lnTo>
                  <a:pt x="1471" y="1153"/>
                </a:lnTo>
                <a:lnTo>
                  <a:pt x="1556" y="1086"/>
                </a:lnTo>
                <a:lnTo>
                  <a:pt x="1644" y="1020"/>
                </a:lnTo>
                <a:lnTo>
                  <a:pt x="1735" y="953"/>
                </a:lnTo>
                <a:lnTo>
                  <a:pt x="1827" y="887"/>
                </a:lnTo>
                <a:lnTo>
                  <a:pt x="1920" y="821"/>
                </a:lnTo>
                <a:lnTo>
                  <a:pt x="2015" y="756"/>
                </a:lnTo>
                <a:lnTo>
                  <a:pt x="2113" y="690"/>
                </a:lnTo>
                <a:lnTo>
                  <a:pt x="2213" y="626"/>
                </a:lnTo>
                <a:lnTo>
                  <a:pt x="2315" y="561"/>
                </a:lnTo>
                <a:lnTo>
                  <a:pt x="2427" y="489"/>
                </a:lnTo>
                <a:lnTo>
                  <a:pt x="2539" y="419"/>
                </a:lnTo>
                <a:lnTo>
                  <a:pt x="2650" y="348"/>
                </a:lnTo>
                <a:lnTo>
                  <a:pt x="2761" y="278"/>
                </a:lnTo>
                <a:lnTo>
                  <a:pt x="2871" y="207"/>
                </a:lnTo>
                <a:lnTo>
                  <a:pt x="2979" y="138"/>
                </a:lnTo>
                <a:lnTo>
                  <a:pt x="3086" y="69"/>
                </a:lnTo>
                <a:lnTo>
                  <a:pt x="3193" y="0"/>
                </a:lnTo>
                <a:close/>
                <a:moveTo>
                  <a:pt x="12861" y="0"/>
                </a:moveTo>
                <a:lnTo>
                  <a:pt x="14004" y="0"/>
                </a:lnTo>
                <a:lnTo>
                  <a:pt x="13952" y="209"/>
                </a:lnTo>
                <a:lnTo>
                  <a:pt x="13899" y="416"/>
                </a:lnTo>
                <a:lnTo>
                  <a:pt x="13840" y="623"/>
                </a:lnTo>
                <a:lnTo>
                  <a:pt x="13778" y="828"/>
                </a:lnTo>
                <a:lnTo>
                  <a:pt x="13710" y="1034"/>
                </a:lnTo>
                <a:lnTo>
                  <a:pt x="13641" y="1238"/>
                </a:lnTo>
                <a:lnTo>
                  <a:pt x="13566" y="1441"/>
                </a:lnTo>
                <a:lnTo>
                  <a:pt x="13490" y="1644"/>
                </a:lnTo>
                <a:lnTo>
                  <a:pt x="13408" y="1845"/>
                </a:lnTo>
                <a:lnTo>
                  <a:pt x="13323" y="2045"/>
                </a:lnTo>
                <a:lnTo>
                  <a:pt x="13235" y="2245"/>
                </a:lnTo>
                <a:lnTo>
                  <a:pt x="13143" y="2443"/>
                </a:lnTo>
                <a:lnTo>
                  <a:pt x="13048" y="2640"/>
                </a:lnTo>
                <a:lnTo>
                  <a:pt x="12949" y="2836"/>
                </a:lnTo>
                <a:lnTo>
                  <a:pt x="12846" y="3030"/>
                </a:lnTo>
                <a:lnTo>
                  <a:pt x="12741" y="3222"/>
                </a:lnTo>
                <a:lnTo>
                  <a:pt x="12633" y="3414"/>
                </a:lnTo>
                <a:lnTo>
                  <a:pt x="12521" y="3605"/>
                </a:lnTo>
                <a:lnTo>
                  <a:pt x="12406" y="3793"/>
                </a:lnTo>
                <a:lnTo>
                  <a:pt x="12288" y="3980"/>
                </a:lnTo>
                <a:lnTo>
                  <a:pt x="12167" y="4164"/>
                </a:lnTo>
                <a:lnTo>
                  <a:pt x="12043" y="4348"/>
                </a:lnTo>
                <a:lnTo>
                  <a:pt x="11915" y="4531"/>
                </a:lnTo>
                <a:lnTo>
                  <a:pt x="11785" y="4710"/>
                </a:lnTo>
                <a:lnTo>
                  <a:pt x="11653" y="4889"/>
                </a:lnTo>
                <a:lnTo>
                  <a:pt x="11518" y="5064"/>
                </a:lnTo>
                <a:lnTo>
                  <a:pt x="11379" y="5240"/>
                </a:lnTo>
                <a:lnTo>
                  <a:pt x="11238" y="5411"/>
                </a:lnTo>
                <a:lnTo>
                  <a:pt x="11094" y="5582"/>
                </a:lnTo>
                <a:lnTo>
                  <a:pt x="10949" y="5750"/>
                </a:lnTo>
                <a:lnTo>
                  <a:pt x="10799" y="5915"/>
                </a:lnTo>
                <a:lnTo>
                  <a:pt x="10648" y="6079"/>
                </a:lnTo>
                <a:lnTo>
                  <a:pt x="10632" y="6311"/>
                </a:lnTo>
                <a:lnTo>
                  <a:pt x="10612" y="6541"/>
                </a:lnTo>
                <a:lnTo>
                  <a:pt x="10589" y="6769"/>
                </a:lnTo>
                <a:lnTo>
                  <a:pt x="10563" y="6998"/>
                </a:lnTo>
                <a:lnTo>
                  <a:pt x="10533" y="7227"/>
                </a:lnTo>
                <a:lnTo>
                  <a:pt x="10498" y="7452"/>
                </a:lnTo>
                <a:lnTo>
                  <a:pt x="10462" y="7678"/>
                </a:lnTo>
                <a:lnTo>
                  <a:pt x="10422" y="7904"/>
                </a:lnTo>
                <a:lnTo>
                  <a:pt x="10379" y="8127"/>
                </a:lnTo>
                <a:lnTo>
                  <a:pt x="10331" y="8350"/>
                </a:lnTo>
                <a:lnTo>
                  <a:pt x="10281" y="8572"/>
                </a:lnTo>
                <a:lnTo>
                  <a:pt x="10228" y="8792"/>
                </a:lnTo>
                <a:lnTo>
                  <a:pt x="10172" y="9012"/>
                </a:lnTo>
                <a:lnTo>
                  <a:pt x="10111" y="9231"/>
                </a:lnTo>
                <a:lnTo>
                  <a:pt x="10049" y="9448"/>
                </a:lnTo>
                <a:lnTo>
                  <a:pt x="9983" y="9664"/>
                </a:lnTo>
                <a:lnTo>
                  <a:pt x="9914" y="9878"/>
                </a:lnTo>
                <a:lnTo>
                  <a:pt x="9842" y="10092"/>
                </a:lnTo>
                <a:lnTo>
                  <a:pt x="9766" y="10304"/>
                </a:lnTo>
                <a:lnTo>
                  <a:pt x="9688" y="10515"/>
                </a:lnTo>
                <a:lnTo>
                  <a:pt x="9606" y="10725"/>
                </a:lnTo>
                <a:lnTo>
                  <a:pt x="9522" y="10933"/>
                </a:lnTo>
                <a:lnTo>
                  <a:pt x="9435" y="11139"/>
                </a:lnTo>
                <a:lnTo>
                  <a:pt x="9344" y="11344"/>
                </a:lnTo>
                <a:lnTo>
                  <a:pt x="9250" y="11549"/>
                </a:lnTo>
                <a:lnTo>
                  <a:pt x="9155" y="11751"/>
                </a:lnTo>
                <a:lnTo>
                  <a:pt x="9056" y="11953"/>
                </a:lnTo>
                <a:lnTo>
                  <a:pt x="8954" y="12151"/>
                </a:lnTo>
                <a:lnTo>
                  <a:pt x="8849" y="12349"/>
                </a:lnTo>
                <a:lnTo>
                  <a:pt x="8742" y="12545"/>
                </a:lnTo>
                <a:lnTo>
                  <a:pt x="8631" y="12739"/>
                </a:lnTo>
                <a:lnTo>
                  <a:pt x="8519" y="12932"/>
                </a:lnTo>
                <a:lnTo>
                  <a:pt x="0" y="12932"/>
                </a:lnTo>
                <a:lnTo>
                  <a:pt x="0" y="10170"/>
                </a:lnTo>
                <a:lnTo>
                  <a:pt x="150" y="10209"/>
                </a:lnTo>
                <a:lnTo>
                  <a:pt x="301" y="10245"/>
                </a:lnTo>
                <a:lnTo>
                  <a:pt x="455" y="10275"/>
                </a:lnTo>
                <a:lnTo>
                  <a:pt x="612" y="10304"/>
                </a:lnTo>
                <a:lnTo>
                  <a:pt x="772" y="10328"/>
                </a:lnTo>
                <a:lnTo>
                  <a:pt x="933" y="10348"/>
                </a:lnTo>
                <a:lnTo>
                  <a:pt x="1097" y="10365"/>
                </a:lnTo>
                <a:lnTo>
                  <a:pt x="1264" y="10377"/>
                </a:lnTo>
                <a:lnTo>
                  <a:pt x="1433" y="10387"/>
                </a:lnTo>
                <a:lnTo>
                  <a:pt x="1605" y="10391"/>
                </a:lnTo>
                <a:lnTo>
                  <a:pt x="1779" y="10393"/>
                </a:lnTo>
                <a:lnTo>
                  <a:pt x="1955" y="10388"/>
                </a:lnTo>
                <a:lnTo>
                  <a:pt x="2135" y="10381"/>
                </a:lnTo>
                <a:lnTo>
                  <a:pt x="2316" y="10370"/>
                </a:lnTo>
                <a:lnTo>
                  <a:pt x="2501" y="10355"/>
                </a:lnTo>
                <a:lnTo>
                  <a:pt x="2686" y="10335"/>
                </a:lnTo>
                <a:lnTo>
                  <a:pt x="2875" y="10311"/>
                </a:lnTo>
                <a:lnTo>
                  <a:pt x="3066" y="10282"/>
                </a:lnTo>
                <a:lnTo>
                  <a:pt x="3261" y="10249"/>
                </a:lnTo>
                <a:lnTo>
                  <a:pt x="3456" y="10211"/>
                </a:lnTo>
                <a:lnTo>
                  <a:pt x="3655" y="10168"/>
                </a:lnTo>
                <a:lnTo>
                  <a:pt x="3857" y="10122"/>
                </a:lnTo>
                <a:lnTo>
                  <a:pt x="4060" y="10071"/>
                </a:lnTo>
                <a:lnTo>
                  <a:pt x="4265" y="10015"/>
                </a:lnTo>
                <a:lnTo>
                  <a:pt x="4474" y="9954"/>
                </a:lnTo>
                <a:lnTo>
                  <a:pt x="4686" y="9889"/>
                </a:lnTo>
                <a:lnTo>
                  <a:pt x="4899" y="9819"/>
                </a:lnTo>
                <a:lnTo>
                  <a:pt x="5115" y="9743"/>
                </a:lnTo>
                <a:lnTo>
                  <a:pt x="5334" y="9664"/>
                </a:lnTo>
                <a:lnTo>
                  <a:pt x="5554" y="9579"/>
                </a:lnTo>
                <a:lnTo>
                  <a:pt x="5777" y="9488"/>
                </a:lnTo>
                <a:lnTo>
                  <a:pt x="6003" y="9393"/>
                </a:lnTo>
                <a:lnTo>
                  <a:pt x="5817" y="9470"/>
                </a:lnTo>
                <a:lnTo>
                  <a:pt x="5632" y="9541"/>
                </a:lnTo>
                <a:lnTo>
                  <a:pt x="5443" y="9609"/>
                </a:lnTo>
                <a:lnTo>
                  <a:pt x="5254" y="9671"/>
                </a:lnTo>
                <a:lnTo>
                  <a:pt x="5063" y="9730"/>
                </a:lnTo>
                <a:lnTo>
                  <a:pt x="4871" y="9783"/>
                </a:lnTo>
                <a:lnTo>
                  <a:pt x="4679" y="9832"/>
                </a:lnTo>
                <a:lnTo>
                  <a:pt x="4484" y="9875"/>
                </a:lnTo>
                <a:lnTo>
                  <a:pt x="4290" y="9914"/>
                </a:lnTo>
                <a:lnTo>
                  <a:pt x="4096" y="9948"/>
                </a:lnTo>
                <a:lnTo>
                  <a:pt x="3901" y="9977"/>
                </a:lnTo>
                <a:lnTo>
                  <a:pt x="3705" y="10002"/>
                </a:lnTo>
                <a:lnTo>
                  <a:pt x="3510" y="10022"/>
                </a:lnTo>
                <a:lnTo>
                  <a:pt x="3315" y="10035"/>
                </a:lnTo>
                <a:lnTo>
                  <a:pt x="3120" y="10045"/>
                </a:lnTo>
                <a:lnTo>
                  <a:pt x="2925" y="10049"/>
                </a:lnTo>
                <a:lnTo>
                  <a:pt x="2731" y="10048"/>
                </a:lnTo>
                <a:lnTo>
                  <a:pt x="2538" y="10040"/>
                </a:lnTo>
                <a:lnTo>
                  <a:pt x="2347" y="10029"/>
                </a:lnTo>
                <a:lnTo>
                  <a:pt x="2155" y="10013"/>
                </a:lnTo>
                <a:lnTo>
                  <a:pt x="1965" y="9990"/>
                </a:lnTo>
                <a:lnTo>
                  <a:pt x="1777" y="9963"/>
                </a:lnTo>
                <a:lnTo>
                  <a:pt x="1589" y="9930"/>
                </a:lnTo>
                <a:lnTo>
                  <a:pt x="1404" y="9891"/>
                </a:lnTo>
                <a:lnTo>
                  <a:pt x="1221" y="9846"/>
                </a:lnTo>
                <a:lnTo>
                  <a:pt x="1040" y="9797"/>
                </a:lnTo>
                <a:lnTo>
                  <a:pt x="860" y="9741"/>
                </a:lnTo>
                <a:lnTo>
                  <a:pt x="683" y="9681"/>
                </a:lnTo>
                <a:lnTo>
                  <a:pt x="508" y="9615"/>
                </a:lnTo>
                <a:lnTo>
                  <a:pt x="336" y="9543"/>
                </a:lnTo>
                <a:lnTo>
                  <a:pt x="166" y="9464"/>
                </a:lnTo>
                <a:lnTo>
                  <a:pt x="0" y="9380"/>
                </a:lnTo>
                <a:lnTo>
                  <a:pt x="0" y="7563"/>
                </a:lnTo>
                <a:lnTo>
                  <a:pt x="48" y="7602"/>
                </a:lnTo>
                <a:lnTo>
                  <a:pt x="98" y="7641"/>
                </a:lnTo>
                <a:lnTo>
                  <a:pt x="147" y="7680"/>
                </a:lnTo>
                <a:lnTo>
                  <a:pt x="197" y="7717"/>
                </a:lnTo>
                <a:lnTo>
                  <a:pt x="249" y="7754"/>
                </a:lnTo>
                <a:lnTo>
                  <a:pt x="301" y="7790"/>
                </a:lnTo>
                <a:lnTo>
                  <a:pt x="353" y="7826"/>
                </a:lnTo>
                <a:lnTo>
                  <a:pt x="406" y="7861"/>
                </a:lnTo>
                <a:lnTo>
                  <a:pt x="461" y="7895"/>
                </a:lnTo>
                <a:lnTo>
                  <a:pt x="516" y="7928"/>
                </a:lnTo>
                <a:lnTo>
                  <a:pt x="570" y="7961"/>
                </a:lnTo>
                <a:lnTo>
                  <a:pt x="626" y="7994"/>
                </a:lnTo>
                <a:lnTo>
                  <a:pt x="683" y="8026"/>
                </a:lnTo>
                <a:lnTo>
                  <a:pt x="740" y="8056"/>
                </a:lnTo>
                <a:lnTo>
                  <a:pt x="798" y="8086"/>
                </a:lnTo>
                <a:lnTo>
                  <a:pt x="857" y="8115"/>
                </a:lnTo>
                <a:lnTo>
                  <a:pt x="1230" y="8281"/>
                </a:lnTo>
                <a:lnTo>
                  <a:pt x="1605" y="8414"/>
                </a:lnTo>
                <a:lnTo>
                  <a:pt x="1982" y="8519"/>
                </a:lnTo>
                <a:lnTo>
                  <a:pt x="2361" y="8594"/>
                </a:lnTo>
                <a:lnTo>
                  <a:pt x="2740" y="8641"/>
                </a:lnTo>
                <a:lnTo>
                  <a:pt x="3120" y="8662"/>
                </a:lnTo>
                <a:lnTo>
                  <a:pt x="3498" y="8657"/>
                </a:lnTo>
                <a:lnTo>
                  <a:pt x="3877" y="8627"/>
                </a:lnTo>
                <a:lnTo>
                  <a:pt x="4252" y="8574"/>
                </a:lnTo>
                <a:lnTo>
                  <a:pt x="4628" y="8499"/>
                </a:lnTo>
                <a:lnTo>
                  <a:pt x="5001" y="8401"/>
                </a:lnTo>
                <a:lnTo>
                  <a:pt x="5370" y="8283"/>
                </a:lnTo>
                <a:lnTo>
                  <a:pt x="5735" y="8147"/>
                </a:lnTo>
                <a:lnTo>
                  <a:pt x="6098" y="7992"/>
                </a:lnTo>
                <a:lnTo>
                  <a:pt x="6455" y="7820"/>
                </a:lnTo>
                <a:lnTo>
                  <a:pt x="6808" y="7632"/>
                </a:lnTo>
                <a:lnTo>
                  <a:pt x="7153" y="7428"/>
                </a:lnTo>
                <a:lnTo>
                  <a:pt x="7494" y="7211"/>
                </a:lnTo>
                <a:lnTo>
                  <a:pt x="7828" y="6981"/>
                </a:lnTo>
                <a:lnTo>
                  <a:pt x="8154" y="6739"/>
                </a:lnTo>
                <a:lnTo>
                  <a:pt x="8473" y="6486"/>
                </a:lnTo>
                <a:lnTo>
                  <a:pt x="8783" y="6223"/>
                </a:lnTo>
                <a:lnTo>
                  <a:pt x="9085" y="5951"/>
                </a:lnTo>
                <a:lnTo>
                  <a:pt x="9377" y="5672"/>
                </a:lnTo>
                <a:lnTo>
                  <a:pt x="9659" y="5388"/>
                </a:lnTo>
                <a:lnTo>
                  <a:pt x="9931" y="5096"/>
                </a:lnTo>
                <a:lnTo>
                  <a:pt x="10192" y="4801"/>
                </a:lnTo>
                <a:lnTo>
                  <a:pt x="10441" y="4502"/>
                </a:lnTo>
                <a:lnTo>
                  <a:pt x="10678" y="4201"/>
                </a:lnTo>
                <a:lnTo>
                  <a:pt x="10903" y="3900"/>
                </a:lnTo>
                <a:lnTo>
                  <a:pt x="11115" y="3598"/>
                </a:lnTo>
                <a:lnTo>
                  <a:pt x="11313" y="3296"/>
                </a:lnTo>
                <a:lnTo>
                  <a:pt x="11374" y="3201"/>
                </a:lnTo>
                <a:lnTo>
                  <a:pt x="11433" y="3106"/>
                </a:lnTo>
                <a:lnTo>
                  <a:pt x="11490" y="3010"/>
                </a:lnTo>
                <a:lnTo>
                  <a:pt x="11549" y="2913"/>
                </a:lnTo>
                <a:lnTo>
                  <a:pt x="11605" y="2815"/>
                </a:lnTo>
                <a:lnTo>
                  <a:pt x="11663" y="2718"/>
                </a:lnTo>
                <a:lnTo>
                  <a:pt x="11718" y="2620"/>
                </a:lnTo>
                <a:lnTo>
                  <a:pt x="11774" y="2521"/>
                </a:lnTo>
                <a:lnTo>
                  <a:pt x="11827" y="2421"/>
                </a:lnTo>
                <a:lnTo>
                  <a:pt x="11882" y="2321"/>
                </a:lnTo>
                <a:lnTo>
                  <a:pt x="11934" y="2222"/>
                </a:lnTo>
                <a:lnTo>
                  <a:pt x="11987" y="2120"/>
                </a:lnTo>
                <a:lnTo>
                  <a:pt x="12037" y="2019"/>
                </a:lnTo>
                <a:lnTo>
                  <a:pt x="12089" y="1917"/>
                </a:lnTo>
                <a:lnTo>
                  <a:pt x="12138" y="1813"/>
                </a:lnTo>
                <a:lnTo>
                  <a:pt x="12187" y="1711"/>
                </a:lnTo>
                <a:lnTo>
                  <a:pt x="12236" y="1608"/>
                </a:lnTo>
                <a:lnTo>
                  <a:pt x="12283" y="1504"/>
                </a:lnTo>
                <a:lnTo>
                  <a:pt x="12330" y="1399"/>
                </a:lnTo>
                <a:lnTo>
                  <a:pt x="12376" y="1294"/>
                </a:lnTo>
                <a:lnTo>
                  <a:pt x="12422" y="1189"/>
                </a:lnTo>
                <a:lnTo>
                  <a:pt x="12465" y="1083"/>
                </a:lnTo>
                <a:lnTo>
                  <a:pt x="12509" y="976"/>
                </a:lnTo>
                <a:lnTo>
                  <a:pt x="12551" y="870"/>
                </a:lnTo>
                <a:lnTo>
                  <a:pt x="12593" y="762"/>
                </a:lnTo>
                <a:lnTo>
                  <a:pt x="12635" y="654"/>
                </a:lnTo>
                <a:lnTo>
                  <a:pt x="12674" y="547"/>
                </a:lnTo>
                <a:lnTo>
                  <a:pt x="12714" y="439"/>
                </a:lnTo>
                <a:lnTo>
                  <a:pt x="12751" y="329"/>
                </a:lnTo>
                <a:lnTo>
                  <a:pt x="12789" y="220"/>
                </a:lnTo>
                <a:lnTo>
                  <a:pt x="12826" y="109"/>
                </a:lnTo>
                <a:lnTo>
                  <a:pt x="12861" y="0"/>
                </a:lnTo>
                <a:close/>
                <a:moveTo>
                  <a:pt x="6003" y="9393"/>
                </a:moveTo>
                <a:lnTo>
                  <a:pt x="6043" y="9375"/>
                </a:lnTo>
                <a:lnTo>
                  <a:pt x="6084" y="9357"/>
                </a:lnTo>
                <a:lnTo>
                  <a:pt x="6124" y="9340"/>
                </a:lnTo>
                <a:lnTo>
                  <a:pt x="6164" y="9321"/>
                </a:lnTo>
                <a:lnTo>
                  <a:pt x="6124" y="9340"/>
                </a:lnTo>
                <a:lnTo>
                  <a:pt x="6084" y="9357"/>
                </a:lnTo>
                <a:lnTo>
                  <a:pt x="6043" y="9375"/>
                </a:lnTo>
                <a:lnTo>
                  <a:pt x="6003" y="9393"/>
                </a:lnTo>
                <a:close/>
                <a:moveTo>
                  <a:pt x="6223" y="9296"/>
                </a:moveTo>
                <a:lnTo>
                  <a:pt x="6242" y="9287"/>
                </a:lnTo>
                <a:lnTo>
                  <a:pt x="6261" y="9278"/>
                </a:lnTo>
                <a:lnTo>
                  <a:pt x="6279" y="9270"/>
                </a:lnTo>
                <a:lnTo>
                  <a:pt x="6298" y="9261"/>
                </a:lnTo>
                <a:lnTo>
                  <a:pt x="6279" y="9270"/>
                </a:lnTo>
                <a:lnTo>
                  <a:pt x="6261" y="9278"/>
                </a:lnTo>
                <a:lnTo>
                  <a:pt x="6242" y="9287"/>
                </a:lnTo>
                <a:lnTo>
                  <a:pt x="6223" y="929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35920763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19"/>
          <p:cNvSpPr>
            <a:spLocks noGrp="1" noEditPoints="1"/>
          </p:cNvSpPr>
          <p:nvPr>
            <p:ph type="pic" sz="quarter" idx="10"/>
          </p:nvPr>
        </p:nvSpPr>
        <p:spPr bwMode="auto">
          <a:xfrm>
            <a:off x="6312547" y="0"/>
            <a:ext cx="11975453" cy="10288588"/>
          </a:xfrm>
          <a:custGeom>
            <a:avLst/>
            <a:gdLst>
              <a:gd name="T0" fmla="*/ 3991 w 5580"/>
              <a:gd name="T1" fmla="*/ 1357 h 4796"/>
              <a:gd name="T2" fmla="*/ 4092 w 5580"/>
              <a:gd name="T3" fmla="*/ 911 h 4796"/>
              <a:gd name="T4" fmla="*/ 4229 w 5580"/>
              <a:gd name="T5" fmla="*/ 475 h 4796"/>
              <a:gd name="T6" fmla="*/ 4406 w 5580"/>
              <a:gd name="T7" fmla="*/ 58 h 4796"/>
              <a:gd name="T8" fmla="*/ 5032 w 5580"/>
              <a:gd name="T9" fmla="*/ 306 h 4796"/>
              <a:gd name="T10" fmla="*/ 4993 w 5580"/>
              <a:gd name="T11" fmla="*/ 777 h 4796"/>
              <a:gd name="T12" fmla="*/ 5018 w 5580"/>
              <a:gd name="T13" fmla="*/ 1301 h 4796"/>
              <a:gd name="T14" fmla="*/ 5117 w 5580"/>
              <a:gd name="T15" fmla="*/ 2059 h 4796"/>
              <a:gd name="T16" fmla="*/ 5137 w 5580"/>
              <a:gd name="T17" fmla="*/ 3646 h 4796"/>
              <a:gd name="T18" fmla="*/ 4378 w 5580"/>
              <a:gd name="T19" fmla="*/ 4473 h 4796"/>
              <a:gd name="T20" fmla="*/ 3301 w 5580"/>
              <a:gd name="T21" fmla="*/ 4298 h 4796"/>
              <a:gd name="T22" fmla="*/ 2464 w 5580"/>
              <a:gd name="T23" fmla="*/ 3145 h 4796"/>
              <a:gd name="T24" fmla="*/ 2363 w 5580"/>
              <a:gd name="T25" fmla="*/ 1483 h 4796"/>
              <a:gd name="T26" fmla="*/ 2419 w 5580"/>
              <a:gd name="T27" fmla="*/ 2035 h 4796"/>
              <a:gd name="T28" fmla="*/ 2539 w 5580"/>
              <a:gd name="T29" fmla="*/ 2543 h 4796"/>
              <a:gd name="T30" fmla="*/ 2720 w 5580"/>
              <a:gd name="T31" fmla="*/ 3003 h 4796"/>
              <a:gd name="T32" fmla="*/ 2964 w 5580"/>
              <a:gd name="T33" fmla="*/ 3417 h 4796"/>
              <a:gd name="T34" fmla="*/ 2874 w 5580"/>
              <a:gd name="T35" fmla="*/ 3146 h 4796"/>
              <a:gd name="T36" fmla="*/ 2646 w 5580"/>
              <a:gd name="T37" fmla="*/ 2356 h 4796"/>
              <a:gd name="T38" fmla="*/ 2599 w 5580"/>
              <a:gd name="T39" fmla="*/ 1549 h 4796"/>
              <a:gd name="T40" fmla="*/ 2722 w 5580"/>
              <a:gd name="T41" fmla="*/ 754 h 4796"/>
              <a:gd name="T42" fmla="*/ 3007 w 5580"/>
              <a:gd name="T43" fmla="*/ 0 h 4796"/>
              <a:gd name="T44" fmla="*/ 4023 w 5580"/>
              <a:gd name="T45" fmla="*/ 318 h 4796"/>
              <a:gd name="T46" fmla="*/ 3931 w 5580"/>
              <a:gd name="T47" fmla="*/ 720 h 4796"/>
              <a:gd name="T48" fmla="*/ 3880 w 5580"/>
              <a:gd name="T49" fmla="*/ 1157 h 4796"/>
              <a:gd name="T50" fmla="*/ 3874 w 5580"/>
              <a:gd name="T51" fmla="*/ 1629 h 4796"/>
              <a:gd name="T52" fmla="*/ 2421 w 5580"/>
              <a:gd name="T53" fmla="*/ 4796 h 4796"/>
              <a:gd name="T54" fmla="*/ 2135 w 5580"/>
              <a:gd name="T55" fmla="*/ 4335 h 4796"/>
              <a:gd name="T56" fmla="*/ 1886 w 5580"/>
              <a:gd name="T57" fmla="*/ 3773 h 4796"/>
              <a:gd name="T58" fmla="*/ 1903 w 5580"/>
              <a:gd name="T59" fmla="*/ 3806 h 4796"/>
              <a:gd name="T60" fmla="*/ 2042 w 5580"/>
              <a:gd name="T61" fmla="*/ 4092 h 4796"/>
              <a:gd name="T62" fmla="*/ 2210 w 5580"/>
              <a:gd name="T63" fmla="*/ 4361 h 4796"/>
              <a:gd name="T64" fmla="*/ 2404 w 5580"/>
              <a:gd name="T65" fmla="*/ 4607 h 4796"/>
              <a:gd name="T66" fmla="*/ 3803 w 5580"/>
              <a:gd name="T67" fmla="*/ 4796 h 4796"/>
              <a:gd name="T68" fmla="*/ 3492 w 5580"/>
              <a:gd name="T69" fmla="*/ 4714 h 4796"/>
              <a:gd name="T70" fmla="*/ 2737 w 5580"/>
              <a:gd name="T71" fmla="*/ 4208 h 4796"/>
              <a:gd name="T72" fmla="*/ 2233 w 5580"/>
              <a:gd name="T73" fmla="*/ 3358 h 4796"/>
              <a:gd name="T74" fmla="*/ 2025 w 5580"/>
              <a:gd name="T75" fmla="*/ 2343 h 4796"/>
              <a:gd name="T76" fmla="*/ 2058 w 5580"/>
              <a:gd name="T77" fmla="*/ 1302 h 4796"/>
              <a:gd name="T78" fmla="*/ 2243 w 5580"/>
              <a:gd name="T79" fmla="*/ 463 h 4796"/>
              <a:gd name="T80" fmla="*/ 1941 w 5580"/>
              <a:gd name="T81" fmla="*/ 0 h 4796"/>
              <a:gd name="T82" fmla="*/ 1735 w 5580"/>
              <a:gd name="T83" fmla="*/ 636 h 4796"/>
              <a:gd name="T84" fmla="*/ 1611 w 5580"/>
              <a:gd name="T85" fmla="*/ 1299 h 4796"/>
              <a:gd name="T86" fmla="*/ 1196 w 5580"/>
              <a:gd name="T87" fmla="*/ 1937 h 4796"/>
              <a:gd name="T88" fmla="*/ 732 w 5580"/>
              <a:gd name="T89" fmla="*/ 2615 h 4796"/>
              <a:gd name="T90" fmla="*/ 375 w 5580"/>
              <a:gd name="T91" fmla="*/ 3345 h 4796"/>
              <a:gd name="T92" fmla="*/ 126 w 5580"/>
              <a:gd name="T93" fmla="*/ 4115 h 4796"/>
              <a:gd name="T94" fmla="*/ 2421 w 5580"/>
              <a:gd name="T95" fmla="*/ 4796 h 4796"/>
              <a:gd name="T96" fmla="*/ 1816 w 5580"/>
              <a:gd name="T97" fmla="*/ 3574 h 4796"/>
              <a:gd name="T98" fmla="*/ 5299 w 5580"/>
              <a:gd name="T99" fmla="*/ 225 h 4796"/>
              <a:gd name="T100" fmla="*/ 5233 w 5580"/>
              <a:gd name="T101" fmla="*/ 628 h 4796"/>
              <a:gd name="T102" fmla="*/ 5240 w 5580"/>
              <a:gd name="T103" fmla="*/ 1042 h 4796"/>
              <a:gd name="T104" fmla="*/ 5304 w 5580"/>
              <a:gd name="T105" fmla="*/ 1526 h 4796"/>
              <a:gd name="T106" fmla="*/ 5450 w 5580"/>
              <a:gd name="T107" fmla="*/ 2383 h 4796"/>
              <a:gd name="T108" fmla="*/ 5494 w 5580"/>
              <a:gd name="T109" fmla="*/ 2817 h 4796"/>
              <a:gd name="T110" fmla="*/ 5488 w 5580"/>
              <a:gd name="T111" fmla="*/ 3247 h 4796"/>
              <a:gd name="T112" fmla="*/ 5409 w 5580"/>
              <a:gd name="T113" fmla="*/ 3663 h 4796"/>
              <a:gd name="T114" fmla="*/ 5245 w 5580"/>
              <a:gd name="T115" fmla="*/ 4039 h 4796"/>
              <a:gd name="T116" fmla="*/ 5035 w 5580"/>
              <a:gd name="T117" fmla="*/ 4339 h 4796"/>
              <a:gd name="T118" fmla="*/ 4791 w 5580"/>
              <a:gd name="T119" fmla="*/ 4563 h 4796"/>
              <a:gd name="T120" fmla="*/ 4521 w 5580"/>
              <a:gd name="T121" fmla="*/ 4714 h 4796"/>
              <a:gd name="T122" fmla="*/ 4233 w 5580"/>
              <a:gd name="T123" fmla="*/ 4796 h 4796"/>
              <a:gd name="T124" fmla="*/ 5517 w 5580"/>
              <a:gd name="T125" fmla="*/ 4565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0" h="4796">
                <a:moveTo>
                  <a:pt x="3898" y="1989"/>
                </a:moveTo>
                <a:lnTo>
                  <a:pt x="3912" y="1864"/>
                </a:lnTo>
                <a:lnTo>
                  <a:pt x="3929" y="1738"/>
                </a:lnTo>
                <a:lnTo>
                  <a:pt x="3947" y="1612"/>
                </a:lnTo>
                <a:lnTo>
                  <a:pt x="3968" y="1485"/>
                </a:lnTo>
                <a:lnTo>
                  <a:pt x="3979" y="1420"/>
                </a:lnTo>
                <a:lnTo>
                  <a:pt x="3991" y="1357"/>
                </a:lnTo>
                <a:lnTo>
                  <a:pt x="4004" y="1293"/>
                </a:lnTo>
                <a:lnTo>
                  <a:pt x="4017" y="1229"/>
                </a:lnTo>
                <a:lnTo>
                  <a:pt x="4030" y="1166"/>
                </a:lnTo>
                <a:lnTo>
                  <a:pt x="4045" y="1102"/>
                </a:lnTo>
                <a:lnTo>
                  <a:pt x="4059" y="1039"/>
                </a:lnTo>
                <a:lnTo>
                  <a:pt x="4076" y="976"/>
                </a:lnTo>
                <a:lnTo>
                  <a:pt x="4092" y="911"/>
                </a:lnTo>
                <a:lnTo>
                  <a:pt x="4109" y="848"/>
                </a:lnTo>
                <a:lnTo>
                  <a:pt x="4128" y="786"/>
                </a:lnTo>
                <a:lnTo>
                  <a:pt x="4146" y="723"/>
                </a:lnTo>
                <a:lnTo>
                  <a:pt x="4166" y="661"/>
                </a:lnTo>
                <a:lnTo>
                  <a:pt x="4186" y="599"/>
                </a:lnTo>
                <a:lnTo>
                  <a:pt x="4207" y="537"/>
                </a:lnTo>
                <a:lnTo>
                  <a:pt x="4229" y="475"/>
                </a:lnTo>
                <a:lnTo>
                  <a:pt x="4252" y="414"/>
                </a:lnTo>
                <a:lnTo>
                  <a:pt x="4275" y="354"/>
                </a:lnTo>
                <a:lnTo>
                  <a:pt x="4300" y="294"/>
                </a:lnTo>
                <a:lnTo>
                  <a:pt x="4325" y="234"/>
                </a:lnTo>
                <a:lnTo>
                  <a:pt x="4351" y="175"/>
                </a:lnTo>
                <a:lnTo>
                  <a:pt x="4378" y="117"/>
                </a:lnTo>
                <a:lnTo>
                  <a:pt x="4406" y="58"/>
                </a:lnTo>
                <a:lnTo>
                  <a:pt x="4436" y="0"/>
                </a:lnTo>
                <a:lnTo>
                  <a:pt x="5110" y="0"/>
                </a:lnTo>
                <a:lnTo>
                  <a:pt x="5090" y="60"/>
                </a:lnTo>
                <a:lnTo>
                  <a:pt x="5074" y="120"/>
                </a:lnTo>
                <a:lnTo>
                  <a:pt x="5058" y="181"/>
                </a:lnTo>
                <a:lnTo>
                  <a:pt x="5044" y="243"/>
                </a:lnTo>
                <a:lnTo>
                  <a:pt x="5032" y="306"/>
                </a:lnTo>
                <a:lnTo>
                  <a:pt x="5023" y="370"/>
                </a:lnTo>
                <a:lnTo>
                  <a:pt x="5014" y="435"/>
                </a:lnTo>
                <a:lnTo>
                  <a:pt x="5007" y="501"/>
                </a:lnTo>
                <a:lnTo>
                  <a:pt x="5001" y="569"/>
                </a:lnTo>
                <a:lnTo>
                  <a:pt x="4998" y="637"/>
                </a:lnTo>
                <a:lnTo>
                  <a:pt x="4994" y="706"/>
                </a:lnTo>
                <a:lnTo>
                  <a:pt x="4993" y="777"/>
                </a:lnTo>
                <a:lnTo>
                  <a:pt x="4993" y="848"/>
                </a:lnTo>
                <a:lnTo>
                  <a:pt x="4994" y="921"/>
                </a:lnTo>
                <a:lnTo>
                  <a:pt x="4996" y="994"/>
                </a:lnTo>
                <a:lnTo>
                  <a:pt x="5001" y="1069"/>
                </a:lnTo>
                <a:lnTo>
                  <a:pt x="5005" y="1145"/>
                </a:lnTo>
                <a:lnTo>
                  <a:pt x="5011" y="1222"/>
                </a:lnTo>
                <a:lnTo>
                  <a:pt x="5018" y="1301"/>
                </a:lnTo>
                <a:lnTo>
                  <a:pt x="5026" y="1380"/>
                </a:lnTo>
                <a:lnTo>
                  <a:pt x="5035" y="1461"/>
                </a:lnTo>
                <a:lnTo>
                  <a:pt x="5044" y="1542"/>
                </a:lnTo>
                <a:lnTo>
                  <a:pt x="5054" y="1626"/>
                </a:lnTo>
                <a:lnTo>
                  <a:pt x="5065" y="1710"/>
                </a:lnTo>
                <a:lnTo>
                  <a:pt x="5090" y="1881"/>
                </a:lnTo>
                <a:lnTo>
                  <a:pt x="5117" y="2059"/>
                </a:lnTo>
                <a:lnTo>
                  <a:pt x="5146" y="2240"/>
                </a:lnTo>
                <a:lnTo>
                  <a:pt x="5177" y="2427"/>
                </a:lnTo>
                <a:lnTo>
                  <a:pt x="5214" y="2713"/>
                </a:lnTo>
                <a:lnTo>
                  <a:pt x="5227" y="2979"/>
                </a:lnTo>
                <a:lnTo>
                  <a:pt x="5218" y="3222"/>
                </a:lnTo>
                <a:lnTo>
                  <a:pt x="5187" y="3445"/>
                </a:lnTo>
                <a:lnTo>
                  <a:pt x="5137" y="3646"/>
                </a:lnTo>
                <a:lnTo>
                  <a:pt x="5069" y="3827"/>
                </a:lnTo>
                <a:lnTo>
                  <a:pt x="4986" y="3987"/>
                </a:lnTo>
                <a:lnTo>
                  <a:pt x="4886" y="4125"/>
                </a:lnTo>
                <a:lnTo>
                  <a:pt x="4774" y="4243"/>
                </a:lnTo>
                <a:lnTo>
                  <a:pt x="4651" y="4340"/>
                </a:lnTo>
                <a:lnTo>
                  <a:pt x="4519" y="4417"/>
                </a:lnTo>
                <a:lnTo>
                  <a:pt x="4378" y="4473"/>
                </a:lnTo>
                <a:lnTo>
                  <a:pt x="4230" y="4509"/>
                </a:lnTo>
                <a:lnTo>
                  <a:pt x="4078" y="4524"/>
                </a:lnTo>
                <a:lnTo>
                  <a:pt x="3922" y="4519"/>
                </a:lnTo>
                <a:lnTo>
                  <a:pt x="3765" y="4494"/>
                </a:lnTo>
                <a:lnTo>
                  <a:pt x="3609" y="4448"/>
                </a:lnTo>
                <a:lnTo>
                  <a:pt x="3453" y="4383"/>
                </a:lnTo>
                <a:lnTo>
                  <a:pt x="3301" y="4298"/>
                </a:lnTo>
                <a:lnTo>
                  <a:pt x="3154" y="4192"/>
                </a:lnTo>
                <a:lnTo>
                  <a:pt x="3013" y="4066"/>
                </a:lnTo>
                <a:lnTo>
                  <a:pt x="2880" y="3922"/>
                </a:lnTo>
                <a:lnTo>
                  <a:pt x="2758" y="3756"/>
                </a:lnTo>
                <a:lnTo>
                  <a:pt x="2646" y="3572"/>
                </a:lnTo>
                <a:lnTo>
                  <a:pt x="2547" y="3368"/>
                </a:lnTo>
                <a:lnTo>
                  <a:pt x="2464" y="3145"/>
                </a:lnTo>
                <a:lnTo>
                  <a:pt x="2397" y="2903"/>
                </a:lnTo>
                <a:lnTo>
                  <a:pt x="2347" y="2641"/>
                </a:lnTo>
                <a:lnTo>
                  <a:pt x="2318" y="2359"/>
                </a:lnTo>
                <a:lnTo>
                  <a:pt x="2308" y="2059"/>
                </a:lnTo>
                <a:lnTo>
                  <a:pt x="2322" y="1739"/>
                </a:lnTo>
                <a:lnTo>
                  <a:pt x="2361" y="1401"/>
                </a:lnTo>
                <a:lnTo>
                  <a:pt x="2363" y="1483"/>
                </a:lnTo>
                <a:lnTo>
                  <a:pt x="2368" y="1565"/>
                </a:lnTo>
                <a:lnTo>
                  <a:pt x="2373" y="1645"/>
                </a:lnTo>
                <a:lnTo>
                  <a:pt x="2380" y="1725"/>
                </a:lnTo>
                <a:lnTo>
                  <a:pt x="2387" y="1804"/>
                </a:lnTo>
                <a:lnTo>
                  <a:pt x="2397" y="1883"/>
                </a:lnTo>
                <a:lnTo>
                  <a:pt x="2408" y="1959"/>
                </a:lnTo>
                <a:lnTo>
                  <a:pt x="2419" y="2035"/>
                </a:lnTo>
                <a:lnTo>
                  <a:pt x="2433" y="2111"/>
                </a:lnTo>
                <a:lnTo>
                  <a:pt x="2447" y="2185"/>
                </a:lnTo>
                <a:lnTo>
                  <a:pt x="2463" y="2258"/>
                </a:lnTo>
                <a:lnTo>
                  <a:pt x="2480" y="2331"/>
                </a:lnTo>
                <a:lnTo>
                  <a:pt x="2498" y="2402"/>
                </a:lnTo>
                <a:lnTo>
                  <a:pt x="2518" y="2473"/>
                </a:lnTo>
                <a:lnTo>
                  <a:pt x="2539" y="2543"/>
                </a:lnTo>
                <a:lnTo>
                  <a:pt x="2560" y="2611"/>
                </a:lnTo>
                <a:lnTo>
                  <a:pt x="2583" y="2679"/>
                </a:lnTo>
                <a:lnTo>
                  <a:pt x="2608" y="2745"/>
                </a:lnTo>
                <a:lnTo>
                  <a:pt x="2635" y="2811"/>
                </a:lnTo>
                <a:lnTo>
                  <a:pt x="2662" y="2876"/>
                </a:lnTo>
                <a:lnTo>
                  <a:pt x="2690" y="2940"/>
                </a:lnTo>
                <a:lnTo>
                  <a:pt x="2720" y="3003"/>
                </a:lnTo>
                <a:lnTo>
                  <a:pt x="2751" y="3065"/>
                </a:lnTo>
                <a:lnTo>
                  <a:pt x="2784" y="3127"/>
                </a:lnTo>
                <a:lnTo>
                  <a:pt x="2817" y="3186"/>
                </a:lnTo>
                <a:lnTo>
                  <a:pt x="2852" y="3245"/>
                </a:lnTo>
                <a:lnTo>
                  <a:pt x="2888" y="3304"/>
                </a:lnTo>
                <a:lnTo>
                  <a:pt x="2926" y="3361"/>
                </a:lnTo>
                <a:lnTo>
                  <a:pt x="2964" y="3417"/>
                </a:lnTo>
                <a:lnTo>
                  <a:pt x="3005" y="3472"/>
                </a:lnTo>
                <a:lnTo>
                  <a:pt x="3046" y="3527"/>
                </a:lnTo>
                <a:lnTo>
                  <a:pt x="3088" y="3580"/>
                </a:lnTo>
                <a:lnTo>
                  <a:pt x="3030" y="3473"/>
                </a:lnTo>
                <a:lnTo>
                  <a:pt x="2974" y="3366"/>
                </a:lnTo>
                <a:lnTo>
                  <a:pt x="2922" y="3257"/>
                </a:lnTo>
                <a:lnTo>
                  <a:pt x="2874" y="3146"/>
                </a:lnTo>
                <a:lnTo>
                  <a:pt x="2830" y="3035"/>
                </a:lnTo>
                <a:lnTo>
                  <a:pt x="2790" y="2924"/>
                </a:lnTo>
                <a:lnTo>
                  <a:pt x="2754" y="2811"/>
                </a:lnTo>
                <a:lnTo>
                  <a:pt x="2722" y="2698"/>
                </a:lnTo>
                <a:lnTo>
                  <a:pt x="2692" y="2584"/>
                </a:lnTo>
                <a:lnTo>
                  <a:pt x="2667" y="2470"/>
                </a:lnTo>
                <a:lnTo>
                  <a:pt x="2646" y="2356"/>
                </a:lnTo>
                <a:lnTo>
                  <a:pt x="2629" y="2240"/>
                </a:lnTo>
                <a:lnTo>
                  <a:pt x="2615" y="2125"/>
                </a:lnTo>
                <a:lnTo>
                  <a:pt x="2604" y="2010"/>
                </a:lnTo>
                <a:lnTo>
                  <a:pt x="2598" y="1895"/>
                </a:lnTo>
                <a:lnTo>
                  <a:pt x="2594" y="1779"/>
                </a:lnTo>
                <a:lnTo>
                  <a:pt x="2594" y="1664"/>
                </a:lnTo>
                <a:lnTo>
                  <a:pt x="2599" y="1549"/>
                </a:lnTo>
                <a:lnTo>
                  <a:pt x="2605" y="1433"/>
                </a:lnTo>
                <a:lnTo>
                  <a:pt x="2616" y="1319"/>
                </a:lnTo>
                <a:lnTo>
                  <a:pt x="2630" y="1205"/>
                </a:lnTo>
                <a:lnTo>
                  <a:pt x="2648" y="1091"/>
                </a:lnTo>
                <a:lnTo>
                  <a:pt x="2669" y="978"/>
                </a:lnTo>
                <a:lnTo>
                  <a:pt x="2693" y="866"/>
                </a:lnTo>
                <a:lnTo>
                  <a:pt x="2722" y="754"/>
                </a:lnTo>
                <a:lnTo>
                  <a:pt x="2752" y="643"/>
                </a:lnTo>
                <a:lnTo>
                  <a:pt x="2787" y="533"/>
                </a:lnTo>
                <a:lnTo>
                  <a:pt x="2824" y="424"/>
                </a:lnTo>
                <a:lnTo>
                  <a:pt x="2865" y="317"/>
                </a:lnTo>
                <a:lnTo>
                  <a:pt x="2909" y="210"/>
                </a:lnTo>
                <a:lnTo>
                  <a:pt x="2957" y="105"/>
                </a:lnTo>
                <a:lnTo>
                  <a:pt x="3007" y="0"/>
                </a:lnTo>
                <a:lnTo>
                  <a:pt x="4137" y="0"/>
                </a:lnTo>
                <a:lnTo>
                  <a:pt x="4115" y="51"/>
                </a:lnTo>
                <a:lnTo>
                  <a:pt x="4095" y="103"/>
                </a:lnTo>
                <a:lnTo>
                  <a:pt x="4076" y="156"/>
                </a:lnTo>
                <a:lnTo>
                  <a:pt x="4058" y="209"/>
                </a:lnTo>
                <a:lnTo>
                  <a:pt x="4040" y="263"/>
                </a:lnTo>
                <a:lnTo>
                  <a:pt x="4023" y="318"/>
                </a:lnTo>
                <a:lnTo>
                  <a:pt x="4008" y="373"/>
                </a:lnTo>
                <a:lnTo>
                  <a:pt x="3993" y="429"/>
                </a:lnTo>
                <a:lnTo>
                  <a:pt x="3979" y="485"/>
                </a:lnTo>
                <a:lnTo>
                  <a:pt x="3966" y="543"/>
                </a:lnTo>
                <a:lnTo>
                  <a:pt x="3953" y="602"/>
                </a:lnTo>
                <a:lnTo>
                  <a:pt x="3942" y="660"/>
                </a:lnTo>
                <a:lnTo>
                  <a:pt x="3931" y="720"/>
                </a:lnTo>
                <a:lnTo>
                  <a:pt x="3921" y="780"/>
                </a:lnTo>
                <a:lnTo>
                  <a:pt x="3911" y="841"/>
                </a:lnTo>
                <a:lnTo>
                  <a:pt x="3904" y="903"/>
                </a:lnTo>
                <a:lnTo>
                  <a:pt x="3896" y="965"/>
                </a:lnTo>
                <a:lnTo>
                  <a:pt x="3891" y="1029"/>
                </a:lnTo>
                <a:lnTo>
                  <a:pt x="3885" y="1092"/>
                </a:lnTo>
                <a:lnTo>
                  <a:pt x="3880" y="1157"/>
                </a:lnTo>
                <a:lnTo>
                  <a:pt x="3876" y="1222"/>
                </a:lnTo>
                <a:lnTo>
                  <a:pt x="3874" y="1289"/>
                </a:lnTo>
                <a:lnTo>
                  <a:pt x="3872" y="1355"/>
                </a:lnTo>
                <a:lnTo>
                  <a:pt x="3871" y="1423"/>
                </a:lnTo>
                <a:lnTo>
                  <a:pt x="3871" y="1491"/>
                </a:lnTo>
                <a:lnTo>
                  <a:pt x="3872" y="1560"/>
                </a:lnTo>
                <a:lnTo>
                  <a:pt x="3874" y="1629"/>
                </a:lnTo>
                <a:lnTo>
                  <a:pt x="3878" y="1700"/>
                </a:lnTo>
                <a:lnTo>
                  <a:pt x="3881" y="1772"/>
                </a:lnTo>
                <a:lnTo>
                  <a:pt x="3885" y="1843"/>
                </a:lnTo>
                <a:lnTo>
                  <a:pt x="3892" y="1915"/>
                </a:lnTo>
                <a:lnTo>
                  <a:pt x="3898" y="1989"/>
                </a:lnTo>
                <a:lnTo>
                  <a:pt x="3898" y="1989"/>
                </a:lnTo>
                <a:close/>
                <a:moveTo>
                  <a:pt x="2421" y="4796"/>
                </a:moveTo>
                <a:lnTo>
                  <a:pt x="2378" y="4736"/>
                </a:lnTo>
                <a:lnTo>
                  <a:pt x="2335" y="4674"/>
                </a:lnTo>
                <a:lnTo>
                  <a:pt x="2294" y="4610"/>
                </a:lnTo>
                <a:lnTo>
                  <a:pt x="2252" y="4544"/>
                </a:lnTo>
                <a:lnTo>
                  <a:pt x="2212" y="4476"/>
                </a:lnTo>
                <a:lnTo>
                  <a:pt x="2173" y="4407"/>
                </a:lnTo>
                <a:lnTo>
                  <a:pt x="2135" y="4335"/>
                </a:lnTo>
                <a:lnTo>
                  <a:pt x="2097" y="4260"/>
                </a:lnTo>
                <a:lnTo>
                  <a:pt x="2060" y="4185"/>
                </a:lnTo>
                <a:lnTo>
                  <a:pt x="2023" y="4106"/>
                </a:lnTo>
                <a:lnTo>
                  <a:pt x="1988" y="4026"/>
                </a:lnTo>
                <a:lnTo>
                  <a:pt x="1953" y="3943"/>
                </a:lnTo>
                <a:lnTo>
                  <a:pt x="1918" y="3860"/>
                </a:lnTo>
                <a:lnTo>
                  <a:pt x="1886" y="3773"/>
                </a:lnTo>
                <a:lnTo>
                  <a:pt x="1854" y="3683"/>
                </a:lnTo>
                <a:lnTo>
                  <a:pt x="1823" y="3593"/>
                </a:lnTo>
                <a:lnTo>
                  <a:pt x="1838" y="3636"/>
                </a:lnTo>
                <a:lnTo>
                  <a:pt x="1853" y="3679"/>
                </a:lnTo>
                <a:lnTo>
                  <a:pt x="1869" y="3721"/>
                </a:lnTo>
                <a:lnTo>
                  <a:pt x="1886" y="3764"/>
                </a:lnTo>
                <a:lnTo>
                  <a:pt x="1903" y="3806"/>
                </a:lnTo>
                <a:lnTo>
                  <a:pt x="1922" y="3848"/>
                </a:lnTo>
                <a:lnTo>
                  <a:pt x="1940" y="3890"/>
                </a:lnTo>
                <a:lnTo>
                  <a:pt x="1960" y="3931"/>
                </a:lnTo>
                <a:lnTo>
                  <a:pt x="1979" y="3972"/>
                </a:lnTo>
                <a:lnTo>
                  <a:pt x="2000" y="4013"/>
                </a:lnTo>
                <a:lnTo>
                  <a:pt x="2021" y="4053"/>
                </a:lnTo>
                <a:lnTo>
                  <a:pt x="2042" y="4092"/>
                </a:lnTo>
                <a:lnTo>
                  <a:pt x="2065" y="4132"/>
                </a:lnTo>
                <a:lnTo>
                  <a:pt x="2088" y="4172"/>
                </a:lnTo>
                <a:lnTo>
                  <a:pt x="2111" y="4210"/>
                </a:lnTo>
                <a:lnTo>
                  <a:pt x="2135" y="4249"/>
                </a:lnTo>
                <a:lnTo>
                  <a:pt x="2160" y="4286"/>
                </a:lnTo>
                <a:lnTo>
                  <a:pt x="2185" y="4324"/>
                </a:lnTo>
                <a:lnTo>
                  <a:pt x="2210" y="4361"/>
                </a:lnTo>
                <a:lnTo>
                  <a:pt x="2236" y="4398"/>
                </a:lnTo>
                <a:lnTo>
                  <a:pt x="2263" y="4434"/>
                </a:lnTo>
                <a:lnTo>
                  <a:pt x="2289" y="4469"/>
                </a:lnTo>
                <a:lnTo>
                  <a:pt x="2318" y="4504"/>
                </a:lnTo>
                <a:lnTo>
                  <a:pt x="2346" y="4539"/>
                </a:lnTo>
                <a:lnTo>
                  <a:pt x="2374" y="4573"/>
                </a:lnTo>
                <a:lnTo>
                  <a:pt x="2404" y="4607"/>
                </a:lnTo>
                <a:lnTo>
                  <a:pt x="2433" y="4639"/>
                </a:lnTo>
                <a:lnTo>
                  <a:pt x="2464" y="4672"/>
                </a:lnTo>
                <a:lnTo>
                  <a:pt x="2494" y="4703"/>
                </a:lnTo>
                <a:lnTo>
                  <a:pt x="2525" y="4735"/>
                </a:lnTo>
                <a:lnTo>
                  <a:pt x="2556" y="4765"/>
                </a:lnTo>
                <a:lnTo>
                  <a:pt x="2589" y="4796"/>
                </a:lnTo>
                <a:lnTo>
                  <a:pt x="3803" y="4796"/>
                </a:lnTo>
                <a:lnTo>
                  <a:pt x="3759" y="4788"/>
                </a:lnTo>
                <a:lnTo>
                  <a:pt x="3713" y="4780"/>
                </a:lnTo>
                <a:lnTo>
                  <a:pt x="3670" y="4769"/>
                </a:lnTo>
                <a:lnTo>
                  <a:pt x="3625" y="4757"/>
                </a:lnTo>
                <a:lnTo>
                  <a:pt x="3580" y="4745"/>
                </a:lnTo>
                <a:lnTo>
                  <a:pt x="3536" y="4729"/>
                </a:lnTo>
                <a:lnTo>
                  <a:pt x="3492" y="4714"/>
                </a:lnTo>
                <a:lnTo>
                  <a:pt x="3448" y="4697"/>
                </a:lnTo>
                <a:lnTo>
                  <a:pt x="3309" y="4635"/>
                </a:lnTo>
                <a:lnTo>
                  <a:pt x="3180" y="4564"/>
                </a:lnTo>
                <a:lnTo>
                  <a:pt x="3058" y="4486"/>
                </a:lnTo>
                <a:lnTo>
                  <a:pt x="2944" y="4400"/>
                </a:lnTo>
                <a:lnTo>
                  <a:pt x="2837" y="4308"/>
                </a:lnTo>
                <a:lnTo>
                  <a:pt x="2737" y="4208"/>
                </a:lnTo>
                <a:lnTo>
                  <a:pt x="2645" y="4102"/>
                </a:lnTo>
                <a:lnTo>
                  <a:pt x="2559" y="3990"/>
                </a:lnTo>
                <a:lnTo>
                  <a:pt x="2481" y="3874"/>
                </a:lnTo>
                <a:lnTo>
                  <a:pt x="2409" y="3751"/>
                </a:lnTo>
                <a:lnTo>
                  <a:pt x="2344" y="3625"/>
                </a:lnTo>
                <a:lnTo>
                  <a:pt x="2285" y="3493"/>
                </a:lnTo>
                <a:lnTo>
                  <a:pt x="2233" y="3358"/>
                </a:lnTo>
                <a:lnTo>
                  <a:pt x="2186" y="3220"/>
                </a:lnTo>
                <a:lnTo>
                  <a:pt x="2146" y="3079"/>
                </a:lnTo>
                <a:lnTo>
                  <a:pt x="2111" y="2935"/>
                </a:lnTo>
                <a:lnTo>
                  <a:pt x="2082" y="2789"/>
                </a:lnTo>
                <a:lnTo>
                  <a:pt x="2058" y="2642"/>
                </a:lnTo>
                <a:lnTo>
                  <a:pt x="2038" y="2493"/>
                </a:lnTo>
                <a:lnTo>
                  <a:pt x="2025" y="2343"/>
                </a:lnTo>
                <a:lnTo>
                  <a:pt x="2016" y="2192"/>
                </a:lnTo>
                <a:lnTo>
                  <a:pt x="2012" y="2041"/>
                </a:lnTo>
                <a:lnTo>
                  <a:pt x="2013" y="1891"/>
                </a:lnTo>
                <a:lnTo>
                  <a:pt x="2017" y="1742"/>
                </a:lnTo>
                <a:lnTo>
                  <a:pt x="2027" y="1593"/>
                </a:lnTo>
                <a:lnTo>
                  <a:pt x="2040" y="1446"/>
                </a:lnTo>
                <a:lnTo>
                  <a:pt x="2058" y="1302"/>
                </a:lnTo>
                <a:lnTo>
                  <a:pt x="2078" y="1158"/>
                </a:lnTo>
                <a:lnTo>
                  <a:pt x="2102" y="1019"/>
                </a:lnTo>
                <a:lnTo>
                  <a:pt x="2131" y="882"/>
                </a:lnTo>
                <a:lnTo>
                  <a:pt x="2162" y="749"/>
                </a:lnTo>
                <a:lnTo>
                  <a:pt x="2197" y="620"/>
                </a:lnTo>
                <a:lnTo>
                  <a:pt x="2219" y="542"/>
                </a:lnTo>
                <a:lnTo>
                  <a:pt x="2243" y="463"/>
                </a:lnTo>
                <a:lnTo>
                  <a:pt x="2268" y="386"/>
                </a:lnTo>
                <a:lnTo>
                  <a:pt x="2295" y="308"/>
                </a:lnTo>
                <a:lnTo>
                  <a:pt x="2322" y="231"/>
                </a:lnTo>
                <a:lnTo>
                  <a:pt x="2352" y="154"/>
                </a:lnTo>
                <a:lnTo>
                  <a:pt x="2381" y="77"/>
                </a:lnTo>
                <a:lnTo>
                  <a:pt x="2412" y="0"/>
                </a:lnTo>
                <a:lnTo>
                  <a:pt x="1941" y="0"/>
                </a:lnTo>
                <a:lnTo>
                  <a:pt x="1906" y="89"/>
                </a:lnTo>
                <a:lnTo>
                  <a:pt x="1874" y="179"/>
                </a:lnTo>
                <a:lnTo>
                  <a:pt x="1843" y="269"/>
                </a:lnTo>
                <a:lnTo>
                  <a:pt x="1814" y="360"/>
                </a:lnTo>
                <a:lnTo>
                  <a:pt x="1786" y="451"/>
                </a:lnTo>
                <a:lnTo>
                  <a:pt x="1759" y="544"/>
                </a:lnTo>
                <a:lnTo>
                  <a:pt x="1735" y="636"/>
                </a:lnTo>
                <a:lnTo>
                  <a:pt x="1713" y="730"/>
                </a:lnTo>
                <a:lnTo>
                  <a:pt x="1692" y="823"/>
                </a:lnTo>
                <a:lnTo>
                  <a:pt x="1672" y="918"/>
                </a:lnTo>
                <a:lnTo>
                  <a:pt x="1655" y="1013"/>
                </a:lnTo>
                <a:lnTo>
                  <a:pt x="1639" y="1108"/>
                </a:lnTo>
                <a:lnTo>
                  <a:pt x="1624" y="1203"/>
                </a:lnTo>
                <a:lnTo>
                  <a:pt x="1611" y="1299"/>
                </a:lnTo>
                <a:lnTo>
                  <a:pt x="1600" y="1395"/>
                </a:lnTo>
                <a:lnTo>
                  <a:pt x="1591" y="1491"/>
                </a:lnTo>
                <a:lnTo>
                  <a:pt x="1508" y="1577"/>
                </a:lnTo>
                <a:lnTo>
                  <a:pt x="1426" y="1665"/>
                </a:lnTo>
                <a:lnTo>
                  <a:pt x="1347" y="1754"/>
                </a:lnTo>
                <a:lnTo>
                  <a:pt x="1271" y="1844"/>
                </a:lnTo>
                <a:lnTo>
                  <a:pt x="1196" y="1937"/>
                </a:lnTo>
                <a:lnTo>
                  <a:pt x="1123" y="2029"/>
                </a:lnTo>
                <a:lnTo>
                  <a:pt x="1052" y="2124"/>
                </a:lnTo>
                <a:lnTo>
                  <a:pt x="984" y="2220"/>
                </a:lnTo>
                <a:lnTo>
                  <a:pt x="918" y="2318"/>
                </a:lnTo>
                <a:lnTo>
                  <a:pt x="854" y="2415"/>
                </a:lnTo>
                <a:lnTo>
                  <a:pt x="792" y="2514"/>
                </a:lnTo>
                <a:lnTo>
                  <a:pt x="732" y="2615"/>
                </a:lnTo>
                <a:lnTo>
                  <a:pt x="674" y="2717"/>
                </a:lnTo>
                <a:lnTo>
                  <a:pt x="619" y="2819"/>
                </a:lnTo>
                <a:lnTo>
                  <a:pt x="565" y="2922"/>
                </a:lnTo>
                <a:lnTo>
                  <a:pt x="514" y="3027"/>
                </a:lnTo>
                <a:lnTo>
                  <a:pt x="466" y="3132"/>
                </a:lnTo>
                <a:lnTo>
                  <a:pt x="420" y="3239"/>
                </a:lnTo>
                <a:lnTo>
                  <a:pt x="375" y="3345"/>
                </a:lnTo>
                <a:lnTo>
                  <a:pt x="332" y="3454"/>
                </a:lnTo>
                <a:lnTo>
                  <a:pt x="292" y="3562"/>
                </a:lnTo>
                <a:lnTo>
                  <a:pt x="255" y="3671"/>
                </a:lnTo>
                <a:lnTo>
                  <a:pt x="219" y="3781"/>
                </a:lnTo>
                <a:lnTo>
                  <a:pt x="186" y="3892"/>
                </a:lnTo>
                <a:lnTo>
                  <a:pt x="155" y="4003"/>
                </a:lnTo>
                <a:lnTo>
                  <a:pt x="126" y="4115"/>
                </a:lnTo>
                <a:lnTo>
                  <a:pt x="100" y="4227"/>
                </a:lnTo>
                <a:lnTo>
                  <a:pt x="75" y="4340"/>
                </a:lnTo>
                <a:lnTo>
                  <a:pt x="53" y="4453"/>
                </a:lnTo>
                <a:lnTo>
                  <a:pt x="33" y="4567"/>
                </a:lnTo>
                <a:lnTo>
                  <a:pt x="16" y="4681"/>
                </a:lnTo>
                <a:lnTo>
                  <a:pt x="0" y="4796"/>
                </a:lnTo>
                <a:lnTo>
                  <a:pt x="2421" y="4796"/>
                </a:lnTo>
                <a:close/>
                <a:moveTo>
                  <a:pt x="1823" y="3593"/>
                </a:moveTo>
                <a:lnTo>
                  <a:pt x="1819" y="3583"/>
                </a:lnTo>
                <a:lnTo>
                  <a:pt x="1816" y="3574"/>
                </a:lnTo>
                <a:lnTo>
                  <a:pt x="1813" y="3564"/>
                </a:lnTo>
                <a:lnTo>
                  <a:pt x="1809" y="3554"/>
                </a:lnTo>
                <a:lnTo>
                  <a:pt x="1813" y="3564"/>
                </a:lnTo>
                <a:lnTo>
                  <a:pt x="1816" y="3574"/>
                </a:lnTo>
                <a:lnTo>
                  <a:pt x="1819" y="3583"/>
                </a:lnTo>
                <a:lnTo>
                  <a:pt x="1823" y="3593"/>
                </a:lnTo>
                <a:close/>
                <a:moveTo>
                  <a:pt x="5380" y="0"/>
                </a:moveTo>
                <a:lnTo>
                  <a:pt x="5357" y="57"/>
                </a:lnTo>
                <a:lnTo>
                  <a:pt x="5335" y="112"/>
                </a:lnTo>
                <a:lnTo>
                  <a:pt x="5316" y="169"/>
                </a:lnTo>
                <a:lnTo>
                  <a:pt x="5299" y="225"/>
                </a:lnTo>
                <a:lnTo>
                  <a:pt x="5284" y="282"/>
                </a:lnTo>
                <a:lnTo>
                  <a:pt x="5272" y="339"/>
                </a:lnTo>
                <a:lnTo>
                  <a:pt x="5260" y="396"/>
                </a:lnTo>
                <a:lnTo>
                  <a:pt x="5251" y="454"/>
                </a:lnTo>
                <a:lnTo>
                  <a:pt x="5243" y="511"/>
                </a:lnTo>
                <a:lnTo>
                  <a:pt x="5237" y="570"/>
                </a:lnTo>
                <a:lnTo>
                  <a:pt x="5233" y="628"/>
                </a:lnTo>
                <a:lnTo>
                  <a:pt x="5230" y="686"/>
                </a:lnTo>
                <a:lnTo>
                  <a:pt x="5228" y="745"/>
                </a:lnTo>
                <a:lnTo>
                  <a:pt x="5228" y="804"/>
                </a:lnTo>
                <a:lnTo>
                  <a:pt x="5229" y="864"/>
                </a:lnTo>
                <a:lnTo>
                  <a:pt x="5232" y="922"/>
                </a:lnTo>
                <a:lnTo>
                  <a:pt x="5236" y="982"/>
                </a:lnTo>
                <a:lnTo>
                  <a:pt x="5240" y="1042"/>
                </a:lnTo>
                <a:lnTo>
                  <a:pt x="5246" y="1102"/>
                </a:lnTo>
                <a:lnTo>
                  <a:pt x="5252" y="1162"/>
                </a:lnTo>
                <a:lnTo>
                  <a:pt x="5259" y="1222"/>
                </a:lnTo>
                <a:lnTo>
                  <a:pt x="5267" y="1282"/>
                </a:lnTo>
                <a:lnTo>
                  <a:pt x="5276" y="1343"/>
                </a:lnTo>
                <a:lnTo>
                  <a:pt x="5285" y="1404"/>
                </a:lnTo>
                <a:lnTo>
                  <a:pt x="5304" y="1526"/>
                </a:lnTo>
                <a:lnTo>
                  <a:pt x="5326" y="1649"/>
                </a:lnTo>
                <a:lnTo>
                  <a:pt x="5349" y="1773"/>
                </a:lnTo>
                <a:lnTo>
                  <a:pt x="5371" y="1897"/>
                </a:lnTo>
                <a:lnTo>
                  <a:pt x="5393" y="2016"/>
                </a:lnTo>
                <a:lnTo>
                  <a:pt x="5412" y="2137"/>
                </a:lnTo>
                <a:lnTo>
                  <a:pt x="5432" y="2260"/>
                </a:lnTo>
                <a:lnTo>
                  <a:pt x="5450" y="2383"/>
                </a:lnTo>
                <a:lnTo>
                  <a:pt x="5459" y="2445"/>
                </a:lnTo>
                <a:lnTo>
                  <a:pt x="5467" y="2507"/>
                </a:lnTo>
                <a:lnTo>
                  <a:pt x="5473" y="2569"/>
                </a:lnTo>
                <a:lnTo>
                  <a:pt x="5480" y="2631"/>
                </a:lnTo>
                <a:lnTo>
                  <a:pt x="5485" y="2693"/>
                </a:lnTo>
                <a:lnTo>
                  <a:pt x="5489" y="2755"/>
                </a:lnTo>
                <a:lnTo>
                  <a:pt x="5494" y="2817"/>
                </a:lnTo>
                <a:lnTo>
                  <a:pt x="5496" y="2879"/>
                </a:lnTo>
                <a:lnTo>
                  <a:pt x="5498" y="2941"/>
                </a:lnTo>
                <a:lnTo>
                  <a:pt x="5498" y="3003"/>
                </a:lnTo>
                <a:lnTo>
                  <a:pt x="5498" y="3065"/>
                </a:lnTo>
                <a:lnTo>
                  <a:pt x="5496" y="3126"/>
                </a:lnTo>
                <a:lnTo>
                  <a:pt x="5493" y="3186"/>
                </a:lnTo>
                <a:lnTo>
                  <a:pt x="5488" y="3247"/>
                </a:lnTo>
                <a:lnTo>
                  <a:pt x="5482" y="3308"/>
                </a:lnTo>
                <a:lnTo>
                  <a:pt x="5474" y="3368"/>
                </a:lnTo>
                <a:lnTo>
                  <a:pt x="5464" y="3428"/>
                </a:lnTo>
                <a:lnTo>
                  <a:pt x="5454" y="3488"/>
                </a:lnTo>
                <a:lnTo>
                  <a:pt x="5441" y="3546"/>
                </a:lnTo>
                <a:lnTo>
                  <a:pt x="5425" y="3605"/>
                </a:lnTo>
                <a:lnTo>
                  <a:pt x="5409" y="3663"/>
                </a:lnTo>
                <a:lnTo>
                  <a:pt x="5390" y="3720"/>
                </a:lnTo>
                <a:lnTo>
                  <a:pt x="5370" y="3777"/>
                </a:lnTo>
                <a:lnTo>
                  <a:pt x="5347" y="3832"/>
                </a:lnTo>
                <a:lnTo>
                  <a:pt x="5322" y="3887"/>
                </a:lnTo>
                <a:lnTo>
                  <a:pt x="5297" y="3939"/>
                </a:lnTo>
                <a:lnTo>
                  <a:pt x="5271" y="3990"/>
                </a:lnTo>
                <a:lnTo>
                  <a:pt x="5245" y="4039"/>
                </a:lnTo>
                <a:lnTo>
                  <a:pt x="5216" y="4087"/>
                </a:lnTo>
                <a:lnTo>
                  <a:pt x="5188" y="4132"/>
                </a:lnTo>
                <a:lnTo>
                  <a:pt x="5159" y="4177"/>
                </a:lnTo>
                <a:lnTo>
                  <a:pt x="5129" y="4219"/>
                </a:lnTo>
                <a:lnTo>
                  <a:pt x="5098" y="4261"/>
                </a:lnTo>
                <a:lnTo>
                  <a:pt x="5066" y="4301"/>
                </a:lnTo>
                <a:lnTo>
                  <a:pt x="5035" y="4339"/>
                </a:lnTo>
                <a:lnTo>
                  <a:pt x="5001" y="4376"/>
                </a:lnTo>
                <a:lnTo>
                  <a:pt x="4968" y="4411"/>
                </a:lnTo>
                <a:lnTo>
                  <a:pt x="4933" y="4445"/>
                </a:lnTo>
                <a:lnTo>
                  <a:pt x="4898" y="4476"/>
                </a:lnTo>
                <a:lnTo>
                  <a:pt x="4864" y="4507"/>
                </a:lnTo>
                <a:lnTo>
                  <a:pt x="4828" y="4536"/>
                </a:lnTo>
                <a:lnTo>
                  <a:pt x="4791" y="4563"/>
                </a:lnTo>
                <a:lnTo>
                  <a:pt x="4754" y="4589"/>
                </a:lnTo>
                <a:lnTo>
                  <a:pt x="4716" y="4613"/>
                </a:lnTo>
                <a:lnTo>
                  <a:pt x="4678" y="4637"/>
                </a:lnTo>
                <a:lnTo>
                  <a:pt x="4639" y="4658"/>
                </a:lnTo>
                <a:lnTo>
                  <a:pt x="4600" y="4678"/>
                </a:lnTo>
                <a:lnTo>
                  <a:pt x="4561" y="4697"/>
                </a:lnTo>
                <a:lnTo>
                  <a:pt x="4521" y="4714"/>
                </a:lnTo>
                <a:lnTo>
                  <a:pt x="4482" y="4729"/>
                </a:lnTo>
                <a:lnTo>
                  <a:pt x="4440" y="4745"/>
                </a:lnTo>
                <a:lnTo>
                  <a:pt x="4400" y="4758"/>
                </a:lnTo>
                <a:lnTo>
                  <a:pt x="4359" y="4769"/>
                </a:lnTo>
                <a:lnTo>
                  <a:pt x="4317" y="4780"/>
                </a:lnTo>
                <a:lnTo>
                  <a:pt x="4276" y="4788"/>
                </a:lnTo>
                <a:lnTo>
                  <a:pt x="4233" y="4796"/>
                </a:lnTo>
                <a:lnTo>
                  <a:pt x="5313" y="4796"/>
                </a:lnTo>
                <a:lnTo>
                  <a:pt x="5348" y="4759"/>
                </a:lnTo>
                <a:lnTo>
                  <a:pt x="5384" y="4722"/>
                </a:lnTo>
                <a:lnTo>
                  <a:pt x="5418" y="4685"/>
                </a:lnTo>
                <a:lnTo>
                  <a:pt x="5451" y="4646"/>
                </a:lnTo>
                <a:lnTo>
                  <a:pt x="5484" y="4606"/>
                </a:lnTo>
                <a:lnTo>
                  <a:pt x="5517" y="4565"/>
                </a:lnTo>
                <a:lnTo>
                  <a:pt x="5548" y="4524"/>
                </a:lnTo>
                <a:lnTo>
                  <a:pt x="5580" y="4482"/>
                </a:lnTo>
                <a:lnTo>
                  <a:pt x="5580" y="0"/>
                </a:lnTo>
                <a:lnTo>
                  <a:pt x="53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89500002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5514185" y="0"/>
            <a:ext cx="12773816" cy="10288588"/>
          </a:xfrm>
          <a:custGeom>
            <a:avLst/>
            <a:gdLst>
              <a:gd name="T0" fmla="*/ 5943 w 5954"/>
              <a:gd name="T1" fmla="*/ 15 h 4796"/>
              <a:gd name="T2" fmla="*/ 5836 w 5954"/>
              <a:gd name="T3" fmla="*/ 1394 h 4796"/>
              <a:gd name="T4" fmla="*/ 5651 w 5954"/>
              <a:gd name="T5" fmla="*/ 1550 h 4796"/>
              <a:gd name="T6" fmla="*/ 5479 w 5954"/>
              <a:gd name="T7" fmla="*/ 1726 h 4796"/>
              <a:gd name="T8" fmla="*/ 5378 w 5954"/>
              <a:gd name="T9" fmla="*/ 1844 h 4796"/>
              <a:gd name="T10" fmla="*/ 5246 w 5954"/>
              <a:gd name="T11" fmla="*/ 2029 h 4796"/>
              <a:gd name="T12" fmla="*/ 5105 w 5954"/>
              <a:gd name="T13" fmla="*/ 2293 h 4796"/>
              <a:gd name="T14" fmla="*/ 4985 w 5954"/>
              <a:gd name="T15" fmla="*/ 2585 h 4796"/>
              <a:gd name="T16" fmla="*/ 4883 w 5954"/>
              <a:gd name="T17" fmla="*/ 2904 h 4796"/>
              <a:gd name="T18" fmla="*/ 4724 w 5954"/>
              <a:gd name="T19" fmla="*/ 3521 h 4796"/>
              <a:gd name="T20" fmla="*/ 4615 w 5954"/>
              <a:gd name="T21" fmla="*/ 3993 h 4796"/>
              <a:gd name="T22" fmla="*/ 4541 w 5954"/>
              <a:gd name="T23" fmla="*/ 4302 h 4796"/>
              <a:gd name="T24" fmla="*/ 4461 w 5954"/>
              <a:gd name="T25" fmla="*/ 4612 h 4796"/>
              <a:gd name="T26" fmla="*/ 2254 w 5954"/>
              <a:gd name="T27" fmla="*/ 4737 h 4796"/>
              <a:gd name="T28" fmla="*/ 2314 w 5954"/>
              <a:gd name="T29" fmla="*/ 4443 h 4796"/>
              <a:gd name="T30" fmla="*/ 2364 w 5954"/>
              <a:gd name="T31" fmla="*/ 4148 h 4796"/>
              <a:gd name="T32" fmla="*/ 2412 w 5954"/>
              <a:gd name="T33" fmla="*/ 3849 h 4796"/>
              <a:gd name="T34" fmla="*/ 2462 w 5954"/>
              <a:gd name="T35" fmla="*/ 3533 h 4796"/>
              <a:gd name="T36" fmla="*/ 2516 w 5954"/>
              <a:gd name="T37" fmla="*/ 3215 h 4796"/>
              <a:gd name="T38" fmla="*/ 2580 w 5954"/>
              <a:gd name="T39" fmla="*/ 2895 h 4796"/>
              <a:gd name="T40" fmla="*/ 2396 w 5954"/>
              <a:gd name="T41" fmla="*/ 3080 h 4796"/>
              <a:gd name="T42" fmla="*/ 2143 w 5954"/>
              <a:gd name="T43" fmla="*/ 3357 h 4796"/>
              <a:gd name="T44" fmla="*/ 1884 w 5954"/>
              <a:gd name="T45" fmla="*/ 3594 h 4796"/>
              <a:gd name="T46" fmla="*/ 1649 w 5954"/>
              <a:gd name="T47" fmla="*/ 3770 h 4796"/>
              <a:gd name="T48" fmla="*/ 1432 w 5954"/>
              <a:gd name="T49" fmla="*/ 3903 h 4796"/>
              <a:gd name="T50" fmla="*/ 1211 w 5954"/>
              <a:gd name="T51" fmla="*/ 4009 h 4796"/>
              <a:gd name="T52" fmla="*/ 985 w 5954"/>
              <a:gd name="T53" fmla="*/ 4087 h 4796"/>
              <a:gd name="T54" fmla="*/ 756 w 5954"/>
              <a:gd name="T55" fmla="*/ 4138 h 4796"/>
              <a:gd name="T56" fmla="*/ 523 w 5954"/>
              <a:gd name="T57" fmla="*/ 4160 h 4796"/>
              <a:gd name="T58" fmla="*/ 0 w 5954"/>
              <a:gd name="T59" fmla="*/ 4136 h 4796"/>
              <a:gd name="T60" fmla="*/ 519 w 5954"/>
              <a:gd name="T61" fmla="*/ 3736 h 4796"/>
              <a:gd name="T62" fmla="*/ 792 w 5954"/>
              <a:gd name="T63" fmla="*/ 3452 h 4796"/>
              <a:gd name="T64" fmla="*/ 1026 w 5954"/>
              <a:gd name="T65" fmla="*/ 3142 h 4796"/>
              <a:gd name="T66" fmla="*/ 1230 w 5954"/>
              <a:gd name="T67" fmla="*/ 2811 h 4796"/>
              <a:gd name="T68" fmla="*/ 1414 w 5954"/>
              <a:gd name="T69" fmla="*/ 2465 h 4796"/>
              <a:gd name="T70" fmla="*/ 1740 w 5954"/>
              <a:gd name="T71" fmla="*/ 1773 h 4796"/>
              <a:gd name="T72" fmla="*/ 2029 w 5954"/>
              <a:gd name="T73" fmla="*/ 1175 h 4796"/>
              <a:gd name="T74" fmla="*/ 2189 w 5954"/>
              <a:gd name="T75" fmla="*/ 881 h 4796"/>
              <a:gd name="T76" fmla="*/ 2367 w 5954"/>
              <a:gd name="T77" fmla="*/ 596 h 4796"/>
              <a:gd name="T78" fmla="*/ 2566 w 5954"/>
              <a:gd name="T79" fmla="*/ 321 h 4796"/>
              <a:gd name="T80" fmla="*/ 2791 w 5954"/>
              <a:gd name="T81" fmla="*/ 59 h 4796"/>
              <a:gd name="T82" fmla="*/ 5954 w 5954"/>
              <a:gd name="T83" fmla="*/ 1466 h 4796"/>
              <a:gd name="T84" fmla="*/ 4607 w 5954"/>
              <a:gd name="T85" fmla="*/ 4647 h 4796"/>
              <a:gd name="T86" fmla="*/ 4672 w 5954"/>
              <a:gd name="T87" fmla="*/ 4398 h 4796"/>
              <a:gd name="T88" fmla="*/ 4734 w 5954"/>
              <a:gd name="T89" fmla="*/ 4140 h 4796"/>
              <a:gd name="T90" fmla="*/ 4808 w 5954"/>
              <a:gd name="T91" fmla="*/ 3816 h 4796"/>
              <a:gd name="T92" fmla="*/ 4872 w 5954"/>
              <a:gd name="T93" fmla="*/ 3537 h 4796"/>
              <a:gd name="T94" fmla="*/ 4940 w 5954"/>
              <a:gd name="T95" fmla="*/ 3258 h 4796"/>
              <a:gd name="T96" fmla="*/ 5016 w 5954"/>
              <a:gd name="T97" fmla="*/ 2982 h 4796"/>
              <a:gd name="T98" fmla="*/ 5121 w 5954"/>
              <a:gd name="T99" fmla="*/ 2648 h 4796"/>
              <a:gd name="T100" fmla="*/ 5264 w 5954"/>
              <a:gd name="T101" fmla="*/ 2307 h 4796"/>
              <a:gd name="T102" fmla="*/ 5351 w 5954"/>
              <a:gd name="T103" fmla="*/ 2144 h 4796"/>
              <a:gd name="T104" fmla="*/ 5451 w 5954"/>
              <a:gd name="T105" fmla="*/ 1992 h 4796"/>
              <a:gd name="T106" fmla="*/ 5670 w 5954"/>
              <a:gd name="T107" fmla="*/ 1737 h 4796"/>
              <a:gd name="T108" fmla="*/ 5954 w 5954"/>
              <a:gd name="T109" fmla="*/ 1466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54" h="4796">
                <a:moveTo>
                  <a:pt x="2849" y="0"/>
                </a:moveTo>
                <a:lnTo>
                  <a:pt x="5911" y="0"/>
                </a:lnTo>
                <a:lnTo>
                  <a:pt x="5922" y="6"/>
                </a:lnTo>
                <a:lnTo>
                  <a:pt x="5933" y="10"/>
                </a:lnTo>
                <a:lnTo>
                  <a:pt x="5943" y="15"/>
                </a:lnTo>
                <a:lnTo>
                  <a:pt x="5954" y="20"/>
                </a:lnTo>
                <a:lnTo>
                  <a:pt x="5954" y="1309"/>
                </a:lnTo>
                <a:lnTo>
                  <a:pt x="5914" y="1337"/>
                </a:lnTo>
                <a:lnTo>
                  <a:pt x="5874" y="1365"/>
                </a:lnTo>
                <a:lnTo>
                  <a:pt x="5836" y="1394"/>
                </a:lnTo>
                <a:lnTo>
                  <a:pt x="5798" y="1424"/>
                </a:lnTo>
                <a:lnTo>
                  <a:pt x="5760" y="1454"/>
                </a:lnTo>
                <a:lnTo>
                  <a:pt x="5724" y="1486"/>
                </a:lnTo>
                <a:lnTo>
                  <a:pt x="5687" y="1517"/>
                </a:lnTo>
                <a:lnTo>
                  <a:pt x="5651" y="1550"/>
                </a:lnTo>
                <a:lnTo>
                  <a:pt x="5616" y="1584"/>
                </a:lnTo>
                <a:lnTo>
                  <a:pt x="5582" y="1618"/>
                </a:lnTo>
                <a:lnTo>
                  <a:pt x="5547" y="1653"/>
                </a:lnTo>
                <a:lnTo>
                  <a:pt x="5513" y="1689"/>
                </a:lnTo>
                <a:lnTo>
                  <a:pt x="5479" y="1726"/>
                </a:lnTo>
                <a:lnTo>
                  <a:pt x="5446" y="1764"/>
                </a:lnTo>
                <a:lnTo>
                  <a:pt x="5413" y="1802"/>
                </a:lnTo>
                <a:lnTo>
                  <a:pt x="5380" y="1841"/>
                </a:lnTo>
                <a:lnTo>
                  <a:pt x="5380" y="1842"/>
                </a:lnTo>
                <a:lnTo>
                  <a:pt x="5378" y="1844"/>
                </a:lnTo>
                <a:lnTo>
                  <a:pt x="5378" y="1844"/>
                </a:lnTo>
                <a:lnTo>
                  <a:pt x="5343" y="1888"/>
                </a:lnTo>
                <a:lnTo>
                  <a:pt x="5309" y="1934"/>
                </a:lnTo>
                <a:lnTo>
                  <a:pt x="5277" y="1980"/>
                </a:lnTo>
                <a:lnTo>
                  <a:pt x="5246" y="2029"/>
                </a:lnTo>
                <a:lnTo>
                  <a:pt x="5216" y="2079"/>
                </a:lnTo>
                <a:lnTo>
                  <a:pt x="5186" y="2130"/>
                </a:lnTo>
                <a:lnTo>
                  <a:pt x="5158" y="2183"/>
                </a:lnTo>
                <a:lnTo>
                  <a:pt x="5131" y="2237"/>
                </a:lnTo>
                <a:lnTo>
                  <a:pt x="5105" y="2293"/>
                </a:lnTo>
                <a:lnTo>
                  <a:pt x="5080" y="2349"/>
                </a:lnTo>
                <a:lnTo>
                  <a:pt x="5055" y="2407"/>
                </a:lnTo>
                <a:lnTo>
                  <a:pt x="5031" y="2465"/>
                </a:lnTo>
                <a:lnTo>
                  <a:pt x="5008" y="2525"/>
                </a:lnTo>
                <a:lnTo>
                  <a:pt x="4985" y="2585"/>
                </a:lnTo>
                <a:lnTo>
                  <a:pt x="4963" y="2647"/>
                </a:lnTo>
                <a:lnTo>
                  <a:pt x="4943" y="2710"/>
                </a:lnTo>
                <a:lnTo>
                  <a:pt x="4922" y="2774"/>
                </a:lnTo>
                <a:lnTo>
                  <a:pt x="4902" y="2838"/>
                </a:lnTo>
                <a:lnTo>
                  <a:pt x="4883" y="2904"/>
                </a:lnTo>
                <a:lnTo>
                  <a:pt x="4863" y="2970"/>
                </a:lnTo>
                <a:lnTo>
                  <a:pt x="4826" y="3104"/>
                </a:lnTo>
                <a:lnTo>
                  <a:pt x="4791" y="3241"/>
                </a:lnTo>
                <a:lnTo>
                  <a:pt x="4756" y="3380"/>
                </a:lnTo>
                <a:lnTo>
                  <a:pt x="4724" y="3521"/>
                </a:lnTo>
                <a:lnTo>
                  <a:pt x="4690" y="3664"/>
                </a:lnTo>
                <a:lnTo>
                  <a:pt x="4657" y="3807"/>
                </a:lnTo>
                <a:lnTo>
                  <a:pt x="4643" y="3869"/>
                </a:lnTo>
                <a:lnTo>
                  <a:pt x="4629" y="3931"/>
                </a:lnTo>
                <a:lnTo>
                  <a:pt x="4615" y="3993"/>
                </a:lnTo>
                <a:lnTo>
                  <a:pt x="4600" y="4054"/>
                </a:lnTo>
                <a:lnTo>
                  <a:pt x="4586" y="4116"/>
                </a:lnTo>
                <a:lnTo>
                  <a:pt x="4571" y="4178"/>
                </a:lnTo>
                <a:lnTo>
                  <a:pt x="4556" y="4240"/>
                </a:lnTo>
                <a:lnTo>
                  <a:pt x="4541" y="4302"/>
                </a:lnTo>
                <a:lnTo>
                  <a:pt x="4526" y="4364"/>
                </a:lnTo>
                <a:lnTo>
                  <a:pt x="4510" y="4426"/>
                </a:lnTo>
                <a:lnTo>
                  <a:pt x="4494" y="4488"/>
                </a:lnTo>
                <a:lnTo>
                  <a:pt x="4478" y="4550"/>
                </a:lnTo>
                <a:lnTo>
                  <a:pt x="4461" y="4612"/>
                </a:lnTo>
                <a:lnTo>
                  <a:pt x="4445" y="4673"/>
                </a:lnTo>
                <a:lnTo>
                  <a:pt x="4428" y="4734"/>
                </a:lnTo>
                <a:lnTo>
                  <a:pt x="4410" y="4796"/>
                </a:lnTo>
                <a:lnTo>
                  <a:pt x="2241" y="4796"/>
                </a:lnTo>
                <a:lnTo>
                  <a:pt x="2254" y="4737"/>
                </a:lnTo>
                <a:lnTo>
                  <a:pt x="2267" y="4678"/>
                </a:lnTo>
                <a:lnTo>
                  <a:pt x="2279" y="4620"/>
                </a:lnTo>
                <a:lnTo>
                  <a:pt x="2291" y="4561"/>
                </a:lnTo>
                <a:lnTo>
                  <a:pt x="2302" y="4502"/>
                </a:lnTo>
                <a:lnTo>
                  <a:pt x="2314" y="4443"/>
                </a:lnTo>
                <a:lnTo>
                  <a:pt x="2323" y="4385"/>
                </a:lnTo>
                <a:lnTo>
                  <a:pt x="2334" y="4325"/>
                </a:lnTo>
                <a:lnTo>
                  <a:pt x="2344" y="4266"/>
                </a:lnTo>
                <a:lnTo>
                  <a:pt x="2354" y="4206"/>
                </a:lnTo>
                <a:lnTo>
                  <a:pt x="2364" y="4148"/>
                </a:lnTo>
                <a:lnTo>
                  <a:pt x="2373" y="4088"/>
                </a:lnTo>
                <a:lnTo>
                  <a:pt x="2383" y="4028"/>
                </a:lnTo>
                <a:lnTo>
                  <a:pt x="2393" y="3968"/>
                </a:lnTo>
                <a:lnTo>
                  <a:pt x="2402" y="3908"/>
                </a:lnTo>
                <a:lnTo>
                  <a:pt x="2412" y="3849"/>
                </a:lnTo>
                <a:lnTo>
                  <a:pt x="2421" y="3786"/>
                </a:lnTo>
                <a:lnTo>
                  <a:pt x="2431" y="3723"/>
                </a:lnTo>
                <a:lnTo>
                  <a:pt x="2441" y="3659"/>
                </a:lnTo>
                <a:lnTo>
                  <a:pt x="2451" y="3596"/>
                </a:lnTo>
                <a:lnTo>
                  <a:pt x="2462" y="3533"/>
                </a:lnTo>
                <a:lnTo>
                  <a:pt x="2471" y="3469"/>
                </a:lnTo>
                <a:lnTo>
                  <a:pt x="2482" y="3406"/>
                </a:lnTo>
                <a:lnTo>
                  <a:pt x="2493" y="3343"/>
                </a:lnTo>
                <a:lnTo>
                  <a:pt x="2504" y="3279"/>
                </a:lnTo>
                <a:lnTo>
                  <a:pt x="2516" y="3215"/>
                </a:lnTo>
                <a:lnTo>
                  <a:pt x="2528" y="3152"/>
                </a:lnTo>
                <a:lnTo>
                  <a:pt x="2540" y="3087"/>
                </a:lnTo>
                <a:lnTo>
                  <a:pt x="2553" y="3023"/>
                </a:lnTo>
                <a:lnTo>
                  <a:pt x="2566" y="2959"/>
                </a:lnTo>
                <a:lnTo>
                  <a:pt x="2580" y="2895"/>
                </a:lnTo>
                <a:lnTo>
                  <a:pt x="2594" y="2831"/>
                </a:lnTo>
                <a:lnTo>
                  <a:pt x="2545" y="2895"/>
                </a:lnTo>
                <a:lnTo>
                  <a:pt x="2496" y="2958"/>
                </a:lnTo>
                <a:lnTo>
                  <a:pt x="2446" y="3020"/>
                </a:lnTo>
                <a:lnTo>
                  <a:pt x="2396" y="3080"/>
                </a:lnTo>
                <a:lnTo>
                  <a:pt x="2346" y="3139"/>
                </a:lnTo>
                <a:lnTo>
                  <a:pt x="2296" y="3195"/>
                </a:lnTo>
                <a:lnTo>
                  <a:pt x="2245" y="3251"/>
                </a:lnTo>
                <a:lnTo>
                  <a:pt x="2194" y="3305"/>
                </a:lnTo>
                <a:lnTo>
                  <a:pt x="2143" y="3357"/>
                </a:lnTo>
                <a:lnTo>
                  <a:pt x="2091" y="3407"/>
                </a:lnTo>
                <a:lnTo>
                  <a:pt x="2040" y="3456"/>
                </a:lnTo>
                <a:lnTo>
                  <a:pt x="1988" y="3504"/>
                </a:lnTo>
                <a:lnTo>
                  <a:pt x="1936" y="3550"/>
                </a:lnTo>
                <a:lnTo>
                  <a:pt x="1884" y="3594"/>
                </a:lnTo>
                <a:lnTo>
                  <a:pt x="1831" y="3637"/>
                </a:lnTo>
                <a:lnTo>
                  <a:pt x="1779" y="3678"/>
                </a:lnTo>
                <a:lnTo>
                  <a:pt x="1735" y="3709"/>
                </a:lnTo>
                <a:lnTo>
                  <a:pt x="1693" y="3740"/>
                </a:lnTo>
                <a:lnTo>
                  <a:pt x="1649" y="3770"/>
                </a:lnTo>
                <a:lnTo>
                  <a:pt x="1607" y="3799"/>
                </a:lnTo>
                <a:lnTo>
                  <a:pt x="1563" y="3827"/>
                </a:lnTo>
                <a:lnTo>
                  <a:pt x="1520" y="3853"/>
                </a:lnTo>
                <a:lnTo>
                  <a:pt x="1476" y="3879"/>
                </a:lnTo>
                <a:lnTo>
                  <a:pt x="1432" y="3903"/>
                </a:lnTo>
                <a:lnTo>
                  <a:pt x="1388" y="3926"/>
                </a:lnTo>
                <a:lnTo>
                  <a:pt x="1344" y="3949"/>
                </a:lnTo>
                <a:lnTo>
                  <a:pt x="1300" y="3969"/>
                </a:lnTo>
                <a:lnTo>
                  <a:pt x="1255" y="3990"/>
                </a:lnTo>
                <a:lnTo>
                  <a:pt x="1211" y="4009"/>
                </a:lnTo>
                <a:lnTo>
                  <a:pt x="1166" y="4027"/>
                </a:lnTo>
                <a:lnTo>
                  <a:pt x="1122" y="4043"/>
                </a:lnTo>
                <a:lnTo>
                  <a:pt x="1076" y="4059"/>
                </a:lnTo>
                <a:lnTo>
                  <a:pt x="1031" y="4074"/>
                </a:lnTo>
                <a:lnTo>
                  <a:pt x="985" y="4087"/>
                </a:lnTo>
                <a:lnTo>
                  <a:pt x="940" y="4100"/>
                </a:lnTo>
                <a:lnTo>
                  <a:pt x="894" y="4111"/>
                </a:lnTo>
                <a:lnTo>
                  <a:pt x="848" y="4121"/>
                </a:lnTo>
                <a:lnTo>
                  <a:pt x="803" y="4129"/>
                </a:lnTo>
                <a:lnTo>
                  <a:pt x="756" y="4138"/>
                </a:lnTo>
                <a:lnTo>
                  <a:pt x="710" y="4144"/>
                </a:lnTo>
                <a:lnTo>
                  <a:pt x="663" y="4150"/>
                </a:lnTo>
                <a:lnTo>
                  <a:pt x="616" y="4154"/>
                </a:lnTo>
                <a:lnTo>
                  <a:pt x="570" y="4157"/>
                </a:lnTo>
                <a:lnTo>
                  <a:pt x="523" y="4160"/>
                </a:lnTo>
                <a:lnTo>
                  <a:pt x="475" y="4161"/>
                </a:lnTo>
                <a:lnTo>
                  <a:pt x="428" y="4161"/>
                </a:lnTo>
                <a:lnTo>
                  <a:pt x="380" y="4160"/>
                </a:lnTo>
                <a:lnTo>
                  <a:pt x="333" y="4156"/>
                </a:lnTo>
                <a:lnTo>
                  <a:pt x="0" y="4136"/>
                </a:lnTo>
                <a:lnTo>
                  <a:pt x="269" y="3940"/>
                </a:lnTo>
                <a:lnTo>
                  <a:pt x="336" y="3891"/>
                </a:lnTo>
                <a:lnTo>
                  <a:pt x="399" y="3840"/>
                </a:lnTo>
                <a:lnTo>
                  <a:pt x="461" y="3789"/>
                </a:lnTo>
                <a:lnTo>
                  <a:pt x="519" y="3736"/>
                </a:lnTo>
                <a:lnTo>
                  <a:pt x="578" y="3681"/>
                </a:lnTo>
                <a:lnTo>
                  <a:pt x="634" y="3625"/>
                </a:lnTo>
                <a:lnTo>
                  <a:pt x="688" y="3568"/>
                </a:lnTo>
                <a:lnTo>
                  <a:pt x="740" y="3510"/>
                </a:lnTo>
                <a:lnTo>
                  <a:pt x="792" y="3452"/>
                </a:lnTo>
                <a:lnTo>
                  <a:pt x="842" y="3391"/>
                </a:lnTo>
                <a:lnTo>
                  <a:pt x="890" y="3330"/>
                </a:lnTo>
                <a:lnTo>
                  <a:pt x="936" y="3268"/>
                </a:lnTo>
                <a:lnTo>
                  <a:pt x="982" y="3205"/>
                </a:lnTo>
                <a:lnTo>
                  <a:pt x="1026" y="3142"/>
                </a:lnTo>
                <a:lnTo>
                  <a:pt x="1069" y="3077"/>
                </a:lnTo>
                <a:lnTo>
                  <a:pt x="1111" y="3011"/>
                </a:lnTo>
                <a:lnTo>
                  <a:pt x="1152" y="2945"/>
                </a:lnTo>
                <a:lnTo>
                  <a:pt x="1191" y="2879"/>
                </a:lnTo>
                <a:lnTo>
                  <a:pt x="1230" y="2811"/>
                </a:lnTo>
                <a:lnTo>
                  <a:pt x="1268" y="2743"/>
                </a:lnTo>
                <a:lnTo>
                  <a:pt x="1307" y="2674"/>
                </a:lnTo>
                <a:lnTo>
                  <a:pt x="1342" y="2605"/>
                </a:lnTo>
                <a:lnTo>
                  <a:pt x="1378" y="2535"/>
                </a:lnTo>
                <a:lnTo>
                  <a:pt x="1414" y="2465"/>
                </a:lnTo>
                <a:lnTo>
                  <a:pt x="1484" y="2324"/>
                </a:lnTo>
                <a:lnTo>
                  <a:pt x="1552" y="2181"/>
                </a:lnTo>
                <a:lnTo>
                  <a:pt x="1618" y="2037"/>
                </a:lnTo>
                <a:lnTo>
                  <a:pt x="1684" y="1893"/>
                </a:lnTo>
                <a:lnTo>
                  <a:pt x="1740" y="1773"/>
                </a:lnTo>
                <a:lnTo>
                  <a:pt x="1796" y="1652"/>
                </a:lnTo>
                <a:lnTo>
                  <a:pt x="1853" y="1532"/>
                </a:lnTo>
                <a:lnTo>
                  <a:pt x="1910" y="1413"/>
                </a:lnTo>
                <a:lnTo>
                  <a:pt x="1968" y="1293"/>
                </a:lnTo>
                <a:lnTo>
                  <a:pt x="2029" y="1175"/>
                </a:lnTo>
                <a:lnTo>
                  <a:pt x="2060" y="1115"/>
                </a:lnTo>
                <a:lnTo>
                  <a:pt x="2091" y="1056"/>
                </a:lnTo>
                <a:lnTo>
                  <a:pt x="2124" y="997"/>
                </a:lnTo>
                <a:lnTo>
                  <a:pt x="2157" y="940"/>
                </a:lnTo>
                <a:lnTo>
                  <a:pt x="2189" y="881"/>
                </a:lnTo>
                <a:lnTo>
                  <a:pt x="2223" y="823"/>
                </a:lnTo>
                <a:lnTo>
                  <a:pt x="2258" y="767"/>
                </a:lnTo>
                <a:lnTo>
                  <a:pt x="2294" y="709"/>
                </a:lnTo>
                <a:lnTo>
                  <a:pt x="2330" y="653"/>
                </a:lnTo>
                <a:lnTo>
                  <a:pt x="2367" y="596"/>
                </a:lnTo>
                <a:lnTo>
                  <a:pt x="2405" y="541"/>
                </a:lnTo>
                <a:lnTo>
                  <a:pt x="2444" y="485"/>
                </a:lnTo>
                <a:lnTo>
                  <a:pt x="2483" y="430"/>
                </a:lnTo>
                <a:lnTo>
                  <a:pt x="2525" y="375"/>
                </a:lnTo>
                <a:lnTo>
                  <a:pt x="2566" y="321"/>
                </a:lnTo>
                <a:lnTo>
                  <a:pt x="2609" y="268"/>
                </a:lnTo>
                <a:lnTo>
                  <a:pt x="2653" y="214"/>
                </a:lnTo>
                <a:lnTo>
                  <a:pt x="2698" y="162"/>
                </a:lnTo>
                <a:lnTo>
                  <a:pt x="2744" y="111"/>
                </a:lnTo>
                <a:lnTo>
                  <a:pt x="2791" y="59"/>
                </a:lnTo>
                <a:lnTo>
                  <a:pt x="2806" y="45"/>
                </a:lnTo>
                <a:lnTo>
                  <a:pt x="2820" y="30"/>
                </a:lnTo>
                <a:lnTo>
                  <a:pt x="2835" y="15"/>
                </a:lnTo>
                <a:lnTo>
                  <a:pt x="2849" y="0"/>
                </a:lnTo>
                <a:close/>
                <a:moveTo>
                  <a:pt x="5954" y="1466"/>
                </a:moveTo>
                <a:lnTo>
                  <a:pt x="5954" y="4796"/>
                </a:lnTo>
                <a:lnTo>
                  <a:pt x="4566" y="4796"/>
                </a:lnTo>
                <a:lnTo>
                  <a:pt x="4580" y="4746"/>
                </a:lnTo>
                <a:lnTo>
                  <a:pt x="4593" y="4696"/>
                </a:lnTo>
                <a:lnTo>
                  <a:pt x="4607" y="4647"/>
                </a:lnTo>
                <a:lnTo>
                  <a:pt x="4620" y="4597"/>
                </a:lnTo>
                <a:lnTo>
                  <a:pt x="4633" y="4547"/>
                </a:lnTo>
                <a:lnTo>
                  <a:pt x="4646" y="4497"/>
                </a:lnTo>
                <a:lnTo>
                  <a:pt x="4658" y="4448"/>
                </a:lnTo>
                <a:lnTo>
                  <a:pt x="4672" y="4398"/>
                </a:lnTo>
                <a:lnTo>
                  <a:pt x="4672" y="4398"/>
                </a:lnTo>
                <a:lnTo>
                  <a:pt x="4687" y="4335"/>
                </a:lnTo>
                <a:lnTo>
                  <a:pt x="4702" y="4272"/>
                </a:lnTo>
                <a:lnTo>
                  <a:pt x="4717" y="4206"/>
                </a:lnTo>
                <a:lnTo>
                  <a:pt x="4734" y="4140"/>
                </a:lnTo>
                <a:lnTo>
                  <a:pt x="4749" y="4074"/>
                </a:lnTo>
                <a:lnTo>
                  <a:pt x="4764" y="4006"/>
                </a:lnTo>
                <a:lnTo>
                  <a:pt x="4779" y="3939"/>
                </a:lnTo>
                <a:lnTo>
                  <a:pt x="4795" y="3871"/>
                </a:lnTo>
                <a:lnTo>
                  <a:pt x="4808" y="3816"/>
                </a:lnTo>
                <a:lnTo>
                  <a:pt x="4821" y="3759"/>
                </a:lnTo>
                <a:lnTo>
                  <a:pt x="4833" y="3704"/>
                </a:lnTo>
                <a:lnTo>
                  <a:pt x="4846" y="3649"/>
                </a:lnTo>
                <a:lnTo>
                  <a:pt x="4859" y="3592"/>
                </a:lnTo>
                <a:lnTo>
                  <a:pt x="4872" y="3537"/>
                </a:lnTo>
                <a:lnTo>
                  <a:pt x="4885" y="3481"/>
                </a:lnTo>
                <a:lnTo>
                  <a:pt x="4899" y="3426"/>
                </a:lnTo>
                <a:lnTo>
                  <a:pt x="4912" y="3370"/>
                </a:lnTo>
                <a:lnTo>
                  <a:pt x="4926" y="3314"/>
                </a:lnTo>
                <a:lnTo>
                  <a:pt x="4940" y="3258"/>
                </a:lnTo>
                <a:lnTo>
                  <a:pt x="4955" y="3203"/>
                </a:lnTo>
                <a:lnTo>
                  <a:pt x="4969" y="3147"/>
                </a:lnTo>
                <a:lnTo>
                  <a:pt x="4984" y="3092"/>
                </a:lnTo>
                <a:lnTo>
                  <a:pt x="4999" y="3037"/>
                </a:lnTo>
                <a:lnTo>
                  <a:pt x="5016" y="2982"/>
                </a:lnTo>
                <a:lnTo>
                  <a:pt x="5034" y="2917"/>
                </a:lnTo>
                <a:lnTo>
                  <a:pt x="5054" y="2850"/>
                </a:lnTo>
                <a:lnTo>
                  <a:pt x="5075" y="2784"/>
                </a:lnTo>
                <a:lnTo>
                  <a:pt x="5097" y="2717"/>
                </a:lnTo>
                <a:lnTo>
                  <a:pt x="5121" y="2648"/>
                </a:lnTo>
                <a:lnTo>
                  <a:pt x="5146" y="2580"/>
                </a:lnTo>
                <a:lnTo>
                  <a:pt x="5173" y="2511"/>
                </a:lnTo>
                <a:lnTo>
                  <a:pt x="5202" y="2443"/>
                </a:lnTo>
                <a:lnTo>
                  <a:pt x="5231" y="2374"/>
                </a:lnTo>
                <a:lnTo>
                  <a:pt x="5264" y="2307"/>
                </a:lnTo>
                <a:lnTo>
                  <a:pt x="5280" y="2273"/>
                </a:lnTo>
                <a:lnTo>
                  <a:pt x="5297" y="2240"/>
                </a:lnTo>
                <a:lnTo>
                  <a:pt x="5315" y="2208"/>
                </a:lnTo>
                <a:lnTo>
                  <a:pt x="5332" y="2175"/>
                </a:lnTo>
                <a:lnTo>
                  <a:pt x="5351" y="2144"/>
                </a:lnTo>
                <a:lnTo>
                  <a:pt x="5370" y="2112"/>
                </a:lnTo>
                <a:lnTo>
                  <a:pt x="5390" y="2082"/>
                </a:lnTo>
                <a:lnTo>
                  <a:pt x="5410" y="2051"/>
                </a:lnTo>
                <a:lnTo>
                  <a:pt x="5430" y="2022"/>
                </a:lnTo>
                <a:lnTo>
                  <a:pt x="5451" y="1992"/>
                </a:lnTo>
                <a:lnTo>
                  <a:pt x="5473" y="1964"/>
                </a:lnTo>
                <a:lnTo>
                  <a:pt x="5496" y="1936"/>
                </a:lnTo>
                <a:lnTo>
                  <a:pt x="5553" y="1866"/>
                </a:lnTo>
                <a:lnTo>
                  <a:pt x="5612" y="1800"/>
                </a:lnTo>
                <a:lnTo>
                  <a:pt x="5670" y="1737"/>
                </a:lnTo>
                <a:lnTo>
                  <a:pt x="5727" y="1677"/>
                </a:lnTo>
                <a:lnTo>
                  <a:pt x="5784" y="1619"/>
                </a:lnTo>
                <a:lnTo>
                  <a:pt x="5841" y="1566"/>
                </a:lnTo>
                <a:lnTo>
                  <a:pt x="5897" y="1515"/>
                </a:lnTo>
                <a:lnTo>
                  <a:pt x="5954" y="146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62917195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1" y="0"/>
            <a:ext cx="11037889" cy="10288588"/>
          </a:xfrm>
          <a:custGeom>
            <a:avLst/>
            <a:gdLst>
              <a:gd name="T0" fmla="*/ 7162 w 13899"/>
              <a:gd name="T1" fmla="*/ 367 h 12948"/>
              <a:gd name="T2" fmla="*/ 7381 w 13899"/>
              <a:gd name="T3" fmla="*/ 888 h 12948"/>
              <a:gd name="T4" fmla="*/ 7514 w 13899"/>
              <a:gd name="T5" fmla="*/ 960 h 12948"/>
              <a:gd name="T6" fmla="*/ 7553 w 13899"/>
              <a:gd name="T7" fmla="*/ 436 h 12948"/>
              <a:gd name="T8" fmla="*/ 10995 w 13899"/>
              <a:gd name="T9" fmla="*/ 0 h 12948"/>
              <a:gd name="T10" fmla="*/ 11119 w 13899"/>
              <a:gd name="T11" fmla="*/ 864 h 12948"/>
              <a:gd name="T12" fmla="*/ 11260 w 13899"/>
              <a:gd name="T13" fmla="*/ 1731 h 12948"/>
              <a:gd name="T14" fmla="*/ 11521 w 13899"/>
              <a:gd name="T15" fmla="*/ 3339 h 12948"/>
              <a:gd name="T16" fmla="*/ 11697 w 13899"/>
              <a:gd name="T17" fmla="*/ 4711 h 12948"/>
              <a:gd name="T18" fmla="*/ 11786 w 13899"/>
              <a:gd name="T19" fmla="*/ 6100 h 12948"/>
              <a:gd name="T20" fmla="*/ 11743 w 13899"/>
              <a:gd name="T21" fmla="*/ 7509 h 12948"/>
              <a:gd name="T22" fmla="*/ 11585 w 13899"/>
              <a:gd name="T23" fmla="*/ 8633 h 12948"/>
              <a:gd name="T24" fmla="*/ 11394 w 13899"/>
              <a:gd name="T25" fmla="*/ 9326 h 12948"/>
              <a:gd name="T26" fmla="*/ 11119 w 13899"/>
              <a:gd name="T27" fmla="*/ 9977 h 12948"/>
              <a:gd name="T28" fmla="*/ 10747 w 13899"/>
              <a:gd name="T29" fmla="*/ 10585 h 12948"/>
              <a:gd name="T30" fmla="*/ 10276 w 13899"/>
              <a:gd name="T31" fmla="*/ 11145 h 12948"/>
              <a:gd name="T32" fmla="*/ 9709 w 13899"/>
              <a:gd name="T33" fmla="*/ 11642 h 12948"/>
              <a:gd name="T34" fmla="*/ 9068 w 13899"/>
              <a:gd name="T35" fmla="*/ 12071 h 12948"/>
              <a:gd name="T36" fmla="*/ 8366 w 13899"/>
              <a:gd name="T37" fmla="*/ 12440 h 12948"/>
              <a:gd name="T38" fmla="*/ 7616 w 13899"/>
              <a:gd name="T39" fmla="*/ 12753 h 12948"/>
              <a:gd name="T40" fmla="*/ 366 w 13899"/>
              <a:gd name="T41" fmla="*/ 12825 h 12948"/>
              <a:gd name="T42" fmla="*/ 998 w 13899"/>
              <a:gd name="T43" fmla="*/ 11983 h 12948"/>
              <a:gd name="T44" fmla="*/ 1491 w 13899"/>
              <a:gd name="T45" fmla="*/ 11158 h 12948"/>
              <a:gd name="T46" fmla="*/ 1775 w 13899"/>
              <a:gd name="T47" fmla="*/ 10544 h 12948"/>
              <a:gd name="T48" fmla="*/ 1985 w 13899"/>
              <a:gd name="T49" fmla="*/ 9955 h 12948"/>
              <a:gd name="T50" fmla="*/ 2144 w 13899"/>
              <a:gd name="T51" fmla="*/ 9349 h 12948"/>
              <a:gd name="T52" fmla="*/ 2255 w 13899"/>
              <a:gd name="T53" fmla="*/ 8721 h 12948"/>
              <a:gd name="T54" fmla="*/ 2308 w 13899"/>
              <a:gd name="T55" fmla="*/ 8246 h 12948"/>
              <a:gd name="T56" fmla="*/ 2301 w 13899"/>
              <a:gd name="T57" fmla="*/ 7224 h 12948"/>
              <a:gd name="T58" fmla="*/ 2082 w 13899"/>
              <a:gd name="T59" fmla="*/ 5959 h 12948"/>
              <a:gd name="T60" fmla="*/ 1694 w 13899"/>
              <a:gd name="T61" fmla="*/ 4624 h 12948"/>
              <a:gd name="T62" fmla="*/ 1195 w 13899"/>
              <a:gd name="T63" fmla="*/ 3238 h 12948"/>
              <a:gd name="T64" fmla="*/ 597 w 13899"/>
              <a:gd name="T65" fmla="*/ 1695 h 12948"/>
              <a:gd name="T66" fmla="*/ 242 w 13899"/>
              <a:gd name="T67" fmla="*/ 762 h 12948"/>
              <a:gd name="T68" fmla="*/ 13899 w 13899"/>
              <a:gd name="T69" fmla="*/ 12948 h 12948"/>
              <a:gd name="T70" fmla="*/ 9337 w 13899"/>
              <a:gd name="T71" fmla="*/ 12418 h 12948"/>
              <a:gd name="T72" fmla="*/ 10385 w 13899"/>
              <a:gd name="T73" fmla="*/ 11639 h 12948"/>
              <a:gd name="T74" fmla="*/ 11227 w 13899"/>
              <a:gd name="T75" fmla="*/ 10656 h 12948"/>
              <a:gd name="T76" fmla="*/ 11824 w 13899"/>
              <a:gd name="T77" fmla="*/ 9434 h 12948"/>
              <a:gd name="T78" fmla="*/ 12746 w 13899"/>
              <a:gd name="T79" fmla="*/ 8282 h 12948"/>
              <a:gd name="T80" fmla="*/ 12978 w 13899"/>
              <a:gd name="T81" fmla="*/ 8759 h 12948"/>
              <a:gd name="T82" fmla="*/ 13189 w 13899"/>
              <a:gd name="T83" fmla="*/ 9291 h 12948"/>
              <a:gd name="T84" fmla="*/ 13493 w 13899"/>
              <a:gd name="T85" fmla="*/ 10303 h 12948"/>
              <a:gd name="T86" fmla="*/ 13670 w 13899"/>
              <a:gd name="T87" fmla="*/ 11121 h 12948"/>
              <a:gd name="T88" fmla="*/ 13768 w 13899"/>
              <a:gd name="T89" fmla="*/ 11707 h 12948"/>
              <a:gd name="T90" fmla="*/ 13850 w 13899"/>
              <a:gd name="T91" fmla="*/ 12372 h 12948"/>
              <a:gd name="T92" fmla="*/ 0 w 13899"/>
              <a:gd name="T93" fmla="*/ 12782 h 12948"/>
              <a:gd name="T94" fmla="*/ 267 w 13899"/>
              <a:gd name="T95" fmla="*/ 2063 h 12948"/>
              <a:gd name="T96" fmla="*/ 666 w 13899"/>
              <a:gd name="T97" fmla="*/ 3087 h 12948"/>
              <a:gd name="T98" fmla="*/ 1081 w 13899"/>
              <a:gd name="T99" fmla="*/ 4202 h 12948"/>
              <a:gd name="T100" fmla="*/ 1394 w 13899"/>
              <a:gd name="T101" fmla="*/ 5135 h 12948"/>
              <a:gd name="T102" fmla="*/ 1597 w 13899"/>
              <a:gd name="T103" fmla="*/ 5843 h 12948"/>
              <a:gd name="T104" fmla="*/ 1764 w 13899"/>
              <a:gd name="T105" fmla="*/ 6589 h 12948"/>
              <a:gd name="T106" fmla="*/ 1867 w 13899"/>
              <a:gd name="T107" fmla="*/ 7356 h 12948"/>
              <a:gd name="T108" fmla="*/ 1874 w 13899"/>
              <a:gd name="T109" fmla="*/ 8111 h 12948"/>
              <a:gd name="T110" fmla="*/ 1701 w 13899"/>
              <a:gd name="T111" fmla="*/ 9398 h 12948"/>
              <a:gd name="T112" fmla="*/ 1387 w 13899"/>
              <a:gd name="T113" fmla="*/ 10558 h 12948"/>
              <a:gd name="T114" fmla="*/ 957 w 13899"/>
              <a:gd name="T115" fmla="*/ 11515 h 12948"/>
              <a:gd name="T116" fmla="*/ 430 w 13899"/>
              <a:gd name="T117" fmla="*/ 1230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99" h="12948">
                <a:moveTo>
                  <a:pt x="0" y="0"/>
                </a:moveTo>
                <a:lnTo>
                  <a:pt x="7002" y="0"/>
                </a:lnTo>
                <a:lnTo>
                  <a:pt x="7036" y="74"/>
                </a:lnTo>
                <a:lnTo>
                  <a:pt x="7067" y="147"/>
                </a:lnTo>
                <a:lnTo>
                  <a:pt x="7099" y="220"/>
                </a:lnTo>
                <a:lnTo>
                  <a:pt x="7131" y="294"/>
                </a:lnTo>
                <a:lnTo>
                  <a:pt x="7162" y="367"/>
                </a:lnTo>
                <a:lnTo>
                  <a:pt x="7194" y="441"/>
                </a:lnTo>
                <a:lnTo>
                  <a:pt x="7226" y="516"/>
                </a:lnTo>
                <a:lnTo>
                  <a:pt x="7258" y="589"/>
                </a:lnTo>
                <a:lnTo>
                  <a:pt x="7289" y="664"/>
                </a:lnTo>
                <a:lnTo>
                  <a:pt x="7320" y="739"/>
                </a:lnTo>
                <a:lnTo>
                  <a:pt x="7350" y="814"/>
                </a:lnTo>
                <a:lnTo>
                  <a:pt x="7381" y="888"/>
                </a:lnTo>
                <a:lnTo>
                  <a:pt x="7412" y="963"/>
                </a:lnTo>
                <a:lnTo>
                  <a:pt x="7442" y="1038"/>
                </a:lnTo>
                <a:lnTo>
                  <a:pt x="7471" y="1114"/>
                </a:lnTo>
                <a:lnTo>
                  <a:pt x="7501" y="1189"/>
                </a:lnTo>
                <a:lnTo>
                  <a:pt x="7505" y="1113"/>
                </a:lnTo>
                <a:lnTo>
                  <a:pt x="7508" y="1037"/>
                </a:lnTo>
                <a:lnTo>
                  <a:pt x="7514" y="960"/>
                </a:lnTo>
                <a:lnTo>
                  <a:pt x="7518" y="884"/>
                </a:lnTo>
                <a:lnTo>
                  <a:pt x="7523" y="809"/>
                </a:lnTo>
                <a:lnTo>
                  <a:pt x="7529" y="733"/>
                </a:lnTo>
                <a:lnTo>
                  <a:pt x="7534" y="658"/>
                </a:lnTo>
                <a:lnTo>
                  <a:pt x="7540" y="585"/>
                </a:lnTo>
                <a:lnTo>
                  <a:pt x="7547" y="510"/>
                </a:lnTo>
                <a:lnTo>
                  <a:pt x="7553" y="436"/>
                </a:lnTo>
                <a:lnTo>
                  <a:pt x="7560" y="363"/>
                </a:lnTo>
                <a:lnTo>
                  <a:pt x="7567" y="290"/>
                </a:lnTo>
                <a:lnTo>
                  <a:pt x="7575" y="216"/>
                </a:lnTo>
                <a:lnTo>
                  <a:pt x="7583" y="144"/>
                </a:lnTo>
                <a:lnTo>
                  <a:pt x="7592" y="72"/>
                </a:lnTo>
                <a:lnTo>
                  <a:pt x="7601" y="0"/>
                </a:lnTo>
                <a:lnTo>
                  <a:pt x="10995" y="0"/>
                </a:lnTo>
                <a:lnTo>
                  <a:pt x="11012" y="124"/>
                </a:lnTo>
                <a:lnTo>
                  <a:pt x="11028" y="246"/>
                </a:lnTo>
                <a:lnTo>
                  <a:pt x="11045" y="370"/>
                </a:lnTo>
                <a:lnTo>
                  <a:pt x="11064" y="494"/>
                </a:lnTo>
                <a:lnTo>
                  <a:pt x="11081" y="616"/>
                </a:lnTo>
                <a:lnTo>
                  <a:pt x="11100" y="740"/>
                </a:lnTo>
                <a:lnTo>
                  <a:pt x="11119" y="864"/>
                </a:lnTo>
                <a:lnTo>
                  <a:pt x="11139" y="988"/>
                </a:lnTo>
                <a:lnTo>
                  <a:pt x="11158" y="1112"/>
                </a:lnTo>
                <a:lnTo>
                  <a:pt x="11178" y="1234"/>
                </a:lnTo>
                <a:lnTo>
                  <a:pt x="11198" y="1358"/>
                </a:lnTo>
                <a:lnTo>
                  <a:pt x="11218" y="1482"/>
                </a:lnTo>
                <a:lnTo>
                  <a:pt x="11239" y="1605"/>
                </a:lnTo>
                <a:lnTo>
                  <a:pt x="11260" y="1731"/>
                </a:lnTo>
                <a:lnTo>
                  <a:pt x="11280" y="1854"/>
                </a:lnTo>
                <a:lnTo>
                  <a:pt x="11301" y="1978"/>
                </a:lnTo>
                <a:lnTo>
                  <a:pt x="11365" y="2365"/>
                </a:lnTo>
                <a:lnTo>
                  <a:pt x="11429" y="2754"/>
                </a:lnTo>
                <a:lnTo>
                  <a:pt x="11461" y="2948"/>
                </a:lnTo>
                <a:lnTo>
                  <a:pt x="11491" y="3143"/>
                </a:lnTo>
                <a:lnTo>
                  <a:pt x="11521" y="3339"/>
                </a:lnTo>
                <a:lnTo>
                  <a:pt x="11550" y="3534"/>
                </a:lnTo>
                <a:lnTo>
                  <a:pt x="11577" y="3729"/>
                </a:lnTo>
                <a:lnTo>
                  <a:pt x="11605" y="3924"/>
                </a:lnTo>
                <a:lnTo>
                  <a:pt x="11629" y="4120"/>
                </a:lnTo>
                <a:lnTo>
                  <a:pt x="11654" y="4318"/>
                </a:lnTo>
                <a:lnTo>
                  <a:pt x="11677" y="4513"/>
                </a:lnTo>
                <a:lnTo>
                  <a:pt x="11697" y="4711"/>
                </a:lnTo>
                <a:lnTo>
                  <a:pt x="11716" y="4908"/>
                </a:lnTo>
                <a:lnTo>
                  <a:pt x="11733" y="5105"/>
                </a:lnTo>
                <a:lnTo>
                  <a:pt x="11749" y="5304"/>
                </a:lnTo>
                <a:lnTo>
                  <a:pt x="11762" y="5502"/>
                </a:lnTo>
                <a:lnTo>
                  <a:pt x="11772" y="5701"/>
                </a:lnTo>
                <a:lnTo>
                  <a:pt x="11781" y="5900"/>
                </a:lnTo>
                <a:lnTo>
                  <a:pt x="11786" y="6100"/>
                </a:lnTo>
                <a:lnTo>
                  <a:pt x="11789" y="6300"/>
                </a:lnTo>
                <a:lnTo>
                  <a:pt x="11789" y="6500"/>
                </a:lnTo>
                <a:lnTo>
                  <a:pt x="11786" y="6700"/>
                </a:lnTo>
                <a:lnTo>
                  <a:pt x="11781" y="6902"/>
                </a:lnTo>
                <a:lnTo>
                  <a:pt x="11772" y="7103"/>
                </a:lnTo>
                <a:lnTo>
                  <a:pt x="11759" y="7306"/>
                </a:lnTo>
                <a:lnTo>
                  <a:pt x="11743" y="7509"/>
                </a:lnTo>
                <a:lnTo>
                  <a:pt x="11723" y="7712"/>
                </a:lnTo>
                <a:lnTo>
                  <a:pt x="11700" y="7915"/>
                </a:lnTo>
                <a:lnTo>
                  <a:pt x="11672" y="8119"/>
                </a:lnTo>
                <a:lnTo>
                  <a:pt x="11642" y="8325"/>
                </a:lnTo>
                <a:lnTo>
                  <a:pt x="11625" y="8429"/>
                </a:lnTo>
                <a:lnTo>
                  <a:pt x="11605" y="8531"/>
                </a:lnTo>
                <a:lnTo>
                  <a:pt x="11585" y="8633"/>
                </a:lnTo>
                <a:lnTo>
                  <a:pt x="11563" y="8736"/>
                </a:lnTo>
                <a:lnTo>
                  <a:pt x="11538" y="8835"/>
                </a:lnTo>
                <a:lnTo>
                  <a:pt x="11512" y="8936"/>
                </a:lnTo>
                <a:lnTo>
                  <a:pt x="11487" y="9034"/>
                </a:lnTo>
                <a:lnTo>
                  <a:pt x="11458" y="9133"/>
                </a:lnTo>
                <a:lnTo>
                  <a:pt x="11426" y="9229"/>
                </a:lnTo>
                <a:lnTo>
                  <a:pt x="11394" y="9326"/>
                </a:lnTo>
                <a:lnTo>
                  <a:pt x="11361" y="9421"/>
                </a:lnTo>
                <a:lnTo>
                  <a:pt x="11325" y="9516"/>
                </a:lnTo>
                <a:lnTo>
                  <a:pt x="11288" y="9609"/>
                </a:lnTo>
                <a:lnTo>
                  <a:pt x="11249" y="9703"/>
                </a:lnTo>
                <a:lnTo>
                  <a:pt x="11207" y="9794"/>
                </a:lnTo>
                <a:lnTo>
                  <a:pt x="11164" y="9886"/>
                </a:lnTo>
                <a:lnTo>
                  <a:pt x="11119" y="9977"/>
                </a:lnTo>
                <a:lnTo>
                  <a:pt x="11071" y="10066"/>
                </a:lnTo>
                <a:lnTo>
                  <a:pt x="11022" y="10155"/>
                </a:lnTo>
                <a:lnTo>
                  <a:pt x="10972" y="10243"/>
                </a:lnTo>
                <a:lnTo>
                  <a:pt x="10919" y="10331"/>
                </a:lnTo>
                <a:lnTo>
                  <a:pt x="10864" y="10416"/>
                </a:lnTo>
                <a:lnTo>
                  <a:pt x="10806" y="10501"/>
                </a:lnTo>
                <a:lnTo>
                  <a:pt x="10747" y="10585"/>
                </a:lnTo>
                <a:lnTo>
                  <a:pt x="10687" y="10668"/>
                </a:lnTo>
                <a:lnTo>
                  <a:pt x="10623" y="10750"/>
                </a:lnTo>
                <a:lnTo>
                  <a:pt x="10558" y="10832"/>
                </a:lnTo>
                <a:lnTo>
                  <a:pt x="10491" y="10911"/>
                </a:lnTo>
                <a:lnTo>
                  <a:pt x="10421" y="10990"/>
                </a:lnTo>
                <a:lnTo>
                  <a:pt x="10349" y="11068"/>
                </a:lnTo>
                <a:lnTo>
                  <a:pt x="10276" y="11145"/>
                </a:lnTo>
                <a:lnTo>
                  <a:pt x="10199" y="11222"/>
                </a:lnTo>
                <a:lnTo>
                  <a:pt x="10122" y="11295"/>
                </a:lnTo>
                <a:lnTo>
                  <a:pt x="10042" y="11367"/>
                </a:lnTo>
                <a:lnTo>
                  <a:pt x="9962" y="11438"/>
                </a:lnTo>
                <a:lnTo>
                  <a:pt x="9879" y="11508"/>
                </a:lnTo>
                <a:lnTo>
                  <a:pt x="9796" y="11576"/>
                </a:lnTo>
                <a:lnTo>
                  <a:pt x="9709" y="11642"/>
                </a:lnTo>
                <a:lnTo>
                  <a:pt x="9623" y="11707"/>
                </a:lnTo>
                <a:lnTo>
                  <a:pt x="9533" y="11772"/>
                </a:lnTo>
                <a:lnTo>
                  <a:pt x="9444" y="11834"/>
                </a:lnTo>
                <a:lnTo>
                  <a:pt x="9352" y="11895"/>
                </a:lnTo>
                <a:lnTo>
                  <a:pt x="9258" y="11954"/>
                </a:lnTo>
                <a:lnTo>
                  <a:pt x="9164" y="12014"/>
                </a:lnTo>
                <a:lnTo>
                  <a:pt x="9068" y="12071"/>
                </a:lnTo>
                <a:lnTo>
                  <a:pt x="8971" y="12127"/>
                </a:lnTo>
                <a:lnTo>
                  <a:pt x="8873" y="12182"/>
                </a:lnTo>
                <a:lnTo>
                  <a:pt x="8774" y="12237"/>
                </a:lnTo>
                <a:lnTo>
                  <a:pt x="8673" y="12288"/>
                </a:lnTo>
                <a:lnTo>
                  <a:pt x="8572" y="12340"/>
                </a:lnTo>
                <a:lnTo>
                  <a:pt x="8470" y="12391"/>
                </a:lnTo>
                <a:lnTo>
                  <a:pt x="8366" y="12440"/>
                </a:lnTo>
                <a:lnTo>
                  <a:pt x="8261" y="12487"/>
                </a:lnTo>
                <a:lnTo>
                  <a:pt x="8156" y="12535"/>
                </a:lnTo>
                <a:lnTo>
                  <a:pt x="8049" y="12581"/>
                </a:lnTo>
                <a:lnTo>
                  <a:pt x="7942" y="12625"/>
                </a:lnTo>
                <a:lnTo>
                  <a:pt x="7834" y="12669"/>
                </a:lnTo>
                <a:lnTo>
                  <a:pt x="7726" y="12712"/>
                </a:lnTo>
                <a:lnTo>
                  <a:pt x="7616" y="12753"/>
                </a:lnTo>
                <a:lnTo>
                  <a:pt x="7505" y="12794"/>
                </a:lnTo>
                <a:lnTo>
                  <a:pt x="7396" y="12834"/>
                </a:lnTo>
                <a:lnTo>
                  <a:pt x="7283" y="12873"/>
                </a:lnTo>
                <a:lnTo>
                  <a:pt x="7172" y="12910"/>
                </a:lnTo>
                <a:lnTo>
                  <a:pt x="7060" y="12948"/>
                </a:lnTo>
                <a:lnTo>
                  <a:pt x="264" y="12948"/>
                </a:lnTo>
                <a:lnTo>
                  <a:pt x="366" y="12825"/>
                </a:lnTo>
                <a:lnTo>
                  <a:pt x="466" y="12703"/>
                </a:lnTo>
                <a:lnTo>
                  <a:pt x="561" y="12582"/>
                </a:lnTo>
                <a:lnTo>
                  <a:pt x="655" y="12461"/>
                </a:lnTo>
                <a:lnTo>
                  <a:pt x="745" y="12340"/>
                </a:lnTo>
                <a:lnTo>
                  <a:pt x="832" y="12221"/>
                </a:lnTo>
                <a:lnTo>
                  <a:pt x="917" y="12101"/>
                </a:lnTo>
                <a:lnTo>
                  <a:pt x="998" y="11983"/>
                </a:lnTo>
                <a:lnTo>
                  <a:pt x="1077" y="11865"/>
                </a:lnTo>
                <a:lnTo>
                  <a:pt x="1152" y="11747"/>
                </a:lnTo>
                <a:lnTo>
                  <a:pt x="1225" y="11629"/>
                </a:lnTo>
                <a:lnTo>
                  <a:pt x="1296" y="11511"/>
                </a:lnTo>
                <a:lnTo>
                  <a:pt x="1364" y="11394"/>
                </a:lnTo>
                <a:lnTo>
                  <a:pt x="1429" y="11276"/>
                </a:lnTo>
                <a:lnTo>
                  <a:pt x="1491" y="11158"/>
                </a:lnTo>
                <a:lnTo>
                  <a:pt x="1550" y="11042"/>
                </a:lnTo>
                <a:lnTo>
                  <a:pt x="1590" y="10960"/>
                </a:lnTo>
                <a:lnTo>
                  <a:pt x="1630" y="10876"/>
                </a:lnTo>
                <a:lnTo>
                  <a:pt x="1668" y="10794"/>
                </a:lnTo>
                <a:lnTo>
                  <a:pt x="1705" y="10711"/>
                </a:lnTo>
                <a:lnTo>
                  <a:pt x="1740" y="10627"/>
                </a:lnTo>
                <a:lnTo>
                  <a:pt x="1775" y="10544"/>
                </a:lnTo>
                <a:lnTo>
                  <a:pt x="1808" y="10462"/>
                </a:lnTo>
                <a:lnTo>
                  <a:pt x="1841" y="10377"/>
                </a:lnTo>
                <a:lnTo>
                  <a:pt x="1871" y="10293"/>
                </a:lnTo>
                <a:lnTo>
                  <a:pt x="1901" y="10210"/>
                </a:lnTo>
                <a:lnTo>
                  <a:pt x="1930" y="10125"/>
                </a:lnTo>
                <a:lnTo>
                  <a:pt x="1959" y="10040"/>
                </a:lnTo>
                <a:lnTo>
                  <a:pt x="1985" y="9955"/>
                </a:lnTo>
                <a:lnTo>
                  <a:pt x="2011" y="9870"/>
                </a:lnTo>
                <a:lnTo>
                  <a:pt x="2035" y="9784"/>
                </a:lnTo>
                <a:lnTo>
                  <a:pt x="2058" y="9697"/>
                </a:lnTo>
                <a:lnTo>
                  <a:pt x="2082" y="9611"/>
                </a:lnTo>
                <a:lnTo>
                  <a:pt x="2103" y="9524"/>
                </a:lnTo>
                <a:lnTo>
                  <a:pt x="2123" y="9437"/>
                </a:lnTo>
                <a:lnTo>
                  <a:pt x="2144" y="9349"/>
                </a:lnTo>
                <a:lnTo>
                  <a:pt x="2162" y="9261"/>
                </a:lnTo>
                <a:lnTo>
                  <a:pt x="2180" y="9173"/>
                </a:lnTo>
                <a:lnTo>
                  <a:pt x="2197" y="9084"/>
                </a:lnTo>
                <a:lnTo>
                  <a:pt x="2213" y="8993"/>
                </a:lnTo>
                <a:lnTo>
                  <a:pt x="2227" y="8904"/>
                </a:lnTo>
                <a:lnTo>
                  <a:pt x="2242" y="8813"/>
                </a:lnTo>
                <a:lnTo>
                  <a:pt x="2255" y="8721"/>
                </a:lnTo>
                <a:lnTo>
                  <a:pt x="2267" y="8629"/>
                </a:lnTo>
                <a:lnTo>
                  <a:pt x="2279" y="8537"/>
                </a:lnTo>
                <a:lnTo>
                  <a:pt x="2289" y="8443"/>
                </a:lnTo>
                <a:lnTo>
                  <a:pt x="2299" y="8350"/>
                </a:lnTo>
                <a:lnTo>
                  <a:pt x="2308" y="8255"/>
                </a:lnTo>
                <a:lnTo>
                  <a:pt x="2306" y="8255"/>
                </a:lnTo>
                <a:lnTo>
                  <a:pt x="2308" y="8246"/>
                </a:lnTo>
                <a:lnTo>
                  <a:pt x="2309" y="8246"/>
                </a:lnTo>
                <a:lnTo>
                  <a:pt x="2321" y="8081"/>
                </a:lnTo>
                <a:lnTo>
                  <a:pt x="2327" y="7912"/>
                </a:lnTo>
                <a:lnTo>
                  <a:pt x="2328" y="7744"/>
                </a:lnTo>
                <a:lnTo>
                  <a:pt x="2324" y="7572"/>
                </a:lnTo>
                <a:lnTo>
                  <a:pt x="2315" y="7398"/>
                </a:lnTo>
                <a:lnTo>
                  <a:pt x="2301" y="7224"/>
                </a:lnTo>
                <a:lnTo>
                  <a:pt x="2282" y="7048"/>
                </a:lnTo>
                <a:lnTo>
                  <a:pt x="2259" y="6870"/>
                </a:lnTo>
                <a:lnTo>
                  <a:pt x="2231" y="6691"/>
                </a:lnTo>
                <a:lnTo>
                  <a:pt x="2200" y="6510"/>
                </a:lnTo>
                <a:lnTo>
                  <a:pt x="2164" y="6327"/>
                </a:lnTo>
                <a:lnTo>
                  <a:pt x="2125" y="6143"/>
                </a:lnTo>
                <a:lnTo>
                  <a:pt x="2082" y="5959"/>
                </a:lnTo>
                <a:lnTo>
                  <a:pt x="2035" y="5771"/>
                </a:lnTo>
                <a:lnTo>
                  <a:pt x="1986" y="5583"/>
                </a:lnTo>
                <a:lnTo>
                  <a:pt x="1933" y="5394"/>
                </a:lnTo>
                <a:lnTo>
                  <a:pt x="1877" y="5203"/>
                </a:lnTo>
                <a:lnTo>
                  <a:pt x="1819" y="5011"/>
                </a:lnTo>
                <a:lnTo>
                  <a:pt x="1757" y="4818"/>
                </a:lnTo>
                <a:lnTo>
                  <a:pt x="1694" y="4624"/>
                </a:lnTo>
                <a:lnTo>
                  <a:pt x="1629" y="4430"/>
                </a:lnTo>
                <a:lnTo>
                  <a:pt x="1560" y="4233"/>
                </a:lnTo>
                <a:lnTo>
                  <a:pt x="1491" y="4035"/>
                </a:lnTo>
                <a:lnTo>
                  <a:pt x="1419" y="3838"/>
                </a:lnTo>
                <a:lnTo>
                  <a:pt x="1345" y="3638"/>
                </a:lnTo>
                <a:lnTo>
                  <a:pt x="1271" y="3438"/>
                </a:lnTo>
                <a:lnTo>
                  <a:pt x="1195" y="3238"/>
                </a:lnTo>
                <a:lnTo>
                  <a:pt x="1119" y="3036"/>
                </a:lnTo>
                <a:lnTo>
                  <a:pt x="962" y="2630"/>
                </a:lnTo>
                <a:lnTo>
                  <a:pt x="803" y="2221"/>
                </a:lnTo>
                <a:lnTo>
                  <a:pt x="751" y="2090"/>
                </a:lnTo>
                <a:lnTo>
                  <a:pt x="701" y="1958"/>
                </a:lnTo>
                <a:lnTo>
                  <a:pt x="649" y="1827"/>
                </a:lnTo>
                <a:lnTo>
                  <a:pt x="597" y="1695"/>
                </a:lnTo>
                <a:lnTo>
                  <a:pt x="546" y="1562"/>
                </a:lnTo>
                <a:lnTo>
                  <a:pt x="495" y="1428"/>
                </a:lnTo>
                <a:lnTo>
                  <a:pt x="444" y="1296"/>
                </a:lnTo>
                <a:lnTo>
                  <a:pt x="394" y="1163"/>
                </a:lnTo>
                <a:lnTo>
                  <a:pt x="343" y="1029"/>
                </a:lnTo>
                <a:lnTo>
                  <a:pt x="293" y="896"/>
                </a:lnTo>
                <a:lnTo>
                  <a:pt x="242" y="762"/>
                </a:lnTo>
                <a:lnTo>
                  <a:pt x="193" y="628"/>
                </a:lnTo>
                <a:lnTo>
                  <a:pt x="144" y="494"/>
                </a:lnTo>
                <a:lnTo>
                  <a:pt x="95" y="360"/>
                </a:lnTo>
                <a:lnTo>
                  <a:pt x="48" y="226"/>
                </a:lnTo>
                <a:lnTo>
                  <a:pt x="0" y="91"/>
                </a:lnTo>
                <a:lnTo>
                  <a:pt x="0" y="0"/>
                </a:lnTo>
                <a:close/>
                <a:moveTo>
                  <a:pt x="13899" y="12948"/>
                </a:moveTo>
                <a:lnTo>
                  <a:pt x="8301" y="12948"/>
                </a:lnTo>
                <a:lnTo>
                  <a:pt x="8481" y="12867"/>
                </a:lnTo>
                <a:lnTo>
                  <a:pt x="8659" y="12784"/>
                </a:lnTo>
                <a:lnTo>
                  <a:pt x="8833" y="12697"/>
                </a:lnTo>
                <a:lnTo>
                  <a:pt x="9004" y="12608"/>
                </a:lnTo>
                <a:lnTo>
                  <a:pt x="9173" y="12514"/>
                </a:lnTo>
                <a:lnTo>
                  <a:pt x="9337" y="12418"/>
                </a:lnTo>
                <a:lnTo>
                  <a:pt x="9499" y="12317"/>
                </a:lnTo>
                <a:lnTo>
                  <a:pt x="9656" y="12214"/>
                </a:lnTo>
                <a:lnTo>
                  <a:pt x="9809" y="12107"/>
                </a:lnTo>
                <a:lnTo>
                  <a:pt x="9960" y="11996"/>
                </a:lnTo>
                <a:lnTo>
                  <a:pt x="10106" y="11881"/>
                </a:lnTo>
                <a:lnTo>
                  <a:pt x="10247" y="11762"/>
                </a:lnTo>
                <a:lnTo>
                  <a:pt x="10385" y="11639"/>
                </a:lnTo>
                <a:lnTo>
                  <a:pt x="10519" y="11511"/>
                </a:lnTo>
                <a:lnTo>
                  <a:pt x="10649" y="11380"/>
                </a:lnTo>
                <a:lnTo>
                  <a:pt x="10773" y="11245"/>
                </a:lnTo>
                <a:lnTo>
                  <a:pt x="10894" y="11104"/>
                </a:lnTo>
                <a:lnTo>
                  <a:pt x="11009" y="10960"/>
                </a:lnTo>
                <a:lnTo>
                  <a:pt x="11120" y="10810"/>
                </a:lnTo>
                <a:lnTo>
                  <a:pt x="11227" y="10656"/>
                </a:lnTo>
                <a:lnTo>
                  <a:pt x="11328" y="10496"/>
                </a:lnTo>
                <a:lnTo>
                  <a:pt x="11423" y="10332"/>
                </a:lnTo>
                <a:lnTo>
                  <a:pt x="11514" y="10164"/>
                </a:lnTo>
                <a:lnTo>
                  <a:pt x="11600" y="9988"/>
                </a:lnTo>
                <a:lnTo>
                  <a:pt x="11680" y="9810"/>
                </a:lnTo>
                <a:lnTo>
                  <a:pt x="11755" y="9624"/>
                </a:lnTo>
                <a:lnTo>
                  <a:pt x="11824" y="9434"/>
                </a:lnTo>
                <a:lnTo>
                  <a:pt x="11886" y="9238"/>
                </a:lnTo>
                <a:lnTo>
                  <a:pt x="11943" y="9036"/>
                </a:lnTo>
                <a:lnTo>
                  <a:pt x="11995" y="8829"/>
                </a:lnTo>
                <a:lnTo>
                  <a:pt x="12040" y="8616"/>
                </a:lnTo>
                <a:lnTo>
                  <a:pt x="12079" y="8397"/>
                </a:lnTo>
                <a:lnTo>
                  <a:pt x="12246" y="7364"/>
                </a:lnTo>
                <a:lnTo>
                  <a:pt x="12746" y="8282"/>
                </a:lnTo>
                <a:lnTo>
                  <a:pt x="12781" y="8347"/>
                </a:lnTo>
                <a:lnTo>
                  <a:pt x="12815" y="8413"/>
                </a:lnTo>
                <a:lnTo>
                  <a:pt x="12849" y="8479"/>
                </a:lnTo>
                <a:lnTo>
                  <a:pt x="12882" y="8547"/>
                </a:lnTo>
                <a:lnTo>
                  <a:pt x="12915" y="8618"/>
                </a:lnTo>
                <a:lnTo>
                  <a:pt x="12947" y="8688"/>
                </a:lnTo>
                <a:lnTo>
                  <a:pt x="12978" y="8759"/>
                </a:lnTo>
                <a:lnTo>
                  <a:pt x="13010" y="8832"/>
                </a:lnTo>
                <a:lnTo>
                  <a:pt x="13040" y="8905"/>
                </a:lnTo>
                <a:lnTo>
                  <a:pt x="13072" y="8980"/>
                </a:lnTo>
                <a:lnTo>
                  <a:pt x="13101" y="9057"/>
                </a:lnTo>
                <a:lnTo>
                  <a:pt x="13131" y="9134"/>
                </a:lnTo>
                <a:lnTo>
                  <a:pt x="13160" y="9212"/>
                </a:lnTo>
                <a:lnTo>
                  <a:pt x="13189" y="9291"/>
                </a:lnTo>
                <a:lnTo>
                  <a:pt x="13216" y="9370"/>
                </a:lnTo>
                <a:lnTo>
                  <a:pt x="13245" y="9451"/>
                </a:lnTo>
                <a:lnTo>
                  <a:pt x="13298" y="9615"/>
                </a:lnTo>
                <a:lnTo>
                  <a:pt x="13350" y="9784"/>
                </a:lnTo>
                <a:lnTo>
                  <a:pt x="13399" y="9953"/>
                </a:lnTo>
                <a:lnTo>
                  <a:pt x="13447" y="10128"/>
                </a:lnTo>
                <a:lnTo>
                  <a:pt x="13493" y="10303"/>
                </a:lnTo>
                <a:lnTo>
                  <a:pt x="13536" y="10483"/>
                </a:lnTo>
                <a:lnTo>
                  <a:pt x="13578" y="10665"/>
                </a:lnTo>
                <a:lnTo>
                  <a:pt x="13617" y="10847"/>
                </a:lnTo>
                <a:lnTo>
                  <a:pt x="13631" y="10912"/>
                </a:lnTo>
                <a:lnTo>
                  <a:pt x="13644" y="10980"/>
                </a:lnTo>
                <a:lnTo>
                  <a:pt x="13657" y="11049"/>
                </a:lnTo>
                <a:lnTo>
                  <a:pt x="13670" y="11121"/>
                </a:lnTo>
                <a:lnTo>
                  <a:pt x="13685" y="11193"/>
                </a:lnTo>
                <a:lnTo>
                  <a:pt x="13698" y="11269"/>
                </a:lnTo>
                <a:lnTo>
                  <a:pt x="13711" y="11346"/>
                </a:lnTo>
                <a:lnTo>
                  <a:pt x="13724" y="11425"/>
                </a:lnTo>
                <a:lnTo>
                  <a:pt x="13739" y="11518"/>
                </a:lnTo>
                <a:lnTo>
                  <a:pt x="13754" y="11612"/>
                </a:lnTo>
                <a:lnTo>
                  <a:pt x="13768" y="11707"/>
                </a:lnTo>
                <a:lnTo>
                  <a:pt x="13781" y="11800"/>
                </a:lnTo>
                <a:lnTo>
                  <a:pt x="13794" y="11895"/>
                </a:lnTo>
                <a:lnTo>
                  <a:pt x="13807" y="11990"/>
                </a:lnTo>
                <a:lnTo>
                  <a:pt x="13819" y="12085"/>
                </a:lnTo>
                <a:lnTo>
                  <a:pt x="13830" y="12182"/>
                </a:lnTo>
                <a:lnTo>
                  <a:pt x="13840" y="12277"/>
                </a:lnTo>
                <a:lnTo>
                  <a:pt x="13850" y="12372"/>
                </a:lnTo>
                <a:lnTo>
                  <a:pt x="13860" y="12468"/>
                </a:lnTo>
                <a:lnTo>
                  <a:pt x="13869" y="12565"/>
                </a:lnTo>
                <a:lnTo>
                  <a:pt x="13878" y="12660"/>
                </a:lnTo>
                <a:lnTo>
                  <a:pt x="13886" y="12756"/>
                </a:lnTo>
                <a:lnTo>
                  <a:pt x="13894" y="12853"/>
                </a:lnTo>
                <a:lnTo>
                  <a:pt x="13899" y="12948"/>
                </a:lnTo>
                <a:close/>
                <a:moveTo>
                  <a:pt x="0" y="12782"/>
                </a:moveTo>
                <a:lnTo>
                  <a:pt x="0" y="1374"/>
                </a:lnTo>
                <a:lnTo>
                  <a:pt x="43" y="1487"/>
                </a:lnTo>
                <a:lnTo>
                  <a:pt x="88" y="1601"/>
                </a:lnTo>
                <a:lnTo>
                  <a:pt x="131" y="1716"/>
                </a:lnTo>
                <a:lnTo>
                  <a:pt x="176" y="1831"/>
                </a:lnTo>
                <a:lnTo>
                  <a:pt x="222" y="1947"/>
                </a:lnTo>
                <a:lnTo>
                  <a:pt x="267" y="2063"/>
                </a:lnTo>
                <a:lnTo>
                  <a:pt x="313" y="2178"/>
                </a:lnTo>
                <a:lnTo>
                  <a:pt x="358" y="2295"/>
                </a:lnTo>
                <a:lnTo>
                  <a:pt x="420" y="2453"/>
                </a:lnTo>
                <a:lnTo>
                  <a:pt x="482" y="2612"/>
                </a:lnTo>
                <a:lnTo>
                  <a:pt x="544" y="2770"/>
                </a:lnTo>
                <a:lnTo>
                  <a:pt x="604" y="2928"/>
                </a:lnTo>
                <a:lnTo>
                  <a:pt x="666" y="3087"/>
                </a:lnTo>
                <a:lnTo>
                  <a:pt x="727" y="3246"/>
                </a:lnTo>
                <a:lnTo>
                  <a:pt x="787" y="3405"/>
                </a:lnTo>
                <a:lnTo>
                  <a:pt x="846" y="3563"/>
                </a:lnTo>
                <a:lnTo>
                  <a:pt x="907" y="3723"/>
                </a:lnTo>
                <a:lnTo>
                  <a:pt x="964" y="3883"/>
                </a:lnTo>
                <a:lnTo>
                  <a:pt x="1024" y="4043"/>
                </a:lnTo>
                <a:lnTo>
                  <a:pt x="1081" y="4202"/>
                </a:lnTo>
                <a:lnTo>
                  <a:pt x="1137" y="4364"/>
                </a:lnTo>
                <a:lnTo>
                  <a:pt x="1194" y="4525"/>
                </a:lnTo>
                <a:lnTo>
                  <a:pt x="1247" y="4686"/>
                </a:lnTo>
                <a:lnTo>
                  <a:pt x="1302" y="4847"/>
                </a:lnTo>
                <a:lnTo>
                  <a:pt x="1332" y="4942"/>
                </a:lnTo>
                <a:lnTo>
                  <a:pt x="1364" y="5039"/>
                </a:lnTo>
                <a:lnTo>
                  <a:pt x="1394" y="5135"/>
                </a:lnTo>
                <a:lnTo>
                  <a:pt x="1424" y="5235"/>
                </a:lnTo>
                <a:lnTo>
                  <a:pt x="1455" y="5332"/>
                </a:lnTo>
                <a:lnTo>
                  <a:pt x="1483" y="5433"/>
                </a:lnTo>
                <a:lnTo>
                  <a:pt x="1514" y="5534"/>
                </a:lnTo>
                <a:lnTo>
                  <a:pt x="1542" y="5636"/>
                </a:lnTo>
                <a:lnTo>
                  <a:pt x="1570" y="5740"/>
                </a:lnTo>
                <a:lnTo>
                  <a:pt x="1597" y="5843"/>
                </a:lnTo>
                <a:lnTo>
                  <a:pt x="1625" y="5949"/>
                </a:lnTo>
                <a:lnTo>
                  <a:pt x="1649" y="6054"/>
                </a:lnTo>
                <a:lnTo>
                  <a:pt x="1675" y="6159"/>
                </a:lnTo>
                <a:lnTo>
                  <a:pt x="1698" y="6265"/>
                </a:lnTo>
                <a:lnTo>
                  <a:pt x="1721" y="6373"/>
                </a:lnTo>
                <a:lnTo>
                  <a:pt x="1743" y="6480"/>
                </a:lnTo>
                <a:lnTo>
                  <a:pt x="1764" y="6589"/>
                </a:lnTo>
                <a:lnTo>
                  <a:pt x="1783" y="6700"/>
                </a:lnTo>
                <a:lnTo>
                  <a:pt x="1802" y="6809"/>
                </a:lnTo>
                <a:lnTo>
                  <a:pt x="1818" y="6919"/>
                </a:lnTo>
                <a:lnTo>
                  <a:pt x="1832" y="7028"/>
                </a:lnTo>
                <a:lnTo>
                  <a:pt x="1847" y="7138"/>
                </a:lnTo>
                <a:lnTo>
                  <a:pt x="1857" y="7247"/>
                </a:lnTo>
                <a:lnTo>
                  <a:pt x="1867" y="7356"/>
                </a:lnTo>
                <a:lnTo>
                  <a:pt x="1874" y="7466"/>
                </a:lnTo>
                <a:lnTo>
                  <a:pt x="1880" y="7574"/>
                </a:lnTo>
                <a:lnTo>
                  <a:pt x="1884" y="7683"/>
                </a:lnTo>
                <a:lnTo>
                  <a:pt x="1884" y="7790"/>
                </a:lnTo>
                <a:lnTo>
                  <a:pt x="1884" y="7898"/>
                </a:lnTo>
                <a:lnTo>
                  <a:pt x="1880" y="8004"/>
                </a:lnTo>
                <a:lnTo>
                  <a:pt x="1874" y="8111"/>
                </a:lnTo>
                <a:lnTo>
                  <a:pt x="1867" y="8216"/>
                </a:lnTo>
                <a:lnTo>
                  <a:pt x="1847" y="8425"/>
                </a:lnTo>
                <a:lnTo>
                  <a:pt x="1822" y="8630"/>
                </a:lnTo>
                <a:lnTo>
                  <a:pt x="1796" y="8829"/>
                </a:lnTo>
                <a:lnTo>
                  <a:pt x="1767" y="9024"/>
                </a:lnTo>
                <a:lnTo>
                  <a:pt x="1736" y="9212"/>
                </a:lnTo>
                <a:lnTo>
                  <a:pt x="1701" y="9398"/>
                </a:lnTo>
                <a:lnTo>
                  <a:pt x="1664" y="9576"/>
                </a:lnTo>
                <a:lnTo>
                  <a:pt x="1623" y="9752"/>
                </a:lnTo>
                <a:lnTo>
                  <a:pt x="1581" y="9922"/>
                </a:lnTo>
                <a:lnTo>
                  <a:pt x="1537" y="10087"/>
                </a:lnTo>
                <a:lnTo>
                  <a:pt x="1489" y="10249"/>
                </a:lnTo>
                <a:lnTo>
                  <a:pt x="1439" y="10405"/>
                </a:lnTo>
                <a:lnTo>
                  <a:pt x="1387" y="10558"/>
                </a:lnTo>
                <a:lnTo>
                  <a:pt x="1332" y="10706"/>
                </a:lnTo>
                <a:lnTo>
                  <a:pt x="1276" y="10850"/>
                </a:lnTo>
                <a:lnTo>
                  <a:pt x="1217" y="10991"/>
                </a:lnTo>
                <a:lnTo>
                  <a:pt x="1155" y="11128"/>
                </a:lnTo>
                <a:lnTo>
                  <a:pt x="1091" y="11261"/>
                </a:lnTo>
                <a:lnTo>
                  <a:pt x="1025" y="11390"/>
                </a:lnTo>
                <a:lnTo>
                  <a:pt x="957" y="11515"/>
                </a:lnTo>
                <a:lnTo>
                  <a:pt x="888" y="11638"/>
                </a:lnTo>
                <a:lnTo>
                  <a:pt x="816" y="11757"/>
                </a:lnTo>
                <a:lnTo>
                  <a:pt x="743" y="11872"/>
                </a:lnTo>
                <a:lnTo>
                  <a:pt x="668" y="11985"/>
                </a:lnTo>
                <a:lnTo>
                  <a:pt x="590" y="12094"/>
                </a:lnTo>
                <a:lnTo>
                  <a:pt x="510" y="12201"/>
                </a:lnTo>
                <a:lnTo>
                  <a:pt x="430" y="12304"/>
                </a:lnTo>
                <a:lnTo>
                  <a:pt x="348" y="12405"/>
                </a:lnTo>
                <a:lnTo>
                  <a:pt x="263" y="12503"/>
                </a:lnTo>
                <a:lnTo>
                  <a:pt x="176" y="12598"/>
                </a:lnTo>
                <a:lnTo>
                  <a:pt x="90" y="12692"/>
                </a:lnTo>
                <a:lnTo>
                  <a:pt x="0" y="1278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63430631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8288000" cy="10288588"/>
          </a:xfrm>
          <a:custGeom>
            <a:avLst/>
            <a:gdLst>
              <a:gd name="T0" fmla="*/ 3684 w 14222"/>
              <a:gd name="T1" fmla="*/ 380 h 8009"/>
              <a:gd name="T2" fmla="*/ 3992 w 14222"/>
              <a:gd name="T3" fmla="*/ 876 h 8009"/>
              <a:gd name="T4" fmla="*/ 4299 w 14222"/>
              <a:gd name="T5" fmla="*/ 1318 h 8009"/>
              <a:gd name="T6" fmla="*/ 4617 w 14222"/>
              <a:gd name="T7" fmla="*/ 1733 h 8009"/>
              <a:gd name="T8" fmla="*/ 4958 w 14222"/>
              <a:gd name="T9" fmla="*/ 2137 h 8009"/>
              <a:gd name="T10" fmla="*/ 5321 w 14222"/>
              <a:gd name="T11" fmla="*/ 2528 h 8009"/>
              <a:gd name="T12" fmla="*/ 5813 w 14222"/>
              <a:gd name="T13" fmla="*/ 3002 h 8009"/>
              <a:gd name="T14" fmla="*/ 6476 w 14222"/>
              <a:gd name="T15" fmla="*/ 3558 h 8009"/>
              <a:gd name="T16" fmla="*/ 7171 w 14222"/>
              <a:gd name="T17" fmla="*/ 4056 h 8009"/>
              <a:gd name="T18" fmla="*/ 7894 w 14222"/>
              <a:gd name="T19" fmla="*/ 4493 h 8009"/>
              <a:gd name="T20" fmla="*/ 8537 w 14222"/>
              <a:gd name="T21" fmla="*/ 4821 h 8009"/>
              <a:gd name="T22" fmla="*/ 9129 w 14222"/>
              <a:gd name="T23" fmla="*/ 5078 h 8009"/>
              <a:gd name="T24" fmla="*/ 9244 w 14222"/>
              <a:gd name="T25" fmla="*/ 4864 h 8009"/>
              <a:gd name="T26" fmla="*/ 8473 w 14222"/>
              <a:gd name="T27" fmla="*/ 4325 h 8009"/>
              <a:gd name="T28" fmla="*/ 7851 w 14222"/>
              <a:gd name="T29" fmla="*/ 3813 h 8009"/>
              <a:gd name="T30" fmla="*/ 7575 w 14222"/>
              <a:gd name="T31" fmla="*/ 3560 h 8009"/>
              <a:gd name="T32" fmla="*/ 7278 w 14222"/>
              <a:gd name="T33" fmla="*/ 3266 h 8009"/>
              <a:gd name="T34" fmla="*/ 6586 w 14222"/>
              <a:gd name="T35" fmla="*/ 2485 h 8009"/>
              <a:gd name="T36" fmla="*/ 5981 w 14222"/>
              <a:gd name="T37" fmla="*/ 1658 h 8009"/>
              <a:gd name="T38" fmla="*/ 5464 w 14222"/>
              <a:gd name="T39" fmla="*/ 789 h 8009"/>
              <a:gd name="T40" fmla="*/ 3183 w 14222"/>
              <a:gd name="T41" fmla="*/ 0 h 8009"/>
              <a:gd name="T42" fmla="*/ 750 w 14222"/>
              <a:gd name="T43" fmla="*/ 676 h 8009"/>
              <a:gd name="T44" fmla="*/ 1206 w 14222"/>
              <a:gd name="T45" fmla="*/ 1425 h 8009"/>
              <a:gd name="T46" fmla="*/ 1542 w 14222"/>
              <a:gd name="T47" fmla="*/ 1905 h 8009"/>
              <a:gd name="T48" fmla="*/ 1877 w 14222"/>
              <a:gd name="T49" fmla="*/ 2335 h 8009"/>
              <a:gd name="T50" fmla="*/ 2235 w 14222"/>
              <a:gd name="T51" fmla="*/ 2755 h 8009"/>
              <a:gd name="T52" fmla="*/ 2616 w 14222"/>
              <a:gd name="T53" fmla="*/ 3160 h 8009"/>
              <a:gd name="T54" fmla="*/ 3891 w 14222"/>
              <a:gd name="T55" fmla="*/ 4276 h 8009"/>
              <a:gd name="T56" fmla="*/ 5682 w 14222"/>
              <a:gd name="T57" fmla="*/ 5385 h 8009"/>
              <a:gd name="T58" fmla="*/ 7607 w 14222"/>
              <a:gd name="T59" fmla="*/ 6134 h 8009"/>
              <a:gd name="T60" fmla="*/ 9614 w 14222"/>
              <a:gd name="T61" fmla="*/ 6525 h 8009"/>
              <a:gd name="T62" fmla="*/ 10717 w 14222"/>
              <a:gd name="T63" fmla="*/ 6586 h 8009"/>
              <a:gd name="T64" fmla="*/ 11510 w 14222"/>
              <a:gd name="T65" fmla="*/ 6566 h 8009"/>
              <a:gd name="T66" fmla="*/ 12299 w 14222"/>
              <a:gd name="T67" fmla="*/ 6492 h 8009"/>
              <a:gd name="T68" fmla="*/ 13083 w 14222"/>
              <a:gd name="T69" fmla="*/ 6362 h 8009"/>
              <a:gd name="T70" fmla="*/ 12674 w 14222"/>
              <a:gd name="T71" fmla="*/ 6109 h 8009"/>
              <a:gd name="T72" fmla="*/ 11127 w 14222"/>
              <a:gd name="T73" fmla="*/ 5925 h 8009"/>
              <a:gd name="T74" fmla="*/ 9611 w 14222"/>
              <a:gd name="T75" fmla="*/ 5529 h 8009"/>
              <a:gd name="T76" fmla="*/ 8151 w 14222"/>
              <a:gd name="T77" fmla="*/ 4918 h 8009"/>
              <a:gd name="T78" fmla="*/ 7080 w 14222"/>
              <a:gd name="T79" fmla="*/ 4302 h 8009"/>
              <a:gd name="T80" fmla="*/ 6558 w 14222"/>
              <a:gd name="T81" fmla="*/ 3942 h 8009"/>
              <a:gd name="T82" fmla="*/ 6052 w 14222"/>
              <a:gd name="T83" fmla="*/ 3547 h 8009"/>
              <a:gd name="T84" fmla="*/ 5564 w 14222"/>
              <a:gd name="T85" fmla="*/ 3122 h 8009"/>
              <a:gd name="T86" fmla="*/ 5254 w 14222"/>
              <a:gd name="T87" fmla="*/ 2824 h 8009"/>
              <a:gd name="T88" fmla="*/ 4703 w 14222"/>
              <a:gd name="T89" fmla="*/ 2235 h 8009"/>
              <a:gd name="T90" fmla="*/ 4152 w 14222"/>
              <a:gd name="T91" fmla="*/ 1551 h 8009"/>
              <a:gd name="T92" fmla="*/ 3662 w 14222"/>
              <a:gd name="T93" fmla="*/ 837 h 8009"/>
              <a:gd name="T94" fmla="*/ 3232 w 14222"/>
              <a:gd name="T95" fmla="*/ 95 h 8009"/>
              <a:gd name="T96" fmla="*/ 13735 w 14222"/>
              <a:gd name="T97" fmla="*/ 6462 h 8009"/>
              <a:gd name="T98" fmla="*/ 11752 w 14222"/>
              <a:gd name="T99" fmla="*/ 6792 h 8009"/>
              <a:gd name="T100" fmla="*/ 9747 w 14222"/>
              <a:gd name="T101" fmla="*/ 6782 h 8009"/>
              <a:gd name="T102" fmla="*/ 7768 w 14222"/>
              <a:gd name="T103" fmla="*/ 6430 h 8009"/>
              <a:gd name="T104" fmla="*/ 6066 w 14222"/>
              <a:gd name="T105" fmla="*/ 5832 h 8009"/>
              <a:gd name="T106" fmla="*/ 5049 w 14222"/>
              <a:gd name="T107" fmla="*/ 5322 h 8009"/>
              <a:gd name="T108" fmla="*/ 4074 w 14222"/>
              <a:gd name="T109" fmla="*/ 4709 h 8009"/>
              <a:gd name="T110" fmla="*/ 3151 w 14222"/>
              <a:gd name="T111" fmla="*/ 3989 h 8009"/>
              <a:gd name="T112" fmla="*/ 2401 w 14222"/>
              <a:gd name="T113" fmla="*/ 3285 h 8009"/>
              <a:gd name="T114" fmla="*/ 1697 w 14222"/>
              <a:gd name="T115" fmla="*/ 2497 h 8009"/>
              <a:gd name="T116" fmla="*/ 1076 w 14222"/>
              <a:gd name="T117" fmla="*/ 1664 h 8009"/>
              <a:gd name="T118" fmla="*/ 537 w 14222"/>
              <a:gd name="T119" fmla="*/ 792 h 8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22" h="8009">
                <a:moveTo>
                  <a:pt x="5084" y="0"/>
                </a:moveTo>
                <a:lnTo>
                  <a:pt x="3472" y="0"/>
                </a:lnTo>
                <a:lnTo>
                  <a:pt x="3506" y="64"/>
                </a:lnTo>
                <a:lnTo>
                  <a:pt x="3541" y="128"/>
                </a:lnTo>
                <a:lnTo>
                  <a:pt x="3576" y="191"/>
                </a:lnTo>
                <a:lnTo>
                  <a:pt x="3612" y="254"/>
                </a:lnTo>
                <a:lnTo>
                  <a:pt x="3648" y="317"/>
                </a:lnTo>
                <a:lnTo>
                  <a:pt x="3684" y="380"/>
                </a:lnTo>
                <a:lnTo>
                  <a:pt x="3721" y="443"/>
                </a:lnTo>
                <a:lnTo>
                  <a:pt x="3759" y="505"/>
                </a:lnTo>
                <a:lnTo>
                  <a:pt x="3796" y="567"/>
                </a:lnTo>
                <a:lnTo>
                  <a:pt x="3835" y="629"/>
                </a:lnTo>
                <a:lnTo>
                  <a:pt x="3873" y="691"/>
                </a:lnTo>
                <a:lnTo>
                  <a:pt x="3912" y="752"/>
                </a:lnTo>
                <a:lnTo>
                  <a:pt x="3952" y="814"/>
                </a:lnTo>
                <a:lnTo>
                  <a:pt x="3992" y="876"/>
                </a:lnTo>
                <a:lnTo>
                  <a:pt x="4032" y="936"/>
                </a:lnTo>
                <a:lnTo>
                  <a:pt x="4073" y="997"/>
                </a:lnTo>
                <a:lnTo>
                  <a:pt x="4110" y="1052"/>
                </a:lnTo>
                <a:lnTo>
                  <a:pt x="4147" y="1105"/>
                </a:lnTo>
                <a:lnTo>
                  <a:pt x="4184" y="1158"/>
                </a:lnTo>
                <a:lnTo>
                  <a:pt x="4222" y="1212"/>
                </a:lnTo>
                <a:lnTo>
                  <a:pt x="4260" y="1265"/>
                </a:lnTo>
                <a:lnTo>
                  <a:pt x="4299" y="1318"/>
                </a:lnTo>
                <a:lnTo>
                  <a:pt x="4337" y="1370"/>
                </a:lnTo>
                <a:lnTo>
                  <a:pt x="4376" y="1423"/>
                </a:lnTo>
                <a:lnTo>
                  <a:pt x="4415" y="1475"/>
                </a:lnTo>
                <a:lnTo>
                  <a:pt x="4455" y="1527"/>
                </a:lnTo>
                <a:lnTo>
                  <a:pt x="4495" y="1579"/>
                </a:lnTo>
                <a:lnTo>
                  <a:pt x="4535" y="1630"/>
                </a:lnTo>
                <a:lnTo>
                  <a:pt x="4576" y="1682"/>
                </a:lnTo>
                <a:lnTo>
                  <a:pt x="4617" y="1733"/>
                </a:lnTo>
                <a:lnTo>
                  <a:pt x="4658" y="1784"/>
                </a:lnTo>
                <a:lnTo>
                  <a:pt x="4699" y="1835"/>
                </a:lnTo>
                <a:lnTo>
                  <a:pt x="4741" y="1885"/>
                </a:lnTo>
                <a:lnTo>
                  <a:pt x="4784" y="1937"/>
                </a:lnTo>
                <a:lnTo>
                  <a:pt x="4827" y="1987"/>
                </a:lnTo>
                <a:lnTo>
                  <a:pt x="4870" y="2037"/>
                </a:lnTo>
                <a:lnTo>
                  <a:pt x="4914" y="2087"/>
                </a:lnTo>
                <a:lnTo>
                  <a:pt x="4958" y="2137"/>
                </a:lnTo>
                <a:lnTo>
                  <a:pt x="5002" y="2186"/>
                </a:lnTo>
                <a:lnTo>
                  <a:pt x="5046" y="2236"/>
                </a:lnTo>
                <a:lnTo>
                  <a:pt x="5091" y="2285"/>
                </a:lnTo>
                <a:lnTo>
                  <a:pt x="5136" y="2334"/>
                </a:lnTo>
                <a:lnTo>
                  <a:pt x="5181" y="2383"/>
                </a:lnTo>
                <a:lnTo>
                  <a:pt x="5228" y="2431"/>
                </a:lnTo>
                <a:lnTo>
                  <a:pt x="5274" y="2479"/>
                </a:lnTo>
                <a:lnTo>
                  <a:pt x="5321" y="2528"/>
                </a:lnTo>
                <a:lnTo>
                  <a:pt x="5367" y="2575"/>
                </a:lnTo>
                <a:lnTo>
                  <a:pt x="5415" y="2623"/>
                </a:lnTo>
                <a:lnTo>
                  <a:pt x="5416" y="2623"/>
                </a:lnTo>
                <a:lnTo>
                  <a:pt x="5494" y="2701"/>
                </a:lnTo>
                <a:lnTo>
                  <a:pt x="5573" y="2777"/>
                </a:lnTo>
                <a:lnTo>
                  <a:pt x="5652" y="2853"/>
                </a:lnTo>
                <a:lnTo>
                  <a:pt x="5732" y="2928"/>
                </a:lnTo>
                <a:lnTo>
                  <a:pt x="5813" y="3002"/>
                </a:lnTo>
                <a:lnTo>
                  <a:pt x="5894" y="3074"/>
                </a:lnTo>
                <a:lnTo>
                  <a:pt x="5975" y="3147"/>
                </a:lnTo>
                <a:lnTo>
                  <a:pt x="6057" y="3218"/>
                </a:lnTo>
                <a:lnTo>
                  <a:pt x="6140" y="3288"/>
                </a:lnTo>
                <a:lnTo>
                  <a:pt x="6223" y="3357"/>
                </a:lnTo>
                <a:lnTo>
                  <a:pt x="6307" y="3425"/>
                </a:lnTo>
                <a:lnTo>
                  <a:pt x="6391" y="3493"/>
                </a:lnTo>
                <a:lnTo>
                  <a:pt x="6476" y="3558"/>
                </a:lnTo>
                <a:lnTo>
                  <a:pt x="6561" y="3624"/>
                </a:lnTo>
                <a:lnTo>
                  <a:pt x="6646" y="3689"/>
                </a:lnTo>
                <a:lnTo>
                  <a:pt x="6733" y="3752"/>
                </a:lnTo>
                <a:lnTo>
                  <a:pt x="6820" y="3814"/>
                </a:lnTo>
                <a:lnTo>
                  <a:pt x="6907" y="3876"/>
                </a:lnTo>
                <a:lnTo>
                  <a:pt x="6994" y="3937"/>
                </a:lnTo>
                <a:lnTo>
                  <a:pt x="7083" y="3997"/>
                </a:lnTo>
                <a:lnTo>
                  <a:pt x="7171" y="4056"/>
                </a:lnTo>
                <a:lnTo>
                  <a:pt x="7260" y="4113"/>
                </a:lnTo>
                <a:lnTo>
                  <a:pt x="7350" y="4170"/>
                </a:lnTo>
                <a:lnTo>
                  <a:pt x="7439" y="4226"/>
                </a:lnTo>
                <a:lnTo>
                  <a:pt x="7529" y="4282"/>
                </a:lnTo>
                <a:lnTo>
                  <a:pt x="7620" y="4335"/>
                </a:lnTo>
                <a:lnTo>
                  <a:pt x="7711" y="4389"/>
                </a:lnTo>
                <a:lnTo>
                  <a:pt x="7802" y="4441"/>
                </a:lnTo>
                <a:lnTo>
                  <a:pt x="7894" y="4493"/>
                </a:lnTo>
                <a:lnTo>
                  <a:pt x="7986" y="4543"/>
                </a:lnTo>
                <a:lnTo>
                  <a:pt x="8079" y="4592"/>
                </a:lnTo>
                <a:lnTo>
                  <a:pt x="8172" y="4641"/>
                </a:lnTo>
                <a:lnTo>
                  <a:pt x="8245" y="4678"/>
                </a:lnTo>
                <a:lnTo>
                  <a:pt x="8318" y="4715"/>
                </a:lnTo>
                <a:lnTo>
                  <a:pt x="8391" y="4751"/>
                </a:lnTo>
                <a:lnTo>
                  <a:pt x="8464" y="4786"/>
                </a:lnTo>
                <a:lnTo>
                  <a:pt x="8537" y="4821"/>
                </a:lnTo>
                <a:lnTo>
                  <a:pt x="8610" y="4854"/>
                </a:lnTo>
                <a:lnTo>
                  <a:pt x="8684" y="4888"/>
                </a:lnTo>
                <a:lnTo>
                  <a:pt x="8758" y="4921"/>
                </a:lnTo>
                <a:lnTo>
                  <a:pt x="8831" y="4953"/>
                </a:lnTo>
                <a:lnTo>
                  <a:pt x="8905" y="4985"/>
                </a:lnTo>
                <a:lnTo>
                  <a:pt x="8979" y="5016"/>
                </a:lnTo>
                <a:lnTo>
                  <a:pt x="9054" y="5047"/>
                </a:lnTo>
                <a:lnTo>
                  <a:pt x="9129" y="5078"/>
                </a:lnTo>
                <a:lnTo>
                  <a:pt x="9204" y="5107"/>
                </a:lnTo>
                <a:lnTo>
                  <a:pt x="9280" y="5136"/>
                </a:lnTo>
                <a:lnTo>
                  <a:pt x="9356" y="5165"/>
                </a:lnTo>
                <a:lnTo>
                  <a:pt x="9356" y="5165"/>
                </a:lnTo>
                <a:lnTo>
                  <a:pt x="10365" y="5544"/>
                </a:lnTo>
                <a:lnTo>
                  <a:pt x="9442" y="4986"/>
                </a:lnTo>
                <a:lnTo>
                  <a:pt x="9342" y="4925"/>
                </a:lnTo>
                <a:lnTo>
                  <a:pt x="9244" y="4864"/>
                </a:lnTo>
                <a:lnTo>
                  <a:pt x="9145" y="4800"/>
                </a:lnTo>
                <a:lnTo>
                  <a:pt x="9048" y="4735"/>
                </a:lnTo>
                <a:lnTo>
                  <a:pt x="8950" y="4670"/>
                </a:lnTo>
                <a:lnTo>
                  <a:pt x="8854" y="4604"/>
                </a:lnTo>
                <a:lnTo>
                  <a:pt x="8757" y="4536"/>
                </a:lnTo>
                <a:lnTo>
                  <a:pt x="8662" y="4467"/>
                </a:lnTo>
                <a:lnTo>
                  <a:pt x="8566" y="4397"/>
                </a:lnTo>
                <a:lnTo>
                  <a:pt x="8473" y="4325"/>
                </a:lnTo>
                <a:lnTo>
                  <a:pt x="8378" y="4253"/>
                </a:lnTo>
                <a:lnTo>
                  <a:pt x="8286" y="4179"/>
                </a:lnTo>
                <a:lnTo>
                  <a:pt x="8193" y="4105"/>
                </a:lnTo>
                <a:lnTo>
                  <a:pt x="8101" y="4029"/>
                </a:lnTo>
                <a:lnTo>
                  <a:pt x="8010" y="3952"/>
                </a:lnTo>
                <a:lnTo>
                  <a:pt x="7919" y="3874"/>
                </a:lnTo>
                <a:lnTo>
                  <a:pt x="7885" y="3844"/>
                </a:lnTo>
                <a:lnTo>
                  <a:pt x="7851" y="3813"/>
                </a:lnTo>
                <a:lnTo>
                  <a:pt x="7816" y="3782"/>
                </a:lnTo>
                <a:lnTo>
                  <a:pt x="7781" y="3751"/>
                </a:lnTo>
                <a:lnTo>
                  <a:pt x="7746" y="3720"/>
                </a:lnTo>
                <a:lnTo>
                  <a:pt x="7711" y="3688"/>
                </a:lnTo>
                <a:lnTo>
                  <a:pt x="7676" y="3655"/>
                </a:lnTo>
                <a:lnTo>
                  <a:pt x="7641" y="3623"/>
                </a:lnTo>
                <a:lnTo>
                  <a:pt x="7608" y="3591"/>
                </a:lnTo>
                <a:lnTo>
                  <a:pt x="7575" y="3560"/>
                </a:lnTo>
                <a:lnTo>
                  <a:pt x="7542" y="3528"/>
                </a:lnTo>
                <a:lnTo>
                  <a:pt x="7508" y="3496"/>
                </a:lnTo>
                <a:lnTo>
                  <a:pt x="7474" y="3463"/>
                </a:lnTo>
                <a:lnTo>
                  <a:pt x="7440" y="3429"/>
                </a:lnTo>
                <a:lnTo>
                  <a:pt x="7405" y="3395"/>
                </a:lnTo>
                <a:lnTo>
                  <a:pt x="7371" y="3360"/>
                </a:lnTo>
                <a:lnTo>
                  <a:pt x="7371" y="3360"/>
                </a:lnTo>
                <a:lnTo>
                  <a:pt x="7278" y="3266"/>
                </a:lnTo>
                <a:lnTo>
                  <a:pt x="7186" y="3172"/>
                </a:lnTo>
                <a:lnTo>
                  <a:pt x="7097" y="3076"/>
                </a:lnTo>
                <a:lnTo>
                  <a:pt x="7008" y="2980"/>
                </a:lnTo>
                <a:lnTo>
                  <a:pt x="6921" y="2882"/>
                </a:lnTo>
                <a:lnTo>
                  <a:pt x="6835" y="2784"/>
                </a:lnTo>
                <a:lnTo>
                  <a:pt x="6750" y="2686"/>
                </a:lnTo>
                <a:lnTo>
                  <a:pt x="6667" y="2586"/>
                </a:lnTo>
                <a:lnTo>
                  <a:pt x="6586" y="2485"/>
                </a:lnTo>
                <a:lnTo>
                  <a:pt x="6505" y="2385"/>
                </a:lnTo>
                <a:lnTo>
                  <a:pt x="6426" y="2283"/>
                </a:lnTo>
                <a:lnTo>
                  <a:pt x="6349" y="2180"/>
                </a:lnTo>
                <a:lnTo>
                  <a:pt x="6272" y="2077"/>
                </a:lnTo>
                <a:lnTo>
                  <a:pt x="6198" y="1974"/>
                </a:lnTo>
                <a:lnTo>
                  <a:pt x="6124" y="1869"/>
                </a:lnTo>
                <a:lnTo>
                  <a:pt x="6052" y="1764"/>
                </a:lnTo>
                <a:lnTo>
                  <a:pt x="5981" y="1658"/>
                </a:lnTo>
                <a:lnTo>
                  <a:pt x="5911" y="1551"/>
                </a:lnTo>
                <a:lnTo>
                  <a:pt x="5844" y="1444"/>
                </a:lnTo>
                <a:lnTo>
                  <a:pt x="5777" y="1336"/>
                </a:lnTo>
                <a:lnTo>
                  <a:pt x="5711" y="1228"/>
                </a:lnTo>
                <a:lnTo>
                  <a:pt x="5648" y="1119"/>
                </a:lnTo>
                <a:lnTo>
                  <a:pt x="5585" y="1009"/>
                </a:lnTo>
                <a:lnTo>
                  <a:pt x="5523" y="899"/>
                </a:lnTo>
                <a:lnTo>
                  <a:pt x="5464" y="789"/>
                </a:lnTo>
                <a:lnTo>
                  <a:pt x="5405" y="677"/>
                </a:lnTo>
                <a:lnTo>
                  <a:pt x="5349" y="566"/>
                </a:lnTo>
                <a:lnTo>
                  <a:pt x="5292" y="454"/>
                </a:lnTo>
                <a:lnTo>
                  <a:pt x="5238" y="341"/>
                </a:lnTo>
                <a:lnTo>
                  <a:pt x="5186" y="228"/>
                </a:lnTo>
                <a:lnTo>
                  <a:pt x="5134" y="114"/>
                </a:lnTo>
                <a:lnTo>
                  <a:pt x="5084" y="0"/>
                </a:lnTo>
                <a:close/>
                <a:moveTo>
                  <a:pt x="3183" y="0"/>
                </a:moveTo>
                <a:lnTo>
                  <a:pt x="402" y="0"/>
                </a:lnTo>
                <a:lnTo>
                  <a:pt x="449" y="98"/>
                </a:lnTo>
                <a:lnTo>
                  <a:pt x="496" y="195"/>
                </a:lnTo>
                <a:lnTo>
                  <a:pt x="545" y="292"/>
                </a:lnTo>
                <a:lnTo>
                  <a:pt x="595" y="389"/>
                </a:lnTo>
                <a:lnTo>
                  <a:pt x="646" y="485"/>
                </a:lnTo>
                <a:lnTo>
                  <a:pt x="697" y="581"/>
                </a:lnTo>
                <a:lnTo>
                  <a:pt x="750" y="676"/>
                </a:lnTo>
                <a:lnTo>
                  <a:pt x="804" y="771"/>
                </a:lnTo>
                <a:lnTo>
                  <a:pt x="858" y="866"/>
                </a:lnTo>
                <a:lnTo>
                  <a:pt x="914" y="960"/>
                </a:lnTo>
                <a:lnTo>
                  <a:pt x="970" y="1054"/>
                </a:lnTo>
                <a:lnTo>
                  <a:pt x="1028" y="1147"/>
                </a:lnTo>
                <a:lnTo>
                  <a:pt x="1086" y="1240"/>
                </a:lnTo>
                <a:lnTo>
                  <a:pt x="1146" y="1332"/>
                </a:lnTo>
                <a:lnTo>
                  <a:pt x="1206" y="1425"/>
                </a:lnTo>
                <a:lnTo>
                  <a:pt x="1268" y="1516"/>
                </a:lnTo>
                <a:lnTo>
                  <a:pt x="1306" y="1573"/>
                </a:lnTo>
                <a:lnTo>
                  <a:pt x="1345" y="1628"/>
                </a:lnTo>
                <a:lnTo>
                  <a:pt x="1383" y="1684"/>
                </a:lnTo>
                <a:lnTo>
                  <a:pt x="1423" y="1740"/>
                </a:lnTo>
                <a:lnTo>
                  <a:pt x="1462" y="1795"/>
                </a:lnTo>
                <a:lnTo>
                  <a:pt x="1502" y="1850"/>
                </a:lnTo>
                <a:lnTo>
                  <a:pt x="1542" y="1905"/>
                </a:lnTo>
                <a:lnTo>
                  <a:pt x="1583" y="1959"/>
                </a:lnTo>
                <a:lnTo>
                  <a:pt x="1624" y="2014"/>
                </a:lnTo>
                <a:lnTo>
                  <a:pt x="1665" y="2068"/>
                </a:lnTo>
                <a:lnTo>
                  <a:pt x="1707" y="2123"/>
                </a:lnTo>
                <a:lnTo>
                  <a:pt x="1748" y="2176"/>
                </a:lnTo>
                <a:lnTo>
                  <a:pt x="1792" y="2229"/>
                </a:lnTo>
                <a:lnTo>
                  <a:pt x="1834" y="2283"/>
                </a:lnTo>
                <a:lnTo>
                  <a:pt x="1877" y="2335"/>
                </a:lnTo>
                <a:lnTo>
                  <a:pt x="1920" y="2388"/>
                </a:lnTo>
                <a:lnTo>
                  <a:pt x="1964" y="2441"/>
                </a:lnTo>
                <a:lnTo>
                  <a:pt x="2008" y="2494"/>
                </a:lnTo>
                <a:lnTo>
                  <a:pt x="2052" y="2546"/>
                </a:lnTo>
                <a:lnTo>
                  <a:pt x="2097" y="2598"/>
                </a:lnTo>
                <a:lnTo>
                  <a:pt x="2143" y="2651"/>
                </a:lnTo>
                <a:lnTo>
                  <a:pt x="2189" y="2702"/>
                </a:lnTo>
                <a:lnTo>
                  <a:pt x="2235" y="2755"/>
                </a:lnTo>
                <a:lnTo>
                  <a:pt x="2281" y="2806"/>
                </a:lnTo>
                <a:lnTo>
                  <a:pt x="2328" y="2856"/>
                </a:lnTo>
                <a:lnTo>
                  <a:pt x="2375" y="2908"/>
                </a:lnTo>
                <a:lnTo>
                  <a:pt x="2423" y="2958"/>
                </a:lnTo>
                <a:lnTo>
                  <a:pt x="2470" y="3010"/>
                </a:lnTo>
                <a:lnTo>
                  <a:pt x="2518" y="3059"/>
                </a:lnTo>
                <a:lnTo>
                  <a:pt x="2567" y="3109"/>
                </a:lnTo>
                <a:lnTo>
                  <a:pt x="2616" y="3160"/>
                </a:lnTo>
                <a:lnTo>
                  <a:pt x="2665" y="3209"/>
                </a:lnTo>
                <a:lnTo>
                  <a:pt x="2665" y="3209"/>
                </a:lnTo>
                <a:lnTo>
                  <a:pt x="2861" y="3401"/>
                </a:lnTo>
                <a:lnTo>
                  <a:pt x="3061" y="3587"/>
                </a:lnTo>
                <a:lnTo>
                  <a:pt x="3264" y="3768"/>
                </a:lnTo>
                <a:lnTo>
                  <a:pt x="3470" y="3943"/>
                </a:lnTo>
                <a:lnTo>
                  <a:pt x="3680" y="4112"/>
                </a:lnTo>
                <a:lnTo>
                  <a:pt x="3891" y="4276"/>
                </a:lnTo>
                <a:lnTo>
                  <a:pt x="4106" y="4434"/>
                </a:lnTo>
                <a:lnTo>
                  <a:pt x="4324" y="4587"/>
                </a:lnTo>
                <a:lnTo>
                  <a:pt x="4544" y="4734"/>
                </a:lnTo>
                <a:lnTo>
                  <a:pt x="4767" y="4875"/>
                </a:lnTo>
                <a:lnTo>
                  <a:pt x="4993" y="5011"/>
                </a:lnTo>
                <a:lnTo>
                  <a:pt x="5220" y="5141"/>
                </a:lnTo>
                <a:lnTo>
                  <a:pt x="5450" y="5266"/>
                </a:lnTo>
                <a:lnTo>
                  <a:pt x="5682" y="5385"/>
                </a:lnTo>
                <a:lnTo>
                  <a:pt x="5918" y="5498"/>
                </a:lnTo>
                <a:lnTo>
                  <a:pt x="6154" y="5606"/>
                </a:lnTo>
                <a:lnTo>
                  <a:pt x="6392" y="5708"/>
                </a:lnTo>
                <a:lnTo>
                  <a:pt x="6632" y="5804"/>
                </a:lnTo>
                <a:lnTo>
                  <a:pt x="6873" y="5896"/>
                </a:lnTo>
                <a:lnTo>
                  <a:pt x="7117" y="5981"/>
                </a:lnTo>
                <a:lnTo>
                  <a:pt x="7362" y="6060"/>
                </a:lnTo>
                <a:lnTo>
                  <a:pt x="7607" y="6134"/>
                </a:lnTo>
                <a:lnTo>
                  <a:pt x="7855" y="6203"/>
                </a:lnTo>
                <a:lnTo>
                  <a:pt x="8103" y="6266"/>
                </a:lnTo>
                <a:lnTo>
                  <a:pt x="8354" y="6323"/>
                </a:lnTo>
                <a:lnTo>
                  <a:pt x="8604" y="6375"/>
                </a:lnTo>
                <a:lnTo>
                  <a:pt x="8856" y="6421"/>
                </a:lnTo>
                <a:lnTo>
                  <a:pt x="9107" y="6461"/>
                </a:lnTo>
                <a:lnTo>
                  <a:pt x="9361" y="6496"/>
                </a:lnTo>
                <a:lnTo>
                  <a:pt x="9614" y="6525"/>
                </a:lnTo>
                <a:lnTo>
                  <a:pt x="9868" y="6548"/>
                </a:lnTo>
                <a:lnTo>
                  <a:pt x="10123" y="6567"/>
                </a:lnTo>
                <a:lnTo>
                  <a:pt x="10221" y="6572"/>
                </a:lnTo>
                <a:lnTo>
                  <a:pt x="10321" y="6577"/>
                </a:lnTo>
                <a:lnTo>
                  <a:pt x="10419" y="6580"/>
                </a:lnTo>
                <a:lnTo>
                  <a:pt x="10519" y="6583"/>
                </a:lnTo>
                <a:lnTo>
                  <a:pt x="10618" y="6585"/>
                </a:lnTo>
                <a:lnTo>
                  <a:pt x="10717" y="6586"/>
                </a:lnTo>
                <a:lnTo>
                  <a:pt x="10817" y="6587"/>
                </a:lnTo>
                <a:lnTo>
                  <a:pt x="10915" y="6586"/>
                </a:lnTo>
                <a:lnTo>
                  <a:pt x="11015" y="6585"/>
                </a:lnTo>
                <a:lnTo>
                  <a:pt x="11113" y="6583"/>
                </a:lnTo>
                <a:lnTo>
                  <a:pt x="11213" y="6580"/>
                </a:lnTo>
                <a:lnTo>
                  <a:pt x="11311" y="6576"/>
                </a:lnTo>
                <a:lnTo>
                  <a:pt x="11410" y="6572"/>
                </a:lnTo>
                <a:lnTo>
                  <a:pt x="11510" y="6566"/>
                </a:lnTo>
                <a:lnTo>
                  <a:pt x="11608" y="6560"/>
                </a:lnTo>
                <a:lnTo>
                  <a:pt x="11707" y="6552"/>
                </a:lnTo>
                <a:lnTo>
                  <a:pt x="11806" y="6544"/>
                </a:lnTo>
                <a:lnTo>
                  <a:pt x="11905" y="6536"/>
                </a:lnTo>
                <a:lnTo>
                  <a:pt x="12003" y="6526"/>
                </a:lnTo>
                <a:lnTo>
                  <a:pt x="12102" y="6515"/>
                </a:lnTo>
                <a:lnTo>
                  <a:pt x="12200" y="6504"/>
                </a:lnTo>
                <a:lnTo>
                  <a:pt x="12299" y="6492"/>
                </a:lnTo>
                <a:lnTo>
                  <a:pt x="12398" y="6478"/>
                </a:lnTo>
                <a:lnTo>
                  <a:pt x="12496" y="6464"/>
                </a:lnTo>
                <a:lnTo>
                  <a:pt x="12594" y="6450"/>
                </a:lnTo>
                <a:lnTo>
                  <a:pt x="12692" y="6433"/>
                </a:lnTo>
                <a:lnTo>
                  <a:pt x="12790" y="6417"/>
                </a:lnTo>
                <a:lnTo>
                  <a:pt x="12888" y="6399"/>
                </a:lnTo>
                <a:lnTo>
                  <a:pt x="12986" y="6381"/>
                </a:lnTo>
                <a:lnTo>
                  <a:pt x="13083" y="6362"/>
                </a:lnTo>
                <a:lnTo>
                  <a:pt x="13181" y="6342"/>
                </a:lnTo>
                <a:lnTo>
                  <a:pt x="13278" y="6321"/>
                </a:lnTo>
                <a:lnTo>
                  <a:pt x="13278" y="6321"/>
                </a:lnTo>
                <a:lnTo>
                  <a:pt x="14205" y="6123"/>
                </a:lnTo>
                <a:lnTo>
                  <a:pt x="13257" y="6124"/>
                </a:lnTo>
                <a:lnTo>
                  <a:pt x="13063" y="6123"/>
                </a:lnTo>
                <a:lnTo>
                  <a:pt x="12868" y="6118"/>
                </a:lnTo>
                <a:lnTo>
                  <a:pt x="12674" y="6109"/>
                </a:lnTo>
                <a:lnTo>
                  <a:pt x="12479" y="6098"/>
                </a:lnTo>
                <a:lnTo>
                  <a:pt x="12285" y="6084"/>
                </a:lnTo>
                <a:lnTo>
                  <a:pt x="12091" y="6065"/>
                </a:lnTo>
                <a:lnTo>
                  <a:pt x="11898" y="6045"/>
                </a:lnTo>
                <a:lnTo>
                  <a:pt x="11704" y="6020"/>
                </a:lnTo>
                <a:lnTo>
                  <a:pt x="11511" y="5991"/>
                </a:lnTo>
                <a:lnTo>
                  <a:pt x="11319" y="5960"/>
                </a:lnTo>
                <a:lnTo>
                  <a:pt x="11127" y="5925"/>
                </a:lnTo>
                <a:lnTo>
                  <a:pt x="10935" y="5887"/>
                </a:lnTo>
                <a:lnTo>
                  <a:pt x="10744" y="5846"/>
                </a:lnTo>
                <a:lnTo>
                  <a:pt x="10553" y="5802"/>
                </a:lnTo>
                <a:lnTo>
                  <a:pt x="10363" y="5754"/>
                </a:lnTo>
                <a:lnTo>
                  <a:pt x="10174" y="5702"/>
                </a:lnTo>
                <a:lnTo>
                  <a:pt x="9985" y="5648"/>
                </a:lnTo>
                <a:lnTo>
                  <a:pt x="9798" y="5589"/>
                </a:lnTo>
                <a:lnTo>
                  <a:pt x="9611" y="5529"/>
                </a:lnTo>
                <a:lnTo>
                  <a:pt x="9426" y="5464"/>
                </a:lnTo>
                <a:lnTo>
                  <a:pt x="9240" y="5396"/>
                </a:lnTo>
                <a:lnTo>
                  <a:pt x="9056" y="5324"/>
                </a:lnTo>
                <a:lnTo>
                  <a:pt x="8873" y="5250"/>
                </a:lnTo>
                <a:lnTo>
                  <a:pt x="8691" y="5172"/>
                </a:lnTo>
                <a:lnTo>
                  <a:pt x="8510" y="5091"/>
                </a:lnTo>
                <a:lnTo>
                  <a:pt x="8330" y="5006"/>
                </a:lnTo>
                <a:lnTo>
                  <a:pt x="8151" y="4918"/>
                </a:lnTo>
                <a:lnTo>
                  <a:pt x="7975" y="4827"/>
                </a:lnTo>
                <a:lnTo>
                  <a:pt x="7798" y="4732"/>
                </a:lnTo>
                <a:lnTo>
                  <a:pt x="7624" y="4635"/>
                </a:lnTo>
                <a:lnTo>
                  <a:pt x="7450" y="4533"/>
                </a:lnTo>
                <a:lnTo>
                  <a:pt x="7279" y="4429"/>
                </a:lnTo>
                <a:lnTo>
                  <a:pt x="7212" y="4387"/>
                </a:lnTo>
                <a:lnTo>
                  <a:pt x="7146" y="4345"/>
                </a:lnTo>
                <a:lnTo>
                  <a:pt x="7080" y="4302"/>
                </a:lnTo>
                <a:lnTo>
                  <a:pt x="7014" y="4258"/>
                </a:lnTo>
                <a:lnTo>
                  <a:pt x="6948" y="4215"/>
                </a:lnTo>
                <a:lnTo>
                  <a:pt x="6883" y="4171"/>
                </a:lnTo>
                <a:lnTo>
                  <a:pt x="6818" y="4126"/>
                </a:lnTo>
                <a:lnTo>
                  <a:pt x="6752" y="4081"/>
                </a:lnTo>
                <a:lnTo>
                  <a:pt x="6688" y="4034"/>
                </a:lnTo>
                <a:lnTo>
                  <a:pt x="6623" y="3988"/>
                </a:lnTo>
                <a:lnTo>
                  <a:pt x="6558" y="3942"/>
                </a:lnTo>
                <a:lnTo>
                  <a:pt x="6495" y="3893"/>
                </a:lnTo>
                <a:lnTo>
                  <a:pt x="6430" y="3846"/>
                </a:lnTo>
                <a:lnTo>
                  <a:pt x="6366" y="3797"/>
                </a:lnTo>
                <a:lnTo>
                  <a:pt x="6303" y="3749"/>
                </a:lnTo>
                <a:lnTo>
                  <a:pt x="6240" y="3698"/>
                </a:lnTo>
                <a:lnTo>
                  <a:pt x="6177" y="3649"/>
                </a:lnTo>
                <a:lnTo>
                  <a:pt x="6115" y="3598"/>
                </a:lnTo>
                <a:lnTo>
                  <a:pt x="6052" y="3547"/>
                </a:lnTo>
                <a:lnTo>
                  <a:pt x="5989" y="3496"/>
                </a:lnTo>
                <a:lnTo>
                  <a:pt x="5928" y="3443"/>
                </a:lnTo>
                <a:lnTo>
                  <a:pt x="5867" y="3391"/>
                </a:lnTo>
                <a:lnTo>
                  <a:pt x="5806" y="3338"/>
                </a:lnTo>
                <a:lnTo>
                  <a:pt x="5745" y="3285"/>
                </a:lnTo>
                <a:lnTo>
                  <a:pt x="5685" y="3231"/>
                </a:lnTo>
                <a:lnTo>
                  <a:pt x="5624" y="3176"/>
                </a:lnTo>
                <a:lnTo>
                  <a:pt x="5564" y="3122"/>
                </a:lnTo>
                <a:lnTo>
                  <a:pt x="5505" y="3066"/>
                </a:lnTo>
                <a:lnTo>
                  <a:pt x="5445" y="3010"/>
                </a:lnTo>
                <a:lnTo>
                  <a:pt x="5387" y="2953"/>
                </a:lnTo>
                <a:lnTo>
                  <a:pt x="5328" y="2896"/>
                </a:lnTo>
                <a:lnTo>
                  <a:pt x="5270" y="2839"/>
                </a:lnTo>
                <a:lnTo>
                  <a:pt x="5262" y="2831"/>
                </a:lnTo>
                <a:lnTo>
                  <a:pt x="5261" y="2830"/>
                </a:lnTo>
                <a:lnTo>
                  <a:pt x="5254" y="2824"/>
                </a:lnTo>
                <a:lnTo>
                  <a:pt x="5235" y="2804"/>
                </a:lnTo>
                <a:lnTo>
                  <a:pt x="5156" y="2724"/>
                </a:lnTo>
                <a:lnTo>
                  <a:pt x="5078" y="2644"/>
                </a:lnTo>
                <a:lnTo>
                  <a:pt x="5001" y="2563"/>
                </a:lnTo>
                <a:lnTo>
                  <a:pt x="4925" y="2481"/>
                </a:lnTo>
                <a:lnTo>
                  <a:pt x="4850" y="2400"/>
                </a:lnTo>
                <a:lnTo>
                  <a:pt x="4776" y="2317"/>
                </a:lnTo>
                <a:lnTo>
                  <a:pt x="4703" y="2235"/>
                </a:lnTo>
                <a:lnTo>
                  <a:pt x="4631" y="2150"/>
                </a:lnTo>
                <a:lnTo>
                  <a:pt x="4559" y="2066"/>
                </a:lnTo>
                <a:lnTo>
                  <a:pt x="4490" y="1982"/>
                </a:lnTo>
                <a:lnTo>
                  <a:pt x="4420" y="1896"/>
                </a:lnTo>
                <a:lnTo>
                  <a:pt x="4352" y="1811"/>
                </a:lnTo>
                <a:lnTo>
                  <a:pt x="4284" y="1725"/>
                </a:lnTo>
                <a:lnTo>
                  <a:pt x="4217" y="1638"/>
                </a:lnTo>
                <a:lnTo>
                  <a:pt x="4152" y="1551"/>
                </a:lnTo>
                <a:lnTo>
                  <a:pt x="4087" y="1463"/>
                </a:lnTo>
                <a:lnTo>
                  <a:pt x="4023" y="1375"/>
                </a:lnTo>
                <a:lnTo>
                  <a:pt x="3961" y="1286"/>
                </a:lnTo>
                <a:lnTo>
                  <a:pt x="3899" y="1198"/>
                </a:lnTo>
                <a:lnTo>
                  <a:pt x="3839" y="1108"/>
                </a:lnTo>
                <a:lnTo>
                  <a:pt x="3779" y="1018"/>
                </a:lnTo>
                <a:lnTo>
                  <a:pt x="3720" y="927"/>
                </a:lnTo>
                <a:lnTo>
                  <a:pt x="3662" y="837"/>
                </a:lnTo>
                <a:lnTo>
                  <a:pt x="3605" y="745"/>
                </a:lnTo>
                <a:lnTo>
                  <a:pt x="3549" y="654"/>
                </a:lnTo>
                <a:lnTo>
                  <a:pt x="3494" y="561"/>
                </a:lnTo>
                <a:lnTo>
                  <a:pt x="3439" y="469"/>
                </a:lnTo>
                <a:lnTo>
                  <a:pt x="3386" y="376"/>
                </a:lnTo>
                <a:lnTo>
                  <a:pt x="3334" y="283"/>
                </a:lnTo>
                <a:lnTo>
                  <a:pt x="3282" y="189"/>
                </a:lnTo>
                <a:lnTo>
                  <a:pt x="3232" y="95"/>
                </a:lnTo>
                <a:lnTo>
                  <a:pt x="3183" y="0"/>
                </a:lnTo>
                <a:close/>
                <a:moveTo>
                  <a:pt x="135" y="0"/>
                </a:moveTo>
                <a:lnTo>
                  <a:pt x="0" y="0"/>
                </a:lnTo>
                <a:lnTo>
                  <a:pt x="0" y="8009"/>
                </a:lnTo>
                <a:lnTo>
                  <a:pt x="14222" y="8009"/>
                </a:lnTo>
                <a:lnTo>
                  <a:pt x="14222" y="6326"/>
                </a:lnTo>
                <a:lnTo>
                  <a:pt x="13979" y="6396"/>
                </a:lnTo>
                <a:lnTo>
                  <a:pt x="13735" y="6462"/>
                </a:lnTo>
                <a:lnTo>
                  <a:pt x="13490" y="6522"/>
                </a:lnTo>
                <a:lnTo>
                  <a:pt x="13244" y="6576"/>
                </a:lnTo>
                <a:lnTo>
                  <a:pt x="12997" y="6625"/>
                </a:lnTo>
                <a:lnTo>
                  <a:pt x="12749" y="6670"/>
                </a:lnTo>
                <a:lnTo>
                  <a:pt x="12500" y="6708"/>
                </a:lnTo>
                <a:lnTo>
                  <a:pt x="12252" y="6742"/>
                </a:lnTo>
                <a:lnTo>
                  <a:pt x="12002" y="6769"/>
                </a:lnTo>
                <a:lnTo>
                  <a:pt x="11752" y="6792"/>
                </a:lnTo>
                <a:lnTo>
                  <a:pt x="11501" y="6809"/>
                </a:lnTo>
                <a:lnTo>
                  <a:pt x="11251" y="6821"/>
                </a:lnTo>
                <a:lnTo>
                  <a:pt x="11000" y="6828"/>
                </a:lnTo>
                <a:lnTo>
                  <a:pt x="10750" y="6829"/>
                </a:lnTo>
                <a:lnTo>
                  <a:pt x="10498" y="6825"/>
                </a:lnTo>
                <a:lnTo>
                  <a:pt x="10248" y="6816"/>
                </a:lnTo>
                <a:lnTo>
                  <a:pt x="9997" y="6801"/>
                </a:lnTo>
                <a:lnTo>
                  <a:pt x="9747" y="6782"/>
                </a:lnTo>
                <a:lnTo>
                  <a:pt x="9497" y="6756"/>
                </a:lnTo>
                <a:lnTo>
                  <a:pt x="9248" y="6725"/>
                </a:lnTo>
                <a:lnTo>
                  <a:pt x="8999" y="6689"/>
                </a:lnTo>
                <a:lnTo>
                  <a:pt x="8751" y="6648"/>
                </a:lnTo>
                <a:lnTo>
                  <a:pt x="8504" y="6602"/>
                </a:lnTo>
                <a:lnTo>
                  <a:pt x="8257" y="6549"/>
                </a:lnTo>
                <a:lnTo>
                  <a:pt x="8012" y="6493"/>
                </a:lnTo>
                <a:lnTo>
                  <a:pt x="7768" y="6430"/>
                </a:lnTo>
                <a:lnTo>
                  <a:pt x="7524" y="6362"/>
                </a:lnTo>
                <a:lnTo>
                  <a:pt x="7282" y="6289"/>
                </a:lnTo>
                <a:lnTo>
                  <a:pt x="7041" y="6210"/>
                </a:lnTo>
                <a:lnTo>
                  <a:pt x="6801" y="6127"/>
                </a:lnTo>
                <a:lnTo>
                  <a:pt x="6563" y="6037"/>
                </a:lnTo>
                <a:lnTo>
                  <a:pt x="6327" y="5943"/>
                </a:lnTo>
                <a:lnTo>
                  <a:pt x="6197" y="5888"/>
                </a:lnTo>
                <a:lnTo>
                  <a:pt x="6066" y="5832"/>
                </a:lnTo>
                <a:lnTo>
                  <a:pt x="5937" y="5774"/>
                </a:lnTo>
                <a:lnTo>
                  <a:pt x="5809" y="5715"/>
                </a:lnTo>
                <a:lnTo>
                  <a:pt x="5680" y="5653"/>
                </a:lnTo>
                <a:lnTo>
                  <a:pt x="5553" y="5590"/>
                </a:lnTo>
                <a:lnTo>
                  <a:pt x="5426" y="5526"/>
                </a:lnTo>
                <a:lnTo>
                  <a:pt x="5300" y="5460"/>
                </a:lnTo>
                <a:lnTo>
                  <a:pt x="5174" y="5392"/>
                </a:lnTo>
                <a:lnTo>
                  <a:pt x="5049" y="5322"/>
                </a:lnTo>
                <a:lnTo>
                  <a:pt x="4925" y="5251"/>
                </a:lnTo>
                <a:lnTo>
                  <a:pt x="4801" y="5178"/>
                </a:lnTo>
                <a:lnTo>
                  <a:pt x="4678" y="5104"/>
                </a:lnTo>
                <a:lnTo>
                  <a:pt x="4555" y="5028"/>
                </a:lnTo>
                <a:lnTo>
                  <a:pt x="4434" y="4951"/>
                </a:lnTo>
                <a:lnTo>
                  <a:pt x="4313" y="4871"/>
                </a:lnTo>
                <a:lnTo>
                  <a:pt x="4193" y="4791"/>
                </a:lnTo>
                <a:lnTo>
                  <a:pt x="4074" y="4709"/>
                </a:lnTo>
                <a:lnTo>
                  <a:pt x="3956" y="4624"/>
                </a:lnTo>
                <a:lnTo>
                  <a:pt x="3839" y="4538"/>
                </a:lnTo>
                <a:lnTo>
                  <a:pt x="3722" y="4451"/>
                </a:lnTo>
                <a:lnTo>
                  <a:pt x="3606" y="4362"/>
                </a:lnTo>
                <a:lnTo>
                  <a:pt x="3491" y="4271"/>
                </a:lnTo>
                <a:lnTo>
                  <a:pt x="3377" y="4178"/>
                </a:lnTo>
                <a:lnTo>
                  <a:pt x="3263" y="4085"/>
                </a:lnTo>
                <a:lnTo>
                  <a:pt x="3151" y="3989"/>
                </a:lnTo>
                <a:lnTo>
                  <a:pt x="3039" y="3891"/>
                </a:lnTo>
                <a:lnTo>
                  <a:pt x="2928" y="3793"/>
                </a:lnTo>
                <a:lnTo>
                  <a:pt x="2818" y="3692"/>
                </a:lnTo>
                <a:lnTo>
                  <a:pt x="2710" y="3590"/>
                </a:lnTo>
                <a:lnTo>
                  <a:pt x="2603" y="3486"/>
                </a:lnTo>
                <a:lnTo>
                  <a:pt x="2496" y="3381"/>
                </a:lnTo>
                <a:lnTo>
                  <a:pt x="2495" y="3380"/>
                </a:lnTo>
                <a:lnTo>
                  <a:pt x="2401" y="3285"/>
                </a:lnTo>
                <a:lnTo>
                  <a:pt x="2309" y="3189"/>
                </a:lnTo>
                <a:lnTo>
                  <a:pt x="2218" y="3093"/>
                </a:lnTo>
                <a:lnTo>
                  <a:pt x="2127" y="2995"/>
                </a:lnTo>
                <a:lnTo>
                  <a:pt x="2039" y="2898"/>
                </a:lnTo>
                <a:lnTo>
                  <a:pt x="1951" y="2798"/>
                </a:lnTo>
                <a:lnTo>
                  <a:pt x="1865" y="2698"/>
                </a:lnTo>
                <a:lnTo>
                  <a:pt x="1780" y="2598"/>
                </a:lnTo>
                <a:lnTo>
                  <a:pt x="1697" y="2497"/>
                </a:lnTo>
                <a:lnTo>
                  <a:pt x="1615" y="2395"/>
                </a:lnTo>
                <a:lnTo>
                  <a:pt x="1534" y="2293"/>
                </a:lnTo>
                <a:lnTo>
                  <a:pt x="1454" y="2189"/>
                </a:lnTo>
                <a:lnTo>
                  <a:pt x="1376" y="2086"/>
                </a:lnTo>
                <a:lnTo>
                  <a:pt x="1299" y="1982"/>
                </a:lnTo>
                <a:lnTo>
                  <a:pt x="1223" y="1876"/>
                </a:lnTo>
                <a:lnTo>
                  <a:pt x="1149" y="1771"/>
                </a:lnTo>
                <a:lnTo>
                  <a:pt x="1076" y="1664"/>
                </a:lnTo>
                <a:lnTo>
                  <a:pt x="1004" y="1557"/>
                </a:lnTo>
                <a:lnTo>
                  <a:pt x="933" y="1449"/>
                </a:lnTo>
                <a:lnTo>
                  <a:pt x="865" y="1341"/>
                </a:lnTo>
                <a:lnTo>
                  <a:pt x="796" y="1232"/>
                </a:lnTo>
                <a:lnTo>
                  <a:pt x="729" y="1124"/>
                </a:lnTo>
                <a:lnTo>
                  <a:pt x="664" y="1014"/>
                </a:lnTo>
                <a:lnTo>
                  <a:pt x="600" y="903"/>
                </a:lnTo>
                <a:lnTo>
                  <a:pt x="537" y="792"/>
                </a:lnTo>
                <a:lnTo>
                  <a:pt x="475" y="681"/>
                </a:lnTo>
                <a:lnTo>
                  <a:pt x="416" y="568"/>
                </a:lnTo>
                <a:lnTo>
                  <a:pt x="357" y="455"/>
                </a:lnTo>
                <a:lnTo>
                  <a:pt x="299" y="342"/>
                </a:lnTo>
                <a:lnTo>
                  <a:pt x="243" y="229"/>
                </a:lnTo>
                <a:lnTo>
                  <a:pt x="188" y="115"/>
                </a:lnTo>
                <a:lnTo>
                  <a:pt x="135"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421057127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8288000" cy="10288588"/>
          </a:xfrm>
          <a:custGeom>
            <a:avLst/>
            <a:gdLst>
              <a:gd name="T0" fmla="*/ 10538 w 14222"/>
              <a:gd name="T1" fmla="*/ 7629 h 8009"/>
              <a:gd name="T2" fmla="*/ 10230 w 14222"/>
              <a:gd name="T3" fmla="*/ 7133 h 8009"/>
              <a:gd name="T4" fmla="*/ 9923 w 14222"/>
              <a:gd name="T5" fmla="*/ 6691 h 8009"/>
              <a:gd name="T6" fmla="*/ 9605 w 14222"/>
              <a:gd name="T7" fmla="*/ 6276 h 8009"/>
              <a:gd name="T8" fmla="*/ 9264 w 14222"/>
              <a:gd name="T9" fmla="*/ 5872 h 8009"/>
              <a:gd name="T10" fmla="*/ 8901 w 14222"/>
              <a:gd name="T11" fmla="*/ 5481 h 8009"/>
              <a:gd name="T12" fmla="*/ 8409 w 14222"/>
              <a:gd name="T13" fmla="*/ 5007 h 8009"/>
              <a:gd name="T14" fmla="*/ 7746 w 14222"/>
              <a:gd name="T15" fmla="*/ 4451 h 8009"/>
              <a:gd name="T16" fmla="*/ 7051 w 14222"/>
              <a:gd name="T17" fmla="*/ 3953 h 8009"/>
              <a:gd name="T18" fmla="*/ 6328 w 14222"/>
              <a:gd name="T19" fmla="*/ 3516 h 8009"/>
              <a:gd name="T20" fmla="*/ 5685 w 14222"/>
              <a:gd name="T21" fmla="*/ 3188 h 8009"/>
              <a:gd name="T22" fmla="*/ 5093 w 14222"/>
              <a:gd name="T23" fmla="*/ 2931 h 8009"/>
              <a:gd name="T24" fmla="*/ 4978 w 14222"/>
              <a:gd name="T25" fmla="*/ 3145 h 8009"/>
              <a:gd name="T26" fmla="*/ 5749 w 14222"/>
              <a:gd name="T27" fmla="*/ 3684 h 8009"/>
              <a:gd name="T28" fmla="*/ 6371 w 14222"/>
              <a:gd name="T29" fmla="*/ 4196 h 8009"/>
              <a:gd name="T30" fmla="*/ 6647 w 14222"/>
              <a:gd name="T31" fmla="*/ 4449 h 8009"/>
              <a:gd name="T32" fmla="*/ 6944 w 14222"/>
              <a:gd name="T33" fmla="*/ 4743 h 8009"/>
              <a:gd name="T34" fmla="*/ 7636 w 14222"/>
              <a:gd name="T35" fmla="*/ 5524 h 8009"/>
              <a:gd name="T36" fmla="*/ 8241 w 14222"/>
              <a:gd name="T37" fmla="*/ 6351 h 8009"/>
              <a:gd name="T38" fmla="*/ 8758 w 14222"/>
              <a:gd name="T39" fmla="*/ 7220 h 8009"/>
              <a:gd name="T40" fmla="*/ 11039 w 14222"/>
              <a:gd name="T41" fmla="*/ 8009 h 8009"/>
              <a:gd name="T42" fmla="*/ 13472 w 14222"/>
              <a:gd name="T43" fmla="*/ 7333 h 8009"/>
              <a:gd name="T44" fmla="*/ 13016 w 14222"/>
              <a:gd name="T45" fmla="*/ 6584 h 8009"/>
              <a:gd name="T46" fmla="*/ 12680 w 14222"/>
              <a:gd name="T47" fmla="*/ 6104 h 8009"/>
              <a:gd name="T48" fmla="*/ 12345 w 14222"/>
              <a:gd name="T49" fmla="*/ 5674 h 8009"/>
              <a:gd name="T50" fmla="*/ 11987 w 14222"/>
              <a:gd name="T51" fmla="*/ 5254 h 8009"/>
              <a:gd name="T52" fmla="*/ 11606 w 14222"/>
              <a:gd name="T53" fmla="*/ 4849 h 8009"/>
              <a:gd name="T54" fmla="*/ 10331 w 14222"/>
              <a:gd name="T55" fmla="*/ 3733 h 8009"/>
              <a:gd name="T56" fmla="*/ 8540 w 14222"/>
              <a:gd name="T57" fmla="*/ 2624 h 8009"/>
              <a:gd name="T58" fmla="*/ 6615 w 14222"/>
              <a:gd name="T59" fmla="*/ 1875 h 8009"/>
              <a:gd name="T60" fmla="*/ 4608 w 14222"/>
              <a:gd name="T61" fmla="*/ 1484 h 8009"/>
              <a:gd name="T62" fmla="*/ 3505 w 14222"/>
              <a:gd name="T63" fmla="*/ 1423 h 8009"/>
              <a:gd name="T64" fmla="*/ 2712 w 14222"/>
              <a:gd name="T65" fmla="*/ 1443 h 8009"/>
              <a:gd name="T66" fmla="*/ 1923 w 14222"/>
              <a:gd name="T67" fmla="*/ 1517 h 8009"/>
              <a:gd name="T68" fmla="*/ 1139 w 14222"/>
              <a:gd name="T69" fmla="*/ 1647 h 8009"/>
              <a:gd name="T70" fmla="*/ 1548 w 14222"/>
              <a:gd name="T71" fmla="*/ 1900 h 8009"/>
              <a:gd name="T72" fmla="*/ 3095 w 14222"/>
              <a:gd name="T73" fmla="*/ 2084 h 8009"/>
              <a:gd name="T74" fmla="*/ 4611 w 14222"/>
              <a:gd name="T75" fmla="*/ 2480 h 8009"/>
              <a:gd name="T76" fmla="*/ 6071 w 14222"/>
              <a:gd name="T77" fmla="*/ 3091 h 8009"/>
              <a:gd name="T78" fmla="*/ 7142 w 14222"/>
              <a:gd name="T79" fmla="*/ 3707 h 8009"/>
              <a:gd name="T80" fmla="*/ 7664 w 14222"/>
              <a:gd name="T81" fmla="*/ 4068 h 8009"/>
              <a:gd name="T82" fmla="*/ 8170 w 14222"/>
              <a:gd name="T83" fmla="*/ 4462 h 8009"/>
              <a:gd name="T84" fmla="*/ 8658 w 14222"/>
              <a:gd name="T85" fmla="*/ 4887 h 8009"/>
              <a:gd name="T86" fmla="*/ 8968 w 14222"/>
              <a:gd name="T87" fmla="*/ 5185 h 8009"/>
              <a:gd name="T88" fmla="*/ 9519 w 14222"/>
              <a:gd name="T89" fmla="*/ 5774 h 8009"/>
              <a:gd name="T90" fmla="*/ 10070 w 14222"/>
              <a:gd name="T91" fmla="*/ 6458 h 8009"/>
              <a:gd name="T92" fmla="*/ 10560 w 14222"/>
              <a:gd name="T93" fmla="*/ 7172 h 8009"/>
              <a:gd name="T94" fmla="*/ 10990 w 14222"/>
              <a:gd name="T95" fmla="*/ 7914 h 8009"/>
              <a:gd name="T96" fmla="*/ 487 w 14222"/>
              <a:gd name="T97" fmla="*/ 1547 h 8009"/>
              <a:gd name="T98" fmla="*/ 2470 w 14222"/>
              <a:gd name="T99" fmla="*/ 1217 h 8009"/>
              <a:gd name="T100" fmla="*/ 4475 w 14222"/>
              <a:gd name="T101" fmla="*/ 1227 h 8009"/>
              <a:gd name="T102" fmla="*/ 6454 w 14222"/>
              <a:gd name="T103" fmla="*/ 1579 h 8009"/>
              <a:gd name="T104" fmla="*/ 8156 w 14222"/>
              <a:gd name="T105" fmla="*/ 2177 h 8009"/>
              <a:gd name="T106" fmla="*/ 9173 w 14222"/>
              <a:gd name="T107" fmla="*/ 2687 h 8009"/>
              <a:gd name="T108" fmla="*/ 10148 w 14222"/>
              <a:gd name="T109" fmla="*/ 3300 h 8009"/>
              <a:gd name="T110" fmla="*/ 11071 w 14222"/>
              <a:gd name="T111" fmla="*/ 4020 h 8009"/>
              <a:gd name="T112" fmla="*/ 11821 w 14222"/>
              <a:gd name="T113" fmla="*/ 4724 h 8009"/>
              <a:gd name="T114" fmla="*/ 12525 w 14222"/>
              <a:gd name="T115" fmla="*/ 5512 h 8009"/>
              <a:gd name="T116" fmla="*/ 13146 w 14222"/>
              <a:gd name="T117" fmla="*/ 6345 h 8009"/>
              <a:gd name="T118" fmla="*/ 13685 w 14222"/>
              <a:gd name="T119" fmla="*/ 7217 h 8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22" h="8009">
                <a:moveTo>
                  <a:pt x="9138" y="8009"/>
                </a:moveTo>
                <a:lnTo>
                  <a:pt x="10750" y="8009"/>
                </a:lnTo>
                <a:lnTo>
                  <a:pt x="10716" y="7945"/>
                </a:lnTo>
                <a:lnTo>
                  <a:pt x="10681" y="7881"/>
                </a:lnTo>
                <a:lnTo>
                  <a:pt x="10646" y="7818"/>
                </a:lnTo>
                <a:lnTo>
                  <a:pt x="10610" y="7755"/>
                </a:lnTo>
                <a:lnTo>
                  <a:pt x="10574" y="7692"/>
                </a:lnTo>
                <a:lnTo>
                  <a:pt x="10538" y="7629"/>
                </a:lnTo>
                <a:lnTo>
                  <a:pt x="10501" y="7567"/>
                </a:lnTo>
                <a:lnTo>
                  <a:pt x="10463" y="7504"/>
                </a:lnTo>
                <a:lnTo>
                  <a:pt x="10426" y="7442"/>
                </a:lnTo>
                <a:lnTo>
                  <a:pt x="10387" y="7380"/>
                </a:lnTo>
                <a:lnTo>
                  <a:pt x="10349" y="7318"/>
                </a:lnTo>
                <a:lnTo>
                  <a:pt x="10310" y="7257"/>
                </a:lnTo>
                <a:lnTo>
                  <a:pt x="10270" y="7195"/>
                </a:lnTo>
                <a:lnTo>
                  <a:pt x="10230" y="7133"/>
                </a:lnTo>
                <a:lnTo>
                  <a:pt x="10190" y="7073"/>
                </a:lnTo>
                <a:lnTo>
                  <a:pt x="10149" y="7012"/>
                </a:lnTo>
                <a:lnTo>
                  <a:pt x="10112" y="6957"/>
                </a:lnTo>
                <a:lnTo>
                  <a:pt x="10075" y="6904"/>
                </a:lnTo>
                <a:lnTo>
                  <a:pt x="10038" y="6851"/>
                </a:lnTo>
                <a:lnTo>
                  <a:pt x="10000" y="6797"/>
                </a:lnTo>
                <a:lnTo>
                  <a:pt x="9962" y="6744"/>
                </a:lnTo>
                <a:lnTo>
                  <a:pt x="9923" y="6691"/>
                </a:lnTo>
                <a:lnTo>
                  <a:pt x="9885" y="6639"/>
                </a:lnTo>
                <a:lnTo>
                  <a:pt x="9846" y="6586"/>
                </a:lnTo>
                <a:lnTo>
                  <a:pt x="9806" y="6534"/>
                </a:lnTo>
                <a:lnTo>
                  <a:pt x="9767" y="6482"/>
                </a:lnTo>
                <a:lnTo>
                  <a:pt x="9727" y="6430"/>
                </a:lnTo>
                <a:lnTo>
                  <a:pt x="9687" y="6379"/>
                </a:lnTo>
                <a:lnTo>
                  <a:pt x="9646" y="6327"/>
                </a:lnTo>
                <a:lnTo>
                  <a:pt x="9605" y="6276"/>
                </a:lnTo>
                <a:lnTo>
                  <a:pt x="9564" y="6225"/>
                </a:lnTo>
                <a:lnTo>
                  <a:pt x="9523" y="6174"/>
                </a:lnTo>
                <a:lnTo>
                  <a:pt x="9481" y="6124"/>
                </a:lnTo>
                <a:lnTo>
                  <a:pt x="9438" y="6072"/>
                </a:lnTo>
                <a:lnTo>
                  <a:pt x="9395" y="6022"/>
                </a:lnTo>
                <a:lnTo>
                  <a:pt x="9352" y="5972"/>
                </a:lnTo>
                <a:lnTo>
                  <a:pt x="9308" y="5922"/>
                </a:lnTo>
                <a:lnTo>
                  <a:pt x="9264" y="5872"/>
                </a:lnTo>
                <a:lnTo>
                  <a:pt x="9220" y="5823"/>
                </a:lnTo>
                <a:lnTo>
                  <a:pt x="9176" y="5773"/>
                </a:lnTo>
                <a:lnTo>
                  <a:pt x="9131" y="5724"/>
                </a:lnTo>
                <a:lnTo>
                  <a:pt x="9086" y="5675"/>
                </a:lnTo>
                <a:lnTo>
                  <a:pt x="9040" y="5626"/>
                </a:lnTo>
                <a:lnTo>
                  <a:pt x="8994" y="5578"/>
                </a:lnTo>
                <a:lnTo>
                  <a:pt x="8948" y="5530"/>
                </a:lnTo>
                <a:lnTo>
                  <a:pt x="8901" y="5481"/>
                </a:lnTo>
                <a:lnTo>
                  <a:pt x="8855" y="5434"/>
                </a:lnTo>
                <a:lnTo>
                  <a:pt x="8807" y="5386"/>
                </a:lnTo>
                <a:lnTo>
                  <a:pt x="8806" y="5386"/>
                </a:lnTo>
                <a:lnTo>
                  <a:pt x="8728" y="5308"/>
                </a:lnTo>
                <a:lnTo>
                  <a:pt x="8649" y="5232"/>
                </a:lnTo>
                <a:lnTo>
                  <a:pt x="8570" y="5156"/>
                </a:lnTo>
                <a:lnTo>
                  <a:pt x="8490" y="5081"/>
                </a:lnTo>
                <a:lnTo>
                  <a:pt x="8409" y="5007"/>
                </a:lnTo>
                <a:lnTo>
                  <a:pt x="8328" y="4935"/>
                </a:lnTo>
                <a:lnTo>
                  <a:pt x="8247" y="4863"/>
                </a:lnTo>
                <a:lnTo>
                  <a:pt x="8165" y="4791"/>
                </a:lnTo>
                <a:lnTo>
                  <a:pt x="8082" y="4721"/>
                </a:lnTo>
                <a:lnTo>
                  <a:pt x="7999" y="4652"/>
                </a:lnTo>
                <a:lnTo>
                  <a:pt x="7915" y="4584"/>
                </a:lnTo>
                <a:lnTo>
                  <a:pt x="7831" y="4516"/>
                </a:lnTo>
                <a:lnTo>
                  <a:pt x="7746" y="4451"/>
                </a:lnTo>
                <a:lnTo>
                  <a:pt x="7661" y="4385"/>
                </a:lnTo>
                <a:lnTo>
                  <a:pt x="7576" y="4320"/>
                </a:lnTo>
                <a:lnTo>
                  <a:pt x="7489" y="4257"/>
                </a:lnTo>
                <a:lnTo>
                  <a:pt x="7402" y="4195"/>
                </a:lnTo>
                <a:lnTo>
                  <a:pt x="7315" y="4133"/>
                </a:lnTo>
                <a:lnTo>
                  <a:pt x="7228" y="4072"/>
                </a:lnTo>
                <a:lnTo>
                  <a:pt x="7139" y="4012"/>
                </a:lnTo>
                <a:lnTo>
                  <a:pt x="7051" y="3953"/>
                </a:lnTo>
                <a:lnTo>
                  <a:pt x="6962" y="3896"/>
                </a:lnTo>
                <a:lnTo>
                  <a:pt x="6872" y="3839"/>
                </a:lnTo>
                <a:lnTo>
                  <a:pt x="6783" y="3783"/>
                </a:lnTo>
                <a:lnTo>
                  <a:pt x="6693" y="3727"/>
                </a:lnTo>
                <a:lnTo>
                  <a:pt x="6602" y="3674"/>
                </a:lnTo>
                <a:lnTo>
                  <a:pt x="6511" y="3620"/>
                </a:lnTo>
                <a:lnTo>
                  <a:pt x="6420" y="3568"/>
                </a:lnTo>
                <a:lnTo>
                  <a:pt x="6328" y="3516"/>
                </a:lnTo>
                <a:lnTo>
                  <a:pt x="6236" y="3466"/>
                </a:lnTo>
                <a:lnTo>
                  <a:pt x="6143" y="3417"/>
                </a:lnTo>
                <a:lnTo>
                  <a:pt x="6050" y="3368"/>
                </a:lnTo>
                <a:lnTo>
                  <a:pt x="5977" y="3331"/>
                </a:lnTo>
                <a:lnTo>
                  <a:pt x="5904" y="3294"/>
                </a:lnTo>
                <a:lnTo>
                  <a:pt x="5831" y="3258"/>
                </a:lnTo>
                <a:lnTo>
                  <a:pt x="5758" y="3223"/>
                </a:lnTo>
                <a:lnTo>
                  <a:pt x="5685" y="3188"/>
                </a:lnTo>
                <a:lnTo>
                  <a:pt x="5612" y="3155"/>
                </a:lnTo>
                <a:lnTo>
                  <a:pt x="5538" y="3121"/>
                </a:lnTo>
                <a:lnTo>
                  <a:pt x="5464" y="3088"/>
                </a:lnTo>
                <a:lnTo>
                  <a:pt x="5391" y="3056"/>
                </a:lnTo>
                <a:lnTo>
                  <a:pt x="5317" y="3024"/>
                </a:lnTo>
                <a:lnTo>
                  <a:pt x="5243" y="2993"/>
                </a:lnTo>
                <a:lnTo>
                  <a:pt x="5168" y="2962"/>
                </a:lnTo>
                <a:lnTo>
                  <a:pt x="5093" y="2931"/>
                </a:lnTo>
                <a:lnTo>
                  <a:pt x="5018" y="2902"/>
                </a:lnTo>
                <a:lnTo>
                  <a:pt x="4942" y="2873"/>
                </a:lnTo>
                <a:lnTo>
                  <a:pt x="4866" y="2844"/>
                </a:lnTo>
                <a:lnTo>
                  <a:pt x="4866" y="2844"/>
                </a:lnTo>
                <a:lnTo>
                  <a:pt x="3857" y="2465"/>
                </a:lnTo>
                <a:lnTo>
                  <a:pt x="4780" y="3023"/>
                </a:lnTo>
                <a:lnTo>
                  <a:pt x="4879" y="3084"/>
                </a:lnTo>
                <a:lnTo>
                  <a:pt x="4978" y="3145"/>
                </a:lnTo>
                <a:lnTo>
                  <a:pt x="5077" y="3209"/>
                </a:lnTo>
                <a:lnTo>
                  <a:pt x="5174" y="3274"/>
                </a:lnTo>
                <a:lnTo>
                  <a:pt x="5272" y="3339"/>
                </a:lnTo>
                <a:lnTo>
                  <a:pt x="5368" y="3405"/>
                </a:lnTo>
                <a:lnTo>
                  <a:pt x="5465" y="3473"/>
                </a:lnTo>
                <a:lnTo>
                  <a:pt x="5560" y="3542"/>
                </a:lnTo>
                <a:lnTo>
                  <a:pt x="5655" y="3612"/>
                </a:lnTo>
                <a:lnTo>
                  <a:pt x="5749" y="3684"/>
                </a:lnTo>
                <a:lnTo>
                  <a:pt x="5844" y="3756"/>
                </a:lnTo>
                <a:lnTo>
                  <a:pt x="5936" y="3830"/>
                </a:lnTo>
                <a:lnTo>
                  <a:pt x="6029" y="3904"/>
                </a:lnTo>
                <a:lnTo>
                  <a:pt x="6121" y="3980"/>
                </a:lnTo>
                <a:lnTo>
                  <a:pt x="6212" y="4057"/>
                </a:lnTo>
                <a:lnTo>
                  <a:pt x="6303" y="4135"/>
                </a:lnTo>
                <a:lnTo>
                  <a:pt x="6337" y="4165"/>
                </a:lnTo>
                <a:lnTo>
                  <a:pt x="6371" y="4196"/>
                </a:lnTo>
                <a:lnTo>
                  <a:pt x="6406" y="4227"/>
                </a:lnTo>
                <a:lnTo>
                  <a:pt x="6441" y="4258"/>
                </a:lnTo>
                <a:lnTo>
                  <a:pt x="6476" y="4289"/>
                </a:lnTo>
                <a:lnTo>
                  <a:pt x="6511" y="4321"/>
                </a:lnTo>
                <a:lnTo>
                  <a:pt x="6546" y="4354"/>
                </a:lnTo>
                <a:lnTo>
                  <a:pt x="6581" y="4386"/>
                </a:lnTo>
                <a:lnTo>
                  <a:pt x="6614" y="4418"/>
                </a:lnTo>
                <a:lnTo>
                  <a:pt x="6647" y="4449"/>
                </a:lnTo>
                <a:lnTo>
                  <a:pt x="6680" y="4481"/>
                </a:lnTo>
                <a:lnTo>
                  <a:pt x="6714" y="4513"/>
                </a:lnTo>
                <a:lnTo>
                  <a:pt x="6748" y="4547"/>
                </a:lnTo>
                <a:lnTo>
                  <a:pt x="6782" y="4580"/>
                </a:lnTo>
                <a:lnTo>
                  <a:pt x="6817" y="4614"/>
                </a:lnTo>
                <a:lnTo>
                  <a:pt x="6851" y="4649"/>
                </a:lnTo>
                <a:lnTo>
                  <a:pt x="6851" y="4649"/>
                </a:lnTo>
                <a:lnTo>
                  <a:pt x="6944" y="4743"/>
                </a:lnTo>
                <a:lnTo>
                  <a:pt x="7036" y="4837"/>
                </a:lnTo>
                <a:lnTo>
                  <a:pt x="7125" y="4933"/>
                </a:lnTo>
                <a:lnTo>
                  <a:pt x="7214" y="5029"/>
                </a:lnTo>
                <a:lnTo>
                  <a:pt x="7301" y="5127"/>
                </a:lnTo>
                <a:lnTo>
                  <a:pt x="7387" y="5225"/>
                </a:lnTo>
                <a:lnTo>
                  <a:pt x="7472" y="5323"/>
                </a:lnTo>
                <a:lnTo>
                  <a:pt x="7555" y="5423"/>
                </a:lnTo>
                <a:lnTo>
                  <a:pt x="7636" y="5524"/>
                </a:lnTo>
                <a:lnTo>
                  <a:pt x="7717" y="5624"/>
                </a:lnTo>
                <a:lnTo>
                  <a:pt x="7796" y="5726"/>
                </a:lnTo>
                <a:lnTo>
                  <a:pt x="7873" y="5829"/>
                </a:lnTo>
                <a:lnTo>
                  <a:pt x="7949" y="5932"/>
                </a:lnTo>
                <a:lnTo>
                  <a:pt x="8024" y="6035"/>
                </a:lnTo>
                <a:lnTo>
                  <a:pt x="8098" y="6140"/>
                </a:lnTo>
                <a:lnTo>
                  <a:pt x="8170" y="6245"/>
                </a:lnTo>
                <a:lnTo>
                  <a:pt x="8241" y="6351"/>
                </a:lnTo>
                <a:lnTo>
                  <a:pt x="8311" y="6458"/>
                </a:lnTo>
                <a:lnTo>
                  <a:pt x="8378" y="6565"/>
                </a:lnTo>
                <a:lnTo>
                  <a:pt x="8445" y="6673"/>
                </a:lnTo>
                <a:lnTo>
                  <a:pt x="8511" y="6781"/>
                </a:lnTo>
                <a:lnTo>
                  <a:pt x="8574" y="6890"/>
                </a:lnTo>
                <a:lnTo>
                  <a:pt x="8637" y="7000"/>
                </a:lnTo>
                <a:lnTo>
                  <a:pt x="8699" y="7110"/>
                </a:lnTo>
                <a:lnTo>
                  <a:pt x="8758" y="7220"/>
                </a:lnTo>
                <a:lnTo>
                  <a:pt x="8817" y="7332"/>
                </a:lnTo>
                <a:lnTo>
                  <a:pt x="8873" y="7443"/>
                </a:lnTo>
                <a:lnTo>
                  <a:pt x="8930" y="7555"/>
                </a:lnTo>
                <a:lnTo>
                  <a:pt x="8983" y="7668"/>
                </a:lnTo>
                <a:lnTo>
                  <a:pt x="9036" y="7781"/>
                </a:lnTo>
                <a:lnTo>
                  <a:pt x="9088" y="7895"/>
                </a:lnTo>
                <a:lnTo>
                  <a:pt x="9138" y="8009"/>
                </a:lnTo>
                <a:close/>
                <a:moveTo>
                  <a:pt x="11039" y="8009"/>
                </a:moveTo>
                <a:lnTo>
                  <a:pt x="13820" y="8009"/>
                </a:lnTo>
                <a:lnTo>
                  <a:pt x="13773" y="7911"/>
                </a:lnTo>
                <a:lnTo>
                  <a:pt x="13726" y="7814"/>
                </a:lnTo>
                <a:lnTo>
                  <a:pt x="13677" y="7717"/>
                </a:lnTo>
                <a:lnTo>
                  <a:pt x="13627" y="7620"/>
                </a:lnTo>
                <a:lnTo>
                  <a:pt x="13576" y="7524"/>
                </a:lnTo>
                <a:lnTo>
                  <a:pt x="13525" y="7428"/>
                </a:lnTo>
                <a:lnTo>
                  <a:pt x="13472" y="7333"/>
                </a:lnTo>
                <a:lnTo>
                  <a:pt x="13418" y="7238"/>
                </a:lnTo>
                <a:lnTo>
                  <a:pt x="13364" y="7143"/>
                </a:lnTo>
                <a:lnTo>
                  <a:pt x="13308" y="7049"/>
                </a:lnTo>
                <a:lnTo>
                  <a:pt x="13252" y="6955"/>
                </a:lnTo>
                <a:lnTo>
                  <a:pt x="13194" y="6862"/>
                </a:lnTo>
                <a:lnTo>
                  <a:pt x="13136" y="6769"/>
                </a:lnTo>
                <a:lnTo>
                  <a:pt x="13076" y="6677"/>
                </a:lnTo>
                <a:lnTo>
                  <a:pt x="13016" y="6584"/>
                </a:lnTo>
                <a:lnTo>
                  <a:pt x="12954" y="6493"/>
                </a:lnTo>
                <a:lnTo>
                  <a:pt x="12916" y="6436"/>
                </a:lnTo>
                <a:lnTo>
                  <a:pt x="12877" y="6381"/>
                </a:lnTo>
                <a:lnTo>
                  <a:pt x="12839" y="6325"/>
                </a:lnTo>
                <a:lnTo>
                  <a:pt x="12799" y="6270"/>
                </a:lnTo>
                <a:lnTo>
                  <a:pt x="12760" y="6214"/>
                </a:lnTo>
                <a:lnTo>
                  <a:pt x="12720" y="6159"/>
                </a:lnTo>
                <a:lnTo>
                  <a:pt x="12680" y="6104"/>
                </a:lnTo>
                <a:lnTo>
                  <a:pt x="12639" y="6050"/>
                </a:lnTo>
                <a:lnTo>
                  <a:pt x="12598" y="5995"/>
                </a:lnTo>
                <a:lnTo>
                  <a:pt x="12557" y="5941"/>
                </a:lnTo>
                <a:lnTo>
                  <a:pt x="12515" y="5887"/>
                </a:lnTo>
                <a:lnTo>
                  <a:pt x="12474" y="5833"/>
                </a:lnTo>
                <a:lnTo>
                  <a:pt x="12430" y="5780"/>
                </a:lnTo>
                <a:lnTo>
                  <a:pt x="12388" y="5726"/>
                </a:lnTo>
                <a:lnTo>
                  <a:pt x="12345" y="5674"/>
                </a:lnTo>
                <a:lnTo>
                  <a:pt x="12302" y="5621"/>
                </a:lnTo>
                <a:lnTo>
                  <a:pt x="12258" y="5568"/>
                </a:lnTo>
                <a:lnTo>
                  <a:pt x="12214" y="5515"/>
                </a:lnTo>
                <a:lnTo>
                  <a:pt x="12170" y="5463"/>
                </a:lnTo>
                <a:lnTo>
                  <a:pt x="12125" y="5411"/>
                </a:lnTo>
                <a:lnTo>
                  <a:pt x="12079" y="5358"/>
                </a:lnTo>
                <a:lnTo>
                  <a:pt x="12033" y="5307"/>
                </a:lnTo>
                <a:lnTo>
                  <a:pt x="11987" y="5254"/>
                </a:lnTo>
                <a:lnTo>
                  <a:pt x="11941" y="5203"/>
                </a:lnTo>
                <a:lnTo>
                  <a:pt x="11894" y="5153"/>
                </a:lnTo>
                <a:lnTo>
                  <a:pt x="11847" y="5101"/>
                </a:lnTo>
                <a:lnTo>
                  <a:pt x="11799" y="5051"/>
                </a:lnTo>
                <a:lnTo>
                  <a:pt x="11752" y="5000"/>
                </a:lnTo>
                <a:lnTo>
                  <a:pt x="11704" y="4950"/>
                </a:lnTo>
                <a:lnTo>
                  <a:pt x="11655" y="4900"/>
                </a:lnTo>
                <a:lnTo>
                  <a:pt x="11606" y="4849"/>
                </a:lnTo>
                <a:lnTo>
                  <a:pt x="11557" y="4800"/>
                </a:lnTo>
                <a:lnTo>
                  <a:pt x="11557" y="4800"/>
                </a:lnTo>
                <a:lnTo>
                  <a:pt x="11361" y="4608"/>
                </a:lnTo>
                <a:lnTo>
                  <a:pt x="11161" y="4422"/>
                </a:lnTo>
                <a:lnTo>
                  <a:pt x="10958" y="4241"/>
                </a:lnTo>
                <a:lnTo>
                  <a:pt x="10752" y="4066"/>
                </a:lnTo>
                <a:lnTo>
                  <a:pt x="10542" y="3897"/>
                </a:lnTo>
                <a:lnTo>
                  <a:pt x="10331" y="3733"/>
                </a:lnTo>
                <a:lnTo>
                  <a:pt x="10115" y="3575"/>
                </a:lnTo>
                <a:lnTo>
                  <a:pt x="9898" y="3422"/>
                </a:lnTo>
                <a:lnTo>
                  <a:pt x="9678" y="3275"/>
                </a:lnTo>
                <a:lnTo>
                  <a:pt x="9454" y="3134"/>
                </a:lnTo>
                <a:lnTo>
                  <a:pt x="9229" y="2998"/>
                </a:lnTo>
                <a:lnTo>
                  <a:pt x="9002" y="2868"/>
                </a:lnTo>
                <a:lnTo>
                  <a:pt x="8772" y="2743"/>
                </a:lnTo>
                <a:lnTo>
                  <a:pt x="8540" y="2624"/>
                </a:lnTo>
                <a:lnTo>
                  <a:pt x="8304" y="2511"/>
                </a:lnTo>
                <a:lnTo>
                  <a:pt x="8068" y="2403"/>
                </a:lnTo>
                <a:lnTo>
                  <a:pt x="7830" y="2301"/>
                </a:lnTo>
                <a:lnTo>
                  <a:pt x="7590" y="2205"/>
                </a:lnTo>
                <a:lnTo>
                  <a:pt x="7349" y="2113"/>
                </a:lnTo>
                <a:lnTo>
                  <a:pt x="7105" y="2028"/>
                </a:lnTo>
                <a:lnTo>
                  <a:pt x="6860" y="1949"/>
                </a:lnTo>
                <a:lnTo>
                  <a:pt x="6615" y="1875"/>
                </a:lnTo>
                <a:lnTo>
                  <a:pt x="6367" y="1806"/>
                </a:lnTo>
                <a:lnTo>
                  <a:pt x="6119" y="1743"/>
                </a:lnTo>
                <a:lnTo>
                  <a:pt x="5868" y="1686"/>
                </a:lnTo>
                <a:lnTo>
                  <a:pt x="5618" y="1634"/>
                </a:lnTo>
                <a:lnTo>
                  <a:pt x="5366" y="1588"/>
                </a:lnTo>
                <a:lnTo>
                  <a:pt x="5115" y="1548"/>
                </a:lnTo>
                <a:lnTo>
                  <a:pt x="4861" y="1513"/>
                </a:lnTo>
                <a:lnTo>
                  <a:pt x="4608" y="1484"/>
                </a:lnTo>
                <a:lnTo>
                  <a:pt x="4354" y="1461"/>
                </a:lnTo>
                <a:lnTo>
                  <a:pt x="4099" y="1442"/>
                </a:lnTo>
                <a:lnTo>
                  <a:pt x="4001" y="1437"/>
                </a:lnTo>
                <a:lnTo>
                  <a:pt x="3901" y="1432"/>
                </a:lnTo>
                <a:lnTo>
                  <a:pt x="3802" y="1429"/>
                </a:lnTo>
                <a:lnTo>
                  <a:pt x="3703" y="1426"/>
                </a:lnTo>
                <a:lnTo>
                  <a:pt x="3604" y="1424"/>
                </a:lnTo>
                <a:lnTo>
                  <a:pt x="3505" y="1423"/>
                </a:lnTo>
                <a:lnTo>
                  <a:pt x="3405" y="1422"/>
                </a:lnTo>
                <a:lnTo>
                  <a:pt x="3307" y="1423"/>
                </a:lnTo>
                <a:lnTo>
                  <a:pt x="3207" y="1424"/>
                </a:lnTo>
                <a:lnTo>
                  <a:pt x="3109" y="1426"/>
                </a:lnTo>
                <a:lnTo>
                  <a:pt x="3009" y="1429"/>
                </a:lnTo>
                <a:lnTo>
                  <a:pt x="2911" y="1433"/>
                </a:lnTo>
                <a:lnTo>
                  <a:pt x="2812" y="1437"/>
                </a:lnTo>
                <a:lnTo>
                  <a:pt x="2712" y="1443"/>
                </a:lnTo>
                <a:lnTo>
                  <a:pt x="2614" y="1449"/>
                </a:lnTo>
                <a:lnTo>
                  <a:pt x="2515" y="1457"/>
                </a:lnTo>
                <a:lnTo>
                  <a:pt x="2416" y="1465"/>
                </a:lnTo>
                <a:lnTo>
                  <a:pt x="2317" y="1473"/>
                </a:lnTo>
                <a:lnTo>
                  <a:pt x="2219" y="1483"/>
                </a:lnTo>
                <a:lnTo>
                  <a:pt x="2120" y="1494"/>
                </a:lnTo>
                <a:lnTo>
                  <a:pt x="2022" y="1505"/>
                </a:lnTo>
                <a:lnTo>
                  <a:pt x="1923" y="1517"/>
                </a:lnTo>
                <a:lnTo>
                  <a:pt x="1824" y="1531"/>
                </a:lnTo>
                <a:lnTo>
                  <a:pt x="1726" y="1545"/>
                </a:lnTo>
                <a:lnTo>
                  <a:pt x="1628" y="1559"/>
                </a:lnTo>
                <a:lnTo>
                  <a:pt x="1530" y="1576"/>
                </a:lnTo>
                <a:lnTo>
                  <a:pt x="1432" y="1592"/>
                </a:lnTo>
                <a:lnTo>
                  <a:pt x="1334" y="1610"/>
                </a:lnTo>
                <a:lnTo>
                  <a:pt x="1236" y="1628"/>
                </a:lnTo>
                <a:lnTo>
                  <a:pt x="1139" y="1647"/>
                </a:lnTo>
                <a:lnTo>
                  <a:pt x="1041" y="1667"/>
                </a:lnTo>
                <a:lnTo>
                  <a:pt x="944" y="1688"/>
                </a:lnTo>
                <a:lnTo>
                  <a:pt x="944" y="1688"/>
                </a:lnTo>
                <a:lnTo>
                  <a:pt x="17" y="1886"/>
                </a:lnTo>
                <a:lnTo>
                  <a:pt x="965" y="1885"/>
                </a:lnTo>
                <a:lnTo>
                  <a:pt x="1159" y="1886"/>
                </a:lnTo>
                <a:lnTo>
                  <a:pt x="1354" y="1891"/>
                </a:lnTo>
                <a:lnTo>
                  <a:pt x="1548" y="1900"/>
                </a:lnTo>
                <a:lnTo>
                  <a:pt x="1743" y="1911"/>
                </a:lnTo>
                <a:lnTo>
                  <a:pt x="1937" y="1925"/>
                </a:lnTo>
                <a:lnTo>
                  <a:pt x="2131" y="1944"/>
                </a:lnTo>
                <a:lnTo>
                  <a:pt x="2324" y="1964"/>
                </a:lnTo>
                <a:lnTo>
                  <a:pt x="2518" y="1989"/>
                </a:lnTo>
                <a:lnTo>
                  <a:pt x="2711" y="2018"/>
                </a:lnTo>
                <a:lnTo>
                  <a:pt x="2903" y="2049"/>
                </a:lnTo>
                <a:lnTo>
                  <a:pt x="3095" y="2084"/>
                </a:lnTo>
                <a:lnTo>
                  <a:pt x="3287" y="2122"/>
                </a:lnTo>
                <a:lnTo>
                  <a:pt x="3478" y="2163"/>
                </a:lnTo>
                <a:lnTo>
                  <a:pt x="3669" y="2208"/>
                </a:lnTo>
                <a:lnTo>
                  <a:pt x="3859" y="2255"/>
                </a:lnTo>
                <a:lnTo>
                  <a:pt x="4048" y="2307"/>
                </a:lnTo>
                <a:lnTo>
                  <a:pt x="4236" y="2361"/>
                </a:lnTo>
                <a:lnTo>
                  <a:pt x="4424" y="2420"/>
                </a:lnTo>
                <a:lnTo>
                  <a:pt x="4611" y="2480"/>
                </a:lnTo>
                <a:lnTo>
                  <a:pt x="4796" y="2545"/>
                </a:lnTo>
                <a:lnTo>
                  <a:pt x="4982" y="2613"/>
                </a:lnTo>
                <a:lnTo>
                  <a:pt x="5166" y="2685"/>
                </a:lnTo>
                <a:lnTo>
                  <a:pt x="5349" y="2759"/>
                </a:lnTo>
                <a:lnTo>
                  <a:pt x="5531" y="2837"/>
                </a:lnTo>
                <a:lnTo>
                  <a:pt x="5712" y="2918"/>
                </a:lnTo>
                <a:lnTo>
                  <a:pt x="5892" y="3003"/>
                </a:lnTo>
                <a:lnTo>
                  <a:pt x="6071" y="3091"/>
                </a:lnTo>
                <a:lnTo>
                  <a:pt x="6247" y="3182"/>
                </a:lnTo>
                <a:lnTo>
                  <a:pt x="6424" y="3277"/>
                </a:lnTo>
                <a:lnTo>
                  <a:pt x="6598" y="3374"/>
                </a:lnTo>
                <a:lnTo>
                  <a:pt x="6772" y="3476"/>
                </a:lnTo>
                <a:lnTo>
                  <a:pt x="6943" y="3580"/>
                </a:lnTo>
                <a:lnTo>
                  <a:pt x="7010" y="3622"/>
                </a:lnTo>
                <a:lnTo>
                  <a:pt x="7076" y="3664"/>
                </a:lnTo>
                <a:lnTo>
                  <a:pt x="7142" y="3707"/>
                </a:lnTo>
                <a:lnTo>
                  <a:pt x="7208" y="3751"/>
                </a:lnTo>
                <a:lnTo>
                  <a:pt x="7274" y="3794"/>
                </a:lnTo>
                <a:lnTo>
                  <a:pt x="7339" y="3838"/>
                </a:lnTo>
                <a:lnTo>
                  <a:pt x="7404" y="3883"/>
                </a:lnTo>
                <a:lnTo>
                  <a:pt x="7470" y="3928"/>
                </a:lnTo>
                <a:lnTo>
                  <a:pt x="7534" y="3975"/>
                </a:lnTo>
                <a:lnTo>
                  <a:pt x="7599" y="4021"/>
                </a:lnTo>
                <a:lnTo>
                  <a:pt x="7664" y="4068"/>
                </a:lnTo>
                <a:lnTo>
                  <a:pt x="7727" y="4116"/>
                </a:lnTo>
                <a:lnTo>
                  <a:pt x="7792" y="4163"/>
                </a:lnTo>
                <a:lnTo>
                  <a:pt x="7856" y="4212"/>
                </a:lnTo>
                <a:lnTo>
                  <a:pt x="7918" y="4260"/>
                </a:lnTo>
                <a:lnTo>
                  <a:pt x="7982" y="4311"/>
                </a:lnTo>
                <a:lnTo>
                  <a:pt x="8045" y="4360"/>
                </a:lnTo>
                <a:lnTo>
                  <a:pt x="8107" y="4411"/>
                </a:lnTo>
                <a:lnTo>
                  <a:pt x="8170" y="4462"/>
                </a:lnTo>
                <a:lnTo>
                  <a:pt x="8232" y="4513"/>
                </a:lnTo>
                <a:lnTo>
                  <a:pt x="8294" y="4566"/>
                </a:lnTo>
                <a:lnTo>
                  <a:pt x="8355" y="4618"/>
                </a:lnTo>
                <a:lnTo>
                  <a:pt x="8416" y="4671"/>
                </a:lnTo>
                <a:lnTo>
                  <a:pt x="8477" y="4724"/>
                </a:lnTo>
                <a:lnTo>
                  <a:pt x="8537" y="4778"/>
                </a:lnTo>
                <a:lnTo>
                  <a:pt x="8598" y="4833"/>
                </a:lnTo>
                <a:lnTo>
                  <a:pt x="8658" y="4887"/>
                </a:lnTo>
                <a:lnTo>
                  <a:pt x="8717" y="4943"/>
                </a:lnTo>
                <a:lnTo>
                  <a:pt x="8777" y="4999"/>
                </a:lnTo>
                <a:lnTo>
                  <a:pt x="8835" y="5056"/>
                </a:lnTo>
                <a:lnTo>
                  <a:pt x="8894" y="5113"/>
                </a:lnTo>
                <a:lnTo>
                  <a:pt x="8952" y="5170"/>
                </a:lnTo>
                <a:lnTo>
                  <a:pt x="8960" y="5178"/>
                </a:lnTo>
                <a:lnTo>
                  <a:pt x="8961" y="5179"/>
                </a:lnTo>
                <a:lnTo>
                  <a:pt x="8968" y="5185"/>
                </a:lnTo>
                <a:lnTo>
                  <a:pt x="8987" y="5205"/>
                </a:lnTo>
                <a:lnTo>
                  <a:pt x="9066" y="5285"/>
                </a:lnTo>
                <a:lnTo>
                  <a:pt x="9144" y="5365"/>
                </a:lnTo>
                <a:lnTo>
                  <a:pt x="9221" y="5446"/>
                </a:lnTo>
                <a:lnTo>
                  <a:pt x="9297" y="5528"/>
                </a:lnTo>
                <a:lnTo>
                  <a:pt x="9372" y="5609"/>
                </a:lnTo>
                <a:lnTo>
                  <a:pt x="9446" y="5692"/>
                </a:lnTo>
                <a:lnTo>
                  <a:pt x="9519" y="5774"/>
                </a:lnTo>
                <a:lnTo>
                  <a:pt x="9591" y="5859"/>
                </a:lnTo>
                <a:lnTo>
                  <a:pt x="9663" y="5943"/>
                </a:lnTo>
                <a:lnTo>
                  <a:pt x="9732" y="6027"/>
                </a:lnTo>
                <a:lnTo>
                  <a:pt x="9802" y="6113"/>
                </a:lnTo>
                <a:lnTo>
                  <a:pt x="9870" y="6198"/>
                </a:lnTo>
                <a:lnTo>
                  <a:pt x="9938" y="6284"/>
                </a:lnTo>
                <a:lnTo>
                  <a:pt x="10005" y="6372"/>
                </a:lnTo>
                <a:lnTo>
                  <a:pt x="10070" y="6458"/>
                </a:lnTo>
                <a:lnTo>
                  <a:pt x="10135" y="6546"/>
                </a:lnTo>
                <a:lnTo>
                  <a:pt x="10199" y="6634"/>
                </a:lnTo>
                <a:lnTo>
                  <a:pt x="10261" y="6723"/>
                </a:lnTo>
                <a:lnTo>
                  <a:pt x="10323" y="6811"/>
                </a:lnTo>
                <a:lnTo>
                  <a:pt x="10383" y="6901"/>
                </a:lnTo>
                <a:lnTo>
                  <a:pt x="10443" y="6991"/>
                </a:lnTo>
                <a:lnTo>
                  <a:pt x="10502" y="7082"/>
                </a:lnTo>
                <a:lnTo>
                  <a:pt x="10560" y="7172"/>
                </a:lnTo>
                <a:lnTo>
                  <a:pt x="10617" y="7264"/>
                </a:lnTo>
                <a:lnTo>
                  <a:pt x="10673" y="7355"/>
                </a:lnTo>
                <a:lnTo>
                  <a:pt x="10728" y="7448"/>
                </a:lnTo>
                <a:lnTo>
                  <a:pt x="10783" y="7540"/>
                </a:lnTo>
                <a:lnTo>
                  <a:pt x="10836" y="7633"/>
                </a:lnTo>
                <a:lnTo>
                  <a:pt x="10887" y="7726"/>
                </a:lnTo>
                <a:lnTo>
                  <a:pt x="10939" y="7820"/>
                </a:lnTo>
                <a:lnTo>
                  <a:pt x="10990" y="7914"/>
                </a:lnTo>
                <a:lnTo>
                  <a:pt x="11039" y="8009"/>
                </a:lnTo>
                <a:close/>
                <a:moveTo>
                  <a:pt x="14087" y="8009"/>
                </a:moveTo>
                <a:lnTo>
                  <a:pt x="14222" y="8009"/>
                </a:lnTo>
                <a:lnTo>
                  <a:pt x="14222" y="0"/>
                </a:lnTo>
                <a:lnTo>
                  <a:pt x="0" y="0"/>
                </a:lnTo>
                <a:lnTo>
                  <a:pt x="0" y="1683"/>
                </a:lnTo>
                <a:lnTo>
                  <a:pt x="243" y="1613"/>
                </a:lnTo>
                <a:lnTo>
                  <a:pt x="487" y="1547"/>
                </a:lnTo>
                <a:lnTo>
                  <a:pt x="732" y="1487"/>
                </a:lnTo>
                <a:lnTo>
                  <a:pt x="978" y="1433"/>
                </a:lnTo>
                <a:lnTo>
                  <a:pt x="1225" y="1384"/>
                </a:lnTo>
                <a:lnTo>
                  <a:pt x="1473" y="1339"/>
                </a:lnTo>
                <a:lnTo>
                  <a:pt x="1722" y="1301"/>
                </a:lnTo>
                <a:lnTo>
                  <a:pt x="1970" y="1267"/>
                </a:lnTo>
                <a:lnTo>
                  <a:pt x="2220" y="1240"/>
                </a:lnTo>
                <a:lnTo>
                  <a:pt x="2470" y="1217"/>
                </a:lnTo>
                <a:lnTo>
                  <a:pt x="2721" y="1200"/>
                </a:lnTo>
                <a:lnTo>
                  <a:pt x="2971" y="1188"/>
                </a:lnTo>
                <a:lnTo>
                  <a:pt x="3222" y="1181"/>
                </a:lnTo>
                <a:lnTo>
                  <a:pt x="3472" y="1180"/>
                </a:lnTo>
                <a:lnTo>
                  <a:pt x="3724" y="1184"/>
                </a:lnTo>
                <a:lnTo>
                  <a:pt x="3974" y="1193"/>
                </a:lnTo>
                <a:lnTo>
                  <a:pt x="4225" y="1208"/>
                </a:lnTo>
                <a:lnTo>
                  <a:pt x="4475" y="1227"/>
                </a:lnTo>
                <a:lnTo>
                  <a:pt x="4725" y="1253"/>
                </a:lnTo>
                <a:lnTo>
                  <a:pt x="4974" y="1284"/>
                </a:lnTo>
                <a:lnTo>
                  <a:pt x="5223" y="1320"/>
                </a:lnTo>
                <a:lnTo>
                  <a:pt x="5471" y="1361"/>
                </a:lnTo>
                <a:lnTo>
                  <a:pt x="5718" y="1407"/>
                </a:lnTo>
                <a:lnTo>
                  <a:pt x="5965" y="1460"/>
                </a:lnTo>
                <a:lnTo>
                  <a:pt x="6210" y="1516"/>
                </a:lnTo>
                <a:lnTo>
                  <a:pt x="6454" y="1579"/>
                </a:lnTo>
                <a:lnTo>
                  <a:pt x="6698" y="1647"/>
                </a:lnTo>
                <a:lnTo>
                  <a:pt x="6940" y="1720"/>
                </a:lnTo>
                <a:lnTo>
                  <a:pt x="7181" y="1799"/>
                </a:lnTo>
                <a:lnTo>
                  <a:pt x="7421" y="1882"/>
                </a:lnTo>
                <a:lnTo>
                  <a:pt x="7659" y="1972"/>
                </a:lnTo>
                <a:lnTo>
                  <a:pt x="7895" y="2066"/>
                </a:lnTo>
                <a:lnTo>
                  <a:pt x="8025" y="2121"/>
                </a:lnTo>
                <a:lnTo>
                  <a:pt x="8156" y="2177"/>
                </a:lnTo>
                <a:lnTo>
                  <a:pt x="8284" y="2235"/>
                </a:lnTo>
                <a:lnTo>
                  <a:pt x="8413" y="2294"/>
                </a:lnTo>
                <a:lnTo>
                  <a:pt x="8542" y="2356"/>
                </a:lnTo>
                <a:lnTo>
                  <a:pt x="8669" y="2419"/>
                </a:lnTo>
                <a:lnTo>
                  <a:pt x="8796" y="2483"/>
                </a:lnTo>
                <a:lnTo>
                  <a:pt x="8922" y="2549"/>
                </a:lnTo>
                <a:lnTo>
                  <a:pt x="9048" y="2617"/>
                </a:lnTo>
                <a:lnTo>
                  <a:pt x="9173" y="2687"/>
                </a:lnTo>
                <a:lnTo>
                  <a:pt x="9297" y="2758"/>
                </a:lnTo>
                <a:lnTo>
                  <a:pt x="9421" y="2831"/>
                </a:lnTo>
                <a:lnTo>
                  <a:pt x="9544" y="2905"/>
                </a:lnTo>
                <a:lnTo>
                  <a:pt x="9667" y="2981"/>
                </a:lnTo>
                <a:lnTo>
                  <a:pt x="9788" y="3058"/>
                </a:lnTo>
                <a:lnTo>
                  <a:pt x="9909" y="3138"/>
                </a:lnTo>
                <a:lnTo>
                  <a:pt x="10029" y="3218"/>
                </a:lnTo>
                <a:lnTo>
                  <a:pt x="10148" y="3300"/>
                </a:lnTo>
                <a:lnTo>
                  <a:pt x="10266" y="3385"/>
                </a:lnTo>
                <a:lnTo>
                  <a:pt x="10383" y="3471"/>
                </a:lnTo>
                <a:lnTo>
                  <a:pt x="10500" y="3558"/>
                </a:lnTo>
                <a:lnTo>
                  <a:pt x="10616" y="3647"/>
                </a:lnTo>
                <a:lnTo>
                  <a:pt x="10731" y="3738"/>
                </a:lnTo>
                <a:lnTo>
                  <a:pt x="10845" y="3831"/>
                </a:lnTo>
                <a:lnTo>
                  <a:pt x="10959" y="3924"/>
                </a:lnTo>
                <a:lnTo>
                  <a:pt x="11071" y="4020"/>
                </a:lnTo>
                <a:lnTo>
                  <a:pt x="11183" y="4118"/>
                </a:lnTo>
                <a:lnTo>
                  <a:pt x="11294" y="4216"/>
                </a:lnTo>
                <a:lnTo>
                  <a:pt x="11403" y="4317"/>
                </a:lnTo>
                <a:lnTo>
                  <a:pt x="11512" y="4419"/>
                </a:lnTo>
                <a:lnTo>
                  <a:pt x="11619" y="4523"/>
                </a:lnTo>
                <a:lnTo>
                  <a:pt x="11726" y="4628"/>
                </a:lnTo>
                <a:lnTo>
                  <a:pt x="11727" y="4629"/>
                </a:lnTo>
                <a:lnTo>
                  <a:pt x="11821" y="4724"/>
                </a:lnTo>
                <a:lnTo>
                  <a:pt x="11913" y="4820"/>
                </a:lnTo>
                <a:lnTo>
                  <a:pt x="12004" y="4916"/>
                </a:lnTo>
                <a:lnTo>
                  <a:pt x="12095" y="5014"/>
                </a:lnTo>
                <a:lnTo>
                  <a:pt x="12183" y="5113"/>
                </a:lnTo>
                <a:lnTo>
                  <a:pt x="12270" y="5211"/>
                </a:lnTo>
                <a:lnTo>
                  <a:pt x="12357" y="5311"/>
                </a:lnTo>
                <a:lnTo>
                  <a:pt x="12442" y="5411"/>
                </a:lnTo>
                <a:lnTo>
                  <a:pt x="12525" y="5512"/>
                </a:lnTo>
                <a:lnTo>
                  <a:pt x="12607" y="5614"/>
                </a:lnTo>
                <a:lnTo>
                  <a:pt x="12688" y="5716"/>
                </a:lnTo>
                <a:lnTo>
                  <a:pt x="12768" y="5820"/>
                </a:lnTo>
                <a:lnTo>
                  <a:pt x="12846" y="5923"/>
                </a:lnTo>
                <a:lnTo>
                  <a:pt x="12923" y="6027"/>
                </a:lnTo>
                <a:lnTo>
                  <a:pt x="12999" y="6133"/>
                </a:lnTo>
                <a:lnTo>
                  <a:pt x="13073" y="6238"/>
                </a:lnTo>
                <a:lnTo>
                  <a:pt x="13146" y="6345"/>
                </a:lnTo>
                <a:lnTo>
                  <a:pt x="13218" y="6452"/>
                </a:lnTo>
                <a:lnTo>
                  <a:pt x="13289" y="6560"/>
                </a:lnTo>
                <a:lnTo>
                  <a:pt x="13357" y="6668"/>
                </a:lnTo>
                <a:lnTo>
                  <a:pt x="13426" y="6777"/>
                </a:lnTo>
                <a:lnTo>
                  <a:pt x="13492" y="6885"/>
                </a:lnTo>
                <a:lnTo>
                  <a:pt x="13558" y="6995"/>
                </a:lnTo>
                <a:lnTo>
                  <a:pt x="13622" y="7106"/>
                </a:lnTo>
                <a:lnTo>
                  <a:pt x="13685" y="7217"/>
                </a:lnTo>
                <a:lnTo>
                  <a:pt x="13746" y="7328"/>
                </a:lnTo>
                <a:lnTo>
                  <a:pt x="13806" y="7441"/>
                </a:lnTo>
                <a:lnTo>
                  <a:pt x="13865" y="7554"/>
                </a:lnTo>
                <a:lnTo>
                  <a:pt x="13922" y="7667"/>
                </a:lnTo>
                <a:lnTo>
                  <a:pt x="13979" y="7780"/>
                </a:lnTo>
                <a:lnTo>
                  <a:pt x="14034" y="7894"/>
                </a:lnTo>
                <a:lnTo>
                  <a:pt x="14087" y="800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33382321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0" y="4038420"/>
            <a:ext cx="18288000" cy="6250168"/>
          </a:xfrm>
          <a:custGeom>
            <a:avLst/>
            <a:gdLst>
              <a:gd name="T0" fmla="*/ 12092 w 14237"/>
              <a:gd name="T1" fmla="*/ 4629 h 4867"/>
              <a:gd name="T2" fmla="*/ 12659 w 14237"/>
              <a:gd name="T3" fmla="*/ 4763 h 4867"/>
              <a:gd name="T4" fmla="*/ 3686 w 14237"/>
              <a:gd name="T5" fmla="*/ 4867 h 4867"/>
              <a:gd name="T6" fmla="*/ 5056 w 14237"/>
              <a:gd name="T7" fmla="*/ 4139 h 4867"/>
              <a:gd name="T8" fmla="*/ 6500 w 14237"/>
              <a:gd name="T9" fmla="*/ 3822 h 4867"/>
              <a:gd name="T10" fmla="*/ 8001 w 14237"/>
              <a:gd name="T11" fmla="*/ 3821 h 4867"/>
              <a:gd name="T12" fmla="*/ 9540 w 14237"/>
              <a:gd name="T13" fmla="*/ 4041 h 4867"/>
              <a:gd name="T14" fmla="*/ 11098 w 14237"/>
              <a:gd name="T15" fmla="*/ 4387 h 4867"/>
              <a:gd name="T16" fmla="*/ 13703 w 14237"/>
              <a:gd name="T17" fmla="*/ 4725 h 4867"/>
              <a:gd name="T18" fmla="*/ 12625 w 14237"/>
              <a:gd name="T19" fmla="*/ 4538 h 4867"/>
              <a:gd name="T20" fmla="*/ 11536 w 14237"/>
              <a:gd name="T21" fmla="*/ 4318 h 4867"/>
              <a:gd name="T22" fmla="*/ 10044 w 14237"/>
              <a:gd name="T23" fmla="*/ 4015 h 4867"/>
              <a:gd name="T24" fmla="*/ 8481 w 14237"/>
              <a:gd name="T25" fmla="*/ 3772 h 4867"/>
              <a:gd name="T26" fmla="*/ 6947 w 14237"/>
              <a:gd name="T27" fmla="*/ 3697 h 4867"/>
              <a:gd name="T28" fmla="*/ 5463 w 14237"/>
              <a:gd name="T29" fmla="*/ 3887 h 4867"/>
              <a:gd name="T30" fmla="*/ 4045 w 14237"/>
              <a:gd name="T31" fmla="*/ 4433 h 4867"/>
              <a:gd name="T32" fmla="*/ 2094 w 14237"/>
              <a:gd name="T33" fmla="*/ 4344 h 4867"/>
              <a:gd name="T34" fmla="*/ 3787 w 14237"/>
              <a:gd name="T35" fmla="*/ 3230 h 4867"/>
              <a:gd name="T36" fmla="*/ 5585 w 14237"/>
              <a:gd name="T37" fmla="*/ 2695 h 4867"/>
              <a:gd name="T38" fmla="*/ 7459 w 14237"/>
              <a:gd name="T39" fmla="*/ 2593 h 4867"/>
              <a:gd name="T40" fmla="*/ 9381 w 14237"/>
              <a:gd name="T41" fmla="*/ 2779 h 4867"/>
              <a:gd name="T42" fmla="*/ 11324 w 14237"/>
              <a:gd name="T43" fmla="*/ 3108 h 4867"/>
              <a:gd name="T44" fmla="*/ 12425 w 14237"/>
              <a:gd name="T45" fmla="*/ 3304 h 4867"/>
              <a:gd name="T46" fmla="*/ 13517 w 14237"/>
              <a:gd name="T47" fmla="*/ 3470 h 4867"/>
              <a:gd name="T48" fmla="*/ 14237 w 14237"/>
              <a:gd name="T49" fmla="*/ 3278 h 4867"/>
              <a:gd name="T50" fmla="*/ 13067 w 14237"/>
              <a:gd name="T51" fmla="*/ 3167 h 4867"/>
              <a:gd name="T52" fmla="*/ 11882 w 14237"/>
              <a:gd name="T53" fmla="*/ 3005 h 4867"/>
              <a:gd name="T54" fmla="*/ 10435 w 14237"/>
              <a:gd name="T55" fmla="*/ 2785 h 4867"/>
              <a:gd name="T56" fmla="*/ 8479 w 14237"/>
              <a:gd name="T57" fmla="*/ 2537 h 4867"/>
              <a:gd name="T58" fmla="*/ 6552 w 14237"/>
              <a:gd name="T59" fmla="*/ 2480 h 4867"/>
              <a:gd name="T60" fmla="*/ 4683 w 14237"/>
              <a:gd name="T61" fmla="*/ 2753 h 4867"/>
              <a:gd name="T62" fmla="*/ 2903 w 14237"/>
              <a:gd name="T63" fmla="*/ 3502 h 4867"/>
              <a:gd name="T64" fmla="*/ 1238 w 14237"/>
              <a:gd name="T65" fmla="*/ 4867 h 4867"/>
              <a:gd name="T66" fmla="*/ 1224 w 14237"/>
              <a:gd name="T67" fmla="*/ 3196 h 4867"/>
              <a:gd name="T68" fmla="*/ 3175 w 14237"/>
              <a:gd name="T69" fmla="*/ 2005 h 4867"/>
              <a:gd name="T70" fmla="*/ 5238 w 14237"/>
              <a:gd name="T71" fmla="*/ 1429 h 4867"/>
              <a:gd name="T72" fmla="*/ 7379 w 14237"/>
              <a:gd name="T73" fmla="*/ 1298 h 4867"/>
              <a:gd name="T74" fmla="*/ 9564 w 14237"/>
              <a:gd name="T75" fmla="*/ 1445 h 4867"/>
              <a:gd name="T76" fmla="*/ 11434 w 14237"/>
              <a:gd name="T77" fmla="*/ 1664 h 4867"/>
              <a:gd name="T78" fmla="*/ 12644 w 14237"/>
              <a:gd name="T79" fmla="*/ 1800 h 4867"/>
              <a:gd name="T80" fmla="*/ 13842 w 14237"/>
              <a:gd name="T81" fmla="*/ 1895 h 4867"/>
              <a:gd name="T82" fmla="*/ 14237 w 14237"/>
              <a:gd name="T83" fmla="*/ 1708 h 4867"/>
              <a:gd name="T84" fmla="*/ 13393 w 14237"/>
              <a:gd name="T85" fmla="*/ 1673 h 4867"/>
              <a:gd name="T86" fmla="*/ 12114 w 14237"/>
              <a:gd name="T87" fmla="*/ 1570 h 4867"/>
              <a:gd name="T88" fmla="*/ 10827 w 14237"/>
              <a:gd name="T89" fmla="*/ 1435 h 4867"/>
              <a:gd name="T90" fmla="*/ 8680 w 14237"/>
              <a:gd name="T91" fmla="*/ 1227 h 4867"/>
              <a:gd name="T92" fmla="*/ 6554 w 14237"/>
              <a:gd name="T93" fmla="*/ 1170 h 4867"/>
              <a:gd name="T94" fmla="*/ 4480 w 14237"/>
              <a:gd name="T95" fmla="*/ 1418 h 4867"/>
              <a:gd name="T96" fmla="*/ 2485 w 14237"/>
              <a:gd name="T97" fmla="*/ 2122 h 4867"/>
              <a:gd name="T98" fmla="*/ 600 w 14237"/>
              <a:gd name="T99" fmla="*/ 3437 h 4867"/>
              <a:gd name="T100" fmla="*/ 913 w 14237"/>
              <a:gd name="T101" fmla="*/ 1669 h 4867"/>
              <a:gd name="T102" fmla="*/ 2814 w 14237"/>
              <a:gd name="T103" fmla="*/ 705 h 4867"/>
              <a:gd name="T104" fmla="*/ 4797 w 14237"/>
              <a:gd name="T105" fmla="*/ 190 h 4867"/>
              <a:gd name="T106" fmla="*/ 6837 w 14237"/>
              <a:gd name="T107" fmla="*/ 7 h 4867"/>
              <a:gd name="T108" fmla="*/ 8911 w 14237"/>
              <a:gd name="T109" fmla="*/ 39 h 4867"/>
              <a:gd name="T110" fmla="*/ 10874 w 14237"/>
              <a:gd name="T111" fmla="*/ 160 h 4867"/>
              <a:gd name="T112" fmla="*/ 12231 w 14237"/>
              <a:gd name="T113" fmla="*/ 242 h 4867"/>
              <a:gd name="T114" fmla="*/ 13463 w 14237"/>
              <a:gd name="T115" fmla="*/ 283 h 4867"/>
              <a:gd name="T116" fmla="*/ 14127 w 14237"/>
              <a:gd name="T117" fmla="*/ 281 h 4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37" h="4867">
                <a:moveTo>
                  <a:pt x="11619" y="4513"/>
                </a:moveTo>
                <a:lnTo>
                  <a:pt x="11714" y="4537"/>
                </a:lnTo>
                <a:lnTo>
                  <a:pt x="11808" y="4560"/>
                </a:lnTo>
                <a:lnTo>
                  <a:pt x="11903" y="4583"/>
                </a:lnTo>
                <a:lnTo>
                  <a:pt x="11997" y="4606"/>
                </a:lnTo>
                <a:lnTo>
                  <a:pt x="12092" y="4629"/>
                </a:lnTo>
                <a:lnTo>
                  <a:pt x="12186" y="4652"/>
                </a:lnTo>
                <a:lnTo>
                  <a:pt x="12281" y="4674"/>
                </a:lnTo>
                <a:lnTo>
                  <a:pt x="12376" y="4697"/>
                </a:lnTo>
                <a:lnTo>
                  <a:pt x="12470" y="4719"/>
                </a:lnTo>
                <a:lnTo>
                  <a:pt x="12565" y="4741"/>
                </a:lnTo>
                <a:lnTo>
                  <a:pt x="12659" y="4763"/>
                </a:lnTo>
                <a:lnTo>
                  <a:pt x="12753" y="4785"/>
                </a:lnTo>
                <a:lnTo>
                  <a:pt x="12847" y="4805"/>
                </a:lnTo>
                <a:lnTo>
                  <a:pt x="12941" y="4827"/>
                </a:lnTo>
                <a:lnTo>
                  <a:pt x="13035" y="4848"/>
                </a:lnTo>
                <a:lnTo>
                  <a:pt x="13129" y="4867"/>
                </a:lnTo>
                <a:lnTo>
                  <a:pt x="3686" y="4867"/>
                </a:lnTo>
                <a:lnTo>
                  <a:pt x="3908" y="4713"/>
                </a:lnTo>
                <a:lnTo>
                  <a:pt x="4134" y="4573"/>
                </a:lnTo>
                <a:lnTo>
                  <a:pt x="4361" y="4446"/>
                </a:lnTo>
                <a:lnTo>
                  <a:pt x="4590" y="4331"/>
                </a:lnTo>
                <a:lnTo>
                  <a:pt x="4822" y="4229"/>
                </a:lnTo>
                <a:lnTo>
                  <a:pt x="5056" y="4139"/>
                </a:lnTo>
                <a:lnTo>
                  <a:pt x="5292" y="4060"/>
                </a:lnTo>
                <a:lnTo>
                  <a:pt x="5530" y="3993"/>
                </a:lnTo>
                <a:lnTo>
                  <a:pt x="5770" y="3935"/>
                </a:lnTo>
                <a:lnTo>
                  <a:pt x="6012" y="3887"/>
                </a:lnTo>
                <a:lnTo>
                  <a:pt x="6256" y="3850"/>
                </a:lnTo>
                <a:lnTo>
                  <a:pt x="6500" y="3822"/>
                </a:lnTo>
                <a:lnTo>
                  <a:pt x="6748" y="3803"/>
                </a:lnTo>
                <a:lnTo>
                  <a:pt x="6996" y="3791"/>
                </a:lnTo>
                <a:lnTo>
                  <a:pt x="7245" y="3788"/>
                </a:lnTo>
                <a:lnTo>
                  <a:pt x="7496" y="3792"/>
                </a:lnTo>
                <a:lnTo>
                  <a:pt x="7748" y="3803"/>
                </a:lnTo>
                <a:lnTo>
                  <a:pt x="8001" y="3821"/>
                </a:lnTo>
                <a:lnTo>
                  <a:pt x="8256" y="3845"/>
                </a:lnTo>
                <a:lnTo>
                  <a:pt x="8511" y="3874"/>
                </a:lnTo>
                <a:lnTo>
                  <a:pt x="8767" y="3909"/>
                </a:lnTo>
                <a:lnTo>
                  <a:pt x="9024" y="3949"/>
                </a:lnTo>
                <a:lnTo>
                  <a:pt x="9282" y="3993"/>
                </a:lnTo>
                <a:lnTo>
                  <a:pt x="9540" y="4041"/>
                </a:lnTo>
                <a:lnTo>
                  <a:pt x="9799" y="4093"/>
                </a:lnTo>
                <a:lnTo>
                  <a:pt x="10058" y="4146"/>
                </a:lnTo>
                <a:lnTo>
                  <a:pt x="10318" y="4204"/>
                </a:lnTo>
                <a:lnTo>
                  <a:pt x="10578" y="4263"/>
                </a:lnTo>
                <a:lnTo>
                  <a:pt x="10839" y="4324"/>
                </a:lnTo>
                <a:lnTo>
                  <a:pt x="11098" y="4387"/>
                </a:lnTo>
                <a:lnTo>
                  <a:pt x="11358" y="4450"/>
                </a:lnTo>
                <a:lnTo>
                  <a:pt x="11619" y="4513"/>
                </a:lnTo>
                <a:close/>
                <a:moveTo>
                  <a:pt x="14237" y="4796"/>
                </a:moveTo>
                <a:lnTo>
                  <a:pt x="14060" y="4774"/>
                </a:lnTo>
                <a:lnTo>
                  <a:pt x="13881" y="4751"/>
                </a:lnTo>
                <a:lnTo>
                  <a:pt x="13703" y="4725"/>
                </a:lnTo>
                <a:lnTo>
                  <a:pt x="13524" y="4697"/>
                </a:lnTo>
                <a:lnTo>
                  <a:pt x="13345" y="4668"/>
                </a:lnTo>
                <a:lnTo>
                  <a:pt x="13165" y="4637"/>
                </a:lnTo>
                <a:lnTo>
                  <a:pt x="12985" y="4605"/>
                </a:lnTo>
                <a:lnTo>
                  <a:pt x="12804" y="4572"/>
                </a:lnTo>
                <a:lnTo>
                  <a:pt x="12625" y="4538"/>
                </a:lnTo>
                <a:lnTo>
                  <a:pt x="12444" y="4503"/>
                </a:lnTo>
                <a:lnTo>
                  <a:pt x="12262" y="4468"/>
                </a:lnTo>
                <a:lnTo>
                  <a:pt x="12081" y="4430"/>
                </a:lnTo>
                <a:lnTo>
                  <a:pt x="11899" y="4393"/>
                </a:lnTo>
                <a:lnTo>
                  <a:pt x="11718" y="4356"/>
                </a:lnTo>
                <a:lnTo>
                  <a:pt x="11536" y="4318"/>
                </a:lnTo>
                <a:lnTo>
                  <a:pt x="11354" y="4280"/>
                </a:lnTo>
                <a:lnTo>
                  <a:pt x="11092" y="4225"/>
                </a:lnTo>
                <a:lnTo>
                  <a:pt x="10830" y="4171"/>
                </a:lnTo>
                <a:lnTo>
                  <a:pt x="10568" y="4118"/>
                </a:lnTo>
                <a:lnTo>
                  <a:pt x="10305" y="4065"/>
                </a:lnTo>
                <a:lnTo>
                  <a:pt x="10044" y="4015"/>
                </a:lnTo>
                <a:lnTo>
                  <a:pt x="9782" y="3967"/>
                </a:lnTo>
                <a:lnTo>
                  <a:pt x="9521" y="3920"/>
                </a:lnTo>
                <a:lnTo>
                  <a:pt x="9259" y="3878"/>
                </a:lnTo>
                <a:lnTo>
                  <a:pt x="9000" y="3839"/>
                </a:lnTo>
                <a:lnTo>
                  <a:pt x="8739" y="3803"/>
                </a:lnTo>
                <a:lnTo>
                  <a:pt x="8481" y="3772"/>
                </a:lnTo>
                <a:lnTo>
                  <a:pt x="8222" y="3745"/>
                </a:lnTo>
                <a:lnTo>
                  <a:pt x="7965" y="3723"/>
                </a:lnTo>
                <a:lnTo>
                  <a:pt x="7709" y="3708"/>
                </a:lnTo>
                <a:lnTo>
                  <a:pt x="7453" y="3697"/>
                </a:lnTo>
                <a:lnTo>
                  <a:pt x="7200" y="3694"/>
                </a:lnTo>
                <a:lnTo>
                  <a:pt x="6947" y="3697"/>
                </a:lnTo>
                <a:lnTo>
                  <a:pt x="6696" y="3709"/>
                </a:lnTo>
                <a:lnTo>
                  <a:pt x="6446" y="3727"/>
                </a:lnTo>
                <a:lnTo>
                  <a:pt x="6198" y="3754"/>
                </a:lnTo>
                <a:lnTo>
                  <a:pt x="5951" y="3789"/>
                </a:lnTo>
                <a:lnTo>
                  <a:pt x="5706" y="3834"/>
                </a:lnTo>
                <a:lnTo>
                  <a:pt x="5463" y="3887"/>
                </a:lnTo>
                <a:lnTo>
                  <a:pt x="5221" y="3950"/>
                </a:lnTo>
                <a:lnTo>
                  <a:pt x="4981" y="4025"/>
                </a:lnTo>
                <a:lnTo>
                  <a:pt x="4743" y="4109"/>
                </a:lnTo>
                <a:lnTo>
                  <a:pt x="4509" y="4205"/>
                </a:lnTo>
                <a:lnTo>
                  <a:pt x="4275" y="4313"/>
                </a:lnTo>
                <a:lnTo>
                  <a:pt x="4045" y="4433"/>
                </a:lnTo>
                <a:lnTo>
                  <a:pt x="3816" y="4565"/>
                </a:lnTo>
                <a:lnTo>
                  <a:pt x="3590" y="4709"/>
                </a:lnTo>
                <a:lnTo>
                  <a:pt x="3367" y="4867"/>
                </a:lnTo>
                <a:lnTo>
                  <a:pt x="1558" y="4867"/>
                </a:lnTo>
                <a:lnTo>
                  <a:pt x="1823" y="4595"/>
                </a:lnTo>
                <a:lnTo>
                  <a:pt x="2094" y="4344"/>
                </a:lnTo>
                <a:lnTo>
                  <a:pt x="2367" y="4111"/>
                </a:lnTo>
                <a:lnTo>
                  <a:pt x="2645" y="3900"/>
                </a:lnTo>
                <a:lnTo>
                  <a:pt x="2925" y="3705"/>
                </a:lnTo>
                <a:lnTo>
                  <a:pt x="3209" y="3530"/>
                </a:lnTo>
                <a:lnTo>
                  <a:pt x="3497" y="3372"/>
                </a:lnTo>
                <a:lnTo>
                  <a:pt x="3787" y="3230"/>
                </a:lnTo>
                <a:lnTo>
                  <a:pt x="4080" y="3105"/>
                </a:lnTo>
                <a:lnTo>
                  <a:pt x="4375" y="2995"/>
                </a:lnTo>
                <a:lnTo>
                  <a:pt x="4674" y="2900"/>
                </a:lnTo>
                <a:lnTo>
                  <a:pt x="4976" y="2818"/>
                </a:lnTo>
                <a:lnTo>
                  <a:pt x="5279" y="2751"/>
                </a:lnTo>
                <a:lnTo>
                  <a:pt x="5585" y="2695"/>
                </a:lnTo>
                <a:lnTo>
                  <a:pt x="5893" y="2652"/>
                </a:lnTo>
                <a:lnTo>
                  <a:pt x="6203" y="2620"/>
                </a:lnTo>
                <a:lnTo>
                  <a:pt x="6514" y="2599"/>
                </a:lnTo>
                <a:lnTo>
                  <a:pt x="6827" y="2588"/>
                </a:lnTo>
                <a:lnTo>
                  <a:pt x="7142" y="2586"/>
                </a:lnTo>
                <a:lnTo>
                  <a:pt x="7459" y="2593"/>
                </a:lnTo>
                <a:lnTo>
                  <a:pt x="7777" y="2609"/>
                </a:lnTo>
                <a:lnTo>
                  <a:pt x="8095" y="2630"/>
                </a:lnTo>
                <a:lnTo>
                  <a:pt x="8416" y="2659"/>
                </a:lnTo>
                <a:lnTo>
                  <a:pt x="8737" y="2694"/>
                </a:lnTo>
                <a:lnTo>
                  <a:pt x="9059" y="2735"/>
                </a:lnTo>
                <a:lnTo>
                  <a:pt x="9381" y="2779"/>
                </a:lnTo>
                <a:lnTo>
                  <a:pt x="9705" y="2829"/>
                </a:lnTo>
                <a:lnTo>
                  <a:pt x="10028" y="2880"/>
                </a:lnTo>
                <a:lnTo>
                  <a:pt x="10352" y="2935"/>
                </a:lnTo>
                <a:lnTo>
                  <a:pt x="10676" y="2992"/>
                </a:lnTo>
                <a:lnTo>
                  <a:pt x="11000" y="3050"/>
                </a:lnTo>
                <a:lnTo>
                  <a:pt x="11324" y="3108"/>
                </a:lnTo>
                <a:lnTo>
                  <a:pt x="11508" y="3142"/>
                </a:lnTo>
                <a:lnTo>
                  <a:pt x="11691" y="3176"/>
                </a:lnTo>
                <a:lnTo>
                  <a:pt x="11875" y="3208"/>
                </a:lnTo>
                <a:lnTo>
                  <a:pt x="12058" y="3241"/>
                </a:lnTo>
                <a:lnTo>
                  <a:pt x="12242" y="3273"/>
                </a:lnTo>
                <a:lnTo>
                  <a:pt x="12425" y="3304"/>
                </a:lnTo>
                <a:lnTo>
                  <a:pt x="12608" y="3335"/>
                </a:lnTo>
                <a:lnTo>
                  <a:pt x="12790" y="3364"/>
                </a:lnTo>
                <a:lnTo>
                  <a:pt x="12973" y="3393"/>
                </a:lnTo>
                <a:lnTo>
                  <a:pt x="13155" y="3419"/>
                </a:lnTo>
                <a:lnTo>
                  <a:pt x="13336" y="3445"/>
                </a:lnTo>
                <a:lnTo>
                  <a:pt x="13517" y="3470"/>
                </a:lnTo>
                <a:lnTo>
                  <a:pt x="13698" y="3493"/>
                </a:lnTo>
                <a:lnTo>
                  <a:pt x="13878" y="3513"/>
                </a:lnTo>
                <a:lnTo>
                  <a:pt x="14058" y="3533"/>
                </a:lnTo>
                <a:lnTo>
                  <a:pt x="14237" y="3549"/>
                </a:lnTo>
                <a:lnTo>
                  <a:pt x="14237" y="4796"/>
                </a:lnTo>
                <a:close/>
                <a:moveTo>
                  <a:pt x="14237" y="3278"/>
                </a:moveTo>
                <a:lnTo>
                  <a:pt x="14044" y="3264"/>
                </a:lnTo>
                <a:lnTo>
                  <a:pt x="13849" y="3249"/>
                </a:lnTo>
                <a:lnTo>
                  <a:pt x="13654" y="3230"/>
                </a:lnTo>
                <a:lnTo>
                  <a:pt x="13459" y="3211"/>
                </a:lnTo>
                <a:lnTo>
                  <a:pt x="13262" y="3190"/>
                </a:lnTo>
                <a:lnTo>
                  <a:pt x="13067" y="3167"/>
                </a:lnTo>
                <a:lnTo>
                  <a:pt x="12870" y="3143"/>
                </a:lnTo>
                <a:lnTo>
                  <a:pt x="12673" y="3117"/>
                </a:lnTo>
                <a:lnTo>
                  <a:pt x="12476" y="3091"/>
                </a:lnTo>
                <a:lnTo>
                  <a:pt x="12278" y="3063"/>
                </a:lnTo>
                <a:lnTo>
                  <a:pt x="12081" y="3034"/>
                </a:lnTo>
                <a:lnTo>
                  <a:pt x="11882" y="3005"/>
                </a:lnTo>
                <a:lnTo>
                  <a:pt x="11685" y="2976"/>
                </a:lnTo>
                <a:lnTo>
                  <a:pt x="11487" y="2945"/>
                </a:lnTo>
                <a:lnTo>
                  <a:pt x="11288" y="2915"/>
                </a:lnTo>
                <a:lnTo>
                  <a:pt x="11090" y="2884"/>
                </a:lnTo>
                <a:lnTo>
                  <a:pt x="10762" y="2835"/>
                </a:lnTo>
                <a:lnTo>
                  <a:pt x="10435" y="2785"/>
                </a:lnTo>
                <a:lnTo>
                  <a:pt x="10109" y="2737"/>
                </a:lnTo>
                <a:lnTo>
                  <a:pt x="9782" y="2690"/>
                </a:lnTo>
                <a:lnTo>
                  <a:pt x="9456" y="2647"/>
                </a:lnTo>
                <a:lnTo>
                  <a:pt x="9129" y="2606"/>
                </a:lnTo>
                <a:lnTo>
                  <a:pt x="8803" y="2569"/>
                </a:lnTo>
                <a:lnTo>
                  <a:pt x="8479" y="2537"/>
                </a:lnTo>
                <a:lnTo>
                  <a:pt x="8155" y="2510"/>
                </a:lnTo>
                <a:lnTo>
                  <a:pt x="7832" y="2490"/>
                </a:lnTo>
                <a:lnTo>
                  <a:pt x="7510" y="2475"/>
                </a:lnTo>
                <a:lnTo>
                  <a:pt x="7189" y="2469"/>
                </a:lnTo>
                <a:lnTo>
                  <a:pt x="6869" y="2469"/>
                </a:lnTo>
                <a:lnTo>
                  <a:pt x="6552" y="2480"/>
                </a:lnTo>
                <a:lnTo>
                  <a:pt x="6236" y="2498"/>
                </a:lnTo>
                <a:lnTo>
                  <a:pt x="5922" y="2526"/>
                </a:lnTo>
                <a:lnTo>
                  <a:pt x="5608" y="2565"/>
                </a:lnTo>
                <a:lnTo>
                  <a:pt x="5298" y="2616"/>
                </a:lnTo>
                <a:lnTo>
                  <a:pt x="4989" y="2678"/>
                </a:lnTo>
                <a:lnTo>
                  <a:pt x="4683" y="2753"/>
                </a:lnTo>
                <a:lnTo>
                  <a:pt x="4380" y="2841"/>
                </a:lnTo>
                <a:lnTo>
                  <a:pt x="4079" y="2942"/>
                </a:lnTo>
                <a:lnTo>
                  <a:pt x="3780" y="3059"/>
                </a:lnTo>
                <a:lnTo>
                  <a:pt x="3484" y="3190"/>
                </a:lnTo>
                <a:lnTo>
                  <a:pt x="3192" y="3338"/>
                </a:lnTo>
                <a:lnTo>
                  <a:pt x="2903" y="3502"/>
                </a:lnTo>
                <a:lnTo>
                  <a:pt x="2616" y="3683"/>
                </a:lnTo>
                <a:lnTo>
                  <a:pt x="2334" y="3881"/>
                </a:lnTo>
                <a:lnTo>
                  <a:pt x="2054" y="4099"/>
                </a:lnTo>
                <a:lnTo>
                  <a:pt x="1778" y="4334"/>
                </a:lnTo>
                <a:lnTo>
                  <a:pt x="1506" y="4591"/>
                </a:lnTo>
                <a:lnTo>
                  <a:pt x="1238" y="4867"/>
                </a:lnTo>
                <a:lnTo>
                  <a:pt x="0" y="4867"/>
                </a:lnTo>
                <a:lnTo>
                  <a:pt x="0" y="4414"/>
                </a:lnTo>
                <a:lnTo>
                  <a:pt x="300" y="4074"/>
                </a:lnTo>
                <a:lnTo>
                  <a:pt x="604" y="3759"/>
                </a:lnTo>
                <a:lnTo>
                  <a:pt x="912" y="3467"/>
                </a:lnTo>
                <a:lnTo>
                  <a:pt x="1224" y="3196"/>
                </a:lnTo>
                <a:lnTo>
                  <a:pt x="1540" y="2948"/>
                </a:lnTo>
                <a:lnTo>
                  <a:pt x="1860" y="2721"/>
                </a:lnTo>
                <a:lnTo>
                  <a:pt x="2184" y="2514"/>
                </a:lnTo>
                <a:lnTo>
                  <a:pt x="2511" y="2327"/>
                </a:lnTo>
                <a:lnTo>
                  <a:pt x="2842" y="2157"/>
                </a:lnTo>
                <a:lnTo>
                  <a:pt x="3175" y="2005"/>
                </a:lnTo>
                <a:lnTo>
                  <a:pt x="3512" y="1871"/>
                </a:lnTo>
                <a:lnTo>
                  <a:pt x="3852" y="1753"/>
                </a:lnTo>
                <a:lnTo>
                  <a:pt x="4196" y="1651"/>
                </a:lnTo>
                <a:lnTo>
                  <a:pt x="4541" y="1563"/>
                </a:lnTo>
                <a:lnTo>
                  <a:pt x="4888" y="1489"/>
                </a:lnTo>
                <a:lnTo>
                  <a:pt x="5238" y="1429"/>
                </a:lnTo>
                <a:lnTo>
                  <a:pt x="5591" y="1381"/>
                </a:lnTo>
                <a:lnTo>
                  <a:pt x="5945" y="1343"/>
                </a:lnTo>
                <a:lnTo>
                  <a:pt x="6301" y="1318"/>
                </a:lnTo>
                <a:lnTo>
                  <a:pt x="6659" y="1302"/>
                </a:lnTo>
                <a:lnTo>
                  <a:pt x="7018" y="1296"/>
                </a:lnTo>
                <a:lnTo>
                  <a:pt x="7379" y="1298"/>
                </a:lnTo>
                <a:lnTo>
                  <a:pt x="7741" y="1307"/>
                </a:lnTo>
                <a:lnTo>
                  <a:pt x="8104" y="1324"/>
                </a:lnTo>
                <a:lnTo>
                  <a:pt x="8467" y="1347"/>
                </a:lnTo>
                <a:lnTo>
                  <a:pt x="8832" y="1375"/>
                </a:lnTo>
                <a:lnTo>
                  <a:pt x="9198" y="1408"/>
                </a:lnTo>
                <a:lnTo>
                  <a:pt x="9564" y="1445"/>
                </a:lnTo>
                <a:lnTo>
                  <a:pt x="9930" y="1485"/>
                </a:lnTo>
                <a:lnTo>
                  <a:pt x="10296" y="1526"/>
                </a:lnTo>
                <a:lnTo>
                  <a:pt x="10663" y="1571"/>
                </a:lnTo>
                <a:lnTo>
                  <a:pt x="11029" y="1615"/>
                </a:lnTo>
                <a:lnTo>
                  <a:pt x="11231" y="1640"/>
                </a:lnTo>
                <a:lnTo>
                  <a:pt x="11434" y="1664"/>
                </a:lnTo>
                <a:lnTo>
                  <a:pt x="11636" y="1688"/>
                </a:lnTo>
                <a:lnTo>
                  <a:pt x="11838" y="1712"/>
                </a:lnTo>
                <a:lnTo>
                  <a:pt x="12041" y="1735"/>
                </a:lnTo>
                <a:lnTo>
                  <a:pt x="12242" y="1758"/>
                </a:lnTo>
                <a:lnTo>
                  <a:pt x="12444" y="1779"/>
                </a:lnTo>
                <a:lnTo>
                  <a:pt x="12644" y="1800"/>
                </a:lnTo>
                <a:lnTo>
                  <a:pt x="12845" y="1820"/>
                </a:lnTo>
                <a:lnTo>
                  <a:pt x="13045" y="1837"/>
                </a:lnTo>
                <a:lnTo>
                  <a:pt x="13245" y="1855"/>
                </a:lnTo>
                <a:lnTo>
                  <a:pt x="13444" y="1869"/>
                </a:lnTo>
                <a:lnTo>
                  <a:pt x="13644" y="1884"/>
                </a:lnTo>
                <a:lnTo>
                  <a:pt x="13842" y="1895"/>
                </a:lnTo>
                <a:lnTo>
                  <a:pt x="13941" y="1900"/>
                </a:lnTo>
                <a:lnTo>
                  <a:pt x="14041" y="1905"/>
                </a:lnTo>
                <a:lnTo>
                  <a:pt x="14139" y="1909"/>
                </a:lnTo>
                <a:lnTo>
                  <a:pt x="14237" y="1912"/>
                </a:lnTo>
                <a:lnTo>
                  <a:pt x="14237" y="3278"/>
                </a:lnTo>
                <a:close/>
                <a:moveTo>
                  <a:pt x="14237" y="1708"/>
                </a:moveTo>
                <a:lnTo>
                  <a:pt x="14133" y="1706"/>
                </a:lnTo>
                <a:lnTo>
                  <a:pt x="14027" y="1703"/>
                </a:lnTo>
                <a:lnTo>
                  <a:pt x="13922" y="1699"/>
                </a:lnTo>
                <a:lnTo>
                  <a:pt x="13815" y="1695"/>
                </a:lnTo>
                <a:lnTo>
                  <a:pt x="13604" y="1684"/>
                </a:lnTo>
                <a:lnTo>
                  <a:pt x="13393" y="1673"/>
                </a:lnTo>
                <a:lnTo>
                  <a:pt x="13180" y="1659"/>
                </a:lnTo>
                <a:lnTo>
                  <a:pt x="12968" y="1644"/>
                </a:lnTo>
                <a:lnTo>
                  <a:pt x="12755" y="1627"/>
                </a:lnTo>
                <a:lnTo>
                  <a:pt x="12541" y="1609"/>
                </a:lnTo>
                <a:lnTo>
                  <a:pt x="12328" y="1590"/>
                </a:lnTo>
                <a:lnTo>
                  <a:pt x="12114" y="1570"/>
                </a:lnTo>
                <a:lnTo>
                  <a:pt x="11900" y="1549"/>
                </a:lnTo>
                <a:lnTo>
                  <a:pt x="11685" y="1527"/>
                </a:lnTo>
                <a:lnTo>
                  <a:pt x="11471" y="1505"/>
                </a:lnTo>
                <a:lnTo>
                  <a:pt x="11256" y="1482"/>
                </a:lnTo>
                <a:lnTo>
                  <a:pt x="11042" y="1458"/>
                </a:lnTo>
                <a:lnTo>
                  <a:pt x="10827" y="1435"/>
                </a:lnTo>
                <a:lnTo>
                  <a:pt x="10469" y="1396"/>
                </a:lnTo>
                <a:lnTo>
                  <a:pt x="10111" y="1358"/>
                </a:lnTo>
                <a:lnTo>
                  <a:pt x="9753" y="1322"/>
                </a:lnTo>
                <a:lnTo>
                  <a:pt x="9395" y="1287"/>
                </a:lnTo>
                <a:lnTo>
                  <a:pt x="9038" y="1255"/>
                </a:lnTo>
                <a:lnTo>
                  <a:pt x="8680" y="1227"/>
                </a:lnTo>
                <a:lnTo>
                  <a:pt x="8324" y="1203"/>
                </a:lnTo>
                <a:lnTo>
                  <a:pt x="7968" y="1183"/>
                </a:lnTo>
                <a:lnTo>
                  <a:pt x="7613" y="1170"/>
                </a:lnTo>
                <a:lnTo>
                  <a:pt x="7259" y="1163"/>
                </a:lnTo>
                <a:lnTo>
                  <a:pt x="6907" y="1163"/>
                </a:lnTo>
                <a:lnTo>
                  <a:pt x="6554" y="1170"/>
                </a:lnTo>
                <a:lnTo>
                  <a:pt x="6205" y="1186"/>
                </a:lnTo>
                <a:lnTo>
                  <a:pt x="5856" y="1211"/>
                </a:lnTo>
                <a:lnTo>
                  <a:pt x="5509" y="1246"/>
                </a:lnTo>
                <a:lnTo>
                  <a:pt x="5164" y="1292"/>
                </a:lnTo>
                <a:lnTo>
                  <a:pt x="4821" y="1349"/>
                </a:lnTo>
                <a:lnTo>
                  <a:pt x="4480" y="1418"/>
                </a:lnTo>
                <a:lnTo>
                  <a:pt x="4141" y="1499"/>
                </a:lnTo>
                <a:lnTo>
                  <a:pt x="3804" y="1594"/>
                </a:lnTo>
                <a:lnTo>
                  <a:pt x="3470" y="1704"/>
                </a:lnTo>
                <a:lnTo>
                  <a:pt x="3139" y="1828"/>
                </a:lnTo>
                <a:lnTo>
                  <a:pt x="2811" y="1967"/>
                </a:lnTo>
                <a:lnTo>
                  <a:pt x="2485" y="2122"/>
                </a:lnTo>
                <a:lnTo>
                  <a:pt x="2161" y="2296"/>
                </a:lnTo>
                <a:lnTo>
                  <a:pt x="1842" y="2486"/>
                </a:lnTo>
                <a:lnTo>
                  <a:pt x="1526" y="2694"/>
                </a:lnTo>
                <a:lnTo>
                  <a:pt x="1214" y="2922"/>
                </a:lnTo>
                <a:lnTo>
                  <a:pt x="905" y="3169"/>
                </a:lnTo>
                <a:lnTo>
                  <a:pt x="600" y="3437"/>
                </a:lnTo>
                <a:lnTo>
                  <a:pt x="298" y="3726"/>
                </a:lnTo>
                <a:lnTo>
                  <a:pt x="0" y="4037"/>
                </a:lnTo>
                <a:lnTo>
                  <a:pt x="0" y="2357"/>
                </a:lnTo>
                <a:lnTo>
                  <a:pt x="301" y="2111"/>
                </a:lnTo>
                <a:lnTo>
                  <a:pt x="606" y="1882"/>
                </a:lnTo>
                <a:lnTo>
                  <a:pt x="913" y="1669"/>
                </a:lnTo>
                <a:lnTo>
                  <a:pt x="1223" y="1473"/>
                </a:lnTo>
                <a:lnTo>
                  <a:pt x="1536" y="1291"/>
                </a:lnTo>
                <a:lnTo>
                  <a:pt x="1851" y="1123"/>
                </a:lnTo>
                <a:lnTo>
                  <a:pt x="2170" y="971"/>
                </a:lnTo>
                <a:lnTo>
                  <a:pt x="2491" y="831"/>
                </a:lnTo>
                <a:lnTo>
                  <a:pt x="2814" y="705"/>
                </a:lnTo>
                <a:lnTo>
                  <a:pt x="3139" y="592"/>
                </a:lnTo>
                <a:lnTo>
                  <a:pt x="3467" y="489"/>
                </a:lnTo>
                <a:lnTo>
                  <a:pt x="3797" y="398"/>
                </a:lnTo>
                <a:lnTo>
                  <a:pt x="4128" y="319"/>
                </a:lnTo>
                <a:lnTo>
                  <a:pt x="4462" y="250"/>
                </a:lnTo>
                <a:lnTo>
                  <a:pt x="4797" y="190"/>
                </a:lnTo>
                <a:lnTo>
                  <a:pt x="5134" y="140"/>
                </a:lnTo>
                <a:lnTo>
                  <a:pt x="5472" y="98"/>
                </a:lnTo>
                <a:lnTo>
                  <a:pt x="5811" y="65"/>
                </a:lnTo>
                <a:lnTo>
                  <a:pt x="6152" y="39"/>
                </a:lnTo>
                <a:lnTo>
                  <a:pt x="6494" y="19"/>
                </a:lnTo>
                <a:lnTo>
                  <a:pt x="6837" y="7"/>
                </a:lnTo>
                <a:lnTo>
                  <a:pt x="7182" y="1"/>
                </a:lnTo>
                <a:lnTo>
                  <a:pt x="7526" y="0"/>
                </a:lnTo>
                <a:lnTo>
                  <a:pt x="7871" y="4"/>
                </a:lnTo>
                <a:lnTo>
                  <a:pt x="8217" y="12"/>
                </a:lnTo>
                <a:lnTo>
                  <a:pt x="8564" y="23"/>
                </a:lnTo>
                <a:lnTo>
                  <a:pt x="8911" y="39"/>
                </a:lnTo>
                <a:lnTo>
                  <a:pt x="9258" y="57"/>
                </a:lnTo>
                <a:lnTo>
                  <a:pt x="9605" y="77"/>
                </a:lnTo>
                <a:lnTo>
                  <a:pt x="9953" y="98"/>
                </a:lnTo>
                <a:lnTo>
                  <a:pt x="10299" y="121"/>
                </a:lnTo>
                <a:lnTo>
                  <a:pt x="10646" y="144"/>
                </a:lnTo>
                <a:lnTo>
                  <a:pt x="10874" y="160"/>
                </a:lnTo>
                <a:lnTo>
                  <a:pt x="11100" y="174"/>
                </a:lnTo>
                <a:lnTo>
                  <a:pt x="11327" y="190"/>
                </a:lnTo>
                <a:lnTo>
                  <a:pt x="11554" y="203"/>
                </a:lnTo>
                <a:lnTo>
                  <a:pt x="11780" y="218"/>
                </a:lnTo>
                <a:lnTo>
                  <a:pt x="12005" y="230"/>
                </a:lnTo>
                <a:lnTo>
                  <a:pt x="12231" y="242"/>
                </a:lnTo>
                <a:lnTo>
                  <a:pt x="12456" y="253"/>
                </a:lnTo>
                <a:lnTo>
                  <a:pt x="12681" y="262"/>
                </a:lnTo>
                <a:lnTo>
                  <a:pt x="12905" y="270"/>
                </a:lnTo>
                <a:lnTo>
                  <a:pt x="13129" y="277"/>
                </a:lnTo>
                <a:lnTo>
                  <a:pt x="13352" y="281"/>
                </a:lnTo>
                <a:lnTo>
                  <a:pt x="13463" y="283"/>
                </a:lnTo>
                <a:lnTo>
                  <a:pt x="13575" y="284"/>
                </a:lnTo>
                <a:lnTo>
                  <a:pt x="13685" y="285"/>
                </a:lnTo>
                <a:lnTo>
                  <a:pt x="13796" y="285"/>
                </a:lnTo>
                <a:lnTo>
                  <a:pt x="13906" y="284"/>
                </a:lnTo>
                <a:lnTo>
                  <a:pt x="14017" y="283"/>
                </a:lnTo>
                <a:lnTo>
                  <a:pt x="14127" y="281"/>
                </a:lnTo>
                <a:lnTo>
                  <a:pt x="14237" y="279"/>
                </a:lnTo>
                <a:lnTo>
                  <a:pt x="14237" y="170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636777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8288000" cy="5993103"/>
          </a:xfrm>
          <a:custGeom>
            <a:avLst/>
            <a:gdLst>
              <a:gd name="T0" fmla="*/ 12542 w 14237"/>
              <a:gd name="T1" fmla="*/ 1336 h 4663"/>
              <a:gd name="T2" fmla="*/ 10537 w 14237"/>
              <a:gd name="T3" fmla="*/ 2657 h 4663"/>
              <a:gd name="T4" fmla="*/ 8412 w 14237"/>
              <a:gd name="T5" fmla="*/ 3319 h 4663"/>
              <a:gd name="T6" fmla="*/ 6206 w 14237"/>
              <a:gd name="T7" fmla="*/ 3501 h 4663"/>
              <a:gd name="T8" fmla="*/ 3949 w 14237"/>
              <a:gd name="T9" fmla="*/ 3383 h 4663"/>
              <a:gd name="T10" fmla="*/ 2130 w 14237"/>
              <a:gd name="T11" fmla="*/ 3194 h 4663"/>
              <a:gd name="T12" fmla="*/ 1214 w 14237"/>
              <a:gd name="T13" fmla="*/ 3099 h 4663"/>
              <a:gd name="T14" fmla="*/ 302 w 14237"/>
              <a:gd name="T15" fmla="*/ 3020 h 4663"/>
              <a:gd name="T16" fmla="*/ 486 w 14237"/>
              <a:gd name="T17" fmla="*/ 4396 h 4663"/>
              <a:gd name="T18" fmla="*/ 1466 w 14237"/>
              <a:gd name="T19" fmla="*/ 4444 h 4663"/>
              <a:gd name="T20" fmla="*/ 2452 w 14237"/>
              <a:gd name="T21" fmla="*/ 4507 h 4663"/>
              <a:gd name="T22" fmla="*/ 4532 w 14237"/>
              <a:gd name="T23" fmla="*/ 4632 h 4663"/>
              <a:gd name="T24" fmla="*/ 6817 w 14237"/>
              <a:gd name="T25" fmla="*/ 4641 h 4663"/>
              <a:gd name="T26" fmla="*/ 9055 w 14237"/>
              <a:gd name="T27" fmla="*/ 4361 h 4663"/>
              <a:gd name="T28" fmla="*/ 11216 w 14237"/>
              <a:gd name="T29" fmla="*/ 3635 h 4663"/>
              <a:gd name="T30" fmla="*/ 13264 w 14237"/>
              <a:gd name="T31" fmla="*/ 2306 h 4663"/>
              <a:gd name="T32" fmla="*/ 11830 w 14237"/>
              <a:gd name="T33" fmla="*/ 0 h 4663"/>
              <a:gd name="T34" fmla="*/ 10189 w 14237"/>
              <a:gd name="T35" fmla="*/ 1261 h 4663"/>
              <a:gd name="T36" fmla="*/ 8440 w 14237"/>
              <a:gd name="T37" fmla="*/ 1945 h 4663"/>
              <a:gd name="T38" fmla="*/ 6610 w 14237"/>
              <a:gd name="T39" fmla="*/ 2187 h 4663"/>
              <a:gd name="T40" fmla="*/ 4725 w 14237"/>
              <a:gd name="T41" fmla="*/ 2120 h 4663"/>
              <a:gd name="T42" fmla="*/ 2812 w 14237"/>
              <a:gd name="T43" fmla="*/ 1875 h 4663"/>
              <a:gd name="T44" fmla="*/ 1628 w 14237"/>
              <a:gd name="T45" fmla="*/ 1694 h 4663"/>
              <a:gd name="T46" fmla="*/ 811 w 14237"/>
              <a:gd name="T47" fmla="*/ 1576 h 4663"/>
              <a:gd name="T48" fmla="*/ 0 w 14237"/>
              <a:gd name="T49" fmla="*/ 1472 h 4663"/>
              <a:gd name="T50" fmla="*/ 693 w 14237"/>
              <a:gd name="T51" fmla="*/ 2871 h 4663"/>
              <a:gd name="T52" fmla="*/ 1533 w 14237"/>
              <a:gd name="T53" fmla="*/ 2964 h 4663"/>
              <a:gd name="T54" fmla="*/ 2609 w 14237"/>
              <a:gd name="T55" fmla="*/ 3093 h 4663"/>
              <a:gd name="T56" fmla="*/ 4851 w 14237"/>
              <a:gd name="T57" fmla="*/ 3319 h 4663"/>
              <a:gd name="T58" fmla="*/ 7063 w 14237"/>
              <a:gd name="T59" fmla="*/ 3339 h 4663"/>
              <a:gd name="T60" fmla="*/ 9208 w 14237"/>
              <a:gd name="T61" fmla="*/ 2971 h 4663"/>
              <a:gd name="T62" fmla="*/ 11255 w 14237"/>
              <a:gd name="T63" fmla="*/ 2039 h 4663"/>
              <a:gd name="T64" fmla="*/ 13164 w 14237"/>
              <a:gd name="T65" fmla="*/ 363 h 4663"/>
              <a:gd name="T66" fmla="*/ 8945 w 14237"/>
              <a:gd name="T67" fmla="*/ 370 h 4663"/>
              <a:gd name="T68" fmla="*/ 7572 w 14237"/>
              <a:gd name="T69" fmla="*/ 826 h 4663"/>
              <a:gd name="T70" fmla="*/ 6141 w 14237"/>
              <a:gd name="T71" fmla="*/ 968 h 4663"/>
              <a:gd name="T72" fmla="*/ 4666 w 14237"/>
              <a:gd name="T73" fmla="*/ 878 h 4663"/>
              <a:gd name="T74" fmla="*/ 3166 w 14237"/>
              <a:gd name="T75" fmla="*/ 638 h 4663"/>
              <a:gd name="T76" fmla="*/ 1789 w 14237"/>
              <a:gd name="T77" fmla="*/ 357 h 4663"/>
              <a:gd name="T78" fmla="*/ 1071 w 14237"/>
              <a:gd name="T79" fmla="*/ 209 h 4663"/>
              <a:gd name="T80" fmla="*/ 356 w 14237"/>
              <a:gd name="T81" fmla="*/ 71 h 4663"/>
              <a:gd name="T82" fmla="*/ 241 w 14237"/>
              <a:gd name="T83" fmla="*/ 1263 h 4663"/>
              <a:gd name="T84" fmla="*/ 966 w 14237"/>
              <a:gd name="T85" fmla="*/ 1381 h 4663"/>
              <a:gd name="T86" fmla="*/ 1696 w 14237"/>
              <a:gd name="T87" fmla="*/ 1510 h 4663"/>
              <a:gd name="T88" fmla="*/ 3205 w 14237"/>
              <a:gd name="T89" fmla="*/ 1777 h 4663"/>
              <a:gd name="T90" fmla="*/ 5093 w 14237"/>
              <a:gd name="T91" fmla="*/ 2026 h 4663"/>
              <a:gd name="T92" fmla="*/ 6945 w 14237"/>
              <a:gd name="T93" fmla="*/ 2051 h 4663"/>
              <a:gd name="T94" fmla="*/ 8735 w 14237"/>
              <a:gd name="T95" fmla="*/ 1717 h 4663"/>
              <a:gd name="T96" fmla="*/ 10436 w 14237"/>
              <a:gd name="T97" fmla="*/ 891 h 4663"/>
              <a:gd name="T98" fmla="*/ 1028 w 14237"/>
              <a:gd name="T99" fmla="*/ 0 h 4663"/>
              <a:gd name="T100" fmla="*/ 1490 w 14237"/>
              <a:gd name="T101" fmla="*/ 111 h 4663"/>
              <a:gd name="T102" fmla="*/ 2642 w 14237"/>
              <a:gd name="T103" fmla="*/ 389 h 4663"/>
              <a:gd name="T104" fmla="*/ 4130 w 14237"/>
              <a:gd name="T105" fmla="*/ 696 h 4663"/>
              <a:gd name="T106" fmla="*/ 5598 w 14237"/>
              <a:gd name="T107" fmla="*/ 864 h 4663"/>
              <a:gd name="T108" fmla="*/ 7025 w 14237"/>
              <a:gd name="T109" fmla="*/ 810 h 4663"/>
              <a:gd name="T110" fmla="*/ 8399 w 14237"/>
              <a:gd name="T111" fmla="*/ 450 h 4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237" h="4663">
                <a:moveTo>
                  <a:pt x="14237" y="0"/>
                </a:moveTo>
                <a:lnTo>
                  <a:pt x="13796" y="0"/>
                </a:lnTo>
                <a:lnTo>
                  <a:pt x="13489" y="371"/>
                </a:lnTo>
                <a:lnTo>
                  <a:pt x="13177" y="717"/>
                </a:lnTo>
                <a:lnTo>
                  <a:pt x="12862" y="1039"/>
                </a:lnTo>
                <a:lnTo>
                  <a:pt x="12542" y="1336"/>
                </a:lnTo>
                <a:lnTo>
                  <a:pt x="12217" y="1610"/>
                </a:lnTo>
                <a:lnTo>
                  <a:pt x="11889" y="1861"/>
                </a:lnTo>
                <a:lnTo>
                  <a:pt x="11557" y="2090"/>
                </a:lnTo>
                <a:lnTo>
                  <a:pt x="11220" y="2299"/>
                </a:lnTo>
                <a:lnTo>
                  <a:pt x="10880" y="2488"/>
                </a:lnTo>
                <a:lnTo>
                  <a:pt x="10537" y="2657"/>
                </a:lnTo>
                <a:lnTo>
                  <a:pt x="10190" y="2809"/>
                </a:lnTo>
                <a:lnTo>
                  <a:pt x="9840" y="2942"/>
                </a:lnTo>
                <a:lnTo>
                  <a:pt x="9487" y="3060"/>
                </a:lnTo>
                <a:lnTo>
                  <a:pt x="9132" y="3161"/>
                </a:lnTo>
                <a:lnTo>
                  <a:pt x="8773" y="3247"/>
                </a:lnTo>
                <a:lnTo>
                  <a:pt x="8412" y="3319"/>
                </a:lnTo>
                <a:lnTo>
                  <a:pt x="8050" y="3378"/>
                </a:lnTo>
                <a:lnTo>
                  <a:pt x="7685" y="3424"/>
                </a:lnTo>
                <a:lnTo>
                  <a:pt x="7318" y="3459"/>
                </a:lnTo>
                <a:lnTo>
                  <a:pt x="6949" y="3482"/>
                </a:lnTo>
                <a:lnTo>
                  <a:pt x="6578" y="3497"/>
                </a:lnTo>
                <a:lnTo>
                  <a:pt x="6206" y="3501"/>
                </a:lnTo>
                <a:lnTo>
                  <a:pt x="5833" y="3497"/>
                </a:lnTo>
                <a:lnTo>
                  <a:pt x="5457" y="3486"/>
                </a:lnTo>
                <a:lnTo>
                  <a:pt x="5081" y="3468"/>
                </a:lnTo>
                <a:lnTo>
                  <a:pt x="4705" y="3445"/>
                </a:lnTo>
                <a:lnTo>
                  <a:pt x="4328" y="3416"/>
                </a:lnTo>
                <a:lnTo>
                  <a:pt x="3949" y="3383"/>
                </a:lnTo>
                <a:lnTo>
                  <a:pt x="3572" y="3347"/>
                </a:lnTo>
                <a:lnTo>
                  <a:pt x="3193" y="3309"/>
                </a:lnTo>
                <a:lnTo>
                  <a:pt x="2814" y="3268"/>
                </a:lnTo>
                <a:lnTo>
                  <a:pt x="2436" y="3227"/>
                </a:lnTo>
                <a:lnTo>
                  <a:pt x="2283" y="3211"/>
                </a:lnTo>
                <a:lnTo>
                  <a:pt x="2130" y="3194"/>
                </a:lnTo>
                <a:lnTo>
                  <a:pt x="1977" y="3178"/>
                </a:lnTo>
                <a:lnTo>
                  <a:pt x="1824" y="3161"/>
                </a:lnTo>
                <a:lnTo>
                  <a:pt x="1672" y="3146"/>
                </a:lnTo>
                <a:lnTo>
                  <a:pt x="1519" y="3130"/>
                </a:lnTo>
                <a:lnTo>
                  <a:pt x="1366" y="3115"/>
                </a:lnTo>
                <a:lnTo>
                  <a:pt x="1214" y="3099"/>
                </a:lnTo>
                <a:lnTo>
                  <a:pt x="1061" y="3085"/>
                </a:lnTo>
                <a:lnTo>
                  <a:pt x="910" y="3070"/>
                </a:lnTo>
                <a:lnTo>
                  <a:pt x="758" y="3057"/>
                </a:lnTo>
                <a:lnTo>
                  <a:pt x="606" y="3043"/>
                </a:lnTo>
                <a:lnTo>
                  <a:pt x="454" y="3031"/>
                </a:lnTo>
                <a:lnTo>
                  <a:pt x="302" y="3020"/>
                </a:lnTo>
                <a:lnTo>
                  <a:pt x="151" y="3008"/>
                </a:lnTo>
                <a:lnTo>
                  <a:pt x="0" y="2998"/>
                </a:lnTo>
                <a:lnTo>
                  <a:pt x="0" y="4383"/>
                </a:lnTo>
                <a:lnTo>
                  <a:pt x="161" y="4387"/>
                </a:lnTo>
                <a:lnTo>
                  <a:pt x="323" y="4391"/>
                </a:lnTo>
                <a:lnTo>
                  <a:pt x="486" y="4396"/>
                </a:lnTo>
                <a:lnTo>
                  <a:pt x="649" y="4404"/>
                </a:lnTo>
                <a:lnTo>
                  <a:pt x="811" y="4410"/>
                </a:lnTo>
                <a:lnTo>
                  <a:pt x="975" y="4418"/>
                </a:lnTo>
                <a:lnTo>
                  <a:pt x="1138" y="4426"/>
                </a:lnTo>
                <a:lnTo>
                  <a:pt x="1302" y="4435"/>
                </a:lnTo>
                <a:lnTo>
                  <a:pt x="1466" y="4444"/>
                </a:lnTo>
                <a:lnTo>
                  <a:pt x="1630" y="4454"/>
                </a:lnTo>
                <a:lnTo>
                  <a:pt x="1794" y="4464"/>
                </a:lnTo>
                <a:lnTo>
                  <a:pt x="1959" y="4475"/>
                </a:lnTo>
                <a:lnTo>
                  <a:pt x="2123" y="4485"/>
                </a:lnTo>
                <a:lnTo>
                  <a:pt x="2287" y="4497"/>
                </a:lnTo>
                <a:lnTo>
                  <a:pt x="2452" y="4507"/>
                </a:lnTo>
                <a:lnTo>
                  <a:pt x="2617" y="4518"/>
                </a:lnTo>
                <a:lnTo>
                  <a:pt x="2999" y="4544"/>
                </a:lnTo>
                <a:lnTo>
                  <a:pt x="3383" y="4569"/>
                </a:lnTo>
                <a:lnTo>
                  <a:pt x="3766" y="4593"/>
                </a:lnTo>
                <a:lnTo>
                  <a:pt x="4149" y="4613"/>
                </a:lnTo>
                <a:lnTo>
                  <a:pt x="4532" y="4632"/>
                </a:lnTo>
                <a:lnTo>
                  <a:pt x="4915" y="4647"/>
                </a:lnTo>
                <a:lnTo>
                  <a:pt x="5297" y="4658"/>
                </a:lnTo>
                <a:lnTo>
                  <a:pt x="5679" y="4663"/>
                </a:lnTo>
                <a:lnTo>
                  <a:pt x="6059" y="4662"/>
                </a:lnTo>
                <a:lnTo>
                  <a:pt x="6438" y="4656"/>
                </a:lnTo>
                <a:lnTo>
                  <a:pt x="6817" y="4641"/>
                </a:lnTo>
                <a:lnTo>
                  <a:pt x="7194" y="4618"/>
                </a:lnTo>
                <a:lnTo>
                  <a:pt x="7570" y="4587"/>
                </a:lnTo>
                <a:lnTo>
                  <a:pt x="7944" y="4547"/>
                </a:lnTo>
                <a:lnTo>
                  <a:pt x="8316" y="4497"/>
                </a:lnTo>
                <a:lnTo>
                  <a:pt x="8686" y="4435"/>
                </a:lnTo>
                <a:lnTo>
                  <a:pt x="9055" y="4361"/>
                </a:lnTo>
                <a:lnTo>
                  <a:pt x="9421" y="4275"/>
                </a:lnTo>
                <a:lnTo>
                  <a:pt x="9786" y="4176"/>
                </a:lnTo>
                <a:lnTo>
                  <a:pt x="10147" y="4064"/>
                </a:lnTo>
                <a:lnTo>
                  <a:pt x="10507" y="3937"/>
                </a:lnTo>
                <a:lnTo>
                  <a:pt x="10862" y="3794"/>
                </a:lnTo>
                <a:lnTo>
                  <a:pt x="11216" y="3635"/>
                </a:lnTo>
                <a:lnTo>
                  <a:pt x="11565" y="3460"/>
                </a:lnTo>
                <a:lnTo>
                  <a:pt x="11912" y="3267"/>
                </a:lnTo>
                <a:lnTo>
                  <a:pt x="12255" y="3056"/>
                </a:lnTo>
                <a:lnTo>
                  <a:pt x="12595" y="2825"/>
                </a:lnTo>
                <a:lnTo>
                  <a:pt x="12931" y="2575"/>
                </a:lnTo>
                <a:lnTo>
                  <a:pt x="13264" y="2306"/>
                </a:lnTo>
                <a:lnTo>
                  <a:pt x="13593" y="2015"/>
                </a:lnTo>
                <a:lnTo>
                  <a:pt x="13916" y="1701"/>
                </a:lnTo>
                <a:lnTo>
                  <a:pt x="14237" y="1365"/>
                </a:lnTo>
                <a:lnTo>
                  <a:pt x="14237" y="0"/>
                </a:lnTo>
                <a:close/>
                <a:moveTo>
                  <a:pt x="13467" y="0"/>
                </a:moveTo>
                <a:lnTo>
                  <a:pt x="11830" y="0"/>
                </a:lnTo>
                <a:lnTo>
                  <a:pt x="11565" y="255"/>
                </a:lnTo>
                <a:lnTo>
                  <a:pt x="11296" y="492"/>
                </a:lnTo>
                <a:lnTo>
                  <a:pt x="11024" y="710"/>
                </a:lnTo>
                <a:lnTo>
                  <a:pt x="10749" y="911"/>
                </a:lnTo>
                <a:lnTo>
                  <a:pt x="10470" y="1094"/>
                </a:lnTo>
                <a:lnTo>
                  <a:pt x="10189" y="1261"/>
                </a:lnTo>
                <a:lnTo>
                  <a:pt x="9904" y="1411"/>
                </a:lnTo>
                <a:lnTo>
                  <a:pt x="9617" y="1547"/>
                </a:lnTo>
                <a:lnTo>
                  <a:pt x="9326" y="1667"/>
                </a:lnTo>
                <a:lnTo>
                  <a:pt x="9034" y="1773"/>
                </a:lnTo>
                <a:lnTo>
                  <a:pt x="8738" y="1866"/>
                </a:lnTo>
                <a:lnTo>
                  <a:pt x="8440" y="1945"/>
                </a:lnTo>
                <a:lnTo>
                  <a:pt x="8140" y="2013"/>
                </a:lnTo>
                <a:lnTo>
                  <a:pt x="7838" y="2068"/>
                </a:lnTo>
                <a:lnTo>
                  <a:pt x="7533" y="2114"/>
                </a:lnTo>
                <a:lnTo>
                  <a:pt x="7227" y="2148"/>
                </a:lnTo>
                <a:lnTo>
                  <a:pt x="6919" y="2173"/>
                </a:lnTo>
                <a:lnTo>
                  <a:pt x="6610" y="2187"/>
                </a:lnTo>
                <a:lnTo>
                  <a:pt x="6299" y="2194"/>
                </a:lnTo>
                <a:lnTo>
                  <a:pt x="5987" y="2192"/>
                </a:lnTo>
                <a:lnTo>
                  <a:pt x="5672" y="2184"/>
                </a:lnTo>
                <a:lnTo>
                  <a:pt x="5357" y="2169"/>
                </a:lnTo>
                <a:lnTo>
                  <a:pt x="5042" y="2147"/>
                </a:lnTo>
                <a:lnTo>
                  <a:pt x="4725" y="2120"/>
                </a:lnTo>
                <a:lnTo>
                  <a:pt x="4407" y="2088"/>
                </a:lnTo>
                <a:lnTo>
                  <a:pt x="4089" y="2051"/>
                </a:lnTo>
                <a:lnTo>
                  <a:pt x="3771" y="2012"/>
                </a:lnTo>
                <a:lnTo>
                  <a:pt x="3451" y="1968"/>
                </a:lnTo>
                <a:lnTo>
                  <a:pt x="3132" y="1923"/>
                </a:lnTo>
                <a:lnTo>
                  <a:pt x="2812" y="1875"/>
                </a:lnTo>
                <a:lnTo>
                  <a:pt x="2493" y="1827"/>
                </a:lnTo>
                <a:lnTo>
                  <a:pt x="2174" y="1778"/>
                </a:lnTo>
                <a:lnTo>
                  <a:pt x="2037" y="1756"/>
                </a:lnTo>
                <a:lnTo>
                  <a:pt x="1901" y="1736"/>
                </a:lnTo>
                <a:lnTo>
                  <a:pt x="1764" y="1715"/>
                </a:lnTo>
                <a:lnTo>
                  <a:pt x="1628" y="1694"/>
                </a:lnTo>
                <a:lnTo>
                  <a:pt x="1491" y="1674"/>
                </a:lnTo>
                <a:lnTo>
                  <a:pt x="1355" y="1653"/>
                </a:lnTo>
                <a:lnTo>
                  <a:pt x="1220" y="1634"/>
                </a:lnTo>
                <a:lnTo>
                  <a:pt x="1083" y="1614"/>
                </a:lnTo>
                <a:lnTo>
                  <a:pt x="947" y="1594"/>
                </a:lnTo>
                <a:lnTo>
                  <a:pt x="811" y="1576"/>
                </a:lnTo>
                <a:lnTo>
                  <a:pt x="676" y="1557"/>
                </a:lnTo>
                <a:lnTo>
                  <a:pt x="541" y="1539"/>
                </a:lnTo>
                <a:lnTo>
                  <a:pt x="405" y="1521"/>
                </a:lnTo>
                <a:lnTo>
                  <a:pt x="270" y="1504"/>
                </a:lnTo>
                <a:lnTo>
                  <a:pt x="134" y="1488"/>
                </a:lnTo>
                <a:lnTo>
                  <a:pt x="0" y="1472"/>
                </a:lnTo>
                <a:lnTo>
                  <a:pt x="0" y="2807"/>
                </a:lnTo>
                <a:lnTo>
                  <a:pt x="138" y="2818"/>
                </a:lnTo>
                <a:lnTo>
                  <a:pt x="277" y="2831"/>
                </a:lnTo>
                <a:lnTo>
                  <a:pt x="415" y="2843"/>
                </a:lnTo>
                <a:lnTo>
                  <a:pt x="555" y="2856"/>
                </a:lnTo>
                <a:lnTo>
                  <a:pt x="693" y="2871"/>
                </a:lnTo>
                <a:lnTo>
                  <a:pt x="833" y="2885"/>
                </a:lnTo>
                <a:lnTo>
                  <a:pt x="973" y="2900"/>
                </a:lnTo>
                <a:lnTo>
                  <a:pt x="1113" y="2915"/>
                </a:lnTo>
                <a:lnTo>
                  <a:pt x="1253" y="2931"/>
                </a:lnTo>
                <a:lnTo>
                  <a:pt x="1392" y="2947"/>
                </a:lnTo>
                <a:lnTo>
                  <a:pt x="1533" y="2964"/>
                </a:lnTo>
                <a:lnTo>
                  <a:pt x="1673" y="2980"/>
                </a:lnTo>
                <a:lnTo>
                  <a:pt x="1813" y="2997"/>
                </a:lnTo>
                <a:lnTo>
                  <a:pt x="1953" y="3013"/>
                </a:lnTo>
                <a:lnTo>
                  <a:pt x="2094" y="3031"/>
                </a:lnTo>
                <a:lnTo>
                  <a:pt x="2235" y="3047"/>
                </a:lnTo>
                <a:lnTo>
                  <a:pt x="2609" y="3093"/>
                </a:lnTo>
                <a:lnTo>
                  <a:pt x="2983" y="3137"/>
                </a:lnTo>
                <a:lnTo>
                  <a:pt x="3357" y="3181"/>
                </a:lnTo>
                <a:lnTo>
                  <a:pt x="3731" y="3221"/>
                </a:lnTo>
                <a:lnTo>
                  <a:pt x="4104" y="3258"/>
                </a:lnTo>
                <a:lnTo>
                  <a:pt x="4478" y="3291"/>
                </a:lnTo>
                <a:lnTo>
                  <a:pt x="4851" y="3319"/>
                </a:lnTo>
                <a:lnTo>
                  <a:pt x="5222" y="3342"/>
                </a:lnTo>
                <a:lnTo>
                  <a:pt x="5593" y="3357"/>
                </a:lnTo>
                <a:lnTo>
                  <a:pt x="5962" y="3366"/>
                </a:lnTo>
                <a:lnTo>
                  <a:pt x="6331" y="3367"/>
                </a:lnTo>
                <a:lnTo>
                  <a:pt x="6697" y="3357"/>
                </a:lnTo>
                <a:lnTo>
                  <a:pt x="7063" y="3339"/>
                </a:lnTo>
                <a:lnTo>
                  <a:pt x="7425" y="3309"/>
                </a:lnTo>
                <a:lnTo>
                  <a:pt x="7787" y="3267"/>
                </a:lnTo>
                <a:lnTo>
                  <a:pt x="8146" y="3214"/>
                </a:lnTo>
                <a:lnTo>
                  <a:pt x="8502" y="3148"/>
                </a:lnTo>
                <a:lnTo>
                  <a:pt x="8857" y="3067"/>
                </a:lnTo>
                <a:lnTo>
                  <a:pt x="9208" y="2971"/>
                </a:lnTo>
                <a:lnTo>
                  <a:pt x="9558" y="2859"/>
                </a:lnTo>
                <a:lnTo>
                  <a:pt x="9904" y="2732"/>
                </a:lnTo>
                <a:lnTo>
                  <a:pt x="10246" y="2587"/>
                </a:lnTo>
                <a:lnTo>
                  <a:pt x="10586" y="2424"/>
                </a:lnTo>
                <a:lnTo>
                  <a:pt x="10922" y="2241"/>
                </a:lnTo>
                <a:lnTo>
                  <a:pt x="11255" y="2039"/>
                </a:lnTo>
                <a:lnTo>
                  <a:pt x="11584" y="1816"/>
                </a:lnTo>
                <a:lnTo>
                  <a:pt x="11908" y="1572"/>
                </a:lnTo>
                <a:lnTo>
                  <a:pt x="12229" y="1305"/>
                </a:lnTo>
                <a:lnTo>
                  <a:pt x="12545" y="1016"/>
                </a:lnTo>
                <a:lnTo>
                  <a:pt x="12857" y="702"/>
                </a:lnTo>
                <a:lnTo>
                  <a:pt x="13164" y="363"/>
                </a:lnTo>
                <a:lnTo>
                  <a:pt x="13467" y="0"/>
                </a:lnTo>
                <a:close/>
                <a:moveTo>
                  <a:pt x="11508" y="0"/>
                </a:moveTo>
                <a:lnTo>
                  <a:pt x="9603" y="0"/>
                </a:lnTo>
                <a:lnTo>
                  <a:pt x="9386" y="135"/>
                </a:lnTo>
                <a:lnTo>
                  <a:pt x="9166" y="259"/>
                </a:lnTo>
                <a:lnTo>
                  <a:pt x="8945" y="370"/>
                </a:lnTo>
                <a:lnTo>
                  <a:pt x="8720" y="472"/>
                </a:lnTo>
                <a:lnTo>
                  <a:pt x="8495" y="563"/>
                </a:lnTo>
                <a:lnTo>
                  <a:pt x="8267" y="643"/>
                </a:lnTo>
                <a:lnTo>
                  <a:pt x="8037" y="713"/>
                </a:lnTo>
                <a:lnTo>
                  <a:pt x="7806" y="774"/>
                </a:lnTo>
                <a:lnTo>
                  <a:pt x="7572" y="826"/>
                </a:lnTo>
                <a:lnTo>
                  <a:pt x="7338" y="869"/>
                </a:lnTo>
                <a:lnTo>
                  <a:pt x="7101" y="904"/>
                </a:lnTo>
                <a:lnTo>
                  <a:pt x="6862" y="931"/>
                </a:lnTo>
                <a:lnTo>
                  <a:pt x="6623" y="951"/>
                </a:lnTo>
                <a:lnTo>
                  <a:pt x="6382" y="962"/>
                </a:lnTo>
                <a:lnTo>
                  <a:pt x="6141" y="968"/>
                </a:lnTo>
                <a:lnTo>
                  <a:pt x="5897" y="966"/>
                </a:lnTo>
                <a:lnTo>
                  <a:pt x="5653" y="959"/>
                </a:lnTo>
                <a:lnTo>
                  <a:pt x="5408" y="947"/>
                </a:lnTo>
                <a:lnTo>
                  <a:pt x="5161" y="928"/>
                </a:lnTo>
                <a:lnTo>
                  <a:pt x="4914" y="905"/>
                </a:lnTo>
                <a:lnTo>
                  <a:pt x="4666" y="878"/>
                </a:lnTo>
                <a:lnTo>
                  <a:pt x="4418" y="846"/>
                </a:lnTo>
                <a:lnTo>
                  <a:pt x="4168" y="810"/>
                </a:lnTo>
                <a:lnTo>
                  <a:pt x="3918" y="771"/>
                </a:lnTo>
                <a:lnTo>
                  <a:pt x="3668" y="729"/>
                </a:lnTo>
                <a:lnTo>
                  <a:pt x="3417" y="684"/>
                </a:lnTo>
                <a:lnTo>
                  <a:pt x="3166" y="638"/>
                </a:lnTo>
                <a:lnTo>
                  <a:pt x="2915" y="588"/>
                </a:lnTo>
                <a:lnTo>
                  <a:pt x="2664" y="539"/>
                </a:lnTo>
                <a:lnTo>
                  <a:pt x="2412" y="487"/>
                </a:lnTo>
                <a:lnTo>
                  <a:pt x="2160" y="434"/>
                </a:lnTo>
                <a:lnTo>
                  <a:pt x="1909" y="383"/>
                </a:lnTo>
                <a:lnTo>
                  <a:pt x="1789" y="357"/>
                </a:lnTo>
                <a:lnTo>
                  <a:pt x="1669" y="332"/>
                </a:lnTo>
                <a:lnTo>
                  <a:pt x="1549" y="307"/>
                </a:lnTo>
                <a:lnTo>
                  <a:pt x="1429" y="283"/>
                </a:lnTo>
                <a:lnTo>
                  <a:pt x="1310" y="258"/>
                </a:lnTo>
                <a:lnTo>
                  <a:pt x="1191" y="233"/>
                </a:lnTo>
                <a:lnTo>
                  <a:pt x="1071" y="209"/>
                </a:lnTo>
                <a:lnTo>
                  <a:pt x="951" y="186"/>
                </a:lnTo>
                <a:lnTo>
                  <a:pt x="832" y="162"/>
                </a:lnTo>
                <a:lnTo>
                  <a:pt x="712" y="138"/>
                </a:lnTo>
                <a:lnTo>
                  <a:pt x="593" y="115"/>
                </a:lnTo>
                <a:lnTo>
                  <a:pt x="474" y="93"/>
                </a:lnTo>
                <a:lnTo>
                  <a:pt x="356" y="71"/>
                </a:lnTo>
                <a:lnTo>
                  <a:pt x="237" y="49"/>
                </a:lnTo>
                <a:lnTo>
                  <a:pt x="118" y="29"/>
                </a:lnTo>
                <a:lnTo>
                  <a:pt x="0" y="8"/>
                </a:lnTo>
                <a:lnTo>
                  <a:pt x="0" y="1227"/>
                </a:lnTo>
                <a:lnTo>
                  <a:pt x="120" y="1244"/>
                </a:lnTo>
                <a:lnTo>
                  <a:pt x="241" y="1263"/>
                </a:lnTo>
                <a:lnTo>
                  <a:pt x="361" y="1281"/>
                </a:lnTo>
                <a:lnTo>
                  <a:pt x="482" y="1300"/>
                </a:lnTo>
                <a:lnTo>
                  <a:pt x="603" y="1320"/>
                </a:lnTo>
                <a:lnTo>
                  <a:pt x="723" y="1339"/>
                </a:lnTo>
                <a:lnTo>
                  <a:pt x="845" y="1360"/>
                </a:lnTo>
                <a:lnTo>
                  <a:pt x="966" y="1381"/>
                </a:lnTo>
                <a:lnTo>
                  <a:pt x="1087" y="1401"/>
                </a:lnTo>
                <a:lnTo>
                  <a:pt x="1209" y="1423"/>
                </a:lnTo>
                <a:lnTo>
                  <a:pt x="1330" y="1445"/>
                </a:lnTo>
                <a:lnTo>
                  <a:pt x="1452" y="1466"/>
                </a:lnTo>
                <a:lnTo>
                  <a:pt x="1574" y="1488"/>
                </a:lnTo>
                <a:lnTo>
                  <a:pt x="1696" y="1510"/>
                </a:lnTo>
                <a:lnTo>
                  <a:pt x="1817" y="1531"/>
                </a:lnTo>
                <a:lnTo>
                  <a:pt x="1939" y="1554"/>
                </a:lnTo>
                <a:lnTo>
                  <a:pt x="2255" y="1611"/>
                </a:lnTo>
                <a:lnTo>
                  <a:pt x="2573" y="1668"/>
                </a:lnTo>
                <a:lnTo>
                  <a:pt x="2889" y="1723"/>
                </a:lnTo>
                <a:lnTo>
                  <a:pt x="3205" y="1777"/>
                </a:lnTo>
                <a:lnTo>
                  <a:pt x="3521" y="1829"/>
                </a:lnTo>
                <a:lnTo>
                  <a:pt x="3837" y="1876"/>
                </a:lnTo>
                <a:lnTo>
                  <a:pt x="4152" y="1921"/>
                </a:lnTo>
                <a:lnTo>
                  <a:pt x="4466" y="1961"/>
                </a:lnTo>
                <a:lnTo>
                  <a:pt x="4780" y="1996"/>
                </a:lnTo>
                <a:lnTo>
                  <a:pt x="5093" y="2026"/>
                </a:lnTo>
                <a:lnTo>
                  <a:pt x="5405" y="2049"/>
                </a:lnTo>
                <a:lnTo>
                  <a:pt x="5716" y="2065"/>
                </a:lnTo>
                <a:lnTo>
                  <a:pt x="6025" y="2075"/>
                </a:lnTo>
                <a:lnTo>
                  <a:pt x="6334" y="2076"/>
                </a:lnTo>
                <a:lnTo>
                  <a:pt x="6640" y="2068"/>
                </a:lnTo>
                <a:lnTo>
                  <a:pt x="6945" y="2051"/>
                </a:lnTo>
                <a:lnTo>
                  <a:pt x="7249" y="2024"/>
                </a:lnTo>
                <a:lnTo>
                  <a:pt x="7550" y="1987"/>
                </a:lnTo>
                <a:lnTo>
                  <a:pt x="7849" y="1937"/>
                </a:lnTo>
                <a:lnTo>
                  <a:pt x="8147" y="1877"/>
                </a:lnTo>
                <a:lnTo>
                  <a:pt x="8442" y="1804"/>
                </a:lnTo>
                <a:lnTo>
                  <a:pt x="8735" y="1717"/>
                </a:lnTo>
                <a:lnTo>
                  <a:pt x="9025" y="1618"/>
                </a:lnTo>
                <a:lnTo>
                  <a:pt x="9313" y="1503"/>
                </a:lnTo>
                <a:lnTo>
                  <a:pt x="9598" y="1374"/>
                </a:lnTo>
                <a:lnTo>
                  <a:pt x="9880" y="1230"/>
                </a:lnTo>
                <a:lnTo>
                  <a:pt x="10160" y="1069"/>
                </a:lnTo>
                <a:lnTo>
                  <a:pt x="10436" y="891"/>
                </a:lnTo>
                <a:lnTo>
                  <a:pt x="10709" y="696"/>
                </a:lnTo>
                <a:lnTo>
                  <a:pt x="10979" y="483"/>
                </a:lnTo>
                <a:lnTo>
                  <a:pt x="11246" y="251"/>
                </a:lnTo>
                <a:lnTo>
                  <a:pt x="11508" y="0"/>
                </a:lnTo>
                <a:close/>
                <a:moveTo>
                  <a:pt x="9277" y="0"/>
                </a:moveTo>
                <a:lnTo>
                  <a:pt x="1028" y="0"/>
                </a:lnTo>
                <a:lnTo>
                  <a:pt x="1106" y="18"/>
                </a:lnTo>
                <a:lnTo>
                  <a:pt x="1182" y="37"/>
                </a:lnTo>
                <a:lnTo>
                  <a:pt x="1260" y="55"/>
                </a:lnTo>
                <a:lnTo>
                  <a:pt x="1336" y="74"/>
                </a:lnTo>
                <a:lnTo>
                  <a:pt x="1413" y="93"/>
                </a:lnTo>
                <a:lnTo>
                  <a:pt x="1490" y="111"/>
                </a:lnTo>
                <a:lnTo>
                  <a:pt x="1567" y="130"/>
                </a:lnTo>
                <a:lnTo>
                  <a:pt x="1644" y="148"/>
                </a:lnTo>
                <a:lnTo>
                  <a:pt x="1894" y="209"/>
                </a:lnTo>
                <a:lnTo>
                  <a:pt x="2143" y="270"/>
                </a:lnTo>
                <a:lnTo>
                  <a:pt x="2393" y="330"/>
                </a:lnTo>
                <a:lnTo>
                  <a:pt x="2642" y="389"/>
                </a:lnTo>
                <a:lnTo>
                  <a:pt x="2891" y="446"/>
                </a:lnTo>
                <a:lnTo>
                  <a:pt x="3139" y="502"/>
                </a:lnTo>
                <a:lnTo>
                  <a:pt x="3388" y="554"/>
                </a:lnTo>
                <a:lnTo>
                  <a:pt x="3636" y="605"/>
                </a:lnTo>
                <a:lnTo>
                  <a:pt x="3883" y="651"/>
                </a:lnTo>
                <a:lnTo>
                  <a:pt x="4130" y="696"/>
                </a:lnTo>
                <a:lnTo>
                  <a:pt x="4377" y="735"/>
                </a:lnTo>
                <a:lnTo>
                  <a:pt x="4623" y="771"/>
                </a:lnTo>
                <a:lnTo>
                  <a:pt x="4868" y="802"/>
                </a:lnTo>
                <a:lnTo>
                  <a:pt x="5112" y="828"/>
                </a:lnTo>
                <a:lnTo>
                  <a:pt x="5355" y="849"/>
                </a:lnTo>
                <a:lnTo>
                  <a:pt x="5598" y="864"/>
                </a:lnTo>
                <a:lnTo>
                  <a:pt x="5839" y="872"/>
                </a:lnTo>
                <a:lnTo>
                  <a:pt x="6079" y="874"/>
                </a:lnTo>
                <a:lnTo>
                  <a:pt x="6317" y="870"/>
                </a:lnTo>
                <a:lnTo>
                  <a:pt x="6555" y="858"/>
                </a:lnTo>
                <a:lnTo>
                  <a:pt x="6791" y="838"/>
                </a:lnTo>
                <a:lnTo>
                  <a:pt x="7025" y="810"/>
                </a:lnTo>
                <a:lnTo>
                  <a:pt x="7259" y="773"/>
                </a:lnTo>
                <a:lnTo>
                  <a:pt x="7491" y="728"/>
                </a:lnTo>
                <a:lnTo>
                  <a:pt x="7720" y="674"/>
                </a:lnTo>
                <a:lnTo>
                  <a:pt x="7948" y="609"/>
                </a:lnTo>
                <a:lnTo>
                  <a:pt x="8175" y="535"/>
                </a:lnTo>
                <a:lnTo>
                  <a:pt x="8399" y="450"/>
                </a:lnTo>
                <a:lnTo>
                  <a:pt x="8621" y="355"/>
                </a:lnTo>
                <a:lnTo>
                  <a:pt x="8842" y="248"/>
                </a:lnTo>
                <a:lnTo>
                  <a:pt x="9061" y="130"/>
                </a:lnTo>
                <a:lnTo>
                  <a:pt x="927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47032178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Freeform 13"/>
          <p:cNvSpPr>
            <a:spLocks noGrp="1" noEditPoints="1"/>
          </p:cNvSpPr>
          <p:nvPr>
            <p:ph type="pic" sz="quarter" idx="10"/>
          </p:nvPr>
        </p:nvSpPr>
        <p:spPr bwMode="auto">
          <a:xfrm>
            <a:off x="-1" y="0"/>
            <a:ext cx="10414001" cy="10288588"/>
          </a:xfrm>
          <a:custGeom>
            <a:avLst/>
            <a:gdLst>
              <a:gd name="T0" fmla="*/ 0 w 13112"/>
              <a:gd name="T1" fmla="*/ 0 h 12948"/>
              <a:gd name="T2" fmla="*/ 9042 w 13112"/>
              <a:gd name="T3" fmla="*/ 0 h 12948"/>
              <a:gd name="T4" fmla="*/ 12885 w 13112"/>
              <a:gd name="T5" fmla="*/ 3838 h 12948"/>
              <a:gd name="T6" fmla="*/ 13112 w 13112"/>
              <a:gd name="T7" fmla="*/ 4066 h 12948"/>
              <a:gd name="T8" fmla="*/ 13030 w 13112"/>
              <a:gd name="T9" fmla="*/ 4372 h 12948"/>
              <a:gd name="T10" fmla="*/ 11547 w 13112"/>
              <a:gd name="T11" fmla="*/ 9902 h 12948"/>
              <a:gd name="T12" fmla="*/ 10730 w 13112"/>
              <a:gd name="T13" fmla="*/ 12948 h 12948"/>
              <a:gd name="T14" fmla="*/ 1084 w 13112"/>
              <a:gd name="T15" fmla="*/ 12948 h 12948"/>
              <a:gd name="T16" fmla="*/ 2838 w 13112"/>
              <a:gd name="T17" fmla="*/ 12478 h 12948"/>
              <a:gd name="T18" fmla="*/ 2840 w 13112"/>
              <a:gd name="T19" fmla="*/ 12478 h 12948"/>
              <a:gd name="T20" fmla="*/ 5893 w 13112"/>
              <a:gd name="T21" fmla="*/ 11662 h 12948"/>
              <a:gd name="T22" fmla="*/ 6713 w 13112"/>
              <a:gd name="T23" fmla="*/ 8609 h 12948"/>
              <a:gd name="T24" fmla="*/ 7531 w 13112"/>
              <a:gd name="T25" fmla="*/ 5554 h 12948"/>
              <a:gd name="T26" fmla="*/ 5297 w 13112"/>
              <a:gd name="T27" fmla="*/ 3323 h 12948"/>
              <a:gd name="T28" fmla="*/ 5294 w 13112"/>
              <a:gd name="T29" fmla="*/ 3323 h 12948"/>
              <a:gd name="T30" fmla="*/ 3057 w 13112"/>
              <a:gd name="T31" fmla="*/ 1087 h 12948"/>
              <a:gd name="T32" fmla="*/ 0 w 13112"/>
              <a:gd name="T33" fmla="*/ 1906 h 12948"/>
              <a:gd name="T34" fmla="*/ 0 w 13112"/>
              <a:gd name="T35" fmla="*/ 0 h 12948"/>
              <a:gd name="T36" fmla="*/ 0 w 13112"/>
              <a:gd name="T37" fmla="*/ 12771 h 12948"/>
              <a:gd name="T38" fmla="*/ 0 w 13112"/>
              <a:gd name="T39" fmla="*/ 7705 h 12948"/>
              <a:gd name="T40" fmla="*/ 1075 w 13112"/>
              <a:gd name="T41" fmla="*/ 7417 h 12948"/>
              <a:gd name="T42" fmla="*/ 1382 w 13112"/>
              <a:gd name="T43" fmla="*/ 7335 h 12948"/>
              <a:gd name="T44" fmla="*/ 1607 w 13112"/>
              <a:gd name="T45" fmla="*/ 7559 h 12948"/>
              <a:gd name="T46" fmla="*/ 4705 w 13112"/>
              <a:gd name="T47" fmla="*/ 10653 h 12948"/>
              <a:gd name="T48" fmla="*/ 5382 w 13112"/>
              <a:gd name="T49" fmla="*/ 11330 h 12948"/>
              <a:gd name="T50" fmla="*/ 4460 w 13112"/>
              <a:gd name="T51" fmla="*/ 11577 h 12948"/>
              <a:gd name="T52" fmla="*/ 0 w 13112"/>
              <a:gd name="T53" fmla="*/ 12771 h 12948"/>
              <a:gd name="T54" fmla="*/ 0 w 13112"/>
              <a:gd name="T55" fmla="*/ 7397 h 12948"/>
              <a:gd name="T56" fmla="*/ 0 w 13112"/>
              <a:gd name="T57" fmla="*/ 2332 h 12948"/>
              <a:gd name="T58" fmla="*/ 2629 w 13112"/>
              <a:gd name="T59" fmla="*/ 1628 h 12948"/>
              <a:gd name="T60" fmla="*/ 2936 w 13112"/>
              <a:gd name="T61" fmla="*/ 1546 h 12948"/>
              <a:gd name="T62" fmla="*/ 3163 w 13112"/>
              <a:gd name="T63" fmla="*/ 1771 h 12948"/>
              <a:gd name="T64" fmla="*/ 6782 w 13112"/>
              <a:gd name="T65" fmla="*/ 5386 h 12948"/>
              <a:gd name="T66" fmla="*/ 7008 w 13112"/>
              <a:gd name="T67" fmla="*/ 5612 h 12948"/>
              <a:gd name="T68" fmla="*/ 6926 w 13112"/>
              <a:gd name="T69" fmla="*/ 5920 h 12948"/>
              <a:gd name="T70" fmla="*/ 6311 w 13112"/>
              <a:gd name="T71" fmla="*/ 8212 h 12948"/>
              <a:gd name="T72" fmla="*/ 5792 w 13112"/>
              <a:gd name="T73" fmla="*/ 10146 h 12948"/>
              <a:gd name="T74" fmla="*/ 5544 w 13112"/>
              <a:gd name="T75" fmla="*/ 11071 h 12948"/>
              <a:gd name="T76" fmla="*/ 4865 w 13112"/>
              <a:gd name="T77" fmla="*/ 10393 h 12948"/>
              <a:gd name="T78" fmla="*/ 1472 w 13112"/>
              <a:gd name="T79" fmla="*/ 7004 h 12948"/>
              <a:gd name="T80" fmla="*/ 0 w 13112"/>
              <a:gd name="T81" fmla="*/ 7397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12" h="12948">
                <a:moveTo>
                  <a:pt x="0" y="0"/>
                </a:moveTo>
                <a:lnTo>
                  <a:pt x="9042" y="0"/>
                </a:lnTo>
                <a:lnTo>
                  <a:pt x="12885" y="3838"/>
                </a:lnTo>
                <a:lnTo>
                  <a:pt x="13112" y="4066"/>
                </a:lnTo>
                <a:lnTo>
                  <a:pt x="13030" y="4372"/>
                </a:lnTo>
                <a:lnTo>
                  <a:pt x="11547" y="9902"/>
                </a:lnTo>
                <a:lnTo>
                  <a:pt x="10730" y="12948"/>
                </a:lnTo>
                <a:lnTo>
                  <a:pt x="1084" y="12948"/>
                </a:lnTo>
                <a:lnTo>
                  <a:pt x="2838" y="12478"/>
                </a:lnTo>
                <a:lnTo>
                  <a:pt x="2840" y="12478"/>
                </a:lnTo>
                <a:lnTo>
                  <a:pt x="5893" y="11662"/>
                </a:lnTo>
                <a:lnTo>
                  <a:pt x="6713" y="8609"/>
                </a:lnTo>
                <a:lnTo>
                  <a:pt x="7531" y="5554"/>
                </a:lnTo>
                <a:lnTo>
                  <a:pt x="5297" y="3323"/>
                </a:lnTo>
                <a:lnTo>
                  <a:pt x="5294" y="3323"/>
                </a:lnTo>
                <a:lnTo>
                  <a:pt x="3057" y="1087"/>
                </a:lnTo>
                <a:lnTo>
                  <a:pt x="0" y="1906"/>
                </a:lnTo>
                <a:lnTo>
                  <a:pt x="0" y="0"/>
                </a:lnTo>
                <a:close/>
                <a:moveTo>
                  <a:pt x="0" y="12771"/>
                </a:moveTo>
                <a:lnTo>
                  <a:pt x="0" y="7705"/>
                </a:lnTo>
                <a:lnTo>
                  <a:pt x="1075" y="7417"/>
                </a:lnTo>
                <a:lnTo>
                  <a:pt x="1382" y="7335"/>
                </a:lnTo>
                <a:lnTo>
                  <a:pt x="1607" y="7559"/>
                </a:lnTo>
                <a:lnTo>
                  <a:pt x="4705" y="10653"/>
                </a:lnTo>
                <a:lnTo>
                  <a:pt x="5382" y="11330"/>
                </a:lnTo>
                <a:lnTo>
                  <a:pt x="4460" y="11577"/>
                </a:lnTo>
                <a:lnTo>
                  <a:pt x="0" y="12771"/>
                </a:lnTo>
                <a:close/>
                <a:moveTo>
                  <a:pt x="0" y="7397"/>
                </a:moveTo>
                <a:lnTo>
                  <a:pt x="0" y="2332"/>
                </a:lnTo>
                <a:lnTo>
                  <a:pt x="2629" y="1628"/>
                </a:lnTo>
                <a:lnTo>
                  <a:pt x="2936" y="1546"/>
                </a:lnTo>
                <a:lnTo>
                  <a:pt x="3163" y="1771"/>
                </a:lnTo>
                <a:lnTo>
                  <a:pt x="6782" y="5386"/>
                </a:lnTo>
                <a:lnTo>
                  <a:pt x="7008" y="5612"/>
                </a:lnTo>
                <a:lnTo>
                  <a:pt x="6926" y="5920"/>
                </a:lnTo>
                <a:lnTo>
                  <a:pt x="6311" y="8212"/>
                </a:lnTo>
                <a:lnTo>
                  <a:pt x="5792" y="10146"/>
                </a:lnTo>
                <a:lnTo>
                  <a:pt x="5544" y="11071"/>
                </a:lnTo>
                <a:lnTo>
                  <a:pt x="4865" y="10393"/>
                </a:lnTo>
                <a:lnTo>
                  <a:pt x="1472" y="7004"/>
                </a:lnTo>
                <a:lnTo>
                  <a:pt x="0" y="73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97727283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7619543" y="0"/>
            <a:ext cx="10668458" cy="10288588"/>
          </a:xfrm>
          <a:custGeom>
            <a:avLst/>
            <a:gdLst>
              <a:gd name="T0" fmla="*/ 894 w 4971"/>
              <a:gd name="T1" fmla="*/ 0 h 4796"/>
              <a:gd name="T2" fmla="*/ 4860 w 4971"/>
              <a:gd name="T3" fmla="*/ 0 h 4796"/>
              <a:gd name="T4" fmla="*/ 3357 w 4971"/>
              <a:gd name="T5" fmla="*/ 403 h 4796"/>
              <a:gd name="T6" fmla="*/ 930 w 4971"/>
              <a:gd name="T7" fmla="*/ 1053 h 4796"/>
              <a:gd name="T8" fmla="*/ 587 w 4971"/>
              <a:gd name="T9" fmla="*/ 1144 h 4796"/>
              <a:gd name="T10" fmla="*/ 679 w 4971"/>
              <a:gd name="T11" fmla="*/ 802 h 4796"/>
              <a:gd name="T12" fmla="*/ 894 w 4971"/>
              <a:gd name="T13" fmla="*/ 0 h 4796"/>
              <a:gd name="T14" fmla="*/ 4932 w 4971"/>
              <a:gd name="T15" fmla="*/ 0 h 4796"/>
              <a:gd name="T16" fmla="*/ 4971 w 4971"/>
              <a:gd name="T17" fmla="*/ 0 h 4796"/>
              <a:gd name="T18" fmla="*/ 4971 w 4971"/>
              <a:gd name="T19" fmla="*/ 39 h 4796"/>
              <a:gd name="T20" fmla="*/ 4932 w 4971"/>
              <a:gd name="T21" fmla="*/ 0 h 4796"/>
              <a:gd name="T22" fmla="*/ 4971 w 4971"/>
              <a:gd name="T23" fmla="*/ 254 h 4796"/>
              <a:gd name="T24" fmla="*/ 4971 w 4971"/>
              <a:gd name="T25" fmla="*/ 2817 h 4796"/>
              <a:gd name="T26" fmla="*/ 4329 w 4971"/>
              <a:gd name="T27" fmla="*/ 2176 h 4796"/>
              <a:gd name="T28" fmla="*/ 2393 w 4971"/>
              <a:gd name="T29" fmla="*/ 2695 h 4796"/>
              <a:gd name="T30" fmla="*/ 2393 w 4971"/>
              <a:gd name="T31" fmla="*/ 2694 h 4796"/>
              <a:gd name="T32" fmla="*/ 342 w 4971"/>
              <a:gd name="T33" fmla="*/ 3243 h 4796"/>
              <a:gd name="T34" fmla="*/ 0 w 4971"/>
              <a:gd name="T35" fmla="*/ 3334 h 4796"/>
              <a:gd name="T36" fmla="*/ 92 w 4971"/>
              <a:gd name="T37" fmla="*/ 2993 h 4796"/>
              <a:gd name="T38" fmla="*/ 512 w 4971"/>
              <a:gd name="T39" fmla="*/ 1427 h 4796"/>
              <a:gd name="T40" fmla="*/ 542 w 4971"/>
              <a:gd name="T41" fmla="*/ 1314 h 4796"/>
              <a:gd name="T42" fmla="*/ 657 w 4971"/>
              <a:gd name="T43" fmla="*/ 1283 h 4796"/>
              <a:gd name="T44" fmla="*/ 2706 w 4971"/>
              <a:gd name="T45" fmla="*/ 734 h 4796"/>
              <a:gd name="T46" fmla="*/ 2708 w 4971"/>
              <a:gd name="T47" fmla="*/ 734 h 4796"/>
              <a:gd name="T48" fmla="*/ 4757 w 4971"/>
              <a:gd name="T49" fmla="*/ 186 h 4796"/>
              <a:gd name="T50" fmla="*/ 4872 w 4971"/>
              <a:gd name="T51" fmla="*/ 155 h 4796"/>
              <a:gd name="T52" fmla="*/ 4954 w 4971"/>
              <a:gd name="T53" fmla="*/ 238 h 4796"/>
              <a:gd name="T54" fmla="*/ 4971 w 4971"/>
              <a:gd name="T55" fmla="*/ 254 h 4796"/>
              <a:gd name="T56" fmla="*/ 4971 w 4971"/>
              <a:gd name="T57" fmla="*/ 2972 h 4796"/>
              <a:gd name="T58" fmla="*/ 4971 w 4971"/>
              <a:gd name="T59" fmla="*/ 3994 h 4796"/>
              <a:gd name="T60" fmla="*/ 3568 w 4971"/>
              <a:gd name="T61" fmla="*/ 4370 h 4796"/>
              <a:gd name="T62" fmla="*/ 3704 w 4971"/>
              <a:gd name="T63" fmla="*/ 4507 h 4796"/>
              <a:gd name="T64" fmla="*/ 4835 w 4971"/>
              <a:gd name="T65" fmla="*/ 4203 h 4796"/>
              <a:gd name="T66" fmla="*/ 4836 w 4971"/>
              <a:gd name="T67" fmla="*/ 4204 h 4796"/>
              <a:gd name="T68" fmla="*/ 4971 w 4971"/>
              <a:gd name="T69" fmla="*/ 4168 h 4796"/>
              <a:gd name="T70" fmla="*/ 4971 w 4971"/>
              <a:gd name="T71" fmla="*/ 4796 h 4796"/>
              <a:gd name="T72" fmla="*/ 1374 w 4971"/>
              <a:gd name="T73" fmla="*/ 4796 h 4796"/>
              <a:gd name="T74" fmla="*/ 271 w 4971"/>
              <a:gd name="T75" fmla="*/ 3693 h 4796"/>
              <a:gd name="T76" fmla="*/ 21 w 4971"/>
              <a:gd name="T77" fmla="*/ 3443 h 4796"/>
              <a:gd name="T78" fmla="*/ 363 w 4971"/>
              <a:gd name="T79" fmla="*/ 3352 h 4796"/>
              <a:gd name="T80" fmla="*/ 4183 w 4971"/>
              <a:gd name="T81" fmla="*/ 2329 h 4796"/>
              <a:gd name="T82" fmla="*/ 4296 w 4971"/>
              <a:gd name="T83" fmla="*/ 2299 h 4796"/>
              <a:gd name="T84" fmla="*/ 4380 w 4971"/>
              <a:gd name="T85" fmla="*/ 2382 h 4796"/>
              <a:gd name="T86" fmla="*/ 4971 w 4971"/>
              <a:gd name="T87" fmla="*/ 2972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71" h="4796">
                <a:moveTo>
                  <a:pt x="894" y="0"/>
                </a:moveTo>
                <a:lnTo>
                  <a:pt x="4860" y="0"/>
                </a:lnTo>
                <a:lnTo>
                  <a:pt x="3357" y="403"/>
                </a:lnTo>
                <a:lnTo>
                  <a:pt x="930" y="1053"/>
                </a:lnTo>
                <a:lnTo>
                  <a:pt x="587" y="1144"/>
                </a:lnTo>
                <a:lnTo>
                  <a:pt x="679" y="802"/>
                </a:lnTo>
                <a:lnTo>
                  <a:pt x="894" y="0"/>
                </a:lnTo>
                <a:close/>
                <a:moveTo>
                  <a:pt x="4932" y="0"/>
                </a:moveTo>
                <a:lnTo>
                  <a:pt x="4971" y="0"/>
                </a:lnTo>
                <a:lnTo>
                  <a:pt x="4971" y="39"/>
                </a:lnTo>
                <a:lnTo>
                  <a:pt x="4932" y="0"/>
                </a:lnTo>
                <a:close/>
                <a:moveTo>
                  <a:pt x="4971" y="254"/>
                </a:moveTo>
                <a:lnTo>
                  <a:pt x="4971" y="2817"/>
                </a:lnTo>
                <a:lnTo>
                  <a:pt x="4329" y="2176"/>
                </a:lnTo>
                <a:lnTo>
                  <a:pt x="2393" y="2695"/>
                </a:lnTo>
                <a:lnTo>
                  <a:pt x="2393" y="2694"/>
                </a:lnTo>
                <a:lnTo>
                  <a:pt x="342" y="3243"/>
                </a:lnTo>
                <a:lnTo>
                  <a:pt x="0" y="3334"/>
                </a:lnTo>
                <a:lnTo>
                  <a:pt x="92" y="2993"/>
                </a:lnTo>
                <a:lnTo>
                  <a:pt x="512" y="1427"/>
                </a:lnTo>
                <a:lnTo>
                  <a:pt x="542" y="1314"/>
                </a:lnTo>
                <a:lnTo>
                  <a:pt x="657" y="1283"/>
                </a:lnTo>
                <a:lnTo>
                  <a:pt x="2706" y="734"/>
                </a:lnTo>
                <a:lnTo>
                  <a:pt x="2708" y="734"/>
                </a:lnTo>
                <a:lnTo>
                  <a:pt x="4757" y="186"/>
                </a:lnTo>
                <a:lnTo>
                  <a:pt x="4872" y="155"/>
                </a:lnTo>
                <a:lnTo>
                  <a:pt x="4954" y="238"/>
                </a:lnTo>
                <a:lnTo>
                  <a:pt x="4971" y="254"/>
                </a:lnTo>
                <a:close/>
                <a:moveTo>
                  <a:pt x="4971" y="2972"/>
                </a:moveTo>
                <a:lnTo>
                  <a:pt x="4971" y="3994"/>
                </a:lnTo>
                <a:lnTo>
                  <a:pt x="3568" y="4370"/>
                </a:lnTo>
                <a:lnTo>
                  <a:pt x="3704" y="4507"/>
                </a:lnTo>
                <a:lnTo>
                  <a:pt x="4835" y="4203"/>
                </a:lnTo>
                <a:lnTo>
                  <a:pt x="4836" y="4204"/>
                </a:lnTo>
                <a:lnTo>
                  <a:pt x="4971" y="4168"/>
                </a:lnTo>
                <a:lnTo>
                  <a:pt x="4971" y="4796"/>
                </a:lnTo>
                <a:lnTo>
                  <a:pt x="1374" y="4796"/>
                </a:lnTo>
                <a:lnTo>
                  <a:pt x="271" y="3693"/>
                </a:lnTo>
                <a:lnTo>
                  <a:pt x="21" y="3443"/>
                </a:lnTo>
                <a:lnTo>
                  <a:pt x="363" y="3352"/>
                </a:lnTo>
                <a:lnTo>
                  <a:pt x="4183" y="2329"/>
                </a:lnTo>
                <a:lnTo>
                  <a:pt x="4296" y="2299"/>
                </a:lnTo>
                <a:lnTo>
                  <a:pt x="4380" y="2382"/>
                </a:lnTo>
                <a:lnTo>
                  <a:pt x="4971" y="29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414532285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8491155" y="0"/>
            <a:ext cx="9796845" cy="10288588"/>
          </a:xfrm>
          <a:custGeom>
            <a:avLst/>
            <a:gdLst>
              <a:gd name="T0" fmla="*/ 2390 w 4929"/>
              <a:gd name="T1" fmla="*/ 2459 h 4796"/>
              <a:gd name="T2" fmla="*/ 2108 w 4929"/>
              <a:gd name="T3" fmla="*/ 2183 h 4796"/>
              <a:gd name="T4" fmla="*/ 2149 w 4929"/>
              <a:gd name="T5" fmla="*/ 2017 h 4796"/>
              <a:gd name="T6" fmla="*/ 2196 w 4929"/>
              <a:gd name="T7" fmla="*/ 1858 h 4796"/>
              <a:gd name="T8" fmla="*/ 2253 w 4929"/>
              <a:gd name="T9" fmla="*/ 1700 h 4796"/>
              <a:gd name="T10" fmla="*/ 2323 w 4929"/>
              <a:gd name="T11" fmla="*/ 1538 h 4796"/>
              <a:gd name="T12" fmla="*/ 2410 w 4929"/>
              <a:gd name="T13" fmla="*/ 1363 h 4796"/>
              <a:gd name="T14" fmla="*/ 2509 w 4929"/>
              <a:gd name="T15" fmla="*/ 1193 h 4796"/>
              <a:gd name="T16" fmla="*/ 2619 w 4929"/>
              <a:gd name="T17" fmla="*/ 1030 h 4796"/>
              <a:gd name="T18" fmla="*/ 2739 w 4929"/>
              <a:gd name="T19" fmla="*/ 873 h 4796"/>
              <a:gd name="T20" fmla="*/ 2869 w 4929"/>
              <a:gd name="T21" fmla="*/ 726 h 4796"/>
              <a:gd name="T22" fmla="*/ 3011 w 4929"/>
              <a:gd name="T23" fmla="*/ 584 h 4796"/>
              <a:gd name="T24" fmla="*/ 3161 w 4929"/>
              <a:gd name="T25" fmla="*/ 453 h 4796"/>
              <a:gd name="T26" fmla="*/ 3139 w 4929"/>
              <a:gd name="T27" fmla="*/ 33 h 4796"/>
              <a:gd name="T28" fmla="*/ 3044 w 4929"/>
              <a:gd name="T29" fmla="*/ 102 h 4796"/>
              <a:gd name="T30" fmla="*/ 2952 w 4929"/>
              <a:gd name="T31" fmla="*/ 174 h 4796"/>
              <a:gd name="T32" fmla="*/ 2775 w 4929"/>
              <a:gd name="T33" fmla="*/ 330 h 4796"/>
              <a:gd name="T34" fmla="*/ 2610 w 4929"/>
              <a:gd name="T35" fmla="*/ 494 h 4796"/>
              <a:gd name="T36" fmla="*/ 2416 w 4929"/>
              <a:gd name="T37" fmla="*/ 721 h 4796"/>
              <a:gd name="T38" fmla="*/ 2244 w 4929"/>
              <a:gd name="T39" fmla="*/ 963 h 4796"/>
              <a:gd name="T40" fmla="*/ 2094 w 4929"/>
              <a:gd name="T41" fmla="*/ 1218 h 4796"/>
              <a:gd name="T42" fmla="*/ 1967 w 4929"/>
              <a:gd name="T43" fmla="*/ 1485 h 4796"/>
              <a:gd name="T44" fmla="*/ 1863 w 4929"/>
              <a:gd name="T45" fmla="*/ 1760 h 4796"/>
              <a:gd name="T46" fmla="*/ 1783 w 4929"/>
              <a:gd name="T47" fmla="*/ 2045 h 4796"/>
              <a:gd name="T48" fmla="*/ 1728 w 4929"/>
              <a:gd name="T49" fmla="*/ 2335 h 4796"/>
              <a:gd name="T50" fmla="*/ 1699 w 4929"/>
              <a:gd name="T51" fmla="*/ 2631 h 4796"/>
              <a:gd name="T52" fmla="*/ 34 w 4929"/>
              <a:gd name="T53" fmla="*/ 3478 h 4796"/>
              <a:gd name="T54" fmla="*/ 7 w 4929"/>
              <a:gd name="T55" fmla="*/ 3080 h 4796"/>
              <a:gd name="T56" fmla="*/ 1 w 4929"/>
              <a:gd name="T57" fmla="*/ 2875 h 4796"/>
              <a:gd name="T58" fmla="*/ 2 w 4929"/>
              <a:gd name="T59" fmla="*/ 2673 h 4796"/>
              <a:gd name="T60" fmla="*/ 12 w 4929"/>
              <a:gd name="T61" fmla="*/ 2470 h 4796"/>
              <a:gd name="T62" fmla="*/ 30 w 4929"/>
              <a:gd name="T63" fmla="*/ 2270 h 4796"/>
              <a:gd name="T64" fmla="*/ 55 w 4929"/>
              <a:gd name="T65" fmla="*/ 2071 h 4796"/>
              <a:gd name="T66" fmla="*/ 89 w 4929"/>
              <a:gd name="T67" fmla="*/ 1873 h 4796"/>
              <a:gd name="T68" fmla="*/ 130 w 4929"/>
              <a:gd name="T69" fmla="*/ 1676 h 4796"/>
              <a:gd name="T70" fmla="*/ 181 w 4929"/>
              <a:gd name="T71" fmla="*/ 1473 h 4796"/>
              <a:gd name="T72" fmla="*/ 243 w 4929"/>
              <a:gd name="T73" fmla="*/ 1266 h 4796"/>
              <a:gd name="T74" fmla="*/ 313 w 4929"/>
              <a:gd name="T75" fmla="*/ 1062 h 4796"/>
              <a:gd name="T76" fmla="*/ 393 w 4929"/>
              <a:gd name="T77" fmla="*/ 859 h 4796"/>
              <a:gd name="T78" fmla="*/ 480 w 4929"/>
              <a:gd name="T79" fmla="*/ 661 h 4796"/>
              <a:gd name="T80" fmla="*/ 575 w 4929"/>
              <a:gd name="T81" fmla="*/ 468 h 4796"/>
              <a:gd name="T82" fmla="*/ 679 w 4929"/>
              <a:gd name="T83" fmla="*/ 277 h 4796"/>
              <a:gd name="T84" fmla="*/ 791 w 4929"/>
              <a:gd name="T85" fmla="*/ 92 h 4796"/>
              <a:gd name="T86" fmla="*/ 4929 w 4929"/>
              <a:gd name="T87" fmla="*/ 3694 h 4796"/>
              <a:gd name="T88" fmla="*/ 4929 w 4929"/>
              <a:gd name="T89" fmla="*/ 4796 h 4796"/>
              <a:gd name="T90" fmla="*/ 2719 w 4929"/>
              <a:gd name="T91" fmla="*/ 4734 h 4796"/>
              <a:gd name="T92" fmla="*/ 2654 w 4929"/>
              <a:gd name="T93" fmla="*/ 4649 h 4796"/>
              <a:gd name="T94" fmla="*/ 2329 w 4929"/>
              <a:gd name="T95" fmla="*/ 4796 h 4796"/>
              <a:gd name="T96" fmla="*/ 369 w 4929"/>
              <a:gd name="T97" fmla="*/ 4714 h 4796"/>
              <a:gd name="T98" fmla="*/ 312 w 4929"/>
              <a:gd name="T99" fmla="*/ 4569 h 4796"/>
              <a:gd name="T100" fmla="*/ 246 w 4929"/>
              <a:gd name="T101" fmla="*/ 4376 h 4796"/>
              <a:gd name="T102" fmla="*/ 185 w 4929"/>
              <a:gd name="T103" fmla="*/ 4174 h 4796"/>
              <a:gd name="T104" fmla="*/ 134 w 4929"/>
              <a:gd name="T105" fmla="*/ 3969 h 4796"/>
              <a:gd name="T106" fmla="*/ 90 w 4929"/>
              <a:gd name="T107" fmla="*/ 3765 h 4796"/>
              <a:gd name="T108" fmla="*/ 2168 w 4929"/>
              <a:gd name="T109" fmla="*/ 2634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29" h="4796">
                <a:moveTo>
                  <a:pt x="850" y="0"/>
                </a:moveTo>
                <a:lnTo>
                  <a:pt x="4929" y="0"/>
                </a:lnTo>
                <a:lnTo>
                  <a:pt x="4929" y="1362"/>
                </a:lnTo>
                <a:lnTo>
                  <a:pt x="2390" y="2459"/>
                </a:lnTo>
                <a:lnTo>
                  <a:pt x="2021" y="2619"/>
                </a:lnTo>
                <a:lnTo>
                  <a:pt x="2101" y="2225"/>
                </a:lnTo>
                <a:lnTo>
                  <a:pt x="2100" y="2225"/>
                </a:lnTo>
                <a:lnTo>
                  <a:pt x="2108" y="2183"/>
                </a:lnTo>
                <a:lnTo>
                  <a:pt x="2118" y="2141"/>
                </a:lnTo>
                <a:lnTo>
                  <a:pt x="2128" y="2099"/>
                </a:lnTo>
                <a:lnTo>
                  <a:pt x="2138" y="2059"/>
                </a:lnTo>
                <a:lnTo>
                  <a:pt x="2149" y="2017"/>
                </a:lnTo>
                <a:lnTo>
                  <a:pt x="2159" y="1977"/>
                </a:lnTo>
                <a:lnTo>
                  <a:pt x="2171" y="1937"/>
                </a:lnTo>
                <a:lnTo>
                  <a:pt x="2183" y="1897"/>
                </a:lnTo>
                <a:lnTo>
                  <a:pt x="2196" y="1858"/>
                </a:lnTo>
                <a:lnTo>
                  <a:pt x="2210" y="1818"/>
                </a:lnTo>
                <a:lnTo>
                  <a:pt x="2224" y="1779"/>
                </a:lnTo>
                <a:lnTo>
                  <a:pt x="2238" y="1740"/>
                </a:lnTo>
                <a:lnTo>
                  <a:pt x="2253" y="1700"/>
                </a:lnTo>
                <a:lnTo>
                  <a:pt x="2269" y="1661"/>
                </a:lnTo>
                <a:lnTo>
                  <a:pt x="2286" y="1622"/>
                </a:lnTo>
                <a:lnTo>
                  <a:pt x="2303" y="1582"/>
                </a:lnTo>
                <a:lnTo>
                  <a:pt x="2323" y="1538"/>
                </a:lnTo>
                <a:lnTo>
                  <a:pt x="2343" y="1493"/>
                </a:lnTo>
                <a:lnTo>
                  <a:pt x="2365" y="1450"/>
                </a:lnTo>
                <a:lnTo>
                  <a:pt x="2387" y="1406"/>
                </a:lnTo>
                <a:lnTo>
                  <a:pt x="2410" y="1363"/>
                </a:lnTo>
                <a:lnTo>
                  <a:pt x="2434" y="1319"/>
                </a:lnTo>
                <a:lnTo>
                  <a:pt x="2458" y="1277"/>
                </a:lnTo>
                <a:lnTo>
                  <a:pt x="2483" y="1236"/>
                </a:lnTo>
                <a:lnTo>
                  <a:pt x="2509" y="1193"/>
                </a:lnTo>
                <a:lnTo>
                  <a:pt x="2535" y="1152"/>
                </a:lnTo>
                <a:lnTo>
                  <a:pt x="2562" y="1110"/>
                </a:lnTo>
                <a:lnTo>
                  <a:pt x="2591" y="1070"/>
                </a:lnTo>
                <a:lnTo>
                  <a:pt x="2619" y="1030"/>
                </a:lnTo>
                <a:lnTo>
                  <a:pt x="2647" y="991"/>
                </a:lnTo>
                <a:lnTo>
                  <a:pt x="2678" y="951"/>
                </a:lnTo>
                <a:lnTo>
                  <a:pt x="2708" y="913"/>
                </a:lnTo>
                <a:lnTo>
                  <a:pt x="2739" y="873"/>
                </a:lnTo>
                <a:lnTo>
                  <a:pt x="2770" y="836"/>
                </a:lnTo>
                <a:lnTo>
                  <a:pt x="2803" y="798"/>
                </a:lnTo>
                <a:lnTo>
                  <a:pt x="2835" y="761"/>
                </a:lnTo>
                <a:lnTo>
                  <a:pt x="2869" y="726"/>
                </a:lnTo>
                <a:lnTo>
                  <a:pt x="2904" y="690"/>
                </a:lnTo>
                <a:lnTo>
                  <a:pt x="2939" y="654"/>
                </a:lnTo>
                <a:lnTo>
                  <a:pt x="2975" y="619"/>
                </a:lnTo>
                <a:lnTo>
                  <a:pt x="3011" y="584"/>
                </a:lnTo>
                <a:lnTo>
                  <a:pt x="3048" y="550"/>
                </a:lnTo>
                <a:lnTo>
                  <a:pt x="3085" y="518"/>
                </a:lnTo>
                <a:lnTo>
                  <a:pt x="3123" y="484"/>
                </a:lnTo>
                <a:lnTo>
                  <a:pt x="3161" y="453"/>
                </a:lnTo>
                <a:lnTo>
                  <a:pt x="3200" y="421"/>
                </a:lnTo>
                <a:lnTo>
                  <a:pt x="3240" y="389"/>
                </a:lnTo>
                <a:lnTo>
                  <a:pt x="3281" y="359"/>
                </a:lnTo>
                <a:lnTo>
                  <a:pt x="3139" y="33"/>
                </a:lnTo>
                <a:lnTo>
                  <a:pt x="3115" y="50"/>
                </a:lnTo>
                <a:lnTo>
                  <a:pt x="3091" y="68"/>
                </a:lnTo>
                <a:lnTo>
                  <a:pt x="3068" y="85"/>
                </a:lnTo>
                <a:lnTo>
                  <a:pt x="3044" y="102"/>
                </a:lnTo>
                <a:lnTo>
                  <a:pt x="3022" y="120"/>
                </a:lnTo>
                <a:lnTo>
                  <a:pt x="2998" y="138"/>
                </a:lnTo>
                <a:lnTo>
                  <a:pt x="2975" y="156"/>
                </a:lnTo>
                <a:lnTo>
                  <a:pt x="2952" y="174"/>
                </a:lnTo>
                <a:lnTo>
                  <a:pt x="2906" y="212"/>
                </a:lnTo>
                <a:lnTo>
                  <a:pt x="2862" y="250"/>
                </a:lnTo>
                <a:lnTo>
                  <a:pt x="2818" y="289"/>
                </a:lnTo>
                <a:lnTo>
                  <a:pt x="2775" y="330"/>
                </a:lnTo>
                <a:lnTo>
                  <a:pt x="2732" y="370"/>
                </a:lnTo>
                <a:lnTo>
                  <a:pt x="2691" y="410"/>
                </a:lnTo>
                <a:lnTo>
                  <a:pt x="2650" y="451"/>
                </a:lnTo>
                <a:lnTo>
                  <a:pt x="2610" y="494"/>
                </a:lnTo>
                <a:lnTo>
                  <a:pt x="2559" y="549"/>
                </a:lnTo>
                <a:lnTo>
                  <a:pt x="2510" y="606"/>
                </a:lnTo>
                <a:lnTo>
                  <a:pt x="2462" y="662"/>
                </a:lnTo>
                <a:lnTo>
                  <a:pt x="2416" y="721"/>
                </a:lnTo>
                <a:lnTo>
                  <a:pt x="2371" y="780"/>
                </a:lnTo>
                <a:lnTo>
                  <a:pt x="2327" y="840"/>
                </a:lnTo>
                <a:lnTo>
                  <a:pt x="2285" y="901"/>
                </a:lnTo>
                <a:lnTo>
                  <a:pt x="2244" y="963"/>
                </a:lnTo>
                <a:lnTo>
                  <a:pt x="2204" y="1026"/>
                </a:lnTo>
                <a:lnTo>
                  <a:pt x="2166" y="1089"/>
                </a:lnTo>
                <a:lnTo>
                  <a:pt x="2129" y="1153"/>
                </a:lnTo>
                <a:lnTo>
                  <a:pt x="2094" y="1218"/>
                </a:lnTo>
                <a:lnTo>
                  <a:pt x="2060" y="1283"/>
                </a:lnTo>
                <a:lnTo>
                  <a:pt x="2028" y="1350"/>
                </a:lnTo>
                <a:lnTo>
                  <a:pt x="1996" y="1416"/>
                </a:lnTo>
                <a:lnTo>
                  <a:pt x="1967" y="1485"/>
                </a:lnTo>
                <a:lnTo>
                  <a:pt x="1938" y="1552"/>
                </a:lnTo>
                <a:lnTo>
                  <a:pt x="1911" y="1620"/>
                </a:lnTo>
                <a:lnTo>
                  <a:pt x="1886" y="1690"/>
                </a:lnTo>
                <a:lnTo>
                  <a:pt x="1863" y="1760"/>
                </a:lnTo>
                <a:lnTo>
                  <a:pt x="1840" y="1830"/>
                </a:lnTo>
                <a:lnTo>
                  <a:pt x="1820" y="1901"/>
                </a:lnTo>
                <a:lnTo>
                  <a:pt x="1801" y="1973"/>
                </a:lnTo>
                <a:lnTo>
                  <a:pt x="1783" y="2045"/>
                </a:lnTo>
                <a:lnTo>
                  <a:pt x="1768" y="2116"/>
                </a:lnTo>
                <a:lnTo>
                  <a:pt x="1752" y="2189"/>
                </a:lnTo>
                <a:lnTo>
                  <a:pt x="1739" y="2262"/>
                </a:lnTo>
                <a:lnTo>
                  <a:pt x="1728" y="2335"/>
                </a:lnTo>
                <a:lnTo>
                  <a:pt x="1719" y="2409"/>
                </a:lnTo>
                <a:lnTo>
                  <a:pt x="1710" y="2483"/>
                </a:lnTo>
                <a:lnTo>
                  <a:pt x="1703" y="2557"/>
                </a:lnTo>
                <a:lnTo>
                  <a:pt x="1699" y="2631"/>
                </a:lnTo>
                <a:lnTo>
                  <a:pt x="1691" y="2761"/>
                </a:lnTo>
                <a:lnTo>
                  <a:pt x="1573" y="2812"/>
                </a:lnTo>
                <a:lnTo>
                  <a:pt x="307" y="3359"/>
                </a:lnTo>
                <a:lnTo>
                  <a:pt x="34" y="3478"/>
                </a:lnTo>
                <a:lnTo>
                  <a:pt x="14" y="3181"/>
                </a:lnTo>
                <a:lnTo>
                  <a:pt x="13" y="3181"/>
                </a:lnTo>
                <a:lnTo>
                  <a:pt x="9" y="3130"/>
                </a:lnTo>
                <a:lnTo>
                  <a:pt x="7" y="3080"/>
                </a:lnTo>
                <a:lnTo>
                  <a:pt x="4" y="3029"/>
                </a:lnTo>
                <a:lnTo>
                  <a:pt x="3" y="2978"/>
                </a:lnTo>
                <a:lnTo>
                  <a:pt x="2" y="2927"/>
                </a:lnTo>
                <a:lnTo>
                  <a:pt x="1" y="2875"/>
                </a:lnTo>
                <a:lnTo>
                  <a:pt x="0" y="2825"/>
                </a:lnTo>
                <a:lnTo>
                  <a:pt x="1" y="2774"/>
                </a:lnTo>
                <a:lnTo>
                  <a:pt x="1" y="2723"/>
                </a:lnTo>
                <a:lnTo>
                  <a:pt x="2" y="2673"/>
                </a:lnTo>
                <a:lnTo>
                  <a:pt x="4" y="2622"/>
                </a:lnTo>
                <a:lnTo>
                  <a:pt x="6" y="2571"/>
                </a:lnTo>
                <a:lnTo>
                  <a:pt x="9" y="2521"/>
                </a:lnTo>
                <a:lnTo>
                  <a:pt x="12" y="2470"/>
                </a:lnTo>
                <a:lnTo>
                  <a:pt x="16" y="2420"/>
                </a:lnTo>
                <a:lnTo>
                  <a:pt x="20" y="2370"/>
                </a:lnTo>
                <a:lnTo>
                  <a:pt x="25" y="2320"/>
                </a:lnTo>
                <a:lnTo>
                  <a:pt x="30" y="2270"/>
                </a:lnTo>
                <a:lnTo>
                  <a:pt x="36" y="2220"/>
                </a:lnTo>
                <a:lnTo>
                  <a:pt x="42" y="2170"/>
                </a:lnTo>
                <a:lnTo>
                  <a:pt x="49" y="2120"/>
                </a:lnTo>
                <a:lnTo>
                  <a:pt x="55" y="2071"/>
                </a:lnTo>
                <a:lnTo>
                  <a:pt x="64" y="2021"/>
                </a:lnTo>
                <a:lnTo>
                  <a:pt x="71" y="1971"/>
                </a:lnTo>
                <a:lnTo>
                  <a:pt x="80" y="1922"/>
                </a:lnTo>
                <a:lnTo>
                  <a:pt x="89" y="1873"/>
                </a:lnTo>
                <a:lnTo>
                  <a:pt x="99" y="1823"/>
                </a:lnTo>
                <a:lnTo>
                  <a:pt x="108" y="1774"/>
                </a:lnTo>
                <a:lnTo>
                  <a:pt x="119" y="1725"/>
                </a:lnTo>
                <a:lnTo>
                  <a:pt x="130" y="1676"/>
                </a:lnTo>
                <a:lnTo>
                  <a:pt x="142" y="1627"/>
                </a:lnTo>
                <a:lnTo>
                  <a:pt x="154" y="1578"/>
                </a:lnTo>
                <a:lnTo>
                  <a:pt x="167" y="1526"/>
                </a:lnTo>
                <a:lnTo>
                  <a:pt x="181" y="1473"/>
                </a:lnTo>
                <a:lnTo>
                  <a:pt x="197" y="1421"/>
                </a:lnTo>
                <a:lnTo>
                  <a:pt x="212" y="1369"/>
                </a:lnTo>
                <a:lnTo>
                  <a:pt x="227" y="1317"/>
                </a:lnTo>
                <a:lnTo>
                  <a:pt x="243" y="1266"/>
                </a:lnTo>
                <a:lnTo>
                  <a:pt x="260" y="1214"/>
                </a:lnTo>
                <a:lnTo>
                  <a:pt x="277" y="1163"/>
                </a:lnTo>
                <a:lnTo>
                  <a:pt x="296" y="1112"/>
                </a:lnTo>
                <a:lnTo>
                  <a:pt x="313" y="1062"/>
                </a:lnTo>
                <a:lnTo>
                  <a:pt x="333" y="1010"/>
                </a:lnTo>
                <a:lnTo>
                  <a:pt x="352" y="960"/>
                </a:lnTo>
                <a:lnTo>
                  <a:pt x="372" y="909"/>
                </a:lnTo>
                <a:lnTo>
                  <a:pt x="393" y="859"/>
                </a:lnTo>
                <a:lnTo>
                  <a:pt x="413" y="810"/>
                </a:lnTo>
                <a:lnTo>
                  <a:pt x="435" y="760"/>
                </a:lnTo>
                <a:lnTo>
                  <a:pt x="457" y="711"/>
                </a:lnTo>
                <a:lnTo>
                  <a:pt x="480" y="661"/>
                </a:lnTo>
                <a:lnTo>
                  <a:pt x="503" y="612"/>
                </a:lnTo>
                <a:lnTo>
                  <a:pt x="527" y="565"/>
                </a:lnTo>
                <a:lnTo>
                  <a:pt x="550" y="516"/>
                </a:lnTo>
                <a:lnTo>
                  <a:pt x="575" y="468"/>
                </a:lnTo>
                <a:lnTo>
                  <a:pt x="601" y="420"/>
                </a:lnTo>
                <a:lnTo>
                  <a:pt x="627" y="372"/>
                </a:lnTo>
                <a:lnTo>
                  <a:pt x="653" y="324"/>
                </a:lnTo>
                <a:lnTo>
                  <a:pt x="679" y="277"/>
                </a:lnTo>
                <a:lnTo>
                  <a:pt x="706" y="231"/>
                </a:lnTo>
                <a:lnTo>
                  <a:pt x="734" y="184"/>
                </a:lnTo>
                <a:lnTo>
                  <a:pt x="763" y="138"/>
                </a:lnTo>
                <a:lnTo>
                  <a:pt x="791" y="92"/>
                </a:lnTo>
                <a:lnTo>
                  <a:pt x="820" y="46"/>
                </a:lnTo>
                <a:lnTo>
                  <a:pt x="850" y="0"/>
                </a:lnTo>
                <a:close/>
                <a:moveTo>
                  <a:pt x="4929" y="1441"/>
                </a:moveTo>
                <a:lnTo>
                  <a:pt x="4929" y="3694"/>
                </a:lnTo>
                <a:lnTo>
                  <a:pt x="4360" y="3941"/>
                </a:lnTo>
                <a:lnTo>
                  <a:pt x="4455" y="3978"/>
                </a:lnTo>
                <a:lnTo>
                  <a:pt x="4929" y="3774"/>
                </a:lnTo>
                <a:lnTo>
                  <a:pt x="4929" y="4796"/>
                </a:lnTo>
                <a:lnTo>
                  <a:pt x="2770" y="4796"/>
                </a:lnTo>
                <a:lnTo>
                  <a:pt x="2753" y="4775"/>
                </a:lnTo>
                <a:lnTo>
                  <a:pt x="2736" y="4755"/>
                </a:lnTo>
                <a:lnTo>
                  <a:pt x="2719" y="4734"/>
                </a:lnTo>
                <a:lnTo>
                  <a:pt x="2703" y="4713"/>
                </a:lnTo>
                <a:lnTo>
                  <a:pt x="2686" y="4693"/>
                </a:lnTo>
                <a:lnTo>
                  <a:pt x="2670" y="4671"/>
                </a:lnTo>
                <a:lnTo>
                  <a:pt x="2654" y="4649"/>
                </a:lnTo>
                <a:lnTo>
                  <a:pt x="2637" y="4628"/>
                </a:lnTo>
                <a:lnTo>
                  <a:pt x="2311" y="4769"/>
                </a:lnTo>
                <a:lnTo>
                  <a:pt x="2321" y="4783"/>
                </a:lnTo>
                <a:lnTo>
                  <a:pt x="2329" y="4796"/>
                </a:lnTo>
                <a:lnTo>
                  <a:pt x="401" y="4796"/>
                </a:lnTo>
                <a:lnTo>
                  <a:pt x="390" y="4770"/>
                </a:lnTo>
                <a:lnTo>
                  <a:pt x="380" y="4743"/>
                </a:lnTo>
                <a:lnTo>
                  <a:pt x="369" y="4714"/>
                </a:lnTo>
                <a:lnTo>
                  <a:pt x="357" y="4684"/>
                </a:lnTo>
                <a:lnTo>
                  <a:pt x="341" y="4648"/>
                </a:lnTo>
                <a:lnTo>
                  <a:pt x="327" y="4609"/>
                </a:lnTo>
                <a:lnTo>
                  <a:pt x="312" y="4569"/>
                </a:lnTo>
                <a:lnTo>
                  <a:pt x="298" y="4527"/>
                </a:lnTo>
                <a:lnTo>
                  <a:pt x="279" y="4477"/>
                </a:lnTo>
                <a:lnTo>
                  <a:pt x="262" y="4427"/>
                </a:lnTo>
                <a:lnTo>
                  <a:pt x="246" y="4376"/>
                </a:lnTo>
                <a:lnTo>
                  <a:pt x="230" y="4326"/>
                </a:lnTo>
                <a:lnTo>
                  <a:pt x="214" y="4275"/>
                </a:lnTo>
                <a:lnTo>
                  <a:pt x="200" y="4224"/>
                </a:lnTo>
                <a:lnTo>
                  <a:pt x="185" y="4174"/>
                </a:lnTo>
                <a:lnTo>
                  <a:pt x="172" y="4123"/>
                </a:lnTo>
                <a:lnTo>
                  <a:pt x="157" y="4072"/>
                </a:lnTo>
                <a:lnTo>
                  <a:pt x="145" y="4020"/>
                </a:lnTo>
                <a:lnTo>
                  <a:pt x="134" y="3969"/>
                </a:lnTo>
                <a:lnTo>
                  <a:pt x="122" y="3918"/>
                </a:lnTo>
                <a:lnTo>
                  <a:pt x="111" y="3867"/>
                </a:lnTo>
                <a:lnTo>
                  <a:pt x="100" y="3816"/>
                </a:lnTo>
                <a:lnTo>
                  <a:pt x="90" y="3765"/>
                </a:lnTo>
                <a:lnTo>
                  <a:pt x="80" y="3714"/>
                </a:lnTo>
                <a:lnTo>
                  <a:pt x="51" y="3550"/>
                </a:lnTo>
                <a:lnTo>
                  <a:pt x="203" y="3483"/>
                </a:lnTo>
                <a:lnTo>
                  <a:pt x="2168" y="2634"/>
                </a:lnTo>
                <a:lnTo>
                  <a:pt x="2631" y="2435"/>
                </a:lnTo>
                <a:lnTo>
                  <a:pt x="4929" y="144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61647331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1" y="0"/>
            <a:ext cx="9681977" cy="10288588"/>
          </a:xfrm>
          <a:custGeom>
            <a:avLst/>
            <a:gdLst>
              <a:gd name="T0" fmla="*/ 1212 w 4928"/>
              <a:gd name="T1" fmla="*/ 90 h 4796"/>
              <a:gd name="T2" fmla="*/ 1521 w 4928"/>
              <a:gd name="T3" fmla="*/ 270 h 4796"/>
              <a:gd name="T4" fmla="*/ 1807 w 4928"/>
              <a:gd name="T5" fmla="*/ 485 h 4796"/>
              <a:gd name="T6" fmla="*/ 2068 w 4928"/>
              <a:gd name="T7" fmla="*/ 734 h 4796"/>
              <a:gd name="T8" fmla="*/ 2301 w 4928"/>
              <a:gd name="T9" fmla="*/ 1016 h 4796"/>
              <a:gd name="T10" fmla="*/ 2502 w 4928"/>
              <a:gd name="T11" fmla="*/ 1329 h 4796"/>
              <a:gd name="T12" fmla="*/ 2636 w 4928"/>
              <a:gd name="T13" fmla="*/ 1602 h 4796"/>
              <a:gd name="T14" fmla="*/ 2675 w 4928"/>
              <a:gd name="T15" fmla="*/ 1698 h 4796"/>
              <a:gd name="T16" fmla="*/ 2729 w 4928"/>
              <a:gd name="T17" fmla="*/ 1849 h 4796"/>
              <a:gd name="T18" fmla="*/ 2800 w 4928"/>
              <a:gd name="T19" fmla="*/ 2094 h 4796"/>
              <a:gd name="T20" fmla="*/ 0 w 4928"/>
              <a:gd name="T21" fmla="*/ 1292 h 4796"/>
              <a:gd name="T22" fmla="*/ 1742 w 4928"/>
              <a:gd name="T23" fmla="*/ 0 h 4796"/>
              <a:gd name="T24" fmla="*/ 4199 w 4928"/>
              <a:gd name="T25" fmla="*/ 189 h 4796"/>
              <a:gd name="T26" fmla="*/ 4337 w 4928"/>
              <a:gd name="T27" fmla="*/ 434 h 4796"/>
              <a:gd name="T28" fmla="*/ 4462 w 4928"/>
              <a:gd name="T29" fmla="*/ 687 h 4796"/>
              <a:gd name="T30" fmla="*/ 4521 w 4928"/>
              <a:gd name="T31" fmla="*/ 823 h 4796"/>
              <a:gd name="T32" fmla="*/ 4586 w 4928"/>
              <a:gd name="T33" fmla="*/ 983 h 4796"/>
              <a:gd name="T34" fmla="*/ 4647 w 4928"/>
              <a:gd name="T35" fmla="*/ 1150 h 4796"/>
              <a:gd name="T36" fmla="*/ 4700 w 4928"/>
              <a:gd name="T37" fmla="*/ 1308 h 4796"/>
              <a:gd name="T38" fmla="*/ 3118 w 4928"/>
              <a:gd name="T39" fmla="*/ 1934 h 4796"/>
              <a:gd name="T40" fmla="*/ 3054 w 4928"/>
              <a:gd name="T41" fmla="*/ 1723 h 4796"/>
              <a:gd name="T42" fmla="*/ 2993 w 4928"/>
              <a:gd name="T43" fmla="*/ 1558 h 4796"/>
              <a:gd name="T44" fmla="*/ 2964 w 4928"/>
              <a:gd name="T45" fmla="*/ 1490 h 4796"/>
              <a:gd name="T46" fmla="*/ 2874 w 4928"/>
              <a:gd name="T47" fmla="*/ 1294 h 4796"/>
              <a:gd name="T48" fmla="*/ 2724 w 4928"/>
              <a:gd name="T49" fmla="*/ 1025 h 4796"/>
              <a:gd name="T50" fmla="*/ 2553 w 4928"/>
              <a:gd name="T51" fmla="*/ 774 h 4796"/>
              <a:gd name="T52" fmla="*/ 2363 w 4928"/>
              <a:gd name="T53" fmla="*/ 543 h 4796"/>
              <a:gd name="T54" fmla="*/ 2156 w 4928"/>
              <a:gd name="T55" fmla="*/ 331 h 4796"/>
              <a:gd name="T56" fmla="*/ 1931 w 4928"/>
              <a:gd name="T57" fmla="*/ 139 h 4796"/>
              <a:gd name="T58" fmla="*/ 4527 w 4928"/>
              <a:gd name="T59" fmla="*/ 4796 h 4796"/>
              <a:gd name="T60" fmla="*/ 2685 w 4928"/>
              <a:gd name="T61" fmla="*/ 4670 h 4796"/>
              <a:gd name="T62" fmla="*/ 2834 w 4928"/>
              <a:gd name="T63" fmla="*/ 4414 h 4796"/>
              <a:gd name="T64" fmla="*/ 2989 w 4928"/>
              <a:gd name="T65" fmla="*/ 4079 h 4796"/>
              <a:gd name="T66" fmla="*/ 3108 w 4928"/>
              <a:gd name="T67" fmla="*/ 3730 h 4796"/>
              <a:gd name="T68" fmla="*/ 3189 w 4928"/>
              <a:gd name="T69" fmla="*/ 3369 h 4796"/>
              <a:gd name="T70" fmla="*/ 3229 w 4928"/>
              <a:gd name="T71" fmla="*/ 3000 h 4796"/>
              <a:gd name="T72" fmla="*/ 3230 w 4928"/>
              <a:gd name="T73" fmla="*/ 2627 h 4796"/>
              <a:gd name="T74" fmla="*/ 3335 w 4928"/>
              <a:gd name="T75" fmla="*/ 2183 h 4796"/>
              <a:gd name="T76" fmla="*/ 4840 w 4928"/>
              <a:gd name="T77" fmla="*/ 1869 h 4796"/>
              <a:gd name="T78" fmla="*/ 4881 w 4928"/>
              <a:gd name="T79" fmla="*/ 2124 h 4796"/>
              <a:gd name="T80" fmla="*/ 4910 w 4928"/>
              <a:gd name="T81" fmla="*/ 2378 h 4796"/>
              <a:gd name="T82" fmla="*/ 4926 w 4928"/>
              <a:gd name="T83" fmla="*/ 2633 h 4796"/>
              <a:gd name="T84" fmla="*/ 4928 w 4928"/>
              <a:gd name="T85" fmla="*/ 2885 h 4796"/>
              <a:gd name="T86" fmla="*/ 4918 w 4928"/>
              <a:gd name="T87" fmla="*/ 3137 h 4796"/>
              <a:gd name="T88" fmla="*/ 4896 w 4928"/>
              <a:gd name="T89" fmla="*/ 3388 h 4796"/>
              <a:gd name="T90" fmla="*/ 4835 w 4928"/>
              <a:gd name="T91" fmla="*/ 3787 h 4796"/>
              <a:gd name="T92" fmla="*/ 4731 w 4928"/>
              <a:gd name="T93" fmla="*/ 4215 h 4796"/>
              <a:gd name="T94" fmla="*/ 4592 w 4928"/>
              <a:gd name="T95" fmla="*/ 4632 h 4796"/>
              <a:gd name="T96" fmla="*/ 0 w 4928"/>
              <a:gd name="T97" fmla="*/ 3625 h 4796"/>
              <a:gd name="T98" fmla="*/ 2885 w 4928"/>
              <a:gd name="T99" fmla="*/ 2693 h 4796"/>
              <a:gd name="T100" fmla="*/ 2886 w 4928"/>
              <a:gd name="T101" fmla="*/ 2909 h 4796"/>
              <a:gd name="T102" fmla="*/ 2872 w 4928"/>
              <a:gd name="T103" fmla="*/ 3124 h 4796"/>
              <a:gd name="T104" fmla="*/ 2842 w 4928"/>
              <a:gd name="T105" fmla="*/ 3338 h 4796"/>
              <a:gd name="T106" fmla="*/ 2791 w 4928"/>
              <a:gd name="T107" fmla="*/ 3572 h 4796"/>
              <a:gd name="T108" fmla="*/ 2721 w 4928"/>
              <a:gd name="T109" fmla="*/ 3810 h 4796"/>
              <a:gd name="T110" fmla="*/ 2630 w 4928"/>
              <a:gd name="T111" fmla="*/ 4040 h 4796"/>
              <a:gd name="T112" fmla="*/ 2522 w 4928"/>
              <a:gd name="T113" fmla="*/ 4262 h 4796"/>
              <a:gd name="T114" fmla="*/ 2396 w 4928"/>
              <a:gd name="T115" fmla="*/ 4476 h 4796"/>
              <a:gd name="T116" fmla="*/ 2252 w 4928"/>
              <a:gd name="T117" fmla="*/ 4679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8" h="4796">
                <a:moveTo>
                  <a:pt x="0" y="0"/>
                </a:moveTo>
                <a:lnTo>
                  <a:pt x="1018" y="0"/>
                </a:lnTo>
                <a:lnTo>
                  <a:pt x="1083" y="30"/>
                </a:lnTo>
                <a:lnTo>
                  <a:pt x="1149" y="59"/>
                </a:lnTo>
                <a:lnTo>
                  <a:pt x="1212" y="90"/>
                </a:lnTo>
                <a:lnTo>
                  <a:pt x="1275" y="123"/>
                </a:lnTo>
                <a:lnTo>
                  <a:pt x="1338" y="158"/>
                </a:lnTo>
                <a:lnTo>
                  <a:pt x="1399" y="194"/>
                </a:lnTo>
                <a:lnTo>
                  <a:pt x="1460" y="231"/>
                </a:lnTo>
                <a:lnTo>
                  <a:pt x="1521" y="270"/>
                </a:lnTo>
                <a:lnTo>
                  <a:pt x="1580" y="310"/>
                </a:lnTo>
                <a:lnTo>
                  <a:pt x="1638" y="351"/>
                </a:lnTo>
                <a:lnTo>
                  <a:pt x="1695" y="395"/>
                </a:lnTo>
                <a:lnTo>
                  <a:pt x="1752" y="438"/>
                </a:lnTo>
                <a:lnTo>
                  <a:pt x="1807" y="485"/>
                </a:lnTo>
                <a:lnTo>
                  <a:pt x="1862" y="532"/>
                </a:lnTo>
                <a:lnTo>
                  <a:pt x="1915" y="580"/>
                </a:lnTo>
                <a:lnTo>
                  <a:pt x="1967" y="630"/>
                </a:lnTo>
                <a:lnTo>
                  <a:pt x="2018" y="681"/>
                </a:lnTo>
                <a:lnTo>
                  <a:pt x="2068" y="734"/>
                </a:lnTo>
                <a:lnTo>
                  <a:pt x="2117" y="787"/>
                </a:lnTo>
                <a:lnTo>
                  <a:pt x="2165" y="843"/>
                </a:lnTo>
                <a:lnTo>
                  <a:pt x="2212" y="899"/>
                </a:lnTo>
                <a:lnTo>
                  <a:pt x="2257" y="957"/>
                </a:lnTo>
                <a:lnTo>
                  <a:pt x="2301" y="1016"/>
                </a:lnTo>
                <a:lnTo>
                  <a:pt x="2344" y="1076"/>
                </a:lnTo>
                <a:lnTo>
                  <a:pt x="2385" y="1138"/>
                </a:lnTo>
                <a:lnTo>
                  <a:pt x="2426" y="1201"/>
                </a:lnTo>
                <a:lnTo>
                  <a:pt x="2464" y="1264"/>
                </a:lnTo>
                <a:lnTo>
                  <a:pt x="2502" y="1329"/>
                </a:lnTo>
                <a:lnTo>
                  <a:pt x="2537" y="1395"/>
                </a:lnTo>
                <a:lnTo>
                  <a:pt x="2571" y="1463"/>
                </a:lnTo>
                <a:lnTo>
                  <a:pt x="2604" y="1531"/>
                </a:lnTo>
                <a:lnTo>
                  <a:pt x="2636" y="1602"/>
                </a:lnTo>
                <a:lnTo>
                  <a:pt x="2636" y="1602"/>
                </a:lnTo>
                <a:lnTo>
                  <a:pt x="2641" y="1614"/>
                </a:lnTo>
                <a:lnTo>
                  <a:pt x="2648" y="1630"/>
                </a:lnTo>
                <a:lnTo>
                  <a:pt x="2656" y="1651"/>
                </a:lnTo>
                <a:lnTo>
                  <a:pt x="2666" y="1676"/>
                </a:lnTo>
                <a:lnTo>
                  <a:pt x="2675" y="1698"/>
                </a:lnTo>
                <a:lnTo>
                  <a:pt x="2682" y="1718"/>
                </a:lnTo>
                <a:lnTo>
                  <a:pt x="2690" y="1736"/>
                </a:lnTo>
                <a:lnTo>
                  <a:pt x="2696" y="1752"/>
                </a:lnTo>
                <a:lnTo>
                  <a:pt x="2713" y="1800"/>
                </a:lnTo>
                <a:lnTo>
                  <a:pt x="2729" y="1849"/>
                </a:lnTo>
                <a:lnTo>
                  <a:pt x="2746" y="1897"/>
                </a:lnTo>
                <a:lnTo>
                  <a:pt x="2761" y="1946"/>
                </a:lnTo>
                <a:lnTo>
                  <a:pt x="2775" y="1995"/>
                </a:lnTo>
                <a:lnTo>
                  <a:pt x="2788" y="2043"/>
                </a:lnTo>
                <a:lnTo>
                  <a:pt x="2800" y="2094"/>
                </a:lnTo>
                <a:lnTo>
                  <a:pt x="2812" y="2142"/>
                </a:lnTo>
                <a:lnTo>
                  <a:pt x="2850" y="2313"/>
                </a:lnTo>
                <a:lnTo>
                  <a:pt x="2690" y="2382"/>
                </a:lnTo>
                <a:lnTo>
                  <a:pt x="0" y="3545"/>
                </a:lnTo>
                <a:lnTo>
                  <a:pt x="0" y="1292"/>
                </a:lnTo>
                <a:lnTo>
                  <a:pt x="334" y="1147"/>
                </a:lnTo>
                <a:lnTo>
                  <a:pt x="237" y="1109"/>
                </a:lnTo>
                <a:lnTo>
                  <a:pt x="0" y="1212"/>
                </a:lnTo>
                <a:lnTo>
                  <a:pt x="0" y="0"/>
                </a:lnTo>
                <a:close/>
                <a:moveTo>
                  <a:pt x="1742" y="0"/>
                </a:moveTo>
                <a:lnTo>
                  <a:pt x="4079" y="0"/>
                </a:lnTo>
                <a:lnTo>
                  <a:pt x="4110" y="47"/>
                </a:lnTo>
                <a:lnTo>
                  <a:pt x="4140" y="95"/>
                </a:lnTo>
                <a:lnTo>
                  <a:pt x="4170" y="142"/>
                </a:lnTo>
                <a:lnTo>
                  <a:pt x="4199" y="189"/>
                </a:lnTo>
                <a:lnTo>
                  <a:pt x="4227" y="238"/>
                </a:lnTo>
                <a:lnTo>
                  <a:pt x="4256" y="287"/>
                </a:lnTo>
                <a:lnTo>
                  <a:pt x="4284" y="336"/>
                </a:lnTo>
                <a:lnTo>
                  <a:pt x="4310" y="385"/>
                </a:lnTo>
                <a:lnTo>
                  <a:pt x="4337" y="434"/>
                </a:lnTo>
                <a:lnTo>
                  <a:pt x="4363" y="484"/>
                </a:lnTo>
                <a:lnTo>
                  <a:pt x="4388" y="535"/>
                </a:lnTo>
                <a:lnTo>
                  <a:pt x="4413" y="585"/>
                </a:lnTo>
                <a:lnTo>
                  <a:pt x="4438" y="636"/>
                </a:lnTo>
                <a:lnTo>
                  <a:pt x="4462" y="687"/>
                </a:lnTo>
                <a:lnTo>
                  <a:pt x="4485" y="740"/>
                </a:lnTo>
                <a:lnTo>
                  <a:pt x="4508" y="792"/>
                </a:lnTo>
                <a:lnTo>
                  <a:pt x="4509" y="792"/>
                </a:lnTo>
                <a:lnTo>
                  <a:pt x="4508" y="792"/>
                </a:lnTo>
                <a:lnTo>
                  <a:pt x="4521" y="823"/>
                </a:lnTo>
                <a:lnTo>
                  <a:pt x="4534" y="855"/>
                </a:lnTo>
                <a:lnTo>
                  <a:pt x="4547" y="886"/>
                </a:lnTo>
                <a:lnTo>
                  <a:pt x="4560" y="918"/>
                </a:lnTo>
                <a:lnTo>
                  <a:pt x="4573" y="951"/>
                </a:lnTo>
                <a:lnTo>
                  <a:pt x="4586" y="983"/>
                </a:lnTo>
                <a:lnTo>
                  <a:pt x="4598" y="1016"/>
                </a:lnTo>
                <a:lnTo>
                  <a:pt x="4612" y="1050"/>
                </a:lnTo>
                <a:lnTo>
                  <a:pt x="4623" y="1083"/>
                </a:lnTo>
                <a:lnTo>
                  <a:pt x="4635" y="1116"/>
                </a:lnTo>
                <a:lnTo>
                  <a:pt x="4647" y="1150"/>
                </a:lnTo>
                <a:lnTo>
                  <a:pt x="4658" y="1182"/>
                </a:lnTo>
                <a:lnTo>
                  <a:pt x="4669" y="1214"/>
                </a:lnTo>
                <a:lnTo>
                  <a:pt x="4680" y="1245"/>
                </a:lnTo>
                <a:lnTo>
                  <a:pt x="4690" y="1278"/>
                </a:lnTo>
                <a:lnTo>
                  <a:pt x="4700" y="1308"/>
                </a:lnTo>
                <a:lnTo>
                  <a:pt x="4756" y="1489"/>
                </a:lnTo>
                <a:lnTo>
                  <a:pt x="4582" y="1564"/>
                </a:lnTo>
                <a:lnTo>
                  <a:pt x="3405" y="2073"/>
                </a:lnTo>
                <a:lnTo>
                  <a:pt x="3182" y="2170"/>
                </a:lnTo>
                <a:lnTo>
                  <a:pt x="3118" y="1934"/>
                </a:lnTo>
                <a:lnTo>
                  <a:pt x="3106" y="1892"/>
                </a:lnTo>
                <a:lnTo>
                  <a:pt x="3094" y="1850"/>
                </a:lnTo>
                <a:lnTo>
                  <a:pt x="3081" y="1808"/>
                </a:lnTo>
                <a:lnTo>
                  <a:pt x="3068" y="1765"/>
                </a:lnTo>
                <a:lnTo>
                  <a:pt x="3054" y="1723"/>
                </a:lnTo>
                <a:lnTo>
                  <a:pt x="3038" y="1680"/>
                </a:lnTo>
                <a:lnTo>
                  <a:pt x="3023" y="1638"/>
                </a:lnTo>
                <a:lnTo>
                  <a:pt x="3007" y="1594"/>
                </a:lnTo>
                <a:lnTo>
                  <a:pt x="3000" y="1576"/>
                </a:lnTo>
                <a:lnTo>
                  <a:pt x="2993" y="1558"/>
                </a:lnTo>
                <a:lnTo>
                  <a:pt x="2987" y="1543"/>
                </a:lnTo>
                <a:lnTo>
                  <a:pt x="2982" y="1529"/>
                </a:lnTo>
                <a:lnTo>
                  <a:pt x="2979" y="1523"/>
                </a:lnTo>
                <a:lnTo>
                  <a:pt x="2973" y="1508"/>
                </a:lnTo>
                <a:lnTo>
                  <a:pt x="2964" y="1490"/>
                </a:lnTo>
                <a:lnTo>
                  <a:pt x="2954" y="1464"/>
                </a:lnTo>
                <a:lnTo>
                  <a:pt x="2954" y="1464"/>
                </a:lnTo>
                <a:lnTo>
                  <a:pt x="2927" y="1407"/>
                </a:lnTo>
                <a:lnTo>
                  <a:pt x="2901" y="1350"/>
                </a:lnTo>
                <a:lnTo>
                  <a:pt x="2874" y="1294"/>
                </a:lnTo>
                <a:lnTo>
                  <a:pt x="2846" y="1239"/>
                </a:lnTo>
                <a:lnTo>
                  <a:pt x="2816" y="1184"/>
                </a:lnTo>
                <a:lnTo>
                  <a:pt x="2787" y="1130"/>
                </a:lnTo>
                <a:lnTo>
                  <a:pt x="2755" y="1078"/>
                </a:lnTo>
                <a:lnTo>
                  <a:pt x="2724" y="1025"/>
                </a:lnTo>
                <a:lnTo>
                  <a:pt x="2691" y="973"/>
                </a:lnTo>
                <a:lnTo>
                  <a:pt x="2659" y="922"/>
                </a:lnTo>
                <a:lnTo>
                  <a:pt x="2624" y="872"/>
                </a:lnTo>
                <a:lnTo>
                  <a:pt x="2589" y="823"/>
                </a:lnTo>
                <a:lnTo>
                  <a:pt x="2553" y="774"/>
                </a:lnTo>
                <a:lnTo>
                  <a:pt x="2517" y="727"/>
                </a:lnTo>
                <a:lnTo>
                  <a:pt x="2480" y="680"/>
                </a:lnTo>
                <a:lnTo>
                  <a:pt x="2442" y="633"/>
                </a:lnTo>
                <a:lnTo>
                  <a:pt x="2403" y="587"/>
                </a:lnTo>
                <a:lnTo>
                  <a:pt x="2363" y="543"/>
                </a:lnTo>
                <a:lnTo>
                  <a:pt x="2323" y="498"/>
                </a:lnTo>
                <a:lnTo>
                  <a:pt x="2282" y="456"/>
                </a:lnTo>
                <a:lnTo>
                  <a:pt x="2240" y="413"/>
                </a:lnTo>
                <a:lnTo>
                  <a:pt x="2198" y="371"/>
                </a:lnTo>
                <a:lnTo>
                  <a:pt x="2156" y="331"/>
                </a:lnTo>
                <a:lnTo>
                  <a:pt x="2112" y="291"/>
                </a:lnTo>
                <a:lnTo>
                  <a:pt x="2067" y="251"/>
                </a:lnTo>
                <a:lnTo>
                  <a:pt x="2023" y="213"/>
                </a:lnTo>
                <a:lnTo>
                  <a:pt x="1977" y="175"/>
                </a:lnTo>
                <a:lnTo>
                  <a:pt x="1931" y="139"/>
                </a:lnTo>
                <a:lnTo>
                  <a:pt x="1885" y="103"/>
                </a:lnTo>
                <a:lnTo>
                  <a:pt x="1838" y="68"/>
                </a:lnTo>
                <a:lnTo>
                  <a:pt x="1790" y="34"/>
                </a:lnTo>
                <a:lnTo>
                  <a:pt x="1742" y="0"/>
                </a:lnTo>
                <a:close/>
                <a:moveTo>
                  <a:pt x="4527" y="4796"/>
                </a:moveTo>
                <a:lnTo>
                  <a:pt x="2599" y="4796"/>
                </a:lnTo>
                <a:lnTo>
                  <a:pt x="2620" y="4764"/>
                </a:lnTo>
                <a:lnTo>
                  <a:pt x="2642" y="4733"/>
                </a:lnTo>
                <a:lnTo>
                  <a:pt x="2664" y="4701"/>
                </a:lnTo>
                <a:lnTo>
                  <a:pt x="2685" y="4670"/>
                </a:lnTo>
                <a:lnTo>
                  <a:pt x="2684" y="4670"/>
                </a:lnTo>
                <a:lnTo>
                  <a:pt x="2724" y="4607"/>
                </a:lnTo>
                <a:lnTo>
                  <a:pt x="2762" y="4544"/>
                </a:lnTo>
                <a:lnTo>
                  <a:pt x="2799" y="4479"/>
                </a:lnTo>
                <a:lnTo>
                  <a:pt x="2834" y="4414"/>
                </a:lnTo>
                <a:lnTo>
                  <a:pt x="2868" y="4349"/>
                </a:lnTo>
                <a:lnTo>
                  <a:pt x="2900" y="4283"/>
                </a:lnTo>
                <a:lnTo>
                  <a:pt x="2932" y="4215"/>
                </a:lnTo>
                <a:lnTo>
                  <a:pt x="2961" y="4148"/>
                </a:lnTo>
                <a:lnTo>
                  <a:pt x="2989" y="4079"/>
                </a:lnTo>
                <a:lnTo>
                  <a:pt x="3017" y="4011"/>
                </a:lnTo>
                <a:lnTo>
                  <a:pt x="3042" y="3941"/>
                </a:lnTo>
                <a:lnTo>
                  <a:pt x="3066" y="3871"/>
                </a:lnTo>
                <a:lnTo>
                  <a:pt x="3087" y="3801"/>
                </a:lnTo>
                <a:lnTo>
                  <a:pt x="3108" y="3730"/>
                </a:lnTo>
                <a:lnTo>
                  <a:pt x="3128" y="3659"/>
                </a:lnTo>
                <a:lnTo>
                  <a:pt x="3145" y="3588"/>
                </a:lnTo>
                <a:lnTo>
                  <a:pt x="3161" y="3515"/>
                </a:lnTo>
                <a:lnTo>
                  <a:pt x="3176" y="3442"/>
                </a:lnTo>
                <a:lnTo>
                  <a:pt x="3189" y="3369"/>
                </a:lnTo>
                <a:lnTo>
                  <a:pt x="3200" y="3296"/>
                </a:lnTo>
                <a:lnTo>
                  <a:pt x="3209" y="3223"/>
                </a:lnTo>
                <a:lnTo>
                  <a:pt x="3218" y="3149"/>
                </a:lnTo>
                <a:lnTo>
                  <a:pt x="3225" y="3075"/>
                </a:lnTo>
                <a:lnTo>
                  <a:pt x="3229" y="3000"/>
                </a:lnTo>
                <a:lnTo>
                  <a:pt x="3233" y="2927"/>
                </a:lnTo>
                <a:lnTo>
                  <a:pt x="3234" y="2851"/>
                </a:lnTo>
                <a:lnTo>
                  <a:pt x="3234" y="2776"/>
                </a:lnTo>
                <a:lnTo>
                  <a:pt x="3233" y="2702"/>
                </a:lnTo>
                <a:lnTo>
                  <a:pt x="3230" y="2627"/>
                </a:lnTo>
                <a:lnTo>
                  <a:pt x="3225" y="2552"/>
                </a:lnTo>
                <a:lnTo>
                  <a:pt x="3218" y="2477"/>
                </a:lnTo>
                <a:lnTo>
                  <a:pt x="3209" y="2401"/>
                </a:lnTo>
                <a:lnTo>
                  <a:pt x="3191" y="2246"/>
                </a:lnTo>
                <a:lnTo>
                  <a:pt x="3335" y="2183"/>
                </a:lnTo>
                <a:lnTo>
                  <a:pt x="4540" y="1662"/>
                </a:lnTo>
                <a:lnTo>
                  <a:pt x="4778" y="1560"/>
                </a:lnTo>
                <a:lnTo>
                  <a:pt x="4829" y="1814"/>
                </a:lnTo>
                <a:lnTo>
                  <a:pt x="4830" y="1819"/>
                </a:lnTo>
                <a:lnTo>
                  <a:pt x="4840" y="1869"/>
                </a:lnTo>
                <a:lnTo>
                  <a:pt x="4850" y="1921"/>
                </a:lnTo>
                <a:lnTo>
                  <a:pt x="4859" y="1972"/>
                </a:lnTo>
                <a:lnTo>
                  <a:pt x="4866" y="2023"/>
                </a:lnTo>
                <a:lnTo>
                  <a:pt x="4875" y="2073"/>
                </a:lnTo>
                <a:lnTo>
                  <a:pt x="4881" y="2124"/>
                </a:lnTo>
                <a:lnTo>
                  <a:pt x="4888" y="2175"/>
                </a:lnTo>
                <a:lnTo>
                  <a:pt x="4895" y="2226"/>
                </a:lnTo>
                <a:lnTo>
                  <a:pt x="4900" y="2277"/>
                </a:lnTo>
                <a:lnTo>
                  <a:pt x="4905" y="2327"/>
                </a:lnTo>
                <a:lnTo>
                  <a:pt x="4910" y="2378"/>
                </a:lnTo>
                <a:lnTo>
                  <a:pt x="4914" y="2430"/>
                </a:lnTo>
                <a:lnTo>
                  <a:pt x="4917" y="2481"/>
                </a:lnTo>
                <a:lnTo>
                  <a:pt x="4921" y="2531"/>
                </a:lnTo>
                <a:lnTo>
                  <a:pt x="4924" y="2582"/>
                </a:lnTo>
                <a:lnTo>
                  <a:pt x="4926" y="2633"/>
                </a:lnTo>
                <a:lnTo>
                  <a:pt x="4927" y="2683"/>
                </a:lnTo>
                <a:lnTo>
                  <a:pt x="4928" y="2734"/>
                </a:lnTo>
                <a:lnTo>
                  <a:pt x="4928" y="2784"/>
                </a:lnTo>
                <a:lnTo>
                  <a:pt x="4928" y="2835"/>
                </a:lnTo>
                <a:lnTo>
                  <a:pt x="4928" y="2885"/>
                </a:lnTo>
                <a:lnTo>
                  <a:pt x="4927" y="2935"/>
                </a:lnTo>
                <a:lnTo>
                  <a:pt x="4926" y="2986"/>
                </a:lnTo>
                <a:lnTo>
                  <a:pt x="4924" y="3036"/>
                </a:lnTo>
                <a:lnTo>
                  <a:pt x="4922" y="3086"/>
                </a:lnTo>
                <a:lnTo>
                  <a:pt x="4918" y="3137"/>
                </a:lnTo>
                <a:lnTo>
                  <a:pt x="4915" y="3187"/>
                </a:lnTo>
                <a:lnTo>
                  <a:pt x="4911" y="3238"/>
                </a:lnTo>
                <a:lnTo>
                  <a:pt x="4907" y="3288"/>
                </a:lnTo>
                <a:lnTo>
                  <a:pt x="4901" y="3338"/>
                </a:lnTo>
                <a:lnTo>
                  <a:pt x="4896" y="3388"/>
                </a:lnTo>
                <a:lnTo>
                  <a:pt x="4890" y="3438"/>
                </a:lnTo>
                <a:lnTo>
                  <a:pt x="4878" y="3526"/>
                </a:lnTo>
                <a:lnTo>
                  <a:pt x="4865" y="3613"/>
                </a:lnTo>
                <a:lnTo>
                  <a:pt x="4851" y="3700"/>
                </a:lnTo>
                <a:lnTo>
                  <a:pt x="4835" y="3787"/>
                </a:lnTo>
                <a:lnTo>
                  <a:pt x="4817" y="3873"/>
                </a:lnTo>
                <a:lnTo>
                  <a:pt x="4798" y="3958"/>
                </a:lnTo>
                <a:lnTo>
                  <a:pt x="4777" y="4044"/>
                </a:lnTo>
                <a:lnTo>
                  <a:pt x="4755" y="4130"/>
                </a:lnTo>
                <a:lnTo>
                  <a:pt x="4731" y="4215"/>
                </a:lnTo>
                <a:lnTo>
                  <a:pt x="4706" y="4299"/>
                </a:lnTo>
                <a:lnTo>
                  <a:pt x="4680" y="4384"/>
                </a:lnTo>
                <a:lnTo>
                  <a:pt x="4652" y="4466"/>
                </a:lnTo>
                <a:lnTo>
                  <a:pt x="4622" y="4550"/>
                </a:lnTo>
                <a:lnTo>
                  <a:pt x="4592" y="4632"/>
                </a:lnTo>
                <a:lnTo>
                  <a:pt x="4560" y="4714"/>
                </a:lnTo>
                <a:lnTo>
                  <a:pt x="4527" y="4796"/>
                </a:lnTo>
                <a:close/>
                <a:moveTo>
                  <a:pt x="2159" y="4796"/>
                </a:moveTo>
                <a:lnTo>
                  <a:pt x="0" y="4796"/>
                </a:lnTo>
                <a:lnTo>
                  <a:pt x="0" y="3625"/>
                </a:lnTo>
                <a:lnTo>
                  <a:pt x="2591" y="2505"/>
                </a:lnTo>
                <a:lnTo>
                  <a:pt x="2872" y="2383"/>
                </a:lnTo>
                <a:lnTo>
                  <a:pt x="2884" y="2689"/>
                </a:lnTo>
                <a:lnTo>
                  <a:pt x="2884" y="2693"/>
                </a:lnTo>
                <a:lnTo>
                  <a:pt x="2885" y="2693"/>
                </a:lnTo>
                <a:lnTo>
                  <a:pt x="2886" y="2736"/>
                </a:lnTo>
                <a:lnTo>
                  <a:pt x="2887" y="2779"/>
                </a:lnTo>
                <a:lnTo>
                  <a:pt x="2887" y="2822"/>
                </a:lnTo>
                <a:lnTo>
                  <a:pt x="2887" y="2866"/>
                </a:lnTo>
                <a:lnTo>
                  <a:pt x="2886" y="2909"/>
                </a:lnTo>
                <a:lnTo>
                  <a:pt x="2884" y="2952"/>
                </a:lnTo>
                <a:lnTo>
                  <a:pt x="2882" y="2995"/>
                </a:lnTo>
                <a:lnTo>
                  <a:pt x="2880" y="3039"/>
                </a:lnTo>
                <a:lnTo>
                  <a:pt x="2875" y="3081"/>
                </a:lnTo>
                <a:lnTo>
                  <a:pt x="2872" y="3124"/>
                </a:lnTo>
                <a:lnTo>
                  <a:pt x="2866" y="3167"/>
                </a:lnTo>
                <a:lnTo>
                  <a:pt x="2861" y="3209"/>
                </a:lnTo>
                <a:lnTo>
                  <a:pt x="2856" y="3253"/>
                </a:lnTo>
                <a:lnTo>
                  <a:pt x="2849" y="3295"/>
                </a:lnTo>
                <a:lnTo>
                  <a:pt x="2842" y="3338"/>
                </a:lnTo>
                <a:lnTo>
                  <a:pt x="2835" y="3379"/>
                </a:lnTo>
                <a:lnTo>
                  <a:pt x="2825" y="3428"/>
                </a:lnTo>
                <a:lnTo>
                  <a:pt x="2814" y="3477"/>
                </a:lnTo>
                <a:lnTo>
                  <a:pt x="2803" y="3525"/>
                </a:lnTo>
                <a:lnTo>
                  <a:pt x="2791" y="3572"/>
                </a:lnTo>
                <a:lnTo>
                  <a:pt x="2778" y="3620"/>
                </a:lnTo>
                <a:lnTo>
                  <a:pt x="2765" y="3668"/>
                </a:lnTo>
                <a:lnTo>
                  <a:pt x="2751" y="3716"/>
                </a:lnTo>
                <a:lnTo>
                  <a:pt x="2736" y="3763"/>
                </a:lnTo>
                <a:lnTo>
                  <a:pt x="2721" y="3810"/>
                </a:lnTo>
                <a:lnTo>
                  <a:pt x="2704" y="3856"/>
                </a:lnTo>
                <a:lnTo>
                  <a:pt x="2687" y="3903"/>
                </a:lnTo>
                <a:lnTo>
                  <a:pt x="2668" y="3949"/>
                </a:lnTo>
                <a:lnTo>
                  <a:pt x="2650" y="3994"/>
                </a:lnTo>
                <a:lnTo>
                  <a:pt x="2630" y="4040"/>
                </a:lnTo>
                <a:lnTo>
                  <a:pt x="2611" y="4085"/>
                </a:lnTo>
                <a:lnTo>
                  <a:pt x="2589" y="4130"/>
                </a:lnTo>
                <a:lnTo>
                  <a:pt x="2567" y="4175"/>
                </a:lnTo>
                <a:lnTo>
                  <a:pt x="2545" y="4218"/>
                </a:lnTo>
                <a:lnTo>
                  <a:pt x="2522" y="4262"/>
                </a:lnTo>
                <a:lnTo>
                  <a:pt x="2498" y="4305"/>
                </a:lnTo>
                <a:lnTo>
                  <a:pt x="2473" y="4349"/>
                </a:lnTo>
                <a:lnTo>
                  <a:pt x="2448" y="4391"/>
                </a:lnTo>
                <a:lnTo>
                  <a:pt x="2422" y="4434"/>
                </a:lnTo>
                <a:lnTo>
                  <a:pt x="2396" y="4476"/>
                </a:lnTo>
                <a:lnTo>
                  <a:pt x="2369" y="4517"/>
                </a:lnTo>
                <a:lnTo>
                  <a:pt x="2341" y="4559"/>
                </a:lnTo>
                <a:lnTo>
                  <a:pt x="2312" y="4599"/>
                </a:lnTo>
                <a:lnTo>
                  <a:pt x="2283" y="4639"/>
                </a:lnTo>
                <a:lnTo>
                  <a:pt x="2252" y="4679"/>
                </a:lnTo>
                <a:lnTo>
                  <a:pt x="2222" y="4719"/>
                </a:lnTo>
                <a:lnTo>
                  <a:pt x="2190" y="4757"/>
                </a:lnTo>
                <a:lnTo>
                  <a:pt x="2159" y="479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8142841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1" y="0"/>
            <a:ext cx="10140508" cy="10288588"/>
          </a:xfrm>
          <a:custGeom>
            <a:avLst/>
            <a:gdLst>
              <a:gd name="T0" fmla="*/ 1668 w 4725"/>
              <a:gd name="T1" fmla="*/ 0 h 4796"/>
              <a:gd name="T2" fmla="*/ 4439 w 4725"/>
              <a:gd name="T3" fmla="*/ 2190 h 4796"/>
              <a:gd name="T4" fmla="*/ 4458 w 4725"/>
              <a:gd name="T5" fmla="*/ 2207 h 4796"/>
              <a:gd name="T6" fmla="*/ 4495 w 4725"/>
              <a:gd name="T7" fmla="*/ 2240 h 4796"/>
              <a:gd name="T8" fmla="*/ 4530 w 4725"/>
              <a:gd name="T9" fmla="*/ 2276 h 4796"/>
              <a:gd name="T10" fmla="*/ 4562 w 4725"/>
              <a:gd name="T11" fmla="*/ 2314 h 4796"/>
              <a:gd name="T12" fmla="*/ 4591 w 4725"/>
              <a:gd name="T13" fmla="*/ 2353 h 4796"/>
              <a:gd name="T14" fmla="*/ 4618 w 4725"/>
              <a:gd name="T15" fmla="*/ 2395 h 4796"/>
              <a:gd name="T16" fmla="*/ 4641 w 4725"/>
              <a:gd name="T17" fmla="*/ 2437 h 4796"/>
              <a:gd name="T18" fmla="*/ 4663 w 4725"/>
              <a:gd name="T19" fmla="*/ 2482 h 4796"/>
              <a:gd name="T20" fmla="*/ 4677 w 4725"/>
              <a:gd name="T21" fmla="*/ 2518 h 4796"/>
              <a:gd name="T22" fmla="*/ 4687 w 4725"/>
              <a:gd name="T23" fmla="*/ 2547 h 4796"/>
              <a:gd name="T24" fmla="*/ 4698 w 4725"/>
              <a:gd name="T25" fmla="*/ 2584 h 4796"/>
              <a:gd name="T26" fmla="*/ 4707 w 4725"/>
              <a:gd name="T27" fmla="*/ 2623 h 4796"/>
              <a:gd name="T28" fmla="*/ 4715 w 4725"/>
              <a:gd name="T29" fmla="*/ 2663 h 4796"/>
              <a:gd name="T30" fmla="*/ 4720 w 4725"/>
              <a:gd name="T31" fmla="*/ 2705 h 4796"/>
              <a:gd name="T32" fmla="*/ 4724 w 4725"/>
              <a:gd name="T33" fmla="*/ 2745 h 4796"/>
              <a:gd name="T34" fmla="*/ 4725 w 4725"/>
              <a:gd name="T35" fmla="*/ 2786 h 4796"/>
              <a:gd name="T36" fmla="*/ 4723 w 4725"/>
              <a:gd name="T37" fmla="*/ 2829 h 4796"/>
              <a:gd name="T38" fmla="*/ 4719 w 4725"/>
              <a:gd name="T39" fmla="*/ 2870 h 4796"/>
              <a:gd name="T40" fmla="*/ 4716 w 4725"/>
              <a:gd name="T41" fmla="*/ 2892 h 4796"/>
              <a:gd name="T42" fmla="*/ 4716 w 4725"/>
              <a:gd name="T43" fmla="*/ 2898 h 4796"/>
              <a:gd name="T44" fmla="*/ 4711 w 4725"/>
              <a:gd name="T45" fmla="*/ 2924 h 4796"/>
              <a:gd name="T46" fmla="*/ 4705 w 4725"/>
              <a:gd name="T47" fmla="*/ 2952 h 4796"/>
              <a:gd name="T48" fmla="*/ 4699 w 4725"/>
              <a:gd name="T49" fmla="*/ 2977 h 4796"/>
              <a:gd name="T50" fmla="*/ 4691 w 4725"/>
              <a:gd name="T51" fmla="*/ 3004 h 4796"/>
              <a:gd name="T52" fmla="*/ 4668 w 4725"/>
              <a:gd name="T53" fmla="*/ 3068 h 4796"/>
              <a:gd name="T54" fmla="*/ 4639 w 4725"/>
              <a:gd name="T55" fmla="*/ 3129 h 4796"/>
              <a:gd name="T56" fmla="*/ 4605 w 4725"/>
              <a:gd name="T57" fmla="*/ 3187 h 4796"/>
              <a:gd name="T58" fmla="*/ 4566 w 4725"/>
              <a:gd name="T59" fmla="*/ 3243 h 4796"/>
              <a:gd name="T60" fmla="*/ 4560 w 4725"/>
              <a:gd name="T61" fmla="*/ 3252 h 4796"/>
              <a:gd name="T62" fmla="*/ 4554 w 4725"/>
              <a:gd name="T63" fmla="*/ 3258 h 4796"/>
              <a:gd name="T64" fmla="*/ 4545 w 4725"/>
              <a:gd name="T65" fmla="*/ 3269 h 4796"/>
              <a:gd name="T66" fmla="*/ 4531 w 4725"/>
              <a:gd name="T67" fmla="*/ 3285 h 4796"/>
              <a:gd name="T68" fmla="*/ 4511 w 4725"/>
              <a:gd name="T69" fmla="*/ 3305 h 4796"/>
              <a:gd name="T70" fmla="*/ 4474 w 4725"/>
              <a:gd name="T71" fmla="*/ 3341 h 4796"/>
              <a:gd name="T72" fmla="*/ 4432 w 4725"/>
              <a:gd name="T73" fmla="*/ 3376 h 4796"/>
              <a:gd name="T74" fmla="*/ 4387 w 4725"/>
              <a:gd name="T75" fmla="*/ 3408 h 4796"/>
              <a:gd name="T76" fmla="*/ 4341 w 4725"/>
              <a:gd name="T77" fmla="*/ 3437 h 4796"/>
              <a:gd name="T78" fmla="*/ 4226 w 4725"/>
              <a:gd name="T79" fmla="*/ 3495 h 4796"/>
              <a:gd name="T80" fmla="*/ 0 w 4725"/>
              <a:gd name="T81" fmla="*/ 157 h 4796"/>
              <a:gd name="T82" fmla="*/ 934 w 4725"/>
              <a:gd name="T83" fmla="*/ 4796 h 4796"/>
              <a:gd name="T84" fmla="*/ 0 w 4725"/>
              <a:gd name="T85" fmla="*/ 3199 h 4796"/>
              <a:gd name="T86" fmla="*/ 699 w 4725"/>
              <a:gd name="T87" fmla="*/ 2915 h 4796"/>
              <a:gd name="T88" fmla="*/ 2150 w 4725"/>
              <a:gd name="T89" fmla="*/ 4061 h 4796"/>
              <a:gd name="T90" fmla="*/ 2111 w 4725"/>
              <a:gd name="T91" fmla="*/ 4328 h 4796"/>
              <a:gd name="T92" fmla="*/ 0 w 4725"/>
              <a:gd name="T93" fmla="*/ 3034 h 4796"/>
              <a:gd name="T94" fmla="*/ 3846 w 4725"/>
              <a:gd name="T95" fmla="*/ 3389 h 4796"/>
              <a:gd name="T96" fmla="*/ 3807 w 4725"/>
              <a:gd name="T97" fmla="*/ 3656 h 4796"/>
              <a:gd name="T98" fmla="*/ 3513 w 4725"/>
              <a:gd name="T99" fmla="*/ 3773 h 4796"/>
              <a:gd name="T100" fmla="*/ 3344 w 4725"/>
              <a:gd name="T101" fmla="*/ 3840 h 4796"/>
              <a:gd name="T102" fmla="*/ 3258 w 4725"/>
              <a:gd name="T103" fmla="*/ 3874 h 4796"/>
              <a:gd name="T104" fmla="*/ 3213 w 4725"/>
              <a:gd name="T105" fmla="*/ 3892 h 4796"/>
              <a:gd name="T106" fmla="*/ 3202 w 4725"/>
              <a:gd name="T107" fmla="*/ 3897 h 4796"/>
              <a:gd name="T108" fmla="*/ 3134 w 4725"/>
              <a:gd name="T109" fmla="*/ 3924 h 4796"/>
              <a:gd name="T110" fmla="*/ 2955 w 4725"/>
              <a:gd name="T111" fmla="*/ 3994 h 4796"/>
              <a:gd name="T112" fmla="*/ 2610 w 4725"/>
              <a:gd name="T113" fmla="*/ 4131 h 4796"/>
              <a:gd name="T114" fmla="*/ 2455 w 4725"/>
              <a:gd name="T115" fmla="*/ 4109 h 4796"/>
              <a:gd name="T116" fmla="*/ 0 w 4725"/>
              <a:gd name="T117" fmla="*/ 3034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25" h="4796">
                <a:moveTo>
                  <a:pt x="0" y="0"/>
                </a:moveTo>
                <a:lnTo>
                  <a:pt x="1668" y="0"/>
                </a:lnTo>
                <a:lnTo>
                  <a:pt x="4439" y="2190"/>
                </a:lnTo>
                <a:lnTo>
                  <a:pt x="4439" y="2190"/>
                </a:lnTo>
                <a:lnTo>
                  <a:pt x="4439" y="2190"/>
                </a:lnTo>
                <a:lnTo>
                  <a:pt x="4458" y="2207"/>
                </a:lnTo>
                <a:lnTo>
                  <a:pt x="4477" y="2223"/>
                </a:lnTo>
                <a:lnTo>
                  <a:pt x="4495" y="2240"/>
                </a:lnTo>
                <a:lnTo>
                  <a:pt x="4513" y="2258"/>
                </a:lnTo>
                <a:lnTo>
                  <a:pt x="4530" y="2276"/>
                </a:lnTo>
                <a:lnTo>
                  <a:pt x="4546" y="2295"/>
                </a:lnTo>
                <a:lnTo>
                  <a:pt x="4562" y="2314"/>
                </a:lnTo>
                <a:lnTo>
                  <a:pt x="4577" y="2334"/>
                </a:lnTo>
                <a:lnTo>
                  <a:pt x="4591" y="2353"/>
                </a:lnTo>
                <a:lnTo>
                  <a:pt x="4605" y="2374"/>
                </a:lnTo>
                <a:lnTo>
                  <a:pt x="4618" y="2395"/>
                </a:lnTo>
                <a:lnTo>
                  <a:pt x="4630" y="2415"/>
                </a:lnTo>
                <a:lnTo>
                  <a:pt x="4641" y="2437"/>
                </a:lnTo>
                <a:lnTo>
                  <a:pt x="4652" y="2459"/>
                </a:lnTo>
                <a:lnTo>
                  <a:pt x="4663" y="2482"/>
                </a:lnTo>
                <a:lnTo>
                  <a:pt x="4671" y="2503"/>
                </a:lnTo>
                <a:lnTo>
                  <a:pt x="4677" y="2518"/>
                </a:lnTo>
                <a:lnTo>
                  <a:pt x="4682" y="2532"/>
                </a:lnTo>
                <a:lnTo>
                  <a:pt x="4687" y="2547"/>
                </a:lnTo>
                <a:lnTo>
                  <a:pt x="4692" y="2563"/>
                </a:lnTo>
                <a:lnTo>
                  <a:pt x="4698" y="2584"/>
                </a:lnTo>
                <a:lnTo>
                  <a:pt x="4703" y="2604"/>
                </a:lnTo>
                <a:lnTo>
                  <a:pt x="4707" y="2623"/>
                </a:lnTo>
                <a:lnTo>
                  <a:pt x="4712" y="2644"/>
                </a:lnTo>
                <a:lnTo>
                  <a:pt x="4715" y="2663"/>
                </a:lnTo>
                <a:lnTo>
                  <a:pt x="4718" y="2684"/>
                </a:lnTo>
                <a:lnTo>
                  <a:pt x="4720" y="2705"/>
                </a:lnTo>
                <a:lnTo>
                  <a:pt x="4723" y="2725"/>
                </a:lnTo>
                <a:lnTo>
                  <a:pt x="4724" y="2745"/>
                </a:lnTo>
                <a:lnTo>
                  <a:pt x="4725" y="2766"/>
                </a:lnTo>
                <a:lnTo>
                  <a:pt x="4725" y="2786"/>
                </a:lnTo>
                <a:lnTo>
                  <a:pt x="4724" y="2808"/>
                </a:lnTo>
                <a:lnTo>
                  <a:pt x="4723" y="2829"/>
                </a:lnTo>
                <a:lnTo>
                  <a:pt x="4722" y="2849"/>
                </a:lnTo>
                <a:lnTo>
                  <a:pt x="4719" y="2870"/>
                </a:lnTo>
                <a:lnTo>
                  <a:pt x="4717" y="2891"/>
                </a:lnTo>
                <a:lnTo>
                  <a:pt x="4716" y="2892"/>
                </a:lnTo>
                <a:lnTo>
                  <a:pt x="4716" y="2897"/>
                </a:lnTo>
                <a:lnTo>
                  <a:pt x="4716" y="2898"/>
                </a:lnTo>
                <a:lnTo>
                  <a:pt x="4714" y="2910"/>
                </a:lnTo>
                <a:lnTo>
                  <a:pt x="4711" y="2924"/>
                </a:lnTo>
                <a:lnTo>
                  <a:pt x="4708" y="2937"/>
                </a:lnTo>
                <a:lnTo>
                  <a:pt x="4705" y="2952"/>
                </a:lnTo>
                <a:lnTo>
                  <a:pt x="4702" y="2963"/>
                </a:lnTo>
                <a:lnTo>
                  <a:pt x="4699" y="2977"/>
                </a:lnTo>
                <a:lnTo>
                  <a:pt x="4695" y="2990"/>
                </a:lnTo>
                <a:lnTo>
                  <a:pt x="4691" y="3004"/>
                </a:lnTo>
                <a:lnTo>
                  <a:pt x="4680" y="3036"/>
                </a:lnTo>
                <a:lnTo>
                  <a:pt x="4668" y="3068"/>
                </a:lnTo>
                <a:lnTo>
                  <a:pt x="4654" y="3099"/>
                </a:lnTo>
                <a:lnTo>
                  <a:pt x="4639" y="3129"/>
                </a:lnTo>
                <a:lnTo>
                  <a:pt x="4622" y="3159"/>
                </a:lnTo>
                <a:lnTo>
                  <a:pt x="4605" y="3187"/>
                </a:lnTo>
                <a:lnTo>
                  <a:pt x="4587" y="3216"/>
                </a:lnTo>
                <a:lnTo>
                  <a:pt x="4566" y="3243"/>
                </a:lnTo>
                <a:lnTo>
                  <a:pt x="4566" y="3244"/>
                </a:lnTo>
                <a:lnTo>
                  <a:pt x="4560" y="3252"/>
                </a:lnTo>
                <a:lnTo>
                  <a:pt x="4558" y="3253"/>
                </a:lnTo>
                <a:lnTo>
                  <a:pt x="4554" y="3258"/>
                </a:lnTo>
                <a:lnTo>
                  <a:pt x="4554" y="3258"/>
                </a:lnTo>
                <a:lnTo>
                  <a:pt x="4545" y="3269"/>
                </a:lnTo>
                <a:lnTo>
                  <a:pt x="4538" y="3278"/>
                </a:lnTo>
                <a:lnTo>
                  <a:pt x="4531" y="3285"/>
                </a:lnTo>
                <a:lnTo>
                  <a:pt x="4526" y="3291"/>
                </a:lnTo>
                <a:lnTo>
                  <a:pt x="4511" y="3305"/>
                </a:lnTo>
                <a:lnTo>
                  <a:pt x="4495" y="3322"/>
                </a:lnTo>
                <a:lnTo>
                  <a:pt x="4474" y="3341"/>
                </a:lnTo>
                <a:lnTo>
                  <a:pt x="4454" y="3359"/>
                </a:lnTo>
                <a:lnTo>
                  <a:pt x="4432" y="3376"/>
                </a:lnTo>
                <a:lnTo>
                  <a:pt x="4410" y="3392"/>
                </a:lnTo>
                <a:lnTo>
                  <a:pt x="4387" y="3408"/>
                </a:lnTo>
                <a:lnTo>
                  <a:pt x="4364" y="3422"/>
                </a:lnTo>
                <a:lnTo>
                  <a:pt x="4341" y="3437"/>
                </a:lnTo>
                <a:lnTo>
                  <a:pt x="4315" y="3450"/>
                </a:lnTo>
                <a:lnTo>
                  <a:pt x="4226" y="3495"/>
                </a:lnTo>
                <a:lnTo>
                  <a:pt x="4148" y="3433"/>
                </a:lnTo>
                <a:lnTo>
                  <a:pt x="0" y="157"/>
                </a:lnTo>
                <a:lnTo>
                  <a:pt x="0" y="0"/>
                </a:lnTo>
                <a:close/>
                <a:moveTo>
                  <a:pt x="934" y="4796"/>
                </a:moveTo>
                <a:lnTo>
                  <a:pt x="0" y="4796"/>
                </a:lnTo>
                <a:lnTo>
                  <a:pt x="0" y="3199"/>
                </a:lnTo>
                <a:lnTo>
                  <a:pt x="614" y="2949"/>
                </a:lnTo>
                <a:lnTo>
                  <a:pt x="699" y="2915"/>
                </a:lnTo>
                <a:lnTo>
                  <a:pt x="770" y="2971"/>
                </a:lnTo>
                <a:lnTo>
                  <a:pt x="2150" y="4061"/>
                </a:lnTo>
                <a:lnTo>
                  <a:pt x="2362" y="4228"/>
                </a:lnTo>
                <a:lnTo>
                  <a:pt x="2111" y="4328"/>
                </a:lnTo>
                <a:lnTo>
                  <a:pt x="934" y="4796"/>
                </a:lnTo>
                <a:close/>
                <a:moveTo>
                  <a:pt x="0" y="3034"/>
                </a:moveTo>
                <a:lnTo>
                  <a:pt x="0" y="350"/>
                </a:lnTo>
                <a:lnTo>
                  <a:pt x="3846" y="3389"/>
                </a:lnTo>
                <a:lnTo>
                  <a:pt x="4059" y="3556"/>
                </a:lnTo>
                <a:lnTo>
                  <a:pt x="3807" y="3656"/>
                </a:lnTo>
                <a:lnTo>
                  <a:pt x="3642" y="3721"/>
                </a:lnTo>
                <a:lnTo>
                  <a:pt x="3513" y="3773"/>
                </a:lnTo>
                <a:lnTo>
                  <a:pt x="3416" y="3812"/>
                </a:lnTo>
                <a:lnTo>
                  <a:pt x="3344" y="3840"/>
                </a:lnTo>
                <a:lnTo>
                  <a:pt x="3293" y="3860"/>
                </a:lnTo>
                <a:lnTo>
                  <a:pt x="3258" y="3874"/>
                </a:lnTo>
                <a:lnTo>
                  <a:pt x="3232" y="3885"/>
                </a:lnTo>
                <a:lnTo>
                  <a:pt x="3213" y="3892"/>
                </a:lnTo>
                <a:lnTo>
                  <a:pt x="3211" y="3893"/>
                </a:lnTo>
                <a:lnTo>
                  <a:pt x="3202" y="3897"/>
                </a:lnTo>
                <a:lnTo>
                  <a:pt x="3178" y="3906"/>
                </a:lnTo>
                <a:lnTo>
                  <a:pt x="3134" y="3924"/>
                </a:lnTo>
                <a:lnTo>
                  <a:pt x="3062" y="3952"/>
                </a:lnTo>
                <a:lnTo>
                  <a:pt x="2955" y="3994"/>
                </a:lnTo>
                <a:lnTo>
                  <a:pt x="2807" y="4053"/>
                </a:lnTo>
                <a:lnTo>
                  <a:pt x="2610" y="4131"/>
                </a:lnTo>
                <a:lnTo>
                  <a:pt x="2526" y="4164"/>
                </a:lnTo>
                <a:lnTo>
                  <a:pt x="2455" y="4109"/>
                </a:lnTo>
                <a:lnTo>
                  <a:pt x="723" y="2739"/>
                </a:lnTo>
                <a:lnTo>
                  <a:pt x="0" y="30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64360140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2223022" y="2616030"/>
            <a:ext cx="5065673" cy="5043655"/>
          </a:xfrm>
          <a:custGeom>
            <a:avLst/>
            <a:gdLst>
              <a:gd name="connsiteX0" fmla="*/ 3728725 w 4439724"/>
              <a:gd name="connsiteY0" fmla="*/ 2998425 h 4420427"/>
              <a:gd name="connsiteX1" fmla="*/ 3762990 w 4439724"/>
              <a:gd name="connsiteY1" fmla="*/ 3000570 h 4420427"/>
              <a:gd name="connsiteX2" fmla="*/ 3797255 w 4439724"/>
              <a:gd name="connsiteY2" fmla="*/ 3002715 h 4420427"/>
              <a:gd name="connsiteX3" fmla="*/ 3833662 w 4439724"/>
              <a:gd name="connsiteY3" fmla="*/ 3004860 h 4420427"/>
              <a:gd name="connsiteX4" fmla="*/ 3867927 w 4439724"/>
              <a:gd name="connsiteY4" fmla="*/ 3013439 h 4420427"/>
              <a:gd name="connsiteX5" fmla="*/ 3902192 w 4439724"/>
              <a:gd name="connsiteY5" fmla="*/ 3019873 h 4420427"/>
              <a:gd name="connsiteX6" fmla="*/ 3936457 w 4439724"/>
              <a:gd name="connsiteY6" fmla="*/ 3028452 h 4420427"/>
              <a:gd name="connsiteX7" fmla="*/ 3968580 w 4439724"/>
              <a:gd name="connsiteY7" fmla="*/ 3041321 h 4420427"/>
              <a:gd name="connsiteX8" fmla="*/ 4000704 w 4439724"/>
              <a:gd name="connsiteY8" fmla="*/ 3052045 h 4420427"/>
              <a:gd name="connsiteX9" fmla="*/ 4019978 w 4439724"/>
              <a:gd name="connsiteY9" fmla="*/ 3062769 h 4420427"/>
              <a:gd name="connsiteX10" fmla="*/ 4041393 w 4439724"/>
              <a:gd name="connsiteY10" fmla="*/ 3071348 h 4420427"/>
              <a:gd name="connsiteX11" fmla="*/ 4067092 w 4439724"/>
              <a:gd name="connsiteY11" fmla="*/ 3084217 h 4420427"/>
              <a:gd name="connsiteX12" fmla="*/ 4092791 w 4439724"/>
              <a:gd name="connsiteY12" fmla="*/ 3099231 h 4420427"/>
              <a:gd name="connsiteX13" fmla="*/ 4118490 w 4439724"/>
              <a:gd name="connsiteY13" fmla="*/ 3116389 h 4420427"/>
              <a:gd name="connsiteX14" fmla="*/ 4139905 w 4439724"/>
              <a:gd name="connsiteY14" fmla="*/ 3131403 h 4420427"/>
              <a:gd name="connsiteX15" fmla="*/ 4163463 w 4439724"/>
              <a:gd name="connsiteY15" fmla="*/ 3148561 h 4420427"/>
              <a:gd name="connsiteX16" fmla="*/ 4187020 w 4439724"/>
              <a:gd name="connsiteY16" fmla="*/ 3165720 h 4420427"/>
              <a:gd name="connsiteX17" fmla="*/ 4208435 w 4439724"/>
              <a:gd name="connsiteY17" fmla="*/ 3185023 h 4420427"/>
              <a:gd name="connsiteX18" fmla="*/ 4229851 w 4439724"/>
              <a:gd name="connsiteY18" fmla="*/ 3206471 h 4420427"/>
              <a:gd name="connsiteX19" fmla="*/ 4231993 w 4439724"/>
              <a:gd name="connsiteY19" fmla="*/ 3206471 h 4420427"/>
              <a:gd name="connsiteX20" fmla="*/ 4259833 w 4439724"/>
              <a:gd name="connsiteY20" fmla="*/ 3236498 h 4420427"/>
              <a:gd name="connsiteX21" fmla="*/ 4285532 w 4439724"/>
              <a:gd name="connsiteY21" fmla="*/ 3266525 h 4420427"/>
              <a:gd name="connsiteX22" fmla="*/ 4309089 w 4439724"/>
              <a:gd name="connsiteY22" fmla="*/ 3298697 h 4420427"/>
              <a:gd name="connsiteX23" fmla="*/ 4332646 w 4439724"/>
              <a:gd name="connsiteY23" fmla="*/ 3333014 h 4420427"/>
              <a:gd name="connsiteX24" fmla="*/ 4356203 w 4439724"/>
              <a:gd name="connsiteY24" fmla="*/ 3375910 h 4420427"/>
              <a:gd name="connsiteX25" fmla="*/ 4377619 w 4439724"/>
              <a:gd name="connsiteY25" fmla="*/ 3420951 h 4420427"/>
              <a:gd name="connsiteX26" fmla="*/ 4396893 w 4439724"/>
              <a:gd name="connsiteY26" fmla="*/ 3468136 h 4420427"/>
              <a:gd name="connsiteX27" fmla="*/ 4411884 w 4439724"/>
              <a:gd name="connsiteY27" fmla="*/ 3515322 h 4420427"/>
              <a:gd name="connsiteX28" fmla="*/ 4422592 w 4439724"/>
              <a:gd name="connsiteY28" fmla="*/ 3562507 h 4420427"/>
              <a:gd name="connsiteX29" fmla="*/ 4433299 w 4439724"/>
              <a:gd name="connsiteY29" fmla="*/ 3611838 h 4420427"/>
              <a:gd name="connsiteX30" fmla="*/ 4437583 w 4439724"/>
              <a:gd name="connsiteY30" fmla="*/ 3661168 h 4420427"/>
              <a:gd name="connsiteX31" fmla="*/ 4439724 w 4439724"/>
              <a:gd name="connsiteY31" fmla="*/ 3710499 h 4420427"/>
              <a:gd name="connsiteX32" fmla="*/ 4437583 w 4439724"/>
              <a:gd name="connsiteY32" fmla="*/ 3710499 h 4420427"/>
              <a:gd name="connsiteX33" fmla="*/ 4437583 w 4439724"/>
              <a:gd name="connsiteY33" fmla="*/ 3742671 h 4420427"/>
              <a:gd name="connsiteX34" fmla="*/ 4435441 w 4439724"/>
              <a:gd name="connsiteY34" fmla="*/ 3776987 h 4420427"/>
              <a:gd name="connsiteX35" fmla="*/ 4429016 w 4439724"/>
              <a:gd name="connsiteY35" fmla="*/ 3813449 h 4420427"/>
              <a:gd name="connsiteX36" fmla="*/ 4424733 w 4439724"/>
              <a:gd name="connsiteY36" fmla="*/ 3845621 h 4420427"/>
              <a:gd name="connsiteX37" fmla="*/ 4418309 w 4439724"/>
              <a:gd name="connsiteY37" fmla="*/ 3877793 h 4420427"/>
              <a:gd name="connsiteX38" fmla="*/ 4409742 w 4439724"/>
              <a:gd name="connsiteY38" fmla="*/ 3914255 h 4420427"/>
              <a:gd name="connsiteX39" fmla="*/ 4399034 w 4439724"/>
              <a:gd name="connsiteY39" fmla="*/ 3946427 h 4420427"/>
              <a:gd name="connsiteX40" fmla="*/ 4386185 w 4439724"/>
              <a:gd name="connsiteY40" fmla="*/ 3976454 h 4420427"/>
              <a:gd name="connsiteX41" fmla="*/ 4375477 w 4439724"/>
              <a:gd name="connsiteY41" fmla="*/ 3997902 h 4420427"/>
              <a:gd name="connsiteX42" fmla="*/ 4366911 w 4439724"/>
              <a:gd name="connsiteY42" fmla="*/ 4019350 h 4420427"/>
              <a:gd name="connsiteX43" fmla="*/ 4356203 w 4439724"/>
              <a:gd name="connsiteY43" fmla="*/ 4042943 h 4420427"/>
              <a:gd name="connsiteX44" fmla="*/ 4341212 w 4439724"/>
              <a:gd name="connsiteY44" fmla="*/ 4068680 h 4420427"/>
              <a:gd name="connsiteX45" fmla="*/ 4324080 w 4439724"/>
              <a:gd name="connsiteY45" fmla="*/ 4094418 h 4420427"/>
              <a:gd name="connsiteX46" fmla="*/ 4309089 w 4439724"/>
              <a:gd name="connsiteY46" fmla="*/ 4120155 h 4420427"/>
              <a:gd name="connsiteX47" fmla="*/ 4289815 w 4439724"/>
              <a:gd name="connsiteY47" fmla="*/ 4143748 h 4420427"/>
              <a:gd name="connsiteX48" fmla="*/ 4270541 w 4439724"/>
              <a:gd name="connsiteY48" fmla="*/ 4167341 h 4420427"/>
              <a:gd name="connsiteX49" fmla="*/ 4253408 w 4439724"/>
              <a:gd name="connsiteY49" fmla="*/ 4190934 h 4420427"/>
              <a:gd name="connsiteX50" fmla="*/ 4231993 w 4439724"/>
              <a:gd name="connsiteY50" fmla="*/ 4212382 h 4420427"/>
              <a:gd name="connsiteX51" fmla="*/ 4229851 w 4439724"/>
              <a:gd name="connsiteY51" fmla="*/ 4212382 h 4420427"/>
              <a:gd name="connsiteX52" fmla="*/ 4202011 w 4439724"/>
              <a:gd name="connsiteY52" fmla="*/ 4240264 h 4420427"/>
              <a:gd name="connsiteX53" fmla="*/ 4172029 w 4439724"/>
              <a:gd name="connsiteY53" fmla="*/ 4266002 h 4420427"/>
              <a:gd name="connsiteX54" fmla="*/ 4139905 w 4439724"/>
              <a:gd name="connsiteY54" fmla="*/ 4289594 h 4420427"/>
              <a:gd name="connsiteX55" fmla="*/ 4107782 w 4439724"/>
              <a:gd name="connsiteY55" fmla="*/ 4308898 h 4420427"/>
              <a:gd name="connsiteX56" fmla="*/ 4067092 w 4439724"/>
              <a:gd name="connsiteY56" fmla="*/ 4334635 h 4420427"/>
              <a:gd name="connsiteX57" fmla="*/ 4019978 w 4439724"/>
              <a:gd name="connsiteY57" fmla="*/ 4358228 h 4420427"/>
              <a:gd name="connsiteX58" fmla="*/ 3975005 w 4439724"/>
              <a:gd name="connsiteY58" fmla="*/ 4377531 h 4420427"/>
              <a:gd name="connsiteX59" fmla="*/ 3925749 w 4439724"/>
              <a:gd name="connsiteY59" fmla="*/ 4392545 h 4420427"/>
              <a:gd name="connsiteX60" fmla="*/ 3880776 w 4439724"/>
              <a:gd name="connsiteY60" fmla="*/ 4405414 h 4420427"/>
              <a:gd name="connsiteX61" fmla="*/ 3831520 w 4439724"/>
              <a:gd name="connsiteY61" fmla="*/ 4411848 h 4420427"/>
              <a:gd name="connsiteX62" fmla="*/ 3780123 w 4439724"/>
              <a:gd name="connsiteY62" fmla="*/ 4420427 h 4420427"/>
              <a:gd name="connsiteX63" fmla="*/ 3728725 w 4439724"/>
              <a:gd name="connsiteY63" fmla="*/ 4420427 h 4420427"/>
              <a:gd name="connsiteX64" fmla="*/ 3692319 w 4439724"/>
              <a:gd name="connsiteY64" fmla="*/ 4420427 h 4420427"/>
              <a:gd name="connsiteX65" fmla="*/ 3658054 w 4439724"/>
              <a:gd name="connsiteY65" fmla="*/ 4418282 h 4420427"/>
              <a:gd name="connsiteX66" fmla="*/ 3623789 w 4439724"/>
              <a:gd name="connsiteY66" fmla="*/ 4411848 h 4420427"/>
              <a:gd name="connsiteX67" fmla="*/ 3587382 w 4439724"/>
              <a:gd name="connsiteY67" fmla="*/ 4405414 h 4420427"/>
              <a:gd name="connsiteX68" fmla="*/ 3555259 w 4439724"/>
              <a:gd name="connsiteY68" fmla="*/ 4398979 h 4420427"/>
              <a:gd name="connsiteX69" fmla="*/ 3520994 w 4439724"/>
              <a:gd name="connsiteY69" fmla="*/ 4388255 h 4420427"/>
              <a:gd name="connsiteX70" fmla="*/ 3488870 w 4439724"/>
              <a:gd name="connsiteY70" fmla="*/ 4377531 h 4420427"/>
              <a:gd name="connsiteX71" fmla="*/ 3454605 w 4439724"/>
              <a:gd name="connsiteY71" fmla="*/ 4366807 h 4420427"/>
              <a:gd name="connsiteX72" fmla="*/ 3439614 w 4439724"/>
              <a:gd name="connsiteY72" fmla="*/ 4358228 h 4420427"/>
              <a:gd name="connsiteX73" fmla="*/ 3416057 w 4439724"/>
              <a:gd name="connsiteY73" fmla="*/ 4347504 h 4420427"/>
              <a:gd name="connsiteX74" fmla="*/ 3390358 w 4439724"/>
              <a:gd name="connsiteY74" fmla="*/ 4332490 h 4420427"/>
              <a:gd name="connsiteX75" fmla="*/ 3364659 w 4439724"/>
              <a:gd name="connsiteY75" fmla="*/ 4319622 h 4420427"/>
              <a:gd name="connsiteX76" fmla="*/ 3338961 w 4439724"/>
              <a:gd name="connsiteY76" fmla="*/ 4302463 h 4420427"/>
              <a:gd name="connsiteX77" fmla="*/ 3315404 w 4439724"/>
              <a:gd name="connsiteY77" fmla="*/ 4287450 h 4420427"/>
              <a:gd name="connsiteX78" fmla="*/ 3291846 w 4439724"/>
              <a:gd name="connsiteY78" fmla="*/ 4270291 h 4420427"/>
              <a:gd name="connsiteX79" fmla="*/ 3268289 w 4439724"/>
              <a:gd name="connsiteY79" fmla="*/ 4250988 h 4420427"/>
              <a:gd name="connsiteX80" fmla="*/ 3249015 w 4439724"/>
              <a:gd name="connsiteY80" fmla="*/ 4233830 h 4420427"/>
              <a:gd name="connsiteX81" fmla="*/ 3227599 w 4439724"/>
              <a:gd name="connsiteY81" fmla="*/ 4212382 h 4420427"/>
              <a:gd name="connsiteX82" fmla="*/ 3199759 w 4439724"/>
              <a:gd name="connsiteY82" fmla="*/ 4184499 h 4420427"/>
              <a:gd name="connsiteX83" fmla="*/ 3174060 w 4439724"/>
              <a:gd name="connsiteY83" fmla="*/ 4154472 h 4420427"/>
              <a:gd name="connsiteX84" fmla="*/ 3150503 w 4439724"/>
              <a:gd name="connsiteY84" fmla="*/ 4120155 h 4420427"/>
              <a:gd name="connsiteX85" fmla="*/ 3129088 w 4439724"/>
              <a:gd name="connsiteY85" fmla="*/ 4090128 h 4420427"/>
              <a:gd name="connsiteX86" fmla="*/ 3103389 w 4439724"/>
              <a:gd name="connsiteY86" fmla="*/ 4047232 h 4420427"/>
              <a:gd name="connsiteX87" fmla="*/ 3079832 w 4439724"/>
              <a:gd name="connsiteY87" fmla="*/ 4002191 h 4420427"/>
              <a:gd name="connsiteX88" fmla="*/ 3062699 w 4439724"/>
              <a:gd name="connsiteY88" fmla="*/ 3955006 h 4420427"/>
              <a:gd name="connsiteX89" fmla="*/ 3045567 w 4439724"/>
              <a:gd name="connsiteY89" fmla="*/ 3907820 h 4420427"/>
              <a:gd name="connsiteX90" fmla="*/ 3032717 w 4439724"/>
              <a:gd name="connsiteY90" fmla="*/ 3860635 h 4420427"/>
              <a:gd name="connsiteX91" fmla="*/ 3024151 w 4439724"/>
              <a:gd name="connsiteY91" fmla="*/ 3811304 h 4420427"/>
              <a:gd name="connsiteX92" fmla="*/ 3019868 w 4439724"/>
              <a:gd name="connsiteY92" fmla="*/ 3759829 h 4420427"/>
              <a:gd name="connsiteX93" fmla="*/ 3017726 w 4439724"/>
              <a:gd name="connsiteY93" fmla="*/ 3710499 h 4420427"/>
              <a:gd name="connsiteX94" fmla="*/ 3019868 w 4439724"/>
              <a:gd name="connsiteY94" fmla="*/ 3710499 h 4420427"/>
              <a:gd name="connsiteX95" fmla="*/ 3022009 w 4439724"/>
              <a:gd name="connsiteY95" fmla="*/ 3652589 h 4420427"/>
              <a:gd name="connsiteX96" fmla="*/ 3026293 w 4439724"/>
              <a:gd name="connsiteY96" fmla="*/ 3596824 h 4420427"/>
              <a:gd name="connsiteX97" fmla="*/ 3039142 w 4439724"/>
              <a:gd name="connsiteY97" fmla="*/ 3543204 h 4420427"/>
              <a:gd name="connsiteX98" fmla="*/ 3051991 w 4439724"/>
              <a:gd name="connsiteY98" fmla="*/ 3489584 h 4420427"/>
              <a:gd name="connsiteX99" fmla="*/ 3062699 w 4439724"/>
              <a:gd name="connsiteY99" fmla="*/ 3465992 h 4420427"/>
              <a:gd name="connsiteX100" fmla="*/ 3071265 w 4439724"/>
              <a:gd name="connsiteY100" fmla="*/ 3440254 h 4420427"/>
              <a:gd name="connsiteX101" fmla="*/ 3084115 w 4439724"/>
              <a:gd name="connsiteY101" fmla="*/ 3408082 h 4420427"/>
              <a:gd name="connsiteX102" fmla="*/ 3101247 w 4439724"/>
              <a:gd name="connsiteY102" fmla="*/ 3375910 h 4420427"/>
              <a:gd name="connsiteX103" fmla="*/ 3118380 w 4439724"/>
              <a:gd name="connsiteY103" fmla="*/ 3345883 h 4420427"/>
              <a:gd name="connsiteX104" fmla="*/ 3135512 w 4439724"/>
              <a:gd name="connsiteY104" fmla="*/ 3315856 h 4420427"/>
              <a:gd name="connsiteX105" fmla="*/ 3156928 w 4439724"/>
              <a:gd name="connsiteY105" fmla="*/ 3287973 h 4420427"/>
              <a:gd name="connsiteX106" fmla="*/ 3178343 w 4439724"/>
              <a:gd name="connsiteY106" fmla="*/ 3260091 h 4420427"/>
              <a:gd name="connsiteX107" fmla="*/ 3201901 w 4439724"/>
              <a:gd name="connsiteY107" fmla="*/ 3232208 h 4420427"/>
              <a:gd name="connsiteX108" fmla="*/ 3227599 w 4439724"/>
              <a:gd name="connsiteY108" fmla="*/ 3206471 h 4420427"/>
              <a:gd name="connsiteX109" fmla="*/ 3255440 w 4439724"/>
              <a:gd name="connsiteY109" fmla="*/ 3180733 h 4420427"/>
              <a:gd name="connsiteX110" fmla="*/ 3285422 w 4439724"/>
              <a:gd name="connsiteY110" fmla="*/ 3154996 h 4420427"/>
              <a:gd name="connsiteX111" fmla="*/ 3317545 w 4439724"/>
              <a:gd name="connsiteY111" fmla="*/ 3129258 h 4420427"/>
              <a:gd name="connsiteX112" fmla="*/ 3347527 w 4439724"/>
              <a:gd name="connsiteY112" fmla="*/ 3107810 h 4420427"/>
              <a:gd name="connsiteX113" fmla="*/ 3392500 w 4439724"/>
              <a:gd name="connsiteY113" fmla="*/ 3082072 h 4420427"/>
              <a:gd name="connsiteX114" fmla="*/ 3437473 w 4439724"/>
              <a:gd name="connsiteY114" fmla="*/ 3062769 h 4420427"/>
              <a:gd name="connsiteX115" fmla="*/ 3484587 w 4439724"/>
              <a:gd name="connsiteY115" fmla="*/ 3043466 h 4420427"/>
              <a:gd name="connsiteX116" fmla="*/ 3529560 w 4439724"/>
              <a:gd name="connsiteY116" fmla="*/ 3026308 h 4420427"/>
              <a:gd name="connsiteX117" fmla="*/ 3578816 w 4439724"/>
              <a:gd name="connsiteY117" fmla="*/ 3015584 h 4420427"/>
              <a:gd name="connsiteX118" fmla="*/ 3628072 w 4439724"/>
              <a:gd name="connsiteY118" fmla="*/ 3004860 h 4420427"/>
              <a:gd name="connsiteX119" fmla="*/ 3677328 w 4439724"/>
              <a:gd name="connsiteY119" fmla="*/ 3000570 h 4420427"/>
              <a:gd name="connsiteX120" fmla="*/ 2211808 w 4439724"/>
              <a:gd name="connsiteY120" fmla="*/ 1512084 h 4420427"/>
              <a:gd name="connsiteX121" fmla="*/ 2248242 w 4439724"/>
              <a:gd name="connsiteY121" fmla="*/ 1514227 h 4420427"/>
              <a:gd name="connsiteX122" fmla="*/ 2282534 w 4439724"/>
              <a:gd name="connsiteY122" fmla="*/ 1516371 h 4420427"/>
              <a:gd name="connsiteX123" fmla="*/ 2316825 w 4439724"/>
              <a:gd name="connsiteY123" fmla="*/ 1518514 h 4420427"/>
              <a:gd name="connsiteX124" fmla="*/ 2351117 w 4439724"/>
              <a:gd name="connsiteY124" fmla="*/ 1527087 h 4420427"/>
              <a:gd name="connsiteX125" fmla="*/ 2385408 w 4439724"/>
              <a:gd name="connsiteY125" fmla="*/ 1533516 h 4420427"/>
              <a:gd name="connsiteX126" fmla="*/ 2417556 w 4439724"/>
              <a:gd name="connsiteY126" fmla="*/ 1542089 h 4420427"/>
              <a:gd name="connsiteX127" fmla="*/ 2449705 w 4439724"/>
              <a:gd name="connsiteY127" fmla="*/ 1554949 h 4420427"/>
              <a:gd name="connsiteX128" fmla="*/ 2483996 w 4439724"/>
              <a:gd name="connsiteY128" fmla="*/ 1565665 h 4420427"/>
              <a:gd name="connsiteX129" fmla="*/ 2503285 w 4439724"/>
              <a:gd name="connsiteY129" fmla="*/ 1576381 h 4420427"/>
              <a:gd name="connsiteX130" fmla="*/ 2524717 w 4439724"/>
              <a:gd name="connsiteY130" fmla="*/ 1584954 h 4420427"/>
              <a:gd name="connsiteX131" fmla="*/ 2550436 w 4439724"/>
              <a:gd name="connsiteY131" fmla="*/ 1597813 h 4420427"/>
              <a:gd name="connsiteX132" fmla="*/ 2576154 w 4439724"/>
              <a:gd name="connsiteY132" fmla="*/ 1612815 h 4420427"/>
              <a:gd name="connsiteX133" fmla="*/ 2599730 w 4439724"/>
              <a:gd name="connsiteY133" fmla="*/ 1629961 h 4420427"/>
              <a:gd name="connsiteX134" fmla="*/ 2625448 w 4439724"/>
              <a:gd name="connsiteY134" fmla="*/ 1644964 h 4420427"/>
              <a:gd name="connsiteX135" fmla="*/ 2649024 w 4439724"/>
              <a:gd name="connsiteY135" fmla="*/ 1662109 h 4420427"/>
              <a:gd name="connsiteX136" fmla="*/ 2670456 w 4439724"/>
              <a:gd name="connsiteY136" fmla="*/ 1681398 h 4420427"/>
              <a:gd name="connsiteX137" fmla="*/ 2694031 w 4439724"/>
              <a:gd name="connsiteY137" fmla="*/ 1698544 h 4420427"/>
              <a:gd name="connsiteX138" fmla="*/ 2713320 w 4439724"/>
              <a:gd name="connsiteY138" fmla="*/ 1719976 h 4420427"/>
              <a:gd name="connsiteX139" fmla="*/ 2741182 w 4439724"/>
              <a:gd name="connsiteY139" fmla="*/ 1747838 h 4420427"/>
              <a:gd name="connsiteX140" fmla="*/ 2764757 w 4439724"/>
              <a:gd name="connsiteY140" fmla="*/ 1777843 h 4420427"/>
              <a:gd name="connsiteX141" fmla="*/ 2788333 w 4439724"/>
              <a:gd name="connsiteY141" fmla="*/ 1807848 h 4420427"/>
              <a:gd name="connsiteX142" fmla="*/ 2809765 w 4439724"/>
              <a:gd name="connsiteY142" fmla="*/ 1842139 h 4420427"/>
              <a:gd name="connsiteX143" fmla="*/ 2831197 w 4439724"/>
              <a:gd name="connsiteY143" fmla="*/ 1872144 h 4420427"/>
              <a:gd name="connsiteX144" fmla="*/ 2846199 w 4439724"/>
              <a:gd name="connsiteY144" fmla="*/ 1906436 h 4420427"/>
              <a:gd name="connsiteX145" fmla="*/ 2863345 w 4439724"/>
              <a:gd name="connsiteY145" fmla="*/ 1938584 h 4420427"/>
              <a:gd name="connsiteX146" fmla="*/ 2878348 w 4439724"/>
              <a:gd name="connsiteY146" fmla="*/ 1975019 h 4420427"/>
              <a:gd name="connsiteX147" fmla="*/ 2889064 w 4439724"/>
              <a:gd name="connsiteY147" fmla="*/ 2009310 h 4420427"/>
              <a:gd name="connsiteX148" fmla="*/ 2899780 w 4439724"/>
              <a:gd name="connsiteY148" fmla="*/ 2045745 h 4420427"/>
              <a:gd name="connsiteX149" fmla="*/ 2908353 w 4439724"/>
              <a:gd name="connsiteY149" fmla="*/ 2082179 h 4420427"/>
              <a:gd name="connsiteX150" fmla="*/ 2914782 w 4439724"/>
              <a:gd name="connsiteY150" fmla="*/ 2116471 h 4420427"/>
              <a:gd name="connsiteX151" fmla="*/ 2919069 w 4439724"/>
              <a:gd name="connsiteY151" fmla="*/ 2155049 h 4420427"/>
              <a:gd name="connsiteX152" fmla="*/ 2921212 w 4439724"/>
              <a:gd name="connsiteY152" fmla="*/ 2197913 h 4420427"/>
              <a:gd name="connsiteX153" fmla="*/ 2921212 w 4439724"/>
              <a:gd name="connsiteY153" fmla="*/ 2236491 h 4420427"/>
              <a:gd name="connsiteX154" fmla="*/ 2919069 w 4439724"/>
              <a:gd name="connsiteY154" fmla="*/ 2279355 h 4420427"/>
              <a:gd name="connsiteX155" fmla="*/ 2914782 w 4439724"/>
              <a:gd name="connsiteY155" fmla="*/ 2320076 h 4420427"/>
              <a:gd name="connsiteX156" fmla="*/ 2908353 w 4439724"/>
              <a:gd name="connsiteY156" fmla="*/ 2358654 h 4420427"/>
              <a:gd name="connsiteX157" fmla="*/ 2899780 w 4439724"/>
              <a:gd name="connsiteY157" fmla="*/ 2401519 h 4420427"/>
              <a:gd name="connsiteX158" fmla="*/ 2889064 w 4439724"/>
              <a:gd name="connsiteY158" fmla="*/ 2440096 h 4420427"/>
              <a:gd name="connsiteX159" fmla="*/ 2876204 w 4439724"/>
              <a:gd name="connsiteY159" fmla="*/ 2478674 h 4420427"/>
              <a:gd name="connsiteX160" fmla="*/ 2859059 w 4439724"/>
              <a:gd name="connsiteY160" fmla="*/ 2517252 h 4420427"/>
              <a:gd name="connsiteX161" fmla="*/ 2839770 w 4439724"/>
              <a:gd name="connsiteY161" fmla="*/ 2553687 h 4420427"/>
              <a:gd name="connsiteX162" fmla="*/ 2818338 w 4439724"/>
              <a:gd name="connsiteY162" fmla="*/ 2590121 h 4420427"/>
              <a:gd name="connsiteX163" fmla="*/ 2799049 w 4439724"/>
              <a:gd name="connsiteY163" fmla="*/ 2626556 h 4420427"/>
              <a:gd name="connsiteX164" fmla="*/ 2773330 w 4439724"/>
              <a:gd name="connsiteY164" fmla="*/ 2658704 h 4420427"/>
              <a:gd name="connsiteX165" fmla="*/ 2745468 w 4439724"/>
              <a:gd name="connsiteY165" fmla="*/ 2695139 h 4420427"/>
              <a:gd name="connsiteX166" fmla="*/ 2713320 w 4439724"/>
              <a:gd name="connsiteY166" fmla="*/ 2725144 h 4420427"/>
              <a:gd name="connsiteX167" fmla="*/ 2691888 w 4439724"/>
              <a:gd name="connsiteY167" fmla="*/ 2746576 h 4420427"/>
              <a:gd name="connsiteX168" fmla="*/ 2668312 w 4439724"/>
              <a:gd name="connsiteY168" fmla="*/ 2765865 h 4420427"/>
              <a:gd name="connsiteX169" fmla="*/ 2640451 w 4439724"/>
              <a:gd name="connsiteY169" fmla="*/ 2787297 h 4420427"/>
              <a:gd name="connsiteX170" fmla="*/ 2614732 w 4439724"/>
              <a:gd name="connsiteY170" fmla="*/ 2806586 h 4420427"/>
              <a:gd name="connsiteX171" fmla="*/ 2601873 w 4439724"/>
              <a:gd name="connsiteY171" fmla="*/ 2813016 h 4420427"/>
              <a:gd name="connsiteX172" fmla="*/ 2593300 w 4439724"/>
              <a:gd name="connsiteY172" fmla="*/ 2819445 h 4420427"/>
              <a:gd name="connsiteX173" fmla="*/ 2586870 w 4439724"/>
              <a:gd name="connsiteY173" fmla="*/ 2823732 h 4420427"/>
              <a:gd name="connsiteX174" fmla="*/ 2580441 w 4439724"/>
              <a:gd name="connsiteY174" fmla="*/ 2828018 h 4420427"/>
              <a:gd name="connsiteX175" fmla="*/ 2576154 w 4439724"/>
              <a:gd name="connsiteY175" fmla="*/ 2830162 h 4420427"/>
              <a:gd name="connsiteX176" fmla="*/ 2569725 w 4439724"/>
              <a:gd name="connsiteY176" fmla="*/ 2834448 h 4420427"/>
              <a:gd name="connsiteX177" fmla="*/ 2567581 w 4439724"/>
              <a:gd name="connsiteY177" fmla="*/ 2834448 h 4420427"/>
              <a:gd name="connsiteX178" fmla="*/ 2556865 w 4439724"/>
              <a:gd name="connsiteY178" fmla="*/ 2840878 h 4420427"/>
              <a:gd name="connsiteX179" fmla="*/ 2529003 w 4439724"/>
              <a:gd name="connsiteY179" fmla="*/ 2855880 h 4420427"/>
              <a:gd name="connsiteX180" fmla="*/ 2503285 w 4439724"/>
              <a:gd name="connsiteY180" fmla="*/ 2868739 h 4420427"/>
              <a:gd name="connsiteX181" fmla="*/ 2501142 w 4439724"/>
              <a:gd name="connsiteY181" fmla="*/ 2868739 h 4420427"/>
              <a:gd name="connsiteX182" fmla="*/ 2498998 w 4439724"/>
              <a:gd name="connsiteY182" fmla="*/ 2868739 h 4420427"/>
              <a:gd name="connsiteX183" fmla="*/ 2481853 w 4439724"/>
              <a:gd name="connsiteY183" fmla="*/ 2879455 h 4420427"/>
              <a:gd name="connsiteX184" fmla="*/ 2460421 w 4439724"/>
              <a:gd name="connsiteY184" fmla="*/ 2888028 h 4420427"/>
              <a:gd name="connsiteX185" fmla="*/ 2458277 w 4439724"/>
              <a:gd name="connsiteY185" fmla="*/ 2888028 h 4420427"/>
              <a:gd name="connsiteX186" fmla="*/ 2447561 w 4439724"/>
              <a:gd name="connsiteY186" fmla="*/ 2890172 h 4420427"/>
              <a:gd name="connsiteX187" fmla="*/ 2438988 w 4439724"/>
              <a:gd name="connsiteY187" fmla="*/ 2894458 h 4420427"/>
              <a:gd name="connsiteX188" fmla="*/ 2436845 w 4439724"/>
              <a:gd name="connsiteY188" fmla="*/ 2894458 h 4420427"/>
              <a:gd name="connsiteX189" fmla="*/ 2408983 w 4439724"/>
              <a:gd name="connsiteY189" fmla="*/ 2905174 h 4420427"/>
              <a:gd name="connsiteX190" fmla="*/ 2376835 w 4439724"/>
              <a:gd name="connsiteY190" fmla="*/ 2911604 h 4420427"/>
              <a:gd name="connsiteX191" fmla="*/ 2366119 w 4439724"/>
              <a:gd name="connsiteY191" fmla="*/ 2913747 h 4420427"/>
              <a:gd name="connsiteX192" fmla="*/ 2363976 w 4439724"/>
              <a:gd name="connsiteY192" fmla="*/ 2915890 h 4420427"/>
              <a:gd name="connsiteX193" fmla="*/ 2355403 w 4439724"/>
              <a:gd name="connsiteY193" fmla="*/ 2918033 h 4420427"/>
              <a:gd name="connsiteX194" fmla="*/ 2340401 w 4439724"/>
              <a:gd name="connsiteY194" fmla="*/ 2920177 h 4420427"/>
              <a:gd name="connsiteX195" fmla="*/ 2327541 w 4439724"/>
              <a:gd name="connsiteY195" fmla="*/ 2922320 h 4420427"/>
              <a:gd name="connsiteX196" fmla="*/ 2203235 w 4439724"/>
              <a:gd name="connsiteY196" fmla="*/ 2930893 h 4420427"/>
              <a:gd name="connsiteX197" fmla="*/ 2196805 w 4439724"/>
              <a:gd name="connsiteY197" fmla="*/ 2933036 h 4420427"/>
              <a:gd name="connsiteX198" fmla="*/ 2186089 w 4439724"/>
              <a:gd name="connsiteY198" fmla="*/ 2930893 h 4420427"/>
              <a:gd name="connsiteX199" fmla="*/ 2156084 w 4439724"/>
              <a:gd name="connsiteY199" fmla="*/ 2930893 h 4420427"/>
              <a:gd name="connsiteX200" fmla="*/ 2128222 w 4439724"/>
              <a:gd name="connsiteY200" fmla="*/ 2924463 h 4420427"/>
              <a:gd name="connsiteX201" fmla="*/ 2126079 w 4439724"/>
              <a:gd name="connsiteY201" fmla="*/ 2924463 h 4420427"/>
              <a:gd name="connsiteX202" fmla="*/ 2117506 w 4439724"/>
              <a:gd name="connsiteY202" fmla="*/ 2924463 h 4420427"/>
              <a:gd name="connsiteX203" fmla="*/ 2115363 w 4439724"/>
              <a:gd name="connsiteY203" fmla="*/ 2924463 h 4420427"/>
              <a:gd name="connsiteX204" fmla="*/ 2113220 w 4439724"/>
              <a:gd name="connsiteY204" fmla="*/ 2922320 h 4420427"/>
              <a:gd name="connsiteX205" fmla="*/ 2111077 w 4439724"/>
              <a:gd name="connsiteY205" fmla="*/ 2922320 h 4420427"/>
              <a:gd name="connsiteX206" fmla="*/ 2106790 w 4439724"/>
              <a:gd name="connsiteY206" fmla="*/ 2922320 h 4420427"/>
              <a:gd name="connsiteX207" fmla="*/ 2104647 w 4439724"/>
              <a:gd name="connsiteY207" fmla="*/ 2922320 h 4420427"/>
              <a:gd name="connsiteX208" fmla="*/ 2100360 w 4439724"/>
              <a:gd name="connsiteY208" fmla="*/ 2922320 h 4420427"/>
              <a:gd name="connsiteX209" fmla="*/ 2091788 w 4439724"/>
              <a:gd name="connsiteY209" fmla="*/ 2922320 h 4420427"/>
              <a:gd name="connsiteX210" fmla="*/ 2089644 w 4439724"/>
              <a:gd name="connsiteY210" fmla="*/ 2920177 h 4420427"/>
              <a:gd name="connsiteX211" fmla="*/ 2076785 w 4439724"/>
              <a:gd name="connsiteY211" fmla="*/ 2920177 h 4420427"/>
              <a:gd name="connsiteX212" fmla="*/ 2044637 w 4439724"/>
              <a:gd name="connsiteY212" fmla="*/ 2922320 h 4420427"/>
              <a:gd name="connsiteX213" fmla="*/ 2012489 w 4439724"/>
              <a:gd name="connsiteY213" fmla="*/ 2924463 h 4420427"/>
              <a:gd name="connsiteX214" fmla="*/ 1982484 w 4439724"/>
              <a:gd name="connsiteY214" fmla="*/ 2930893 h 4420427"/>
              <a:gd name="connsiteX215" fmla="*/ 1948192 w 4439724"/>
              <a:gd name="connsiteY215" fmla="*/ 2935179 h 4420427"/>
              <a:gd name="connsiteX216" fmla="*/ 1918187 w 4439724"/>
              <a:gd name="connsiteY216" fmla="*/ 2941609 h 4420427"/>
              <a:gd name="connsiteX217" fmla="*/ 1888182 w 4439724"/>
              <a:gd name="connsiteY217" fmla="*/ 2950182 h 4420427"/>
              <a:gd name="connsiteX218" fmla="*/ 1858177 w 4439724"/>
              <a:gd name="connsiteY218" fmla="*/ 2963041 h 4420427"/>
              <a:gd name="connsiteX219" fmla="*/ 1828172 w 4439724"/>
              <a:gd name="connsiteY219" fmla="*/ 2973757 h 4420427"/>
              <a:gd name="connsiteX220" fmla="*/ 1808883 w 4439724"/>
              <a:gd name="connsiteY220" fmla="*/ 2984473 h 4420427"/>
              <a:gd name="connsiteX221" fmla="*/ 1787451 w 4439724"/>
              <a:gd name="connsiteY221" fmla="*/ 2993046 h 4420427"/>
              <a:gd name="connsiteX222" fmla="*/ 1742443 w 4439724"/>
              <a:gd name="connsiteY222" fmla="*/ 3020908 h 4420427"/>
              <a:gd name="connsiteX223" fmla="*/ 1695293 w 4439724"/>
              <a:gd name="connsiteY223" fmla="*/ 3050913 h 4420427"/>
              <a:gd name="connsiteX224" fmla="*/ 1650285 w 4439724"/>
              <a:gd name="connsiteY224" fmla="*/ 3085204 h 4420427"/>
              <a:gd name="connsiteX225" fmla="*/ 1611707 w 4439724"/>
              <a:gd name="connsiteY225" fmla="*/ 3123782 h 4420427"/>
              <a:gd name="connsiteX226" fmla="*/ 1607421 w 4439724"/>
              <a:gd name="connsiteY226" fmla="*/ 3125925 h 4420427"/>
              <a:gd name="connsiteX227" fmla="*/ 1583846 w 4439724"/>
              <a:gd name="connsiteY227" fmla="*/ 3153787 h 4420427"/>
              <a:gd name="connsiteX228" fmla="*/ 1560270 w 4439724"/>
              <a:gd name="connsiteY228" fmla="*/ 3181649 h 4420427"/>
              <a:gd name="connsiteX229" fmla="*/ 1538838 w 4439724"/>
              <a:gd name="connsiteY229" fmla="*/ 3209511 h 4420427"/>
              <a:gd name="connsiteX230" fmla="*/ 1517406 w 4439724"/>
              <a:gd name="connsiteY230" fmla="*/ 3241659 h 4420427"/>
              <a:gd name="connsiteX231" fmla="*/ 1495974 w 4439724"/>
              <a:gd name="connsiteY231" fmla="*/ 3282380 h 4420427"/>
              <a:gd name="connsiteX232" fmla="*/ 1474542 w 4439724"/>
              <a:gd name="connsiteY232" fmla="*/ 3323101 h 4420427"/>
              <a:gd name="connsiteX233" fmla="*/ 1459539 w 4439724"/>
              <a:gd name="connsiteY233" fmla="*/ 3365965 h 4420427"/>
              <a:gd name="connsiteX234" fmla="*/ 1444537 w 4439724"/>
              <a:gd name="connsiteY234" fmla="*/ 3408830 h 4420427"/>
              <a:gd name="connsiteX235" fmla="*/ 1435964 w 4439724"/>
              <a:gd name="connsiteY235" fmla="*/ 3451694 h 4420427"/>
              <a:gd name="connsiteX236" fmla="*/ 1427391 w 4439724"/>
              <a:gd name="connsiteY236" fmla="*/ 3496701 h 4420427"/>
              <a:gd name="connsiteX237" fmla="*/ 1425248 w 4439724"/>
              <a:gd name="connsiteY237" fmla="*/ 3541709 h 4420427"/>
              <a:gd name="connsiteX238" fmla="*/ 1420961 w 4439724"/>
              <a:gd name="connsiteY238" fmla="*/ 3586716 h 4420427"/>
              <a:gd name="connsiteX239" fmla="*/ 1425248 w 4439724"/>
              <a:gd name="connsiteY239" fmla="*/ 3601719 h 4420427"/>
              <a:gd name="connsiteX240" fmla="*/ 1427391 w 4439724"/>
              <a:gd name="connsiteY240" fmla="*/ 3610292 h 4420427"/>
              <a:gd name="connsiteX241" fmla="*/ 1427391 w 4439724"/>
              <a:gd name="connsiteY241" fmla="*/ 3614578 h 4420427"/>
              <a:gd name="connsiteX242" fmla="*/ 1427391 w 4439724"/>
              <a:gd name="connsiteY242" fmla="*/ 3616721 h 4420427"/>
              <a:gd name="connsiteX243" fmla="*/ 1427391 w 4439724"/>
              <a:gd name="connsiteY243" fmla="*/ 3621008 h 4420427"/>
              <a:gd name="connsiteX244" fmla="*/ 1427391 w 4439724"/>
              <a:gd name="connsiteY244" fmla="*/ 3625294 h 4420427"/>
              <a:gd name="connsiteX245" fmla="*/ 1427391 w 4439724"/>
              <a:gd name="connsiteY245" fmla="*/ 3627438 h 4420427"/>
              <a:gd name="connsiteX246" fmla="*/ 1427391 w 4439724"/>
              <a:gd name="connsiteY246" fmla="*/ 3631724 h 4420427"/>
              <a:gd name="connsiteX247" fmla="*/ 1429534 w 4439724"/>
              <a:gd name="connsiteY247" fmla="*/ 3636010 h 4420427"/>
              <a:gd name="connsiteX248" fmla="*/ 1429534 w 4439724"/>
              <a:gd name="connsiteY248" fmla="*/ 3638154 h 4420427"/>
              <a:gd name="connsiteX249" fmla="*/ 1429534 w 4439724"/>
              <a:gd name="connsiteY249" fmla="*/ 3640297 h 4420427"/>
              <a:gd name="connsiteX250" fmla="*/ 1429534 w 4439724"/>
              <a:gd name="connsiteY250" fmla="*/ 3648870 h 4420427"/>
              <a:gd name="connsiteX251" fmla="*/ 1429534 w 4439724"/>
              <a:gd name="connsiteY251" fmla="*/ 3651013 h 4420427"/>
              <a:gd name="connsiteX252" fmla="*/ 1429534 w 4439724"/>
              <a:gd name="connsiteY252" fmla="*/ 3655299 h 4420427"/>
              <a:gd name="connsiteX253" fmla="*/ 1431677 w 4439724"/>
              <a:gd name="connsiteY253" fmla="*/ 3674588 h 4420427"/>
              <a:gd name="connsiteX254" fmla="*/ 1433820 w 4439724"/>
              <a:gd name="connsiteY254" fmla="*/ 3691734 h 4420427"/>
              <a:gd name="connsiteX255" fmla="*/ 1433820 w 4439724"/>
              <a:gd name="connsiteY255" fmla="*/ 3696020 h 4420427"/>
              <a:gd name="connsiteX256" fmla="*/ 1431677 w 4439724"/>
              <a:gd name="connsiteY256" fmla="*/ 3708880 h 4420427"/>
              <a:gd name="connsiteX257" fmla="*/ 1425248 w 4439724"/>
              <a:gd name="connsiteY257" fmla="*/ 3826757 h 4420427"/>
              <a:gd name="connsiteX258" fmla="*/ 1420961 w 4439724"/>
              <a:gd name="connsiteY258" fmla="*/ 3839616 h 4420427"/>
              <a:gd name="connsiteX259" fmla="*/ 1418818 w 4439724"/>
              <a:gd name="connsiteY259" fmla="*/ 3850332 h 4420427"/>
              <a:gd name="connsiteX260" fmla="*/ 1416675 w 4439724"/>
              <a:gd name="connsiteY260" fmla="*/ 3852475 h 4420427"/>
              <a:gd name="connsiteX261" fmla="*/ 1414532 w 4439724"/>
              <a:gd name="connsiteY261" fmla="*/ 3867478 h 4420427"/>
              <a:gd name="connsiteX262" fmla="*/ 1414532 w 4439724"/>
              <a:gd name="connsiteY262" fmla="*/ 3871764 h 4420427"/>
              <a:gd name="connsiteX263" fmla="*/ 1408102 w 4439724"/>
              <a:gd name="connsiteY263" fmla="*/ 3895339 h 4420427"/>
              <a:gd name="connsiteX264" fmla="*/ 1401672 w 4439724"/>
              <a:gd name="connsiteY264" fmla="*/ 3916772 h 4420427"/>
              <a:gd name="connsiteX265" fmla="*/ 1395243 w 4439724"/>
              <a:gd name="connsiteY265" fmla="*/ 3936060 h 4420427"/>
              <a:gd name="connsiteX266" fmla="*/ 1386670 w 4439724"/>
              <a:gd name="connsiteY266" fmla="*/ 3957493 h 4420427"/>
              <a:gd name="connsiteX267" fmla="*/ 1382383 w 4439724"/>
              <a:gd name="connsiteY267" fmla="*/ 3970352 h 4420427"/>
              <a:gd name="connsiteX268" fmla="*/ 1378097 w 4439724"/>
              <a:gd name="connsiteY268" fmla="*/ 3981068 h 4420427"/>
              <a:gd name="connsiteX269" fmla="*/ 1375954 w 4439724"/>
              <a:gd name="connsiteY269" fmla="*/ 3989641 h 4420427"/>
              <a:gd name="connsiteX270" fmla="*/ 1369524 w 4439724"/>
              <a:gd name="connsiteY270" fmla="*/ 4000357 h 4420427"/>
              <a:gd name="connsiteX271" fmla="*/ 1360951 w 4439724"/>
              <a:gd name="connsiteY271" fmla="*/ 4021789 h 4420427"/>
              <a:gd name="connsiteX272" fmla="*/ 1352378 w 4439724"/>
              <a:gd name="connsiteY272" fmla="*/ 4036792 h 4420427"/>
              <a:gd name="connsiteX273" fmla="*/ 1341662 w 4439724"/>
              <a:gd name="connsiteY273" fmla="*/ 4056081 h 4420427"/>
              <a:gd name="connsiteX274" fmla="*/ 1330946 w 4439724"/>
              <a:gd name="connsiteY274" fmla="*/ 4075369 h 4420427"/>
              <a:gd name="connsiteX275" fmla="*/ 1333089 w 4439724"/>
              <a:gd name="connsiteY275" fmla="*/ 4073226 h 4420427"/>
              <a:gd name="connsiteX276" fmla="*/ 1328803 w 4439724"/>
              <a:gd name="connsiteY276" fmla="*/ 4079656 h 4420427"/>
              <a:gd name="connsiteX277" fmla="*/ 1320230 w 4439724"/>
              <a:gd name="connsiteY277" fmla="*/ 4092515 h 4420427"/>
              <a:gd name="connsiteX278" fmla="*/ 1307371 w 4439724"/>
              <a:gd name="connsiteY278" fmla="*/ 4111804 h 4420427"/>
              <a:gd name="connsiteX279" fmla="*/ 1307371 w 4439724"/>
              <a:gd name="connsiteY279" fmla="*/ 4113947 h 4420427"/>
              <a:gd name="connsiteX280" fmla="*/ 1288082 w 4439724"/>
              <a:gd name="connsiteY280" fmla="*/ 4139666 h 4420427"/>
              <a:gd name="connsiteX281" fmla="*/ 1268793 w 4439724"/>
              <a:gd name="connsiteY281" fmla="*/ 4165385 h 4420427"/>
              <a:gd name="connsiteX282" fmla="*/ 1247361 w 4439724"/>
              <a:gd name="connsiteY282" fmla="*/ 4188960 h 4420427"/>
              <a:gd name="connsiteX283" fmla="*/ 1225929 w 4439724"/>
              <a:gd name="connsiteY283" fmla="*/ 4212535 h 4420427"/>
              <a:gd name="connsiteX284" fmla="*/ 1198067 w 4439724"/>
              <a:gd name="connsiteY284" fmla="*/ 4240397 h 4420427"/>
              <a:gd name="connsiteX285" fmla="*/ 1168062 w 4439724"/>
              <a:gd name="connsiteY285" fmla="*/ 4266116 h 4420427"/>
              <a:gd name="connsiteX286" fmla="*/ 1135914 w 4439724"/>
              <a:gd name="connsiteY286" fmla="*/ 4289691 h 4420427"/>
              <a:gd name="connsiteX287" fmla="*/ 1103765 w 4439724"/>
              <a:gd name="connsiteY287" fmla="*/ 4308980 h 4420427"/>
              <a:gd name="connsiteX288" fmla="*/ 1060901 w 4439724"/>
              <a:gd name="connsiteY288" fmla="*/ 4334699 h 4420427"/>
              <a:gd name="connsiteX289" fmla="*/ 1015894 w 4439724"/>
              <a:gd name="connsiteY289" fmla="*/ 4358274 h 4420427"/>
              <a:gd name="connsiteX290" fmla="*/ 968743 w 4439724"/>
              <a:gd name="connsiteY290" fmla="*/ 4377563 h 4420427"/>
              <a:gd name="connsiteX291" fmla="*/ 921592 w 4439724"/>
              <a:gd name="connsiteY291" fmla="*/ 4392565 h 4420427"/>
              <a:gd name="connsiteX292" fmla="*/ 874441 w 4439724"/>
              <a:gd name="connsiteY292" fmla="*/ 4405425 h 4420427"/>
              <a:gd name="connsiteX293" fmla="*/ 825147 w 4439724"/>
              <a:gd name="connsiteY293" fmla="*/ 4411854 h 4420427"/>
              <a:gd name="connsiteX294" fmla="*/ 773710 w 4439724"/>
              <a:gd name="connsiteY294" fmla="*/ 4420427 h 4420427"/>
              <a:gd name="connsiteX295" fmla="*/ 724416 w 4439724"/>
              <a:gd name="connsiteY295" fmla="*/ 4420427 h 4420427"/>
              <a:gd name="connsiteX296" fmla="*/ 687982 w 4439724"/>
              <a:gd name="connsiteY296" fmla="*/ 4420427 h 4420427"/>
              <a:gd name="connsiteX297" fmla="*/ 651547 w 4439724"/>
              <a:gd name="connsiteY297" fmla="*/ 4418284 h 4420427"/>
              <a:gd name="connsiteX298" fmla="*/ 617256 w 4439724"/>
              <a:gd name="connsiteY298" fmla="*/ 4411854 h 4420427"/>
              <a:gd name="connsiteX299" fmla="*/ 585107 w 4439724"/>
              <a:gd name="connsiteY299" fmla="*/ 4405425 h 4420427"/>
              <a:gd name="connsiteX300" fmla="*/ 548673 w 4439724"/>
              <a:gd name="connsiteY300" fmla="*/ 4398995 h 4420427"/>
              <a:gd name="connsiteX301" fmla="*/ 516524 w 4439724"/>
              <a:gd name="connsiteY301" fmla="*/ 4388279 h 4420427"/>
              <a:gd name="connsiteX302" fmla="*/ 484376 w 4439724"/>
              <a:gd name="connsiteY302" fmla="*/ 4377563 h 4420427"/>
              <a:gd name="connsiteX303" fmla="*/ 452228 w 4439724"/>
              <a:gd name="connsiteY303" fmla="*/ 4366847 h 4420427"/>
              <a:gd name="connsiteX304" fmla="*/ 432939 w 4439724"/>
              <a:gd name="connsiteY304" fmla="*/ 4358274 h 4420427"/>
              <a:gd name="connsiteX305" fmla="*/ 409364 w 4439724"/>
              <a:gd name="connsiteY305" fmla="*/ 4347558 h 4420427"/>
              <a:gd name="connsiteX306" fmla="*/ 383645 w 4439724"/>
              <a:gd name="connsiteY306" fmla="*/ 4332555 h 4420427"/>
              <a:gd name="connsiteX307" fmla="*/ 360070 w 4439724"/>
              <a:gd name="connsiteY307" fmla="*/ 4319696 h 4420427"/>
              <a:gd name="connsiteX308" fmla="*/ 334351 w 4439724"/>
              <a:gd name="connsiteY308" fmla="*/ 4304694 h 4420427"/>
              <a:gd name="connsiteX309" fmla="*/ 310776 w 4439724"/>
              <a:gd name="connsiteY309" fmla="*/ 4289691 h 4420427"/>
              <a:gd name="connsiteX310" fmla="*/ 287200 w 4439724"/>
              <a:gd name="connsiteY310" fmla="*/ 4270402 h 4420427"/>
              <a:gd name="connsiteX311" fmla="*/ 265768 w 4439724"/>
              <a:gd name="connsiteY311" fmla="*/ 4251113 h 4420427"/>
              <a:gd name="connsiteX312" fmla="*/ 242193 w 4439724"/>
              <a:gd name="connsiteY312" fmla="*/ 4233967 h 4420427"/>
              <a:gd name="connsiteX313" fmla="*/ 220761 w 4439724"/>
              <a:gd name="connsiteY313" fmla="*/ 4212535 h 4420427"/>
              <a:gd name="connsiteX314" fmla="*/ 192899 w 4439724"/>
              <a:gd name="connsiteY314" fmla="*/ 4182530 h 4420427"/>
              <a:gd name="connsiteX315" fmla="*/ 167180 w 4439724"/>
              <a:gd name="connsiteY315" fmla="*/ 4152525 h 4420427"/>
              <a:gd name="connsiteX316" fmla="*/ 143605 w 4439724"/>
              <a:gd name="connsiteY316" fmla="*/ 4120377 h 4420427"/>
              <a:gd name="connsiteX317" fmla="*/ 120030 w 4439724"/>
              <a:gd name="connsiteY317" fmla="*/ 4086086 h 4420427"/>
              <a:gd name="connsiteX318" fmla="*/ 100741 w 4439724"/>
              <a:gd name="connsiteY318" fmla="*/ 4053937 h 4420427"/>
              <a:gd name="connsiteX319" fmla="*/ 83595 w 4439724"/>
              <a:gd name="connsiteY319" fmla="*/ 4019646 h 4420427"/>
              <a:gd name="connsiteX320" fmla="*/ 66449 w 4439724"/>
              <a:gd name="connsiteY320" fmla="*/ 3981068 h 4420427"/>
              <a:gd name="connsiteX321" fmla="*/ 53591 w 4439724"/>
              <a:gd name="connsiteY321" fmla="*/ 3944633 h 4420427"/>
              <a:gd name="connsiteX322" fmla="*/ 45017 w 4439724"/>
              <a:gd name="connsiteY322" fmla="*/ 3925344 h 4420427"/>
              <a:gd name="connsiteX323" fmla="*/ 40731 w 4439724"/>
              <a:gd name="connsiteY323" fmla="*/ 3906055 h 4420427"/>
              <a:gd name="connsiteX324" fmla="*/ 36444 w 4439724"/>
              <a:gd name="connsiteY324" fmla="*/ 3888910 h 4420427"/>
              <a:gd name="connsiteX325" fmla="*/ 32158 w 4439724"/>
              <a:gd name="connsiteY325" fmla="*/ 3869621 h 4420427"/>
              <a:gd name="connsiteX326" fmla="*/ 21442 w 4439724"/>
              <a:gd name="connsiteY326" fmla="*/ 3828900 h 4420427"/>
              <a:gd name="connsiteX327" fmla="*/ 17156 w 4439724"/>
              <a:gd name="connsiteY327" fmla="*/ 3790322 h 4420427"/>
              <a:gd name="connsiteX328" fmla="*/ 15013 w 4439724"/>
              <a:gd name="connsiteY328" fmla="*/ 3749601 h 4420427"/>
              <a:gd name="connsiteX329" fmla="*/ 12869 w 4439724"/>
              <a:gd name="connsiteY329" fmla="*/ 3711023 h 4420427"/>
              <a:gd name="connsiteX330" fmla="*/ 12869 w 4439724"/>
              <a:gd name="connsiteY330" fmla="*/ 3674588 h 4420427"/>
              <a:gd name="connsiteX331" fmla="*/ 17156 w 4439724"/>
              <a:gd name="connsiteY331" fmla="*/ 3638154 h 4420427"/>
              <a:gd name="connsiteX332" fmla="*/ 19299 w 4439724"/>
              <a:gd name="connsiteY332" fmla="*/ 3603862 h 4420427"/>
              <a:gd name="connsiteX333" fmla="*/ 27872 w 4439724"/>
              <a:gd name="connsiteY333" fmla="*/ 3571714 h 4420427"/>
              <a:gd name="connsiteX334" fmla="*/ 34301 w 4439724"/>
              <a:gd name="connsiteY334" fmla="*/ 3535279 h 4420427"/>
              <a:gd name="connsiteX335" fmla="*/ 42874 w 4439724"/>
              <a:gd name="connsiteY335" fmla="*/ 3503131 h 4420427"/>
              <a:gd name="connsiteX336" fmla="*/ 55733 w 4439724"/>
              <a:gd name="connsiteY336" fmla="*/ 3470983 h 4420427"/>
              <a:gd name="connsiteX337" fmla="*/ 66449 w 4439724"/>
              <a:gd name="connsiteY337" fmla="*/ 3438835 h 4420427"/>
              <a:gd name="connsiteX338" fmla="*/ 72879 w 4439724"/>
              <a:gd name="connsiteY338" fmla="*/ 3419546 h 4420427"/>
              <a:gd name="connsiteX339" fmla="*/ 85738 w 4439724"/>
              <a:gd name="connsiteY339" fmla="*/ 3395970 h 4420427"/>
              <a:gd name="connsiteX340" fmla="*/ 98597 w 4439724"/>
              <a:gd name="connsiteY340" fmla="*/ 3370252 h 4420427"/>
              <a:gd name="connsiteX341" fmla="*/ 113600 w 4439724"/>
              <a:gd name="connsiteY341" fmla="*/ 3346676 h 4420427"/>
              <a:gd name="connsiteX342" fmla="*/ 128602 w 4439724"/>
              <a:gd name="connsiteY342" fmla="*/ 3320958 h 4420427"/>
              <a:gd name="connsiteX343" fmla="*/ 145748 w 4439724"/>
              <a:gd name="connsiteY343" fmla="*/ 3297382 h 4420427"/>
              <a:gd name="connsiteX344" fmla="*/ 162894 w 4439724"/>
              <a:gd name="connsiteY344" fmla="*/ 3275950 h 4420427"/>
              <a:gd name="connsiteX345" fmla="*/ 180040 w 4439724"/>
              <a:gd name="connsiteY345" fmla="*/ 3252375 h 4420427"/>
              <a:gd name="connsiteX346" fmla="*/ 199329 w 4439724"/>
              <a:gd name="connsiteY346" fmla="*/ 3230943 h 4420427"/>
              <a:gd name="connsiteX347" fmla="*/ 220761 w 4439724"/>
              <a:gd name="connsiteY347" fmla="*/ 3207367 h 4420427"/>
              <a:gd name="connsiteX348" fmla="*/ 244336 w 4439724"/>
              <a:gd name="connsiteY348" fmla="*/ 3185935 h 4420427"/>
              <a:gd name="connsiteX349" fmla="*/ 270055 w 4439724"/>
              <a:gd name="connsiteY349" fmla="*/ 3164503 h 4420427"/>
              <a:gd name="connsiteX350" fmla="*/ 295773 w 4439724"/>
              <a:gd name="connsiteY350" fmla="*/ 3145214 h 4420427"/>
              <a:gd name="connsiteX351" fmla="*/ 323635 w 4439724"/>
              <a:gd name="connsiteY351" fmla="*/ 3125925 h 4420427"/>
              <a:gd name="connsiteX352" fmla="*/ 338638 w 4439724"/>
              <a:gd name="connsiteY352" fmla="*/ 3113066 h 4420427"/>
              <a:gd name="connsiteX353" fmla="*/ 353640 w 4439724"/>
              <a:gd name="connsiteY353" fmla="*/ 3104493 h 4420427"/>
              <a:gd name="connsiteX354" fmla="*/ 355783 w 4439724"/>
              <a:gd name="connsiteY354" fmla="*/ 3104493 h 4420427"/>
              <a:gd name="connsiteX355" fmla="*/ 357927 w 4439724"/>
              <a:gd name="connsiteY355" fmla="*/ 3102350 h 4420427"/>
              <a:gd name="connsiteX356" fmla="*/ 360070 w 4439724"/>
              <a:gd name="connsiteY356" fmla="*/ 3102350 h 4420427"/>
              <a:gd name="connsiteX357" fmla="*/ 366499 w 4439724"/>
              <a:gd name="connsiteY357" fmla="*/ 3098063 h 4420427"/>
              <a:gd name="connsiteX358" fmla="*/ 370786 w 4439724"/>
              <a:gd name="connsiteY358" fmla="*/ 3095920 h 4420427"/>
              <a:gd name="connsiteX359" fmla="*/ 379359 w 4439724"/>
              <a:gd name="connsiteY359" fmla="*/ 3091634 h 4420427"/>
              <a:gd name="connsiteX360" fmla="*/ 407220 w 4439724"/>
              <a:gd name="connsiteY360" fmla="*/ 3076631 h 4420427"/>
              <a:gd name="connsiteX361" fmla="*/ 432939 w 4439724"/>
              <a:gd name="connsiteY361" fmla="*/ 3065915 h 4420427"/>
              <a:gd name="connsiteX362" fmla="*/ 432939 w 4439724"/>
              <a:gd name="connsiteY362" fmla="*/ 3063772 h 4420427"/>
              <a:gd name="connsiteX363" fmla="*/ 435082 w 4439724"/>
              <a:gd name="connsiteY363" fmla="*/ 3063772 h 4420427"/>
              <a:gd name="connsiteX364" fmla="*/ 456514 w 4439724"/>
              <a:gd name="connsiteY364" fmla="*/ 3053056 h 4420427"/>
              <a:gd name="connsiteX365" fmla="*/ 471517 w 4439724"/>
              <a:gd name="connsiteY365" fmla="*/ 3046626 h 4420427"/>
              <a:gd name="connsiteX366" fmla="*/ 475803 w 4439724"/>
              <a:gd name="connsiteY366" fmla="*/ 3046626 h 4420427"/>
              <a:gd name="connsiteX367" fmla="*/ 492949 w 4439724"/>
              <a:gd name="connsiteY367" fmla="*/ 3040197 h 4420427"/>
              <a:gd name="connsiteX368" fmla="*/ 516524 w 4439724"/>
              <a:gd name="connsiteY368" fmla="*/ 3031624 h 4420427"/>
              <a:gd name="connsiteX369" fmla="*/ 540100 w 4439724"/>
              <a:gd name="connsiteY369" fmla="*/ 3025194 h 4420427"/>
              <a:gd name="connsiteX370" fmla="*/ 561532 w 4439724"/>
              <a:gd name="connsiteY370" fmla="*/ 3020908 h 4420427"/>
              <a:gd name="connsiteX371" fmla="*/ 570105 w 4439724"/>
              <a:gd name="connsiteY371" fmla="*/ 3018764 h 4420427"/>
              <a:gd name="connsiteX372" fmla="*/ 585107 w 4439724"/>
              <a:gd name="connsiteY372" fmla="*/ 3014478 h 4420427"/>
              <a:gd name="connsiteX373" fmla="*/ 597967 w 4439724"/>
              <a:gd name="connsiteY373" fmla="*/ 3012335 h 4420427"/>
              <a:gd name="connsiteX374" fmla="*/ 608683 w 4439724"/>
              <a:gd name="connsiteY374" fmla="*/ 3012335 h 4420427"/>
              <a:gd name="connsiteX375" fmla="*/ 732989 w 4439724"/>
              <a:gd name="connsiteY375" fmla="*/ 3001619 h 4420427"/>
              <a:gd name="connsiteX376" fmla="*/ 739419 w 4439724"/>
              <a:gd name="connsiteY376" fmla="*/ 3001619 h 4420427"/>
              <a:gd name="connsiteX377" fmla="*/ 750135 w 4439724"/>
              <a:gd name="connsiteY377" fmla="*/ 3001619 h 4420427"/>
              <a:gd name="connsiteX378" fmla="*/ 767281 w 4439724"/>
              <a:gd name="connsiteY378" fmla="*/ 3001619 h 4420427"/>
              <a:gd name="connsiteX379" fmla="*/ 782283 w 4439724"/>
              <a:gd name="connsiteY379" fmla="*/ 3003762 h 4420427"/>
              <a:gd name="connsiteX380" fmla="*/ 795142 w 4439724"/>
              <a:gd name="connsiteY380" fmla="*/ 3005905 h 4420427"/>
              <a:gd name="connsiteX381" fmla="*/ 812288 w 4439724"/>
              <a:gd name="connsiteY381" fmla="*/ 3010192 h 4420427"/>
              <a:gd name="connsiteX382" fmla="*/ 818718 w 4439724"/>
              <a:gd name="connsiteY382" fmla="*/ 3010192 h 4420427"/>
              <a:gd name="connsiteX383" fmla="*/ 820861 w 4439724"/>
              <a:gd name="connsiteY383" fmla="*/ 3010192 h 4420427"/>
              <a:gd name="connsiteX384" fmla="*/ 823004 w 4439724"/>
              <a:gd name="connsiteY384" fmla="*/ 3010192 h 4420427"/>
              <a:gd name="connsiteX385" fmla="*/ 825147 w 4439724"/>
              <a:gd name="connsiteY385" fmla="*/ 3010192 h 4420427"/>
              <a:gd name="connsiteX386" fmla="*/ 827291 w 4439724"/>
              <a:gd name="connsiteY386" fmla="*/ 3010192 h 4420427"/>
              <a:gd name="connsiteX387" fmla="*/ 831577 w 4439724"/>
              <a:gd name="connsiteY387" fmla="*/ 3010192 h 4420427"/>
              <a:gd name="connsiteX388" fmla="*/ 842293 w 4439724"/>
              <a:gd name="connsiteY388" fmla="*/ 3010192 h 4420427"/>
              <a:gd name="connsiteX389" fmla="*/ 846580 w 4439724"/>
              <a:gd name="connsiteY389" fmla="*/ 3012335 h 4420427"/>
              <a:gd name="connsiteX390" fmla="*/ 848723 w 4439724"/>
              <a:gd name="connsiteY390" fmla="*/ 3012335 h 4420427"/>
              <a:gd name="connsiteX391" fmla="*/ 850866 w 4439724"/>
              <a:gd name="connsiteY391" fmla="*/ 3012335 h 4420427"/>
              <a:gd name="connsiteX392" fmla="*/ 853009 w 4439724"/>
              <a:gd name="connsiteY392" fmla="*/ 3012335 h 4420427"/>
              <a:gd name="connsiteX393" fmla="*/ 857296 w 4439724"/>
              <a:gd name="connsiteY393" fmla="*/ 3012335 h 4420427"/>
              <a:gd name="connsiteX394" fmla="*/ 859439 w 4439724"/>
              <a:gd name="connsiteY394" fmla="*/ 3012335 h 4420427"/>
              <a:gd name="connsiteX395" fmla="*/ 889444 w 4439724"/>
              <a:gd name="connsiteY395" fmla="*/ 3010192 h 4420427"/>
              <a:gd name="connsiteX396" fmla="*/ 921592 w 4439724"/>
              <a:gd name="connsiteY396" fmla="*/ 3005905 h 4420427"/>
              <a:gd name="connsiteX397" fmla="*/ 953740 w 4439724"/>
              <a:gd name="connsiteY397" fmla="*/ 3003762 h 4420427"/>
              <a:gd name="connsiteX398" fmla="*/ 985889 w 4439724"/>
              <a:gd name="connsiteY398" fmla="*/ 2997332 h 4420427"/>
              <a:gd name="connsiteX399" fmla="*/ 1015894 w 4439724"/>
              <a:gd name="connsiteY399" fmla="*/ 2990903 h 4420427"/>
              <a:gd name="connsiteX400" fmla="*/ 1045899 w 4439724"/>
              <a:gd name="connsiteY400" fmla="*/ 2980187 h 4420427"/>
              <a:gd name="connsiteX401" fmla="*/ 1078047 w 4439724"/>
              <a:gd name="connsiteY401" fmla="*/ 2969471 h 4420427"/>
              <a:gd name="connsiteX402" fmla="*/ 1110195 w 4439724"/>
              <a:gd name="connsiteY402" fmla="*/ 2958754 h 4420427"/>
              <a:gd name="connsiteX403" fmla="*/ 1127341 w 4439724"/>
              <a:gd name="connsiteY403" fmla="*/ 2948038 h 4420427"/>
              <a:gd name="connsiteX404" fmla="*/ 1146630 w 4439724"/>
              <a:gd name="connsiteY404" fmla="*/ 2939465 h 4420427"/>
              <a:gd name="connsiteX405" fmla="*/ 1195924 w 4439724"/>
              <a:gd name="connsiteY405" fmla="*/ 2913747 h 4420427"/>
              <a:gd name="connsiteX406" fmla="*/ 1240931 w 4439724"/>
              <a:gd name="connsiteY406" fmla="*/ 2881599 h 4420427"/>
              <a:gd name="connsiteX407" fmla="*/ 1283795 w 4439724"/>
              <a:gd name="connsiteY407" fmla="*/ 2847307 h 4420427"/>
              <a:gd name="connsiteX408" fmla="*/ 1324517 w 4439724"/>
              <a:gd name="connsiteY408" fmla="*/ 2808729 h 4420427"/>
              <a:gd name="connsiteX409" fmla="*/ 1326660 w 4439724"/>
              <a:gd name="connsiteY409" fmla="*/ 2808729 h 4420427"/>
              <a:gd name="connsiteX410" fmla="*/ 1352378 w 4439724"/>
              <a:gd name="connsiteY410" fmla="*/ 2780868 h 4420427"/>
              <a:gd name="connsiteX411" fmla="*/ 1375954 w 4439724"/>
              <a:gd name="connsiteY411" fmla="*/ 2750863 h 4420427"/>
              <a:gd name="connsiteX412" fmla="*/ 1395243 w 4439724"/>
              <a:gd name="connsiteY412" fmla="*/ 2723001 h 4420427"/>
              <a:gd name="connsiteX413" fmla="*/ 1416675 w 4439724"/>
              <a:gd name="connsiteY413" fmla="*/ 2690853 h 4420427"/>
              <a:gd name="connsiteX414" fmla="*/ 1438107 w 4439724"/>
              <a:gd name="connsiteY414" fmla="*/ 2650131 h 4420427"/>
              <a:gd name="connsiteX415" fmla="*/ 1459539 w 4439724"/>
              <a:gd name="connsiteY415" fmla="*/ 2611554 h 4420427"/>
              <a:gd name="connsiteX416" fmla="*/ 1474542 w 4439724"/>
              <a:gd name="connsiteY416" fmla="*/ 2568689 h 4420427"/>
              <a:gd name="connsiteX417" fmla="*/ 1489544 w 4439724"/>
              <a:gd name="connsiteY417" fmla="*/ 2523682 h 4420427"/>
              <a:gd name="connsiteX418" fmla="*/ 1498117 w 4439724"/>
              <a:gd name="connsiteY418" fmla="*/ 2482961 h 4420427"/>
              <a:gd name="connsiteX419" fmla="*/ 1508833 w 4439724"/>
              <a:gd name="connsiteY419" fmla="*/ 2437953 h 4420427"/>
              <a:gd name="connsiteX420" fmla="*/ 1510976 w 4439724"/>
              <a:gd name="connsiteY420" fmla="*/ 2390802 h 4420427"/>
              <a:gd name="connsiteX421" fmla="*/ 1513119 w 4439724"/>
              <a:gd name="connsiteY421" fmla="*/ 2347938 h 4420427"/>
              <a:gd name="connsiteX422" fmla="*/ 1510976 w 4439724"/>
              <a:gd name="connsiteY422" fmla="*/ 2330792 h 4420427"/>
              <a:gd name="connsiteX423" fmla="*/ 1508833 w 4439724"/>
              <a:gd name="connsiteY423" fmla="*/ 2315790 h 4420427"/>
              <a:gd name="connsiteX424" fmla="*/ 1508833 w 4439724"/>
              <a:gd name="connsiteY424" fmla="*/ 2309360 h 4420427"/>
              <a:gd name="connsiteX425" fmla="*/ 1508833 w 4439724"/>
              <a:gd name="connsiteY425" fmla="*/ 2307217 h 4420427"/>
              <a:gd name="connsiteX426" fmla="*/ 1508833 w 4439724"/>
              <a:gd name="connsiteY426" fmla="*/ 2302931 h 4420427"/>
              <a:gd name="connsiteX427" fmla="*/ 1508833 w 4439724"/>
              <a:gd name="connsiteY427" fmla="*/ 2300787 h 4420427"/>
              <a:gd name="connsiteX428" fmla="*/ 1506690 w 4439724"/>
              <a:gd name="connsiteY428" fmla="*/ 2287928 h 4420427"/>
              <a:gd name="connsiteX429" fmla="*/ 1504547 w 4439724"/>
              <a:gd name="connsiteY429" fmla="*/ 2270782 h 4420427"/>
              <a:gd name="connsiteX430" fmla="*/ 1504547 w 4439724"/>
              <a:gd name="connsiteY430" fmla="*/ 2249350 h 4420427"/>
              <a:gd name="connsiteX431" fmla="*/ 1500260 w 4439724"/>
              <a:gd name="connsiteY431" fmla="*/ 2236491 h 4420427"/>
              <a:gd name="connsiteX432" fmla="*/ 1504547 w 4439724"/>
              <a:gd name="connsiteY432" fmla="*/ 2227918 h 4420427"/>
              <a:gd name="connsiteX433" fmla="*/ 1513119 w 4439724"/>
              <a:gd name="connsiteY433" fmla="*/ 2103612 h 4420427"/>
              <a:gd name="connsiteX434" fmla="*/ 1513119 w 4439724"/>
              <a:gd name="connsiteY434" fmla="*/ 2095039 h 4420427"/>
              <a:gd name="connsiteX435" fmla="*/ 1515263 w 4439724"/>
              <a:gd name="connsiteY435" fmla="*/ 2086466 h 4420427"/>
              <a:gd name="connsiteX436" fmla="*/ 1517406 w 4439724"/>
              <a:gd name="connsiteY436" fmla="*/ 2073607 h 4420427"/>
              <a:gd name="connsiteX437" fmla="*/ 1519549 w 4439724"/>
              <a:gd name="connsiteY437" fmla="*/ 2065034 h 4420427"/>
              <a:gd name="connsiteX438" fmla="*/ 1521692 w 4439724"/>
              <a:gd name="connsiteY438" fmla="*/ 2060747 h 4420427"/>
              <a:gd name="connsiteX439" fmla="*/ 1525979 w 4439724"/>
              <a:gd name="connsiteY439" fmla="*/ 2037172 h 4420427"/>
              <a:gd name="connsiteX440" fmla="*/ 1532408 w 4439724"/>
              <a:gd name="connsiteY440" fmla="*/ 2020026 h 4420427"/>
              <a:gd name="connsiteX441" fmla="*/ 1538838 w 4439724"/>
              <a:gd name="connsiteY441" fmla="*/ 2000737 h 4420427"/>
              <a:gd name="connsiteX442" fmla="*/ 1545268 w 4439724"/>
              <a:gd name="connsiteY442" fmla="*/ 1977162 h 4420427"/>
              <a:gd name="connsiteX443" fmla="*/ 1551697 w 4439724"/>
              <a:gd name="connsiteY443" fmla="*/ 1960016 h 4420427"/>
              <a:gd name="connsiteX444" fmla="*/ 1558127 w 4439724"/>
              <a:gd name="connsiteY444" fmla="*/ 1951443 h 4420427"/>
              <a:gd name="connsiteX445" fmla="*/ 1560270 w 4439724"/>
              <a:gd name="connsiteY445" fmla="*/ 1947157 h 4420427"/>
              <a:gd name="connsiteX446" fmla="*/ 1566700 w 4439724"/>
              <a:gd name="connsiteY446" fmla="*/ 1932154 h 4420427"/>
              <a:gd name="connsiteX447" fmla="*/ 1575273 w 4439724"/>
              <a:gd name="connsiteY447" fmla="*/ 1908579 h 4420427"/>
              <a:gd name="connsiteX448" fmla="*/ 1583846 w 4439724"/>
              <a:gd name="connsiteY448" fmla="*/ 1895720 h 4420427"/>
              <a:gd name="connsiteX449" fmla="*/ 1585989 w 4439724"/>
              <a:gd name="connsiteY449" fmla="*/ 1895720 h 4420427"/>
              <a:gd name="connsiteX450" fmla="*/ 1594562 w 4439724"/>
              <a:gd name="connsiteY450" fmla="*/ 1874288 h 4420427"/>
              <a:gd name="connsiteX451" fmla="*/ 1603134 w 4439724"/>
              <a:gd name="connsiteY451" fmla="*/ 1857142 h 4420427"/>
              <a:gd name="connsiteX452" fmla="*/ 1605278 w 4439724"/>
              <a:gd name="connsiteY452" fmla="*/ 1852855 h 4420427"/>
              <a:gd name="connsiteX453" fmla="*/ 1615994 w 4439724"/>
              <a:gd name="connsiteY453" fmla="*/ 1835710 h 4420427"/>
              <a:gd name="connsiteX454" fmla="*/ 1626710 w 4439724"/>
              <a:gd name="connsiteY454" fmla="*/ 1820707 h 4420427"/>
              <a:gd name="connsiteX455" fmla="*/ 1648142 w 4439724"/>
              <a:gd name="connsiteY455" fmla="*/ 1792845 h 4420427"/>
              <a:gd name="connsiteX456" fmla="*/ 1667431 w 4439724"/>
              <a:gd name="connsiteY456" fmla="*/ 1767127 h 4420427"/>
              <a:gd name="connsiteX457" fmla="*/ 1691006 w 4439724"/>
              <a:gd name="connsiteY457" fmla="*/ 1741408 h 4420427"/>
              <a:gd name="connsiteX458" fmla="*/ 1708152 w 4439724"/>
              <a:gd name="connsiteY458" fmla="*/ 1719976 h 4420427"/>
              <a:gd name="connsiteX459" fmla="*/ 1738157 w 4439724"/>
              <a:gd name="connsiteY459" fmla="*/ 1694258 h 4420427"/>
              <a:gd name="connsiteX460" fmla="*/ 1768162 w 4439724"/>
              <a:gd name="connsiteY460" fmla="*/ 1668539 h 4420427"/>
              <a:gd name="connsiteX461" fmla="*/ 1800310 w 4439724"/>
              <a:gd name="connsiteY461" fmla="*/ 1642820 h 4420427"/>
              <a:gd name="connsiteX462" fmla="*/ 1832459 w 4439724"/>
              <a:gd name="connsiteY462" fmla="*/ 1621388 h 4420427"/>
              <a:gd name="connsiteX463" fmla="*/ 1875323 w 4439724"/>
              <a:gd name="connsiteY463" fmla="*/ 1595670 h 4420427"/>
              <a:gd name="connsiteX464" fmla="*/ 1918187 w 4439724"/>
              <a:gd name="connsiteY464" fmla="*/ 1576381 h 4420427"/>
              <a:gd name="connsiteX465" fmla="*/ 1965338 w 4439724"/>
              <a:gd name="connsiteY465" fmla="*/ 1557092 h 4420427"/>
              <a:gd name="connsiteX466" fmla="*/ 2012489 w 4439724"/>
              <a:gd name="connsiteY466" fmla="*/ 1539946 h 4420427"/>
              <a:gd name="connsiteX467" fmla="*/ 2061783 w 4439724"/>
              <a:gd name="connsiteY467" fmla="*/ 1529230 h 4420427"/>
              <a:gd name="connsiteX468" fmla="*/ 2111077 w 4439724"/>
              <a:gd name="connsiteY468" fmla="*/ 1518514 h 4420427"/>
              <a:gd name="connsiteX469" fmla="*/ 2160370 w 4439724"/>
              <a:gd name="connsiteY469" fmla="*/ 1514227 h 4420427"/>
              <a:gd name="connsiteX470" fmla="*/ 3704586 w 4439724"/>
              <a:gd name="connsiteY470" fmla="*/ 1499215 h 4420427"/>
              <a:gd name="connsiteX471" fmla="*/ 3704586 w 4439724"/>
              <a:gd name="connsiteY471" fmla="*/ 1501363 h 4420427"/>
              <a:gd name="connsiteX472" fmla="*/ 3738877 w 4439724"/>
              <a:gd name="connsiteY472" fmla="*/ 1501363 h 4420427"/>
              <a:gd name="connsiteX473" fmla="*/ 3775312 w 4439724"/>
              <a:gd name="connsiteY473" fmla="*/ 1503511 h 4420427"/>
              <a:gd name="connsiteX474" fmla="*/ 3809603 w 4439724"/>
              <a:gd name="connsiteY474" fmla="*/ 1507807 h 4420427"/>
              <a:gd name="connsiteX475" fmla="*/ 3843895 w 4439724"/>
              <a:gd name="connsiteY475" fmla="*/ 1512103 h 4420427"/>
              <a:gd name="connsiteX476" fmla="*/ 3876043 w 4439724"/>
              <a:gd name="connsiteY476" fmla="*/ 1522843 h 4420427"/>
              <a:gd name="connsiteX477" fmla="*/ 3912478 w 4439724"/>
              <a:gd name="connsiteY477" fmla="*/ 1531435 h 4420427"/>
              <a:gd name="connsiteX478" fmla="*/ 3944626 w 4439724"/>
              <a:gd name="connsiteY478" fmla="*/ 1540026 h 4420427"/>
              <a:gd name="connsiteX479" fmla="*/ 3974631 w 4439724"/>
              <a:gd name="connsiteY479" fmla="*/ 1552914 h 4420427"/>
              <a:gd name="connsiteX480" fmla="*/ 3996063 w 4439724"/>
              <a:gd name="connsiteY480" fmla="*/ 1561506 h 4420427"/>
              <a:gd name="connsiteX481" fmla="*/ 4017495 w 4439724"/>
              <a:gd name="connsiteY481" fmla="*/ 1574394 h 4420427"/>
              <a:gd name="connsiteX482" fmla="*/ 4043214 w 4439724"/>
              <a:gd name="connsiteY482" fmla="*/ 1585134 h 4420427"/>
              <a:gd name="connsiteX483" fmla="*/ 4068932 w 4439724"/>
              <a:gd name="connsiteY483" fmla="*/ 1600169 h 4420427"/>
              <a:gd name="connsiteX484" fmla="*/ 4094651 w 4439724"/>
              <a:gd name="connsiteY484" fmla="*/ 1615205 h 4420427"/>
              <a:gd name="connsiteX485" fmla="*/ 4118226 w 4439724"/>
              <a:gd name="connsiteY485" fmla="*/ 1632389 h 4420427"/>
              <a:gd name="connsiteX486" fmla="*/ 4139659 w 4439724"/>
              <a:gd name="connsiteY486" fmla="*/ 1651720 h 4420427"/>
              <a:gd name="connsiteX487" fmla="*/ 4163234 w 4439724"/>
              <a:gd name="connsiteY487" fmla="*/ 1666756 h 4420427"/>
              <a:gd name="connsiteX488" fmla="*/ 4184666 w 4439724"/>
              <a:gd name="connsiteY488" fmla="*/ 1688236 h 4420427"/>
              <a:gd name="connsiteX489" fmla="*/ 4206098 w 4439724"/>
              <a:gd name="connsiteY489" fmla="*/ 1709715 h 4420427"/>
              <a:gd name="connsiteX490" fmla="*/ 4231817 w 4439724"/>
              <a:gd name="connsiteY490" fmla="*/ 1735491 h 4420427"/>
              <a:gd name="connsiteX491" fmla="*/ 4253249 w 4439724"/>
              <a:gd name="connsiteY491" fmla="*/ 1761266 h 4420427"/>
              <a:gd name="connsiteX492" fmla="*/ 4272538 w 4439724"/>
              <a:gd name="connsiteY492" fmla="*/ 1787042 h 4420427"/>
              <a:gd name="connsiteX493" fmla="*/ 4291827 w 4439724"/>
              <a:gd name="connsiteY493" fmla="*/ 1812817 h 4420427"/>
              <a:gd name="connsiteX494" fmla="*/ 4313259 w 4439724"/>
              <a:gd name="connsiteY494" fmla="*/ 1845037 h 4420427"/>
              <a:gd name="connsiteX495" fmla="*/ 4332548 w 4439724"/>
              <a:gd name="connsiteY495" fmla="*/ 1877256 h 4420427"/>
              <a:gd name="connsiteX496" fmla="*/ 4347550 w 4439724"/>
              <a:gd name="connsiteY496" fmla="*/ 1911623 h 4420427"/>
              <a:gd name="connsiteX497" fmla="*/ 4364696 w 4439724"/>
              <a:gd name="connsiteY497" fmla="*/ 1948139 h 4420427"/>
              <a:gd name="connsiteX498" fmla="*/ 4375412 w 4439724"/>
              <a:gd name="connsiteY498" fmla="*/ 1982506 h 4420427"/>
              <a:gd name="connsiteX499" fmla="*/ 4388272 w 4439724"/>
              <a:gd name="connsiteY499" fmla="*/ 2016873 h 4420427"/>
              <a:gd name="connsiteX500" fmla="*/ 4396844 w 4439724"/>
              <a:gd name="connsiteY500" fmla="*/ 2055537 h 4420427"/>
              <a:gd name="connsiteX501" fmla="*/ 4403274 w 4439724"/>
              <a:gd name="connsiteY501" fmla="*/ 2089904 h 4420427"/>
              <a:gd name="connsiteX502" fmla="*/ 4411847 w 4439724"/>
              <a:gd name="connsiteY502" fmla="*/ 2132863 h 4420427"/>
              <a:gd name="connsiteX503" fmla="*/ 4413990 w 4439724"/>
              <a:gd name="connsiteY503" fmla="*/ 2173674 h 4420427"/>
              <a:gd name="connsiteX504" fmla="*/ 4413990 w 4439724"/>
              <a:gd name="connsiteY504" fmla="*/ 2214485 h 4420427"/>
              <a:gd name="connsiteX505" fmla="*/ 4413990 w 4439724"/>
              <a:gd name="connsiteY505" fmla="*/ 2255297 h 4420427"/>
              <a:gd name="connsiteX506" fmla="*/ 4409704 w 4439724"/>
              <a:gd name="connsiteY506" fmla="*/ 2298256 h 4420427"/>
              <a:gd name="connsiteX507" fmla="*/ 4403274 w 4439724"/>
              <a:gd name="connsiteY507" fmla="*/ 2339067 h 4420427"/>
              <a:gd name="connsiteX508" fmla="*/ 4394701 w 4439724"/>
              <a:gd name="connsiteY508" fmla="*/ 2379878 h 4420427"/>
              <a:gd name="connsiteX509" fmla="*/ 4383985 w 4439724"/>
              <a:gd name="connsiteY509" fmla="*/ 2420690 h 4420427"/>
              <a:gd name="connsiteX510" fmla="*/ 4368983 w 4439724"/>
              <a:gd name="connsiteY510" fmla="*/ 2461501 h 4420427"/>
              <a:gd name="connsiteX511" fmla="*/ 4351837 w 4439724"/>
              <a:gd name="connsiteY511" fmla="*/ 2500164 h 4420427"/>
              <a:gd name="connsiteX512" fmla="*/ 4334691 w 4439724"/>
              <a:gd name="connsiteY512" fmla="*/ 2538827 h 4420427"/>
              <a:gd name="connsiteX513" fmla="*/ 4315402 w 4439724"/>
              <a:gd name="connsiteY513" fmla="*/ 2575343 h 4420427"/>
              <a:gd name="connsiteX514" fmla="*/ 4291827 w 4439724"/>
              <a:gd name="connsiteY514" fmla="*/ 2614006 h 4420427"/>
              <a:gd name="connsiteX515" fmla="*/ 4266108 w 4439724"/>
              <a:gd name="connsiteY515" fmla="*/ 2648373 h 4420427"/>
              <a:gd name="connsiteX516" fmla="*/ 4236103 w 4439724"/>
              <a:gd name="connsiteY516" fmla="*/ 2682740 h 4420427"/>
              <a:gd name="connsiteX517" fmla="*/ 4206098 w 4439724"/>
              <a:gd name="connsiteY517" fmla="*/ 2717108 h 4420427"/>
              <a:gd name="connsiteX518" fmla="*/ 4206098 w 4439724"/>
              <a:gd name="connsiteY518" fmla="*/ 2712812 h 4420427"/>
              <a:gd name="connsiteX519" fmla="*/ 4184666 w 4439724"/>
              <a:gd name="connsiteY519" fmla="*/ 2736439 h 4420427"/>
              <a:gd name="connsiteX520" fmla="*/ 4158948 w 4439724"/>
              <a:gd name="connsiteY520" fmla="*/ 2757919 h 4420427"/>
              <a:gd name="connsiteX521" fmla="*/ 4133229 w 4439724"/>
              <a:gd name="connsiteY521" fmla="*/ 2777251 h 4420427"/>
              <a:gd name="connsiteX522" fmla="*/ 4105367 w 4439724"/>
              <a:gd name="connsiteY522" fmla="*/ 2798730 h 4420427"/>
              <a:gd name="connsiteX523" fmla="*/ 4090365 w 4439724"/>
              <a:gd name="connsiteY523" fmla="*/ 2807322 h 4420427"/>
              <a:gd name="connsiteX524" fmla="*/ 4075362 w 4439724"/>
              <a:gd name="connsiteY524" fmla="*/ 2815914 h 4420427"/>
              <a:gd name="connsiteX525" fmla="*/ 4073219 w 4439724"/>
              <a:gd name="connsiteY525" fmla="*/ 2815914 h 4420427"/>
              <a:gd name="connsiteX526" fmla="*/ 4068932 w 4439724"/>
              <a:gd name="connsiteY526" fmla="*/ 2818062 h 4420427"/>
              <a:gd name="connsiteX527" fmla="*/ 4068932 w 4439724"/>
              <a:gd name="connsiteY527" fmla="*/ 2822358 h 4420427"/>
              <a:gd name="connsiteX528" fmla="*/ 4060360 w 4439724"/>
              <a:gd name="connsiteY528" fmla="*/ 2824506 h 4420427"/>
              <a:gd name="connsiteX529" fmla="*/ 4058216 w 4439724"/>
              <a:gd name="connsiteY529" fmla="*/ 2826654 h 4420427"/>
              <a:gd name="connsiteX530" fmla="*/ 4049644 w 4439724"/>
              <a:gd name="connsiteY530" fmla="*/ 2830950 h 4420427"/>
              <a:gd name="connsiteX531" fmla="*/ 4023925 w 4439724"/>
              <a:gd name="connsiteY531" fmla="*/ 2843837 h 4420427"/>
              <a:gd name="connsiteX532" fmla="*/ 3996063 w 4439724"/>
              <a:gd name="connsiteY532" fmla="*/ 2858873 h 4420427"/>
              <a:gd name="connsiteX533" fmla="*/ 3993920 w 4439724"/>
              <a:gd name="connsiteY533" fmla="*/ 2858873 h 4420427"/>
              <a:gd name="connsiteX534" fmla="*/ 3976774 w 4439724"/>
              <a:gd name="connsiteY534" fmla="*/ 2867465 h 4420427"/>
              <a:gd name="connsiteX535" fmla="*/ 3961772 w 4439724"/>
              <a:gd name="connsiteY535" fmla="*/ 2871761 h 4420427"/>
              <a:gd name="connsiteX536" fmla="*/ 3951056 w 4439724"/>
              <a:gd name="connsiteY536" fmla="*/ 2878205 h 4420427"/>
              <a:gd name="connsiteX537" fmla="*/ 3929623 w 4439724"/>
              <a:gd name="connsiteY537" fmla="*/ 2884649 h 4420427"/>
              <a:gd name="connsiteX538" fmla="*/ 3910335 w 4439724"/>
              <a:gd name="connsiteY538" fmla="*/ 2891092 h 4420427"/>
              <a:gd name="connsiteX539" fmla="*/ 3888902 w 4439724"/>
              <a:gd name="connsiteY539" fmla="*/ 2895388 h 4420427"/>
              <a:gd name="connsiteX540" fmla="*/ 3865327 w 4439724"/>
              <a:gd name="connsiteY540" fmla="*/ 2903980 h 4420427"/>
              <a:gd name="connsiteX541" fmla="*/ 3861041 w 4439724"/>
              <a:gd name="connsiteY541" fmla="*/ 2903980 h 4420427"/>
              <a:gd name="connsiteX542" fmla="*/ 3858897 w 4439724"/>
              <a:gd name="connsiteY542" fmla="*/ 2906128 h 4420427"/>
              <a:gd name="connsiteX543" fmla="*/ 3856754 w 4439724"/>
              <a:gd name="connsiteY543" fmla="*/ 2906128 h 4420427"/>
              <a:gd name="connsiteX544" fmla="*/ 3850325 w 4439724"/>
              <a:gd name="connsiteY544" fmla="*/ 2908276 h 4420427"/>
              <a:gd name="connsiteX545" fmla="*/ 3843895 w 4439724"/>
              <a:gd name="connsiteY545" fmla="*/ 2908276 h 4420427"/>
              <a:gd name="connsiteX546" fmla="*/ 3831036 w 4439724"/>
              <a:gd name="connsiteY546" fmla="*/ 2912572 h 4420427"/>
              <a:gd name="connsiteX547" fmla="*/ 3818176 w 4439724"/>
              <a:gd name="connsiteY547" fmla="*/ 2912572 h 4420427"/>
              <a:gd name="connsiteX548" fmla="*/ 3696013 w 4439724"/>
              <a:gd name="connsiteY548" fmla="*/ 2921164 h 4420427"/>
              <a:gd name="connsiteX549" fmla="*/ 3687440 w 4439724"/>
              <a:gd name="connsiteY549" fmla="*/ 2921164 h 4420427"/>
              <a:gd name="connsiteX550" fmla="*/ 3676724 w 4439724"/>
              <a:gd name="connsiteY550" fmla="*/ 2921164 h 4420427"/>
              <a:gd name="connsiteX551" fmla="*/ 3659578 w 4439724"/>
              <a:gd name="connsiteY551" fmla="*/ 2919016 h 4420427"/>
              <a:gd name="connsiteX552" fmla="*/ 3644576 w 4439724"/>
              <a:gd name="connsiteY552" fmla="*/ 2919016 h 4420427"/>
              <a:gd name="connsiteX553" fmla="*/ 3633860 w 4439724"/>
              <a:gd name="connsiteY553" fmla="*/ 2916868 h 4420427"/>
              <a:gd name="connsiteX554" fmla="*/ 3616714 w 4439724"/>
              <a:gd name="connsiteY554" fmla="*/ 2914720 h 4420427"/>
              <a:gd name="connsiteX555" fmla="*/ 3608141 w 4439724"/>
              <a:gd name="connsiteY555" fmla="*/ 2914720 h 4420427"/>
              <a:gd name="connsiteX556" fmla="*/ 3605998 w 4439724"/>
              <a:gd name="connsiteY556" fmla="*/ 2914720 h 4420427"/>
              <a:gd name="connsiteX557" fmla="*/ 3603855 w 4439724"/>
              <a:gd name="connsiteY557" fmla="*/ 2914720 h 4420427"/>
              <a:gd name="connsiteX558" fmla="*/ 3601712 w 4439724"/>
              <a:gd name="connsiteY558" fmla="*/ 2914720 h 4420427"/>
              <a:gd name="connsiteX559" fmla="*/ 3595282 w 4439724"/>
              <a:gd name="connsiteY559" fmla="*/ 2914720 h 4420427"/>
              <a:gd name="connsiteX560" fmla="*/ 3590996 w 4439724"/>
              <a:gd name="connsiteY560" fmla="*/ 2912572 h 4420427"/>
              <a:gd name="connsiteX561" fmla="*/ 3584566 w 4439724"/>
              <a:gd name="connsiteY561" fmla="*/ 2912572 h 4420427"/>
              <a:gd name="connsiteX562" fmla="*/ 3582423 w 4439724"/>
              <a:gd name="connsiteY562" fmla="*/ 2912572 h 4420427"/>
              <a:gd name="connsiteX563" fmla="*/ 3580279 w 4439724"/>
              <a:gd name="connsiteY563" fmla="*/ 2912572 h 4420427"/>
              <a:gd name="connsiteX564" fmla="*/ 3578136 w 4439724"/>
              <a:gd name="connsiteY564" fmla="*/ 2912572 h 4420427"/>
              <a:gd name="connsiteX565" fmla="*/ 3575993 w 4439724"/>
              <a:gd name="connsiteY565" fmla="*/ 2912572 h 4420427"/>
              <a:gd name="connsiteX566" fmla="*/ 3569563 w 4439724"/>
              <a:gd name="connsiteY566" fmla="*/ 2912572 h 4420427"/>
              <a:gd name="connsiteX567" fmla="*/ 3537415 w 4439724"/>
              <a:gd name="connsiteY567" fmla="*/ 2912572 h 4420427"/>
              <a:gd name="connsiteX568" fmla="*/ 3503124 w 4439724"/>
              <a:gd name="connsiteY568" fmla="*/ 2914720 h 4420427"/>
              <a:gd name="connsiteX569" fmla="*/ 3473119 w 4439724"/>
              <a:gd name="connsiteY569" fmla="*/ 2919016 h 4420427"/>
              <a:gd name="connsiteX570" fmla="*/ 3443114 w 4439724"/>
              <a:gd name="connsiteY570" fmla="*/ 2925460 h 4420427"/>
              <a:gd name="connsiteX571" fmla="*/ 3410965 w 4439724"/>
              <a:gd name="connsiteY571" fmla="*/ 2934052 h 4420427"/>
              <a:gd name="connsiteX572" fmla="*/ 3380960 w 4439724"/>
              <a:gd name="connsiteY572" fmla="*/ 2942643 h 4420427"/>
              <a:gd name="connsiteX573" fmla="*/ 3348812 w 4439724"/>
              <a:gd name="connsiteY573" fmla="*/ 2951235 h 4420427"/>
              <a:gd name="connsiteX574" fmla="*/ 3318807 w 4439724"/>
              <a:gd name="connsiteY574" fmla="*/ 2966271 h 4420427"/>
              <a:gd name="connsiteX575" fmla="*/ 3301662 w 4439724"/>
              <a:gd name="connsiteY575" fmla="*/ 2972715 h 4420427"/>
              <a:gd name="connsiteX576" fmla="*/ 3280229 w 4439724"/>
              <a:gd name="connsiteY576" fmla="*/ 2983455 h 4420427"/>
              <a:gd name="connsiteX577" fmla="*/ 3233079 w 4439724"/>
              <a:gd name="connsiteY577" fmla="*/ 3011378 h 4420427"/>
              <a:gd name="connsiteX578" fmla="*/ 3185928 w 4439724"/>
              <a:gd name="connsiteY578" fmla="*/ 3041450 h 4420427"/>
              <a:gd name="connsiteX579" fmla="*/ 3145207 w 4439724"/>
              <a:gd name="connsiteY579" fmla="*/ 3075817 h 4420427"/>
              <a:gd name="connsiteX580" fmla="*/ 3102342 w 4439724"/>
              <a:gd name="connsiteY580" fmla="*/ 3112332 h 4420427"/>
              <a:gd name="connsiteX581" fmla="*/ 3102342 w 4439724"/>
              <a:gd name="connsiteY581" fmla="*/ 3116628 h 4420427"/>
              <a:gd name="connsiteX582" fmla="*/ 3076624 w 4439724"/>
              <a:gd name="connsiteY582" fmla="*/ 3144552 h 4420427"/>
              <a:gd name="connsiteX583" fmla="*/ 3053049 w 4439724"/>
              <a:gd name="connsiteY583" fmla="*/ 3172475 h 4420427"/>
              <a:gd name="connsiteX584" fmla="*/ 3029473 w 4439724"/>
              <a:gd name="connsiteY584" fmla="*/ 3202546 h 4420427"/>
              <a:gd name="connsiteX585" fmla="*/ 3012327 w 4439724"/>
              <a:gd name="connsiteY585" fmla="*/ 3232618 h 4420427"/>
              <a:gd name="connsiteX586" fmla="*/ 2988752 w 4439724"/>
              <a:gd name="connsiteY586" fmla="*/ 3271281 h 4420427"/>
              <a:gd name="connsiteX587" fmla="*/ 2969463 w 4439724"/>
              <a:gd name="connsiteY587" fmla="*/ 3314240 h 4420427"/>
              <a:gd name="connsiteX588" fmla="*/ 2950174 w 4439724"/>
              <a:gd name="connsiteY588" fmla="*/ 3357199 h 4420427"/>
              <a:gd name="connsiteX589" fmla="*/ 2937315 w 4439724"/>
              <a:gd name="connsiteY589" fmla="*/ 3400159 h 4420427"/>
              <a:gd name="connsiteX590" fmla="*/ 2926598 w 4439724"/>
              <a:gd name="connsiteY590" fmla="*/ 3445266 h 4420427"/>
              <a:gd name="connsiteX591" fmla="*/ 2920169 w 4439724"/>
              <a:gd name="connsiteY591" fmla="*/ 3490373 h 4420427"/>
              <a:gd name="connsiteX592" fmla="*/ 2915882 w 4439724"/>
              <a:gd name="connsiteY592" fmla="*/ 3533332 h 4420427"/>
              <a:gd name="connsiteX593" fmla="*/ 2915882 w 4439724"/>
              <a:gd name="connsiteY593" fmla="*/ 3580587 h 4420427"/>
              <a:gd name="connsiteX594" fmla="*/ 2918026 w 4439724"/>
              <a:gd name="connsiteY594" fmla="*/ 3595623 h 4420427"/>
              <a:gd name="connsiteX595" fmla="*/ 2918026 w 4439724"/>
              <a:gd name="connsiteY595" fmla="*/ 3606363 h 4420427"/>
              <a:gd name="connsiteX596" fmla="*/ 2918026 w 4439724"/>
              <a:gd name="connsiteY596" fmla="*/ 3608511 h 4420427"/>
              <a:gd name="connsiteX597" fmla="*/ 2918026 w 4439724"/>
              <a:gd name="connsiteY597" fmla="*/ 3617102 h 4420427"/>
              <a:gd name="connsiteX598" fmla="*/ 2918026 w 4439724"/>
              <a:gd name="connsiteY598" fmla="*/ 3621398 h 4420427"/>
              <a:gd name="connsiteX599" fmla="*/ 2920169 w 4439724"/>
              <a:gd name="connsiteY599" fmla="*/ 3623546 h 4420427"/>
              <a:gd name="connsiteX600" fmla="*/ 2920169 w 4439724"/>
              <a:gd name="connsiteY600" fmla="*/ 3629990 h 4420427"/>
              <a:gd name="connsiteX601" fmla="*/ 2920169 w 4439724"/>
              <a:gd name="connsiteY601" fmla="*/ 3638582 h 4420427"/>
              <a:gd name="connsiteX602" fmla="*/ 2920169 w 4439724"/>
              <a:gd name="connsiteY602" fmla="*/ 3640730 h 4420427"/>
              <a:gd name="connsiteX603" fmla="*/ 2922312 w 4439724"/>
              <a:gd name="connsiteY603" fmla="*/ 3645026 h 4420427"/>
              <a:gd name="connsiteX604" fmla="*/ 2922312 w 4439724"/>
              <a:gd name="connsiteY604" fmla="*/ 3660062 h 4420427"/>
              <a:gd name="connsiteX605" fmla="*/ 2924455 w 4439724"/>
              <a:gd name="connsiteY605" fmla="*/ 3683689 h 4420427"/>
              <a:gd name="connsiteX606" fmla="*/ 2924455 w 4439724"/>
              <a:gd name="connsiteY606" fmla="*/ 3694429 h 4420427"/>
              <a:gd name="connsiteX607" fmla="*/ 2924455 w 4439724"/>
              <a:gd name="connsiteY607" fmla="*/ 3696577 h 4420427"/>
              <a:gd name="connsiteX608" fmla="*/ 2915882 w 4439724"/>
              <a:gd name="connsiteY608" fmla="*/ 3819011 h 4420427"/>
              <a:gd name="connsiteX609" fmla="*/ 2915882 w 4439724"/>
              <a:gd name="connsiteY609" fmla="*/ 3827602 h 4420427"/>
              <a:gd name="connsiteX610" fmla="*/ 2913739 w 4439724"/>
              <a:gd name="connsiteY610" fmla="*/ 3840490 h 4420427"/>
              <a:gd name="connsiteX611" fmla="*/ 2911596 w 4439724"/>
              <a:gd name="connsiteY611" fmla="*/ 3840490 h 4420427"/>
              <a:gd name="connsiteX612" fmla="*/ 2909453 w 4439724"/>
              <a:gd name="connsiteY612" fmla="*/ 3853378 h 4420427"/>
              <a:gd name="connsiteX613" fmla="*/ 2907310 w 4439724"/>
              <a:gd name="connsiteY613" fmla="*/ 3857674 h 4420427"/>
              <a:gd name="connsiteX614" fmla="*/ 2907310 w 4439724"/>
              <a:gd name="connsiteY614" fmla="*/ 3861970 h 4420427"/>
              <a:gd name="connsiteX615" fmla="*/ 2905166 w 4439724"/>
              <a:gd name="connsiteY615" fmla="*/ 3870562 h 4420427"/>
              <a:gd name="connsiteX616" fmla="*/ 2898737 w 4439724"/>
              <a:gd name="connsiteY616" fmla="*/ 3889893 h 4420427"/>
              <a:gd name="connsiteX617" fmla="*/ 2894450 w 4439724"/>
              <a:gd name="connsiteY617" fmla="*/ 3907077 h 4420427"/>
              <a:gd name="connsiteX618" fmla="*/ 2888021 w 4439724"/>
              <a:gd name="connsiteY618" fmla="*/ 3932852 h 4420427"/>
              <a:gd name="connsiteX619" fmla="*/ 2881591 w 4439724"/>
              <a:gd name="connsiteY619" fmla="*/ 3950036 h 4420427"/>
              <a:gd name="connsiteX620" fmla="*/ 2881591 w 4439724"/>
              <a:gd name="connsiteY620" fmla="*/ 3952184 h 4420427"/>
              <a:gd name="connsiteX621" fmla="*/ 2870875 w 4439724"/>
              <a:gd name="connsiteY621" fmla="*/ 3971516 h 4420427"/>
              <a:gd name="connsiteX622" fmla="*/ 2864445 w 4439724"/>
              <a:gd name="connsiteY622" fmla="*/ 3988699 h 4420427"/>
              <a:gd name="connsiteX623" fmla="*/ 2862302 w 4439724"/>
              <a:gd name="connsiteY623" fmla="*/ 3995143 h 4420427"/>
              <a:gd name="connsiteX624" fmla="*/ 2853729 w 4439724"/>
              <a:gd name="connsiteY624" fmla="*/ 4014475 h 4420427"/>
              <a:gd name="connsiteX625" fmla="*/ 2843013 w 4439724"/>
              <a:gd name="connsiteY625" fmla="*/ 4031658 h 4420427"/>
              <a:gd name="connsiteX626" fmla="*/ 2832297 w 4439724"/>
              <a:gd name="connsiteY626" fmla="*/ 4053138 h 4420427"/>
              <a:gd name="connsiteX627" fmla="*/ 2821581 w 4439724"/>
              <a:gd name="connsiteY627" fmla="*/ 4068174 h 4420427"/>
              <a:gd name="connsiteX628" fmla="*/ 2819438 w 4439724"/>
              <a:gd name="connsiteY628" fmla="*/ 4070322 h 4420427"/>
              <a:gd name="connsiteX629" fmla="*/ 2813008 w 4439724"/>
              <a:gd name="connsiteY629" fmla="*/ 4085357 h 4420427"/>
              <a:gd name="connsiteX630" fmla="*/ 2802292 w 4439724"/>
              <a:gd name="connsiteY630" fmla="*/ 4104689 h 4420427"/>
              <a:gd name="connsiteX631" fmla="*/ 2800149 w 4439724"/>
              <a:gd name="connsiteY631" fmla="*/ 4104689 h 4420427"/>
              <a:gd name="connsiteX632" fmla="*/ 2780860 w 4439724"/>
              <a:gd name="connsiteY632" fmla="*/ 4132613 h 4420427"/>
              <a:gd name="connsiteX633" fmla="*/ 2759428 w 4439724"/>
              <a:gd name="connsiteY633" fmla="*/ 4158388 h 4420427"/>
              <a:gd name="connsiteX634" fmla="*/ 2737996 w 4439724"/>
              <a:gd name="connsiteY634" fmla="*/ 4184164 h 4420427"/>
              <a:gd name="connsiteX635" fmla="*/ 2718707 w 4439724"/>
              <a:gd name="connsiteY635" fmla="*/ 4203495 h 4420427"/>
              <a:gd name="connsiteX636" fmla="*/ 2718707 w 4439724"/>
              <a:gd name="connsiteY636" fmla="*/ 4207791 h 4420427"/>
              <a:gd name="connsiteX637" fmla="*/ 2688702 w 4439724"/>
              <a:gd name="connsiteY637" fmla="*/ 4233567 h 4420427"/>
              <a:gd name="connsiteX638" fmla="*/ 2658697 w 4439724"/>
              <a:gd name="connsiteY638" fmla="*/ 4257194 h 4420427"/>
              <a:gd name="connsiteX639" fmla="*/ 2626548 w 4439724"/>
              <a:gd name="connsiteY639" fmla="*/ 4280822 h 4420427"/>
              <a:gd name="connsiteX640" fmla="*/ 2596543 w 4439724"/>
              <a:gd name="connsiteY640" fmla="*/ 4304449 h 4420427"/>
              <a:gd name="connsiteX641" fmla="*/ 2553679 w 4439724"/>
              <a:gd name="connsiteY641" fmla="*/ 4328077 h 4420427"/>
              <a:gd name="connsiteX642" fmla="*/ 2512958 w 4439724"/>
              <a:gd name="connsiteY642" fmla="*/ 4349556 h 4420427"/>
              <a:gd name="connsiteX643" fmla="*/ 2467950 w 4439724"/>
              <a:gd name="connsiteY643" fmla="*/ 4368888 h 4420427"/>
              <a:gd name="connsiteX644" fmla="*/ 2422943 w 4439724"/>
              <a:gd name="connsiteY644" fmla="*/ 4383924 h 4420427"/>
              <a:gd name="connsiteX645" fmla="*/ 2377935 w 4439724"/>
              <a:gd name="connsiteY645" fmla="*/ 4396811 h 4420427"/>
              <a:gd name="connsiteX646" fmla="*/ 2330785 w 4439724"/>
              <a:gd name="connsiteY646" fmla="*/ 4405403 h 4420427"/>
              <a:gd name="connsiteX647" fmla="*/ 2283634 w 4439724"/>
              <a:gd name="connsiteY647" fmla="*/ 4409699 h 4420427"/>
              <a:gd name="connsiteX648" fmla="*/ 2234340 w 4439724"/>
              <a:gd name="connsiteY648" fmla="*/ 4413995 h 4420427"/>
              <a:gd name="connsiteX649" fmla="*/ 2225767 w 4439724"/>
              <a:gd name="connsiteY649" fmla="*/ 4413995 h 4420427"/>
              <a:gd name="connsiteX650" fmla="*/ 2215051 w 4439724"/>
              <a:gd name="connsiteY650" fmla="*/ 4413995 h 4420427"/>
              <a:gd name="connsiteX651" fmla="*/ 2215051 w 4439724"/>
              <a:gd name="connsiteY651" fmla="*/ 4411847 h 4420427"/>
              <a:gd name="connsiteX652" fmla="*/ 2180760 w 4439724"/>
              <a:gd name="connsiteY652" fmla="*/ 4411847 h 4420427"/>
              <a:gd name="connsiteX653" fmla="*/ 2146468 w 4439724"/>
              <a:gd name="connsiteY653" fmla="*/ 4409699 h 4420427"/>
              <a:gd name="connsiteX654" fmla="*/ 2112177 w 4439724"/>
              <a:gd name="connsiteY654" fmla="*/ 4405403 h 4420427"/>
              <a:gd name="connsiteX655" fmla="*/ 2075742 w 4439724"/>
              <a:gd name="connsiteY655" fmla="*/ 4401107 h 4420427"/>
              <a:gd name="connsiteX656" fmla="*/ 2043594 w 4439724"/>
              <a:gd name="connsiteY656" fmla="*/ 4390368 h 4420427"/>
              <a:gd name="connsiteX657" fmla="*/ 2009302 w 4439724"/>
              <a:gd name="connsiteY657" fmla="*/ 4381776 h 4420427"/>
              <a:gd name="connsiteX658" fmla="*/ 1975011 w 4439724"/>
              <a:gd name="connsiteY658" fmla="*/ 4373184 h 4420427"/>
              <a:gd name="connsiteX659" fmla="*/ 1945006 w 4439724"/>
              <a:gd name="connsiteY659" fmla="*/ 4358148 h 4420427"/>
              <a:gd name="connsiteX660" fmla="*/ 1923574 w 4439724"/>
              <a:gd name="connsiteY660" fmla="*/ 4351704 h 4420427"/>
              <a:gd name="connsiteX661" fmla="*/ 1904285 w 4439724"/>
              <a:gd name="connsiteY661" fmla="*/ 4340965 h 4420427"/>
              <a:gd name="connsiteX662" fmla="*/ 1854991 w 4439724"/>
              <a:gd name="connsiteY662" fmla="*/ 4315189 h 4420427"/>
              <a:gd name="connsiteX663" fmla="*/ 1807840 w 4439724"/>
              <a:gd name="connsiteY663" fmla="*/ 4282970 h 4420427"/>
              <a:gd name="connsiteX664" fmla="*/ 1760689 w 4439724"/>
              <a:gd name="connsiteY664" fmla="*/ 4248602 h 4420427"/>
              <a:gd name="connsiteX665" fmla="*/ 1719968 w 4439724"/>
              <a:gd name="connsiteY665" fmla="*/ 4212087 h 4420427"/>
              <a:gd name="connsiteX666" fmla="*/ 1713539 w 4439724"/>
              <a:gd name="connsiteY666" fmla="*/ 4203495 h 4420427"/>
              <a:gd name="connsiteX667" fmla="*/ 1689963 w 4439724"/>
              <a:gd name="connsiteY667" fmla="*/ 4177720 h 4420427"/>
              <a:gd name="connsiteX668" fmla="*/ 1666388 w 4439724"/>
              <a:gd name="connsiteY668" fmla="*/ 4154092 h 4420427"/>
              <a:gd name="connsiteX669" fmla="*/ 1644956 w 4439724"/>
              <a:gd name="connsiteY669" fmla="*/ 4124021 h 4420427"/>
              <a:gd name="connsiteX670" fmla="*/ 1625667 w 4439724"/>
              <a:gd name="connsiteY670" fmla="*/ 4096097 h 4420427"/>
              <a:gd name="connsiteX671" fmla="*/ 1604235 w 4439724"/>
              <a:gd name="connsiteY671" fmla="*/ 4066026 h 4420427"/>
              <a:gd name="connsiteX672" fmla="*/ 1589232 w 4439724"/>
              <a:gd name="connsiteY672" fmla="*/ 4035954 h 4420427"/>
              <a:gd name="connsiteX673" fmla="*/ 1572087 w 4439724"/>
              <a:gd name="connsiteY673" fmla="*/ 4005883 h 4420427"/>
              <a:gd name="connsiteX674" fmla="*/ 1559227 w 4439724"/>
              <a:gd name="connsiteY674" fmla="*/ 3975812 h 4420427"/>
              <a:gd name="connsiteX675" fmla="*/ 1559227 w 4439724"/>
              <a:gd name="connsiteY675" fmla="*/ 3973664 h 4420427"/>
              <a:gd name="connsiteX676" fmla="*/ 1546368 w 4439724"/>
              <a:gd name="connsiteY676" fmla="*/ 3941444 h 4420427"/>
              <a:gd name="connsiteX677" fmla="*/ 1535652 w 4439724"/>
              <a:gd name="connsiteY677" fmla="*/ 3907077 h 4420427"/>
              <a:gd name="connsiteX678" fmla="*/ 1524936 w 4439724"/>
              <a:gd name="connsiteY678" fmla="*/ 3874857 h 4420427"/>
              <a:gd name="connsiteX679" fmla="*/ 1518506 w 4439724"/>
              <a:gd name="connsiteY679" fmla="*/ 3840490 h 4420427"/>
              <a:gd name="connsiteX680" fmla="*/ 1514220 w 4439724"/>
              <a:gd name="connsiteY680" fmla="*/ 3808271 h 4420427"/>
              <a:gd name="connsiteX681" fmla="*/ 1509933 w 4439724"/>
              <a:gd name="connsiteY681" fmla="*/ 3773903 h 4420427"/>
              <a:gd name="connsiteX682" fmla="*/ 1507790 w 4439724"/>
              <a:gd name="connsiteY682" fmla="*/ 3737388 h 4420427"/>
              <a:gd name="connsiteX683" fmla="*/ 1505647 w 4439724"/>
              <a:gd name="connsiteY683" fmla="*/ 3703021 h 4420427"/>
              <a:gd name="connsiteX684" fmla="*/ 1507790 w 4439724"/>
              <a:gd name="connsiteY684" fmla="*/ 3664358 h 4420427"/>
              <a:gd name="connsiteX685" fmla="*/ 1509933 w 4439724"/>
              <a:gd name="connsiteY685" fmla="*/ 3629990 h 4420427"/>
              <a:gd name="connsiteX686" fmla="*/ 1514220 w 4439724"/>
              <a:gd name="connsiteY686" fmla="*/ 3597771 h 4420427"/>
              <a:gd name="connsiteX687" fmla="*/ 1518506 w 4439724"/>
              <a:gd name="connsiteY687" fmla="*/ 3561256 h 4420427"/>
              <a:gd name="connsiteX688" fmla="*/ 1524936 w 4439724"/>
              <a:gd name="connsiteY688" fmla="*/ 3529036 h 4420427"/>
              <a:gd name="connsiteX689" fmla="*/ 1537795 w 4439724"/>
              <a:gd name="connsiteY689" fmla="*/ 3494669 h 4420427"/>
              <a:gd name="connsiteX690" fmla="*/ 1548511 w 4439724"/>
              <a:gd name="connsiteY690" fmla="*/ 3456006 h 4420427"/>
              <a:gd name="connsiteX691" fmla="*/ 1561370 w 4439724"/>
              <a:gd name="connsiteY691" fmla="*/ 3425934 h 4420427"/>
              <a:gd name="connsiteX692" fmla="*/ 1574230 w 4439724"/>
              <a:gd name="connsiteY692" fmla="*/ 3395863 h 4420427"/>
              <a:gd name="connsiteX693" fmla="*/ 1589232 w 4439724"/>
              <a:gd name="connsiteY693" fmla="*/ 3365791 h 4420427"/>
              <a:gd name="connsiteX694" fmla="*/ 1606378 w 4439724"/>
              <a:gd name="connsiteY694" fmla="*/ 3335720 h 4420427"/>
              <a:gd name="connsiteX695" fmla="*/ 1625667 w 4439724"/>
              <a:gd name="connsiteY695" fmla="*/ 3307796 h 4420427"/>
              <a:gd name="connsiteX696" fmla="*/ 1644956 w 4439724"/>
              <a:gd name="connsiteY696" fmla="*/ 3279873 h 4420427"/>
              <a:gd name="connsiteX697" fmla="*/ 1666388 w 4439724"/>
              <a:gd name="connsiteY697" fmla="*/ 3251950 h 4420427"/>
              <a:gd name="connsiteX698" fmla="*/ 1689963 w 4439724"/>
              <a:gd name="connsiteY698" fmla="*/ 3226174 h 4420427"/>
              <a:gd name="connsiteX699" fmla="*/ 1711396 w 4439724"/>
              <a:gd name="connsiteY699" fmla="*/ 3200399 h 4420427"/>
              <a:gd name="connsiteX700" fmla="*/ 1732828 w 4439724"/>
              <a:gd name="connsiteY700" fmla="*/ 3178919 h 4420427"/>
              <a:gd name="connsiteX701" fmla="*/ 1760689 w 4439724"/>
              <a:gd name="connsiteY701" fmla="*/ 3157439 h 4420427"/>
              <a:gd name="connsiteX702" fmla="*/ 1786408 w 4439724"/>
              <a:gd name="connsiteY702" fmla="*/ 3135960 h 4420427"/>
              <a:gd name="connsiteX703" fmla="*/ 1812127 w 4439724"/>
              <a:gd name="connsiteY703" fmla="*/ 3118776 h 4420427"/>
              <a:gd name="connsiteX704" fmla="*/ 1814270 w 4439724"/>
              <a:gd name="connsiteY704" fmla="*/ 3116628 h 4420427"/>
              <a:gd name="connsiteX705" fmla="*/ 1822843 w 4439724"/>
              <a:gd name="connsiteY705" fmla="*/ 3110184 h 4420427"/>
              <a:gd name="connsiteX706" fmla="*/ 1833559 w 4439724"/>
              <a:gd name="connsiteY706" fmla="*/ 3103740 h 4420427"/>
              <a:gd name="connsiteX707" fmla="*/ 1837845 w 4439724"/>
              <a:gd name="connsiteY707" fmla="*/ 3101592 h 4420427"/>
              <a:gd name="connsiteX708" fmla="*/ 1850705 w 4439724"/>
              <a:gd name="connsiteY708" fmla="*/ 3095149 h 4420427"/>
              <a:gd name="connsiteX709" fmla="*/ 1865707 w 4439724"/>
              <a:gd name="connsiteY709" fmla="*/ 3082261 h 4420427"/>
              <a:gd name="connsiteX710" fmla="*/ 1887139 w 4439724"/>
              <a:gd name="connsiteY710" fmla="*/ 3073669 h 4420427"/>
              <a:gd name="connsiteX711" fmla="*/ 1904285 w 4439724"/>
              <a:gd name="connsiteY711" fmla="*/ 3065077 h 4420427"/>
              <a:gd name="connsiteX712" fmla="*/ 1923574 w 4439724"/>
              <a:gd name="connsiteY712" fmla="*/ 3054337 h 4420427"/>
              <a:gd name="connsiteX713" fmla="*/ 1936433 w 4439724"/>
              <a:gd name="connsiteY713" fmla="*/ 3050041 h 4420427"/>
              <a:gd name="connsiteX714" fmla="*/ 1942863 w 4439724"/>
              <a:gd name="connsiteY714" fmla="*/ 3045745 h 4420427"/>
              <a:gd name="connsiteX715" fmla="*/ 1957865 w 4439724"/>
              <a:gd name="connsiteY715" fmla="*/ 3041450 h 4420427"/>
              <a:gd name="connsiteX716" fmla="*/ 1966438 w 4439724"/>
              <a:gd name="connsiteY716" fmla="*/ 3037154 h 4420427"/>
              <a:gd name="connsiteX717" fmla="*/ 1968581 w 4439724"/>
              <a:gd name="connsiteY717" fmla="*/ 3037154 h 4420427"/>
              <a:gd name="connsiteX718" fmla="*/ 1972868 w 4439724"/>
              <a:gd name="connsiteY718" fmla="*/ 3032858 h 4420427"/>
              <a:gd name="connsiteX719" fmla="*/ 1981441 w 4439724"/>
              <a:gd name="connsiteY719" fmla="*/ 3030710 h 4420427"/>
              <a:gd name="connsiteX720" fmla="*/ 1990013 w 4439724"/>
              <a:gd name="connsiteY720" fmla="*/ 3028562 h 4420427"/>
              <a:gd name="connsiteX721" fmla="*/ 1992157 w 4439724"/>
              <a:gd name="connsiteY721" fmla="*/ 3028562 h 4420427"/>
              <a:gd name="connsiteX722" fmla="*/ 2017875 w 4439724"/>
              <a:gd name="connsiteY722" fmla="*/ 3019970 h 4420427"/>
              <a:gd name="connsiteX723" fmla="*/ 2045737 w 4439724"/>
              <a:gd name="connsiteY723" fmla="*/ 3013526 h 4420427"/>
              <a:gd name="connsiteX724" fmla="*/ 2056453 w 4439724"/>
              <a:gd name="connsiteY724" fmla="*/ 3011378 h 4420427"/>
              <a:gd name="connsiteX725" fmla="*/ 2067169 w 4439724"/>
              <a:gd name="connsiteY725" fmla="*/ 3009230 h 4420427"/>
              <a:gd name="connsiteX726" fmla="*/ 2073599 w 4439724"/>
              <a:gd name="connsiteY726" fmla="*/ 3004934 h 4420427"/>
              <a:gd name="connsiteX727" fmla="*/ 2086458 w 4439724"/>
              <a:gd name="connsiteY727" fmla="*/ 3000638 h 4420427"/>
              <a:gd name="connsiteX728" fmla="*/ 2099317 w 4439724"/>
              <a:gd name="connsiteY728" fmla="*/ 3000638 h 4420427"/>
              <a:gd name="connsiteX729" fmla="*/ 2225767 w 4439724"/>
              <a:gd name="connsiteY729" fmla="*/ 2992047 h 4420427"/>
              <a:gd name="connsiteX730" fmla="*/ 2230054 w 4439724"/>
              <a:gd name="connsiteY730" fmla="*/ 2992047 h 4420427"/>
              <a:gd name="connsiteX731" fmla="*/ 2240770 w 4439724"/>
              <a:gd name="connsiteY731" fmla="*/ 2992047 h 4420427"/>
              <a:gd name="connsiteX732" fmla="*/ 2260059 w 4439724"/>
              <a:gd name="connsiteY732" fmla="*/ 2994194 h 4420427"/>
              <a:gd name="connsiteX733" fmla="*/ 2279347 w 4439724"/>
              <a:gd name="connsiteY733" fmla="*/ 2994194 h 4420427"/>
              <a:gd name="connsiteX734" fmla="*/ 2290064 w 4439724"/>
              <a:gd name="connsiteY734" fmla="*/ 2996342 h 4420427"/>
              <a:gd name="connsiteX735" fmla="*/ 2309352 w 4439724"/>
              <a:gd name="connsiteY735" fmla="*/ 2998490 h 4420427"/>
              <a:gd name="connsiteX736" fmla="*/ 2311496 w 4439724"/>
              <a:gd name="connsiteY736" fmla="*/ 2998490 h 4420427"/>
              <a:gd name="connsiteX737" fmla="*/ 2315782 w 4439724"/>
              <a:gd name="connsiteY737" fmla="*/ 2998490 h 4420427"/>
              <a:gd name="connsiteX738" fmla="*/ 2326498 w 4439724"/>
              <a:gd name="connsiteY738" fmla="*/ 3000638 h 4420427"/>
              <a:gd name="connsiteX739" fmla="*/ 2335071 w 4439724"/>
              <a:gd name="connsiteY739" fmla="*/ 3000638 h 4420427"/>
              <a:gd name="connsiteX740" fmla="*/ 2337214 w 4439724"/>
              <a:gd name="connsiteY740" fmla="*/ 3000638 h 4420427"/>
              <a:gd name="connsiteX741" fmla="*/ 2339357 w 4439724"/>
              <a:gd name="connsiteY741" fmla="*/ 3000638 h 4420427"/>
              <a:gd name="connsiteX742" fmla="*/ 2341501 w 4439724"/>
              <a:gd name="connsiteY742" fmla="*/ 3000638 h 4420427"/>
              <a:gd name="connsiteX743" fmla="*/ 2345787 w 4439724"/>
              <a:gd name="connsiteY743" fmla="*/ 3000638 h 4420427"/>
              <a:gd name="connsiteX744" fmla="*/ 2352217 w 4439724"/>
              <a:gd name="connsiteY744" fmla="*/ 3000638 h 4420427"/>
              <a:gd name="connsiteX745" fmla="*/ 2384365 w 4439724"/>
              <a:gd name="connsiteY745" fmla="*/ 3000638 h 4420427"/>
              <a:gd name="connsiteX746" fmla="*/ 2414370 w 4439724"/>
              <a:gd name="connsiteY746" fmla="*/ 2998490 h 4420427"/>
              <a:gd name="connsiteX747" fmla="*/ 2446518 w 4439724"/>
              <a:gd name="connsiteY747" fmla="*/ 2994194 h 4420427"/>
              <a:gd name="connsiteX748" fmla="*/ 2476523 w 4439724"/>
              <a:gd name="connsiteY748" fmla="*/ 2987751 h 4420427"/>
              <a:gd name="connsiteX749" fmla="*/ 2510815 w 4439724"/>
              <a:gd name="connsiteY749" fmla="*/ 2979159 h 4420427"/>
              <a:gd name="connsiteX750" fmla="*/ 2540820 w 4439724"/>
              <a:gd name="connsiteY750" fmla="*/ 2970567 h 4420427"/>
              <a:gd name="connsiteX751" fmla="*/ 2570825 w 4439724"/>
              <a:gd name="connsiteY751" fmla="*/ 2961975 h 4420427"/>
              <a:gd name="connsiteX752" fmla="*/ 2600830 w 4439724"/>
              <a:gd name="connsiteY752" fmla="*/ 2946939 h 4420427"/>
              <a:gd name="connsiteX753" fmla="*/ 2620119 w 4439724"/>
              <a:gd name="connsiteY753" fmla="*/ 2940495 h 4420427"/>
              <a:gd name="connsiteX754" fmla="*/ 2637264 w 4439724"/>
              <a:gd name="connsiteY754" fmla="*/ 2931904 h 4420427"/>
              <a:gd name="connsiteX755" fmla="*/ 2686558 w 4439724"/>
              <a:gd name="connsiteY755" fmla="*/ 2903980 h 4420427"/>
              <a:gd name="connsiteX756" fmla="*/ 2733709 w 4439724"/>
              <a:gd name="connsiteY756" fmla="*/ 2871761 h 4420427"/>
              <a:gd name="connsiteX757" fmla="*/ 2776573 w 4439724"/>
              <a:gd name="connsiteY757" fmla="*/ 2837393 h 4420427"/>
              <a:gd name="connsiteX758" fmla="*/ 2817295 w 4439724"/>
              <a:gd name="connsiteY758" fmla="*/ 2800878 h 4420427"/>
              <a:gd name="connsiteX759" fmla="*/ 2817295 w 4439724"/>
              <a:gd name="connsiteY759" fmla="*/ 2798730 h 4420427"/>
              <a:gd name="connsiteX760" fmla="*/ 2843013 w 4439724"/>
              <a:gd name="connsiteY760" fmla="*/ 2770807 h 4420427"/>
              <a:gd name="connsiteX761" fmla="*/ 2866588 w 4439724"/>
              <a:gd name="connsiteY761" fmla="*/ 2742883 h 4420427"/>
              <a:gd name="connsiteX762" fmla="*/ 2888021 w 4439724"/>
              <a:gd name="connsiteY762" fmla="*/ 2710664 h 4420427"/>
              <a:gd name="connsiteX763" fmla="*/ 2909453 w 4439724"/>
              <a:gd name="connsiteY763" fmla="*/ 2680592 h 4420427"/>
              <a:gd name="connsiteX764" fmla="*/ 2933028 w 4439724"/>
              <a:gd name="connsiteY764" fmla="*/ 2641929 h 4420427"/>
              <a:gd name="connsiteX765" fmla="*/ 2950174 w 4439724"/>
              <a:gd name="connsiteY765" fmla="*/ 2598970 h 4420427"/>
              <a:gd name="connsiteX766" fmla="*/ 2967320 w 4439724"/>
              <a:gd name="connsiteY766" fmla="*/ 2558159 h 4420427"/>
              <a:gd name="connsiteX767" fmla="*/ 2980179 w 4439724"/>
              <a:gd name="connsiteY767" fmla="*/ 2513052 h 4420427"/>
              <a:gd name="connsiteX768" fmla="*/ 2993039 w 4439724"/>
              <a:gd name="connsiteY768" fmla="*/ 2470093 h 4420427"/>
              <a:gd name="connsiteX769" fmla="*/ 2999468 w 4439724"/>
              <a:gd name="connsiteY769" fmla="*/ 2427133 h 4420427"/>
              <a:gd name="connsiteX770" fmla="*/ 3003755 w 4439724"/>
              <a:gd name="connsiteY770" fmla="*/ 2382026 h 4420427"/>
              <a:gd name="connsiteX771" fmla="*/ 3003755 w 4439724"/>
              <a:gd name="connsiteY771" fmla="*/ 2334771 h 4420427"/>
              <a:gd name="connsiteX772" fmla="*/ 3001611 w 4439724"/>
              <a:gd name="connsiteY772" fmla="*/ 2319735 h 4420427"/>
              <a:gd name="connsiteX773" fmla="*/ 3001611 w 4439724"/>
              <a:gd name="connsiteY773" fmla="*/ 2304700 h 4420427"/>
              <a:gd name="connsiteX774" fmla="*/ 3001611 w 4439724"/>
              <a:gd name="connsiteY774" fmla="*/ 2302552 h 4420427"/>
              <a:gd name="connsiteX775" fmla="*/ 2999468 w 4439724"/>
              <a:gd name="connsiteY775" fmla="*/ 2293960 h 4420427"/>
              <a:gd name="connsiteX776" fmla="*/ 2999468 w 4439724"/>
              <a:gd name="connsiteY776" fmla="*/ 2291812 h 4420427"/>
              <a:gd name="connsiteX777" fmla="*/ 2999468 w 4439724"/>
              <a:gd name="connsiteY777" fmla="*/ 2276776 h 4420427"/>
              <a:gd name="connsiteX778" fmla="*/ 2999468 w 4439724"/>
              <a:gd name="connsiteY778" fmla="*/ 2274628 h 4420427"/>
              <a:gd name="connsiteX779" fmla="*/ 2997325 w 4439724"/>
              <a:gd name="connsiteY779" fmla="*/ 2257445 h 4420427"/>
              <a:gd name="connsiteX780" fmla="*/ 2995182 w 4439724"/>
              <a:gd name="connsiteY780" fmla="*/ 2244557 h 4420427"/>
              <a:gd name="connsiteX781" fmla="*/ 2995182 w 4439724"/>
              <a:gd name="connsiteY781" fmla="*/ 2229521 h 4420427"/>
              <a:gd name="connsiteX782" fmla="*/ 2995182 w 4439724"/>
              <a:gd name="connsiteY782" fmla="*/ 2220929 h 4420427"/>
              <a:gd name="connsiteX783" fmla="*/ 2995182 w 4439724"/>
              <a:gd name="connsiteY783" fmla="*/ 2216633 h 4420427"/>
              <a:gd name="connsiteX784" fmla="*/ 3003755 w 4439724"/>
              <a:gd name="connsiteY784" fmla="*/ 2098496 h 4420427"/>
              <a:gd name="connsiteX785" fmla="*/ 3003755 w 4439724"/>
              <a:gd name="connsiteY785" fmla="*/ 2096348 h 4420427"/>
              <a:gd name="connsiteX786" fmla="*/ 3003755 w 4439724"/>
              <a:gd name="connsiteY786" fmla="*/ 2087756 h 4420427"/>
              <a:gd name="connsiteX787" fmla="*/ 3010184 w 4439724"/>
              <a:gd name="connsiteY787" fmla="*/ 2066276 h 4420427"/>
              <a:gd name="connsiteX788" fmla="*/ 3014471 w 4439724"/>
              <a:gd name="connsiteY788" fmla="*/ 2051241 h 4420427"/>
              <a:gd name="connsiteX789" fmla="*/ 3018757 w 4439724"/>
              <a:gd name="connsiteY789" fmla="*/ 2031909 h 4420427"/>
              <a:gd name="connsiteX790" fmla="*/ 3025187 w 4439724"/>
              <a:gd name="connsiteY790" fmla="*/ 2003986 h 4420427"/>
              <a:gd name="connsiteX791" fmla="*/ 3031616 w 4439724"/>
              <a:gd name="connsiteY791" fmla="*/ 1978210 h 4420427"/>
              <a:gd name="connsiteX792" fmla="*/ 3040189 w 4439724"/>
              <a:gd name="connsiteY792" fmla="*/ 1961026 h 4420427"/>
              <a:gd name="connsiteX793" fmla="*/ 3048762 w 4439724"/>
              <a:gd name="connsiteY793" fmla="*/ 1943843 h 4420427"/>
              <a:gd name="connsiteX794" fmla="*/ 3055192 w 4439724"/>
              <a:gd name="connsiteY794" fmla="*/ 1924511 h 4420427"/>
              <a:gd name="connsiteX795" fmla="*/ 3057335 w 4439724"/>
              <a:gd name="connsiteY795" fmla="*/ 1922363 h 4420427"/>
              <a:gd name="connsiteX796" fmla="*/ 3065908 w 4439724"/>
              <a:gd name="connsiteY796" fmla="*/ 1905179 h 4420427"/>
              <a:gd name="connsiteX797" fmla="*/ 3076624 w 4439724"/>
              <a:gd name="connsiteY797" fmla="*/ 1881552 h 4420427"/>
              <a:gd name="connsiteX798" fmla="*/ 3089483 w 4439724"/>
              <a:gd name="connsiteY798" fmla="*/ 1860072 h 4420427"/>
              <a:gd name="connsiteX799" fmla="*/ 3098056 w 4439724"/>
              <a:gd name="connsiteY799" fmla="*/ 1845037 h 4420427"/>
              <a:gd name="connsiteX800" fmla="*/ 3100199 w 4439724"/>
              <a:gd name="connsiteY800" fmla="*/ 1842889 h 4420427"/>
              <a:gd name="connsiteX801" fmla="*/ 3100199 w 4439724"/>
              <a:gd name="connsiteY801" fmla="*/ 1840741 h 4420427"/>
              <a:gd name="connsiteX802" fmla="*/ 3106629 w 4439724"/>
              <a:gd name="connsiteY802" fmla="*/ 1825705 h 4420427"/>
              <a:gd name="connsiteX803" fmla="*/ 3119488 w 4439724"/>
              <a:gd name="connsiteY803" fmla="*/ 1810669 h 4420427"/>
              <a:gd name="connsiteX804" fmla="*/ 3121631 w 4439724"/>
              <a:gd name="connsiteY804" fmla="*/ 1806373 h 4420427"/>
              <a:gd name="connsiteX805" fmla="*/ 3140920 w 4439724"/>
              <a:gd name="connsiteY805" fmla="*/ 1780598 h 4420427"/>
              <a:gd name="connsiteX806" fmla="*/ 3158066 w 4439724"/>
              <a:gd name="connsiteY806" fmla="*/ 1754822 h 4420427"/>
              <a:gd name="connsiteX807" fmla="*/ 3179498 w 4439724"/>
              <a:gd name="connsiteY807" fmla="*/ 1731195 h 4420427"/>
              <a:gd name="connsiteX808" fmla="*/ 3200930 w 4439724"/>
              <a:gd name="connsiteY808" fmla="*/ 1709715 h 4420427"/>
              <a:gd name="connsiteX809" fmla="*/ 3203074 w 4439724"/>
              <a:gd name="connsiteY809" fmla="*/ 1709715 h 4420427"/>
              <a:gd name="connsiteX810" fmla="*/ 3230935 w 4439724"/>
              <a:gd name="connsiteY810" fmla="*/ 1681792 h 4420427"/>
              <a:gd name="connsiteX811" fmla="*/ 3260940 w 4439724"/>
              <a:gd name="connsiteY811" fmla="*/ 1656016 h 4420427"/>
              <a:gd name="connsiteX812" fmla="*/ 3290945 w 4439724"/>
              <a:gd name="connsiteY812" fmla="*/ 1632389 h 4420427"/>
              <a:gd name="connsiteX813" fmla="*/ 3323094 w 4439724"/>
              <a:gd name="connsiteY813" fmla="*/ 1608761 h 4420427"/>
              <a:gd name="connsiteX814" fmla="*/ 3365958 w 4439724"/>
              <a:gd name="connsiteY814" fmla="*/ 1585134 h 4420427"/>
              <a:gd name="connsiteX815" fmla="*/ 3410965 w 4439724"/>
              <a:gd name="connsiteY815" fmla="*/ 1561506 h 4420427"/>
              <a:gd name="connsiteX816" fmla="*/ 3458116 w 4439724"/>
              <a:gd name="connsiteY816" fmla="*/ 1544322 h 4420427"/>
              <a:gd name="connsiteX817" fmla="*/ 3505267 w 4439724"/>
              <a:gd name="connsiteY817" fmla="*/ 1527139 h 4420427"/>
              <a:gd name="connsiteX818" fmla="*/ 3552418 w 4439724"/>
              <a:gd name="connsiteY818" fmla="*/ 1514251 h 4420427"/>
              <a:gd name="connsiteX819" fmla="*/ 3603855 w 4439724"/>
              <a:gd name="connsiteY819" fmla="*/ 1505659 h 4420427"/>
              <a:gd name="connsiteX820" fmla="*/ 3653149 w 4439724"/>
              <a:gd name="connsiteY820" fmla="*/ 1501363 h 4420427"/>
              <a:gd name="connsiteX821" fmla="*/ 3704060 w 4439724"/>
              <a:gd name="connsiteY821" fmla="*/ 19306 h 4420427"/>
              <a:gd name="connsiteX822" fmla="*/ 3738376 w 4439724"/>
              <a:gd name="connsiteY822" fmla="*/ 21451 h 4420427"/>
              <a:gd name="connsiteX823" fmla="*/ 3774838 w 4439724"/>
              <a:gd name="connsiteY823" fmla="*/ 23596 h 4420427"/>
              <a:gd name="connsiteX824" fmla="*/ 3809154 w 4439724"/>
              <a:gd name="connsiteY824" fmla="*/ 25741 h 4420427"/>
              <a:gd name="connsiteX825" fmla="*/ 3843471 w 4439724"/>
              <a:gd name="connsiteY825" fmla="*/ 34320 h 4420427"/>
              <a:gd name="connsiteX826" fmla="*/ 3875643 w 4439724"/>
              <a:gd name="connsiteY826" fmla="*/ 40754 h 4420427"/>
              <a:gd name="connsiteX827" fmla="*/ 3909960 w 4439724"/>
              <a:gd name="connsiteY827" fmla="*/ 49333 h 4420427"/>
              <a:gd name="connsiteX828" fmla="*/ 3942132 w 4439724"/>
              <a:gd name="connsiteY828" fmla="*/ 62202 h 4420427"/>
              <a:gd name="connsiteX829" fmla="*/ 3974304 w 4439724"/>
              <a:gd name="connsiteY829" fmla="*/ 72926 h 4420427"/>
              <a:gd name="connsiteX830" fmla="*/ 3993607 w 4439724"/>
              <a:gd name="connsiteY830" fmla="*/ 81505 h 4420427"/>
              <a:gd name="connsiteX831" fmla="*/ 4017199 w 4439724"/>
              <a:gd name="connsiteY831" fmla="*/ 92229 h 4420427"/>
              <a:gd name="connsiteX832" fmla="*/ 4042937 w 4439724"/>
              <a:gd name="connsiteY832" fmla="*/ 105098 h 4420427"/>
              <a:gd name="connsiteX833" fmla="*/ 4068674 w 4439724"/>
              <a:gd name="connsiteY833" fmla="*/ 120112 h 4420427"/>
              <a:gd name="connsiteX834" fmla="*/ 4092267 w 4439724"/>
              <a:gd name="connsiteY834" fmla="*/ 135125 h 4420427"/>
              <a:gd name="connsiteX835" fmla="*/ 4113715 w 4439724"/>
              <a:gd name="connsiteY835" fmla="*/ 152284 h 4420427"/>
              <a:gd name="connsiteX836" fmla="*/ 4137308 w 4439724"/>
              <a:gd name="connsiteY836" fmla="*/ 169442 h 4420427"/>
              <a:gd name="connsiteX837" fmla="*/ 4160901 w 4439724"/>
              <a:gd name="connsiteY837" fmla="*/ 186600 h 4420427"/>
              <a:gd name="connsiteX838" fmla="*/ 4184493 w 4439724"/>
              <a:gd name="connsiteY838" fmla="*/ 208048 h 4420427"/>
              <a:gd name="connsiteX839" fmla="*/ 4205941 w 4439724"/>
              <a:gd name="connsiteY839" fmla="*/ 227352 h 4420427"/>
              <a:gd name="connsiteX840" fmla="*/ 4233824 w 4439724"/>
              <a:gd name="connsiteY840" fmla="*/ 257379 h 4420427"/>
              <a:gd name="connsiteX841" fmla="*/ 4259561 w 4439724"/>
              <a:gd name="connsiteY841" fmla="*/ 289551 h 4420427"/>
              <a:gd name="connsiteX842" fmla="*/ 4285299 w 4439724"/>
              <a:gd name="connsiteY842" fmla="*/ 319578 h 4420427"/>
              <a:gd name="connsiteX843" fmla="*/ 4306747 w 4439724"/>
              <a:gd name="connsiteY843" fmla="*/ 353895 h 4420427"/>
              <a:gd name="connsiteX844" fmla="*/ 4323905 w 4439724"/>
              <a:gd name="connsiteY844" fmla="*/ 388212 h 4420427"/>
              <a:gd name="connsiteX845" fmla="*/ 4343208 w 4439724"/>
              <a:gd name="connsiteY845" fmla="*/ 422528 h 4420427"/>
              <a:gd name="connsiteX846" fmla="*/ 4360366 w 4439724"/>
              <a:gd name="connsiteY846" fmla="*/ 458990 h 4420427"/>
              <a:gd name="connsiteX847" fmla="*/ 4373235 w 4439724"/>
              <a:gd name="connsiteY847" fmla="*/ 495452 h 4420427"/>
              <a:gd name="connsiteX848" fmla="*/ 4388249 w 4439724"/>
              <a:gd name="connsiteY848" fmla="*/ 542637 h 4420427"/>
              <a:gd name="connsiteX849" fmla="*/ 4398973 w 4439724"/>
              <a:gd name="connsiteY849" fmla="*/ 589823 h 4420427"/>
              <a:gd name="connsiteX850" fmla="*/ 4407552 w 4439724"/>
              <a:gd name="connsiteY850" fmla="*/ 637008 h 4420427"/>
              <a:gd name="connsiteX851" fmla="*/ 4411841 w 4439724"/>
              <a:gd name="connsiteY851" fmla="*/ 686339 h 4420427"/>
              <a:gd name="connsiteX852" fmla="*/ 4413986 w 4439724"/>
              <a:gd name="connsiteY852" fmla="*/ 735669 h 4420427"/>
              <a:gd name="connsiteX853" fmla="*/ 4411841 w 4439724"/>
              <a:gd name="connsiteY853" fmla="*/ 785000 h 4420427"/>
              <a:gd name="connsiteX854" fmla="*/ 4407552 w 4439724"/>
              <a:gd name="connsiteY854" fmla="*/ 834330 h 4420427"/>
              <a:gd name="connsiteX855" fmla="*/ 4396828 w 4439724"/>
              <a:gd name="connsiteY855" fmla="*/ 883660 h 4420427"/>
              <a:gd name="connsiteX856" fmla="*/ 4386104 w 4439724"/>
              <a:gd name="connsiteY856" fmla="*/ 928701 h 4420427"/>
              <a:gd name="connsiteX857" fmla="*/ 4368946 w 4439724"/>
              <a:gd name="connsiteY857" fmla="*/ 978031 h 4420427"/>
              <a:gd name="connsiteX858" fmla="*/ 4349642 w 4439724"/>
              <a:gd name="connsiteY858" fmla="*/ 1023072 h 4420427"/>
              <a:gd name="connsiteX859" fmla="*/ 4328194 w 4439724"/>
              <a:gd name="connsiteY859" fmla="*/ 1070258 h 4420427"/>
              <a:gd name="connsiteX860" fmla="*/ 4304602 w 4439724"/>
              <a:gd name="connsiteY860" fmla="*/ 1111009 h 4420427"/>
              <a:gd name="connsiteX861" fmla="*/ 4272430 w 4439724"/>
              <a:gd name="connsiteY861" fmla="*/ 1153905 h 4420427"/>
              <a:gd name="connsiteX862" fmla="*/ 4240258 w 4439724"/>
              <a:gd name="connsiteY862" fmla="*/ 1194656 h 4420427"/>
              <a:gd name="connsiteX863" fmla="*/ 4205941 w 4439724"/>
              <a:gd name="connsiteY863" fmla="*/ 1233263 h 4420427"/>
              <a:gd name="connsiteX864" fmla="*/ 4178059 w 4439724"/>
              <a:gd name="connsiteY864" fmla="*/ 1259000 h 4420427"/>
              <a:gd name="connsiteX865" fmla="*/ 4145887 w 4439724"/>
              <a:gd name="connsiteY865" fmla="*/ 1286883 h 4420427"/>
              <a:gd name="connsiteX866" fmla="*/ 4111570 w 4439724"/>
              <a:gd name="connsiteY866" fmla="*/ 1312620 h 4420427"/>
              <a:gd name="connsiteX867" fmla="*/ 4081543 w 4439724"/>
              <a:gd name="connsiteY867" fmla="*/ 1329779 h 4420427"/>
              <a:gd name="connsiteX868" fmla="*/ 4040792 w 4439724"/>
              <a:gd name="connsiteY868" fmla="*/ 1355516 h 4420427"/>
              <a:gd name="connsiteX869" fmla="*/ 3995752 w 4439724"/>
              <a:gd name="connsiteY869" fmla="*/ 1379109 h 4420427"/>
              <a:gd name="connsiteX870" fmla="*/ 3948566 w 4439724"/>
              <a:gd name="connsiteY870" fmla="*/ 1398412 h 4420427"/>
              <a:gd name="connsiteX871" fmla="*/ 3901381 w 4439724"/>
              <a:gd name="connsiteY871" fmla="*/ 1411281 h 4420427"/>
              <a:gd name="connsiteX872" fmla="*/ 3854195 w 4439724"/>
              <a:gd name="connsiteY872" fmla="*/ 1424150 h 4420427"/>
              <a:gd name="connsiteX873" fmla="*/ 3804865 w 4439724"/>
              <a:gd name="connsiteY873" fmla="*/ 1432729 h 4420427"/>
              <a:gd name="connsiteX874" fmla="*/ 3753390 w 4439724"/>
              <a:gd name="connsiteY874" fmla="*/ 1437019 h 4420427"/>
              <a:gd name="connsiteX875" fmla="*/ 3704060 w 4439724"/>
              <a:gd name="connsiteY875" fmla="*/ 1441308 h 4420427"/>
              <a:gd name="connsiteX876" fmla="*/ 3665453 w 4439724"/>
              <a:gd name="connsiteY876" fmla="*/ 1441308 h 4420427"/>
              <a:gd name="connsiteX877" fmla="*/ 3631137 w 4439724"/>
              <a:gd name="connsiteY877" fmla="*/ 1437019 h 4420427"/>
              <a:gd name="connsiteX878" fmla="*/ 3596820 w 4439724"/>
              <a:gd name="connsiteY878" fmla="*/ 1432729 h 4420427"/>
              <a:gd name="connsiteX879" fmla="*/ 3564648 w 4439724"/>
              <a:gd name="connsiteY879" fmla="*/ 1426295 h 4420427"/>
              <a:gd name="connsiteX880" fmla="*/ 3528187 w 4439724"/>
              <a:gd name="connsiteY880" fmla="*/ 1419860 h 4420427"/>
              <a:gd name="connsiteX881" fmla="*/ 3496015 w 4439724"/>
              <a:gd name="connsiteY881" fmla="*/ 1409136 h 4420427"/>
              <a:gd name="connsiteX882" fmla="*/ 3463843 w 4439724"/>
              <a:gd name="connsiteY882" fmla="*/ 1400557 h 4420427"/>
              <a:gd name="connsiteX883" fmla="*/ 3431671 w 4439724"/>
              <a:gd name="connsiteY883" fmla="*/ 1387688 h 4420427"/>
              <a:gd name="connsiteX884" fmla="*/ 3412368 w 4439724"/>
              <a:gd name="connsiteY884" fmla="*/ 1379109 h 4420427"/>
              <a:gd name="connsiteX885" fmla="*/ 3388775 w 4439724"/>
              <a:gd name="connsiteY885" fmla="*/ 1368385 h 4420427"/>
              <a:gd name="connsiteX886" fmla="*/ 3363037 w 4439724"/>
              <a:gd name="connsiteY886" fmla="*/ 1353371 h 4420427"/>
              <a:gd name="connsiteX887" fmla="*/ 3337300 w 4439724"/>
              <a:gd name="connsiteY887" fmla="*/ 1340503 h 4420427"/>
              <a:gd name="connsiteX888" fmla="*/ 3313707 w 4439724"/>
              <a:gd name="connsiteY888" fmla="*/ 1325489 h 4420427"/>
              <a:gd name="connsiteX889" fmla="*/ 3287970 w 4439724"/>
              <a:gd name="connsiteY889" fmla="*/ 1310475 h 4420427"/>
              <a:gd name="connsiteX890" fmla="*/ 3264377 w 4439724"/>
              <a:gd name="connsiteY890" fmla="*/ 1291172 h 4420427"/>
              <a:gd name="connsiteX891" fmla="*/ 3242929 w 4439724"/>
              <a:gd name="connsiteY891" fmla="*/ 1271869 h 4420427"/>
              <a:gd name="connsiteX892" fmla="*/ 3221481 w 4439724"/>
              <a:gd name="connsiteY892" fmla="*/ 1254711 h 4420427"/>
              <a:gd name="connsiteX893" fmla="*/ 3200033 w 4439724"/>
              <a:gd name="connsiteY893" fmla="*/ 1233263 h 4420427"/>
              <a:gd name="connsiteX894" fmla="*/ 3176440 w 4439724"/>
              <a:gd name="connsiteY894" fmla="*/ 1209670 h 4420427"/>
              <a:gd name="connsiteX895" fmla="*/ 3154993 w 4439724"/>
              <a:gd name="connsiteY895" fmla="*/ 1186077 h 4420427"/>
              <a:gd name="connsiteX896" fmla="*/ 3135689 w 4439724"/>
              <a:gd name="connsiteY896" fmla="*/ 1160339 h 4420427"/>
              <a:gd name="connsiteX897" fmla="*/ 3118531 w 4439724"/>
              <a:gd name="connsiteY897" fmla="*/ 1134602 h 4420427"/>
              <a:gd name="connsiteX898" fmla="*/ 3097083 w 4439724"/>
              <a:gd name="connsiteY898" fmla="*/ 1102430 h 4420427"/>
              <a:gd name="connsiteX899" fmla="*/ 3077780 w 4439724"/>
              <a:gd name="connsiteY899" fmla="*/ 1070258 h 4420427"/>
              <a:gd name="connsiteX900" fmla="*/ 3062766 w 4439724"/>
              <a:gd name="connsiteY900" fmla="*/ 1035941 h 4420427"/>
              <a:gd name="connsiteX901" fmla="*/ 3045608 w 4439724"/>
              <a:gd name="connsiteY901" fmla="*/ 1001624 h 4420427"/>
              <a:gd name="connsiteX902" fmla="*/ 3030595 w 4439724"/>
              <a:gd name="connsiteY902" fmla="*/ 967307 h 4420427"/>
              <a:gd name="connsiteX903" fmla="*/ 3019871 w 4439724"/>
              <a:gd name="connsiteY903" fmla="*/ 930846 h 4420427"/>
              <a:gd name="connsiteX904" fmla="*/ 3011291 w 4439724"/>
              <a:gd name="connsiteY904" fmla="*/ 894384 h 4420427"/>
              <a:gd name="connsiteX905" fmla="*/ 3002712 w 4439724"/>
              <a:gd name="connsiteY905" fmla="*/ 860068 h 4420427"/>
              <a:gd name="connsiteX906" fmla="*/ 2996278 w 4439724"/>
              <a:gd name="connsiteY906" fmla="*/ 817172 h 4420427"/>
              <a:gd name="connsiteX907" fmla="*/ 2994133 w 4439724"/>
              <a:gd name="connsiteY907" fmla="*/ 776420 h 4420427"/>
              <a:gd name="connsiteX908" fmla="*/ 2991988 w 4439724"/>
              <a:gd name="connsiteY908" fmla="*/ 733524 h 4420427"/>
              <a:gd name="connsiteX909" fmla="*/ 2994133 w 4439724"/>
              <a:gd name="connsiteY909" fmla="*/ 690628 h 4420427"/>
              <a:gd name="connsiteX910" fmla="*/ 2996278 w 4439724"/>
              <a:gd name="connsiteY910" fmla="*/ 649877 h 4420427"/>
              <a:gd name="connsiteX911" fmla="*/ 3002712 w 4439724"/>
              <a:gd name="connsiteY911" fmla="*/ 606981 h 4420427"/>
              <a:gd name="connsiteX912" fmla="*/ 3011291 w 4439724"/>
              <a:gd name="connsiteY912" fmla="*/ 566230 h 4420427"/>
              <a:gd name="connsiteX913" fmla="*/ 3022015 w 4439724"/>
              <a:gd name="connsiteY913" fmla="*/ 523334 h 4420427"/>
              <a:gd name="connsiteX914" fmla="*/ 3037029 w 4439724"/>
              <a:gd name="connsiteY914" fmla="*/ 484728 h 4420427"/>
              <a:gd name="connsiteX915" fmla="*/ 3052042 w 4439724"/>
              <a:gd name="connsiteY915" fmla="*/ 443976 h 4420427"/>
              <a:gd name="connsiteX916" fmla="*/ 3069201 w 4439724"/>
              <a:gd name="connsiteY916" fmla="*/ 407515 h 4420427"/>
              <a:gd name="connsiteX917" fmla="*/ 3090649 w 4439724"/>
              <a:gd name="connsiteY917" fmla="*/ 366764 h 4420427"/>
              <a:gd name="connsiteX918" fmla="*/ 3114241 w 4439724"/>
              <a:gd name="connsiteY918" fmla="*/ 332447 h 4420427"/>
              <a:gd name="connsiteX919" fmla="*/ 3142124 w 4439724"/>
              <a:gd name="connsiteY919" fmla="*/ 293840 h 4420427"/>
              <a:gd name="connsiteX920" fmla="*/ 3170006 w 4439724"/>
              <a:gd name="connsiteY920" fmla="*/ 261668 h 4420427"/>
              <a:gd name="connsiteX921" fmla="*/ 3200033 w 4439724"/>
              <a:gd name="connsiteY921" fmla="*/ 229496 h 4420427"/>
              <a:gd name="connsiteX922" fmla="*/ 3200033 w 4439724"/>
              <a:gd name="connsiteY922" fmla="*/ 227352 h 4420427"/>
              <a:gd name="connsiteX923" fmla="*/ 3227916 w 4439724"/>
              <a:gd name="connsiteY923" fmla="*/ 201614 h 4420427"/>
              <a:gd name="connsiteX924" fmla="*/ 3257943 w 4439724"/>
              <a:gd name="connsiteY924" fmla="*/ 175876 h 4420427"/>
              <a:gd name="connsiteX925" fmla="*/ 3290115 w 4439724"/>
              <a:gd name="connsiteY925" fmla="*/ 150139 h 4420427"/>
              <a:gd name="connsiteX926" fmla="*/ 3320142 w 4439724"/>
              <a:gd name="connsiteY926" fmla="*/ 128691 h 4420427"/>
              <a:gd name="connsiteX927" fmla="*/ 3365182 w 4439724"/>
              <a:gd name="connsiteY927" fmla="*/ 102953 h 4420427"/>
              <a:gd name="connsiteX928" fmla="*/ 3410223 w 4439724"/>
              <a:gd name="connsiteY928" fmla="*/ 81505 h 4420427"/>
              <a:gd name="connsiteX929" fmla="*/ 3457408 w 4439724"/>
              <a:gd name="connsiteY929" fmla="*/ 64347 h 4420427"/>
              <a:gd name="connsiteX930" fmla="*/ 3502449 w 4439724"/>
              <a:gd name="connsiteY930" fmla="*/ 47189 h 4420427"/>
              <a:gd name="connsiteX931" fmla="*/ 3551779 w 4439724"/>
              <a:gd name="connsiteY931" fmla="*/ 36465 h 4420427"/>
              <a:gd name="connsiteX932" fmla="*/ 3601110 w 4439724"/>
              <a:gd name="connsiteY932" fmla="*/ 25741 h 4420427"/>
              <a:gd name="connsiteX933" fmla="*/ 3652585 w 4439724"/>
              <a:gd name="connsiteY933" fmla="*/ 21451 h 4420427"/>
              <a:gd name="connsiteX934" fmla="*/ 2211808 w 4439724"/>
              <a:gd name="connsiteY934" fmla="*/ 12869 h 4420427"/>
              <a:gd name="connsiteX935" fmla="*/ 2248242 w 4439724"/>
              <a:gd name="connsiteY935" fmla="*/ 15014 h 4420427"/>
              <a:gd name="connsiteX936" fmla="*/ 2282534 w 4439724"/>
              <a:gd name="connsiteY936" fmla="*/ 17158 h 4420427"/>
              <a:gd name="connsiteX937" fmla="*/ 2316825 w 4439724"/>
              <a:gd name="connsiteY937" fmla="*/ 19303 h 4420427"/>
              <a:gd name="connsiteX938" fmla="*/ 2351117 w 4439724"/>
              <a:gd name="connsiteY938" fmla="*/ 25738 h 4420427"/>
              <a:gd name="connsiteX939" fmla="*/ 2385408 w 4439724"/>
              <a:gd name="connsiteY939" fmla="*/ 34317 h 4420427"/>
              <a:gd name="connsiteX940" fmla="*/ 2417556 w 4439724"/>
              <a:gd name="connsiteY940" fmla="*/ 42896 h 4420427"/>
              <a:gd name="connsiteX941" fmla="*/ 2449705 w 4439724"/>
              <a:gd name="connsiteY941" fmla="*/ 53620 h 4420427"/>
              <a:gd name="connsiteX942" fmla="*/ 2483996 w 4439724"/>
              <a:gd name="connsiteY942" fmla="*/ 66489 h 4420427"/>
              <a:gd name="connsiteX943" fmla="*/ 2503285 w 4439724"/>
              <a:gd name="connsiteY943" fmla="*/ 75068 h 4420427"/>
              <a:gd name="connsiteX944" fmla="*/ 2524717 w 4439724"/>
              <a:gd name="connsiteY944" fmla="*/ 83647 h 4420427"/>
              <a:gd name="connsiteX945" fmla="*/ 2550436 w 4439724"/>
              <a:gd name="connsiteY945" fmla="*/ 98661 h 4420427"/>
              <a:gd name="connsiteX946" fmla="*/ 2576154 w 4439724"/>
              <a:gd name="connsiteY946" fmla="*/ 113675 h 4420427"/>
              <a:gd name="connsiteX947" fmla="*/ 2599730 w 4439724"/>
              <a:gd name="connsiteY947" fmla="*/ 128688 h 4420427"/>
              <a:gd name="connsiteX948" fmla="*/ 2625448 w 4439724"/>
              <a:gd name="connsiteY948" fmla="*/ 145846 h 4420427"/>
              <a:gd name="connsiteX949" fmla="*/ 2649024 w 4439724"/>
              <a:gd name="connsiteY949" fmla="*/ 160860 h 4420427"/>
              <a:gd name="connsiteX950" fmla="*/ 2670456 w 4439724"/>
              <a:gd name="connsiteY950" fmla="*/ 180163 h 4420427"/>
              <a:gd name="connsiteX951" fmla="*/ 2694031 w 4439724"/>
              <a:gd name="connsiteY951" fmla="*/ 199466 h 4420427"/>
              <a:gd name="connsiteX952" fmla="*/ 2713320 w 4439724"/>
              <a:gd name="connsiteY952" fmla="*/ 220914 h 4420427"/>
              <a:gd name="connsiteX953" fmla="*/ 2736895 w 4439724"/>
              <a:gd name="connsiteY953" fmla="*/ 246652 h 4420427"/>
              <a:gd name="connsiteX954" fmla="*/ 2760471 w 4439724"/>
              <a:gd name="connsiteY954" fmla="*/ 270245 h 4420427"/>
              <a:gd name="connsiteX955" fmla="*/ 2781903 w 4439724"/>
              <a:gd name="connsiteY955" fmla="*/ 300272 h 4420427"/>
              <a:gd name="connsiteX956" fmla="*/ 2801192 w 4439724"/>
              <a:gd name="connsiteY956" fmla="*/ 326009 h 4420427"/>
              <a:gd name="connsiteX957" fmla="*/ 2820481 w 4439724"/>
              <a:gd name="connsiteY957" fmla="*/ 358181 h 4420427"/>
              <a:gd name="connsiteX958" fmla="*/ 2839770 w 4439724"/>
              <a:gd name="connsiteY958" fmla="*/ 390353 h 4420427"/>
              <a:gd name="connsiteX959" fmla="*/ 2856915 w 4439724"/>
              <a:gd name="connsiteY959" fmla="*/ 422525 h 4420427"/>
              <a:gd name="connsiteX960" fmla="*/ 2869775 w 4439724"/>
              <a:gd name="connsiteY960" fmla="*/ 458987 h 4420427"/>
              <a:gd name="connsiteX961" fmla="*/ 2884777 w 4439724"/>
              <a:gd name="connsiteY961" fmla="*/ 495448 h 4420427"/>
              <a:gd name="connsiteX962" fmla="*/ 2895493 w 4439724"/>
              <a:gd name="connsiteY962" fmla="*/ 529765 h 4420427"/>
              <a:gd name="connsiteX963" fmla="*/ 2906209 w 4439724"/>
              <a:gd name="connsiteY963" fmla="*/ 566226 h 4420427"/>
              <a:gd name="connsiteX964" fmla="*/ 2912639 w 4439724"/>
              <a:gd name="connsiteY964" fmla="*/ 602688 h 4420427"/>
              <a:gd name="connsiteX965" fmla="*/ 2916925 w 4439724"/>
              <a:gd name="connsiteY965" fmla="*/ 641294 h 4420427"/>
              <a:gd name="connsiteX966" fmla="*/ 2921212 w 4439724"/>
              <a:gd name="connsiteY966" fmla="*/ 684190 h 4420427"/>
              <a:gd name="connsiteX967" fmla="*/ 2921212 w 4439724"/>
              <a:gd name="connsiteY967" fmla="*/ 727086 h 4420427"/>
              <a:gd name="connsiteX968" fmla="*/ 2921212 w 4439724"/>
              <a:gd name="connsiteY968" fmla="*/ 767837 h 4420427"/>
              <a:gd name="connsiteX969" fmla="*/ 2916925 w 4439724"/>
              <a:gd name="connsiteY969" fmla="*/ 810733 h 4420427"/>
              <a:gd name="connsiteX970" fmla="*/ 2910496 w 4439724"/>
              <a:gd name="connsiteY970" fmla="*/ 851484 h 4420427"/>
              <a:gd name="connsiteX971" fmla="*/ 2899780 w 4439724"/>
              <a:gd name="connsiteY971" fmla="*/ 892235 h 4420427"/>
              <a:gd name="connsiteX972" fmla="*/ 2891207 w 4439724"/>
              <a:gd name="connsiteY972" fmla="*/ 930842 h 4420427"/>
              <a:gd name="connsiteX973" fmla="*/ 2878348 w 4439724"/>
              <a:gd name="connsiteY973" fmla="*/ 973738 h 4420427"/>
              <a:gd name="connsiteX974" fmla="*/ 2861202 w 4439724"/>
              <a:gd name="connsiteY974" fmla="*/ 1010199 h 4420427"/>
              <a:gd name="connsiteX975" fmla="*/ 2841913 w 4439724"/>
              <a:gd name="connsiteY975" fmla="*/ 1050950 h 4420427"/>
              <a:gd name="connsiteX976" fmla="*/ 2820481 w 4439724"/>
              <a:gd name="connsiteY976" fmla="*/ 1087412 h 4420427"/>
              <a:gd name="connsiteX977" fmla="*/ 2799049 w 4439724"/>
              <a:gd name="connsiteY977" fmla="*/ 1126018 h 4420427"/>
              <a:gd name="connsiteX978" fmla="*/ 2773330 w 4439724"/>
              <a:gd name="connsiteY978" fmla="*/ 1160335 h 4420427"/>
              <a:gd name="connsiteX979" fmla="*/ 2745468 w 4439724"/>
              <a:gd name="connsiteY979" fmla="*/ 1192507 h 4420427"/>
              <a:gd name="connsiteX980" fmla="*/ 2713320 w 4439724"/>
              <a:gd name="connsiteY980" fmla="*/ 1224679 h 4420427"/>
              <a:gd name="connsiteX981" fmla="*/ 2691888 w 4439724"/>
              <a:gd name="connsiteY981" fmla="*/ 1246127 h 4420427"/>
              <a:gd name="connsiteX982" fmla="*/ 2668312 w 4439724"/>
              <a:gd name="connsiteY982" fmla="*/ 1267575 h 4420427"/>
              <a:gd name="connsiteX983" fmla="*/ 2642594 w 4439724"/>
              <a:gd name="connsiteY983" fmla="*/ 1289023 h 4420427"/>
              <a:gd name="connsiteX984" fmla="*/ 2614732 w 4439724"/>
              <a:gd name="connsiteY984" fmla="*/ 1306181 h 4420427"/>
              <a:gd name="connsiteX985" fmla="*/ 2595443 w 4439724"/>
              <a:gd name="connsiteY985" fmla="*/ 1319050 h 4420427"/>
              <a:gd name="connsiteX986" fmla="*/ 2582584 w 4439724"/>
              <a:gd name="connsiteY986" fmla="*/ 1327629 h 4420427"/>
              <a:gd name="connsiteX987" fmla="*/ 2580441 w 4439724"/>
              <a:gd name="connsiteY987" fmla="*/ 1327629 h 4420427"/>
              <a:gd name="connsiteX988" fmla="*/ 2576154 w 4439724"/>
              <a:gd name="connsiteY988" fmla="*/ 1329774 h 4420427"/>
              <a:gd name="connsiteX989" fmla="*/ 2576154 w 4439724"/>
              <a:gd name="connsiteY989" fmla="*/ 1331919 h 4420427"/>
              <a:gd name="connsiteX990" fmla="*/ 2574011 w 4439724"/>
              <a:gd name="connsiteY990" fmla="*/ 1329774 h 4420427"/>
              <a:gd name="connsiteX991" fmla="*/ 2567581 w 4439724"/>
              <a:gd name="connsiteY991" fmla="*/ 1336208 h 4420427"/>
              <a:gd name="connsiteX992" fmla="*/ 2567581 w 4439724"/>
              <a:gd name="connsiteY992" fmla="*/ 1338353 h 4420427"/>
              <a:gd name="connsiteX993" fmla="*/ 2556865 w 4439724"/>
              <a:gd name="connsiteY993" fmla="*/ 1342643 h 4420427"/>
              <a:gd name="connsiteX994" fmla="*/ 2554722 w 4439724"/>
              <a:gd name="connsiteY994" fmla="*/ 1342643 h 4420427"/>
              <a:gd name="connsiteX995" fmla="*/ 2529003 w 4439724"/>
              <a:gd name="connsiteY995" fmla="*/ 1355511 h 4420427"/>
              <a:gd name="connsiteX996" fmla="*/ 2503285 w 4439724"/>
              <a:gd name="connsiteY996" fmla="*/ 1368380 h 4420427"/>
              <a:gd name="connsiteX997" fmla="*/ 2503285 w 4439724"/>
              <a:gd name="connsiteY997" fmla="*/ 1370525 h 4420427"/>
              <a:gd name="connsiteX998" fmla="*/ 2501142 w 4439724"/>
              <a:gd name="connsiteY998" fmla="*/ 1370525 h 4420427"/>
              <a:gd name="connsiteX999" fmla="*/ 2483996 w 4439724"/>
              <a:gd name="connsiteY999" fmla="*/ 1376959 h 4420427"/>
              <a:gd name="connsiteX1000" fmla="*/ 2468993 w 4439724"/>
              <a:gd name="connsiteY1000" fmla="*/ 1383394 h 4420427"/>
              <a:gd name="connsiteX1001" fmla="*/ 2460421 w 4439724"/>
              <a:gd name="connsiteY1001" fmla="*/ 1389828 h 4420427"/>
              <a:gd name="connsiteX1002" fmla="*/ 2460421 w 4439724"/>
              <a:gd name="connsiteY1002" fmla="*/ 1385538 h 4420427"/>
              <a:gd name="connsiteX1003" fmla="*/ 2438988 w 4439724"/>
              <a:gd name="connsiteY1003" fmla="*/ 1396262 h 4420427"/>
              <a:gd name="connsiteX1004" fmla="*/ 2417556 w 4439724"/>
              <a:gd name="connsiteY1004" fmla="*/ 1400552 h 4420427"/>
              <a:gd name="connsiteX1005" fmla="*/ 2396124 w 4439724"/>
              <a:gd name="connsiteY1005" fmla="*/ 1406986 h 4420427"/>
              <a:gd name="connsiteX1006" fmla="*/ 2374692 w 4439724"/>
              <a:gd name="connsiteY1006" fmla="*/ 1411276 h 4420427"/>
              <a:gd name="connsiteX1007" fmla="*/ 2368262 w 4439724"/>
              <a:gd name="connsiteY1007" fmla="*/ 1413421 h 4420427"/>
              <a:gd name="connsiteX1008" fmla="*/ 2366119 w 4439724"/>
              <a:gd name="connsiteY1008" fmla="*/ 1413421 h 4420427"/>
              <a:gd name="connsiteX1009" fmla="*/ 2363976 w 4439724"/>
              <a:gd name="connsiteY1009" fmla="*/ 1417710 h 4420427"/>
              <a:gd name="connsiteX1010" fmla="*/ 2359689 w 4439724"/>
              <a:gd name="connsiteY1010" fmla="*/ 1417710 h 4420427"/>
              <a:gd name="connsiteX1011" fmla="*/ 2351117 w 4439724"/>
              <a:gd name="connsiteY1011" fmla="*/ 1419855 h 4420427"/>
              <a:gd name="connsiteX1012" fmla="*/ 2336114 w 4439724"/>
              <a:gd name="connsiteY1012" fmla="*/ 1422000 h 4420427"/>
              <a:gd name="connsiteX1013" fmla="*/ 2327541 w 4439724"/>
              <a:gd name="connsiteY1013" fmla="*/ 1424145 h 4420427"/>
              <a:gd name="connsiteX1014" fmla="*/ 2203235 w 4439724"/>
              <a:gd name="connsiteY1014" fmla="*/ 1430579 h 4420427"/>
              <a:gd name="connsiteX1015" fmla="*/ 2194662 w 4439724"/>
              <a:gd name="connsiteY1015" fmla="*/ 1432724 h 4420427"/>
              <a:gd name="connsiteX1016" fmla="*/ 2183946 w 4439724"/>
              <a:gd name="connsiteY1016" fmla="*/ 1430579 h 4420427"/>
              <a:gd name="connsiteX1017" fmla="*/ 2168943 w 4439724"/>
              <a:gd name="connsiteY1017" fmla="*/ 1430579 h 4420427"/>
              <a:gd name="connsiteX1018" fmla="*/ 2151798 w 4439724"/>
              <a:gd name="connsiteY1018" fmla="*/ 1428434 h 4420427"/>
              <a:gd name="connsiteX1019" fmla="*/ 2143225 w 4439724"/>
              <a:gd name="connsiteY1019" fmla="*/ 1428434 h 4420427"/>
              <a:gd name="connsiteX1020" fmla="*/ 2123936 w 4439724"/>
              <a:gd name="connsiteY1020" fmla="*/ 1426290 h 4420427"/>
              <a:gd name="connsiteX1021" fmla="*/ 2117506 w 4439724"/>
              <a:gd name="connsiteY1021" fmla="*/ 1426290 h 4420427"/>
              <a:gd name="connsiteX1022" fmla="*/ 2113220 w 4439724"/>
              <a:gd name="connsiteY1022" fmla="*/ 1424145 h 4420427"/>
              <a:gd name="connsiteX1023" fmla="*/ 2111077 w 4439724"/>
              <a:gd name="connsiteY1023" fmla="*/ 1424145 h 4420427"/>
              <a:gd name="connsiteX1024" fmla="*/ 2102504 w 4439724"/>
              <a:gd name="connsiteY1024" fmla="*/ 1424145 h 4420427"/>
              <a:gd name="connsiteX1025" fmla="*/ 2096074 w 4439724"/>
              <a:gd name="connsiteY1025" fmla="*/ 1424145 h 4420427"/>
              <a:gd name="connsiteX1026" fmla="*/ 2093931 w 4439724"/>
              <a:gd name="connsiteY1026" fmla="*/ 1424145 h 4420427"/>
              <a:gd name="connsiteX1027" fmla="*/ 2091788 w 4439724"/>
              <a:gd name="connsiteY1027" fmla="*/ 1424145 h 4420427"/>
              <a:gd name="connsiteX1028" fmla="*/ 2089644 w 4439724"/>
              <a:gd name="connsiteY1028" fmla="*/ 1424145 h 4420427"/>
              <a:gd name="connsiteX1029" fmla="*/ 2087501 w 4439724"/>
              <a:gd name="connsiteY1029" fmla="*/ 1424145 h 4420427"/>
              <a:gd name="connsiteX1030" fmla="*/ 2085358 w 4439724"/>
              <a:gd name="connsiteY1030" fmla="*/ 1424145 h 4420427"/>
              <a:gd name="connsiteX1031" fmla="*/ 2074642 w 4439724"/>
              <a:gd name="connsiteY1031" fmla="*/ 1424145 h 4420427"/>
              <a:gd name="connsiteX1032" fmla="*/ 2044637 w 4439724"/>
              <a:gd name="connsiteY1032" fmla="*/ 1424145 h 4420427"/>
              <a:gd name="connsiteX1033" fmla="*/ 2012489 w 4439724"/>
              <a:gd name="connsiteY1033" fmla="*/ 1426290 h 4420427"/>
              <a:gd name="connsiteX1034" fmla="*/ 1982484 w 4439724"/>
              <a:gd name="connsiteY1034" fmla="*/ 1430579 h 4420427"/>
              <a:gd name="connsiteX1035" fmla="*/ 1948192 w 4439724"/>
              <a:gd name="connsiteY1035" fmla="*/ 1434869 h 4420427"/>
              <a:gd name="connsiteX1036" fmla="*/ 1918187 w 4439724"/>
              <a:gd name="connsiteY1036" fmla="*/ 1445593 h 4420427"/>
              <a:gd name="connsiteX1037" fmla="*/ 1888182 w 4439724"/>
              <a:gd name="connsiteY1037" fmla="*/ 1452027 h 4420427"/>
              <a:gd name="connsiteX1038" fmla="*/ 1856034 w 4439724"/>
              <a:gd name="connsiteY1038" fmla="*/ 1462751 h 4420427"/>
              <a:gd name="connsiteX1039" fmla="*/ 1826029 w 4439724"/>
              <a:gd name="connsiteY1039" fmla="*/ 1475620 h 4420427"/>
              <a:gd name="connsiteX1040" fmla="*/ 1806740 w 4439724"/>
              <a:gd name="connsiteY1040" fmla="*/ 1484199 h 4420427"/>
              <a:gd name="connsiteX1041" fmla="*/ 1787451 w 4439724"/>
              <a:gd name="connsiteY1041" fmla="*/ 1492778 h 4420427"/>
              <a:gd name="connsiteX1042" fmla="*/ 1738157 w 4439724"/>
              <a:gd name="connsiteY1042" fmla="*/ 1522805 h 4420427"/>
              <a:gd name="connsiteX1043" fmla="*/ 1695293 w 4439724"/>
              <a:gd name="connsiteY1043" fmla="*/ 1552833 h 4420427"/>
              <a:gd name="connsiteX1044" fmla="*/ 1650285 w 4439724"/>
              <a:gd name="connsiteY1044" fmla="*/ 1587149 h 4420427"/>
              <a:gd name="connsiteX1045" fmla="*/ 1611707 w 4439724"/>
              <a:gd name="connsiteY1045" fmla="*/ 1623611 h 4420427"/>
              <a:gd name="connsiteX1046" fmla="*/ 1607421 w 4439724"/>
              <a:gd name="connsiteY1046" fmla="*/ 1625756 h 4420427"/>
              <a:gd name="connsiteX1047" fmla="*/ 1583846 w 4439724"/>
              <a:gd name="connsiteY1047" fmla="*/ 1651493 h 4420427"/>
              <a:gd name="connsiteX1048" fmla="*/ 1560270 w 4439724"/>
              <a:gd name="connsiteY1048" fmla="*/ 1683665 h 4420427"/>
              <a:gd name="connsiteX1049" fmla="*/ 1538838 w 4439724"/>
              <a:gd name="connsiteY1049" fmla="*/ 1711547 h 4420427"/>
              <a:gd name="connsiteX1050" fmla="*/ 1517406 w 4439724"/>
              <a:gd name="connsiteY1050" fmla="*/ 1743719 h 4420427"/>
              <a:gd name="connsiteX1051" fmla="*/ 1495974 w 4439724"/>
              <a:gd name="connsiteY1051" fmla="*/ 1782326 h 4420427"/>
              <a:gd name="connsiteX1052" fmla="*/ 1474542 w 4439724"/>
              <a:gd name="connsiteY1052" fmla="*/ 1825222 h 4420427"/>
              <a:gd name="connsiteX1053" fmla="*/ 1459539 w 4439724"/>
              <a:gd name="connsiteY1053" fmla="*/ 1868117 h 4420427"/>
              <a:gd name="connsiteX1054" fmla="*/ 1444537 w 4439724"/>
              <a:gd name="connsiteY1054" fmla="*/ 1911013 h 4420427"/>
              <a:gd name="connsiteX1055" fmla="*/ 1435964 w 4439724"/>
              <a:gd name="connsiteY1055" fmla="*/ 1956054 h 4420427"/>
              <a:gd name="connsiteX1056" fmla="*/ 1427391 w 4439724"/>
              <a:gd name="connsiteY1056" fmla="*/ 2001095 h 4420427"/>
              <a:gd name="connsiteX1057" fmla="*/ 1425248 w 4439724"/>
              <a:gd name="connsiteY1057" fmla="*/ 2043991 h 4420427"/>
              <a:gd name="connsiteX1058" fmla="*/ 1420961 w 4439724"/>
              <a:gd name="connsiteY1058" fmla="*/ 2089031 h 4420427"/>
              <a:gd name="connsiteX1059" fmla="*/ 1425248 w 4439724"/>
              <a:gd name="connsiteY1059" fmla="*/ 2104045 h 4420427"/>
              <a:gd name="connsiteX1060" fmla="*/ 1427391 w 4439724"/>
              <a:gd name="connsiteY1060" fmla="*/ 2116914 h 4420427"/>
              <a:gd name="connsiteX1061" fmla="*/ 1427391 w 4439724"/>
              <a:gd name="connsiteY1061" fmla="*/ 2119059 h 4420427"/>
              <a:gd name="connsiteX1062" fmla="*/ 1427391 w 4439724"/>
              <a:gd name="connsiteY1062" fmla="*/ 2125493 h 4420427"/>
              <a:gd name="connsiteX1063" fmla="*/ 1427391 w 4439724"/>
              <a:gd name="connsiteY1063" fmla="*/ 2129783 h 4420427"/>
              <a:gd name="connsiteX1064" fmla="*/ 1427391 w 4439724"/>
              <a:gd name="connsiteY1064" fmla="*/ 2134072 h 4420427"/>
              <a:gd name="connsiteX1065" fmla="*/ 1429534 w 4439724"/>
              <a:gd name="connsiteY1065" fmla="*/ 2140506 h 4420427"/>
              <a:gd name="connsiteX1066" fmla="*/ 1429534 w 4439724"/>
              <a:gd name="connsiteY1066" fmla="*/ 2149086 h 4420427"/>
              <a:gd name="connsiteX1067" fmla="*/ 1429534 w 4439724"/>
              <a:gd name="connsiteY1067" fmla="*/ 2151230 h 4420427"/>
              <a:gd name="connsiteX1068" fmla="*/ 1429534 w 4439724"/>
              <a:gd name="connsiteY1068" fmla="*/ 2153375 h 4420427"/>
              <a:gd name="connsiteX1069" fmla="*/ 1431677 w 4439724"/>
              <a:gd name="connsiteY1069" fmla="*/ 2170534 h 4420427"/>
              <a:gd name="connsiteX1070" fmla="*/ 1431677 w 4439724"/>
              <a:gd name="connsiteY1070" fmla="*/ 2194126 h 4420427"/>
              <a:gd name="connsiteX1071" fmla="*/ 1431677 w 4439724"/>
              <a:gd name="connsiteY1071" fmla="*/ 2202706 h 4420427"/>
              <a:gd name="connsiteX1072" fmla="*/ 1431677 w 4439724"/>
              <a:gd name="connsiteY1072" fmla="*/ 2204850 h 4420427"/>
              <a:gd name="connsiteX1073" fmla="*/ 1425248 w 4439724"/>
              <a:gd name="connsiteY1073" fmla="*/ 2327104 h 4420427"/>
              <a:gd name="connsiteX1074" fmla="*/ 1420961 w 4439724"/>
              <a:gd name="connsiteY1074" fmla="*/ 2337828 h 4420427"/>
              <a:gd name="connsiteX1075" fmla="*/ 1418818 w 4439724"/>
              <a:gd name="connsiteY1075" fmla="*/ 2348552 h 4420427"/>
              <a:gd name="connsiteX1076" fmla="*/ 1418818 w 4439724"/>
              <a:gd name="connsiteY1076" fmla="*/ 2350696 h 4420427"/>
              <a:gd name="connsiteX1077" fmla="*/ 1416675 w 4439724"/>
              <a:gd name="connsiteY1077" fmla="*/ 2363565 h 4420427"/>
              <a:gd name="connsiteX1078" fmla="*/ 1414532 w 4439724"/>
              <a:gd name="connsiteY1078" fmla="*/ 2367855 h 4420427"/>
              <a:gd name="connsiteX1079" fmla="*/ 1414532 w 4439724"/>
              <a:gd name="connsiteY1079" fmla="*/ 2370000 h 4420427"/>
              <a:gd name="connsiteX1080" fmla="*/ 1412388 w 4439724"/>
              <a:gd name="connsiteY1080" fmla="*/ 2378579 h 4420427"/>
              <a:gd name="connsiteX1081" fmla="*/ 1408102 w 4439724"/>
              <a:gd name="connsiteY1081" fmla="*/ 2395737 h 4420427"/>
              <a:gd name="connsiteX1082" fmla="*/ 1401672 w 4439724"/>
              <a:gd name="connsiteY1082" fmla="*/ 2417185 h 4420427"/>
              <a:gd name="connsiteX1083" fmla="*/ 1393099 w 4439724"/>
              <a:gd name="connsiteY1083" fmla="*/ 2440778 h 4420427"/>
              <a:gd name="connsiteX1084" fmla="*/ 1388813 w 4439724"/>
              <a:gd name="connsiteY1084" fmla="*/ 2460081 h 4420427"/>
              <a:gd name="connsiteX1085" fmla="*/ 1386670 w 4439724"/>
              <a:gd name="connsiteY1085" fmla="*/ 2460081 h 4420427"/>
              <a:gd name="connsiteX1086" fmla="*/ 1386670 w 4439724"/>
              <a:gd name="connsiteY1086" fmla="*/ 2462226 h 4420427"/>
              <a:gd name="connsiteX1087" fmla="*/ 1380240 w 4439724"/>
              <a:gd name="connsiteY1087" fmla="*/ 2479384 h 4420427"/>
              <a:gd name="connsiteX1088" fmla="*/ 1369524 w 4439724"/>
              <a:gd name="connsiteY1088" fmla="*/ 2498687 h 4420427"/>
              <a:gd name="connsiteX1089" fmla="*/ 1367381 w 4439724"/>
              <a:gd name="connsiteY1089" fmla="*/ 2502977 h 4420427"/>
              <a:gd name="connsiteX1090" fmla="*/ 1358808 w 4439724"/>
              <a:gd name="connsiteY1090" fmla="*/ 2522280 h 4420427"/>
              <a:gd name="connsiteX1091" fmla="*/ 1352378 w 4439724"/>
              <a:gd name="connsiteY1091" fmla="*/ 2541583 h 4420427"/>
              <a:gd name="connsiteX1092" fmla="*/ 1339519 w 4439724"/>
              <a:gd name="connsiteY1092" fmla="*/ 2560886 h 4420427"/>
              <a:gd name="connsiteX1093" fmla="*/ 1330946 w 4439724"/>
              <a:gd name="connsiteY1093" fmla="*/ 2578045 h 4420427"/>
              <a:gd name="connsiteX1094" fmla="*/ 1328803 w 4439724"/>
              <a:gd name="connsiteY1094" fmla="*/ 2580190 h 4420427"/>
              <a:gd name="connsiteX1095" fmla="*/ 1320230 w 4439724"/>
              <a:gd name="connsiteY1095" fmla="*/ 2595203 h 4420427"/>
              <a:gd name="connsiteX1096" fmla="*/ 1307371 w 4439724"/>
              <a:gd name="connsiteY1096" fmla="*/ 2614506 h 4420427"/>
              <a:gd name="connsiteX1097" fmla="*/ 1285939 w 4439724"/>
              <a:gd name="connsiteY1097" fmla="*/ 2642389 h 4420427"/>
              <a:gd name="connsiteX1098" fmla="*/ 1268793 w 4439724"/>
              <a:gd name="connsiteY1098" fmla="*/ 2668126 h 4420427"/>
              <a:gd name="connsiteX1099" fmla="*/ 1247361 w 4439724"/>
              <a:gd name="connsiteY1099" fmla="*/ 2693864 h 4420427"/>
              <a:gd name="connsiteX1100" fmla="*/ 1225929 w 4439724"/>
              <a:gd name="connsiteY1100" fmla="*/ 2713167 h 4420427"/>
              <a:gd name="connsiteX1101" fmla="*/ 1195924 w 4439724"/>
              <a:gd name="connsiteY1101" fmla="*/ 2741049 h 4420427"/>
              <a:gd name="connsiteX1102" fmla="*/ 1168062 w 4439724"/>
              <a:gd name="connsiteY1102" fmla="*/ 2766787 h 4420427"/>
              <a:gd name="connsiteX1103" fmla="*/ 1135914 w 4439724"/>
              <a:gd name="connsiteY1103" fmla="*/ 2790380 h 4420427"/>
              <a:gd name="connsiteX1104" fmla="*/ 1103765 w 4439724"/>
              <a:gd name="connsiteY1104" fmla="*/ 2811828 h 4420427"/>
              <a:gd name="connsiteX1105" fmla="*/ 1060901 w 4439724"/>
              <a:gd name="connsiteY1105" fmla="*/ 2837565 h 4420427"/>
              <a:gd name="connsiteX1106" fmla="*/ 1015894 w 4439724"/>
              <a:gd name="connsiteY1106" fmla="*/ 2861158 h 4420427"/>
              <a:gd name="connsiteX1107" fmla="*/ 968743 w 4439724"/>
              <a:gd name="connsiteY1107" fmla="*/ 2880461 h 4420427"/>
              <a:gd name="connsiteX1108" fmla="*/ 921592 w 4439724"/>
              <a:gd name="connsiteY1108" fmla="*/ 2893330 h 4420427"/>
              <a:gd name="connsiteX1109" fmla="*/ 874441 w 4439724"/>
              <a:gd name="connsiteY1109" fmla="*/ 2908343 h 4420427"/>
              <a:gd name="connsiteX1110" fmla="*/ 825147 w 4439724"/>
              <a:gd name="connsiteY1110" fmla="*/ 2914778 h 4420427"/>
              <a:gd name="connsiteX1111" fmla="*/ 775853 w 4439724"/>
              <a:gd name="connsiteY1111" fmla="*/ 2921212 h 4420427"/>
              <a:gd name="connsiteX1112" fmla="*/ 724416 w 4439724"/>
              <a:gd name="connsiteY1112" fmla="*/ 2921212 h 4420427"/>
              <a:gd name="connsiteX1113" fmla="*/ 687982 w 4439724"/>
              <a:gd name="connsiteY1113" fmla="*/ 2921212 h 4420427"/>
              <a:gd name="connsiteX1114" fmla="*/ 651547 w 4439724"/>
              <a:gd name="connsiteY1114" fmla="*/ 2919067 h 4420427"/>
              <a:gd name="connsiteX1115" fmla="*/ 619399 w 4439724"/>
              <a:gd name="connsiteY1115" fmla="*/ 2914778 h 4420427"/>
              <a:gd name="connsiteX1116" fmla="*/ 585107 w 4439724"/>
              <a:gd name="connsiteY1116" fmla="*/ 2908343 h 4420427"/>
              <a:gd name="connsiteX1117" fmla="*/ 548673 w 4439724"/>
              <a:gd name="connsiteY1117" fmla="*/ 2899764 h 4420427"/>
              <a:gd name="connsiteX1118" fmla="*/ 516524 w 4439724"/>
              <a:gd name="connsiteY1118" fmla="*/ 2891185 h 4420427"/>
              <a:gd name="connsiteX1119" fmla="*/ 484376 w 4439724"/>
              <a:gd name="connsiteY1119" fmla="*/ 2880461 h 4420427"/>
              <a:gd name="connsiteX1120" fmla="*/ 452228 w 4439724"/>
              <a:gd name="connsiteY1120" fmla="*/ 2867592 h 4420427"/>
              <a:gd name="connsiteX1121" fmla="*/ 432939 w 4439724"/>
              <a:gd name="connsiteY1121" fmla="*/ 2859013 h 4420427"/>
              <a:gd name="connsiteX1122" fmla="*/ 411507 w 4439724"/>
              <a:gd name="connsiteY1122" fmla="*/ 2848289 h 4420427"/>
              <a:gd name="connsiteX1123" fmla="*/ 383645 w 4439724"/>
              <a:gd name="connsiteY1123" fmla="*/ 2835420 h 4420427"/>
              <a:gd name="connsiteX1124" fmla="*/ 360070 w 4439724"/>
              <a:gd name="connsiteY1124" fmla="*/ 2820407 h 4420427"/>
              <a:gd name="connsiteX1125" fmla="*/ 334351 w 4439724"/>
              <a:gd name="connsiteY1125" fmla="*/ 2807538 h 4420427"/>
              <a:gd name="connsiteX1126" fmla="*/ 310776 w 4439724"/>
              <a:gd name="connsiteY1126" fmla="*/ 2790380 h 4420427"/>
              <a:gd name="connsiteX1127" fmla="*/ 287200 w 4439724"/>
              <a:gd name="connsiteY1127" fmla="*/ 2773221 h 4420427"/>
              <a:gd name="connsiteX1128" fmla="*/ 265768 w 4439724"/>
              <a:gd name="connsiteY1128" fmla="*/ 2753918 h 4420427"/>
              <a:gd name="connsiteX1129" fmla="*/ 244336 w 4439724"/>
              <a:gd name="connsiteY1129" fmla="*/ 2734615 h 4420427"/>
              <a:gd name="connsiteX1130" fmla="*/ 220761 w 4439724"/>
              <a:gd name="connsiteY1130" fmla="*/ 2713167 h 4420427"/>
              <a:gd name="connsiteX1131" fmla="*/ 197185 w 4439724"/>
              <a:gd name="connsiteY1131" fmla="*/ 2687429 h 4420427"/>
              <a:gd name="connsiteX1132" fmla="*/ 173610 w 4439724"/>
              <a:gd name="connsiteY1132" fmla="*/ 2661692 h 4420427"/>
              <a:gd name="connsiteX1133" fmla="*/ 152178 w 4439724"/>
              <a:gd name="connsiteY1133" fmla="*/ 2633809 h 4420427"/>
              <a:gd name="connsiteX1134" fmla="*/ 132889 w 4439724"/>
              <a:gd name="connsiteY1134" fmla="*/ 2605927 h 4420427"/>
              <a:gd name="connsiteX1135" fmla="*/ 113600 w 4439724"/>
              <a:gd name="connsiteY1135" fmla="*/ 2575900 h 4420427"/>
              <a:gd name="connsiteX1136" fmla="*/ 96454 w 4439724"/>
              <a:gd name="connsiteY1136" fmla="*/ 2545873 h 4420427"/>
              <a:gd name="connsiteX1137" fmla="*/ 81452 w 4439724"/>
              <a:gd name="connsiteY1137" fmla="*/ 2515846 h 4420427"/>
              <a:gd name="connsiteX1138" fmla="*/ 66449 w 4439724"/>
              <a:gd name="connsiteY1138" fmla="*/ 2483674 h 4420427"/>
              <a:gd name="connsiteX1139" fmla="*/ 55733 w 4439724"/>
              <a:gd name="connsiteY1139" fmla="*/ 2449357 h 4420427"/>
              <a:gd name="connsiteX1140" fmla="*/ 42874 w 4439724"/>
              <a:gd name="connsiteY1140" fmla="*/ 2417185 h 4420427"/>
              <a:gd name="connsiteX1141" fmla="*/ 34301 w 4439724"/>
              <a:gd name="connsiteY1141" fmla="*/ 2385013 h 4420427"/>
              <a:gd name="connsiteX1142" fmla="*/ 27872 w 4439724"/>
              <a:gd name="connsiteY1142" fmla="*/ 2350696 h 4420427"/>
              <a:gd name="connsiteX1143" fmla="*/ 19299 w 4439724"/>
              <a:gd name="connsiteY1143" fmla="*/ 2316380 h 4420427"/>
              <a:gd name="connsiteX1144" fmla="*/ 17156 w 4439724"/>
              <a:gd name="connsiteY1144" fmla="*/ 2282063 h 4420427"/>
              <a:gd name="connsiteX1145" fmla="*/ 12869 w 4439724"/>
              <a:gd name="connsiteY1145" fmla="*/ 2247746 h 4420427"/>
              <a:gd name="connsiteX1146" fmla="*/ 12869 w 4439724"/>
              <a:gd name="connsiteY1146" fmla="*/ 2213430 h 4420427"/>
              <a:gd name="connsiteX1147" fmla="*/ 12869 w 4439724"/>
              <a:gd name="connsiteY1147" fmla="*/ 2174823 h 4420427"/>
              <a:gd name="connsiteX1148" fmla="*/ 17156 w 4439724"/>
              <a:gd name="connsiteY1148" fmla="*/ 2140506 h 4420427"/>
              <a:gd name="connsiteX1149" fmla="*/ 19299 w 4439724"/>
              <a:gd name="connsiteY1149" fmla="*/ 2104045 h 4420427"/>
              <a:gd name="connsiteX1150" fmla="*/ 27872 w 4439724"/>
              <a:gd name="connsiteY1150" fmla="*/ 2071873 h 4420427"/>
              <a:gd name="connsiteX1151" fmla="*/ 34301 w 4439724"/>
              <a:gd name="connsiteY1151" fmla="*/ 2039701 h 4420427"/>
              <a:gd name="connsiteX1152" fmla="*/ 42874 w 4439724"/>
              <a:gd name="connsiteY1152" fmla="*/ 2003240 h 4420427"/>
              <a:gd name="connsiteX1153" fmla="*/ 55733 w 4439724"/>
              <a:gd name="connsiteY1153" fmla="*/ 1966778 h 4420427"/>
              <a:gd name="connsiteX1154" fmla="*/ 66449 w 4439724"/>
              <a:gd name="connsiteY1154" fmla="*/ 1936751 h 4420427"/>
              <a:gd name="connsiteX1155" fmla="*/ 81452 w 4439724"/>
              <a:gd name="connsiteY1155" fmla="*/ 1904579 h 4420427"/>
              <a:gd name="connsiteX1156" fmla="*/ 96454 w 4439724"/>
              <a:gd name="connsiteY1156" fmla="*/ 1874552 h 4420427"/>
              <a:gd name="connsiteX1157" fmla="*/ 113600 w 4439724"/>
              <a:gd name="connsiteY1157" fmla="*/ 1846670 h 4420427"/>
              <a:gd name="connsiteX1158" fmla="*/ 132889 w 4439724"/>
              <a:gd name="connsiteY1158" fmla="*/ 1816642 h 4420427"/>
              <a:gd name="connsiteX1159" fmla="*/ 152178 w 4439724"/>
              <a:gd name="connsiteY1159" fmla="*/ 1788760 h 4420427"/>
              <a:gd name="connsiteX1160" fmla="*/ 173610 w 4439724"/>
              <a:gd name="connsiteY1160" fmla="*/ 1763022 h 4420427"/>
              <a:gd name="connsiteX1161" fmla="*/ 197185 w 4439724"/>
              <a:gd name="connsiteY1161" fmla="*/ 1735140 h 4420427"/>
              <a:gd name="connsiteX1162" fmla="*/ 220761 w 4439724"/>
              <a:gd name="connsiteY1162" fmla="*/ 1709403 h 4420427"/>
              <a:gd name="connsiteX1163" fmla="*/ 242193 w 4439724"/>
              <a:gd name="connsiteY1163" fmla="*/ 1690099 h 4420427"/>
              <a:gd name="connsiteX1164" fmla="*/ 267911 w 4439724"/>
              <a:gd name="connsiteY1164" fmla="*/ 1666507 h 4420427"/>
              <a:gd name="connsiteX1165" fmla="*/ 293630 w 4439724"/>
              <a:gd name="connsiteY1165" fmla="*/ 1647204 h 4420427"/>
              <a:gd name="connsiteX1166" fmla="*/ 321492 w 4439724"/>
              <a:gd name="connsiteY1166" fmla="*/ 1625756 h 4420427"/>
              <a:gd name="connsiteX1167" fmla="*/ 323635 w 4439724"/>
              <a:gd name="connsiteY1167" fmla="*/ 1625756 h 4420427"/>
              <a:gd name="connsiteX1168" fmla="*/ 330065 w 4439724"/>
              <a:gd name="connsiteY1168" fmla="*/ 1619321 h 4420427"/>
              <a:gd name="connsiteX1169" fmla="*/ 338638 w 4439724"/>
              <a:gd name="connsiteY1169" fmla="*/ 1615032 h 4420427"/>
              <a:gd name="connsiteX1170" fmla="*/ 347210 w 4439724"/>
              <a:gd name="connsiteY1170" fmla="*/ 1610742 h 4420427"/>
              <a:gd name="connsiteX1171" fmla="*/ 357927 w 4439724"/>
              <a:gd name="connsiteY1171" fmla="*/ 1604308 h 4420427"/>
              <a:gd name="connsiteX1172" fmla="*/ 375072 w 4439724"/>
              <a:gd name="connsiteY1172" fmla="*/ 1593584 h 4420427"/>
              <a:gd name="connsiteX1173" fmla="*/ 392218 w 4439724"/>
              <a:gd name="connsiteY1173" fmla="*/ 1585004 h 4420427"/>
              <a:gd name="connsiteX1174" fmla="*/ 411507 w 4439724"/>
              <a:gd name="connsiteY1174" fmla="*/ 1576425 h 4420427"/>
              <a:gd name="connsiteX1175" fmla="*/ 432939 w 4439724"/>
              <a:gd name="connsiteY1175" fmla="*/ 1565701 h 4420427"/>
              <a:gd name="connsiteX1176" fmla="*/ 443655 w 4439724"/>
              <a:gd name="connsiteY1176" fmla="*/ 1559267 h 4420427"/>
              <a:gd name="connsiteX1177" fmla="*/ 452228 w 4439724"/>
              <a:gd name="connsiteY1177" fmla="*/ 1557122 h 4420427"/>
              <a:gd name="connsiteX1178" fmla="*/ 462944 w 4439724"/>
              <a:gd name="connsiteY1178" fmla="*/ 1550688 h 4420427"/>
              <a:gd name="connsiteX1179" fmla="*/ 475803 w 4439724"/>
              <a:gd name="connsiteY1179" fmla="*/ 1548543 h 4420427"/>
              <a:gd name="connsiteX1180" fmla="*/ 480090 w 4439724"/>
              <a:gd name="connsiteY1180" fmla="*/ 1544253 h 4420427"/>
              <a:gd name="connsiteX1181" fmla="*/ 488663 w 4439724"/>
              <a:gd name="connsiteY1181" fmla="*/ 1542109 h 4420427"/>
              <a:gd name="connsiteX1182" fmla="*/ 497235 w 4439724"/>
              <a:gd name="connsiteY1182" fmla="*/ 1537819 h 4420427"/>
              <a:gd name="connsiteX1183" fmla="*/ 499379 w 4439724"/>
              <a:gd name="connsiteY1183" fmla="*/ 1537819 h 4420427"/>
              <a:gd name="connsiteX1184" fmla="*/ 525097 w 4439724"/>
              <a:gd name="connsiteY1184" fmla="*/ 1531385 h 4420427"/>
              <a:gd name="connsiteX1185" fmla="*/ 555102 w 4439724"/>
              <a:gd name="connsiteY1185" fmla="*/ 1524950 h 4420427"/>
              <a:gd name="connsiteX1186" fmla="*/ 565818 w 4439724"/>
              <a:gd name="connsiteY1186" fmla="*/ 1518516 h 4420427"/>
              <a:gd name="connsiteX1187" fmla="*/ 572248 w 4439724"/>
              <a:gd name="connsiteY1187" fmla="*/ 1516371 h 4420427"/>
              <a:gd name="connsiteX1188" fmla="*/ 582964 w 4439724"/>
              <a:gd name="connsiteY1188" fmla="*/ 1514226 h 4420427"/>
              <a:gd name="connsiteX1189" fmla="*/ 593680 w 4439724"/>
              <a:gd name="connsiteY1189" fmla="*/ 1512081 h 4420427"/>
              <a:gd name="connsiteX1190" fmla="*/ 604396 w 4439724"/>
              <a:gd name="connsiteY1190" fmla="*/ 1512081 h 4420427"/>
              <a:gd name="connsiteX1191" fmla="*/ 730846 w 4439724"/>
              <a:gd name="connsiteY1191" fmla="*/ 1503502 h 4420427"/>
              <a:gd name="connsiteX1192" fmla="*/ 739419 w 4439724"/>
              <a:gd name="connsiteY1192" fmla="*/ 1503502 h 4420427"/>
              <a:gd name="connsiteX1193" fmla="*/ 750135 w 4439724"/>
              <a:gd name="connsiteY1193" fmla="*/ 1503502 h 4420427"/>
              <a:gd name="connsiteX1194" fmla="*/ 769424 w 4439724"/>
              <a:gd name="connsiteY1194" fmla="*/ 1503502 h 4420427"/>
              <a:gd name="connsiteX1195" fmla="*/ 784426 w 4439724"/>
              <a:gd name="connsiteY1195" fmla="*/ 1505647 h 4420427"/>
              <a:gd name="connsiteX1196" fmla="*/ 797286 w 4439724"/>
              <a:gd name="connsiteY1196" fmla="*/ 1507792 h 4420427"/>
              <a:gd name="connsiteX1197" fmla="*/ 814431 w 4439724"/>
              <a:gd name="connsiteY1197" fmla="*/ 1509937 h 4420427"/>
              <a:gd name="connsiteX1198" fmla="*/ 818718 w 4439724"/>
              <a:gd name="connsiteY1198" fmla="*/ 1509937 h 4420427"/>
              <a:gd name="connsiteX1199" fmla="*/ 823004 w 4439724"/>
              <a:gd name="connsiteY1199" fmla="*/ 1509937 h 4420427"/>
              <a:gd name="connsiteX1200" fmla="*/ 833720 w 4439724"/>
              <a:gd name="connsiteY1200" fmla="*/ 1509937 h 4420427"/>
              <a:gd name="connsiteX1201" fmla="*/ 842293 w 4439724"/>
              <a:gd name="connsiteY1201" fmla="*/ 1512081 h 4420427"/>
              <a:gd name="connsiteX1202" fmla="*/ 848723 w 4439724"/>
              <a:gd name="connsiteY1202" fmla="*/ 1512081 h 4420427"/>
              <a:gd name="connsiteX1203" fmla="*/ 850866 w 4439724"/>
              <a:gd name="connsiteY1203" fmla="*/ 1512081 h 4420427"/>
              <a:gd name="connsiteX1204" fmla="*/ 853009 w 4439724"/>
              <a:gd name="connsiteY1204" fmla="*/ 1512081 h 4420427"/>
              <a:gd name="connsiteX1205" fmla="*/ 859439 w 4439724"/>
              <a:gd name="connsiteY1205" fmla="*/ 1512081 h 4420427"/>
              <a:gd name="connsiteX1206" fmla="*/ 891587 w 4439724"/>
              <a:gd name="connsiteY1206" fmla="*/ 1509937 h 4420427"/>
              <a:gd name="connsiteX1207" fmla="*/ 921592 w 4439724"/>
              <a:gd name="connsiteY1207" fmla="*/ 1507792 h 4420427"/>
              <a:gd name="connsiteX1208" fmla="*/ 955884 w 4439724"/>
              <a:gd name="connsiteY1208" fmla="*/ 1503502 h 4420427"/>
              <a:gd name="connsiteX1209" fmla="*/ 985889 w 4439724"/>
              <a:gd name="connsiteY1209" fmla="*/ 1499213 h 4420427"/>
              <a:gd name="connsiteX1210" fmla="*/ 1015894 w 4439724"/>
              <a:gd name="connsiteY1210" fmla="*/ 1490633 h 4420427"/>
              <a:gd name="connsiteX1211" fmla="*/ 1048042 w 4439724"/>
              <a:gd name="connsiteY1211" fmla="*/ 1482054 h 4420427"/>
              <a:gd name="connsiteX1212" fmla="*/ 1078047 w 4439724"/>
              <a:gd name="connsiteY1212" fmla="*/ 1471330 h 4420427"/>
              <a:gd name="connsiteX1213" fmla="*/ 1110195 w 4439724"/>
              <a:gd name="connsiteY1213" fmla="*/ 1458462 h 4420427"/>
              <a:gd name="connsiteX1214" fmla="*/ 1127341 w 4439724"/>
              <a:gd name="connsiteY1214" fmla="*/ 1449882 h 4420427"/>
              <a:gd name="connsiteX1215" fmla="*/ 1146630 w 4439724"/>
              <a:gd name="connsiteY1215" fmla="*/ 1439158 h 4420427"/>
              <a:gd name="connsiteX1216" fmla="*/ 1195924 w 4439724"/>
              <a:gd name="connsiteY1216" fmla="*/ 1413421 h 4420427"/>
              <a:gd name="connsiteX1217" fmla="*/ 1240931 w 4439724"/>
              <a:gd name="connsiteY1217" fmla="*/ 1381249 h 4420427"/>
              <a:gd name="connsiteX1218" fmla="*/ 1283795 w 4439724"/>
              <a:gd name="connsiteY1218" fmla="*/ 1349077 h 4420427"/>
              <a:gd name="connsiteX1219" fmla="*/ 1324517 w 4439724"/>
              <a:gd name="connsiteY1219" fmla="*/ 1310471 h 4420427"/>
              <a:gd name="connsiteX1220" fmla="*/ 1326660 w 4439724"/>
              <a:gd name="connsiteY1220" fmla="*/ 1310471 h 4420427"/>
              <a:gd name="connsiteX1221" fmla="*/ 1352378 w 4439724"/>
              <a:gd name="connsiteY1221" fmla="*/ 1280443 h 4420427"/>
              <a:gd name="connsiteX1222" fmla="*/ 1375954 w 4439724"/>
              <a:gd name="connsiteY1222" fmla="*/ 1250416 h 4420427"/>
              <a:gd name="connsiteX1223" fmla="*/ 1395243 w 4439724"/>
              <a:gd name="connsiteY1223" fmla="*/ 1222534 h 4420427"/>
              <a:gd name="connsiteX1224" fmla="*/ 1416675 w 4439724"/>
              <a:gd name="connsiteY1224" fmla="*/ 1190362 h 4420427"/>
              <a:gd name="connsiteX1225" fmla="*/ 1438107 w 4439724"/>
              <a:gd name="connsiteY1225" fmla="*/ 1151756 h 4420427"/>
              <a:gd name="connsiteX1226" fmla="*/ 1459539 w 4439724"/>
              <a:gd name="connsiteY1226" fmla="*/ 1111005 h 4420427"/>
              <a:gd name="connsiteX1227" fmla="*/ 1474542 w 4439724"/>
              <a:gd name="connsiteY1227" fmla="*/ 1070253 h 4420427"/>
              <a:gd name="connsiteX1228" fmla="*/ 1489544 w 4439724"/>
              <a:gd name="connsiteY1228" fmla="*/ 1025213 h 4420427"/>
              <a:gd name="connsiteX1229" fmla="*/ 1498117 w 4439724"/>
              <a:gd name="connsiteY1229" fmla="*/ 980172 h 4420427"/>
              <a:gd name="connsiteX1230" fmla="*/ 1508833 w 4439724"/>
              <a:gd name="connsiteY1230" fmla="*/ 937276 h 4420427"/>
              <a:gd name="connsiteX1231" fmla="*/ 1510976 w 4439724"/>
              <a:gd name="connsiteY1231" fmla="*/ 892235 h 4420427"/>
              <a:gd name="connsiteX1232" fmla="*/ 1513119 w 4439724"/>
              <a:gd name="connsiteY1232" fmla="*/ 847195 h 4420427"/>
              <a:gd name="connsiteX1233" fmla="*/ 1510976 w 4439724"/>
              <a:gd name="connsiteY1233" fmla="*/ 832181 h 4420427"/>
              <a:gd name="connsiteX1234" fmla="*/ 1508833 w 4439724"/>
              <a:gd name="connsiteY1234" fmla="*/ 815023 h 4420427"/>
              <a:gd name="connsiteX1235" fmla="*/ 1508833 w 4439724"/>
              <a:gd name="connsiteY1235" fmla="*/ 812878 h 4420427"/>
              <a:gd name="connsiteX1236" fmla="*/ 1508833 w 4439724"/>
              <a:gd name="connsiteY1236" fmla="*/ 806444 h 4420427"/>
              <a:gd name="connsiteX1237" fmla="*/ 1508833 w 4439724"/>
              <a:gd name="connsiteY1237" fmla="*/ 804299 h 4420427"/>
              <a:gd name="connsiteX1238" fmla="*/ 1506690 w 4439724"/>
              <a:gd name="connsiteY1238" fmla="*/ 789285 h 4420427"/>
              <a:gd name="connsiteX1239" fmla="*/ 1506690 w 4439724"/>
              <a:gd name="connsiteY1239" fmla="*/ 787140 h 4420427"/>
              <a:gd name="connsiteX1240" fmla="*/ 1504547 w 4439724"/>
              <a:gd name="connsiteY1240" fmla="*/ 767837 h 4420427"/>
              <a:gd name="connsiteX1241" fmla="*/ 1504547 w 4439724"/>
              <a:gd name="connsiteY1241" fmla="*/ 757113 h 4420427"/>
              <a:gd name="connsiteX1242" fmla="*/ 1504547 w 4439724"/>
              <a:gd name="connsiteY1242" fmla="*/ 742100 h 4420427"/>
              <a:gd name="connsiteX1243" fmla="*/ 1504547 w 4439724"/>
              <a:gd name="connsiteY1243" fmla="*/ 731376 h 4420427"/>
              <a:gd name="connsiteX1244" fmla="*/ 1504547 w 4439724"/>
              <a:gd name="connsiteY1244" fmla="*/ 729231 h 4420427"/>
              <a:gd name="connsiteX1245" fmla="*/ 1510976 w 4439724"/>
              <a:gd name="connsiteY1245" fmla="*/ 611267 h 4420427"/>
              <a:gd name="connsiteX1246" fmla="*/ 1510976 w 4439724"/>
              <a:gd name="connsiteY1246" fmla="*/ 609122 h 4420427"/>
              <a:gd name="connsiteX1247" fmla="*/ 1510976 w 4439724"/>
              <a:gd name="connsiteY1247" fmla="*/ 600543 h 4420427"/>
              <a:gd name="connsiteX1248" fmla="*/ 1517406 w 4439724"/>
              <a:gd name="connsiteY1248" fmla="*/ 576950 h 4420427"/>
              <a:gd name="connsiteX1249" fmla="*/ 1521692 w 4439724"/>
              <a:gd name="connsiteY1249" fmla="*/ 561937 h 4420427"/>
              <a:gd name="connsiteX1250" fmla="*/ 1519549 w 4439724"/>
              <a:gd name="connsiteY1250" fmla="*/ 561937 h 4420427"/>
              <a:gd name="connsiteX1251" fmla="*/ 1525979 w 4439724"/>
              <a:gd name="connsiteY1251" fmla="*/ 544778 h 4420427"/>
              <a:gd name="connsiteX1252" fmla="*/ 1534552 w 4439724"/>
              <a:gd name="connsiteY1252" fmla="*/ 516896 h 4420427"/>
              <a:gd name="connsiteX1253" fmla="*/ 1540981 w 4439724"/>
              <a:gd name="connsiteY1253" fmla="*/ 491159 h 4420427"/>
              <a:gd name="connsiteX1254" fmla="*/ 1547411 w 4439724"/>
              <a:gd name="connsiteY1254" fmla="*/ 474000 h 4420427"/>
              <a:gd name="connsiteX1255" fmla="*/ 1553841 w 4439724"/>
              <a:gd name="connsiteY1255" fmla="*/ 452552 h 4420427"/>
              <a:gd name="connsiteX1256" fmla="*/ 1564557 w 4439724"/>
              <a:gd name="connsiteY1256" fmla="*/ 437539 h 4420427"/>
              <a:gd name="connsiteX1257" fmla="*/ 1564557 w 4439724"/>
              <a:gd name="connsiteY1257" fmla="*/ 433249 h 4420427"/>
              <a:gd name="connsiteX1258" fmla="*/ 1573129 w 4439724"/>
              <a:gd name="connsiteY1258" fmla="*/ 416091 h 4420427"/>
              <a:gd name="connsiteX1259" fmla="*/ 1583846 w 4439724"/>
              <a:gd name="connsiteY1259" fmla="*/ 394643 h 4420427"/>
              <a:gd name="connsiteX1260" fmla="*/ 1596705 w 4439724"/>
              <a:gd name="connsiteY1260" fmla="*/ 371050 h 4420427"/>
              <a:gd name="connsiteX1261" fmla="*/ 1603134 w 4439724"/>
              <a:gd name="connsiteY1261" fmla="*/ 358181 h 4420427"/>
              <a:gd name="connsiteX1262" fmla="*/ 1605278 w 4439724"/>
              <a:gd name="connsiteY1262" fmla="*/ 358181 h 4420427"/>
              <a:gd name="connsiteX1263" fmla="*/ 1605278 w 4439724"/>
              <a:gd name="connsiteY1263" fmla="*/ 353892 h 4420427"/>
              <a:gd name="connsiteX1264" fmla="*/ 1607421 w 4439724"/>
              <a:gd name="connsiteY1264" fmla="*/ 349602 h 4420427"/>
              <a:gd name="connsiteX1265" fmla="*/ 1615994 w 4439724"/>
              <a:gd name="connsiteY1265" fmla="*/ 338878 h 4420427"/>
              <a:gd name="connsiteX1266" fmla="*/ 1626710 w 4439724"/>
              <a:gd name="connsiteY1266" fmla="*/ 321720 h 4420427"/>
              <a:gd name="connsiteX1267" fmla="*/ 1626710 w 4439724"/>
              <a:gd name="connsiteY1267" fmla="*/ 319575 h 4420427"/>
              <a:gd name="connsiteX1268" fmla="*/ 1648142 w 4439724"/>
              <a:gd name="connsiteY1268" fmla="*/ 291693 h 4420427"/>
              <a:gd name="connsiteX1269" fmla="*/ 1667431 w 4439724"/>
              <a:gd name="connsiteY1269" fmla="*/ 265955 h 4420427"/>
              <a:gd name="connsiteX1270" fmla="*/ 1688863 w 4439724"/>
              <a:gd name="connsiteY1270" fmla="*/ 242362 h 4420427"/>
              <a:gd name="connsiteX1271" fmla="*/ 1708152 w 4439724"/>
              <a:gd name="connsiteY1271" fmla="*/ 220914 h 4420427"/>
              <a:gd name="connsiteX1272" fmla="*/ 1736014 w 4439724"/>
              <a:gd name="connsiteY1272" fmla="*/ 195177 h 4420427"/>
              <a:gd name="connsiteX1273" fmla="*/ 1768162 w 4439724"/>
              <a:gd name="connsiteY1273" fmla="*/ 169439 h 4420427"/>
              <a:gd name="connsiteX1274" fmla="*/ 1800310 w 4439724"/>
              <a:gd name="connsiteY1274" fmla="*/ 143702 h 4420427"/>
              <a:gd name="connsiteX1275" fmla="*/ 1830315 w 4439724"/>
              <a:gd name="connsiteY1275" fmla="*/ 122254 h 4420427"/>
              <a:gd name="connsiteX1276" fmla="*/ 1875323 w 4439724"/>
              <a:gd name="connsiteY1276" fmla="*/ 96516 h 4420427"/>
              <a:gd name="connsiteX1277" fmla="*/ 1918187 w 4439724"/>
              <a:gd name="connsiteY1277" fmla="*/ 75068 h 4420427"/>
              <a:gd name="connsiteX1278" fmla="*/ 1965338 w 4439724"/>
              <a:gd name="connsiteY1278" fmla="*/ 55765 h 4420427"/>
              <a:gd name="connsiteX1279" fmla="*/ 2012489 w 4439724"/>
              <a:gd name="connsiteY1279" fmla="*/ 40751 h 4420427"/>
              <a:gd name="connsiteX1280" fmla="*/ 2061783 w 4439724"/>
              <a:gd name="connsiteY1280" fmla="*/ 27883 h 4420427"/>
              <a:gd name="connsiteX1281" fmla="*/ 2111077 w 4439724"/>
              <a:gd name="connsiteY1281" fmla="*/ 19303 h 4420427"/>
              <a:gd name="connsiteX1282" fmla="*/ 2160370 w 4439724"/>
              <a:gd name="connsiteY1282" fmla="*/ 15014 h 4420427"/>
              <a:gd name="connsiteX1283" fmla="*/ 709926 w 4439724"/>
              <a:gd name="connsiteY1283" fmla="*/ 0 h 4420427"/>
              <a:gd name="connsiteX1284" fmla="*/ 712071 w 4439724"/>
              <a:gd name="connsiteY1284" fmla="*/ 0 h 4420427"/>
              <a:gd name="connsiteX1285" fmla="*/ 759257 w 4439724"/>
              <a:gd name="connsiteY1285" fmla="*/ 4302 h 4420427"/>
              <a:gd name="connsiteX1286" fmla="*/ 806442 w 4439724"/>
              <a:gd name="connsiteY1286" fmla="*/ 8605 h 4420427"/>
              <a:gd name="connsiteX1287" fmla="*/ 851483 w 4439724"/>
              <a:gd name="connsiteY1287" fmla="*/ 15059 h 4420427"/>
              <a:gd name="connsiteX1288" fmla="*/ 896523 w 4439724"/>
              <a:gd name="connsiteY1288" fmla="*/ 25815 h 4420427"/>
              <a:gd name="connsiteX1289" fmla="*/ 922261 w 4439724"/>
              <a:gd name="connsiteY1289" fmla="*/ 34420 h 4420427"/>
              <a:gd name="connsiteX1290" fmla="*/ 954433 w 4439724"/>
              <a:gd name="connsiteY1290" fmla="*/ 43025 h 4420427"/>
              <a:gd name="connsiteX1291" fmla="*/ 990894 w 4439724"/>
              <a:gd name="connsiteY1291" fmla="*/ 58084 h 4420427"/>
              <a:gd name="connsiteX1292" fmla="*/ 1025211 w 4439724"/>
              <a:gd name="connsiteY1292" fmla="*/ 73143 h 4420427"/>
              <a:gd name="connsiteX1293" fmla="*/ 1059528 w 4439724"/>
              <a:gd name="connsiteY1293" fmla="*/ 92504 h 4420427"/>
              <a:gd name="connsiteX1294" fmla="*/ 1091700 w 4439724"/>
              <a:gd name="connsiteY1294" fmla="*/ 114017 h 4420427"/>
              <a:gd name="connsiteX1295" fmla="*/ 1123872 w 4439724"/>
              <a:gd name="connsiteY1295" fmla="*/ 133378 h 4420427"/>
              <a:gd name="connsiteX1296" fmla="*/ 1156043 w 4439724"/>
              <a:gd name="connsiteY1296" fmla="*/ 157042 h 4420427"/>
              <a:gd name="connsiteX1297" fmla="*/ 1183926 w 4439724"/>
              <a:gd name="connsiteY1297" fmla="*/ 182857 h 4420427"/>
              <a:gd name="connsiteX1298" fmla="*/ 1213953 w 4439724"/>
              <a:gd name="connsiteY1298" fmla="*/ 210823 h 4420427"/>
              <a:gd name="connsiteX1299" fmla="*/ 1213953 w 4439724"/>
              <a:gd name="connsiteY1299" fmla="*/ 208672 h 4420427"/>
              <a:gd name="connsiteX1300" fmla="*/ 1239690 w 4439724"/>
              <a:gd name="connsiteY1300" fmla="*/ 236638 h 4420427"/>
              <a:gd name="connsiteX1301" fmla="*/ 1265428 w 4439724"/>
              <a:gd name="connsiteY1301" fmla="*/ 271058 h 4420427"/>
              <a:gd name="connsiteX1302" fmla="*/ 1291165 w 4439724"/>
              <a:gd name="connsiteY1302" fmla="*/ 301176 h 4420427"/>
              <a:gd name="connsiteX1303" fmla="*/ 1312613 w 4439724"/>
              <a:gd name="connsiteY1303" fmla="*/ 333445 h 4420427"/>
              <a:gd name="connsiteX1304" fmla="*/ 1338351 w 4439724"/>
              <a:gd name="connsiteY1304" fmla="*/ 376470 h 4420427"/>
              <a:gd name="connsiteX1305" fmla="*/ 1359799 w 4439724"/>
              <a:gd name="connsiteY1305" fmla="*/ 421646 h 4420427"/>
              <a:gd name="connsiteX1306" fmla="*/ 1379102 w 4439724"/>
              <a:gd name="connsiteY1306" fmla="*/ 466823 h 4420427"/>
              <a:gd name="connsiteX1307" fmla="*/ 1394115 w 4439724"/>
              <a:gd name="connsiteY1307" fmla="*/ 516302 h 4420427"/>
              <a:gd name="connsiteX1308" fmla="*/ 1406984 w 4439724"/>
              <a:gd name="connsiteY1308" fmla="*/ 563629 h 4420427"/>
              <a:gd name="connsiteX1309" fmla="*/ 1415563 w 4439724"/>
              <a:gd name="connsiteY1309" fmla="*/ 613108 h 4420427"/>
              <a:gd name="connsiteX1310" fmla="*/ 1419853 w 4439724"/>
              <a:gd name="connsiteY1310" fmla="*/ 662587 h 4420427"/>
              <a:gd name="connsiteX1311" fmla="*/ 1421998 w 4439724"/>
              <a:gd name="connsiteY1311" fmla="*/ 714217 h 4420427"/>
              <a:gd name="connsiteX1312" fmla="*/ 1421998 w 4439724"/>
              <a:gd name="connsiteY1312" fmla="*/ 750789 h 4420427"/>
              <a:gd name="connsiteX1313" fmla="*/ 1417708 w 4439724"/>
              <a:gd name="connsiteY1313" fmla="*/ 785209 h 4420427"/>
              <a:gd name="connsiteX1314" fmla="*/ 1415563 w 4439724"/>
              <a:gd name="connsiteY1314" fmla="*/ 819629 h 4420427"/>
              <a:gd name="connsiteX1315" fmla="*/ 1409129 w 4439724"/>
              <a:gd name="connsiteY1315" fmla="*/ 856200 h 4420427"/>
              <a:gd name="connsiteX1316" fmla="*/ 1402695 w 4439724"/>
              <a:gd name="connsiteY1316" fmla="*/ 890620 h 4420427"/>
              <a:gd name="connsiteX1317" fmla="*/ 1391971 w 4439724"/>
              <a:gd name="connsiteY1317" fmla="*/ 922889 h 4420427"/>
              <a:gd name="connsiteX1318" fmla="*/ 1381247 w 4439724"/>
              <a:gd name="connsiteY1318" fmla="*/ 955158 h 4420427"/>
              <a:gd name="connsiteX1319" fmla="*/ 1368378 w 4439724"/>
              <a:gd name="connsiteY1319" fmla="*/ 989578 h 4420427"/>
              <a:gd name="connsiteX1320" fmla="*/ 1361944 w 4439724"/>
              <a:gd name="connsiteY1320" fmla="*/ 1004637 h 4420427"/>
              <a:gd name="connsiteX1321" fmla="*/ 1351220 w 4439724"/>
              <a:gd name="connsiteY1321" fmla="*/ 1028301 h 4420427"/>
              <a:gd name="connsiteX1322" fmla="*/ 1336206 w 4439724"/>
              <a:gd name="connsiteY1322" fmla="*/ 1054116 h 4420427"/>
              <a:gd name="connsiteX1323" fmla="*/ 1323337 w 4439724"/>
              <a:gd name="connsiteY1323" fmla="*/ 1079931 h 4420427"/>
              <a:gd name="connsiteX1324" fmla="*/ 1306179 w 4439724"/>
              <a:gd name="connsiteY1324" fmla="*/ 1105746 h 4420427"/>
              <a:gd name="connsiteX1325" fmla="*/ 1289021 w 4439724"/>
              <a:gd name="connsiteY1325" fmla="*/ 1129410 h 4420427"/>
              <a:gd name="connsiteX1326" fmla="*/ 1274007 w 4439724"/>
              <a:gd name="connsiteY1326" fmla="*/ 1153073 h 4420427"/>
              <a:gd name="connsiteX1327" fmla="*/ 1254704 w 4439724"/>
              <a:gd name="connsiteY1327" fmla="*/ 1176737 h 4420427"/>
              <a:gd name="connsiteX1328" fmla="*/ 1235401 w 4439724"/>
              <a:gd name="connsiteY1328" fmla="*/ 1196099 h 4420427"/>
              <a:gd name="connsiteX1329" fmla="*/ 1213953 w 4439724"/>
              <a:gd name="connsiteY1329" fmla="*/ 1217611 h 4420427"/>
              <a:gd name="connsiteX1330" fmla="*/ 1213953 w 4439724"/>
              <a:gd name="connsiteY1330" fmla="*/ 1219762 h 4420427"/>
              <a:gd name="connsiteX1331" fmla="*/ 1183926 w 4439724"/>
              <a:gd name="connsiteY1331" fmla="*/ 1245577 h 4420427"/>
              <a:gd name="connsiteX1332" fmla="*/ 1156043 w 4439724"/>
              <a:gd name="connsiteY1332" fmla="*/ 1271392 h 4420427"/>
              <a:gd name="connsiteX1333" fmla="*/ 1123872 w 4439724"/>
              <a:gd name="connsiteY1333" fmla="*/ 1295056 h 4420427"/>
              <a:gd name="connsiteX1334" fmla="*/ 1091700 w 4439724"/>
              <a:gd name="connsiteY1334" fmla="*/ 1318720 h 4420427"/>
              <a:gd name="connsiteX1335" fmla="*/ 1048804 w 4439724"/>
              <a:gd name="connsiteY1335" fmla="*/ 1342384 h 4420427"/>
              <a:gd name="connsiteX1336" fmla="*/ 1003763 w 4439724"/>
              <a:gd name="connsiteY1336" fmla="*/ 1366048 h 4420427"/>
              <a:gd name="connsiteX1337" fmla="*/ 958722 w 4439724"/>
              <a:gd name="connsiteY1337" fmla="*/ 1383258 h 4420427"/>
              <a:gd name="connsiteX1338" fmla="*/ 911537 w 4439724"/>
              <a:gd name="connsiteY1338" fmla="*/ 1400468 h 4420427"/>
              <a:gd name="connsiteX1339" fmla="*/ 862207 w 4439724"/>
              <a:gd name="connsiteY1339" fmla="*/ 1411224 h 4420427"/>
              <a:gd name="connsiteX1340" fmla="*/ 812877 w 4439724"/>
              <a:gd name="connsiteY1340" fmla="*/ 1421980 h 4420427"/>
              <a:gd name="connsiteX1341" fmla="*/ 761401 w 4439724"/>
              <a:gd name="connsiteY1341" fmla="*/ 1426283 h 4420427"/>
              <a:gd name="connsiteX1342" fmla="*/ 709926 w 4439724"/>
              <a:gd name="connsiteY1342" fmla="*/ 1428434 h 4420427"/>
              <a:gd name="connsiteX1343" fmla="*/ 709926 w 4439724"/>
              <a:gd name="connsiteY1343" fmla="*/ 1426283 h 4420427"/>
              <a:gd name="connsiteX1344" fmla="*/ 675610 w 4439724"/>
              <a:gd name="connsiteY1344" fmla="*/ 1426283 h 4420427"/>
              <a:gd name="connsiteX1345" fmla="*/ 641293 w 4439724"/>
              <a:gd name="connsiteY1345" fmla="*/ 1424132 h 4420427"/>
              <a:gd name="connsiteX1346" fmla="*/ 604832 w 4439724"/>
              <a:gd name="connsiteY1346" fmla="*/ 1419829 h 4420427"/>
              <a:gd name="connsiteX1347" fmla="*/ 570515 w 4439724"/>
              <a:gd name="connsiteY1347" fmla="*/ 1413375 h 4420427"/>
              <a:gd name="connsiteX1348" fmla="*/ 538343 w 4439724"/>
              <a:gd name="connsiteY1348" fmla="*/ 1404770 h 4420427"/>
              <a:gd name="connsiteX1349" fmla="*/ 506171 w 4439724"/>
              <a:gd name="connsiteY1349" fmla="*/ 1396165 h 4420427"/>
              <a:gd name="connsiteX1350" fmla="*/ 469710 w 4439724"/>
              <a:gd name="connsiteY1350" fmla="*/ 1385409 h 4420427"/>
              <a:gd name="connsiteX1351" fmla="*/ 439682 w 4439724"/>
              <a:gd name="connsiteY1351" fmla="*/ 1372502 h 4420427"/>
              <a:gd name="connsiteX1352" fmla="*/ 418235 w 4439724"/>
              <a:gd name="connsiteY1352" fmla="*/ 1366048 h 4420427"/>
              <a:gd name="connsiteX1353" fmla="*/ 398931 w 4439724"/>
              <a:gd name="connsiteY1353" fmla="*/ 1353140 h 4420427"/>
              <a:gd name="connsiteX1354" fmla="*/ 373194 w 4439724"/>
              <a:gd name="connsiteY1354" fmla="*/ 1342384 h 4420427"/>
              <a:gd name="connsiteX1355" fmla="*/ 347456 w 4439724"/>
              <a:gd name="connsiteY1355" fmla="*/ 1325174 h 4420427"/>
              <a:gd name="connsiteX1356" fmla="*/ 321719 w 4439724"/>
              <a:gd name="connsiteY1356" fmla="*/ 1312266 h 4420427"/>
              <a:gd name="connsiteX1357" fmla="*/ 298126 w 4439724"/>
              <a:gd name="connsiteY1357" fmla="*/ 1295056 h 4420427"/>
              <a:gd name="connsiteX1358" fmla="*/ 274533 w 4439724"/>
              <a:gd name="connsiteY1358" fmla="*/ 1275695 h 4420427"/>
              <a:gd name="connsiteX1359" fmla="*/ 250941 w 4439724"/>
              <a:gd name="connsiteY1359" fmla="*/ 1258485 h 4420427"/>
              <a:gd name="connsiteX1360" fmla="*/ 229493 w 4439724"/>
              <a:gd name="connsiteY1360" fmla="*/ 1239124 h 4420427"/>
              <a:gd name="connsiteX1361" fmla="*/ 208045 w 4439724"/>
              <a:gd name="connsiteY1361" fmla="*/ 1217611 h 4420427"/>
              <a:gd name="connsiteX1362" fmla="*/ 182307 w 4439724"/>
              <a:gd name="connsiteY1362" fmla="*/ 1191796 h 4420427"/>
              <a:gd name="connsiteX1363" fmla="*/ 154425 w 4439724"/>
              <a:gd name="connsiteY1363" fmla="*/ 1159527 h 4420427"/>
              <a:gd name="connsiteX1364" fmla="*/ 135122 w 4439724"/>
              <a:gd name="connsiteY1364" fmla="*/ 1129410 h 4420427"/>
              <a:gd name="connsiteX1365" fmla="*/ 111529 w 4439724"/>
              <a:gd name="connsiteY1365" fmla="*/ 1097141 h 4420427"/>
              <a:gd name="connsiteX1366" fmla="*/ 85792 w 4439724"/>
              <a:gd name="connsiteY1366" fmla="*/ 1051964 h 4420427"/>
              <a:gd name="connsiteX1367" fmla="*/ 62199 w 4439724"/>
              <a:gd name="connsiteY1367" fmla="*/ 1006788 h 4420427"/>
              <a:gd name="connsiteX1368" fmla="*/ 42896 w 4439724"/>
              <a:gd name="connsiteY1368" fmla="*/ 959460 h 4420427"/>
              <a:gd name="connsiteX1369" fmla="*/ 30027 w 4439724"/>
              <a:gd name="connsiteY1369" fmla="*/ 914284 h 4420427"/>
              <a:gd name="connsiteX1370" fmla="*/ 15014 w 4439724"/>
              <a:gd name="connsiteY1370" fmla="*/ 864805 h 4420427"/>
              <a:gd name="connsiteX1371" fmla="*/ 8579 w 4439724"/>
              <a:gd name="connsiteY1371" fmla="*/ 815326 h 4420427"/>
              <a:gd name="connsiteX1372" fmla="*/ 0 w 4439724"/>
              <a:gd name="connsiteY1372" fmla="*/ 765847 h 4420427"/>
              <a:gd name="connsiteX1373" fmla="*/ 0 w 4439724"/>
              <a:gd name="connsiteY1373" fmla="*/ 714217 h 4420427"/>
              <a:gd name="connsiteX1374" fmla="*/ 0 w 4439724"/>
              <a:gd name="connsiteY1374" fmla="*/ 679797 h 4420427"/>
              <a:gd name="connsiteX1375" fmla="*/ 4290 w 4439724"/>
              <a:gd name="connsiteY1375" fmla="*/ 645377 h 4420427"/>
              <a:gd name="connsiteX1376" fmla="*/ 8579 w 4439724"/>
              <a:gd name="connsiteY1376" fmla="*/ 608806 h 4420427"/>
              <a:gd name="connsiteX1377" fmla="*/ 15014 w 4439724"/>
              <a:gd name="connsiteY1377" fmla="*/ 574386 h 4420427"/>
              <a:gd name="connsiteX1378" fmla="*/ 21448 w 4439724"/>
              <a:gd name="connsiteY1378" fmla="*/ 542117 h 4420427"/>
              <a:gd name="connsiteX1379" fmla="*/ 32172 w 4439724"/>
              <a:gd name="connsiteY1379" fmla="*/ 505545 h 4420427"/>
              <a:gd name="connsiteX1380" fmla="*/ 40751 w 4439724"/>
              <a:gd name="connsiteY1380" fmla="*/ 473276 h 4420427"/>
              <a:gd name="connsiteX1381" fmla="*/ 55765 w 4439724"/>
              <a:gd name="connsiteY1381" fmla="*/ 441008 h 4420427"/>
              <a:gd name="connsiteX1382" fmla="*/ 62199 w 4439724"/>
              <a:gd name="connsiteY1382" fmla="*/ 421646 h 4420427"/>
              <a:gd name="connsiteX1383" fmla="*/ 72923 w 4439724"/>
              <a:gd name="connsiteY1383" fmla="*/ 400134 h 4420427"/>
              <a:gd name="connsiteX1384" fmla="*/ 87936 w 4439724"/>
              <a:gd name="connsiteY1384" fmla="*/ 376470 h 4420427"/>
              <a:gd name="connsiteX1385" fmla="*/ 100805 w 4439724"/>
              <a:gd name="connsiteY1385" fmla="*/ 350655 h 4420427"/>
              <a:gd name="connsiteX1386" fmla="*/ 115819 w 4439724"/>
              <a:gd name="connsiteY1386" fmla="*/ 324840 h 4420427"/>
              <a:gd name="connsiteX1387" fmla="*/ 130832 w 4439724"/>
              <a:gd name="connsiteY1387" fmla="*/ 301176 h 4420427"/>
              <a:gd name="connsiteX1388" fmla="*/ 150135 w 4439724"/>
              <a:gd name="connsiteY1388" fmla="*/ 277512 h 4420427"/>
              <a:gd name="connsiteX1389" fmla="*/ 169439 w 4439724"/>
              <a:gd name="connsiteY1389" fmla="*/ 253848 h 4420427"/>
              <a:gd name="connsiteX1390" fmla="*/ 188742 w 4439724"/>
              <a:gd name="connsiteY1390" fmla="*/ 232336 h 4420427"/>
              <a:gd name="connsiteX1391" fmla="*/ 208045 w 4439724"/>
              <a:gd name="connsiteY1391" fmla="*/ 210823 h 4420427"/>
              <a:gd name="connsiteX1392" fmla="*/ 208045 w 4439724"/>
              <a:gd name="connsiteY1392" fmla="*/ 208672 h 4420427"/>
              <a:gd name="connsiteX1393" fmla="*/ 235927 w 4439724"/>
              <a:gd name="connsiteY1393" fmla="*/ 182857 h 4420427"/>
              <a:gd name="connsiteX1394" fmla="*/ 268099 w 4439724"/>
              <a:gd name="connsiteY1394" fmla="*/ 157042 h 4420427"/>
              <a:gd name="connsiteX1395" fmla="*/ 300271 w 4439724"/>
              <a:gd name="connsiteY1395" fmla="*/ 133378 h 4420427"/>
              <a:gd name="connsiteX1396" fmla="*/ 330298 w 4439724"/>
              <a:gd name="connsiteY1396" fmla="*/ 111865 h 4420427"/>
              <a:gd name="connsiteX1397" fmla="*/ 375339 w 4439724"/>
              <a:gd name="connsiteY1397" fmla="*/ 88202 h 4420427"/>
              <a:gd name="connsiteX1398" fmla="*/ 418235 w 4439724"/>
              <a:gd name="connsiteY1398" fmla="*/ 64538 h 4420427"/>
              <a:gd name="connsiteX1399" fmla="*/ 465420 w 4439724"/>
              <a:gd name="connsiteY1399" fmla="*/ 45177 h 4420427"/>
              <a:gd name="connsiteX1400" fmla="*/ 512605 w 4439724"/>
              <a:gd name="connsiteY1400" fmla="*/ 30118 h 4420427"/>
              <a:gd name="connsiteX1401" fmla="*/ 561936 w 4439724"/>
              <a:gd name="connsiteY1401" fmla="*/ 17210 h 4420427"/>
              <a:gd name="connsiteX1402" fmla="*/ 611266 w 4439724"/>
              <a:gd name="connsiteY1402" fmla="*/ 8605 h 4420427"/>
              <a:gd name="connsiteX1403" fmla="*/ 660596 w 4439724"/>
              <a:gd name="connsiteY1403" fmla="*/ 4302 h 4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Lst>
            <a:rect l="l" t="t" r="r" b="b"/>
            <a:pathLst>
              <a:path w="4439724" h="4420427">
                <a:moveTo>
                  <a:pt x="3728725" y="2998425"/>
                </a:moveTo>
                <a:lnTo>
                  <a:pt x="3762990" y="3000570"/>
                </a:lnTo>
                <a:lnTo>
                  <a:pt x="3797255" y="3002715"/>
                </a:lnTo>
                <a:lnTo>
                  <a:pt x="3833662" y="3004860"/>
                </a:lnTo>
                <a:lnTo>
                  <a:pt x="3867927" y="3013439"/>
                </a:lnTo>
                <a:lnTo>
                  <a:pt x="3902192" y="3019873"/>
                </a:lnTo>
                <a:lnTo>
                  <a:pt x="3936457" y="3028452"/>
                </a:lnTo>
                <a:lnTo>
                  <a:pt x="3968580" y="3041321"/>
                </a:lnTo>
                <a:lnTo>
                  <a:pt x="4000704" y="3052045"/>
                </a:lnTo>
                <a:lnTo>
                  <a:pt x="4019978" y="3062769"/>
                </a:lnTo>
                <a:lnTo>
                  <a:pt x="4041393" y="3071348"/>
                </a:lnTo>
                <a:lnTo>
                  <a:pt x="4067092" y="3084217"/>
                </a:lnTo>
                <a:lnTo>
                  <a:pt x="4092791" y="3099231"/>
                </a:lnTo>
                <a:lnTo>
                  <a:pt x="4118490" y="3116389"/>
                </a:lnTo>
                <a:lnTo>
                  <a:pt x="4139905" y="3131403"/>
                </a:lnTo>
                <a:lnTo>
                  <a:pt x="4163463" y="3148561"/>
                </a:lnTo>
                <a:lnTo>
                  <a:pt x="4187020" y="3165720"/>
                </a:lnTo>
                <a:lnTo>
                  <a:pt x="4208435" y="3185023"/>
                </a:lnTo>
                <a:lnTo>
                  <a:pt x="4229851" y="3206471"/>
                </a:lnTo>
                <a:lnTo>
                  <a:pt x="4231993" y="3206471"/>
                </a:lnTo>
                <a:lnTo>
                  <a:pt x="4259833" y="3236498"/>
                </a:lnTo>
                <a:lnTo>
                  <a:pt x="4285532" y="3266525"/>
                </a:lnTo>
                <a:lnTo>
                  <a:pt x="4309089" y="3298697"/>
                </a:lnTo>
                <a:lnTo>
                  <a:pt x="4332646" y="3333014"/>
                </a:lnTo>
                <a:lnTo>
                  <a:pt x="4356203" y="3375910"/>
                </a:lnTo>
                <a:lnTo>
                  <a:pt x="4377619" y="3420951"/>
                </a:lnTo>
                <a:lnTo>
                  <a:pt x="4396893" y="3468136"/>
                </a:lnTo>
                <a:lnTo>
                  <a:pt x="4411884" y="3515322"/>
                </a:lnTo>
                <a:lnTo>
                  <a:pt x="4422592" y="3562507"/>
                </a:lnTo>
                <a:lnTo>
                  <a:pt x="4433299" y="3611838"/>
                </a:lnTo>
                <a:lnTo>
                  <a:pt x="4437583" y="3661168"/>
                </a:lnTo>
                <a:lnTo>
                  <a:pt x="4439724" y="3710499"/>
                </a:lnTo>
                <a:lnTo>
                  <a:pt x="4437583" y="3710499"/>
                </a:lnTo>
                <a:lnTo>
                  <a:pt x="4437583" y="3742671"/>
                </a:lnTo>
                <a:lnTo>
                  <a:pt x="4435441" y="3776987"/>
                </a:lnTo>
                <a:lnTo>
                  <a:pt x="4429016" y="3813449"/>
                </a:lnTo>
                <a:lnTo>
                  <a:pt x="4424733" y="3845621"/>
                </a:lnTo>
                <a:lnTo>
                  <a:pt x="4418309" y="3877793"/>
                </a:lnTo>
                <a:lnTo>
                  <a:pt x="4409742" y="3914255"/>
                </a:lnTo>
                <a:lnTo>
                  <a:pt x="4399034" y="3946427"/>
                </a:lnTo>
                <a:lnTo>
                  <a:pt x="4386185" y="3976454"/>
                </a:lnTo>
                <a:lnTo>
                  <a:pt x="4375477" y="3997902"/>
                </a:lnTo>
                <a:lnTo>
                  <a:pt x="4366911" y="4019350"/>
                </a:lnTo>
                <a:lnTo>
                  <a:pt x="4356203" y="4042943"/>
                </a:lnTo>
                <a:lnTo>
                  <a:pt x="4341212" y="4068680"/>
                </a:lnTo>
                <a:lnTo>
                  <a:pt x="4324080" y="4094418"/>
                </a:lnTo>
                <a:lnTo>
                  <a:pt x="4309089" y="4120155"/>
                </a:lnTo>
                <a:lnTo>
                  <a:pt x="4289815" y="4143748"/>
                </a:lnTo>
                <a:lnTo>
                  <a:pt x="4270541" y="4167341"/>
                </a:lnTo>
                <a:lnTo>
                  <a:pt x="4253408" y="4190934"/>
                </a:lnTo>
                <a:lnTo>
                  <a:pt x="4231993" y="4212382"/>
                </a:lnTo>
                <a:lnTo>
                  <a:pt x="4229851" y="4212382"/>
                </a:lnTo>
                <a:lnTo>
                  <a:pt x="4202011" y="4240264"/>
                </a:lnTo>
                <a:lnTo>
                  <a:pt x="4172029" y="4266002"/>
                </a:lnTo>
                <a:lnTo>
                  <a:pt x="4139905" y="4289594"/>
                </a:lnTo>
                <a:lnTo>
                  <a:pt x="4107782" y="4308898"/>
                </a:lnTo>
                <a:lnTo>
                  <a:pt x="4067092" y="4334635"/>
                </a:lnTo>
                <a:lnTo>
                  <a:pt x="4019978" y="4358228"/>
                </a:lnTo>
                <a:lnTo>
                  <a:pt x="3975005" y="4377531"/>
                </a:lnTo>
                <a:lnTo>
                  <a:pt x="3925749" y="4392545"/>
                </a:lnTo>
                <a:lnTo>
                  <a:pt x="3880776" y="4405414"/>
                </a:lnTo>
                <a:lnTo>
                  <a:pt x="3831520" y="4411848"/>
                </a:lnTo>
                <a:lnTo>
                  <a:pt x="3780123" y="4420427"/>
                </a:lnTo>
                <a:lnTo>
                  <a:pt x="3728725" y="4420427"/>
                </a:lnTo>
                <a:lnTo>
                  <a:pt x="3692319" y="4420427"/>
                </a:lnTo>
                <a:lnTo>
                  <a:pt x="3658054" y="4418282"/>
                </a:lnTo>
                <a:lnTo>
                  <a:pt x="3623789" y="4411848"/>
                </a:lnTo>
                <a:lnTo>
                  <a:pt x="3587382" y="4405414"/>
                </a:lnTo>
                <a:lnTo>
                  <a:pt x="3555259" y="4398979"/>
                </a:lnTo>
                <a:lnTo>
                  <a:pt x="3520994" y="4388255"/>
                </a:lnTo>
                <a:lnTo>
                  <a:pt x="3488870" y="4377531"/>
                </a:lnTo>
                <a:lnTo>
                  <a:pt x="3454605" y="4366807"/>
                </a:lnTo>
                <a:lnTo>
                  <a:pt x="3439614" y="4358228"/>
                </a:lnTo>
                <a:lnTo>
                  <a:pt x="3416057" y="4347504"/>
                </a:lnTo>
                <a:lnTo>
                  <a:pt x="3390358" y="4332490"/>
                </a:lnTo>
                <a:lnTo>
                  <a:pt x="3364659" y="4319622"/>
                </a:lnTo>
                <a:lnTo>
                  <a:pt x="3338961" y="4302463"/>
                </a:lnTo>
                <a:lnTo>
                  <a:pt x="3315404" y="4287450"/>
                </a:lnTo>
                <a:lnTo>
                  <a:pt x="3291846" y="4270291"/>
                </a:lnTo>
                <a:lnTo>
                  <a:pt x="3268289" y="4250988"/>
                </a:lnTo>
                <a:lnTo>
                  <a:pt x="3249015" y="4233830"/>
                </a:lnTo>
                <a:lnTo>
                  <a:pt x="3227599" y="4212382"/>
                </a:lnTo>
                <a:lnTo>
                  <a:pt x="3199759" y="4184499"/>
                </a:lnTo>
                <a:lnTo>
                  <a:pt x="3174060" y="4154472"/>
                </a:lnTo>
                <a:lnTo>
                  <a:pt x="3150503" y="4120155"/>
                </a:lnTo>
                <a:lnTo>
                  <a:pt x="3129088" y="4090128"/>
                </a:lnTo>
                <a:lnTo>
                  <a:pt x="3103389" y="4047232"/>
                </a:lnTo>
                <a:lnTo>
                  <a:pt x="3079832" y="4002191"/>
                </a:lnTo>
                <a:lnTo>
                  <a:pt x="3062699" y="3955006"/>
                </a:lnTo>
                <a:lnTo>
                  <a:pt x="3045567" y="3907820"/>
                </a:lnTo>
                <a:lnTo>
                  <a:pt x="3032717" y="3860635"/>
                </a:lnTo>
                <a:lnTo>
                  <a:pt x="3024151" y="3811304"/>
                </a:lnTo>
                <a:lnTo>
                  <a:pt x="3019868" y="3759829"/>
                </a:lnTo>
                <a:lnTo>
                  <a:pt x="3017726" y="3710499"/>
                </a:lnTo>
                <a:lnTo>
                  <a:pt x="3019868" y="3710499"/>
                </a:lnTo>
                <a:lnTo>
                  <a:pt x="3022009" y="3652589"/>
                </a:lnTo>
                <a:lnTo>
                  <a:pt x="3026293" y="3596824"/>
                </a:lnTo>
                <a:lnTo>
                  <a:pt x="3039142" y="3543204"/>
                </a:lnTo>
                <a:lnTo>
                  <a:pt x="3051991" y="3489584"/>
                </a:lnTo>
                <a:lnTo>
                  <a:pt x="3062699" y="3465992"/>
                </a:lnTo>
                <a:lnTo>
                  <a:pt x="3071265" y="3440254"/>
                </a:lnTo>
                <a:lnTo>
                  <a:pt x="3084115" y="3408082"/>
                </a:lnTo>
                <a:lnTo>
                  <a:pt x="3101247" y="3375910"/>
                </a:lnTo>
                <a:lnTo>
                  <a:pt x="3118380" y="3345883"/>
                </a:lnTo>
                <a:lnTo>
                  <a:pt x="3135512" y="3315856"/>
                </a:lnTo>
                <a:lnTo>
                  <a:pt x="3156928" y="3287973"/>
                </a:lnTo>
                <a:lnTo>
                  <a:pt x="3178343" y="3260091"/>
                </a:lnTo>
                <a:lnTo>
                  <a:pt x="3201901" y="3232208"/>
                </a:lnTo>
                <a:lnTo>
                  <a:pt x="3227599" y="3206471"/>
                </a:lnTo>
                <a:lnTo>
                  <a:pt x="3255440" y="3180733"/>
                </a:lnTo>
                <a:lnTo>
                  <a:pt x="3285422" y="3154996"/>
                </a:lnTo>
                <a:lnTo>
                  <a:pt x="3317545" y="3129258"/>
                </a:lnTo>
                <a:lnTo>
                  <a:pt x="3347527" y="3107810"/>
                </a:lnTo>
                <a:lnTo>
                  <a:pt x="3392500" y="3082072"/>
                </a:lnTo>
                <a:lnTo>
                  <a:pt x="3437473" y="3062769"/>
                </a:lnTo>
                <a:lnTo>
                  <a:pt x="3484587" y="3043466"/>
                </a:lnTo>
                <a:lnTo>
                  <a:pt x="3529560" y="3026308"/>
                </a:lnTo>
                <a:lnTo>
                  <a:pt x="3578816" y="3015584"/>
                </a:lnTo>
                <a:lnTo>
                  <a:pt x="3628072" y="3004860"/>
                </a:lnTo>
                <a:lnTo>
                  <a:pt x="3677328" y="3000570"/>
                </a:lnTo>
                <a:close/>
                <a:moveTo>
                  <a:pt x="2211808" y="1512084"/>
                </a:moveTo>
                <a:lnTo>
                  <a:pt x="2248242" y="1514227"/>
                </a:lnTo>
                <a:lnTo>
                  <a:pt x="2282534" y="1516371"/>
                </a:lnTo>
                <a:lnTo>
                  <a:pt x="2316825" y="1518514"/>
                </a:lnTo>
                <a:lnTo>
                  <a:pt x="2351117" y="1527087"/>
                </a:lnTo>
                <a:lnTo>
                  <a:pt x="2385408" y="1533516"/>
                </a:lnTo>
                <a:lnTo>
                  <a:pt x="2417556" y="1542089"/>
                </a:lnTo>
                <a:lnTo>
                  <a:pt x="2449705" y="1554949"/>
                </a:lnTo>
                <a:lnTo>
                  <a:pt x="2483996" y="1565665"/>
                </a:lnTo>
                <a:lnTo>
                  <a:pt x="2503285" y="1576381"/>
                </a:lnTo>
                <a:lnTo>
                  <a:pt x="2524717" y="1584954"/>
                </a:lnTo>
                <a:lnTo>
                  <a:pt x="2550436" y="1597813"/>
                </a:lnTo>
                <a:lnTo>
                  <a:pt x="2576154" y="1612815"/>
                </a:lnTo>
                <a:lnTo>
                  <a:pt x="2599730" y="1629961"/>
                </a:lnTo>
                <a:lnTo>
                  <a:pt x="2625448" y="1644964"/>
                </a:lnTo>
                <a:lnTo>
                  <a:pt x="2649024" y="1662109"/>
                </a:lnTo>
                <a:lnTo>
                  <a:pt x="2670456" y="1681398"/>
                </a:lnTo>
                <a:lnTo>
                  <a:pt x="2694031" y="1698544"/>
                </a:lnTo>
                <a:lnTo>
                  <a:pt x="2713320" y="1719976"/>
                </a:lnTo>
                <a:lnTo>
                  <a:pt x="2741182" y="1747838"/>
                </a:lnTo>
                <a:lnTo>
                  <a:pt x="2764757" y="1777843"/>
                </a:lnTo>
                <a:lnTo>
                  <a:pt x="2788333" y="1807848"/>
                </a:lnTo>
                <a:lnTo>
                  <a:pt x="2809765" y="1842139"/>
                </a:lnTo>
                <a:lnTo>
                  <a:pt x="2831197" y="1872144"/>
                </a:lnTo>
                <a:lnTo>
                  <a:pt x="2846199" y="1906436"/>
                </a:lnTo>
                <a:lnTo>
                  <a:pt x="2863345" y="1938584"/>
                </a:lnTo>
                <a:lnTo>
                  <a:pt x="2878348" y="1975019"/>
                </a:lnTo>
                <a:lnTo>
                  <a:pt x="2889064" y="2009310"/>
                </a:lnTo>
                <a:lnTo>
                  <a:pt x="2899780" y="2045745"/>
                </a:lnTo>
                <a:lnTo>
                  <a:pt x="2908353" y="2082179"/>
                </a:lnTo>
                <a:lnTo>
                  <a:pt x="2914782" y="2116471"/>
                </a:lnTo>
                <a:lnTo>
                  <a:pt x="2919069" y="2155049"/>
                </a:lnTo>
                <a:lnTo>
                  <a:pt x="2921212" y="2197913"/>
                </a:lnTo>
                <a:lnTo>
                  <a:pt x="2921212" y="2236491"/>
                </a:lnTo>
                <a:lnTo>
                  <a:pt x="2919069" y="2279355"/>
                </a:lnTo>
                <a:lnTo>
                  <a:pt x="2914782" y="2320076"/>
                </a:lnTo>
                <a:lnTo>
                  <a:pt x="2908353" y="2358654"/>
                </a:lnTo>
                <a:lnTo>
                  <a:pt x="2899780" y="2401519"/>
                </a:lnTo>
                <a:lnTo>
                  <a:pt x="2889064" y="2440096"/>
                </a:lnTo>
                <a:lnTo>
                  <a:pt x="2876204" y="2478674"/>
                </a:lnTo>
                <a:lnTo>
                  <a:pt x="2859059" y="2517252"/>
                </a:lnTo>
                <a:lnTo>
                  <a:pt x="2839770" y="2553687"/>
                </a:lnTo>
                <a:lnTo>
                  <a:pt x="2818338" y="2590121"/>
                </a:lnTo>
                <a:lnTo>
                  <a:pt x="2799049" y="2626556"/>
                </a:lnTo>
                <a:lnTo>
                  <a:pt x="2773330" y="2658704"/>
                </a:lnTo>
                <a:lnTo>
                  <a:pt x="2745468" y="2695139"/>
                </a:lnTo>
                <a:lnTo>
                  <a:pt x="2713320" y="2725144"/>
                </a:lnTo>
                <a:lnTo>
                  <a:pt x="2691888" y="2746576"/>
                </a:lnTo>
                <a:lnTo>
                  <a:pt x="2668312" y="2765865"/>
                </a:lnTo>
                <a:lnTo>
                  <a:pt x="2640451" y="2787297"/>
                </a:lnTo>
                <a:lnTo>
                  <a:pt x="2614732" y="2806586"/>
                </a:lnTo>
                <a:lnTo>
                  <a:pt x="2601873" y="2813016"/>
                </a:lnTo>
                <a:lnTo>
                  <a:pt x="2593300" y="2819445"/>
                </a:lnTo>
                <a:lnTo>
                  <a:pt x="2586870" y="2823732"/>
                </a:lnTo>
                <a:lnTo>
                  <a:pt x="2580441" y="2828018"/>
                </a:lnTo>
                <a:lnTo>
                  <a:pt x="2576154" y="2830162"/>
                </a:lnTo>
                <a:lnTo>
                  <a:pt x="2569725" y="2834448"/>
                </a:lnTo>
                <a:lnTo>
                  <a:pt x="2567581" y="2834448"/>
                </a:lnTo>
                <a:lnTo>
                  <a:pt x="2556865" y="2840878"/>
                </a:lnTo>
                <a:lnTo>
                  <a:pt x="2529003" y="2855880"/>
                </a:lnTo>
                <a:lnTo>
                  <a:pt x="2503285" y="2868739"/>
                </a:lnTo>
                <a:lnTo>
                  <a:pt x="2501142" y="2868739"/>
                </a:lnTo>
                <a:lnTo>
                  <a:pt x="2498998" y="2868739"/>
                </a:lnTo>
                <a:lnTo>
                  <a:pt x="2481853" y="2879455"/>
                </a:lnTo>
                <a:lnTo>
                  <a:pt x="2460421" y="2888028"/>
                </a:lnTo>
                <a:lnTo>
                  <a:pt x="2458277" y="2888028"/>
                </a:lnTo>
                <a:lnTo>
                  <a:pt x="2447561" y="2890172"/>
                </a:lnTo>
                <a:lnTo>
                  <a:pt x="2438988" y="2894458"/>
                </a:lnTo>
                <a:lnTo>
                  <a:pt x="2436845" y="2894458"/>
                </a:lnTo>
                <a:lnTo>
                  <a:pt x="2408983" y="2905174"/>
                </a:lnTo>
                <a:lnTo>
                  <a:pt x="2376835" y="2911604"/>
                </a:lnTo>
                <a:lnTo>
                  <a:pt x="2366119" y="2913747"/>
                </a:lnTo>
                <a:lnTo>
                  <a:pt x="2363976" y="2915890"/>
                </a:lnTo>
                <a:lnTo>
                  <a:pt x="2355403" y="2918033"/>
                </a:lnTo>
                <a:lnTo>
                  <a:pt x="2340401" y="2920177"/>
                </a:lnTo>
                <a:lnTo>
                  <a:pt x="2327541" y="2922320"/>
                </a:lnTo>
                <a:lnTo>
                  <a:pt x="2203235" y="2930893"/>
                </a:lnTo>
                <a:lnTo>
                  <a:pt x="2196805" y="2933036"/>
                </a:lnTo>
                <a:lnTo>
                  <a:pt x="2186089" y="2930893"/>
                </a:lnTo>
                <a:lnTo>
                  <a:pt x="2156084" y="2930893"/>
                </a:lnTo>
                <a:lnTo>
                  <a:pt x="2128222" y="2924463"/>
                </a:lnTo>
                <a:lnTo>
                  <a:pt x="2126079" y="2924463"/>
                </a:lnTo>
                <a:lnTo>
                  <a:pt x="2117506" y="2924463"/>
                </a:lnTo>
                <a:lnTo>
                  <a:pt x="2115363" y="2924463"/>
                </a:lnTo>
                <a:lnTo>
                  <a:pt x="2113220" y="2922320"/>
                </a:lnTo>
                <a:lnTo>
                  <a:pt x="2111077" y="2922320"/>
                </a:lnTo>
                <a:lnTo>
                  <a:pt x="2106790" y="2922320"/>
                </a:lnTo>
                <a:lnTo>
                  <a:pt x="2104647" y="2922320"/>
                </a:lnTo>
                <a:lnTo>
                  <a:pt x="2100360" y="2922320"/>
                </a:lnTo>
                <a:lnTo>
                  <a:pt x="2091788" y="2922320"/>
                </a:lnTo>
                <a:lnTo>
                  <a:pt x="2089644" y="2920177"/>
                </a:lnTo>
                <a:lnTo>
                  <a:pt x="2076785" y="2920177"/>
                </a:lnTo>
                <a:lnTo>
                  <a:pt x="2044637" y="2922320"/>
                </a:lnTo>
                <a:lnTo>
                  <a:pt x="2012489" y="2924463"/>
                </a:lnTo>
                <a:lnTo>
                  <a:pt x="1982484" y="2930893"/>
                </a:lnTo>
                <a:lnTo>
                  <a:pt x="1948192" y="2935179"/>
                </a:lnTo>
                <a:lnTo>
                  <a:pt x="1918187" y="2941609"/>
                </a:lnTo>
                <a:lnTo>
                  <a:pt x="1888182" y="2950182"/>
                </a:lnTo>
                <a:lnTo>
                  <a:pt x="1858177" y="2963041"/>
                </a:lnTo>
                <a:lnTo>
                  <a:pt x="1828172" y="2973757"/>
                </a:lnTo>
                <a:lnTo>
                  <a:pt x="1808883" y="2984473"/>
                </a:lnTo>
                <a:lnTo>
                  <a:pt x="1787451" y="2993046"/>
                </a:lnTo>
                <a:lnTo>
                  <a:pt x="1742443" y="3020908"/>
                </a:lnTo>
                <a:lnTo>
                  <a:pt x="1695293" y="3050913"/>
                </a:lnTo>
                <a:lnTo>
                  <a:pt x="1650285" y="3085204"/>
                </a:lnTo>
                <a:lnTo>
                  <a:pt x="1611707" y="3123782"/>
                </a:lnTo>
                <a:lnTo>
                  <a:pt x="1607421" y="3125925"/>
                </a:lnTo>
                <a:lnTo>
                  <a:pt x="1583846" y="3153787"/>
                </a:lnTo>
                <a:lnTo>
                  <a:pt x="1560270" y="3181649"/>
                </a:lnTo>
                <a:lnTo>
                  <a:pt x="1538838" y="3209511"/>
                </a:lnTo>
                <a:lnTo>
                  <a:pt x="1517406" y="3241659"/>
                </a:lnTo>
                <a:lnTo>
                  <a:pt x="1495974" y="3282380"/>
                </a:lnTo>
                <a:lnTo>
                  <a:pt x="1474542" y="3323101"/>
                </a:lnTo>
                <a:lnTo>
                  <a:pt x="1459539" y="3365965"/>
                </a:lnTo>
                <a:lnTo>
                  <a:pt x="1444537" y="3408830"/>
                </a:lnTo>
                <a:lnTo>
                  <a:pt x="1435964" y="3451694"/>
                </a:lnTo>
                <a:lnTo>
                  <a:pt x="1427391" y="3496701"/>
                </a:lnTo>
                <a:lnTo>
                  <a:pt x="1425248" y="3541709"/>
                </a:lnTo>
                <a:lnTo>
                  <a:pt x="1420961" y="3586716"/>
                </a:lnTo>
                <a:lnTo>
                  <a:pt x="1425248" y="3601719"/>
                </a:lnTo>
                <a:lnTo>
                  <a:pt x="1427391" y="3610292"/>
                </a:lnTo>
                <a:lnTo>
                  <a:pt x="1427391" y="3614578"/>
                </a:lnTo>
                <a:lnTo>
                  <a:pt x="1427391" y="3616721"/>
                </a:lnTo>
                <a:lnTo>
                  <a:pt x="1427391" y="3621008"/>
                </a:lnTo>
                <a:lnTo>
                  <a:pt x="1427391" y="3625294"/>
                </a:lnTo>
                <a:lnTo>
                  <a:pt x="1427391" y="3627438"/>
                </a:lnTo>
                <a:lnTo>
                  <a:pt x="1427391" y="3631724"/>
                </a:lnTo>
                <a:lnTo>
                  <a:pt x="1429534" y="3636010"/>
                </a:lnTo>
                <a:lnTo>
                  <a:pt x="1429534" y="3638154"/>
                </a:lnTo>
                <a:lnTo>
                  <a:pt x="1429534" y="3640297"/>
                </a:lnTo>
                <a:lnTo>
                  <a:pt x="1429534" y="3648870"/>
                </a:lnTo>
                <a:lnTo>
                  <a:pt x="1429534" y="3651013"/>
                </a:lnTo>
                <a:lnTo>
                  <a:pt x="1429534" y="3655299"/>
                </a:lnTo>
                <a:lnTo>
                  <a:pt x="1431677" y="3674588"/>
                </a:lnTo>
                <a:lnTo>
                  <a:pt x="1433820" y="3691734"/>
                </a:lnTo>
                <a:lnTo>
                  <a:pt x="1433820" y="3696020"/>
                </a:lnTo>
                <a:lnTo>
                  <a:pt x="1431677" y="3708880"/>
                </a:lnTo>
                <a:lnTo>
                  <a:pt x="1425248" y="3826757"/>
                </a:lnTo>
                <a:lnTo>
                  <a:pt x="1420961" y="3839616"/>
                </a:lnTo>
                <a:lnTo>
                  <a:pt x="1418818" y="3850332"/>
                </a:lnTo>
                <a:lnTo>
                  <a:pt x="1416675" y="3852475"/>
                </a:lnTo>
                <a:lnTo>
                  <a:pt x="1414532" y="3867478"/>
                </a:lnTo>
                <a:lnTo>
                  <a:pt x="1414532" y="3871764"/>
                </a:lnTo>
                <a:lnTo>
                  <a:pt x="1408102" y="3895339"/>
                </a:lnTo>
                <a:lnTo>
                  <a:pt x="1401672" y="3916772"/>
                </a:lnTo>
                <a:lnTo>
                  <a:pt x="1395243" y="3936060"/>
                </a:lnTo>
                <a:lnTo>
                  <a:pt x="1386670" y="3957493"/>
                </a:lnTo>
                <a:lnTo>
                  <a:pt x="1382383" y="3970352"/>
                </a:lnTo>
                <a:lnTo>
                  <a:pt x="1378097" y="3981068"/>
                </a:lnTo>
                <a:lnTo>
                  <a:pt x="1375954" y="3989641"/>
                </a:lnTo>
                <a:lnTo>
                  <a:pt x="1369524" y="4000357"/>
                </a:lnTo>
                <a:lnTo>
                  <a:pt x="1360951" y="4021789"/>
                </a:lnTo>
                <a:lnTo>
                  <a:pt x="1352378" y="4036792"/>
                </a:lnTo>
                <a:lnTo>
                  <a:pt x="1341662" y="4056081"/>
                </a:lnTo>
                <a:lnTo>
                  <a:pt x="1330946" y="4075369"/>
                </a:lnTo>
                <a:lnTo>
                  <a:pt x="1333089" y="4073226"/>
                </a:lnTo>
                <a:lnTo>
                  <a:pt x="1328803" y="4079656"/>
                </a:lnTo>
                <a:lnTo>
                  <a:pt x="1320230" y="4092515"/>
                </a:lnTo>
                <a:lnTo>
                  <a:pt x="1307371" y="4111804"/>
                </a:lnTo>
                <a:lnTo>
                  <a:pt x="1307371" y="4113947"/>
                </a:lnTo>
                <a:lnTo>
                  <a:pt x="1288082" y="4139666"/>
                </a:lnTo>
                <a:lnTo>
                  <a:pt x="1268793" y="4165385"/>
                </a:lnTo>
                <a:lnTo>
                  <a:pt x="1247361" y="4188960"/>
                </a:lnTo>
                <a:lnTo>
                  <a:pt x="1225929" y="4212535"/>
                </a:lnTo>
                <a:lnTo>
                  <a:pt x="1198067" y="4240397"/>
                </a:lnTo>
                <a:lnTo>
                  <a:pt x="1168062" y="4266116"/>
                </a:lnTo>
                <a:lnTo>
                  <a:pt x="1135914" y="4289691"/>
                </a:lnTo>
                <a:lnTo>
                  <a:pt x="1103765" y="4308980"/>
                </a:lnTo>
                <a:lnTo>
                  <a:pt x="1060901" y="4334699"/>
                </a:lnTo>
                <a:lnTo>
                  <a:pt x="1015894" y="4358274"/>
                </a:lnTo>
                <a:lnTo>
                  <a:pt x="968743" y="4377563"/>
                </a:lnTo>
                <a:lnTo>
                  <a:pt x="921592" y="4392565"/>
                </a:lnTo>
                <a:lnTo>
                  <a:pt x="874441" y="4405425"/>
                </a:lnTo>
                <a:lnTo>
                  <a:pt x="825147" y="4411854"/>
                </a:lnTo>
                <a:lnTo>
                  <a:pt x="773710" y="4420427"/>
                </a:lnTo>
                <a:lnTo>
                  <a:pt x="724416" y="4420427"/>
                </a:lnTo>
                <a:lnTo>
                  <a:pt x="687982" y="4420427"/>
                </a:lnTo>
                <a:lnTo>
                  <a:pt x="651547" y="4418284"/>
                </a:lnTo>
                <a:lnTo>
                  <a:pt x="617256" y="4411854"/>
                </a:lnTo>
                <a:lnTo>
                  <a:pt x="585107" y="4405425"/>
                </a:lnTo>
                <a:lnTo>
                  <a:pt x="548673" y="4398995"/>
                </a:lnTo>
                <a:lnTo>
                  <a:pt x="516524" y="4388279"/>
                </a:lnTo>
                <a:lnTo>
                  <a:pt x="484376" y="4377563"/>
                </a:lnTo>
                <a:lnTo>
                  <a:pt x="452228" y="4366847"/>
                </a:lnTo>
                <a:lnTo>
                  <a:pt x="432939" y="4358274"/>
                </a:lnTo>
                <a:lnTo>
                  <a:pt x="409364" y="4347558"/>
                </a:lnTo>
                <a:lnTo>
                  <a:pt x="383645" y="4332555"/>
                </a:lnTo>
                <a:lnTo>
                  <a:pt x="360070" y="4319696"/>
                </a:lnTo>
                <a:lnTo>
                  <a:pt x="334351" y="4304694"/>
                </a:lnTo>
                <a:lnTo>
                  <a:pt x="310776" y="4289691"/>
                </a:lnTo>
                <a:lnTo>
                  <a:pt x="287200" y="4270402"/>
                </a:lnTo>
                <a:lnTo>
                  <a:pt x="265768" y="4251113"/>
                </a:lnTo>
                <a:lnTo>
                  <a:pt x="242193" y="4233967"/>
                </a:lnTo>
                <a:lnTo>
                  <a:pt x="220761" y="4212535"/>
                </a:lnTo>
                <a:lnTo>
                  <a:pt x="192899" y="4182530"/>
                </a:lnTo>
                <a:lnTo>
                  <a:pt x="167180" y="4152525"/>
                </a:lnTo>
                <a:lnTo>
                  <a:pt x="143605" y="4120377"/>
                </a:lnTo>
                <a:lnTo>
                  <a:pt x="120030" y="4086086"/>
                </a:lnTo>
                <a:lnTo>
                  <a:pt x="100741" y="4053937"/>
                </a:lnTo>
                <a:lnTo>
                  <a:pt x="83595" y="4019646"/>
                </a:lnTo>
                <a:lnTo>
                  <a:pt x="66449" y="3981068"/>
                </a:lnTo>
                <a:lnTo>
                  <a:pt x="53591" y="3944633"/>
                </a:lnTo>
                <a:lnTo>
                  <a:pt x="45017" y="3925344"/>
                </a:lnTo>
                <a:lnTo>
                  <a:pt x="40731" y="3906055"/>
                </a:lnTo>
                <a:lnTo>
                  <a:pt x="36444" y="3888910"/>
                </a:lnTo>
                <a:lnTo>
                  <a:pt x="32158" y="3869621"/>
                </a:lnTo>
                <a:lnTo>
                  <a:pt x="21442" y="3828900"/>
                </a:lnTo>
                <a:lnTo>
                  <a:pt x="17156" y="3790322"/>
                </a:lnTo>
                <a:lnTo>
                  <a:pt x="15013" y="3749601"/>
                </a:lnTo>
                <a:lnTo>
                  <a:pt x="12869" y="3711023"/>
                </a:lnTo>
                <a:lnTo>
                  <a:pt x="12869" y="3674588"/>
                </a:lnTo>
                <a:lnTo>
                  <a:pt x="17156" y="3638154"/>
                </a:lnTo>
                <a:lnTo>
                  <a:pt x="19299" y="3603862"/>
                </a:lnTo>
                <a:lnTo>
                  <a:pt x="27872" y="3571714"/>
                </a:lnTo>
                <a:lnTo>
                  <a:pt x="34301" y="3535279"/>
                </a:lnTo>
                <a:lnTo>
                  <a:pt x="42874" y="3503131"/>
                </a:lnTo>
                <a:lnTo>
                  <a:pt x="55733" y="3470983"/>
                </a:lnTo>
                <a:lnTo>
                  <a:pt x="66449" y="3438835"/>
                </a:lnTo>
                <a:lnTo>
                  <a:pt x="72879" y="3419546"/>
                </a:lnTo>
                <a:lnTo>
                  <a:pt x="85738" y="3395970"/>
                </a:lnTo>
                <a:lnTo>
                  <a:pt x="98597" y="3370252"/>
                </a:lnTo>
                <a:lnTo>
                  <a:pt x="113600" y="3346676"/>
                </a:lnTo>
                <a:lnTo>
                  <a:pt x="128602" y="3320958"/>
                </a:lnTo>
                <a:lnTo>
                  <a:pt x="145748" y="3297382"/>
                </a:lnTo>
                <a:lnTo>
                  <a:pt x="162894" y="3275950"/>
                </a:lnTo>
                <a:lnTo>
                  <a:pt x="180040" y="3252375"/>
                </a:lnTo>
                <a:lnTo>
                  <a:pt x="199329" y="3230943"/>
                </a:lnTo>
                <a:lnTo>
                  <a:pt x="220761" y="3207367"/>
                </a:lnTo>
                <a:lnTo>
                  <a:pt x="244336" y="3185935"/>
                </a:lnTo>
                <a:lnTo>
                  <a:pt x="270055" y="3164503"/>
                </a:lnTo>
                <a:lnTo>
                  <a:pt x="295773" y="3145214"/>
                </a:lnTo>
                <a:lnTo>
                  <a:pt x="323635" y="3125925"/>
                </a:lnTo>
                <a:lnTo>
                  <a:pt x="338638" y="3113066"/>
                </a:lnTo>
                <a:lnTo>
                  <a:pt x="353640" y="3104493"/>
                </a:lnTo>
                <a:lnTo>
                  <a:pt x="355783" y="3104493"/>
                </a:lnTo>
                <a:lnTo>
                  <a:pt x="357927" y="3102350"/>
                </a:lnTo>
                <a:lnTo>
                  <a:pt x="360070" y="3102350"/>
                </a:lnTo>
                <a:lnTo>
                  <a:pt x="366499" y="3098063"/>
                </a:lnTo>
                <a:lnTo>
                  <a:pt x="370786" y="3095920"/>
                </a:lnTo>
                <a:lnTo>
                  <a:pt x="379359" y="3091634"/>
                </a:lnTo>
                <a:lnTo>
                  <a:pt x="407220" y="3076631"/>
                </a:lnTo>
                <a:lnTo>
                  <a:pt x="432939" y="3065915"/>
                </a:lnTo>
                <a:lnTo>
                  <a:pt x="432939" y="3063772"/>
                </a:lnTo>
                <a:lnTo>
                  <a:pt x="435082" y="3063772"/>
                </a:lnTo>
                <a:lnTo>
                  <a:pt x="456514" y="3053056"/>
                </a:lnTo>
                <a:lnTo>
                  <a:pt x="471517" y="3046626"/>
                </a:lnTo>
                <a:lnTo>
                  <a:pt x="475803" y="3046626"/>
                </a:lnTo>
                <a:lnTo>
                  <a:pt x="492949" y="3040197"/>
                </a:lnTo>
                <a:lnTo>
                  <a:pt x="516524" y="3031624"/>
                </a:lnTo>
                <a:lnTo>
                  <a:pt x="540100" y="3025194"/>
                </a:lnTo>
                <a:lnTo>
                  <a:pt x="561532" y="3020908"/>
                </a:lnTo>
                <a:lnTo>
                  <a:pt x="570105" y="3018764"/>
                </a:lnTo>
                <a:lnTo>
                  <a:pt x="585107" y="3014478"/>
                </a:lnTo>
                <a:lnTo>
                  <a:pt x="597967" y="3012335"/>
                </a:lnTo>
                <a:lnTo>
                  <a:pt x="608683" y="3012335"/>
                </a:lnTo>
                <a:lnTo>
                  <a:pt x="732989" y="3001619"/>
                </a:lnTo>
                <a:lnTo>
                  <a:pt x="739419" y="3001619"/>
                </a:lnTo>
                <a:lnTo>
                  <a:pt x="750135" y="3001619"/>
                </a:lnTo>
                <a:lnTo>
                  <a:pt x="767281" y="3001619"/>
                </a:lnTo>
                <a:lnTo>
                  <a:pt x="782283" y="3003762"/>
                </a:lnTo>
                <a:lnTo>
                  <a:pt x="795142" y="3005905"/>
                </a:lnTo>
                <a:lnTo>
                  <a:pt x="812288" y="3010192"/>
                </a:lnTo>
                <a:lnTo>
                  <a:pt x="818718" y="3010192"/>
                </a:lnTo>
                <a:lnTo>
                  <a:pt x="820861" y="3010192"/>
                </a:lnTo>
                <a:lnTo>
                  <a:pt x="823004" y="3010192"/>
                </a:lnTo>
                <a:lnTo>
                  <a:pt x="825147" y="3010192"/>
                </a:lnTo>
                <a:lnTo>
                  <a:pt x="827291" y="3010192"/>
                </a:lnTo>
                <a:lnTo>
                  <a:pt x="831577" y="3010192"/>
                </a:lnTo>
                <a:lnTo>
                  <a:pt x="842293" y="3010192"/>
                </a:lnTo>
                <a:lnTo>
                  <a:pt x="846580" y="3012335"/>
                </a:lnTo>
                <a:lnTo>
                  <a:pt x="848723" y="3012335"/>
                </a:lnTo>
                <a:lnTo>
                  <a:pt x="850866" y="3012335"/>
                </a:lnTo>
                <a:lnTo>
                  <a:pt x="853009" y="3012335"/>
                </a:lnTo>
                <a:lnTo>
                  <a:pt x="857296" y="3012335"/>
                </a:lnTo>
                <a:lnTo>
                  <a:pt x="859439" y="3012335"/>
                </a:lnTo>
                <a:lnTo>
                  <a:pt x="889444" y="3010192"/>
                </a:lnTo>
                <a:lnTo>
                  <a:pt x="921592" y="3005905"/>
                </a:lnTo>
                <a:lnTo>
                  <a:pt x="953740" y="3003762"/>
                </a:lnTo>
                <a:lnTo>
                  <a:pt x="985889" y="2997332"/>
                </a:lnTo>
                <a:lnTo>
                  <a:pt x="1015894" y="2990903"/>
                </a:lnTo>
                <a:lnTo>
                  <a:pt x="1045899" y="2980187"/>
                </a:lnTo>
                <a:lnTo>
                  <a:pt x="1078047" y="2969471"/>
                </a:lnTo>
                <a:lnTo>
                  <a:pt x="1110195" y="2958754"/>
                </a:lnTo>
                <a:lnTo>
                  <a:pt x="1127341" y="2948038"/>
                </a:lnTo>
                <a:lnTo>
                  <a:pt x="1146630" y="2939465"/>
                </a:lnTo>
                <a:lnTo>
                  <a:pt x="1195924" y="2913747"/>
                </a:lnTo>
                <a:lnTo>
                  <a:pt x="1240931" y="2881599"/>
                </a:lnTo>
                <a:lnTo>
                  <a:pt x="1283795" y="2847307"/>
                </a:lnTo>
                <a:lnTo>
                  <a:pt x="1324517" y="2808729"/>
                </a:lnTo>
                <a:lnTo>
                  <a:pt x="1326660" y="2808729"/>
                </a:lnTo>
                <a:lnTo>
                  <a:pt x="1352378" y="2780868"/>
                </a:lnTo>
                <a:lnTo>
                  <a:pt x="1375954" y="2750863"/>
                </a:lnTo>
                <a:lnTo>
                  <a:pt x="1395243" y="2723001"/>
                </a:lnTo>
                <a:lnTo>
                  <a:pt x="1416675" y="2690853"/>
                </a:lnTo>
                <a:lnTo>
                  <a:pt x="1438107" y="2650131"/>
                </a:lnTo>
                <a:lnTo>
                  <a:pt x="1459539" y="2611554"/>
                </a:lnTo>
                <a:lnTo>
                  <a:pt x="1474542" y="2568689"/>
                </a:lnTo>
                <a:lnTo>
                  <a:pt x="1489544" y="2523682"/>
                </a:lnTo>
                <a:lnTo>
                  <a:pt x="1498117" y="2482961"/>
                </a:lnTo>
                <a:lnTo>
                  <a:pt x="1508833" y="2437953"/>
                </a:lnTo>
                <a:lnTo>
                  <a:pt x="1510976" y="2390802"/>
                </a:lnTo>
                <a:lnTo>
                  <a:pt x="1513119" y="2347938"/>
                </a:lnTo>
                <a:lnTo>
                  <a:pt x="1510976" y="2330792"/>
                </a:lnTo>
                <a:lnTo>
                  <a:pt x="1508833" y="2315790"/>
                </a:lnTo>
                <a:lnTo>
                  <a:pt x="1508833" y="2309360"/>
                </a:lnTo>
                <a:lnTo>
                  <a:pt x="1508833" y="2307217"/>
                </a:lnTo>
                <a:lnTo>
                  <a:pt x="1508833" y="2302931"/>
                </a:lnTo>
                <a:lnTo>
                  <a:pt x="1508833" y="2300787"/>
                </a:lnTo>
                <a:lnTo>
                  <a:pt x="1506690" y="2287928"/>
                </a:lnTo>
                <a:lnTo>
                  <a:pt x="1504547" y="2270782"/>
                </a:lnTo>
                <a:lnTo>
                  <a:pt x="1504547" y="2249350"/>
                </a:lnTo>
                <a:lnTo>
                  <a:pt x="1500260" y="2236491"/>
                </a:lnTo>
                <a:lnTo>
                  <a:pt x="1504547" y="2227918"/>
                </a:lnTo>
                <a:lnTo>
                  <a:pt x="1513119" y="2103612"/>
                </a:lnTo>
                <a:lnTo>
                  <a:pt x="1513119" y="2095039"/>
                </a:lnTo>
                <a:lnTo>
                  <a:pt x="1515263" y="2086466"/>
                </a:lnTo>
                <a:lnTo>
                  <a:pt x="1517406" y="2073607"/>
                </a:lnTo>
                <a:lnTo>
                  <a:pt x="1519549" y="2065034"/>
                </a:lnTo>
                <a:lnTo>
                  <a:pt x="1521692" y="2060747"/>
                </a:lnTo>
                <a:lnTo>
                  <a:pt x="1525979" y="2037172"/>
                </a:lnTo>
                <a:lnTo>
                  <a:pt x="1532408" y="2020026"/>
                </a:lnTo>
                <a:lnTo>
                  <a:pt x="1538838" y="2000737"/>
                </a:lnTo>
                <a:lnTo>
                  <a:pt x="1545268" y="1977162"/>
                </a:lnTo>
                <a:lnTo>
                  <a:pt x="1551697" y="1960016"/>
                </a:lnTo>
                <a:lnTo>
                  <a:pt x="1558127" y="1951443"/>
                </a:lnTo>
                <a:lnTo>
                  <a:pt x="1560270" y="1947157"/>
                </a:lnTo>
                <a:lnTo>
                  <a:pt x="1566700" y="1932154"/>
                </a:lnTo>
                <a:lnTo>
                  <a:pt x="1575273" y="1908579"/>
                </a:lnTo>
                <a:lnTo>
                  <a:pt x="1583846" y="1895720"/>
                </a:lnTo>
                <a:lnTo>
                  <a:pt x="1585989" y="1895720"/>
                </a:lnTo>
                <a:lnTo>
                  <a:pt x="1594562" y="1874288"/>
                </a:lnTo>
                <a:lnTo>
                  <a:pt x="1603134" y="1857142"/>
                </a:lnTo>
                <a:lnTo>
                  <a:pt x="1605278" y="1852855"/>
                </a:lnTo>
                <a:lnTo>
                  <a:pt x="1615994" y="1835710"/>
                </a:lnTo>
                <a:lnTo>
                  <a:pt x="1626710" y="1820707"/>
                </a:lnTo>
                <a:lnTo>
                  <a:pt x="1648142" y="1792845"/>
                </a:lnTo>
                <a:lnTo>
                  <a:pt x="1667431" y="1767127"/>
                </a:lnTo>
                <a:lnTo>
                  <a:pt x="1691006" y="1741408"/>
                </a:lnTo>
                <a:lnTo>
                  <a:pt x="1708152" y="1719976"/>
                </a:lnTo>
                <a:lnTo>
                  <a:pt x="1738157" y="1694258"/>
                </a:lnTo>
                <a:lnTo>
                  <a:pt x="1768162" y="1668539"/>
                </a:lnTo>
                <a:lnTo>
                  <a:pt x="1800310" y="1642820"/>
                </a:lnTo>
                <a:lnTo>
                  <a:pt x="1832459" y="1621388"/>
                </a:lnTo>
                <a:lnTo>
                  <a:pt x="1875323" y="1595670"/>
                </a:lnTo>
                <a:lnTo>
                  <a:pt x="1918187" y="1576381"/>
                </a:lnTo>
                <a:lnTo>
                  <a:pt x="1965338" y="1557092"/>
                </a:lnTo>
                <a:lnTo>
                  <a:pt x="2012489" y="1539946"/>
                </a:lnTo>
                <a:lnTo>
                  <a:pt x="2061783" y="1529230"/>
                </a:lnTo>
                <a:lnTo>
                  <a:pt x="2111077" y="1518514"/>
                </a:lnTo>
                <a:lnTo>
                  <a:pt x="2160370" y="1514227"/>
                </a:lnTo>
                <a:close/>
                <a:moveTo>
                  <a:pt x="3704586" y="1499215"/>
                </a:moveTo>
                <a:lnTo>
                  <a:pt x="3704586" y="1501363"/>
                </a:lnTo>
                <a:lnTo>
                  <a:pt x="3738877" y="1501363"/>
                </a:lnTo>
                <a:lnTo>
                  <a:pt x="3775312" y="1503511"/>
                </a:lnTo>
                <a:lnTo>
                  <a:pt x="3809603" y="1507807"/>
                </a:lnTo>
                <a:lnTo>
                  <a:pt x="3843895" y="1512103"/>
                </a:lnTo>
                <a:lnTo>
                  <a:pt x="3876043" y="1522843"/>
                </a:lnTo>
                <a:lnTo>
                  <a:pt x="3912478" y="1531435"/>
                </a:lnTo>
                <a:lnTo>
                  <a:pt x="3944626" y="1540026"/>
                </a:lnTo>
                <a:lnTo>
                  <a:pt x="3974631" y="1552914"/>
                </a:lnTo>
                <a:lnTo>
                  <a:pt x="3996063" y="1561506"/>
                </a:lnTo>
                <a:lnTo>
                  <a:pt x="4017495" y="1574394"/>
                </a:lnTo>
                <a:lnTo>
                  <a:pt x="4043214" y="1585134"/>
                </a:lnTo>
                <a:lnTo>
                  <a:pt x="4068932" y="1600169"/>
                </a:lnTo>
                <a:lnTo>
                  <a:pt x="4094651" y="1615205"/>
                </a:lnTo>
                <a:lnTo>
                  <a:pt x="4118226" y="1632389"/>
                </a:lnTo>
                <a:lnTo>
                  <a:pt x="4139659" y="1651720"/>
                </a:lnTo>
                <a:lnTo>
                  <a:pt x="4163234" y="1666756"/>
                </a:lnTo>
                <a:lnTo>
                  <a:pt x="4184666" y="1688236"/>
                </a:lnTo>
                <a:lnTo>
                  <a:pt x="4206098" y="1709715"/>
                </a:lnTo>
                <a:lnTo>
                  <a:pt x="4231817" y="1735491"/>
                </a:lnTo>
                <a:lnTo>
                  <a:pt x="4253249" y="1761266"/>
                </a:lnTo>
                <a:lnTo>
                  <a:pt x="4272538" y="1787042"/>
                </a:lnTo>
                <a:lnTo>
                  <a:pt x="4291827" y="1812817"/>
                </a:lnTo>
                <a:lnTo>
                  <a:pt x="4313259" y="1845037"/>
                </a:lnTo>
                <a:lnTo>
                  <a:pt x="4332548" y="1877256"/>
                </a:lnTo>
                <a:lnTo>
                  <a:pt x="4347550" y="1911623"/>
                </a:lnTo>
                <a:lnTo>
                  <a:pt x="4364696" y="1948139"/>
                </a:lnTo>
                <a:lnTo>
                  <a:pt x="4375412" y="1982506"/>
                </a:lnTo>
                <a:lnTo>
                  <a:pt x="4388272" y="2016873"/>
                </a:lnTo>
                <a:lnTo>
                  <a:pt x="4396844" y="2055537"/>
                </a:lnTo>
                <a:lnTo>
                  <a:pt x="4403274" y="2089904"/>
                </a:lnTo>
                <a:lnTo>
                  <a:pt x="4411847" y="2132863"/>
                </a:lnTo>
                <a:lnTo>
                  <a:pt x="4413990" y="2173674"/>
                </a:lnTo>
                <a:lnTo>
                  <a:pt x="4413990" y="2214485"/>
                </a:lnTo>
                <a:lnTo>
                  <a:pt x="4413990" y="2255297"/>
                </a:lnTo>
                <a:lnTo>
                  <a:pt x="4409704" y="2298256"/>
                </a:lnTo>
                <a:lnTo>
                  <a:pt x="4403274" y="2339067"/>
                </a:lnTo>
                <a:lnTo>
                  <a:pt x="4394701" y="2379878"/>
                </a:lnTo>
                <a:lnTo>
                  <a:pt x="4383985" y="2420690"/>
                </a:lnTo>
                <a:lnTo>
                  <a:pt x="4368983" y="2461501"/>
                </a:lnTo>
                <a:lnTo>
                  <a:pt x="4351837" y="2500164"/>
                </a:lnTo>
                <a:lnTo>
                  <a:pt x="4334691" y="2538827"/>
                </a:lnTo>
                <a:lnTo>
                  <a:pt x="4315402" y="2575343"/>
                </a:lnTo>
                <a:lnTo>
                  <a:pt x="4291827" y="2614006"/>
                </a:lnTo>
                <a:lnTo>
                  <a:pt x="4266108" y="2648373"/>
                </a:lnTo>
                <a:lnTo>
                  <a:pt x="4236103" y="2682740"/>
                </a:lnTo>
                <a:lnTo>
                  <a:pt x="4206098" y="2717108"/>
                </a:lnTo>
                <a:lnTo>
                  <a:pt x="4206098" y="2712812"/>
                </a:lnTo>
                <a:lnTo>
                  <a:pt x="4184666" y="2736439"/>
                </a:lnTo>
                <a:lnTo>
                  <a:pt x="4158948" y="2757919"/>
                </a:lnTo>
                <a:lnTo>
                  <a:pt x="4133229" y="2777251"/>
                </a:lnTo>
                <a:lnTo>
                  <a:pt x="4105367" y="2798730"/>
                </a:lnTo>
                <a:lnTo>
                  <a:pt x="4090365" y="2807322"/>
                </a:lnTo>
                <a:lnTo>
                  <a:pt x="4075362" y="2815914"/>
                </a:lnTo>
                <a:lnTo>
                  <a:pt x="4073219" y="2815914"/>
                </a:lnTo>
                <a:lnTo>
                  <a:pt x="4068932" y="2818062"/>
                </a:lnTo>
                <a:lnTo>
                  <a:pt x="4068932" y="2822358"/>
                </a:lnTo>
                <a:lnTo>
                  <a:pt x="4060360" y="2824506"/>
                </a:lnTo>
                <a:lnTo>
                  <a:pt x="4058216" y="2826654"/>
                </a:lnTo>
                <a:lnTo>
                  <a:pt x="4049644" y="2830950"/>
                </a:lnTo>
                <a:lnTo>
                  <a:pt x="4023925" y="2843837"/>
                </a:lnTo>
                <a:lnTo>
                  <a:pt x="3996063" y="2858873"/>
                </a:lnTo>
                <a:lnTo>
                  <a:pt x="3993920" y="2858873"/>
                </a:lnTo>
                <a:lnTo>
                  <a:pt x="3976774" y="2867465"/>
                </a:lnTo>
                <a:lnTo>
                  <a:pt x="3961772" y="2871761"/>
                </a:lnTo>
                <a:lnTo>
                  <a:pt x="3951056" y="2878205"/>
                </a:lnTo>
                <a:lnTo>
                  <a:pt x="3929623" y="2884649"/>
                </a:lnTo>
                <a:lnTo>
                  <a:pt x="3910335" y="2891092"/>
                </a:lnTo>
                <a:lnTo>
                  <a:pt x="3888902" y="2895388"/>
                </a:lnTo>
                <a:lnTo>
                  <a:pt x="3865327" y="2903980"/>
                </a:lnTo>
                <a:lnTo>
                  <a:pt x="3861041" y="2903980"/>
                </a:lnTo>
                <a:lnTo>
                  <a:pt x="3858897" y="2906128"/>
                </a:lnTo>
                <a:lnTo>
                  <a:pt x="3856754" y="2906128"/>
                </a:lnTo>
                <a:lnTo>
                  <a:pt x="3850325" y="2908276"/>
                </a:lnTo>
                <a:lnTo>
                  <a:pt x="3843895" y="2908276"/>
                </a:lnTo>
                <a:lnTo>
                  <a:pt x="3831036" y="2912572"/>
                </a:lnTo>
                <a:lnTo>
                  <a:pt x="3818176" y="2912572"/>
                </a:lnTo>
                <a:lnTo>
                  <a:pt x="3696013" y="2921164"/>
                </a:lnTo>
                <a:lnTo>
                  <a:pt x="3687440" y="2921164"/>
                </a:lnTo>
                <a:lnTo>
                  <a:pt x="3676724" y="2921164"/>
                </a:lnTo>
                <a:lnTo>
                  <a:pt x="3659578" y="2919016"/>
                </a:lnTo>
                <a:lnTo>
                  <a:pt x="3644576" y="2919016"/>
                </a:lnTo>
                <a:lnTo>
                  <a:pt x="3633860" y="2916868"/>
                </a:lnTo>
                <a:lnTo>
                  <a:pt x="3616714" y="2914720"/>
                </a:lnTo>
                <a:lnTo>
                  <a:pt x="3608141" y="2914720"/>
                </a:lnTo>
                <a:lnTo>
                  <a:pt x="3605998" y="2914720"/>
                </a:lnTo>
                <a:lnTo>
                  <a:pt x="3603855" y="2914720"/>
                </a:lnTo>
                <a:lnTo>
                  <a:pt x="3601712" y="2914720"/>
                </a:lnTo>
                <a:lnTo>
                  <a:pt x="3595282" y="2914720"/>
                </a:lnTo>
                <a:lnTo>
                  <a:pt x="3590996" y="2912572"/>
                </a:lnTo>
                <a:lnTo>
                  <a:pt x="3584566" y="2912572"/>
                </a:lnTo>
                <a:lnTo>
                  <a:pt x="3582423" y="2912572"/>
                </a:lnTo>
                <a:lnTo>
                  <a:pt x="3580279" y="2912572"/>
                </a:lnTo>
                <a:lnTo>
                  <a:pt x="3578136" y="2912572"/>
                </a:lnTo>
                <a:lnTo>
                  <a:pt x="3575993" y="2912572"/>
                </a:lnTo>
                <a:lnTo>
                  <a:pt x="3569563" y="2912572"/>
                </a:lnTo>
                <a:lnTo>
                  <a:pt x="3537415" y="2912572"/>
                </a:lnTo>
                <a:lnTo>
                  <a:pt x="3503124" y="2914720"/>
                </a:lnTo>
                <a:lnTo>
                  <a:pt x="3473119" y="2919016"/>
                </a:lnTo>
                <a:lnTo>
                  <a:pt x="3443114" y="2925460"/>
                </a:lnTo>
                <a:lnTo>
                  <a:pt x="3410965" y="2934052"/>
                </a:lnTo>
                <a:lnTo>
                  <a:pt x="3380960" y="2942643"/>
                </a:lnTo>
                <a:lnTo>
                  <a:pt x="3348812" y="2951235"/>
                </a:lnTo>
                <a:lnTo>
                  <a:pt x="3318807" y="2966271"/>
                </a:lnTo>
                <a:lnTo>
                  <a:pt x="3301662" y="2972715"/>
                </a:lnTo>
                <a:lnTo>
                  <a:pt x="3280229" y="2983455"/>
                </a:lnTo>
                <a:lnTo>
                  <a:pt x="3233079" y="3011378"/>
                </a:lnTo>
                <a:lnTo>
                  <a:pt x="3185928" y="3041450"/>
                </a:lnTo>
                <a:lnTo>
                  <a:pt x="3145207" y="3075817"/>
                </a:lnTo>
                <a:lnTo>
                  <a:pt x="3102342" y="3112332"/>
                </a:lnTo>
                <a:lnTo>
                  <a:pt x="3102342" y="3116628"/>
                </a:lnTo>
                <a:lnTo>
                  <a:pt x="3076624" y="3144552"/>
                </a:lnTo>
                <a:lnTo>
                  <a:pt x="3053049" y="3172475"/>
                </a:lnTo>
                <a:lnTo>
                  <a:pt x="3029473" y="3202546"/>
                </a:lnTo>
                <a:lnTo>
                  <a:pt x="3012327" y="3232618"/>
                </a:lnTo>
                <a:lnTo>
                  <a:pt x="2988752" y="3271281"/>
                </a:lnTo>
                <a:lnTo>
                  <a:pt x="2969463" y="3314240"/>
                </a:lnTo>
                <a:lnTo>
                  <a:pt x="2950174" y="3357199"/>
                </a:lnTo>
                <a:lnTo>
                  <a:pt x="2937315" y="3400159"/>
                </a:lnTo>
                <a:lnTo>
                  <a:pt x="2926598" y="3445266"/>
                </a:lnTo>
                <a:lnTo>
                  <a:pt x="2920169" y="3490373"/>
                </a:lnTo>
                <a:lnTo>
                  <a:pt x="2915882" y="3533332"/>
                </a:lnTo>
                <a:lnTo>
                  <a:pt x="2915882" y="3580587"/>
                </a:lnTo>
                <a:lnTo>
                  <a:pt x="2918026" y="3595623"/>
                </a:lnTo>
                <a:lnTo>
                  <a:pt x="2918026" y="3606363"/>
                </a:lnTo>
                <a:lnTo>
                  <a:pt x="2918026" y="3608511"/>
                </a:lnTo>
                <a:lnTo>
                  <a:pt x="2918026" y="3617102"/>
                </a:lnTo>
                <a:lnTo>
                  <a:pt x="2918026" y="3621398"/>
                </a:lnTo>
                <a:lnTo>
                  <a:pt x="2920169" y="3623546"/>
                </a:lnTo>
                <a:lnTo>
                  <a:pt x="2920169" y="3629990"/>
                </a:lnTo>
                <a:lnTo>
                  <a:pt x="2920169" y="3638582"/>
                </a:lnTo>
                <a:lnTo>
                  <a:pt x="2920169" y="3640730"/>
                </a:lnTo>
                <a:lnTo>
                  <a:pt x="2922312" y="3645026"/>
                </a:lnTo>
                <a:lnTo>
                  <a:pt x="2922312" y="3660062"/>
                </a:lnTo>
                <a:lnTo>
                  <a:pt x="2924455" y="3683689"/>
                </a:lnTo>
                <a:lnTo>
                  <a:pt x="2924455" y="3694429"/>
                </a:lnTo>
                <a:lnTo>
                  <a:pt x="2924455" y="3696577"/>
                </a:lnTo>
                <a:lnTo>
                  <a:pt x="2915882" y="3819011"/>
                </a:lnTo>
                <a:lnTo>
                  <a:pt x="2915882" y="3827602"/>
                </a:lnTo>
                <a:lnTo>
                  <a:pt x="2913739" y="3840490"/>
                </a:lnTo>
                <a:lnTo>
                  <a:pt x="2911596" y="3840490"/>
                </a:lnTo>
                <a:lnTo>
                  <a:pt x="2909453" y="3853378"/>
                </a:lnTo>
                <a:lnTo>
                  <a:pt x="2907310" y="3857674"/>
                </a:lnTo>
                <a:lnTo>
                  <a:pt x="2907310" y="3861970"/>
                </a:lnTo>
                <a:lnTo>
                  <a:pt x="2905166" y="3870562"/>
                </a:lnTo>
                <a:lnTo>
                  <a:pt x="2898737" y="3889893"/>
                </a:lnTo>
                <a:lnTo>
                  <a:pt x="2894450" y="3907077"/>
                </a:lnTo>
                <a:lnTo>
                  <a:pt x="2888021" y="3932852"/>
                </a:lnTo>
                <a:lnTo>
                  <a:pt x="2881591" y="3950036"/>
                </a:lnTo>
                <a:lnTo>
                  <a:pt x="2881591" y="3952184"/>
                </a:lnTo>
                <a:lnTo>
                  <a:pt x="2870875" y="3971516"/>
                </a:lnTo>
                <a:lnTo>
                  <a:pt x="2864445" y="3988699"/>
                </a:lnTo>
                <a:lnTo>
                  <a:pt x="2862302" y="3995143"/>
                </a:lnTo>
                <a:lnTo>
                  <a:pt x="2853729" y="4014475"/>
                </a:lnTo>
                <a:lnTo>
                  <a:pt x="2843013" y="4031658"/>
                </a:lnTo>
                <a:lnTo>
                  <a:pt x="2832297" y="4053138"/>
                </a:lnTo>
                <a:lnTo>
                  <a:pt x="2821581" y="4068174"/>
                </a:lnTo>
                <a:lnTo>
                  <a:pt x="2819438" y="4070322"/>
                </a:lnTo>
                <a:lnTo>
                  <a:pt x="2813008" y="4085357"/>
                </a:lnTo>
                <a:lnTo>
                  <a:pt x="2802292" y="4104689"/>
                </a:lnTo>
                <a:lnTo>
                  <a:pt x="2800149" y="4104689"/>
                </a:lnTo>
                <a:lnTo>
                  <a:pt x="2780860" y="4132613"/>
                </a:lnTo>
                <a:lnTo>
                  <a:pt x="2759428" y="4158388"/>
                </a:lnTo>
                <a:lnTo>
                  <a:pt x="2737996" y="4184164"/>
                </a:lnTo>
                <a:lnTo>
                  <a:pt x="2718707" y="4203495"/>
                </a:lnTo>
                <a:lnTo>
                  <a:pt x="2718707" y="4207791"/>
                </a:lnTo>
                <a:lnTo>
                  <a:pt x="2688702" y="4233567"/>
                </a:lnTo>
                <a:lnTo>
                  <a:pt x="2658697" y="4257194"/>
                </a:lnTo>
                <a:lnTo>
                  <a:pt x="2626548" y="4280822"/>
                </a:lnTo>
                <a:lnTo>
                  <a:pt x="2596543" y="4304449"/>
                </a:lnTo>
                <a:lnTo>
                  <a:pt x="2553679" y="4328077"/>
                </a:lnTo>
                <a:lnTo>
                  <a:pt x="2512958" y="4349556"/>
                </a:lnTo>
                <a:lnTo>
                  <a:pt x="2467950" y="4368888"/>
                </a:lnTo>
                <a:lnTo>
                  <a:pt x="2422943" y="4383924"/>
                </a:lnTo>
                <a:lnTo>
                  <a:pt x="2377935" y="4396811"/>
                </a:lnTo>
                <a:lnTo>
                  <a:pt x="2330785" y="4405403"/>
                </a:lnTo>
                <a:lnTo>
                  <a:pt x="2283634" y="4409699"/>
                </a:lnTo>
                <a:lnTo>
                  <a:pt x="2234340" y="4413995"/>
                </a:lnTo>
                <a:lnTo>
                  <a:pt x="2225767" y="4413995"/>
                </a:lnTo>
                <a:lnTo>
                  <a:pt x="2215051" y="4413995"/>
                </a:lnTo>
                <a:lnTo>
                  <a:pt x="2215051" y="4411847"/>
                </a:lnTo>
                <a:lnTo>
                  <a:pt x="2180760" y="4411847"/>
                </a:lnTo>
                <a:lnTo>
                  <a:pt x="2146468" y="4409699"/>
                </a:lnTo>
                <a:lnTo>
                  <a:pt x="2112177" y="4405403"/>
                </a:lnTo>
                <a:lnTo>
                  <a:pt x="2075742" y="4401107"/>
                </a:lnTo>
                <a:lnTo>
                  <a:pt x="2043594" y="4390368"/>
                </a:lnTo>
                <a:lnTo>
                  <a:pt x="2009302" y="4381776"/>
                </a:lnTo>
                <a:lnTo>
                  <a:pt x="1975011" y="4373184"/>
                </a:lnTo>
                <a:lnTo>
                  <a:pt x="1945006" y="4358148"/>
                </a:lnTo>
                <a:lnTo>
                  <a:pt x="1923574" y="4351704"/>
                </a:lnTo>
                <a:lnTo>
                  <a:pt x="1904285" y="4340965"/>
                </a:lnTo>
                <a:lnTo>
                  <a:pt x="1854991" y="4315189"/>
                </a:lnTo>
                <a:lnTo>
                  <a:pt x="1807840" y="4282970"/>
                </a:lnTo>
                <a:lnTo>
                  <a:pt x="1760689" y="4248602"/>
                </a:lnTo>
                <a:lnTo>
                  <a:pt x="1719968" y="4212087"/>
                </a:lnTo>
                <a:lnTo>
                  <a:pt x="1713539" y="4203495"/>
                </a:lnTo>
                <a:lnTo>
                  <a:pt x="1689963" y="4177720"/>
                </a:lnTo>
                <a:lnTo>
                  <a:pt x="1666388" y="4154092"/>
                </a:lnTo>
                <a:lnTo>
                  <a:pt x="1644956" y="4124021"/>
                </a:lnTo>
                <a:lnTo>
                  <a:pt x="1625667" y="4096097"/>
                </a:lnTo>
                <a:lnTo>
                  <a:pt x="1604235" y="4066026"/>
                </a:lnTo>
                <a:lnTo>
                  <a:pt x="1589232" y="4035954"/>
                </a:lnTo>
                <a:lnTo>
                  <a:pt x="1572087" y="4005883"/>
                </a:lnTo>
                <a:lnTo>
                  <a:pt x="1559227" y="3975812"/>
                </a:lnTo>
                <a:lnTo>
                  <a:pt x="1559227" y="3973664"/>
                </a:lnTo>
                <a:lnTo>
                  <a:pt x="1546368" y="3941444"/>
                </a:lnTo>
                <a:lnTo>
                  <a:pt x="1535652" y="3907077"/>
                </a:lnTo>
                <a:lnTo>
                  <a:pt x="1524936" y="3874857"/>
                </a:lnTo>
                <a:lnTo>
                  <a:pt x="1518506" y="3840490"/>
                </a:lnTo>
                <a:lnTo>
                  <a:pt x="1514220" y="3808271"/>
                </a:lnTo>
                <a:lnTo>
                  <a:pt x="1509933" y="3773903"/>
                </a:lnTo>
                <a:lnTo>
                  <a:pt x="1507790" y="3737388"/>
                </a:lnTo>
                <a:lnTo>
                  <a:pt x="1505647" y="3703021"/>
                </a:lnTo>
                <a:lnTo>
                  <a:pt x="1507790" y="3664358"/>
                </a:lnTo>
                <a:lnTo>
                  <a:pt x="1509933" y="3629990"/>
                </a:lnTo>
                <a:lnTo>
                  <a:pt x="1514220" y="3597771"/>
                </a:lnTo>
                <a:lnTo>
                  <a:pt x="1518506" y="3561256"/>
                </a:lnTo>
                <a:lnTo>
                  <a:pt x="1524936" y="3529036"/>
                </a:lnTo>
                <a:lnTo>
                  <a:pt x="1537795" y="3494669"/>
                </a:lnTo>
                <a:lnTo>
                  <a:pt x="1548511" y="3456006"/>
                </a:lnTo>
                <a:lnTo>
                  <a:pt x="1561370" y="3425934"/>
                </a:lnTo>
                <a:lnTo>
                  <a:pt x="1574230" y="3395863"/>
                </a:lnTo>
                <a:lnTo>
                  <a:pt x="1589232" y="3365791"/>
                </a:lnTo>
                <a:lnTo>
                  <a:pt x="1606378" y="3335720"/>
                </a:lnTo>
                <a:lnTo>
                  <a:pt x="1625667" y="3307796"/>
                </a:lnTo>
                <a:lnTo>
                  <a:pt x="1644956" y="3279873"/>
                </a:lnTo>
                <a:lnTo>
                  <a:pt x="1666388" y="3251950"/>
                </a:lnTo>
                <a:lnTo>
                  <a:pt x="1689963" y="3226174"/>
                </a:lnTo>
                <a:lnTo>
                  <a:pt x="1711396" y="3200399"/>
                </a:lnTo>
                <a:lnTo>
                  <a:pt x="1732828" y="3178919"/>
                </a:lnTo>
                <a:lnTo>
                  <a:pt x="1760689" y="3157439"/>
                </a:lnTo>
                <a:lnTo>
                  <a:pt x="1786408" y="3135960"/>
                </a:lnTo>
                <a:lnTo>
                  <a:pt x="1812127" y="3118776"/>
                </a:lnTo>
                <a:lnTo>
                  <a:pt x="1814270" y="3116628"/>
                </a:lnTo>
                <a:lnTo>
                  <a:pt x="1822843" y="3110184"/>
                </a:lnTo>
                <a:lnTo>
                  <a:pt x="1833559" y="3103740"/>
                </a:lnTo>
                <a:lnTo>
                  <a:pt x="1837845" y="3101592"/>
                </a:lnTo>
                <a:lnTo>
                  <a:pt x="1850705" y="3095149"/>
                </a:lnTo>
                <a:lnTo>
                  <a:pt x="1865707" y="3082261"/>
                </a:lnTo>
                <a:lnTo>
                  <a:pt x="1887139" y="3073669"/>
                </a:lnTo>
                <a:lnTo>
                  <a:pt x="1904285" y="3065077"/>
                </a:lnTo>
                <a:lnTo>
                  <a:pt x="1923574" y="3054337"/>
                </a:lnTo>
                <a:lnTo>
                  <a:pt x="1936433" y="3050041"/>
                </a:lnTo>
                <a:lnTo>
                  <a:pt x="1942863" y="3045745"/>
                </a:lnTo>
                <a:lnTo>
                  <a:pt x="1957865" y="3041450"/>
                </a:lnTo>
                <a:lnTo>
                  <a:pt x="1966438" y="3037154"/>
                </a:lnTo>
                <a:lnTo>
                  <a:pt x="1968581" y="3037154"/>
                </a:lnTo>
                <a:lnTo>
                  <a:pt x="1972868" y="3032858"/>
                </a:lnTo>
                <a:lnTo>
                  <a:pt x="1981441" y="3030710"/>
                </a:lnTo>
                <a:lnTo>
                  <a:pt x="1990013" y="3028562"/>
                </a:lnTo>
                <a:lnTo>
                  <a:pt x="1992157" y="3028562"/>
                </a:lnTo>
                <a:lnTo>
                  <a:pt x="2017875" y="3019970"/>
                </a:lnTo>
                <a:lnTo>
                  <a:pt x="2045737" y="3013526"/>
                </a:lnTo>
                <a:lnTo>
                  <a:pt x="2056453" y="3011378"/>
                </a:lnTo>
                <a:lnTo>
                  <a:pt x="2067169" y="3009230"/>
                </a:lnTo>
                <a:lnTo>
                  <a:pt x="2073599" y="3004934"/>
                </a:lnTo>
                <a:lnTo>
                  <a:pt x="2086458" y="3000638"/>
                </a:lnTo>
                <a:lnTo>
                  <a:pt x="2099317" y="3000638"/>
                </a:lnTo>
                <a:lnTo>
                  <a:pt x="2225767" y="2992047"/>
                </a:lnTo>
                <a:lnTo>
                  <a:pt x="2230054" y="2992047"/>
                </a:lnTo>
                <a:lnTo>
                  <a:pt x="2240770" y="2992047"/>
                </a:lnTo>
                <a:lnTo>
                  <a:pt x="2260059" y="2994194"/>
                </a:lnTo>
                <a:lnTo>
                  <a:pt x="2279347" y="2994194"/>
                </a:lnTo>
                <a:lnTo>
                  <a:pt x="2290064" y="2996342"/>
                </a:lnTo>
                <a:lnTo>
                  <a:pt x="2309352" y="2998490"/>
                </a:lnTo>
                <a:lnTo>
                  <a:pt x="2311496" y="2998490"/>
                </a:lnTo>
                <a:lnTo>
                  <a:pt x="2315782" y="2998490"/>
                </a:lnTo>
                <a:lnTo>
                  <a:pt x="2326498" y="3000638"/>
                </a:lnTo>
                <a:lnTo>
                  <a:pt x="2335071" y="3000638"/>
                </a:lnTo>
                <a:lnTo>
                  <a:pt x="2337214" y="3000638"/>
                </a:lnTo>
                <a:lnTo>
                  <a:pt x="2339357" y="3000638"/>
                </a:lnTo>
                <a:lnTo>
                  <a:pt x="2341501" y="3000638"/>
                </a:lnTo>
                <a:lnTo>
                  <a:pt x="2345787" y="3000638"/>
                </a:lnTo>
                <a:lnTo>
                  <a:pt x="2352217" y="3000638"/>
                </a:lnTo>
                <a:lnTo>
                  <a:pt x="2384365" y="3000638"/>
                </a:lnTo>
                <a:lnTo>
                  <a:pt x="2414370" y="2998490"/>
                </a:lnTo>
                <a:lnTo>
                  <a:pt x="2446518" y="2994194"/>
                </a:lnTo>
                <a:lnTo>
                  <a:pt x="2476523" y="2987751"/>
                </a:lnTo>
                <a:lnTo>
                  <a:pt x="2510815" y="2979159"/>
                </a:lnTo>
                <a:lnTo>
                  <a:pt x="2540820" y="2970567"/>
                </a:lnTo>
                <a:lnTo>
                  <a:pt x="2570825" y="2961975"/>
                </a:lnTo>
                <a:lnTo>
                  <a:pt x="2600830" y="2946939"/>
                </a:lnTo>
                <a:lnTo>
                  <a:pt x="2620119" y="2940495"/>
                </a:lnTo>
                <a:lnTo>
                  <a:pt x="2637264" y="2931904"/>
                </a:lnTo>
                <a:lnTo>
                  <a:pt x="2686558" y="2903980"/>
                </a:lnTo>
                <a:lnTo>
                  <a:pt x="2733709" y="2871761"/>
                </a:lnTo>
                <a:lnTo>
                  <a:pt x="2776573" y="2837393"/>
                </a:lnTo>
                <a:lnTo>
                  <a:pt x="2817295" y="2800878"/>
                </a:lnTo>
                <a:lnTo>
                  <a:pt x="2817295" y="2798730"/>
                </a:lnTo>
                <a:lnTo>
                  <a:pt x="2843013" y="2770807"/>
                </a:lnTo>
                <a:lnTo>
                  <a:pt x="2866588" y="2742883"/>
                </a:lnTo>
                <a:lnTo>
                  <a:pt x="2888021" y="2710664"/>
                </a:lnTo>
                <a:lnTo>
                  <a:pt x="2909453" y="2680592"/>
                </a:lnTo>
                <a:lnTo>
                  <a:pt x="2933028" y="2641929"/>
                </a:lnTo>
                <a:lnTo>
                  <a:pt x="2950174" y="2598970"/>
                </a:lnTo>
                <a:lnTo>
                  <a:pt x="2967320" y="2558159"/>
                </a:lnTo>
                <a:lnTo>
                  <a:pt x="2980179" y="2513052"/>
                </a:lnTo>
                <a:lnTo>
                  <a:pt x="2993039" y="2470093"/>
                </a:lnTo>
                <a:lnTo>
                  <a:pt x="2999468" y="2427133"/>
                </a:lnTo>
                <a:lnTo>
                  <a:pt x="3003755" y="2382026"/>
                </a:lnTo>
                <a:lnTo>
                  <a:pt x="3003755" y="2334771"/>
                </a:lnTo>
                <a:lnTo>
                  <a:pt x="3001611" y="2319735"/>
                </a:lnTo>
                <a:lnTo>
                  <a:pt x="3001611" y="2304700"/>
                </a:lnTo>
                <a:lnTo>
                  <a:pt x="3001611" y="2302552"/>
                </a:lnTo>
                <a:lnTo>
                  <a:pt x="2999468" y="2293960"/>
                </a:lnTo>
                <a:lnTo>
                  <a:pt x="2999468" y="2291812"/>
                </a:lnTo>
                <a:lnTo>
                  <a:pt x="2999468" y="2276776"/>
                </a:lnTo>
                <a:lnTo>
                  <a:pt x="2999468" y="2274628"/>
                </a:lnTo>
                <a:lnTo>
                  <a:pt x="2997325" y="2257445"/>
                </a:lnTo>
                <a:lnTo>
                  <a:pt x="2995182" y="2244557"/>
                </a:lnTo>
                <a:lnTo>
                  <a:pt x="2995182" y="2229521"/>
                </a:lnTo>
                <a:lnTo>
                  <a:pt x="2995182" y="2220929"/>
                </a:lnTo>
                <a:lnTo>
                  <a:pt x="2995182" y="2216633"/>
                </a:lnTo>
                <a:lnTo>
                  <a:pt x="3003755" y="2098496"/>
                </a:lnTo>
                <a:lnTo>
                  <a:pt x="3003755" y="2096348"/>
                </a:lnTo>
                <a:lnTo>
                  <a:pt x="3003755" y="2087756"/>
                </a:lnTo>
                <a:lnTo>
                  <a:pt x="3010184" y="2066276"/>
                </a:lnTo>
                <a:lnTo>
                  <a:pt x="3014471" y="2051241"/>
                </a:lnTo>
                <a:lnTo>
                  <a:pt x="3018757" y="2031909"/>
                </a:lnTo>
                <a:lnTo>
                  <a:pt x="3025187" y="2003986"/>
                </a:lnTo>
                <a:lnTo>
                  <a:pt x="3031616" y="1978210"/>
                </a:lnTo>
                <a:lnTo>
                  <a:pt x="3040189" y="1961026"/>
                </a:lnTo>
                <a:lnTo>
                  <a:pt x="3048762" y="1943843"/>
                </a:lnTo>
                <a:lnTo>
                  <a:pt x="3055192" y="1924511"/>
                </a:lnTo>
                <a:lnTo>
                  <a:pt x="3057335" y="1922363"/>
                </a:lnTo>
                <a:lnTo>
                  <a:pt x="3065908" y="1905179"/>
                </a:lnTo>
                <a:lnTo>
                  <a:pt x="3076624" y="1881552"/>
                </a:lnTo>
                <a:lnTo>
                  <a:pt x="3089483" y="1860072"/>
                </a:lnTo>
                <a:lnTo>
                  <a:pt x="3098056" y="1845037"/>
                </a:lnTo>
                <a:lnTo>
                  <a:pt x="3100199" y="1842889"/>
                </a:lnTo>
                <a:lnTo>
                  <a:pt x="3100199" y="1840741"/>
                </a:lnTo>
                <a:lnTo>
                  <a:pt x="3106629" y="1825705"/>
                </a:lnTo>
                <a:lnTo>
                  <a:pt x="3119488" y="1810669"/>
                </a:lnTo>
                <a:lnTo>
                  <a:pt x="3121631" y="1806373"/>
                </a:lnTo>
                <a:lnTo>
                  <a:pt x="3140920" y="1780598"/>
                </a:lnTo>
                <a:lnTo>
                  <a:pt x="3158066" y="1754822"/>
                </a:lnTo>
                <a:lnTo>
                  <a:pt x="3179498" y="1731195"/>
                </a:lnTo>
                <a:lnTo>
                  <a:pt x="3200930" y="1709715"/>
                </a:lnTo>
                <a:lnTo>
                  <a:pt x="3203074" y="1709715"/>
                </a:lnTo>
                <a:lnTo>
                  <a:pt x="3230935" y="1681792"/>
                </a:lnTo>
                <a:lnTo>
                  <a:pt x="3260940" y="1656016"/>
                </a:lnTo>
                <a:lnTo>
                  <a:pt x="3290945" y="1632389"/>
                </a:lnTo>
                <a:lnTo>
                  <a:pt x="3323094" y="1608761"/>
                </a:lnTo>
                <a:lnTo>
                  <a:pt x="3365958" y="1585134"/>
                </a:lnTo>
                <a:lnTo>
                  <a:pt x="3410965" y="1561506"/>
                </a:lnTo>
                <a:lnTo>
                  <a:pt x="3458116" y="1544322"/>
                </a:lnTo>
                <a:lnTo>
                  <a:pt x="3505267" y="1527139"/>
                </a:lnTo>
                <a:lnTo>
                  <a:pt x="3552418" y="1514251"/>
                </a:lnTo>
                <a:lnTo>
                  <a:pt x="3603855" y="1505659"/>
                </a:lnTo>
                <a:lnTo>
                  <a:pt x="3653149" y="1501363"/>
                </a:lnTo>
                <a:close/>
                <a:moveTo>
                  <a:pt x="3704060" y="19306"/>
                </a:moveTo>
                <a:lnTo>
                  <a:pt x="3738376" y="21451"/>
                </a:lnTo>
                <a:lnTo>
                  <a:pt x="3774838" y="23596"/>
                </a:lnTo>
                <a:lnTo>
                  <a:pt x="3809154" y="25741"/>
                </a:lnTo>
                <a:lnTo>
                  <a:pt x="3843471" y="34320"/>
                </a:lnTo>
                <a:lnTo>
                  <a:pt x="3875643" y="40754"/>
                </a:lnTo>
                <a:lnTo>
                  <a:pt x="3909960" y="49333"/>
                </a:lnTo>
                <a:lnTo>
                  <a:pt x="3942132" y="62202"/>
                </a:lnTo>
                <a:lnTo>
                  <a:pt x="3974304" y="72926"/>
                </a:lnTo>
                <a:lnTo>
                  <a:pt x="3993607" y="81505"/>
                </a:lnTo>
                <a:lnTo>
                  <a:pt x="4017199" y="92229"/>
                </a:lnTo>
                <a:lnTo>
                  <a:pt x="4042937" y="105098"/>
                </a:lnTo>
                <a:lnTo>
                  <a:pt x="4068674" y="120112"/>
                </a:lnTo>
                <a:lnTo>
                  <a:pt x="4092267" y="135125"/>
                </a:lnTo>
                <a:lnTo>
                  <a:pt x="4113715" y="152284"/>
                </a:lnTo>
                <a:lnTo>
                  <a:pt x="4137308" y="169442"/>
                </a:lnTo>
                <a:lnTo>
                  <a:pt x="4160901" y="186600"/>
                </a:lnTo>
                <a:lnTo>
                  <a:pt x="4184493" y="208048"/>
                </a:lnTo>
                <a:lnTo>
                  <a:pt x="4205941" y="227352"/>
                </a:lnTo>
                <a:lnTo>
                  <a:pt x="4233824" y="257379"/>
                </a:lnTo>
                <a:lnTo>
                  <a:pt x="4259561" y="289551"/>
                </a:lnTo>
                <a:lnTo>
                  <a:pt x="4285299" y="319578"/>
                </a:lnTo>
                <a:lnTo>
                  <a:pt x="4306747" y="353895"/>
                </a:lnTo>
                <a:lnTo>
                  <a:pt x="4323905" y="388212"/>
                </a:lnTo>
                <a:lnTo>
                  <a:pt x="4343208" y="422528"/>
                </a:lnTo>
                <a:lnTo>
                  <a:pt x="4360366" y="458990"/>
                </a:lnTo>
                <a:lnTo>
                  <a:pt x="4373235" y="495452"/>
                </a:lnTo>
                <a:lnTo>
                  <a:pt x="4388249" y="542637"/>
                </a:lnTo>
                <a:lnTo>
                  <a:pt x="4398973" y="589823"/>
                </a:lnTo>
                <a:lnTo>
                  <a:pt x="4407552" y="637008"/>
                </a:lnTo>
                <a:lnTo>
                  <a:pt x="4411841" y="686339"/>
                </a:lnTo>
                <a:lnTo>
                  <a:pt x="4413986" y="735669"/>
                </a:lnTo>
                <a:lnTo>
                  <a:pt x="4411841" y="785000"/>
                </a:lnTo>
                <a:lnTo>
                  <a:pt x="4407552" y="834330"/>
                </a:lnTo>
                <a:lnTo>
                  <a:pt x="4396828" y="883660"/>
                </a:lnTo>
                <a:lnTo>
                  <a:pt x="4386104" y="928701"/>
                </a:lnTo>
                <a:lnTo>
                  <a:pt x="4368946" y="978031"/>
                </a:lnTo>
                <a:lnTo>
                  <a:pt x="4349642" y="1023072"/>
                </a:lnTo>
                <a:lnTo>
                  <a:pt x="4328194" y="1070258"/>
                </a:lnTo>
                <a:lnTo>
                  <a:pt x="4304602" y="1111009"/>
                </a:lnTo>
                <a:lnTo>
                  <a:pt x="4272430" y="1153905"/>
                </a:lnTo>
                <a:lnTo>
                  <a:pt x="4240258" y="1194656"/>
                </a:lnTo>
                <a:lnTo>
                  <a:pt x="4205941" y="1233263"/>
                </a:lnTo>
                <a:lnTo>
                  <a:pt x="4178059" y="1259000"/>
                </a:lnTo>
                <a:lnTo>
                  <a:pt x="4145887" y="1286883"/>
                </a:lnTo>
                <a:lnTo>
                  <a:pt x="4111570" y="1312620"/>
                </a:lnTo>
                <a:lnTo>
                  <a:pt x="4081543" y="1329779"/>
                </a:lnTo>
                <a:lnTo>
                  <a:pt x="4040792" y="1355516"/>
                </a:lnTo>
                <a:lnTo>
                  <a:pt x="3995752" y="1379109"/>
                </a:lnTo>
                <a:lnTo>
                  <a:pt x="3948566" y="1398412"/>
                </a:lnTo>
                <a:lnTo>
                  <a:pt x="3901381" y="1411281"/>
                </a:lnTo>
                <a:lnTo>
                  <a:pt x="3854195" y="1424150"/>
                </a:lnTo>
                <a:lnTo>
                  <a:pt x="3804865" y="1432729"/>
                </a:lnTo>
                <a:lnTo>
                  <a:pt x="3753390" y="1437019"/>
                </a:lnTo>
                <a:lnTo>
                  <a:pt x="3704060" y="1441308"/>
                </a:lnTo>
                <a:lnTo>
                  <a:pt x="3665453" y="1441308"/>
                </a:lnTo>
                <a:lnTo>
                  <a:pt x="3631137" y="1437019"/>
                </a:lnTo>
                <a:lnTo>
                  <a:pt x="3596820" y="1432729"/>
                </a:lnTo>
                <a:lnTo>
                  <a:pt x="3564648" y="1426295"/>
                </a:lnTo>
                <a:lnTo>
                  <a:pt x="3528187" y="1419860"/>
                </a:lnTo>
                <a:lnTo>
                  <a:pt x="3496015" y="1409136"/>
                </a:lnTo>
                <a:lnTo>
                  <a:pt x="3463843" y="1400557"/>
                </a:lnTo>
                <a:lnTo>
                  <a:pt x="3431671" y="1387688"/>
                </a:lnTo>
                <a:lnTo>
                  <a:pt x="3412368" y="1379109"/>
                </a:lnTo>
                <a:lnTo>
                  <a:pt x="3388775" y="1368385"/>
                </a:lnTo>
                <a:lnTo>
                  <a:pt x="3363037" y="1353371"/>
                </a:lnTo>
                <a:lnTo>
                  <a:pt x="3337300" y="1340503"/>
                </a:lnTo>
                <a:lnTo>
                  <a:pt x="3313707" y="1325489"/>
                </a:lnTo>
                <a:lnTo>
                  <a:pt x="3287970" y="1310475"/>
                </a:lnTo>
                <a:lnTo>
                  <a:pt x="3264377" y="1291172"/>
                </a:lnTo>
                <a:lnTo>
                  <a:pt x="3242929" y="1271869"/>
                </a:lnTo>
                <a:lnTo>
                  <a:pt x="3221481" y="1254711"/>
                </a:lnTo>
                <a:lnTo>
                  <a:pt x="3200033" y="1233263"/>
                </a:lnTo>
                <a:lnTo>
                  <a:pt x="3176440" y="1209670"/>
                </a:lnTo>
                <a:lnTo>
                  <a:pt x="3154993" y="1186077"/>
                </a:lnTo>
                <a:lnTo>
                  <a:pt x="3135689" y="1160339"/>
                </a:lnTo>
                <a:lnTo>
                  <a:pt x="3118531" y="1134602"/>
                </a:lnTo>
                <a:lnTo>
                  <a:pt x="3097083" y="1102430"/>
                </a:lnTo>
                <a:lnTo>
                  <a:pt x="3077780" y="1070258"/>
                </a:lnTo>
                <a:lnTo>
                  <a:pt x="3062766" y="1035941"/>
                </a:lnTo>
                <a:lnTo>
                  <a:pt x="3045608" y="1001624"/>
                </a:lnTo>
                <a:lnTo>
                  <a:pt x="3030595" y="967307"/>
                </a:lnTo>
                <a:lnTo>
                  <a:pt x="3019871" y="930846"/>
                </a:lnTo>
                <a:lnTo>
                  <a:pt x="3011291" y="894384"/>
                </a:lnTo>
                <a:lnTo>
                  <a:pt x="3002712" y="860068"/>
                </a:lnTo>
                <a:lnTo>
                  <a:pt x="2996278" y="817172"/>
                </a:lnTo>
                <a:lnTo>
                  <a:pt x="2994133" y="776420"/>
                </a:lnTo>
                <a:lnTo>
                  <a:pt x="2991988" y="733524"/>
                </a:lnTo>
                <a:lnTo>
                  <a:pt x="2994133" y="690628"/>
                </a:lnTo>
                <a:lnTo>
                  <a:pt x="2996278" y="649877"/>
                </a:lnTo>
                <a:lnTo>
                  <a:pt x="3002712" y="606981"/>
                </a:lnTo>
                <a:lnTo>
                  <a:pt x="3011291" y="566230"/>
                </a:lnTo>
                <a:lnTo>
                  <a:pt x="3022015" y="523334"/>
                </a:lnTo>
                <a:lnTo>
                  <a:pt x="3037029" y="484728"/>
                </a:lnTo>
                <a:lnTo>
                  <a:pt x="3052042" y="443976"/>
                </a:lnTo>
                <a:lnTo>
                  <a:pt x="3069201" y="407515"/>
                </a:lnTo>
                <a:lnTo>
                  <a:pt x="3090649" y="366764"/>
                </a:lnTo>
                <a:lnTo>
                  <a:pt x="3114241" y="332447"/>
                </a:lnTo>
                <a:lnTo>
                  <a:pt x="3142124" y="293840"/>
                </a:lnTo>
                <a:lnTo>
                  <a:pt x="3170006" y="261668"/>
                </a:lnTo>
                <a:lnTo>
                  <a:pt x="3200033" y="229496"/>
                </a:lnTo>
                <a:lnTo>
                  <a:pt x="3200033" y="227352"/>
                </a:lnTo>
                <a:lnTo>
                  <a:pt x="3227916" y="201614"/>
                </a:lnTo>
                <a:lnTo>
                  <a:pt x="3257943" y="175876"/>
                </a:lnTo>
                <a:lnTo>
                  <a:pt x="3290115" y="150139"/>
                </a:lnTo>
                <a:lnTo>
                  <a:pt x="3320142" y="128691"/>
                </a:lnTo>
                <a:lnTo>
                  <a:pt x="3365182" y="102953"/>
                </a:lnTo>
                <a:lnTo>
                  <a:pt x="3410223" y="81505"/>
                </a:lnTo>
                <a:lnTo>
                  <a:pt x="3457408" y="64347"/>
                </a:lnTo>
                <a:lnTo>
                  <a:pt x="3502449" y="47189"/>
                </a:lnTo>
                <a:lnTo>
                  <a:pt x="3551779" y="36465"/>
                </a:lnTo>
                <a:lnTo>
                  <a:pt x="3601110" y="25741"/>
                </a:lnTo>
                <a:lnTo>
                  <a:pt x="3652585" y="21451"/>
                </a:lnTo>
                <a:close/>
                <a:moveTo>
                  <a:pt x="2211808" y="12869"/>
                </a:moveTo>
                <a:lnTo>
                  <a:pt x="2248242" y="15014"/>
                </a:lnTo>
                <a:lnTo>
                  <a:pt x="2282534" y="17158"/>
                </a:lnTo>
                <a:lnTo>
                  <a:pt x="2316825" y="19303"/>
                </a:lnTo>
                <a:lnTo>
                  <a:pt x="2351117" y="25738"/>
                </a:lnTo>
                <a:lnTo>
                  <a:pt x="2385408" y="34317"/>
                </a:lnTo>
                <a:lnTo>
                  <a:pt x="2417556" y="42896"/>
                </a:lnTo>
                <a:lnTo>
                  <a:pt x="2449705" y="53620"/>
                </a:lnTo>
                <a:lnTo>
                  <a:pt x="2483996" y="66489"/>
                </a:lnTo>
                <a:lnTo>
                  <a:pt x="2503285" y="75068"/>
                </a:lnTo>
                <a:lnTo>
                  <a:pt x="2524717" y="83647"/>
                </a:lnTo>
                <a:lnTo>
                  <a:pt x="2550436" y="98661"/>
                </a:lnTo>
                <a:lnTo>
                  <a:pt x="2576154" y="113675"/>
                </a:lnTo>
                <a:lnTo>
                  <a:pt x="2599730" y="128688"/>
                </a:lnTo>
                <a:lnTo>
                  <a:pt x="2625448" y="145846"/>
                </a:lnTo>
                <a:lnTo>
                  <a:pt x="2649024" y="160860"/>
                </a:lnTo>
                <a:lnTo>
                  <a:pt x="2670456" y="180163"/>
                </a:lnTo>
                <a:lnTo>
                  <a:pt x="2694031" y="199466"/>
                </a:lnTo>
                <a:lnTo>
                  <a:pt x="2713320" y="220914"/>
                </a:lnTo>
                <a:lnTo>
                  <a:pt x="2736895" y="246652"/>
                </a:lnTo>
                <a:lnTo>
                  <a:pt x="2760471" y="270245"/>
                </a:lnTo>
                <a:lnTo>
                  <a:pt x="2781903" y="300272"/>
                </a:lnTo>
                <a:lnTo>
                  <a:pt x="2801192" y="326009"/>
                </a:lnTo>
                <a:lnTo>
                  <a:pt x="2820481" y="358181"/>
                </a:lnTo>
                <a:lnTo>
                  <a:pt x="2839770" y="390353"/>
                </a:lnTo>
                <a:lnTo>
                  <a:pt x="2856915" y="422525"/>
                </a:lnTo>
                <a:lnTo>
                  <a:pt x="2869775" y="458987"/>
                </a:lnTo>
                <a:lnTo>
                  <a:pt x="2884777" y="495448"/>
                </a:lnTo>
                <a:lnTo>
                  <a:pt x="2895493" y="529765"/>
                </a:lnTo>
                <a:lnTo>
                  <a:pt x="2906209" y="566226"/>
                </a:lnTo>
                <a:lnTo>
                  <a:pt x="2912639" y="602688"/>
                </a:lnTo>
                <a:lnTo>
                  <a:pt x="2916925" y="641294"/>
                </a:lnTo>
                <a:lnTo>
                  <a:pt x="2921212" y="684190"/>
                </a:lnTo>
                <a:lnTo>
                  <a:pt x="2921212" y="727086"/>
                </a:lnTo>
                <a:lnTo>
                  <a:pt x="2921212" y="767837"/>
                </a:lnTo>
                <a:lnTo>
                  <a:pt x="2916925" y="810733"/>
                </a:lnTo>
                <a:lnTo>
                  <a:pt x="2910496" y="851484"/>
                </a:lnTo>
                <a:lnTo>
                  <a:pt x="2899780" y="892235"/>
                </a:lnTo>
                <a:lnTo>
                  <a:pt x="2891207" y="930842"/>
                </a:lnTo>
                <a:lnTo>
                  <a:pt x="2878348" y="973738"/>
                </a:lnTo>
                <a:lnTo>
                  <a:pt x="2861202" y="1010199"/>
                </a:lnTo>
                <a:lnTo>
                  <a:pt x="2841913" y="1050950"/>
                </a:lnTo>
                <a:lnTo>
                  <a:pt x="2820481" y="1087412"/>
                </a:lnTo>
                <a:lnTo>
                  <a:pt x="2799049" y="1126018"/>
                </a:lnTo>
                <a:lnTo>
                  <a:pt x="2773330" y="1160335"/>
                </a:lnTo>
                <a:lnTo>
                  <a:pt x="2745468" y="1192507"/>
                </a:lnTo>
                <a:lnTo>
                  <a:pt x="2713320" y="1224679"/>
                </a:lnTo>
                <a:lnTo>
                  <a:pt x="2691888" y="1246127"/>
                </a:lnTo>
                <a:lnTo>
                  <a:pt x="2668312" y="1267575"/>
                </a:lnTo>
                <a:lnTo>
                  <a:pt x="2642594" y="1289023"/>
                </a:lnTo>
                <a:lnTo>
                  <a:pt x="2614732" y="1306181"/>
                </a:lnTo>
                <a:lnTo>
                  <a:pt x="2595443" y="1319050"/>
                </a:lnTo>
                <a:lnTo>
                  <a:pt x="2582584" y="1327629"/>
                </a:lnTo>
                <a:lnTo>
                  <a:pt x="2580441" y="1327629"/>
                </a:lnTo>
                <a:lnTo>
                  <a:pt x="2576154" y="1329774"/>
                </a:lnTo>
                <a:lnTo>
                  <a:pt x="2576154" y="1331919"/>
                </a:lnTo>
                <a:lnTo>
                  <a:pt x="2574011" y="1329774"/>
                </a:lnTo>
                <a:lnTo>
                  <a:pt x="2567581" y="1336208"/>
                </a:lnTo>
                <a:lnTo>
                  <a:pt x="2567581" y="1338353"/>
                </a:lnTo>
                <a:lnTo>
                  <a:pt x="2556865" y="1342643"/>
                </a:lnTo>
                <a:lnTo>
                  <a:pt x="2554722" y="1342643"/>
                </a:lnTo>
                <a:lnTo>
                  <a:pt x="2529003" y="1355511"/>
                </a:lnTo>
                <a:lnTo>
                  <a:pt x="2503285" y="1368380"/>
                </a:lnTo>
                <a:lnTo>
                  <a:pt x="2503285" y="1370525"/>
                </a:lnTo>
                <a:lnTo>
                  <a:pt x="2501142" y="1370525"/>
                </a:lnTo>
                <a:lnTo>
                  <a:pt x="2483996" y="1376959"/>
                </a:lnTo>
                <a:lnTo>
                  <a:pt x="2468993" y="1383394"/>
                </a:lnTo>
                <a:lnTo>
                  <a:pt x="2460421" y="1389828"/>
                </a:lnTo>
                <a:lnTo>
                  <a:pt x="2460421" y="1385538"/>
                </a:lnTo>
                <a:lnTo>
                  <a:pt x="2438988" y="1396262"/>
                </a:lnTo>
                <a:lnTo>
                  <a:pt x="2417556" y="1400552"/>
                </a:lnTo>
                <a:lnTo>
                  <a:pt x="2396124" y="1406986"/>
                </a:lnTo>
                <a:lnTo>
                  <a:pt x="2374692" y="1411276"/>
                </a:lnTo>
                <a:lnTo>
                  <a:pt x="2368262" y="1413421"/>
                </a:lnTo>
                <a:lnTo>
                  <a:pt x="2366119" y="1413421"/>
                </a:lnTo>
                <a:lnTo>
                  <a:pt x="2363976" y="1417710"/>
                </a:lnTo>
                <a:lnTo>
                  <a:pt x="2359689" y="1417710"/>
                </a:lnTo>
                <a:lnTo>
                  <a:pt x="2351117" y="1419855"/>
                </a:lnTo>
                <a:lnTo>
                  <a:pt x="2336114" y="1422000"/>
                </a:lnTo>
                <a:lnTo>
                  <a:pt x="2327541" y="1424145"/>
                </a:lnTo>
                <a:lnTo>
                  <a:pt x="2203235" y="1430579"/>
                </a:lnTo>
                <a:lnTo>
                  <a:pt x="2194662" y="1432724"/>
                </a:lnTo>
                <a:lnTo>
                  <a:pt x="2183946" y="1430579"/>
                </a:lnTo>
                <a:lnTo>
                  <a:pt x="2168943" y="1430579"/>
                </a:lnTo>
                <a:lnTo>
                  <a:pt x="2151798" y="1428434"/>
                </a:lnTo>
                <a:lnTo>
                  <a:pt x="2143225" y="1428434"/>
                </a:lnTo>
                <a:lnTo>
                  <a:pt x="2123936" y="1426290"/>
                </a:lnTo>
                <a:lnTo>
                  <a:pt x="2117506" y="1426290"/>
                </a:lnTo>
                <a:lnTo>
                  <a:pt x="2113220" y="1424145"/>
                </a:lnTo>
                <a:lnTo>
                  <a:pt x="2111077" y="1424145"/>
                </a:lnTo>
                <a:lnTo>
                  <a:pt x="2102504" y="1424145"/>
                </a:lnTo>
                <a:lnTo>
                  <a:pt x="2096074" y="1424145"/>
                </a:lnTo>
                <a:lnTo>
                  <a:pt x="2093931" y="1424145"/>
                </a:lnTo>
                <a:lnTo>
                  <a:pt x="2091788" y="1424145"/>
                </a:lnTo>
                <a:lnTo>
                  <a:pt x="2089644" y="1424145"/>
                </a:lnTo>
                <a:lnTo>
                  <a:pt x="2087501" y="1424145"/>
                </a:lnTo>
                <a:lnTo>
                  <a:pt x="2085358" y="1424145"/>
                </a:lnTo>
                <a:lnTo>
                  <a:pt x="2074642" y="1424145"/>
                </a:lnTo>
                <a:lnTo>
                  <a:pt x="2044637" y="1424145"/>
                </a:lnTo>
                <a:lnTo>
                  <a:pt x="2012489" y="1426290"/>
                </a:lnTo>
                <a:lnTo>
                  <a:pt x="1982484" y="1430579"/>
                </a:lnTo>
                <a:lnTo>
                  <a:pt x="1948192" y="1434869"/>
                </a:lnTo>
                <a:lnTo>
                  <a:pt x="1918187" y="1445593"/>
                </a:lnTo>
                <a:lnTo>
                  <a:pt x="1888182" y="1452027"/>
                </a:lnTo>
                <a:lnTo>
                  <a:pt x="1856034" y="1462751"/>
                </a:lnTo>
                <a:lnTo>
                  <a:pt x="1826029" y="1475620"/>
                </a:lnTo>
                <a:lnTo>
                  <a:pt x="1806740" y="1484199"/>
                </a:lnTo>
                <a:lnTo>
                  <a:pt x="1787451" y="1492778"/>
                </a:lnTo>
                <a:lnTo>
                  <a:pt x="1738157" y="1522805"/>
                </a:lnTo>
                <a:lnTo>
                  <a:pt x="1695293" y="1552833"/>
                </a:lnTo>
                <a:lnTo>
                  <a:pt x="1650285" y="1587149"/>
                </a:lnTo>
                <a:lnTo>
                  <a:pt x="1611707" y="1623611"/>
                </a:lnTo>
                <a:lnTo>
                  <a:pt x="1607421" y="1625756"/>
                </a:lnTo>
                <a:lnTo>
                  <a:pt x="1583846" y="1651493"/>
                </a:lnTo>
                <a:lnTo>
                  <a:pt x="1560270" y="1683665"/>
                </a:lnTo>
                <a:lnTo>
                  <a:pt x="1538838" y="1711547"/>
                </a:lnTo>
                <a:lnTo>
                  <a:pt x="1517406" y="1743719"/>
                </a:lnTo>
                <a:lnTo>
                  <a:pt x="1495974" y="1782326"/>
                </a:lnTo>
                <a:lnTo>
                  <a:pt x="1474542" y="1825222"/>
                </a:lnTo>
                <a:lnTo>
                  <a:pt x="1459539" y="1868117"/>
                </a:lnTo>
                <a:lnTo>
                  <a:pt x="1444537" y="1911013"/>
                </a:lnTo>
                <a:lnTo>
                  <a:pt x="1435964" y="1956054"/>
                </a:lnTo>
                <a:lnTo>
                  <a:pt x="1427391" y="2001095"/>
                </a:lnTo>
                <a:lnTo>
                  <a:pt x="1425248" y="2043991"/>
                </a:lnTo>
                <a:lnTo>
                  <a:pt x="1420961" y="2089031"/>
                </a:lnTo>
                <a:lnTo>
                  <a:pt x="1425248" y="2104045"/>
                </a:lnTo>
                <a:lnTo>
                  <a:pt x="1427391" y="2116914"/>
                </a:lnTo>
                <a:lnTo>
                  <a:pt x="1427391" y="2119059"/>
                </a:lnTo>
                <a:lnTo>
                  <a:pt x="1427391" y="2125493"/>
                </a:lnTo>
                <a:lnTo>
                  <a:pt x="1427391" y="2129783"/>
                </a:lnTo>
                <a:lnTo>
                  <a:pt x="1427391" y="2134072"/>
                </a:lnTo>
                <a:lnTo>
                  <a:pt x="1429534" y="2140506"/>
                </a:lnTo>
                <a:lnTo>
                  <a:pt x="1429534" y="2149086"/>
                </a:lnTo>
                <a:lnTo>
                  <a:pt x="1429534" y="2151230"/>
                </a:lnTo>
                <a:lnTo>
                  <a:pt x="1429534" y="2153375"/>
                </a:lnTo>
                <a:lnTo>
                  <a:pt x="1431677" y="2170534"/>
                </a:lnTo>
                <a:lnTo>
                  <a:pt x="1431677" y="2194126"/>
                </a:lnTo>
                <a:lnTo>
                  <a:pt x="1431677" y="2202706"/>
                </a:lnTo>
                <a:lnTo>
                  <a:pt x="1431677" y="2204850"/>
                </a:lnTo>
                <a:lnTo>
                  <a:pt x="1425248" y="2327104"/>
                </a:lnTo>
                <a:lnTo>
                  <a:pt x="1420961" y="2337828"/>
                </a:lnTo>
                <a:lnTo>
                  <a:pt x="1418818" y="2348552"/>
                </a:lnTo>
                <a:lnTo>
                  <a:pt x="1418818" y="2350696"/>
                </a:lnTo>
                <a:lnTo>
                  <a:pt x="1416675" y="2363565"/>
                </a:lnTo>
                <a:lnTo>
                  <a:pt x="1414532" y="2367855"/>
                </a:lnTo>
                <a:lnTo>
                  <a:pt x="1414532" y="2370000"/>
                </a:lnTo>
                <a:lnTo>
                  <a:pt x="1412388" y="2378579"/>
                </a:lnTo>
                <a:lnTo>
                  <a:pt x="1408102" y="2395737"/>
                </a:lnTo>
                <a:lnTo>
                  <a:pt x="1401672" y="2417185"/>
                </a:lnTo>
                <a:lnTo>
                  <a:pt x="1393099" y="2440778"/>
                </a:lnTo>
                <a:lnTo>
                  <a:pt x="1388813" y="2460081"/>
                </a:lnTo>
                <a:lnTo>
                  <a:pt x="1386670" y="2460081"/>
                </a:lnTo>
                <a:lnTo>
                  <a:pt x="1386670" y="2462226"/>
                </a:lnTo>
                <a:lnTo>
                  <a:pt x="1380240" y="2479384"/>
                </a:lnTo>
                <a:lnTo>
                  <a:pt x="1369524" y="2498687"/>
                </a:lnTo>
                <a:lnTo>
                  <a:pt x="1367381" y="2502977"/>
                </a:lnTo>
                <a:lnTo>
                  <a:pt x="1358808" y="2522280"/>
                </a:lnTo>
                <a:lnTo>
                  <a:pt x="1352378" y="2541583"/>
                </a:lnTo>
                <a:lnTo>
                  <a:pt x="1339519" y="2560886"/>
                </a:lnTo>
                <a:lnTo>
                  <a:pt x="1330946" y="2578045"/>
                </a:lnTo>
                <a:lnTo>
                  <a:pt x="1328803" y="2580190"/>
                </a:lnTo>
                <a:lnTo>
                  <a:pt x="1320230" y="2595203"/>
                </a:lnTo>
                <a:lnTo>
                  <a:pt x="1307371" y="2614506"/>
                </a:lnTo>
                <a:lnTo>
                  <a:pt x="1285939" y="2642389"/>
                </a:lnTo>
                <a:lnTo>
                  <a:pt x="1268793" y="2668126"/>
                </a:lnTo>
                <a:lnTo>
                  <a:pt x="1247361" y="2693864"/>
                </a:lnTo>
                <a:lnTo>
                  <a:pt x="1225929" y="2713167"/>
                </a:lnTo>
                <a:lnTo>
                  <a:pt x="1195924" y="2741049"/>
                </a:lnTo>
                <a:lnTo>
                  <a:pt x="1168062" y="2766787"/>
                </a:lnTo>
                <a:lnTo>
                  <a:pt x="1135914" y="2790380"/>
                </a:lnTo>
                <a:lnTo>
                  <a:pt x="1103765" y="2811828"/>
                </a:lnTo>
                <a:lnTo>
                  <a:pt x="1060901" y="2837565"/>
                </a:lnTo>
                <a:lnTo>
                  <a:pt x="1015894" y="2861158"/>
                </a:lnTo>
                <a:lnTo>
                  <a:pt x="968743" y="2880461"/>
                </a:lnTo>
                <a:lnTo>
                  <a:pt x="921592" y="2893330"/>
                </a:lnTo>
                <a:lnTo>
                  <a:pt x="874441" y="2908343"/>
                </a:lnTo>
                <a:lnTo>
                  <a:pt x="825147" y="2914778"/>
                </a:lnTo>
                <a:lnTo>
                  <a:pt x="775853" y="2921212"/>
                </a:lnTo>
                <a:lnTo>
                  <a:pt x="724416" y="2921212"/>
                </a:lnTo>
                <a:lnTo>
                  <a:pt x="687982" y="2921212"/>
                </a:lnTo>
                <a:lnTo>
                  <a:pt x="651547" y="2919067"/>
                </a:lnTo>
                <a:lnTo>
                  <a:pt x="619399" y="2914778"/>
                </a:lnTo>
                <a:lnTo>
                  <a:pt x="585107" y="2908343"/>
                </a:lnTo>
                <a:lnTo>
                  <a:pt x="548673" y="2899764"/>
                </a:lnTo>
                <a:lnTo>
                  <a:pt x="516524" y="2891185"/>
                </a:lnTo>
                <a:lnTo>
                  <a:pt x="484376" y="2880461"/>
                </a:lnTo>
                <a:lnTo>
                  <a:pt x="452228" y="2867592"/>
                </a:lnTo>
                <a:lnTo>
                  <a:pt x="432939" y="2859013"/>
                </a:lnTo>
                <a:lnTo>
                  <a:pt x="411507" y="2848289"/>
                </a:lnTo>
                <a:lnTo>
                  <a:pt x="383645" y="2835420"/>
                </a:lnTo>
                <a:lnTo>
                  <a:pt x="360070" y="2820407"/>
                </a:lnTo>
                <a:lnTo>
                  <a:pt x="334351" y="2807538"/>
                </a:lnTo>
                <a:lnTo>
                  <a:pt x="310776" y="2790380"/>
                </a:lnTo>
                <a:lnTo>
                  <a:pt x="287200" y="2773221"/>
                </a:lnTo>
                <a:lnTo>
                  <a:pt x="265768" y="2753918"/>
                </a:lnTo>
                <a:lnTo>
                  <a:pt x="244336" y="2734615"/>
                </a:lnTo>
                <a:lnTo>
                  <a:pt x="220761" y="2713167"/>
                </a:lnTo>
                <a:lnTo>
                  <a:pt x="197185" y="2687429"/>
                </a:lnTo>
                <a:lnTo>
                  <a:pt x="173610" y="2661692"/>
                </a:lnTo>
                <a:lnTo>
                  <a:pt x="152178" y="2633809"/>
                </a:lnTo>
                <a:lnTo>
                  <a:pt x="132889" y="2605927"/>
                </a:lnTo>
                <a:lnTo>
                  <a:pt x="113600" y="2575900"/>
                </a:lnTo>
                <a:lnTo>
                  <a:pt x="96454" y="2545873"/>
                </a:lnTo>
                <a:lnTo>
                  <a:pt x="81452" y="2515846"/>
                </a:lnTo>
                <a:lnTo>
                  <a:pt x="66449" y="2483674"/>
                </a:lnTo>
                <a:lnTo>
                  <a:pt x="55733" y="2449357"/>
                </a:lnTo>
                <a:lnTo>
                  <a:pt x="42874" y="2417185"/>
                </a:lnTo>
                <a:lnTo>
                  <a:pt x="34301" y="2385013"/>
                </a:lnTo>
                <a:lnTo>
                  <a:pt x="27872" y="2350696"/>
                </a:lnTo>
                <a:lnTo>
                  <a:pt x="19299" y="2316380"/>
                </a:lnTo>
                <a:lnTo>
                  <a:pt x="17156" y="2282063"/>
                </a:lnTo>
                <a:lnTo>
                  <a:pt x="12869" y="2247746"/>
                </a:lnTo>
                <a:lnTo>
                  <a:pt x="12869" y="2213430"/>
                </a:lnTo>
                <a:lnTo>
                  <a:pt x="12869" y="2174823"/>
                </a:lnTo>
                <a:lnTo>
                  <a:pt x="17156" y="2140506"/>
                </a:lnTo>
                <a:lnTo>
                  <a:pt x="19299" y="2104045"/>
                </a:lnTo>
                <a:lnTo>
                  <a:pt x="27872" y="2071873"/>
                </a:lnTo>
                <a:lnTo>
                  <a:pt x="34301" y="2039701"/>
                </a:lnTo>
                <a:lnTo>
                  <a:pt x="42874" y="2003240"/>
                </a:lnTo>
                <a:lnTo>
                  <a:pt x="55733" y="1966778"/>
                </a:lnTo>
                <a:lnTo>
                  <a:pt x="66449" y="1936751"/>
                </a:lnTo>
                <a:lnTo>
                  <a:pt x="81452" y="1904579"/>
                </a:lnTo>
                <a:lnTo>
                  <a:pt x="96454" y="1874552"/>
                </a:lnTo>
                <a:lnTo>
                  <a:pt x="113600" y="1846670"/>
                </a:lnTo>
                <a:lnTo>
                  <a:pt x="132889" y="1816642"/>
                </a:lnTo>
                <a:lnTo>
                  <a:pt x="152178" y="1788760"/>
                </a:lnTo>
                <a:lnTo>
                  <a:pt x="173610" y="1763022"/>
                </a:lnTo>
                <a:lnTo>
                  <a:pt x="197185" y="1735140"/>
                </a:lnTo>
                <a:lnTo>
                  <a:pt x="220761" y="1709403"/>
                </a:lnTo>
                <a:lnTo>
                  <a:pt x="242193" y="1690099"/>
                </a:lnTo>
                <a:lnTo>
                  <a:pt x="267911" y="1666507"/>
                </a:lnTo>
                <a:lnTo>
                  <a:pt x="293630" y="1647204"/>
                </a:lnTo>
                <a:lnTo>
                  <a:pt x="321492" y="1625756"/>
                </a:lnTo>
                <a:lnTo>
                  <a:pt x="323635" y="1625756"/>
                </a:lnTo>
                <a:lnTo>
                  <a:pt x="330065" y="1619321"/>
                </a:lnTo>
                <a:lnTo>
                  <a:pt x="338638" y="1615032"/>
                </a:lnTo>
                <a:lnTo>
                  <a:pt x="347210" y="1610742"/>
                </a:lnTo>
                <a:lnTo>
                  <a:pt x="357927" y="1604308"/>
                </a:lnTo>
                <a:lnTo>
                  <a:pt x="375072" y="1593584"/>
                </a:lnTo>
                <a:lnTo>
                  <a:pt x="392218" y="1585004"/>
                </a:lnTo>
                <a:lnTo>
                  <a:pt x="411507" y="1576425"/>
                </a:lnTo>
                <a:lnTo>
                  <a:pt x="432939" y="1565701"/>
                </a:lnTo>
                <a:lnTo>
                  <a:pt x="443655" y="1559267"/>
                </a:lnTo>
                <a:lnTo>
                  <a:pt x="452228" y="1557122"/>
                </a:lnTo>
                <a:lnTo>
                  <a:pt x="462944" y="1550688"/>
                </a:lnTo>
                <a:lnTo>
                  <a:pt x="475803" y="1548543"/>
                </a:lnTo>
                <a:lnTo>
                  <a:pt x="480090" y="1544253"/>
                </a:lnTo>
                <a:lnTo>
                  <a:pt x="488663" y="1542109"/>
                </a:lnTo>
                <a:lnTo>
                  <a:pt x="497235" y="1537819"/>
                </a:lnTo>
                <a:lnTo>
                  <a:pt x="499379" y="1537819"/>
                </a:lnTo>
                <a:lnTo>
                  <a:pt x="525097" y="1531385"/>
                </a:lnTo>
                <a:lnTo>
                  <a:pt x="555102" y="1524950"/>
                </a:lnTo>
                <a:lnTo>
                  <a:pt x="565818" y="1518516"/>
                </a:lnTo>
                <a:lnTo>
                  <a:pt x="572248" y="1516371"/>
                </a:lnTo>
                <a:lnTo>
                  <a:pt x="582964" y="1514226"/>
                </a:lnTo>
                <a:lnTo>
                  <a:pt x="593680" y="1512081"/>
                </a:lnTo>
                <a:lnTo>
                  <a:pt x="604396" y="1512081"/>
                </a:lnTo>
                <a:lnTo>
                  <a:pt x="730846" y="1503502"/>
                </a:lnTo>
                <a:lnTo>
                  <a:pt x="739419" y="1503502"/>
                </a:lnTo>
                <a:lnTo>
                  <a:pt x="750135" y="1503502"/>
                </a:lnTo>
                <a:lnTo>
                  <a:pt x="769424" y="1503502"/>
                </a:lnTo>
                <a:lnTo>
                  <a:pt x="784426" y="1505647"/>
                </a:lnTo>
                <a:lnTo>
                  <a:pt x="797286" y="1507792"/>
                </a:lnTo>
                <a:lnTo>
                  <a:pt x="814431" y="1509937"/>
                </a:lnTo>
                <a:lnTo>
                  <a:pt x="818718" y="1509937"/>
                </a:lnTo>
                <a:lnTo>
                  <a:pt x="823004" y="1509937"/>
                </a:lnTo>
                <a:lnTo>
                  <a:pt x="833720" y="1509937"/>
                </a:lnTo>
                <a:lnTo>
                  <a:pt x="842293" y="1512081"/>
                </a:lnTo>
                <a:lnTo>
                  <a:pt x="848723" y="1512081"/>
                </a:lnTo>
                <a:lnTo>
                  <a:pt x="850866" y="1512081"/>
                </a:lnTo>
                <a:lnTo>
                  <a:pt x="853009" y="1512081"/>
                </a:lnTo>
                <a:lnTo>
                  <a:pt x="859439" y="1512081"/>
                </a:lnTo>
                <a:lnTo>
                  <a:pt x="891587" y="1509937"/>
                </a:lnTo>
                <a:lnTo>
                  <a:pt x="921592" y="1507792"/>
                </a:lnTo>
                <a:lnTo>
                  <a:pt x="955884" y="1503502"/>
                </a:lnTo>
                <a:lnTo>
                  <a:pt x="985889" y="1499213"/>
                </a:lnTo>
                <a:lnTo>
                  <a:pt x="1015894" y="1490633"/>
                </a:lnTo>
                <a:lnTo>
                  <a:pt x="1048042" y="1482054"/>
                </a:lnTo>
                <a:lnTo>
                  <a:pt x="1078047" y="1471330"/>
                </a:lnTo>
                <a:lnTo>
                  <a:pt x="1110195" y="1458462"/>
                </a:lnTo>
                <a:lnTo>
                  <a:pt x="1127341" y="1449882"/>
                </a:lnTo>
                <a:lnTo>
                  <a:pt x="1146630" y="1439158"/>
                </a:lnTo>
                <a:lnTo>
                  <a:pt x="1195924" y="1413421"/>
                </a:lnTo>
                <a:lnTo>
                  <a:pt x="1240931" y="1381249"/>
                </a:lnTo>
                <a:lnTo>
                  <a:pt x="1283795" y="1349077"/>
                </a:lnTo>
                <a:lnTo>
                  <a:pt x="1324517" y="1310471"/>
                </a:lnTo>
                <a:lnTo>
                  <a:pt x="1326660" y="1310471"/>
                </a:lnTo>
                <a:lnTo>
                  <a:pt x="1352378" y="1280443"/>
                </a:lnTo>
                <a:lnTo>
                  <a:pt x="1375954" y="1250416"/>
                </a:lnTo>
                <a:lnTo>
                  <a:pt x="1395243" y="1222534"/>
                </a:lnTo>
                <a:lnTo>
                  <a:pt x="1416675" y="1190362"/>
                </a:lnTo>
                <a:lnTo>
                  <a:pt x="1438107" y="1151756"/>
                </a:lnTo>
                <a:lnTo>
                  <a:pt x="1459539" y="1111005"/>
                </a:lnTo>
                <a:lnTo>
                  <a:pt x="1474542" y="1070253"/>
                </a:lnTo>
                <a:lnTo>
                  <a:pt x="1489544" y="1025213"/>
                </a:lnTo>
                <a:lnTo>
                  <a:pt x="1498117" y="980172"/>
                </a:lnTo>
                <a:lnTo>
                  <a:pt x="1508833" y="937276"/>
                </a:lnTo>
                <a:lnTo>
                  <a:pt x="1510976" y="892235"/>
                </a:lnTo>
                <a:lnTo>
                  <a:pt x="1513119" y="847195"/>
                </a:lnTo>
                <a:lnTo>
                  <a:pt x="1510976" y="832181"/>
                </a:lnTo>
                <a:lnTo>
                  <a:pt x="1508833" y="815023"/>
                </a:lnTo>
                <a:lnTo>
                  <a:pt x="1508833" y="812878"/>
                </a:lnTo>
                <a:lnTo>
                  <a:pt x="1508833" y="806444"/>
                </a:lnTo>
                <a:lnTo>
                  <a:pt x="1508833" y="804299"/>
                </a:lnTo>
                <a:lnTo>
                  <a:pt x="1506690" y="789285"/>
                </a:lnTo>
                <a:lnTo>
                  <a:pt x="1506690" y="787140"/>
                </a:lnTo>
                <a:lnTo>
                  <a:pt x="1504547" y="767837"/>
                </a:lnTo>
                <a:lnTo>
                  <a:pt x="1504547" y="757113"/>
                </a:lnTo>
                <a:lnTo>
                  <a:pt x="1504547" y="742100"/>
                </a:lnTo>
                <a:lnTo>
                  <a:pt x="1504547" y="731376"/>
                </a:lnTo>
                <a:lnTo>
                  <a:pt x="1504547" y="729231"/>
                </a:lnTo>
                <a:lnTo>
                  <a:pt x="1510976" y="611267"/>
                </a:lnTo>
                <a:lnTo>
                  <a:pt x="1510976" y="609122"/>
                </a:lnTo>
                <a:lnTo>
                  <a:pt x="1510976" y="600543"/>
                </a:lnTo>
                <a:lnTo>
                  <a:pt x="1517406" y="576950"/>
                </a:lnTo>
                <a:lnTo>
                  <a:pt x="1521692" y="561937"/>
                </a:lnTo>
                <a:lnTo>
                  <a:pt x="1519549" y="561937"/>
                </a:lnTo>
                <a:lnTo>
                  <a:pt x="1525979" y="544778"/>
                </a:lnTo>
                <a:lnTo>
                  <a:pt x="1534552" y="516896"/>
                </a:lnTo>
                <a:lnTo>
                  <a:pt x="1540981" y="491159"/>
                </a:lnTo>
                <a:lnTo>
                  <a:pt x="1547411" y="474000"/>
                </a:lnTo>
                <a:lnTo>
                  <a:pt x="1553841" y="452552"/>
                </a:lnTo>
                <a:lnTo>
                  <a:pt x="1564557" y="437539"/>
                </a:lnTo>
                <a:lnTo>
                  <a:pt x="1564557" y="433249"/>
                </a:lnTo>
                <a:lnTo>
                  <a:pt x="1573129" y="416091"/>
                </a:lnTo>
                <a:lnTo>
                  <a:pt x="1583846" y="394643"/>
                </a:lnTo>
                <a:lnTo>
                  <a:pt x="1596705" y="371050"/>
                </a:lnTo>
                <a:lnTo>
                  <a:pt x="1603134" y="358181"/>
                </a:lnTo>
                <a:lnTo>
                  <a:pt x="1605278" y="358181"/>
                </a:lnTo>
                <a:lnTo>
                  <a:pt x="1605278" y="353892"/>
                </a:lnTo>
                <a:lnTo>
                  <a:pt x="1607421" y="349602"/>
                </a:lnTo>
                <a:lnTo>
                  <a:pt x="1615994" y="338878"/>
                </a:lnTo>
                <a:lnTo>
                  <a:pt x="1626710" y="321720"/>
                </a:lnTo>
                <a:lnTo>
                  <a:pt x="1626710" y="319575"/>
                </a:lnTo>
                <a:lnTo>
                  <a:pt x="1648142" y="291693"/>
                </a:lnTo>
                <a:lnTo>
                  <a:pt x="1667431" y="265955"/>
                </a:lnTo>
                <a:lnTo>
                  <a:pt x="1688863" y="242362"/>
                </a:lnTo>
                <a:lnTo>
                  <a:pt x="1708152" y="220914"/>
                </a:lnTo>
                <a:lnTo>
                  <a:pt x="1736014" y="195177"/>
                </a:lnTo>
                <a:lnTo>
                  <a:pt x="1768162" y="169439"/>
                </a:lnTo>
                <a:lnTo>
                  <a:pt x="1800310" y="143702"/>
                </a:lnTo>
                <a:lnTo>
                  <a:pt x="1830315" y="122254"/>
                </a:lnTo>
                <a:lnTo>
                  <a:pt x="1875323" y="96516"/>
                </a:lnTo>
                <a:lnTo>
                  <a:pt x="1918187" y="75068"/>
                </a:lnTo>
                <a:lnTo>
                  <a:pt x="1965338" y="55765"/>
                </a:lnTo>
                <a:lnTo>
                  <a:pt x="2012489" y="40751"/>
                </a:lnTo>
                <a:lnTo>
                  <a:pt x="2061783" y="27883"/>
                </a:lnTo>
                <a:lnTo>
                  <a:pt x="2111077" y="19303"/>
                </a:lnTo>
                <a:lnTo>
                  <a:pt x="2160370" y="15014"/>
                </a:lnTo>
                <a:close/>
                <a:moveTo>
                  <a:pt x="709926" y="0"/>
                </a:moveTo>
                <a:lnTo>
                  <a:pt x="712071" y="0"/>
                </a:lnTo>
                <a:lnTo>
                  <a:pt x="759257" y="4302"/>
                </a:lnTo>
                <a:lnTo>
                  <a:pt x="806442" y="8605"/>
                </a:lnTo>
                <a:lnTo>
                  <a:pt x="851483" y="15059"/>
                </a:lnTo>
                <a:lnTo>
                  <a:pt x="896523" y="25815"/>
                </a:lnTo>
                <a:lnTo>
                  <a:pt x="922261" y="34420"/>
                </a:lnTo>
                <a:lnTo>
                  <a:pt x="954433" y="43025"/>
                </a:lnTo>
                <a:lnTo>
                  <a:pt x="990894" y="58084"/>
                </a:lnTo>
                <a:lnTo>
                  <a:pt x="1025211" y="73143"/>
                </a:lnTo>
                <a:lnTo>
                  <a:pt x="1059528" y="92504"/>
                </a:lnTo>
                <a:lnTo>
                  <a:pt x="1091700" y="114017"/>
                </a:lnTo>
                <a:lnTo>
                  <a:pt x="1123872" y="133378"/>
                </a:lnTo>
                <a:lnTo>
                  <a:pt x="1156043" y="157042"/>
                </a:lnTo>
                <a:lnTo>
                  <a:pt x="1183926" y="182857"/>
                </a:lnTo>
                <a:lnTo>
                  <a:pt x="1213953" y="210823"/>
                </a:lnTo>
                <a:lnTo>
                  <a:pt x="1213953" y="208672"/>
                </a:lnTo>
                <a:lnTo>
                  <a:pt x="1239690" y="236638"/>
                </a:lnTo>
                <a:lnTo>
                  <a:pt x="1265428" y="271058"/>
                </a:lnTo>
                <a:lnTo>
                  <a:pt x="1291165" y="301176"/>
                </a:lnTo>
                <a:lnTo>
                  <a:pt x="1312613" y="333445"/>
                </a:lnTo>
                <a:lnTo>
                  <a:pt x="1338351" y="376470"/>
                </a:lnTo>
                <a:lnTo>
                  <a:pt x="1359799" y="421646"/>
                </a:lnTo>
                <a:lnTo>
                  <a:pt x="1379102" y="466823"/>
                </a:lnTo>
                <a:lnTo>
                  <a:pt x="1394115" y="516302"/>
                </a:lnTo>
                <a:lnTo>
                  <a:pt x="1406984" y="563629"/>
                </a:lnTo>
                <a:lnTo>
                  <a:pt x="1415563" y="613108"/>
                </a:lnTo>
                <a:lnTo>
                  <a:pt x="1419853" y="662587"/>
                </a:lnTo>
                <a:lnTo>
                  <a:pt x="1421998" y="714217"/>
                </a:lnTo>
                <a:lnTo>
                  <a:pt x="1421998" y="750789"/>
                </a:lnTo>
                <a:lnTo>
                  <a:pt x="1417708" y="785209"/>
                </a:lnTo>
                <a:lnTo>
                  <a:pt x="1415563" y="819629"/>
                </a:lnTo>
                <a:lnTo>
                  <a:pt x="1409129" y="856200"/>
                </a:lnTo>
                <a:lnTo>
                  <a:pt x="1402695" y="890620"/>
                </a:lnTo>
                <a:lnTo>
                  <a:pt x="1391971" y="922889"/>
                </a:lnTo>
                <a:lnTo>
                  <a:pt x="1381247" y="955158"/>
                </a:lnTo>
                <a:lnTo>
                  <a:pt x="1368378" y="989578"/>
                </a:lnTo>
                <a:lnTo>
                  <a:pt x="1361944" y="1004637"/>
                </a:lnTo>
                <a:lnTo>
                  <a:pt x="1351220" y="1028301"/>
                </a:lnTo>
                <a:lnTo>
                  <a:pt x="1336206" y="1054116"/>
                </a:lnTo>
                <a:lnTo>
                  <a:pt x="1323337" y="1079931"/>
                </a:lnTo>
                <a:lnTo>
                  <a:pt x="1306179" y="1105746"/>
                </a:lnTo>
                <a:lnTo>
                  <a:pt x="1289021" y="1129410"/>
                </a:lnTo>
                <a:lnTo>
                  <a:pt x="1274007" y="1153073"/>
                </a:lnTo>
                <a:lnTo>
                  <a:pt x="1254704" y="1176737"/>
                </a:lnTo>
                <a:lnTo>
                  <a:pt x="1235401" y="1196099"/>
                </a:lnTo>
                <a:lnTo>
                  <a:pt x="1213953" y="1217611"/>
                </a:lnTo>
                <a:lnTo>
                  <a:pt x="1213953" y="1219762"/>
                </a:lnTo>
                <a:lnTo>
                  <a:pt x="1183926" y="1245577"/>
                </a:lnTo>
                <a:lnTo>
                  <a:pt x="1156043" y="1271392"/>
                </a:lnTo>
                <a:lnTo>
                  <a:pt x="1123872" y="1295056"/>
                </a:lnTo>
                <a:lnTo>
                  <a:pt x="1091700" y="1318720"/>
                </a:lnTo>
                <a:lnTo>
                  <a:pt x="1048804" y="1342384"/>
                </a:lnTo>
                <a:lnTo>
                  <a:pt x="1003763" y="1366048"/>
                </a:lnTo>
                <a:lnTo>
                  <a:pt x="958722" y="1383258"/>
                </a:lnTo>
                <a:lnTo>
                  <a:pt x="911537" y="1400468"/>
                </a:lnTo>
                <a:lnTo>
                  <a:pt x="862207" y="1411224"/>
                </a:lnTo>
                <a:lnTo>
                  <a:pt x="812877" y="1421980"/>
                </a:lnTo>
                <a:lnTo>
                  <a:pt x="761401" y="1426283"/>
                </a:lnTo>
                <a:lnTo>
                  <a:pt x="709926" y="1428434"/>
                </a:lnTo>
                <a:lnTo>
                  <a:pt x="709926" y="1426283"/>
                </a:lnTo>
                <a:lnTo>
                  <a:pt x="675610" y="1426283"/>
                </a:lnTo>
                <a:lnTo>
                  <a:pt x="641293" y="1424132"/>
                </a:lnTo>
                <a:lnTo>
                  <a:pt x="604832" y="1419829"/>
                </a:lnTo>
                <a:lnTo>
                  <a:pt x="570515" y="1413375"/>
                </a:lnTo>
                <a:lnTo>
                  <a:pt x="538343" y="1404770"/>
                </a:lnTo>
                <a:lnTo>
                  <a:pt x="506171" y="1396165"/>
                </a:lnTo>
                <a:lnTo>
                  <a:pt x="469710" y="1385409"/>
                </a:lnTo>
                <a:lnTo>
                  <a:pt x="439682" y="1372502"/>
                </a:lnTo>
                <a:lnTo>
                  <a:pt x="418235" y="1366048"/>
                </a:lnTo>
                <a:lnTo>
                  <a:pt x="398931" y="1353140"/>
                </a:lnTo>
                <a:lnTo>
                  <a:pt x="373194" y="1342384"/>
                </a:lnTo>
                <a:lnTo>
                  <a:pt x="347456" y="1325174"/>
                </a:lnTo>
                <a:lnTo>
                  <a:pt x="321719" y="1312266"/>
                </a:lnTo>
                <a:lnTo>
                  <a:pt x="298126" y="1295056"/>
                </a:lnTo>
                <a:lnTo>
                  <a:pt x="274533" y="1275695"/>
                </a:lnTo>
                <a:lnTo>
                  <a:pt x="250941" y="1258485"/>
                </a:lnTo>
                <a:lnTo>
                  <a:pt x="229493" y="1239124"/>
                </a:lnTo>
                <a:lnTo>
                  <a:pt x="208045" y="1217611"/>
                </a:lnTo>
                <a:lnTo>
                  <a:pt x="182307" y="1191796"/>
                </a:lnTo>
                <a:lnTo>
                  <a:pt x="154425" y="1159527"/>
                </a:lnTo>
                <a:lnTo>
                  <a:pt x="135122" y="1129410"/>
                </a:lnTo>
                <a:lnTo>
                  <a:pt x="111529" y="1097141"/>
                </a:lnTo>
                <a:lnTo>
                  <a:pt x="85792" y="1051964"/>
                </a:lnTo>
                <a:lnTo>
                  <a:pt x="62199" y="1006788"/>
                </a:lnTo>
                <a:lnTo>
                  <a:pt x="42896" y="959460"/>
                </a:lnTo>
                <a:lnTo>
                  <a:pt x="30027" y="914284"/>
                </a:lnTo>
                <a:lnTo>
                  <a:pt x="15014" y="864805"/>
                </a:lnTo>
                <a:lnTo>
                  <a:pt x="8579" y="815326"/>
                </a:lnTo>
                <a:lnTo>
                  <a:pt x="0" y="765847"/>
                </a:lnTo>
                <a:lnTo>
                  <a:pt x="0" y="714217"/>
                </a:lnTo>
                <a:lnTo>
                  <a:pt x="0" y="679797"/>
                </a:lnTo>
                <a:lnTo>
                  <a:pt x="4290" y="645377"/>
                </a:lnTo>
                <a:lnTo>
                  <a:pt x="8579" y="608806"/>
                </a:lnTo>
                <a:lnTo>
                  <a:pt x="15014" y="574386"/>
                </a:lnTo>
                <a:lnTo>
                  <a:pt x="21448" y="542117"/>
                </a:lnTo>
                <a:lnTo>
                  <a:pt x="32172" y="505545"/>
                </a:lnTo>
                <a:lnTo>
                  <a:pt x="40751" y="473276"/>
                </a:lnTo>
                <a:lnTo>
                  <a:pt x="55765" y="441008"/>
                </a:lnTo>
                <a:lnTo>
                  <a:pt x="62199" y="421646"/>
                </a:lnTo>
                <a:lnTo>
                  <a:pt x="72923" y="400134"/>
                </a:lnTo>
                <a:lnTo>
                  <a:pt x="87936" y="376470"/>
                </a:lnTo>
                <a:lnTo>
                  <a:pt x="100805" y="350655"/>
                </a:lnTo>
                <a:lnTo>
                  <a:pt x="115819" y="324840"/>
                </a:lnTo>
                <a:lnTo>
                  <a:pt x="130832" y="301176"/>
                </a:lnTo>
                <a:lnTo>
                  <a:pt x="150135" y="277512"/>
                </a:lnTo>
                <a:lnTo>
                  <a:pt x="169439" y="253848"/>
                </a:lnTo>
                <a:lnTo>
                  <a:pt x="188742" y="232336"/>
                </a:lnTo>
                <a:lnTo>
                  <a:pt x="208045" y="210823"/>
                </a:lnTo>
                <a:lnTo>
                  <a:pt x="208045" y="208672"/>
                </a:lnTo>
                <a:lnTo>
                  <a:pt x="235927" y="182857"/>
                </a:lnTo>
                <a:lnTo>
                  <a:pt x="268099" y="157042"/>
                </a:lnTo>
                <a:lnTo>
                  <a:pt x="300271" y="133378"/>
                </a:lnTo>
                <a:lnTo>
                  <a:pt x="330298" y="111865"/>
                </a:lnTo>
                <a:lnTo>
                  <a:pt x="375339" y="88202"/>
                </a:lnTo>
                <a:lnTo>
                  <a:pt x="418235" y="64538"/>
                </a:lnTo>
                <a:lnTo>
                  <a:pt x="465420" y="45177"/>
                </a:lnTo>
                <a:lnTo>
                  <a:pt x="512605" y="30118"/>
                </a:lnTo>
                <a:lnTo>
                  <a:pt x="561936" y="17210"/>
                </a:lnTo>
                <a:lnTo>
                  <a:pt x="611266" y="8605"/>
                </a:lnTo>
                <a:lnTo>
                  <a:pt x="660596" y="430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63061288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7149541" y="0"/>
            <a:ext cx="11138459" cy="9747762"/>
          </a:xfrm>
          <a:custGeom>
            <a:avLst/>
            <a:gdLst>
              <a:gd name="T0" fmla="*/ 3940 w 5190"/>
              <a:gd name="T1" fmla="*/ 0 h 4544"/>
              <a:gd name="T2" fmla="*/ 4359 w 5190"/>
              <a:gd name="T3" fmla="*/ 569 h 4544"/>
              <a:gd name="T4" fmla="*/ 1449 w 5190"/>
              <a:gd name="T5" fmla="*/ 918 h 4544"/>
              <a:gd name="T6" fmla="*/ 1288 w 5190"/>
              <a:gd name="T7" fmla="*/ 702 h 4544"/>
              <a:gd name="T8" fmla="*/ 4128 w 5190"/>
              <a:gd name="T9" fmla="*/ 0 h 4544"/>
              <a:gd name="T10" fmla="*/ 5190 w 5190"/>
              <a:gd name="T11" fmla="*/ 2059 h 4544"/>
              <a:gd name="T12" fmla="*/ 440 w 5190"/>
              <a:gd name="T13" fmla="*/ 2629 h 4544"/>
              <a:gd name="T14" fmla="*/ 648 w 5190"/>
              <a:gd name="T15" fmla="*/ 2159 h 4544"/>
              <a:gd name="T16" fmla="*/ 688 w 5190"/>
              <a:gd name="T17" fmla="*/ 2067 h 4544"/>
              <a:gd name="T18" fmla="*/ 721 w 5190"/>
              <a:gd name="T19" fmla="*/ 1993 h 4544"/>
              <a:gd name="T20" fmla="*/ 749 w 5190"/>
              <a:gd name="T21" fmla="*/ 1929 h 4544"/>
              <a:gd name="T22" fmla="*/ 777 w 5190"/>
              <a:gd name="T23" fmla="*/ 1867 h 4544"/>
              <a:gd name="T24" fmla="*/ 816 w 5190"/>
              <a:gd name="T25" fmla="*/ 1776 h 4544"/>
              <a:gd name="T26" fmla="*/ 834 w 5190"/>
              <a:gd name="T27" fmla="*/ 1735 h 4544"/>
              <a:gd name="T28" fmla="*/ 840 w 5190"/>
              <a:gd name="T29" fmla="*/ 1722 h 4544"/>
              <a:gd name="T30" fmla="*/ 840 w 5190"/>
              <a:gd name="T31" fmla="*/ 1722 h 4544"/>
              <a:gd name="T32" fmla="*/ 843 w 5190"/>
              <a:gd name="T33" fmla="*/ 1714 h 4544"/>
              <a:gd name="T34" fmla="*/ 857 w 5190"/>
              <a:gd name="T35" fmla="*/ 1681 h 4544"/>
              <a:gd name="T36" fmla="*/ 891 w 5190"/>
              <a:gd name="T37" fmla="*/ 1605 h 4544"/>
              <a:gd name="T38" fmla="*/ 951 w 5190"/>
              <a:gd name="T39" fmla="*/ 1467 h 4544"/>
              <a:gd name="T40" fmla="*/ 1106 w 5190"/>
              <a:gd name="T41" fmla="*/ 1114 h 4544"/>
              <a:gd name="T42" fmla="*/ 4637 w 5190"/>
              <a:gd name="T43" fmla="*/ 690 h 4544"/>
              <a:gd name="T44" fmla="*/ 5190 w 5190"/>
              <a:gd name="T45" fmla="*/ 2213 h 4544"/>
              <a:gd name="T46" fmla="*/ 838 w 5190"/>
              <a:gd name="T47" fmla="*/ 4538 h 4544"/>
              <a:gd name="T48" fmla="*/ 838 w 5190"/>
              <a:gd name="T49" fmla="*/ 4539 h 4544"/>
              <a:gd name="T50" fmla="*/ 781 w 5190"/>
              <a:gd name="T51" fmla="*/ 4542 h 4544"/>
              <a:gd name="T52" fmla="*/ 725 w 5190"/>
              <a:gd name="T53" fmla="*/ 4542 h 4544"/>
              <a:gd name="T54" fmla="*/ 670 w 5190"/>
              <a:gd name="T55" fmla="*/ 4539 h 4544"/>
              <a:gd name="T56" fmla="*/ 615 w 5190"/>
              <a:gd name="T57" fmla="*/ 4530 h 4544"/>
              <a:gd name="T58" fmla="*/ 547 w 5190"/>
              <a:gd name="T59" fmla="*/ 4514 h 4544"/>
              <a:gd name="T60" fmla="*/ 480 w 5190"/>
              <a:gd name="T61" fmla="*/ 4491 h 4544"/>
              <a:gd name="T62" fmla="*/ 416 w 5190"/>
              <a:gd name="T63" fmla="*/ 4463 h 4544"/>
              <a:gd name="T64" fmla="*/ 355 w 5190"/>
              <a:gd name="T65" fmla="*/ 4429 h 4544"/>
              <a:gd name="T66" fmla="*/ 296 w 5190"/>
              <a:gd name="T67" fmla="*/ 4389 h 4544"/>
              <a:gd name="T68" fmla="*/ 243 w 5190"/>
              <a:gd name="T69" fmla="*/ 4343 h 4544"/>
              <a:gd name="T70" fmla="*/ 193 w 5190"/>
              <a:gd name="T71" fmla="*/ 4292 h 4544"/>
              <a:gd name="T72" fmla="*/ 147 w 5190"/>
              <a:gd name="T73" fmla="*/ 4237 h 4544"/>
              <a:gd name="T74" fmla="*/ 147 w 5190"/>
              <a:gd name="T75" fmla="*/ 4236 h 4544"/>
              <a:gd name="T76" fmla="*/ 119 w 5190"/>
              <a:gd name="T77" fmla="*/ 4194 h 4544"/>
              <a:gd name="T78" fmla="*/ 94 w 5190"/>
              <a:gd name="T79" fmla="*/ 4152 h 4544"/>
              <a:gd name="T80" fmla="*/ 71 w 5190"/>
              <a:gd name="T81" fmla="*/ 4107 h 4544"/>
              <a:gd name="T82" fmla="*/ 53 w 5190"/>
              <a:gd name="T83" fmla="*/ 4063 h 4544"/>
              <a:gd name="T84" fmla="*/ 36 w 5190"/>
              <a:gd name="T85" fmla="*/ 4016 h 4544"/>
              <a:gd name="T86" fmla="*/ 22 w 5190"/>
              <a:gd name="T87" fmla="*/ 3969 h 4544"/>
              <a:gd name="T88" fmla="*/ 12 w 5190"/>
              <a:gd name="T89" fmla="*/ 3922 h 4544"/>
              <a:gd name="T90" fmla="*/ 6 w 5190"/>
              <a:gd name="T91" fmla="*/ 3874 h 4544"/>
              <a:gd name="T92" fmla="*/ 3 w 5190"/>
              <a:gd name="T93" fmla="*/ 3839 h 4544"/>
              <a:gd name="T94" fmla="*/ 0 w 5190"/>
              <a:gd name="T95" fmla="*/ 3810 h 4544"/>
              <a:gd name="T96" fmla="*/ 0 w 5190"/>
              <a:gd name="T97" fmla="*/ 3769 h 4544"/>
              <a:gd name="T98" fmla="*/ 3 w 5190"/>
              <a:gd name="T99" fmla="*/ 3728 h 4544"/>
              <a:gd name="T100" fmla="*/ 7 w 5190"/>
              <a:gd name="T101" fmla="*/ 3688 h 4544"/>
              <a:gd name="T102" fmla="*/ 14 w 5190"/>
              <a:gd name="T103" fmla="*/ 3647 h 4544"/>
              <a:gd name="T104" fmla="*/ 23 w 5190"/>
              <a:gd name="T105" fmla="*/ 3607 h 4544"/>
              <a:gd name="T106" fmla="*/ 34 w 5190"/>
              <a:gd name="T107" fmla="*/ 3567 h 4544"/>
              <a:gd name="T108" fmla="*/ 48 w 5190"/>
              <a:gd name="T109" fmla="*/ 3527 h 4544"/>
              <a:gd name="T110" fmla="*/ 63 w 5190"/>
              <a:gd name="T111" fmla="*/ 3489 h 4544"/>
              <a:gd name="T112" fmla="*/ 368 w 5190"/>
              <a:gd name="T113" fmla="*/ 2792 h 4544"/>
              <a:gd name="T114" fmla="*/ 5190 w 5190"/>
              <a:gd name="T115" fmla="*/ 2213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90" h="4544">
                <a:moveTo>
                  <a:pt x="1595" y="0"/>
                </a:moveTo>
                <a:lnTo>
                  <a:pt x="3940" y="0"/>
                </a:lnTo>
                <a:lnTo>
                  <a:pt x="4200" y="354"/>
                </a:lnTo>
                <a:lnTo>
                  <a:pt x="4359" y="569"/>
                </a:lnTo>
                <a:lnTo>
                  <a:pt x="4094" y="600"/>
                </a:lnTo>
                <a:lnTo>
                  <a:pt x="1449" y="918"/>
                </a:lnTo>
                <a:lnTo>
                  <a:pt x="1178" y="951"/>
                </a:lnTo>
                <a:lnTo>
                  <a:pt x="1288" y="702"/>
                </a:lnTo>
                <a:lnTo>
                  <a:pt x="1595" y="0"/>
                </a:lnTo>
                <a:close/>
                <a:moveTo>
                  <a:pt x="4128" y="0"/>
                </a:moveTo>
                <a:lnTo>
                  <a:pt x="5190" y="0"/>
                </a:lnTo>
                <a:lnTo>
                  <a:pt x="5190" y="2059"/>
                </a:lnTo>
                <a:lnTo>
                  <a:pt x="712" y="2596"/>
                </a:lnTo>
                <a:lnTo>
                  <a:pt x="440" y="2629"/>
                </a:lnTo>
                <a:lnTo>
                  <a:pt x="550" y="2380"/>
                </a:lnTo>
                <a:lnTo>
                  <a:pt x="648" y="2159"/>
                </a:lnTo>
                <a:lnTo>
                  <a:pt x="669" y="2110"/>
                </a:lnTo>
                <a:lnTo>
                  <a:pt x="688" y="2067"/>
                </a:lnTo>
                <a:lnTo>
                  <a:pt x="705" y="2028"/>
                </a:lnTo>
                <a:lnTo>
                  <a:pt x="721" y="1993"/>
                </a:lnTo>
                <a:lnTo>
                  <a:pt x="735" y="1961"/>
                </a:lnTo>
                <a:lnTo>
                  <a:pt x="749" y="1929"/>
                </a:lnTo>
                <a:lnTo>
                  <a:pt x="762" y="1898"/>
                </a:lnTo>
                <a:lnTo>
                  <a:pt x="777" y="1867"/>
                </a:lnTo>
                <a:lnTo>
                  <a:pt x="799" y="1815"/>
                </a:lnTo>
                <a:lnTo>
                  <a:pt x="816" y="1776"/>
                </a:lnTo>
                <a:lnTo>
                  <a:pt x="828" y="1751"/>
                </a:lnTo>
                <a:lnTo>
                  <a:pt x="834" y="1735"/>
                </a:lnTo>
                <a:lnTo>
                  <a:pt x="839" y="1726"/>
                </a:lnTo>
                <a:lnTo>
                  <a:pt x="840" y="1722"/>
                </a:lnTo>
                <a:lnTo>
                  <a:pt x="840" y="1722"/>
                </a:lnTo>
                <a:lnTo>
                  <a:pt x="840" y="1722"/>
                </a:lnTo>
                <a:lnTo>
                  <a:pt x="841" y="1719"/>
                </a:lnTo>
                <a:lnTo>
                  <a:pt x="843" y="1714"/>
                </a:lnTo>
                <a:lnTo>
                  <a:pt x="848" y="1702"/>
                </a:lnTo>
                <a:lnTo>
                  <a:pt x="857" y="1681"/>
                </a:lnTo>
                <a:lnTo>
                  <a:pt x="871" y="1650"/>
                </a:lnTo>
                <a:lnTo>
                  <a:pt x="891" y="1605"/>
                </a:lnTo>
                <a:lnTo>
                  <a:pt x="917" y="1545"/>
                </a:lnTo>
                <a:lnTo>
                  <a:pt x="951" y="1467"/>
                </a:lnTo>
                <a:lnTo>
                  <a:pt x="1070" y="1195"/>
                </a:lnTo>
                <a:lnTo>
                  <a:pt x="1106" y="1114"/>
                </a:lnTo>
                <a:lnTo>
                  <a:pt x="1195" y="1103"/>
                </a:lnTo>
                <a:lnTo>
                  <a:pt x="4637" y="690"/>
                </a:lnTo>
                <a:lnTo>
                  <a:pt x="4128" y="0"/>
                </a:lnTo>
                <a:close/>
                <a:moveTo>
                  <a:pt x="5190" y="2213"/>
                </a:moveTo>
                <a:lnTo>
                  <a:pt x="5190" y="4055"/>
                </a:lnTo>
                <a:lnTo>
                  <a:pt x="838" y="4538"/>
                </a:lnTo>
                <a:lnTo>
                  <a:pt x="838" y="4538"/>
                </a:lnTo>
                <a:lnTo>
                  <a:pt x="838" y="4539"/>
                </a:lnTo>
                <a:lnTo>
                  <a:pt x="809" y="4541"/>
                </a:lnTo>
                <a:lnTo>
                  <a:pt x="781" y="4542"/>
                </a:lnTo>
                <a:lnTo>
                  <a:pt x="754" y="4544"/>
                </a:lnTo>
                <a:lnTo>
                  <a:pt x="725" y="4542"/>
                </a:lnTo>
                <a:lnTo>
                  <a:pt x="698" y="4541"/>
                </a:lnTo>
                <a:lnTo>
                  <a:pt x="670" y="4539"/>
                </a:lnTo>
                <a:lnTo>
                  <a:pt x="643" y="4535"/>
                </a:lnTo>
                <a:lnTo>
                  <a:pt x="615" y="4530"/>
                </a:lnTo>
                <a:lnTo>
                  <a:pt x="581" y="4523"/>
                </a:lnTo>
                <a:lnTo>
                  <a:pt x="547" y="4514"/>
                </a:lnTo>
                <a:lnTo>
                  <a:pt x="513" y="4503"/>
                </a:lnTo>
                <a:lnTo>
                  <a:pt x="480" y="4491"/>
                </a:lnTo>
                <a:lnTo>
                  <a:pt x="448" y="4478"/>
                </a:lnTo>
                <a:lnTo>
                  <a:pt x="416" y="4463"/>
                </a:lnTo>
                <a:lnTo>
                  <a:pt x="385" y="4447"/>
                </a:lnTo>
                <a:lnTo>
                  <a:pt x="355" y="4429"/>
                </a:lnTo>
                <a:lnTo>
                  <a:pt x="326" y="4410"/>
                </a:lnTo>
                <a:lnTo>
                  <a:pt x="296" y="4389"/>
                </a:lnTo>
                <a:lnTo>
                  <a:pt x="269" y="4366"/>
                </a:lnTo>
                <a:lnTo>
                  <a:pt x="243" y="4343"/>
                </a:lnTo>
                <a:lnTo>
                  <a:pt x="217" y="4318"/>
                </a:lnTo>
                <a:lnTo>
                  <a:pt x="193" y="4292"/>
                </a:lnTo>
                <a:lnTo>
                  <a:pt x="169" y="4265"/>
                </a:lnTo>
                <a:lnTo>
                  <a:pt x="147" y="4237"/>
                </a:lnTo>
                <a:lnTo>
                  <a:pt x="147" y="4237"/>
                </a:lnTo>
                <a:lnTo>
                  <a:pt x="147" y="4236"/>
                </a:lnTo>
                <a:lnTo>
                  <a:pt x="133" y="4215"/>
                </a:lnTo>
                <a:lnTo>
                  <a:pt x="119" y="4194"/>
                </a:lnTo>
                <a:lnTo>
                  <a:pt x="106" y="4174"/>
                </a:lnTo>
                <a:lnTo>
                  <a:pt x="94" y="4152"/>
                </a:lnTo>
                <a:lnTo>
                  <a:pt x="82" y="4130"/>
                </a:lnTo>
                <a:lnTo>
                  <a:pt x="71" y="4107"/>
                </a:lnTo>
                <a:lnTo>
                  <a:pt x="61" y="4086"/>
                </a:lnTo>
                <a:lnTo>
                  <a:pt x="53" y="4063"/>
                </a:lnTo>
                <a:lnTo>
                  <a:pt x="44" y="4039"/>
                </a:lnTo>
                <a:lnTo>
                  <a:pt x="36" y="4016"/>
                </a:lnTo>
                <a:lnTo>
                  <a:pt x="29" y="3993"/>
                </a:lnTo>
                <a:lnTo>
                  <a:pt x="22" y="3969"/>
                </a:lnTo>
                <a:lnTo>
                  <a:pt x="17" y="3945"/>
                </a:lnTo>
                <a:lnTo>
                  <a:pt x="12" y="3922"/>
                </a:lnTo>
                <a:lnTo>
                  <a:pt x="9" y="3898"/>
                </a:lnTo>
                <a:lnTo>
                  <a:pt x="6" y="3874"/>
                </a:lnTo>
                <a:lnTo>
                  <a:pt x="4" y="3855"/>
                </a:lnTo>
                <a:lnTo>
                  <a:pt x="3" y="3839"/>
                </a:lnTo>
                <a:lnTo>
                  <a:pt x="1" y="3824"/>
                </a:lnTo>
                <a:lnTo>
                  <a:pt x="0" y="3810"/>
                </a:lnTo>
                <a:lnTo>
                  <a:pt x="0" y="3790"/>
                </a:lnTo>
                <a:lnTo>
                  <a:pt x="0" y="3769"/>
                </a:lnTo>
                <a:lnTo>
                  <a:pt x="1" y="3749"/>
                </a:lnTo>
                <a:lnTo>
                  <a:pt x="3" y="3728"/>
                </a:lnTo>
                <a:lnTo>
                  <a:pt x="5" y="3708"/>
                </a:lnTo>
                <a:lnTo>
                  <a:pt x="7" y="3688"/>
                </a:lnTo>
                <a:lnTo>
                  <a:pt x="10" y="3667"/>
                </a:lnTo>
                <a:lnTo>
                  <a:pt x="14" y="3647"/>
                </a:lnTo>
                <a:lnTo>
                  <a:pt x="18" y="3627"/>
                </a:lnTo>
                <a:lnTo>
                  <a:pt x="23" y="3607"/>
                </a:lnTo>
                <a:lnTo>
                  <a:pt x="29" y="3587"/>
                </a:lnTo>
                <a:lnTo>
                  <a:pt x="34" y="3567"/>
                </a:lnTo>
                <a:lnTo>
                  <a:pt x="41" y="3547"/>
                </a:lnTo>
                <a:lnTo>
                  <a:pt x="48" y="3527"/>
                </a:lnTo>
                <a:lnTo>
                  <a:pt x="56" y="3507"/>
                </a:lnTo>
                <a:lnTo>
                  <a:pt x="63" y="3489"/>
                </a:lnTo>
                <a:lnTo>
                  <a:pt x="333" y="2873"/>
                </a:lnTo>
                <a:lnTo>
                  <a:pt x="368" y="2792"/>
                </a:lnTo>
                <a:lnTo>
                  <a:pt x="458" y="2781"/>
                </a:lnTo>
                <a:lnTo>
                  <a:pt x="5190" y="221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57744403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7_Пользовательский макет">
    <p:spTree>
      <p:nvGrpSpPr>
        <p:cNvPr id="1" name=""/>
        <p:cNvGrpSpPr/>
        <p:nvPr/>
      </p:nvGrpSpPr>
      <p:grpSpPr>
        <a:xfrm>
          <a:off x="0" y="0"/>
          <a:ext cx="0" cy="0"/>
          <a:chOff x="0" y="0"/>
          <a:chExt cx="0" cy="0"/>
        </a:xfrm>
      </p:grpSpPr>
      <p:sp>
        <p:nvSpPr>
          <p:cNvPr id="3" name="Рисунок 5"/>
          <p:cNvSpPr>
            <a:spLocks noGrp="1"/>
          </p:cNvSpPr>
          <p:nvPr>
            <p:ph type="pic" sz="quarter" idx="10"/>
          </p:nvPr>
        </p:nvSpPr>
        <p:spPr>
          <a:xfrm>
            <a:off x="6083315" y="3416315"/>
            <a:ext cx="2917810" cy="2917810"/>
          </a:xfrm>
          <a:custGeom>
            <a:avLst/>
            <a:gdLst>
              <a:gd name="connsiteX0" fmla="*/ 2917810 w 2917810"/>
              <a:gd name="connsiteY0" fmla="*/ 0 h 2917810"/>
              <a:gd name="connsiteX1" fmla="*/ 2917810 w 2917810"/>
              <a:gd name="connsiteY1" fmla="*/ 2273904 h 2917810"/>
              <a:gd name="connsiteX2" fmla="*/ 2899411 w 2917810"/>
              <a:gd name="connsiteY2" fmla="*/ 2276712 h 2917810"/>
              <a:gd name="connsiteX3" fmla="*/ 2276712 w 2917810"/>
              <a:gd name="connsiteY3" fmla="*/ 2899411 h 2917810"/>
              <a:gd name="connsiteX4" fmla="*/ 2273904 w 2917810"/>
              <a:gd name="connsiteY4" fmla="*/ 2917810 h 2917810"/>
              <a:gd name="connsiteX5" fmla="*/ 0 w 2917810"/>
              <a:gd name="connsiteY5" fmla="*/ 2917810 h 2917810"/>
              <a:gd name="connsiteX6" fmla="*/ 374 w 2917810"/>
              <a:gd name="connsiteY6" fmla="*/ 2902997 h 2917810"/>
              <a:gd name="connsiteX7" fmla="*/ 2902997 w 2917810"/>
              <a:gd name="connsiteY7" fmla="*/ 374 h 2917810"/>
              <a:gd name="connsiteX8" fmla="*/ 2917810 w 2917810"/>
              <a:gd name="connsiteY8" fmla="*/ 0 h 29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10" h="2917810">
                <a:moveTo>
                  <a:pt x="2917810" y="0"/>
                </a:moveTo>
                <a:lnTo>
                  <a:pt x="2917810" y="2273904"/>
                </a:lnTo>
                <a:lnTo>
                  <a:pt x="2899411" y="2276712"/>
                </a:lnTo>
                <a:cubicBezTo>
                  <a:pt x="2586852" y="2340671"/>
                  <a:pt x="2340671" y="2586852"/>
                  <a:pt x="2276712" y="2899411"/>
                </a:cubicBezTo>
                <a:lnTo>
                  <a:pt x="2273904" y="2917810"/>
                </a:lnTo>
                <a:lnTo>
                  <a:pt x="0" y="2917810"/>
                </a:lnTo>
                <a:lnTo>
                  <a:pt x="374" y="2902997"/>
                </a:lnTo>
                <a:cubicBezTo>
                  <a:pt x="79799" y="1336143"/>
                  <a:pt x="1336143" y="79798"/>
                  <a:pt x="2902997" y="374"/>
                </a:cubicBezTo>
                <a:lnTo>
                  <a:pt x="291781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8" name="Рисунок 7"/>
          <p:cNvSpPr>
            <a:spLocks noGrp="1"/>
          </p:cNvSpPr>
          <p:nvPr>
            <p:ph type="pic" sz="quarter" idx="11"/>
          </p:nvPr>
        </p:nvSpPr>
        <p:spPr>
          <a:xfrm>
            <a:off x="9286876" y="3416315"/>
            <a:ext cx="2917810" cy="2917810"/>
          </a:xfrm>
          <a:custGeom>
            <a:avLst/>
            <a:gdLst>
              <a:gd name="connsiteX0" fmla="*/ 0 w 2917811"/>
              <a:gd name="connsiteY0" fmla="*/ 0 h 2917810"/>
              <a:gd name="connsiteX1" fmla="*/ 14813 w 2917811"/>
              <a:gd name="connsiteY1" fmla="*/ 374 h 2917810"/>
              <a:gd name="connsiteX2" fmla="*/ 2917436 w 2917811"/>
              <a:gd name="connsiteY2" fmla="*/ 2902997 h 2917810"/>
              <a:gd name="connsiteX3" fmla="*/ 2917811 w 2917811"/>
              <a:gd name="connsiteY3" fmla="*/ 2917810 h 2917810"/>
              <a:gd name="connsiteX4" fmla="*/ 643906 w 2917811"/>
              <a:gd name="connsiteY4" fmla="*/ 2917810 h 2917810"/>
              <a:gd name="connsiteX5" fmla="*/ 641098 w 2917811"/>
              <a:gd name="connsiteY5" fmla="*/ 2899411 h 2917810"/>
              <a:gd name="connsiteX6" fmla="*/ 18399 w 2917811"/>
              <a:gd name="connsiteY6" fmla="*/ 2276712 h 2917810"/>
              <a:gd name="connsiteX7" fmla="*/ 0 w 2917811"/>
              <a:gd name="connsiteY7" fmla="*/ 2273904 h 2917810"/>
              <a:gd name="connsiteX8" fmla="*/ 0 w 2917811"/>
              <a:gd name="connsiteY8" fmla="*/ 0 h 29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11" h="2917810">
                <a:moveTo>
                  <a:pt x="0" y="0"/>
                </a:moveTo>
                <a:lnTo>
                  <a:pt x="14813" y="374"/>
                </a:lnTo>
                <a:cubicBezTo>
                  <a:pt x="1581668" y="79798"/>
                  <a:pt x="2838012" y="1336143"/>
                  <a:pt x="2917436" y="2902997"/>
                </a:cubicBezTo>
                <a:lnTo>
                  <a:pt x="2917811" y="2917810"/>
                </a:lnTo>
                <a:lnTo>
                  <a:pt x="643906" y="2917810"/>
                </a:lnTo>
                <a:lnTo>
                  <a:pt x="641098" y="2899411"/>
                </a:lnTo>
                <a:cubicBezTo>
                  <a:pt x="577139" y="2586852"/>
                  <a:pt x="330958" y="2340671"/>
                  <a:pt x="18399" y="2276712"/>
                </a:cubicBezTo>
                <a:lnTo>
                  <a:pt x="0" y="2273904"/>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9" name="Рисунок 10"/>
          <p:cNvSpPr>
            <a:spLocks noGrp="1"/>
          </p:cNvSpPr>
          <p:nvPr>
            <p:ph type="pic" sz="quarter" idx="12"/>
          </p:nvPr>
        </p:nvSpPr>
        <p:spPr>
          <a:xfrm>
            <a:off x="6083315" y="6619877"/>
            <a:ext cx="2917810" cy="2917810"/>
          </a:xfrm>
          <a:custGeom>
            <a:avLst/>
            <a:gdLst>
              <a:gd name="connsiteX0" fmla="*/ 0 w 2917810"/>
              <a:gd name="connsiteY0" fmla="*/ 0 h 2917811"/>
              <a:gd name="connsiteX1" fmla="*/ 2273904 w 2917810"/>
              <a:gd name="connsiteY1" fmla="*/ 0 h 2917811"/>
              <a:gd name="connsiteX2" fmla="*/ 2276712 w 2917810"/>
              <a:gd name="connsiteY2" fmla="*/ 18399 h 2917811"/>
              <a:gd name="connsiteX3" fmla="*/ 2899411 w 2917810"/>
              <a:gd name="connsiteY3" fmla="*/ 641098 h 2917811"/>
              <a:gd name="connsiteX4" fmla="*/ 2917810 w 2917810"/>
              <a:gd name="connsiteY4" fmla="*/ 643906 h 2917811"/>
              <a:gd name="connsiteX5" fmla="*/ 2917810 w 2917810"/>
              <a:gd name="connsiteY5" fmla="*/ 2917811 h 2917811"/>
              <a:gd name="connsiteX6" fmla="*/ 2902997 w 2917810"/>
              <a:gd name="connsiteY6" fmla="*/ 2917436 h 2917811"/>
              <a:gd name="connsiteX7" fmla="*/ 374 w 2917810"/>
              <a:gd name="connsiteY7" fmla="*/ 14813 h 2917811"/>
              <a:gd name="connsiteX8" fmla="*/ 0 w 2917810"/>
              <a:gd name="connsiteY8" fmla="*/ 0 h 29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10" h="2917811">
                <a:moveTo>
                  <a:pt x="0" y="0"/>
                </a:moveTo>
                <a:lnTo>
                  <a:pt x="2273904" y="0"/>
                </a:lnTo>
                <a:lnTo>
                  <a:pt x="2276712" y="18399"/>
                </a:lnTo>
                <a:cubicBezTo>
                  <a:pt x="2340671" y="330958"/>
                  <a:pt x="2586852" y="577140"/>
                  <a:pt x="2899411" y="641098"/>
                </a:cubicBezTo>
                <a:lnTo>
                  <a:pt x="2917810" y="643906"/>
                </a:lnTo>
                <a:lnTo>
                  <a:pt x="2917810" y="2917811"/>
                </a:lnTo>
                <a:lnTo>
                  <a:pt x="2902997" y="2917436"/>
                </a:lnTo>
                <a:cubicBezTo>
                  <a:pt x="1336143" y="2838012"/>
                  <a:pt x="79799" y="1581668"/>
                  <a:pt x="374" y="14813"/>
                </a:cubicBez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10" name="Рисунок 11"/>
          <p:cNvSpPr>
            <a:spLocks noGrp="1"/>
          </p:cNvSpPr>
          <p:nvPr>
            <p:ph type="pic" sz="quarter" idx="13"/>
          </p:nvPr>
        </p:nvSpPr>
        <p:spPr>
          <a:xfrm>
            <a:off x="9286876" y="6619877"/>
            <a:ext cx="2917810" cy="2917810"/>
          </a:xfrm>
          <a:custGeom>
            <a:avLst/>
            <a:gdLst>
              <a:gd name="connsiteX0" fmla="*/ 643906 w 2917811"/>
              <a:gd name="connsiteY0" fmla="*/ 0 h 2917811"/>
              <a:gd name="connsiteX1" fmla="*/ 2917811 w 2917811"/>
              <a:gd name="connsiteY1" fmla="*/ 0 h 2917811"/>
              <a:gd name="connsiteX2" fmla="*/ 2917436 w 2917811"/>
              <a:gd name="connsiteY2" fmla="*/ 14813 h 2917811"/>
              <a:gd name="connsiteX3" fmla="*/ 14813 w 2917811"/>
              <a:gd name="connsiteY3" fmla="*/ 2917436 h 2917811"/>
              <a:gd name="connsiteX4" fmla="*/ 0 w 2917811"/>
              <a:gd name="connsiteY4" fmla="*/ 2917811 h 2917811"/>
              <a:gd name="connsiteX5" fmla="*/ 0 w 2917811"/>
              <a:gd name="connsiteY5" fmla="*/ 643906 h 2917811"/>
              <a:gd name="connsiteX6" fmla="*/ 18399 w 2917811"/>
              <a:gd name="connsiteY6" fmla="*/ 641098 h 2917811"/>
              <a:gd name="connsiteX7" fmla="*/ 641098 w 2917811"/>
              <a:gd name="connsiteY7" fmla="*/ 18399 h 2917811"/>
              <a:gd name="connsiteX8" fmla="*/ 643906 w 2917811"/>
              <a:gd name="connsiteY8" fmla="*/ 0 h 29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11" h="2917811">
                <a:moveTo>
                  <a:pt x="643906" y="0"/>
                </a:moveTo>
                <a:lnTo>
                  <a:pt x="2917811" y="0"/>
                </a:lnTo>
                <a:lnTo>
                  <a:pt x="2917436" y="14813"/>
                </a:lnTo>
                <a:cubicBezTo>
                  <a:pt x="2838012" y="1581668"/>
                  <a:pt x="1581668" y="2838012"/>
                  <a:pt x="14813" y="2917436"/>
                </a:cubicBezTo>
                <a:lnTo>
                  <a:pt x="0" y="2917811"/>
                </a:lnTo>
                <a:lnTo>
                  <a:pt x="0" y="643906"/>
                </a:lnTo>
                <a:lnTo>
                  <a:pt x="18399" y="641098"/>
                </a:lnTo>
                <a:cubicBezTo>
                  <a:pt x="330958" y="577140"/>
                  <a:pt x="577139" y="330958"/>
                  <a:pt x="641098" y="18399"/>
                </a:cubicBezTo>
                <a:lnTo>
                  <a:pt x="64390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Tree>
    <p:extLst>
      <p:ext uri="{BB962C8B-B14F-4D97-AF65-F5344CB8AC3E}">
        <p14:creationId xmlns:p14="http://schemas.microsoft.com/office/powerpoint/2010/main" val="40049083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773"/>
            <a:ext cx="15773400" cy="1988651"/>
          </a:xfrm>
          <a:prstGeom prst="rect">
            <a:avLst/>
          </a:prstGeom>
        </p:spPr>
        <p:txBody>
          <a:bodyPr/>
          <a:lstStyle>
            <a:lvl1pPr>
              <a:defRPr>
                <a:latin typeface="Raleway SemiBold" panose="020B0703030101060003" pitchFamily="34" charset="0"/>
              </a:defRPr>
            </a:lvl1pPr>
          </a:lstStyle>
          <a:p>
            <a:r>
              <a:rPr lang="en-US"/>
              <a:t>Click to edit Master title style</a:t>
            </a:r>
            <a:endParaRPr lang="en-AU"/>
          </a:p>
        </p:txBody>
      </p:sp>
      <p:sp>
        <p:nvSpPr>
          <p:cNvPr id="3" name="Content Placeholder 2"/>
          <p:cNvSpPr>
            <a:spLocks noGrp="1"/>
          </p:cNvSpPr>
          <p:nvPr>
            <p:ph idx="1"/>
          </p:nvPr>
        </p:nvSpPr>
        <p:spPr>
          <a:xfrm>
            <a:off x="1257300" y="2738860"/>
            <a:ext cx="15773400" cy="6528015"/>
          </a:xfrm>
          <a:prstGeom prst="rect">
            <a:avLst/>
          </a:prstGeom>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2845060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5998"/>
            <a:ext cx="4114800" cy="547772"/>
          </a:xfrm>
          <a:prstGeom prst="rect">
            <a:avLst/>
          </a:prstGeom>
        </p:spPr>
        <p:txBody>
          <a:bodyPr/>
          <a:lstStyle/>
          <a:p>
            <a:endParaRPr lang="en-AU" dirty="0"/>
          </a:p>
        </p:txBody>
      </p:sp>
      <p:sp>
        <p:nvSpPr>
          <p:cNvPr id="3" name="Footer Placeholder 2"/>
          <p:cNvSpPr>
            <a:spLocks noGrp="1"/>
          </p:cNvSpPr>
          <p:nvPr>
            <p:ph type="ftr" sz="quarter" idx="11"/>
          </p:nvPr>
        </p:nvSpPr>
        <p:spPr>
          <a:xfrm>
            <a:off x="6057900" y="9535998"/>
            <a:ext cx="6172200" cy="547772"/>
          </a:xfrm>
          <a:prstGeom prst="rect">
            <a:avLst/>
          </a:prstGeom>
        </p:spPr>
        <p:txBody>
          <a:bodyPr/>
          <a:lstStyle/>
          <a:p>
            <a:endParaRPr lang="en-AU" dirty="0"/>
          </a:p>
        </p:txBody>
      </p:sp>
      <p:sp>
        <p:nvSpPr>
          <p:cNvPr id="4" name="Slide Number Placeholder 3"/>
          <p:cNvSpPr>
            <a:spLocks noGrp="1"/>
          </p:cNvSpPr>
          <p:nvPr>
            <p:ph type="sldNum" sz="quarter" idx="12"/>
          </p:nvPr>
        </p:nvSpPr>
        <p:spPr>
          <a:xfrm>
            <a:off x="12915900" y="9535998"/>
            <a:ext cx="4114800" cy="547772"/>
          </a:xfrm>
          <a:prstGeom prst="rect">
            <a:avLst/>
          </a:prstGeom>
        </p:spPr>
        <p:txBody>
          <a:bodyPr/>
          <a:lstStyle/>
          <a:p>
            <a:fld id="{D43198E0-9FE1-43CB-8944-8BFBFFF2C1E1}" type="slidenum">
              <a:rPr lang="en-AU" smtClean="0"/>
              <a:t>‹#›</a:t>
            </a:fld>
            <a:endParaRPr lang="en-AU" dirty="0"/>
          </a:p>
        </p:txBody>
      </p:sp>
    </p:spTree>
    <p:extLst>
      <p:ext uri="{BB962C8B-B14F-4D97-AF65-F5344CB8AC3E}">
        <p14:creationId xmlns:p14="http://schemas.microsoft.com/office/powerpoint/2010/main" val="199885561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773"/>
            <a:ext cx="15773400" cy="1988651"/>
          </a:xfrm>
          <a:prstGeom prst="rect">
            <a:avLst/>
          </a:prstGeom>
        </p:spPr>
        <p:txBody>
          <a:bodyPr/>
          <a:lstStyle>
            <a:lvl1pPr>
              <a:defRPr>
                <a:latin typeface="Raleway SemiBold" panose="020B0703030101060003" pitchFamily="34" charset="0"/>
              </a:defRPr>
            </a:lvl1pPr>
          </a:lstStyle>
          <a:p>
            <a:r>
              <a:rPr lang="en-US" dirty="0"/>
              <a:t>Click to edit Master title style</a:t>
            </a:r>
            <a:endParaRPr lang="en-AU" dirty="0"/>
          </a:p>
        </p:txBody>
      </p:sp>
      <p:sp>
        <p:nvSpPr>
          <p:cNvPr id="3" name="Date Placeholder 2"/>
          <p:cNvSpPr>
            <a:spLocks noGrp="1"/>
          </p:cNvSpPr>
          <p:nvPr>
            <p:ph type="dt" sz="half" idx="10"/>
          </p:nvPr>
        </p:nvSpPr>
        <p:spPr>
          <a:xfrm>
            <a:off x="1257300" y="9535998"/>
            <a:ext cx="4114800" cy="547772"/>
          </a:xfrm>
          <a:prstGeom prst="rect">
            <a:avLst/>
          </a:prstGeom>
        </p:spPr>
        <p:txBody>
          <a:bodyPr/>
          <a:lstStyle>
            <a:lvl1pPr>
              <a:defRPr>
                <a:latin typeface="Montserrat" panose="02000505000000020004" pitchFamily="2" charset="0"/>
              </a:defRPr>
            </a:lvl1pPr>
          </a:lstStyle>
          <a:p>
            <a:endParaRPr lang="en-AU" dirty="0"/>
          </a:p>
        </p:txBody>
      </p:sp>
      <p:sp>
        <p:nvSpPr>
          <p:cNvPr id="4" name="Footer Placeholder 3"/>
          <p:cNvSpPr>
            <a:spLocks noGrp="1"/>
          </p:cNvSpPr>
          <p:nvPr>
            <p:ph type="ftr" sz="quarter" idx="11"/>
          </p:nvPr>
        </p:nvSpPr>
        <p:spPr>
          <a:xfrm>
            <a:off x="6057900" y="9535998"/>
            <a:ext cx="6172200" cy="547772"/>
          </a:xfrm>
          <a:prstGeom prst="rect">
            <a:avLst/>
          </a:prstGeom>
        </p:spPr>
        <p:txBody>
          <a:bodyPr/>
          <a:lstStyle>
            <a:lvl1pPr>
              <a:defRPr>
                <a:latin typeface="Montserrat" panose="02000505000000020004" pitchFamily="2" charset="0"/>
              </a:defRPr>
            </a:lvl1pPr>
          </a:lstStyle>
          <a:p>
            <a:endParaRPr lang="en-AU" dirty="0"/>
          </a:p>
        </p:txBody>
      </p:sp>
      <p:sp>
        <p:nvSpPr>
          <p:cNvPr id="5" name="Slide Number Placeholder 4"/>
          <p:cNvSpPr>
            <a:spLocks noGrp="1"/>
          </p:cNvSpPr>
          <p:nvPr>
            <p:ph type="sldNum" sz="quarter" idx="12"/>
          </p:nvPr>
        </p:nvSpPr>
        <p:spPr>
          <a:xfrm>
            <a:off x="12915900" y="9535998"/>
            <a:ext cx="4114800" cy="547772"/>
          </a:xfrm>
          <a:prstGeom prst="rect">
            <a:avLst/>
          </a:prstGeom>
        </p:spPr>
        <p:txBody>
          <a:bodyPr/>
          <a:lstStyle>
            <a:lvl1pPr>
              <a:defRPr>
                <a:latin typeface="Montserrat" panose="02000505000000020004" pitchFamily="2" charset="0"/>
              </a:defRPr>
            </a:lvl1pPr>
          </a:lstStyle>
          <a:p>
            <a:fld id="{D43198E0-9FE1-43CB-8944-8BFBFFF2C1E1}" type="slidenum">
              <a:rPr lang="en-AU" smtClean="0"/>
              <a:pPr/>
              <a:t>‹#›</a:t>
            </a:fld>
            <a:endParaRPr lang="en-AU" dirty="0"/>
          </a:p>
        </p:txBody>
      </p:sp>
    </p:spTree>
    <p:extLst>
      <p:ext uri="{BB962C8B-B14F-4D97-AF65-F5344CB8AC3E}">
        <p14:creationId xmlns:p14="http://schemas.microsoft.com/office/powerpoint/2010/main" val="92882833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6672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asic Layout with Text_Left">
    <p:spTree>
      <p:nvGrpSpPr>
        <p:cNvPr id="1" name=""/>
        <p:cNvGrpSpPr/>
        <p:nvPr/>
      </p:nvGrpSpPr>
      <p:grpSpPr>
        <a:xfrm>
          <a:off x="0" y="0"/>
          <a:ext cx="0" cy="0"/>
          <a:chOff x="0" y="0"/>
          <a:chExt cx="0" cy="0"/>
        </a:xfrm>
      </p:grpSpPr>
      <p:sp>
        <p:nvSpPr>
          <p:cNvPr id="3" name="Title 2"/>
          <p:cNvSpPr>
            <a:spLocks noGrp="1"/>
          </p:cNvSpPr>
          <p:nvPr>
            <p:ph type="title"/>
          </p:nvPr>
        </p:nvSpPr>
        <p:spPr>
          <a:xfrm>
            <a:off x="1257300" y="547773"/>
            <a:ext cx="15773400" cy="1597243"/>
          </a:xfrm>
        </p:spPr>
        <p:txBody>
          <a:bodyPr>
            <a:normAutofit/>
          </a:bodyPr>
          <a:lstStyle>
            <a:lvl1pPr>
              <a:defRPr sz="5400">
                <a:latin typeface="Poppins Medium" panose="02000000000000000000" pitchFamily="2" charset="0"/>
                <a:cs typeface="Poppins Medium" panose="02000000000000000000" pitchFamily="2" charset="0"/>
              </a:defRPr>
            </a:lvl1pPr>
          </a:lstStyle>
          <a:p>
            <a:r>
              <a:rPr lang="en-US" dirty="0"/>
              <a:t>Click to edit Master title style</a:t>
            </a:r>
          </a:p>
        </p:txBody>
      </p:sp>
      <p:sp>
        <p:nvSpPr>
          <p:cNvPr id="5" name="텍스트 개체 틀 4"/>
          <p:cNvSpPr>
            <a:spLocks noGrp="1"/>
          </p:cNvSpPr>
          <p:nvPr>
            <p:ph type="body" sz="quarter" idx="10" hasCustomPrompt="1"/>
          </p:nvPr>
        </p:nvSpPr>
        <p:spPr>
          <a:xfrm>
            <a:off x="1441453" y="1759223"/>
            <a:ext cx="3527426" cy="5989175"/>
          </a:xfrm>
          <a:prstGeom prst="rect">
            <a:avLst/>
          </a:prstGeom>
        </p:spPr>
        <p:txBody>
          <a:bodyPr lIns="0" tIns="0" rIns="0" bIns="0"/>
          <a:lstStyle>
            <a:lvl1pPr marL="0" indent="0" algn="just">
              <a:buNone/>
              <a:defRPr lang="en-US" altLang="ko-KR" sz="1601" kern="1200" dirty="0" smtClean="0">
                <a:gradFill>
                  <a:gsLst>
                    <a:gs pos="0">
                      <a:schemeClr val="tx1">
                        <a:alpha val="70000"/>
                      </a:schemeClr>
                    </a:gs>
                    <a:gs pos="100000">
                      <a:schemeClr val="tx1">
                        <a:alpha val="70000"/>
                      </a:schemeClr>
                    </a:gs>
                  </a:gsLst>
                  <a:lin ang="5400000" scaled="0"/>
                </a:gradFill>
                <a:latin typeface="+mn-lt"/>
                <a:ea typeface="+mn-ea"/>
                <a:cs typeface="Roboto Condensed Regular"/>
              </a:defRPr>
            </a:lvl1pPr>
            <a:lvl2pPr marL="914378" indent="0">
              <a:buNone/>
              <a:defRPr lang="ko-KR" altLang="en-US" sz="1601" kern="1200" dirty="0" smtClean="0">
                <a:gradFill flip="none" rotWithShape="1">
                  <a:gsLst>
                    <a:gs pos="0">
                      <a:srgbClr val="2F3540"/>
                    </a:gs>
                    <a:gs pos="100000">
                      <a:srgbClr val="2F3540"/>
                    </a:gs>
                  </a:gsLst>
                  <a:lin ang="0" scaled="1"/>
                  <a:tileRect/>
                </a:gradFill>
                <a:latin typeface="Roboto Condensed Light"/>
                <a:ea typeface="+mn-ea"/>
                <a:cs typeface="+mn-cs"/>
              </a:defRPr>
            </a:lvl2pPr>
            <a:lvl3pPr marL="1828755" indent="0">
              <a:buNone/>
              <a:defRPr lang="ko-KR" altLang="en-US" sz="1601" kern="1200" dirty="0" smtClean="0">
                <a:gradFill flip="none" rotWithShape="1">
                  <a:gsLst>
                    <a:gs pos="0">
                      <a:srgbClr val="2F3540"/>
                    </a:gs>
                    <a:gs pos="100000">
                      <a:srgbClr val="2F3540"/>
                    </a:gs>
                  </a:gsLst>
                  <a:lin ang="0" scaled="1"/>
                  <a:tileRect/>
                </a:gradFill>
                <a:latin typeface="Roboto Condensed Light"/>
                <a:ea typeface="+mn-ea"/>
                <a:cs typeface="+mn-cs"/>
              </a:defRPr>
            </a:lvl3pPr>
            <a:lvl4pPr marL="2743131" indent="0">
              <a:buNone/>
              <a:defRPr lang="ko-KR" altLang="en-US" sz="1601" kern="1200" dirty="0" smtClean="0">
                <a:gradFill flip="none" rotWithShape="1">
                  <a:gsLst>
                    <a:gs pos="0">
                      <a:srgbClr val="2F3540"/>
                    </a:gs>
                    <a:gs pos="100000">
                      <a:srgbClr val="2F3540"/>
                    </a:gs>
                  </a:gsLst>
                  <a:lin ang="0" scaled="1"/>
                  <a:tileRect/>
                </a:gradFill>
                <a:latin typeface="Roboto Condensed Light"/>
                <a:ea typeface="+mn-ea"/>
                <a:cs typeface="+mn-cs"/>
              </a:defRPr>
            </a:lvl4pPr>
            <a:lvl5pPr marL="3657509" indent="0">
              <a:buNone/>
              <a:defRPr lang="ko-KR" altLang="en-US" sz="1601" kern="1200" dirty="0" smtClean="0">
                <a:gradFill flip="none" rotWithShape="1">
                  <a:gsLst>
                    <a:gs pos="0">
                      <a:srgbClr val="2F3540"/>
                    </a:gs>
                    <a:gs pos="100000">
                      <a:srgbClr val="2F3540"/>
                    </a:gs>
                  </a:gsLst>
                  <a:lin ang="0" scaled="1"/>
                  <a:tileRect/>
                </a:gradFill>
                <a:latin typeface="Roboto Condensed Light"/>
                <a:ea typeface="+mn-ea"/>
                <a:cs typeface="+mn-cs"/>
              </a:defRPr>
            </a:lvl5pPr>
          </a:lstStyle>
          <a:p>
            <a:pPr lvl="0"/>
            <a:r>
              <a:rPr lang="en-US" altLang="ko-KR" dirty="0"/>
              <a:t>Click to edit Master text styles</a:t>
            </a:r>
          </a:p>
        </p:txBody>
      </p:sp>
      <p:sp>
        <p:nvSpPr>
          <p:cNvPr id="4" name="Footer Placeholder 2">
            <a:extLst>
              <a:ext uri="{FF2B5EF4-FFF2-40B4-BE49-F238E27FC236}">
                <a16:creationId xmlns:a16="http://schemas.microsoft.com/office/drawing/2014/main" id="{8EFE9976-90C7-461F-8299-BB7E1D94CDC0}"/>
              </a:ext>
            </a:extLst>
          </p:cNvPr>
          <p:cNvSpPr>
            <a:spLocks noGrp="1"/>
          </p:cNvSpPr>
          <p:nvPr>
            <p:ph type="ftr" sz="quarter" idx="11"/>
          </p:nvPr>
        </p:nvSpPr>
        <p:spPr>
          <a:xfrm>
            <a:off x="6057900" y="9535998"/>
            <a:ext cx="6172200" cy="547772"/>
          </a:xfrm>
        </p:spPr>
        <p:txBody>
          <a:bodyPr/>
          <a:lstStyle/>
          <a:p>
            <a:r>
              <a:rPr lang="en-AU" dirty="0" err="1"/>
              <a:t>QTAC</a:t>
            </a:r>
            <a:r>
              <a:rPr lang="en-AU" dirty="0"/>
              <a:t> Micro-Credential Recognition Working Group</a:t>
            </a:r>
            <a:endParaRPr lang="en-US" dirty="0"/>
          </a:p>
        </p:txBody>
      </p:sp>
    </p:spTree>
    <p:extLst>
      <p:ext uri="{BB962C8B-B14F-4D97-AF65-F5344CB8AC3E}">
        <p14:creationId xmlns:p14="http://schemas.microsoft.com/office/powerpoint/2010/main" val="3695514300"/>
      </p:ext>
    </p:extLst>
  </p:cSld>
  <p:clrMapOvr>
    <a:masterClrMapping/>
  </p:clrMapOvr>
  <p:transition spd="med">
    <p:fade/>
  </p:transition>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367"/>
            <a:ext cx="9258300" cy="731156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a:xfrm>
            <a:off x="6057900" y="9535998"/>
            <a:ext cx="6172200" cy="547772"/>
          </a:xfrm>
          <a:prstGeom prst="rect">
            <a:avLst/>
          </a:prstGeom>
        </p:spPr>
        <p:txBody>
          <a:bodyPr/>
          <a:lstStyle/>
          <a:p>
            <a:endParaRPr lang="en-US" dirty="0"/>
          </a:p>
        </p:txBody>
      </p:sp>
      <p:sp>
        <p:nvSpPr>
          <p:cNvPr id="7" name="Slide Number Placeholder 6"/>
          <p:cNvSpPr>
            <a:spLocks noGrp="1"/>
          </p:cNvSpPr>
          <p:nvPr>
            <p:ph type="sldNum" sz="quarter" idx="12"/>
          </p:nvPr>
        </p:nvSpPr>
        <p:spPr>
          <a:xfrm>
            <a:off x="12915900" y="9535998"/>
            <a:ext cx="4114800" cy="547772"/>
          </a:xfrm>
          <a:prstGeom prst="rect">
            <a:avLst/>
          </a:prstGeom>
        </p:spPr>
        <p:txBody>
          <a:bodyPr/>
          <a:lstStyle/>
          <a:p>
            <a:fld id="{607353F5-2754-41BF-9A05-95BC2549589F}" type="slidenum">
              <a:rPr lang="en-US" smtClean="0"/>
              <a:t>‹#›</a:t>
            </a:fld>
            <a:endParaRPr lang="en-US" dirty="0"/>
          </a:p>
        </p:txBody>
      </p:sp>
    </p:spTree>
    <p:extLst>
      <p:ext uri="{BB962C8B-B14F-4D97-AF65-F5344CB8AC3E}">
        <p14:creationId xmlns:p14="http://schemas.microsoft.com/office/powerpoint/2010/main" val="71788121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C46EE3-74E4-4CD8-859E-A5F82C2B4F9A}" type="datetimeFigureOut">
              <a:rPr lang="en-AU" smtClean="0"/>
              <a:t>11/03/2019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7D96B1F-F5B6-40AA-B595-FFA3A0D9847E}" type="slidenum">
              <a:rPr lang="en-AU" smtClean="0"/>
              <a:t>‹#›</a:t>
            </a:fld>
            <a:endParaRPr lang="en-AU"/>
          </a:p>
        </p:txBody>
      </p:sp>
    </p:spTree>
    <p:extLst>
      <p:ext uri="{BB962C8B-B14F-4D97-AF65-F5344CB8AC3E}">
        <p14:creationId xmlns:p14="http://schemas.microsoft.com/office/powerpoint/2010/main" val="197911908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2360888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2183268" y="2224254"/>
            <a:ext cx="5065671" cy="5833644"/>
          </a:xfrm>
          <a:custGeom>
            <a:avLst/>
            <a:gdLst>
              <a:gd name="T0" fmla="*/ 1438 w 2056"/>
              <a:gd name="T1" fmla="*/ 237 h 2371"/>
              <a:gd name="T2" fmla="*/ 1822 w 2056"/>
              <a:gd name="T3" fmla="*/ 482 h 2371"/>
              <a:gd name="T4" fmla="*/ 2056 w 2056"/>
              <a:gd name="T5" fmla="*/ 815 h 2371"/>
              <a:gd name="T6" fmla="*/ 2035 w 2056"/>
              <a:gd name="T7" fmla="*/ 1052 h 2371"/>
              <a:gd name="T8" fmla="*/ 1863 w 2056"/>
              <a:gd name="T9" fmla="*/ 1420 h 2371"/>
              <a:gd name="T10" fmla="*/ 2056 w 2056"/>
              <a:gd name="T11" fmla="*/ 1756 h 2371"/>
              <a:gd name="T12" fmla="*/ 1652 w 2056"/>
              <a:gd name="T13" fmla="*/ 1792 h 2371"/>
              <a:gd name="T14" fmla="*/ 1419 w 2056"/>
              <a:gd name="T15" fmla="*/ 2122 h 2371"/>
              <a:gd name="T16" fmla="*/ 1220 w 2056"/>
              <a:gd name="T17" fmla="*/ 2260 h 2371"/>
              <a:gd name="T18" fmla="*/ 815 w 2056"/>
              <a:gd name="T19" fmla="*/ 2226 h 2371"/>
              <a:gd name="T20" fmla="*/ 1048 w 2056"/>
              <a:gd name="T21" fmla="*/ 1893 h 2371"/>
              <a:gd name="T22" fmla="*/ 1247 w 2056"/>
              <a:gd name="T23" fmla="*/ 1755 h 2371"/>
              <a:gd name="T24" fmla="*/ 1630 w 2056"/>
              <a:gd name="T25" fmla="*/ 1534 h 2371"/>
              <a:gd name="T26" fmla="*/ 1630 w 2056"/>
              <a:gd name="T27" fmla="*/ 1309 h 2371"/>
              <a:gd name="T28" fmla="*/ 1825 w 2056"/>
              <a:gd name="T29" fmla="*/ 951 h 2371"/>
              <a:gd name="T30" fmla="*/ 1459 w 2056"/>
              <a:gd name="T31" fmla="*/ 716 h 2371"/>
              <a:gd name="T32" fmla="*/ 1226 w 2056"/>
              <a:gd name="T33" fmla="*/ 384 h 2371"/>
              <a:gd name="T34" fmla="*/ 836 w 2056"/>
              <a:gd name="T35" fmla="*/ 380 h 2371"/>
              <a:gd name="T36" fmla="*/ 1007 w 2056"/>
              <a:gd name="T37" fmla="*/ 12 h 2371"/>
              <a:gd name="T38" fmla="*/ 305 w 2056"/>
              <a:gd name="T39" fmla="*/ 1643 h 2371"/>
              <a:gd name="T40" fmla="*/ 132 w 2056"/>
              <a:gd name="T41" fmla="*/ 1872 h 2371"/>
              <a:gd name="T42" fmla="*/ 20 w 2056"/>
              <a:gd name="T43" fmla="*/ 1608 h 2371"/>
              <a:gd name="T44" fmla="*/ 305 w 2056"/>
              <a:gd name="T45" fmla="*/ 1643 h 2371"/>
              <a:gd name="T46" fmla="*/ 575 w 2056"/>
              <a:gd name="T47" fmla="*/ 2110 h 2371"/>
              <a:gd name="T48" fmla="*/ 394 w 2056"/>
              <a:gd name="T49" fmla="*/ 1796 h 2371"/>
              <a:gd name="T50" fmla="*/ 757 w 2056"/>
              <a:gd name="T51" fmla="*/ 1796 h 2371"/>
              <a:gd name="T52" fmla="*/ 141 w 2056"/>
              <a:gd name="T53" fmla="*/ 771 h 2371"/>
              <a:gd name="T54" fmla="*/ 0 w 2056"/>
              <a:gd name="T55" fmla="*/ 597 h 2371"/>
              <a:gd name="T56" fmla="*/ 221 w 2056"/>
              <a:gd name="T57" fmla="*/ 562 h 2371"/>
              <a:gd name="T58" fmla="*/ 736 w 2056"/>
              <a:gd name="T59" fmla="*/ 587 h 2371"/>
              <a:gd name="T60" fmla="*/ 394 w 2056"/>
              <a:gd name="T61" fmla="*/ 553 h 2371"/>
              <a:gd name="T62" fmla="*/ 595 w 2056"/>
              <a:gd name="T63" fmla="*/ 273 h 2371"/>
              <a:gd name="T64" fmla="*/ 1193 w 2056"/>
              <a:gd name="T65" fmla="*/ 1277 h 2371"/>
              <a:gd name="T66" fmla="*/ 875 w 2056"/>
              <a:gd name="T67" fmla="*/ 1277 h 2371"/>
              <a:gd name="T68" fmla="*/ 1034 w 2056"/>
              <a:gd name="T69" fmla="*/ 1003 h 2371"/>
              <a:gd name="T70" fmla="*/ 1214 w 2056"/>
              <a:gd name="T71" fmla="*/ 1737 h 2371"/>
              <a:gd name="T72" fmla="*/ 873 w 2056"/>
              <a:gd name="T73" fmla="*/ 1772 h 2371"/>
              <a:gd name="T74" fmla="*/ 1013 w 2056"/>
              <a:gd name="T75" fmla="*/ 1459 h 2371"/>
              <a:gd name="T76" fmla="*/ 1214 w 2056"/>
              <a:gd name="T77" fmla="*/ 634 h 2371"/>
              <a:gd name="T78" fmla="*/ 1013 w 2056"/>
              <a:gd name="T79" fmla="*/ 913 h 2371"/>
              <a:gd name="T80" fmla="*/ 873 w 2056"/>
              <a:gd name="T81" fmla="*/ 599 h 2371"/>
              <a:gd name="T82" fmla="*/ 1214 w 2056"/>
              <a:gd name="T83" fmla="*/ 634 h 2371"/>
              <a:gd name="T84" fmla="*/ 127 w 2056"/>
              <a:gd name="T85" fmla="*/ 1333 h 2371"/>
              <a:gd name="T86" fmla="*/ 0 w 2056"/>
              <a:gd name="T87" fmla="*/ 1113 h 2371"/>
              <a:gd name="T88" fmla="*/ 253 w 2056"/>
              <a:gd name="T89" fmla="*/ 1113 h 2371"/>
              <a:gd name="T90" fmla="*/ 595 w 2056"/>
              <a:gd name="T91" fmla="*/ 1586 h 2371"/>
              <a:gd name="T92" fmla="*/ 432 w 2056"/>
              <a:gd name="T93" fmla="*/ 1373 h 2371"/>
              <a:gd name="T94" fmla="*/ 698 w 2056"/>
              <a:gd name="T95" fmla="*/ 1338 h 2371"/>
              <a:gd name="T96" fmla="*/ 698 w 2056"/>
              <a:gd name="T97" fmla="*/ 1056 h 2371"/>
              <a:gd name="T98" fmla="*/ 432 w 2056"/>
              <a:gd name="T99" fmla="*/ 1021 h 2371"/>
              <a:gd name="T100" fmla="*/ 595 w 2056"/>
              <a:gd name="T101" fmla="*/ 808 h 2371"/>
              <a:gd name="T102" fmla="*/ 1610 w 2056"/>
              <a:gd name="T103" fmla="*/ 1532 h 2371"/>
              <a:gd name="T104" fmla="*/ 1268 w 2056"/>
              <a:gd name="T105" fmla="*/ 1532 h 2371"/>
              <a:gd name="T106" fmla="*/ 1438 w 2056"/>
              <a:gd name="T107" fmla="*/ 1234 h 2371"/>
              <a:gd name="T108" fmla="*/ 1610 w 2056"/>
              <a:gd name="T109" fmla="*/ 1038 h 2371"/>
              <a:gd name="T110" fmla="*/ 1287 w 2056"/>
              <a:gd name="T111" fmla="*/ 1073 h 2371"/>
              <a:gd name="T112" fmla="*/ 1419 w 2056"/>
              <a:gd name="T113" fmla="*/ 776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56" h="2371">
                <a:moveTo>
                  <a:pt x="1240" y="146"/>
                </a:moveTo>
                <a:lnTo>
                  <a:pt x="1240" y="345"/>
                </a:lnTo>
                <a:lnTo>
                  <a:pt x="1240" y="351"/>
                </a:lnTo>
                <a:lnTo>
                  <a:pt x="1247" y="348"/>
                </a:lnTo>
                <a:lnTo>
                  <a:pt x="1419" y="249"/>
                </a:lnTo>
                <a:lnTo>
                  <a:pt x="1438" y="237"/>
                </a:lnTo>
                <a:lnTo>
                  <a:pt x="1459" y="249"/>
                </a:lnTo>
                <a:lnTo>
                  <a:pt x="1631" y="348"/>
                </a:lnTo>
                <a:lnTo>
                  <a:pt x="1652" y="360"/>
                </a:lnTo>
                <a:lnTo>
                  <a:pt x="1652" y="384"/>
                </a:lnTo>
                <a:lnTo>
                  <a:pt x="1652" y="580"/>
                </a:lnTo>
                <a:lnTo>
                  <a:pt x="1822" y="482"/>
                </a:lnTo>
                <a:lnTo>
                  <a:pt x="1842" y="470"/>
                </a:lnTo>
                <a:lnTo>
                  <a:pt x="1863" y="482"/>
                </a:lnTo>
                <a:lnTo>
                  <a:pt x="2035" y="581"/>
                </a:lnTo>
                <a:lnTo>
                  <a:pt x="2056" y="593"/>
                </a:lnTo>
                <a:lnTo>
                  <a:pt x="2056" y="617"/>
                </a:lnTo>
                <a:lnTo>
                  <a:pt x="2056" y="815"/>
                </a:lnTo>
                <a:lnTo>
                  <a:pt x="2056" y="839"/>
                </a:lnTo>
                <a:lnTo>
                  <a:pt x="2035" y="850"/>
                </a:lnTo>
                <a:lnTo>
                  <a:pt x="1863" y="950"/>
                </a:lnTo>
                <a:lnTo>
                  <a:pt x="1861" y="951"/>
                </a:lnTo>
                <a:lnTo>
                  <a:pt x="1863" y="952"/>
                </a:lnTo>
                <a:lnTo>
                  <a:pt x="2035" y="1052"/>
                </a:lnTo>
                <a:lnTo>
                  <a:pt x="2056" y="1063"/>
                </a:lnTo>
                <a:lnTo>
                  <a:pt x="2056" y="1087"/>
                </a:lnTo>
                <a:lnTo>
                  <a:pt x="2056" y="1285"/>
                </a:lnTo>
                <a:lnTo>
                  <a:pt x="2056" y="1309"/>
                </a:lnTo>
                <a:lnTo>
                  <a:pt x="2035" y="1321"/>
                </a:lnTo>
                <a:lnTo>
                  <a:pt x="1863" y="1420"/>
                </a:lnTo>
                <a:lnTo>
                  <a:pt x="1861" y="1421"/>
                </a:lnTo>
                <a:lnTo>
                  <a:pt x="1863" y="1423"/>
                </a:lnTo>
                <a:lnTo>
                  <a:pt x="2035" y="1522"/>
                </a:lnTo>
                <a:lnTo>
                  <a:pt x="2056" y="1534"/>
                </a:lnTo>
                <a:lnTo>
                  <a:pt x="2056" y="1557"/>
                </a:lnTo>
                <a:lnTo>
                  <a:pt x="2056" y="1756"/>
                </a:lnTo>
                <a:lnTo>
                  <a:pt x="2056" y="1779"/>
                </a:lnTo>
                <a:lnTo>
                  <a:pt x="2035" y="1790"/>
                </a:lnTo>
                <a:lnTo>
                  <a:pt x="1863" y="1889"/>
                </a:lnTo>
                <a:lnTo>
                  <a:pt x="1842" y="1901"/>
                </a:lnTo>
                <a:lnTo>
                  <a:pt x="1823" y="1889"/>
                </a:lnTo>
                <a:lnTo>
                  <a:pt x="1652" y="1792"/>
                </a:lnTo>
                <a:lnTo>
                  <a:pt x="1652" y="1988"/>
                </a:lnTo>
                <a:lnTo>
                  <a:pt x="1652" y="2011"/>
                </a:lnTo>
                <a:lnTo>
                  <a:pt x="1631" y="2023"/>
                </a:lnTo>
                <a:lnTo>
                  <a:pt x="1459" y="2122"/>
                </a:lnTo>
                <a:lnTo>
                  <a:pt x="1438" y="2134"/>
                </a:lnTo>
                <a:lnTo>
                  <a:pt x="1419" y="2122"/>
                </a:lnTo>
                <a:lnTo>
                  <a:pt x="1247" y="2023"/>
                </a:lnTo>
                <a:lnTo>
                  <a:pt x="1240" y="2020"/>
                </a:lnTo>
                <a:lnTo>
                  <a:pt x="1240" y="2028"/>
                </a:lnTo>
                <a:lnTo>
                  <a:pt x="1240" y="2226"/>
                </a:lnTo>
                <a:lnTo>
                  <a:pt x="1240" y="2250"/>
                </a:lnTo>
                <a:lnTo>
                  <a:pt x="1220" y="2260"/>
                </a:lnTo>
                <a:lnTo>
                  <a:pt x="1048" y="2360"/>
                </a:lnTo>
                <a:lnTo>
                  <a:pt x="1028" y="2371"/>
                </a:lnTo>
                <a:lnTo>
                  <a:pt x="1007" y="2360"/>
                </a:lnTo>
                <a:lnTo>
                  <a:pt x="836" y="2260"/>
                </a:lnTo>
                <a:lnTo>
                  <a:pt x="815" y="2248"/>
                </a:lnTo>
                <a:lnTo>
                  <a:pt x="815" y="2226"/>
                </a:lnTo>
                <a:lnTo>
                  <a:pt x="815" y="2028"/>
                </a:lnTo>
                <a:lnTo>
                  <a:pt x="815" y="2004"/>
                </a:lnTo>
                <a:lnTo>
                  <a:pt x="836" y="1992"/>
                </a:lnTo>
                <a:lnTo>
                  <a:pt x="1007" y="1893"/>
                </a:lnTo>
                <a:lnTo>
                  <a:pt x="1028" y="1881"/>
                </a:lnTo>
                <a:lnTo>
                  <a:pt x="1048" y="1893"/>
                </a:lnTo>
                <a:lnTo>
                  <a:pt x="1220" y="1992"/>
                </a:lnTo>
                <a:lnTo>
                  <a:pt x="1226" y="1995"/>
                </a:lnTo>
                <a:lnTo>
                  <a:pt x="1226" y="1988"/>
                </a:lnTo>
                <a:lnTo>
                  <a:pt x="1226" y="1789"/>
                </a:lnTo>
                <a:lnTo>
                  <a:pt x="1226" y="1767"/>
                </a:lnTo>
                <a:lnTo>
                  <a:pt x="1247" y="1755"/>
                </a:lnTo>
                <a:lnTo>
                  <a:pt x="1419" y="1656"/>
                </a:lnTo>
                <a:lnTo>
                  <a:pt x="1438" y="1644"/>
                </a:lnTo>
                <a:lnTo>
                  <a:pt x="1459" y="1656"/>
                </a:lnTo>
                <a:lnTo>
                  <a:pt x="1630" y="1753"/>
                </a:lnTo>
                <a:lnTo>
                  <a:pt x="1630" y="1557"/>
                </a:lnTo>
                <a:lnTo>
                  <a:pt x="1630" y="1534"/>
                </a:lnTo>
                <a:lnTo>
                  <a:pt x="1650" y="1522"/>
                </a:lnTo>
                <a:lnTo>
                  <a:pt x="1822" y="1423"/>
                </a:lnTo>
                <a:lnTo>
                  <a:pt x="1825" y="1421"/>
                </a:lnTo>
                <a:lnTo>
                  <a:pt x="1822" y="1420"/>
                </a:lnTo>
                <a:lnTo>
                  <a:pt x="1650" y="1321"/>
                </a:lnTo>
                <a:lnTo>
                  <a:pt x="1630" y="1309"/>
                </a:lnTo>
                <a:lnTo>
                  <a:pt x="1630" y="1285"/>
                </a:lnTo>
                <a:lnTo>
                  <a:pt x="1630" y="1087"/>
                </a:lnTo>
                <a:lnTo>
                  <a:pt x="1630" y="1063"/>
                </a:lnTo>
                <a:lnTo>
                  <a:pt x="1651" y="1052"/>
                </a:lnTo>
                <a:lnTo>
                  <a:pt x="1823" y="952"/>
                </a:lnTo>
                <a:lnTo>
                  <a:pt x="1825" y="951"/>
                </a:lnTo>
                <a:lnTo>
                  <a:pt x="1822" y="950"/>
                </a:lnTo>
                <a:lnTo>
                  <a:pt x="1650" y="850"/>
                </a:lnTo>
                <a:lnTo>
                  <a:pt x="1630" y="839"/>
                </a:lnTo>
                <a:lnTo>
                  <a:pt x="1630" y="815"/>
                </a:lnTo>
                <a:lnTo>
                  <a:pt x="1630" y="618"/>
                </a:lnTo>
                <a:lnTo>
                  <a:pt x="1459" y="716"/>
                </a:lnTo>
                <a:lnTo>
                  <a:pt x="1438" y="728"/>
                </a:lnTo>
                <a:lnTo>
                  <a:pt x="1419" y="716"/>
                </a:lnTo>
                <a:lnTo>
                  <a:pt x="1247" y="617"/>
                </a:lnTo>
                <a:lnTo>
                  <a:pt x="1226" y="605"/>
                </a:lnTo>
                <a:lnTo>
                  <a:pt x="1226" y="582"/>
                </a:lnTo>
                <a:lnTo>
                  <a:pt x="1226" y="384"/>
                </a:lnTo>
                <a:lnTo>
                  <a:pt x="1226" y="376"/>
                </a:lnTo>
                <a:lnTo>
                  <a:pt x="1220" y="380"/>
                </a:lnTo>
                <a:lnTo>
                  <a:pt x="1048" y="479"/>
                </a:lnTo>
                <a:lnTo>
                  <a:pt x="1028" y="491"/>
                </a:lnTo>
                <a:lnTo>
                  <a:pt x="1007" y="479"/>
                </a:lnTo>
                <a:lnTo>
                  <a:pt x="836" y="380"/>
                </a:lnTo>
                <a:lnTo>
                  <a:pt x="815" y="368"/>
                </a:lnTo>
                <a:lnTo>
                  <a:pt x="815" y="345"/>
                </a:lnTo>
                <a:lnTo>
                  <a:pt x="815" y="146"/>
                </a:lnTo>
                <a:lnTo>
                  <a:pt x="815" y="123"/>
                </a:lnTo>
                <a:lnTo>
                  <a:pt x="836" y="111"/>
                </a:lnTo>
                <a:lnTo>
                  <a:pt x="1007" y="12"/>
                </a:lnTo>
                <a:lnTo>
                  <a:pt x="1028" y="0"/>
                </a:lnTo>
                <a:lnTo>
                  <a:pt x="1048" y="12"/>
                </a:lnTo>
                <a:lnTo>
                  <a:pt x="1220" y="111"/>
                </a:lnTo>
                <a:lnTo>
                  <a:pt x="1240" y="123"/>
                </a:lnTo>
                <a:lnTo>
                  <a:pt x="1240" y="146"/>
                </a:lnTo>
                <a:close/>
                <a:moveTo>
                  <a:pt x="305" y="1643"/>
                </a:moveTo>
                <a:lnTo>
                  <a:pt x="305" y="1772"/>
                </a:lnTo>
                <a:lnTo>
                  <a:pt x="305" y="1795"/>
                </a:lnTo>
                <a:lnTo>
                  <a:pt x="286" y="1807"/>
                </a:lnTo>
                <a:lnTo>
                  <a:pt x="173" y="1872"/>
                </a:lnTo>
                <a:lnTo>
                  <a:pt x="153" y="1884"/>
                </a:lnTo>
                <a:lnTo>
                  <a:pt x="132" y="1872"/>
                </a:lnTo>
                <a:lnTo>
                  <a:pt x="20" y="1807"/>
                </a:lnTo>
                <a:lnTo>
                  <a:pt x="0" y="1795"/>
                </a:lnTo>
                <a:lnTo>
                  <a:pt x="0" y="1772"/>
                </a:lnTo>
                <a:lnTo>
                  <a:pt x="0" y="1643"/>
                </a:lnTo>
                <a:lnTo>
                  <a:pt x="0" y="1619"/>
                </a:lnTo>
                <a:lnTo>
                  <a:pt x="20" y="1608"/>
                </a:lnTo>
                <a:lnTo>
                  <a:pt x="132" y="1542"/>
                </a:lnTo>
                <a:lnTo>
                  <a:pt x="153" y="1531"/>
                </a:lnTo>
                <a:lnTo>
                  <a:pt x="173" y="1542"/>
                </a:lnTo>
                <a:lnTo>
                  <a:pt x="286" y="1608"/>
                </a:lnTo>
                <a:lnTo>
                  <a:pt x="305" y="1619"/>
                </a:lnTo>
                <a:lnTo>
                  <a:pt x="305" y="1643"/>
                </a:lnTo>
                <a:close/>
                <a:moveTo>
                  <a:pt x="757" y="1820"/>
                </a:moveTo>
                <a:lnTo>
                  <a:pt x="757" y="1982"/>
                </a:lnTo>
                <a:lnTo>
                  <a:pt x="757" y="2006"/>
                </a:lnTo>
                <a:lnTo>
                  <a:pt x="736" y="2018"/>
                </a:lnTo>
                <a:lnTo>
                  <a:pt x="595" y="2098"/>
                </a:lnTo>
                <a:lnTo>
                  <a:pt x="575" y="2110"/>
                </a:lnTo>
                <a:lnTo>
                  <a:pt x="555" y="2098"/>
                </a:lnTo>
                <a:lnTo>
                  <a:pt x="413" y="2018"/>
                </a:lnTo>
                <a:lnTo>
                  <a:pt x="394" y="2006"/>
                </a:lnTo>
                <a:lnTo>
                  <a:pt x="394" y="1982"/>
                </a:lnTo>
                <a:lnTo>
                  <a:pt x="394" y="1820"/>
                </a:lnTo>
                <a:lnTo>
                  <a:pt x="394" y="1796"/>
                </a:lnTo>
                <a:lnTo>
                  <a:pt x="413" y="1784"/>
                </a:lnTo>
                <a:lnTo>
                  <a:pt x="555" y="1702"/>
                </a:lnTo>
                <a:lnTo>
                  <a:pt x="575" y="1691"/>
                </a:lnTo>
                <a:lnTo>
                  <a:pt x="595" y="1702"/>
                </a:lnTo>
                <a:lnTo>
                  <a:pt x="736" y="1784"/>
                </a:lnTo>
                <a:lnTo>
                  <a:pt x="757" y="1796"/>
                </a:lnTo>
                <a:lnTo>
                  <a:pt x="757" y="1820"/>
                </a:lnTo>
                <a:close/>
                <a:moveTo>
                  <a:pt x="241" y="597"/>
                </a:moveTo>
                <a:lnTo>
                  <a:pt x="241" y="690"/>
                </a:lnTo>
                <a:lnTo>
                  <a:pt x="241" y="714"/>
                </a:lnTo>
                <a:lnTo>
                  <a:pt x="221" y="724"/>
                </a:lnTo>
                <a:lnTo>
                  <a:pt x="141" y="771"/>
                </a:lnTo>
                <a:lnTo>
                  <a:pt x="120" y="782"/>
                </a:lnTo>
                <a:lnTo>
                  <a:pt x="100" y="771"/>
                </a:lnTo>
                <a:lnTo>
                  <a:pt x="20" y="724"/>
                </a:lnTo>
                <a:lnTo>
                  <a:pt x="0" y="714"/>
                </a:lnTo>
                <a:lnTo>
                  <a:pt x="0" y="690"/>
                </a:lnTo>
                <a:lnTo>
                  <a:pt x="0" y="597"/>
                </a:lnTo>
                <a:lnTo>
                  <a:pt x="0" y="574"/>
                </a:lnTo>
                <a:lnTo>
                  <a:pt x="20" y="562"/>
                </a:lnTo>
                <a:lnTo>
                  <a:pt x="100" y="517"/>
                </a:lnTo>
                <a:lnTo>
                  <a:pt x="120" y="505"/>
                </a:lnTo>
                <a:lnTo>
                  <a:pt x="141" y="517"/>
                </a:lnTo>
                <a:lnTo>
                  <a:pt x="221" y="562"/>
                </a:lnTo>
                <a:lnTo>
                  <a:pt x="241" y="574"/>
                </a:lnTo>
                <a:lnTo>
                  <a:pt x="241" y="597"/>
                </a:lnTo>
                <a:close/>
                <a:moveTo>
                  <a:pt x="757" y="389"/>
                </a:moveTo>
                <a:lnTo>
                  <a:pt x="757" y="553"/>
                </a:lnTo>
                <a:lnTo>
                  <a:pt x="757" y="575"/>
                </a:lnTo>
                <a:lnTo>
                  <a:pt x="736" y="587"/>
                </a:lnTo>
                <a:lnTo>
                  <a:pt x="595" y="669"/>
                </a:lnTo>
                <a:lnTo>
                  <a:pt x="575" y="681"/>
                </a:lnTo>
                <a:lnTo>
                  <a:pt x="555" y="669"/>
                </a:lnTo>
                <a:lnTo>
                  <a:pt x="413" y="587"/>
                </a:lnTo>
                <a:lnTo>
                  <a:pt x="394" y="575"/>
                </a:lnTo>
                <a:lnTo>
                  <a:pt x="394" y="553"/>
                </a:lnTo>
                <a:lnTo>
                  <a:pt x="394" y="389"/>
                </a:lnTo>
                <a:lnTo>
                  <a:pt x="394" y="367"/>
                </a:lnTo>
                <a:lnTo>
                  <a:pt x="413" y="355"/>
                </a:lnTo>
                <a:lnTo>
                  <a:pt x="555" y="273"/>
                </a:lnTo>
                <a:lnTo>
                  <a:pt x="575" y="261"/>
                </a:lnTo>
                <a:lnTo>
                  <a:pt x="595" y="273"/>
                </a:lnTo>
                <a:lnTo>
                  <a:pt x="736" y="355"/>
                </a:lnTo>
                <a:lnTo>
                  <a:pt x="757" y="367"/>
                </a:lnTo>
                <a:lnTo>
                  <a:pt x="757" y="389"/>
                </a:lnTo>
                <a:close/>
                <a:moveTo>
                  <a:pt x="1193" y="1118"/>
                </a:moveTo>
                <a:lnTo>
                  <a:pt x="1193" y="1254"/>
                </a:lnTo>
                <a:lnTo>
                  <a:pt x="1193" y="1277"/>
                </a:lnTo>
                <a:lnTo>
                  <a:pt x="1172" y="1289"/>
                </a:lnTo>
                <a:lnTo>
                  <a:pt x="1053" y="1358"/>
                </a:lnTo>
                <a:lnTo>
                  <a:pt x="1034" y="1368"/>
                </a:lnTo>
                <a:lnTo>
                  <a:pt x="1013" y="1358"/>
                </a:lnTo>
                <a:lnTo>
                  <a:pt x="895" y="1289"/>
                </a:lnTo>
                <a:lnTo>
                  <a:pt x="875" y="1277"/>
                </a:lnTo>
                <a:lnTo>
                  <a:pt x="875" y="1254"/>
                </a:lnTo>
                <a:lnTo>
                  <a:pt x="875" y="1118"/>
                </a:lnTo>
                <a:lnTo>
                  <a:pt x="875" y="1094"/>
                </a:lnTo>
                <a:lnTo>
                  <a:pt x="895" y="1082"/>
                </a:lnTo>
                <a:lnTo>
                  <a:pt x="1013" y="1015"/>
                </a:lnTo>
                <a:lnTo>
                  <a:pt x="1034" y="1003"/>
                </a:lnTo>
                <a:lnTo>
                  <a:pt x="1054" y="1015"/>
                </a:lnTo>
                <a:lnTo>
                  <a:pt x="1172" y="1082"/>
                </a:lnTo>
                <a:lnTo>
                  <a:pt x="1193" y="1094"/>
                </a:lnTo>
                <a:lnTo>
                  <a:pt x="1193" y="1118"/>
                </a:lnTo>
                <a:close/>
                <a:moveTo>
                  <a:pt x="1214" y="1575"/>
                </a:moveTo>
                <a:lnTo>
                  <a:pt x="1214" y="1737"/>
                </a:lnTo>
                <a:lnTo>
                  <a:pt x="1214" y="1761"/>
                </a:lnTo>
                <a:lnTo>
                  <a:pt x="1195" y="1772"/>
                </a:lnTo>
                <a:lnTo>
                  <a:pt x="1054" y="1854"/>
                </a:lnTo>
                <a:lnTo>
                  <a:pt x="1034" y="1866"/>
                </a:lnTo>
                <a:lnTo>
                  <a:pt x="1013" y="1854"/>
                </a:lnTo>
                <a:lnTo>
                  <a:pt x="873" y="1772"/>
                </a:lnTo>
                <a:lnTo>
                  <a:pt x="852" y="1761"/>
                </a:lnTo>
                <a:lnTo>
                  <a:pt x="852" y="1737"/>
                </a:lnTo>
                <a:lnTo>
                  <a:pt x="852" y="1575"/>
                </a:lnTo>
                <a:lnTo>
                  <a:pt x="852" y="1551"/>
                </a:lnTo>
                <a:lnTo>
                  <a:pt x="873" y="1540"/>
                </a:lnTo>
                <a:lnTo>
                  <a:pt x="1013" y="1459"/>
                </a:lnTo>
                <a:lnTo>
                  <a:pt x="1034" y="1447"/>
                </a:lnTo>
                <a:lnTo>
                  <a:pt x="1054" y="1459"/>
                </a:lnTo>
                <a:lnTo>
                  <a:pt x="1195" y="1540"/>
                </a:lnTo>
                <a:lnTo>
                  <a:pt x="1214" y="1551"/>
                </a:lnTo>
                <a:lnTo>
                  <a:pt x="1214" y="1575"/>
                </a:lnTo>
                <a:close/>
                <a:moveTo>
                  <a:pt x="1214" y="634"/>
                </a:moveTo>
                <a:lnTo>
                  <a:pt x="1214" y="796"/>
                </a:lnTo>
                <a:lnTo>
                  <a:pt x="1214" y="820"/>
                </a:lnTo>
                <a:lnTo>
                  <a:pt x="1195" y="832"/>
                </a:lnTo>
                <a:lnTo>
                  <a:pt x="1054" y="913"/>
                </a:lnTo>
                <a:lnTo>
                  <a:pt x="1034" y="925"/>
                </a:lnTo>
                <a:lnTo>
                  <a:pt x="1013" y="913"/>
                </a:lnTo>
                <a:lnTo>
                  <a:pt x="873" y="832"/>
                </a:lnTo>
                <a:lnTo>
                  <a:pt x="852" y="820"/>
                </a:lnTo>
                <a:lnTo>
                  <a:pt x="852" y="796"/>
                </a:lnTo>
                <a:lnTo>
                  <a:pt x="852" y="634"/>
                </a:lnTo>
                <a:lnTo>
                  <a:pt x="852" y="611"/>
                </a:lnTo>
                <a:lnTo>
                  <a:pt x="873" y="599"/>
                </a:lnTo>
                <a:lnTo>
                  <a:pt x="1013" y="519"/>
                </a:lnTo>
                <a:lnTo>
                  <a:pt x="1034" y="507"/>
                </a:lnTo>
                <a:lnTo>
                  <a:pt x="1053" y="519"/>
                </a:lnTo>
                <a:lnTo>
                  <a:pt x="1194" y="599"/>
                </a:lnTo>
                <a:lnTo>
                  <a:pt x="1214" y="611"/>
                </a:lnTo>
                <a:lnTo>
                  <a:pt x="1214" y="634"/>
                </a:lnTo>
                <a:close/>
                <a:moveTo>
                  <a:pt x="253" y="1137"/>
                </a:moveTo>
                <a:lnTo>
                  <a:pt x="253" y="1236"/>
                </a:lnTo>
                <a:lnTo>
                  <a:pt x="253" y="1259"/>
                </a:lnTo>
                <a:lnTo>
                  <a:pt x="233" y="1271"/>
                </a:lnTo>
                <a:lnTo>
                  <a:pt x="147" y="1321"/>
                </a:lnTo>
                <a:lnTo>
                  <a:pt x="127" y="1333"/>
                </a:lnTo>
                <a:lnTo>
                  <a:pt x="106" y="1321"/>
                </a:lnTo>
                <a:lnTo>
                  <a:pt x="20" y="1271"/>
                </a:lnTo>
                <a:lnTo>
                  <a:pt x="0" y="1259"/>
                </a:lnTo>
                <a:lnTo>
                  <a:pt x="0" y="1236"/>
                </a:lnTo>
                <a:lnTo>
                  <a:pt x="0" y="1137"/>
                </a:lnTo>
                <a:lnTo>
                  <a:pt x="0" y="1113"/>
                </a:lnTo>
                <a:lnTo>
                  <a:pt x="20" y="1101"/>
                </a:lnTo>
                <a:lnTo>
                  <a:pt x="106" y="1052"/>
                </a:lnTo>
                <a:lnTo>
                  <a:pt x="127" y="1040"/>
                </a:lnTo>
                <a:lnTo>
                  <a:pt x="148" y="1052"/>
                </a:lnTo>
                <a:lnTo>
                  <a:pt x="234" y="1101"/>
                </a:lnTo>
                <a:lnTo>
                  <a:pt x="253" y="1113"/>
                </a:lnTo>
                <a:lnTo>
                  <a:pt x="253" y="1137"/>
                </a:lnTo>
                <a:close/>
                <a:moveTo>
                  <a:pt x="719" y="1373"/>
                </a:moveTo>
                <a:lnTo>
                  <a:pt x="719" y="1491"/>
                </a:lnTo>
                <a:lnTo>
                  <a:pt x="719" y="1515"/>
                </a:lnTo>
                <a:lnTo>
                  <a:pt x="698" y="1526"/>
                </a:lnTo>
                <a:lnTo>
                  <a:pt x="595" y="1586"/>
                </a:lnTo>
                <a:lnTo>
                  <a:pt x="575" y="1598"/>
                </a:lnTo>
                <a:lnTo>
                  <a:pt x="555" y="1586"/>
                </a:lnTo>
                <a:lnTo>
                  <a:pt x="451" y="1526"/>
                </a:lnTo>
                <a:lnTo>
                  <a:pt x="432" y="1515"/>
                </a:lnTo>
                <a:lnTo>
                  <a:pt x="432" y="1491"/>
                </a:lnTo>
                <a:lnTo>
                  <a:pt x="432" y="1373"/>
                </a:lnTo>
                <a:lnTo>
                  <a:pt x="432" y="1349"/>
                </a:lnTo>
                <a:lnTo>
                  <a:pt x="451" y="1338"/>
                </a:lnTo>
                <a:lnTo>
                  <a:pt x="555" y="1278"/>
                </a:lnTo>
                <a:lnTo>
                  <a:pt x="575" y="1266"/>
                </a:lnTo>
                <a:lnTo>
                  <a:pt x="595" y="1278"/>
                </a:lnTo>
                <a:lnTo>
                  <a:pt x="698" y="1338"/>
                </a:lnTo>
                <a:lnTo>
                  <a:pt x="719" y="1349"/>
                </a:lnTo>
                <a:lnTo>
                  <a:pt x="719" y="1373"/>
                </a:lnTo>
                <a:close/>
                <a:moveTo>
                  <a:pt x="719" y="903"/>
                </a:moveTo>
                <a:lnTo>
                  <a:pt x="719" y="1021"/>
                </a:lnTo>
                <a:lnTo>
                  <a:pt x="719" y="1044"/>
                </a:lnTo>
                <a:lnTo>
                  <a:pt x="698" y="1056"/>
                </a:lnTo>
                <a:lnTo>
                  <a:pt x="595" y="1116"/>
                </a:lnTo>
                <a:lnTo>
                  <a:pt x="575" y="1127"/>
                </a:lnTo>
                <a:lnTo>
                  <a:pt x="555" y="1116"/>
                </a:lnTo>
                <a:lnTo>
                  <a:pt x="451" y="1056"/>
                </a:lnTo>
                <a:lnTo>
                  <a:pt x="432" y="1044"/>
                </a:lnTo>
                <a:lnTo>
                  <a:pt x="432" y="1021"/>
                </a:lnTo>
                <a:lnTo>
                  <a:pt x="432" y="903"/>
                </a:lnTo>
                <a:lnTo>
                  <a:pt x="432" y="879"/>
                </a:lnTo>
                <a:lnTo>
                  <a:pt x="451" y="867"/>
                </a:lnTo>
                <a:lnTo>
                  <a:pt x="555" y="808"/>
                </a:lnTo>
                <a:lnTo>
                  <a:pt x="575" y="796"/>
                </a:lnTo>
                <a:lnTo>
                  <a:pt x="595" y="808"/>
                </a:lnTo>
                <a:lnTo>
                  <a:pt x="698" y="867"/>
                </a:lnTo>
                <a:lnTo>
                  <a:pt x="719" y="879"/>
                </a:lnTo>
                <a:lnTo>
                  <a:pt x="719" y="903"/>
                </a:lnTo>
                <a:close/>
                <a:moveTo>
                  <a:pt x="1610" y="1356"/>
                </a:moveTo>
                <a:lnTo>
                  <a:pt x="1610" y="1508"/>
                </a:lnTo>
                <a:lnTo>
                  <a:pt x="1610" y="1532"/>
                </a:lnTo>
                <a:lnTo>
                  <a:pt x="1590" y="1544"/>
                </a:lnTo>
                <a:lnTo>
                  <a:pt x="1459" y="1619"/>
                </a:lnTo>
                <a:lnTo>
                  <a:pt x="1438" y="1631"/>
                </a:lnTo>
                <a:lnTo>
                  <a:pt x="1419" y="1619"/>
                </a:lnTo>
                <a:lnTo>
                  <a:pt x="1287" y="1544"/>
                </a:lnTo>
                <a:lnTo>
                  <a:pt x="1268" y="1532"/>
                </a:lnTo>
                <a:lnTo>
                  <a:pt x="1268" y="1508"/>
                </a:lnTo>
                <a:lnTo>
                  <a:pt x="1268" y="1356"/>
                </a:lnTo>
                <a:lnTo>
                  <a:pt x="1268" y="1333"/>
                </a:lnTo>
                <a:lnTo>
                  <a:pt x="1287" y="1322"/>
                </a:lnTo>
                <a:lnTo>
                  <a:pt x="1419" y="1246"/>
                </a:lnTo>
                <a:lnTo>
                  <a:pt x="1438" y="1234"/>
                </a:lnTo>
                <a:lnTo>
                  <a:pt x="1459" y="1246"/>
                </a:lnTo>
                <a:lnTo>
                  <a:pt x="1591" y="1322"/>
                </a:lnTo>
                <a:lnTo>
                  <a:pt x="1610" y="1333"/>
                </a:lnTo>
                <a:lnTo>
                  <a:pt x="1610" y="1356"/>
                </a:lnTo>
                <a:close/>
                <a:moveTo>
                  <a:pt x="1610" y="887"/>
                </a:moveTo>
                <a:lnTo>
                  <a:pt x="1610" y="1038"/>
                </a:lnTo>
                <a:lnTo>
                  <a:pt x="1610" y="1061"/>
                </a:lnTo>
                <a:lnTo>
                  <a:pt x="1591" y="1073"/>
                </a:lnTo>
                <a:lnTo>
                  <a:pt x="1459" y="1149"/>
                </a:lnTo>
                <a:lnTo>
                  <a:pt x="1438" y="1160"/>
                </a:lnTo>
                <a:lnTo>
                  <a:pt x="1419" y="1149"/>
                </a:lnTo>
                <a:lnTo>
                  <a:pt x="1287" y="1073"/>
                </a:lnTo>
                <a:lnTo>
                  <a:pt x="1267" y="1061"/>
                </a:lnTo>
                <a:lnTo>
                  <a:pt x="1267" y="1038"/>
                </a:lnTo>
                <a:lnTo>
                  <a:pt x="1267" y="887"/>
                </a:lnTo>
                <a:lnTo>
                  <a:pt x="1267" y="863"/>
                </a:lnTo>
                <a:lnTo>
                  <a:pt x="1287" y="851"/>
                </a:lnTo>
                <a:lnTo>
                  <a:pt x="1419" y="776"/>
                </a:lnTo>
                <a:lnTo>
                  <a:pt x="1438" y="764"/>
                </a:lnTo>
                <a:lnTo>
                  <a:pt x="1459" y="776"/>
                </a:lnTo>
                <a:lnTo>
                  <a:pt x="1591" y="851"/>
                </a:lnTo>
                <a:lnTo>
                  <a:pt x="1610" y="863"/>
                </a:lnTo>
                <a:lnTo>
                  <a:pt x="1610" y="8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7303904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asic Pag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43857" y="458938"/>
            <a:ext cx="12789502" cy="1230144"/>
          </a:xfrm>
          <a:prstGeom prst="rect">
            <a:avLst/>
          </a:prstGeom>
        </p:spPr>
        <p:txBody>
          <a:bodyPr lIns="91418" tIns="45709" rIns="91418" bIns="45709"/>
          <a:lstStyle>
            <a:lvl1pPr algn="l">
              <a:defRPr sz="7200" b="0" i="0">
                <a:latin typeface="Arial"/>
                <a:cs typeface="Arial"/>
              </a:defRPr>
            </a:lvl1pPr>
          </a:lstStyle>
          <a:p>
            <a:r>
              <a:rPr lang="en-AU" dirty="0"/>
              <a:t>Heading</a:t>
            </a:r>
            <a:endParaRPr lang="en-US" dirty="0"/>
          </a:p>
        </p:txBody>
      </p:sp>
      <p:pic>
        <p:nvPicPr>
          <p:cNvPr id="10" name="Picture 9" descr="DeakinDigital_Brand_Icon_RGB_Large.jp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15773400" y="102624"/>
            <a:ext cx="2415972" cy="2416345"/>
          </a:xfrm>
          <a:prstGeom prst="rect">
            <a:avLst/>
          </a:prstGeom>
        </p:spPr>
      </p:pic>
      <p:sp>
        <p:nvSpPr>
          <p:cNvPr id="3" name="Content Placeholder 2"/>
          <p:cNvSpPr>
            <a:spLocks noGrp="1"/>
          </p:cNvSpPr>
          <p:nvPr>
            <p:ph sz="quarter" idx="13"/>
          </p:nvPr>
        </p:nvSpPr>
        <p:spPr>
          <a:xfrm>
            <a:off x="743855" y="2377464"/>
            <a:ext cx="16978882" cy="6446245"/>
          </a:xfrm>
          <a:prstGeom prst="rect">
            <a:avLst/>
          </a:prstGeom>
        </p:spPr>
        <p:txBody>
          <a:bodyPr vert="horz" lIns="91418" tIns="45709" rIns="91418" bIns="45709"/>
          <a:lstStyle>
            <a:lvl1pPr>
              <a:defRPr sz="4800"/>
            </a:lvl1pPr>
            <a:lvl2pPr>
              <a:defRPr sz="4000"/>
            </a:lvl2pPr>
            <a:lvl3pPr>
              <a:defRPr sz="3600"/>
            </a:lvl3pPr>
            <a:lvl4pPr>
              <a:defRPr sz="3200"/>
            </a:lvl4pPr>
            <a:lvl5pPr>
              <a:defRPr sz="3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81479101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704850" y="603973"/>
            <a:ext cx="16878300" cy="1047913"/>
          </a:xfrm>
          <a:prstGeom prst="rect">
            <a:avLst/>
          </a:prstGeom>
        </p:spPr>
        <p:txBody>
          <a:bodyPr vert="horz" lIns="0" tIns="0" rIns="0" bIns="0" rtlCol="0" anchor="t" anchorCtr="0">
            <a:noAutofit/>
          </a:bodyPr>
          <a:lstStyle>
            <a:lvl1pPr>
              <a:defRPr sz="3000"/>
            </a:lvl1pPr>
          </a:lstStyle>
          <a:p>
            <a:r>
              <a:rPr lang="en-AU" noProof="0" dirty="0"/>
              <a:t>Click to edit Master title style</a:t>
            </a:r>
            <a:endParaRPr lang="en-AU"/>
          </a:p>
        </p:txBody>
      </p:sp>
      <p:sp>
        <p:nvSpPr>
          <p:cNvPr id="4" name="Content Placeholder 3"/>
          <p:cNvSpPr>
            <a:spLocks noGrp="1"/>
          </p:cNvSpPr>
          <p:nvPr>
            <p:ph sz="quarter" idx="15"/>
          </p:nvPr>
        </p:nvSpPr>
        <p:spPr>
          <a:xfrm>
            <a:off x="704850" y="2498317"/>
            <a:ext cx="16878300" cy="6951943"/>
          </a:xfrm>
          <a:prstGeom prst="rect">
            <a:avLst/>
          </a:prstGeom>
        </p:spPr>
        <p:txBody>
          <a:bodyPr/>
          <a:lstStyle/>
          <a:p>
            <a:pPr lvl="0"/>
            <a:r>
              <a:rPr lang="en-AU" noProof="0" dirty="0"/>
              <a:t>Click to edit Master text styles</a:t>
            </a:r>
            <a:endParaRPr lang="en-AU"/>
          </a:p>
          <a:p>
            <a:pPr lvl="1"/>
            <a:r>
              <a:rPr lang="en-AU" noProof="0" dirty="0"/>
              <a:t>Second level</a:t>
            </a:r>
            <a:endParaRPr lang="en-AU"/>
          </a:p>
          <a:p>
            <a:pPr lvl="2"/>
            <a:r>
              <a:rPr lang="en-AU" noProof="0" dirty="0"/>
              <a:t>Third level</a:t>
            </a:r>
            <a:endParaRPr lang="en-AU"/>
          </a:p>
          <a:p>
            <a:pPr lvl="3"/>
            <a:r>
              <a:rPr lang="en-AU" noProof="0" dirty="0"/>
              <a:t>Fourth level</a:t>
            </a:r>
            <a:endParaRPr lang="en-AU"/>
          </a:p>
          <a:p>
            <a:pPr lvl="4"/>
            <a:r>
              <a:rPr lang="en-AU" noProof="0" dirty="0"/>
              <a:t>Fifth level</a:t>
            </a:r>
            <a:endParaRPr lang="en-AU"/>
          </a:p>
        </p:txBody>
      </p:sp>
      <p:sp>
        <p:nvSpPr>
          <p:cNvPr id="9" name="Text Placeholder 8"/>
          <p:cNvSpPr>
            <a:spLocks noGrp="1"/>
          </p:cNvSpPr>
          <p:nvPr>
            <p:ph type="body" sz="quarter" idx="13" hasCustomPrompt="1"/>
          </p:nvPr>
        </p:nvSpPr>
        <p:spPr>
          <a:xfrm>
            <a:off x="704850" y="1105203"/>
            <a:ext cx="16878300" cy="1136058"/>
          </a:xfrm>
          <a:prstGeom prst="rect">
            <a:avLst/>
          </a:prstGeom>
        </p:spPr>
        <p:txBody>
          <a:bodyPr lIns="0" tIns="0" rIns="0" bIns="0">
            <a:noAutofit/>
          </a:bodyPr>
          <a:lstStyle>
            <a:lvl1pPr marL="0" indent="0">
              <a:buNone/>
              <a:defRPr sz="3000" b="0">
                <a:solidFill>
                  <a:srgbClr val="575757"/>
                </a:solidFill>
              </a:defRPr>
            </a:lvl1pPr>
          </a:lstStyle>
          <a:p>
            <a:pPr lvl="0"/>
            <a:r>
              <a:rPr lang="en-AU" noProof="0" dirty="0"/>
              <a:t>Click to add subtitle</a:t>
            </a:r>
            <a:endParaRPr lang="en-AU"/>
          </a:p>
        </p:txBody>
      </p:sp>
      <p:sp>
        <p:nvSpPr>
          <p:cNvPr id="2" name="Footer Placeholder"/>
          <p:cNvSpPr>
            <a:spLocks noGrp="1"/>
          </p:cNvSpPr>
          <p:nvPr>
            <p:ph type="ftr" sz="quarter" idx="14"/>
          </p:nvPr>
        </p:nvSpPr>
        <p:spPr>
          <a:xfrm>
            <a:off x="9277350" y="9716998"/>
            <a:ext cx="6805089" cy="366771"/>
          </a:xfrm>
          <a:prstGeom prst="rect">
            <a:avLst/>
          </a:prstGeom>
        </p:spPr>
        <p:txBody>
          <a:bodyPr/>
          <a:lstStyle/>
          <a:p>
            <a:endParaRPr lang="en-AU" dirty="0"/>
          </a:p>
        </p:txBody>
      </p:sp>
      <p:sp>
        <p:nvSpPr>
          <p:cNvPr id="6" name="TextBox 5">
            <a:extLst>
              <a:ext uri="{FF2B5EF4-FFF2-40B4-BE49-F238E27FC236}">
                <a16:creationId xmlns:a16="http://schemas.microsoft.com/office/drawing/2014/main" id="{3438CD05-748B-48D1-876E-CFD986C36C15}"/>
              </a:ext>
            </a:extLst>
          </p:cNvPr>
          <p:cNvSpPr txBox="1"/>
          <p:nvPr userDrawn="1"/>
        </p:nvSpPr>
        <p:spPr>
          <a:xfrm>
            <a:off x="16624300" y="9730113"/>
            <a:ext cx="510076" cy="369332"/>
          </a:xfrm>
          <a:prstGeom prst="rect">
            <a:avLst/>
          </a:prstGeom>
          <a:noFill/>
        </p:spPr>
        <p:txBody>
          <a:bodyPr wrap="none" rtlCol="0">
            <a:spAutoFit/>
          </a:bodyPr>
          <a:lstStyle/>
          <a:p>
            <a:fld id="{2A049D70-9CD1-4F6A-A241-8D39124EBC2A}" type="slidenum">
              <a:rPr lang="en-AU" smtClean="0">
                <a:solidFill>
                  <a:schemeClr val="tx1">
                    <a:lumMod val="50000"/>
                    <a:lumOff val="50000"/>
                  </a:schemeClr>
                </a:solidFill>
                <a:latin typeface="Gotham Light" pitchFamily="50" charset="0"/>
                <a:cs typeface="Gotham Light" pitchFamily="50" charset="0"/>
              </a:rPr>
              <a:t>‹#›</a:t>
            </a:fld>
            <a:endParaRPr lang="en-AU" dirty="0">
              <a:solidFill>
                <a:schemeClr val="tx1">
                  <a:lumMod val="50000"/>
                  <a:lumOff val="50000"/>
                </a:schemeClr>
              </a:solidFill>
              <a:latin typeface="Gotham Light" pitchFamily="50" charset="0"/>
              <a:cs typeface="Gotham Light" pitchFamily="50" charset="0"/>
            </a:endParaRPr>
          </a:p>
        </p:txBody>
      </p:sp>
    </p:spTree>
    <p:extLst>
      <p:ext uri="{BB962C8B-B14F-4D97-AF65-F5344CB8AC3E}">
        <p14:creationId xmlns:p14="http://schemas.microsoft.com/office/powerpoint/2010/main" val="17435429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6047561" y="1142213"/>
            <a:ext cx="6192877" cy="4174456"/>
          </a:xfrm>
          <a:custGeom>
            <a:avLst/>
            <a:gdLst>
              <a:gd name="T0" fmla="*/ 2122 w 3242"/>
              <a:gd name="T1" fmla="*/ 1681 h 2182"/>
              <a:gd name="T2" fmla="*/ 2769 w 3242"/>
              <a:gd name="T3" fmla="*/ 1091 h 2182"/>
              <a:gd name="T4" fmla="*/ 2122 w 3242"/>
              <a:gd name="T5" fmla="*/ 500 h 2182"/>
              <a:gd name="T6" fmla="*/ 2713 w 3242"/>
              <a:gd name="T7" fmla="*/ 1091 h 2182"/>
              <a:gd name="T8" fmla="*/ 1621 w 3242"/>
              <a:gd name="T9" fmla="*/ 1000 h 2182"/>
              <a:gd name="T10" fmla="*/ 1621 w 3242"/>
              <a:gd name="T11" fmla="*/ 1181 h 2182"/>
              <a:gd name="T12" fmla="*/ 1621 w 3242"/>
              <a:gd name="T13" fmla="*/ 1000 h 2182"/>
              <a:gd name="T14" fmla="*/ 586 w 3242"/>
              <a:gd name="T15" fmla="*/ 1147 h 2182"/>
              <a:gd name="T16" fmla="*/ 586 w 3242"/>
              <a:gd name="T17" fmla="*/ 1034 h 2182"/>
              <a:gd name="T18" fmla="*/ 1091 w 3242"/>
              <a:gd name="T19" fmla="*/ 472 h 2182"/>
              <a:gd name="T20" fmla="*/ 1091 w 3242"/>
              <a:gd name="T21" fmla="*/ 1709 h 2182"/>
              <a:gd name="T22" fmla="*/ 1885 w 3242"/>
              <a:gd name="T23" fmla="*/ 264 h 2182"/>
              <a:gd name="T24" fmla="*/ 2150 w 3242"/>
              <a:gd name="T25" fmla="*/ 0 h 2182"/>
              <a:gd name="T26" fmla="*/ 3185 w 3242"/>
              <a:gd name="T27" fmla="*/ 1034 h 2182"/>
              <a:gd name="T28" fmla="*/ 3185 w 3242"/>
              <a:gd name="T29" fmla="*/ 1147 h 2182"/>
              <a:gd name="T30" fmla="*/ 2150 w 3242"/>
              <a:gd name="T31" fmla="*/ 2182 h 2182"/>
              <a:gd name="T32" fmla="*/ 1116 w 3242"/>
              <a:gd name="T33" fmla="*/ 1147 h 2182"/>
              <a:gd name="T34" fmla="*/ 1116 w 3242"/>
              <a:gd name="T35" fmla="*/ 1034 h 2182"/>
              <a:gd name="T36" fmla="*/ 1356 w 3242"/>
              <a:gd name="T37" fmla="*/ 736 h 2182"/>
              <a:gd name="T38" fmla="*/ 1798 w 3242"/>
              <a:gd name="T39" fmla="*/ 1890 h 2182"/>
              <a:gd name="T40" fmla="*/ 1798 w 3242"/>
              <a:gd name="T41" fmla="*/ 2003 h 2182"/>
              <a:gd name="T42" fmla="*/ 1621 w 3242"/>
              <a:gd name="T43" fmla="*/ 2182 h 2182"/>
              <a:gd name="T44" fmla="*/ 1356 w 3242"/>
              <a:gd name="T45" fmla="*/ 1916 h 2182"/>
              <a:gd name="T46" fmla="*/ 1091 w 3242"/>
              <a:gd name="T47" fmla="*/ 2182 h 2182"/>
              <a:gd name="T48" fmla="*/ 57 w 3242"/>
              <a:gd name="T49" fmla="*/ 1147 h 2182"/>
              <a:gd name="T50" fmla="*/ 57 w 3242"/>
              <a:gd name="T51" fmla="*/ 1034 h 2182"/>
              <a:gd name="T52" fmla="*/ 1091 w 3242"/>
              <a:gd name="T53" fmla="*/ 0 h 2182"/>
              <a:gd name="T54" fmla="*/ 2126 w 3242"/>
              <a:gd name="T55" fmla="*/ 1034 h 2182"/>
              <a:gd name="T56" fmla="*/ 2126 w 3242"/>
              <a:gd name="T57" fmla="*/ 1147 h 2182"/>
              <a:gd name="T58" fmla="*/ 1885 w 3242"/>
              <a:gd name="T59" fmla="*/ 1445 h 2182"/>
              <a:gd name="T60" fmla="*/ 1446 w 3242"/>
              <a:gd name="T61" fmla="*/ 288 h 2182"/>
              <a:gd name="T62" fmla="*/ 1446 w 3242"/>
              <a:gd name="T63" fmla="*/ 175 h 2182"/>
              <a:gd name="T64" fmla="*/ 1621 w 3242"/>
              <a:gd name="T65" fmla="*/ 0 h 2182"/>
              <a:gd name="T66" fmla="*/ 1885 w 3242"/>
              <a:gd name="T67" fmla="*/ 264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42" h="2182">
                <a:moveTo>
                  <a:pt x="2655" y="1147"/>
                </a:moveTo>
                <a:lnTo>
                  <a:pt x="2122" y="1681"/>
                </a:lnTo>
                <a:lnTo>
                  <a:pt x="2150" y="1709"/>
                </a:lnTo>
                <a:lnTo>
                  <a:pt x="2769" y="1091"/>
                </a:lnTo>
                <a:lnTo>
                  <a:pt x="2150" y="472"/>
                </a:lnTo>
                <a:lnTo>
                  <a:pt x="2122" y="500"/>
                </a:lnTo>
                <a:lnTo>
                  <a:pt x="2655" y="1034"/>
                </a:lnTo>
                <a:lnTo>
                  <a:pt x="2713" y="1091"/>
                </a:lnTo>
                <a:lnTo>
                  <a:pt x="2655" y="1147"/>
                </a:lnTo>
                <a:close/>
                <a:moveTo>
                  <a:pt x="1621" y="1000"/>
                </a:moveTo>
                <a:lnTo>
                  <a:pt x="1531" y="1091"/>
                </a:lnTo>
                <a:lnTo>
                  <a:pt x="1621" y="1181"/>
                </a:lnTo>
                <a:lnTo>
                  <a:pt x="1711" y="1091"/>
                </a:lnTo>
                <a:lnTo>
                  <a:pt x="1621" y="1000"/>
                </a:lnTo>
                <a:close/>
                <a:moveTo>
                  <a:pt x="1120" y="1681"/>
                </a:moveTo>
                <a:lnTo>
                  <a:pt x="586" y="1147"/>
                </a:lnTo>
                <a:lnTo>
                  <a:pt x="529" y="1091"/>
                </a:lnTo>
                <a:lnTo>
                  <a:pt x="586" y="1034"/>
                </a:lnTo>
                <a:lnTo>
                  <a:pt x="1120" y="500"/>
                </a:lnTo>
                <a:lnTo>
                  <a:pt x="1091" y="472"/>
                </a:lnTo>
                <a:lnTo>
                  <a:pt x="471" y="1091"/>
                </a:lnTo>
                <a:lnTo>
                  <a:pt x="1091" y="1709"/>
                </a:lnTo>
                <a:lnTo>
                  <a:pt x="1120" y="1681"/>
                </a:lnTo>
                <a:close/>
                <a:moveTo>
                  <a:pt x="1885" y="264"/>
                </a:moveTo>
                <a:lnTo>
                  <a:pt x="2093" y="56"/>
                </a:lnTo>
                <a:lnTo>
                  <a:pt x="2150" y="0"/>
                </a:lnTo>
                <a:lnTo>
                  <a:pt x="2208" y="56"/>
                </a:lnTo>
                <a:lnTo>
                  <a:pt x="3185" y="1034"/>
                </a:lnTo>
                <a:lnTo>
                  <a:pt x="3242" y="1091"/>
                </a:lnTo>
                <a:lnTo>
                  <a:pt x="3185" y="1147"/>
                </a:lnTo>
                <a:lnTo>
                  <a:pt x="2208" y="2124"/>
                </a:lnTo>
                <a:lnTo>
                  <a:pt x="2150" y="2182"/>
                </a:lnTo>
                <a:lnTo>
                  <a:pt x="2093" y="2124"/>
                </a:lnTo>
                <a:lnTo>
                  <a:pt x="1116" y="1147"/>
                </a:lnTo>
                <a:lnTo>
                  <a:pt x="1058" y="1091"/>
                </a:lnTo>
                <a:lnTo>
                  <a:pt x="1116" y="1034"/>
                </a:lnTo>
                <a:lnTo>
                  <a:pt x="1385" y="764"/>
                </a:lnTo>
                <a:lnTo>
                  <a:pt x="1356" y="736"/>
                </a:lnTo>
                <a:lnTo>
                  <a:pt x="1002" y="1091"/>
                </a:lnTo>
                <a:lnTo>
                  <a:pt x="1798" y="1890"/>
                </a:lnTo>
                <a:lnTo>
                  <a:pt x="1856" y="1947"/>
                </a:lnTo>
                <a:lnTo>
                  <a:pt x="1798" y="2003"/>
                </a:lnTo>
                <a:lnTo>
                  <a:pt x="1677" y="2124"/>
                </a:lnTo>
                <a:lnTo>
                  <a:pt x="1621" y="2182"/>
                </a:lnTo>
                <a:lnTo>
                  <a:pt x="1563" y="2124"/>
                </a:lnTo>
                <a:lnTo>
                  <a:pt x="1356" y="1916"/>
                </a:lnTo>
                <a:lnTo>
                  <a:pt x="1148" y="2124"/>
                </a:lnTo>
                <a:lnTo>
                  <a:pt x="1091" y="2182"/>
                </a:lnTo>
                <a:lnTo>
                  <a:pt x="1034" y="2124"/>
                </a:lnTo>
                <a:lnTo>
                  <a:pt x="57" y="1147"/>
                </a:lnTo>
                <a:lnTo>
                  <a:pt x="0" y="1091"/>
                </a:lnTo>
                <a:lnTo>
                  <a:pt x="57" y="1034"/>
                </a:lnTo>
                <a:lnTo>
                  <a:pt x="1034" y="56"/>
                </a:lnTo>
                <a:lnTo>
                  <a:pt x="1091" y="0"/>
                </a:lnTo>
                <a:lnTo>
                  <a:pt x="1148" y="56"/>
                </a:lnTo>
                <a:lnTo>
                  <a:pt x="2126" y="1034"/>
                </a:lnTo>
                <a:lnTo>
                  <a:pt x="2182" y="1091"/>
                </a:lnTo>
                <a:lnTo>
                  <a:pt x="2126" y="1147"/>
                </a:lnTo>
                <a:lnTo>
                  <a:pt x="1857" y="1416"/>
                </a:lnTo>
                <a:lnTo>
                  <a:pt x="1885" y="1445"/>
                </a:lnTo>
                <a:lnTo>
                  <a:pt x="2240" y="1089"/>
                </a:lnTo>
                <a:lnTo>
                  <a:pt x="1446" y="288"/>
                </a:lnTo>
                <a:lnTo>
                  <a:pt x="1389" y="231"/>
                </a:lnTo>
                <a:lnTo>
                  <a:pt x="1446" y="175"/>
                </a:lnTo>
                <a:lnTo>
                  <a:pt x="1563" y="56"/>
                </a:lnTo>
                <a:lnTo>
                  <a:pt x="1621" y="0"/>
                </a:lnTo>
                <a:lnTo>
                  <a:pt x="1677" y="56"/>
                </a:lnTo>
                <a:lnTo>
                  <a:pt x="1885" y="26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79200433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4" name="Freeform 10"/>
          <p:cNvSpPr>
            <a:spLocks noGrp="1" noEditPoints="1"/>
          </p:cNvSpPr>
          <p:nvPr>
            <p:ph type="pic" sz="quarter" idx="10"/>
          </p:nvPr>
        </p:nvSpPr>
        <p:spPr bwMode="auto">
          <a:xfrm>
            <a:off x="4832960" y="1172511"/>
            <a:ext cx="8622079" cy="4426858"/>
          </a:xfrm>
          <a:custGeom>
            <a:avLst/>
            <a:gdLst>
              <a:gd name="T0" fmla="*/ 1895 w 4018"/>
              <a:gd name="T1" fmla="*/ 1504 h 2065"/>
              <a:gd name="T2" fmla="*/ 1790 w 4018"/>
              <a:gd name="T3" fmla="*/ 1461 h 2065"/>
              <a:gd name="T4" fmla="*/ 1787 w 4018"/>
              <a:gd name="T5" fmla="*/ 624 h 2065"/>
              <a:gd name="T6" fmla="*/ 2363 w 4018"/>
              <a:gd name="T7" fmla="*/ 44 h 2065"/>
              <a:gd name="T8" fmla="*/ 2449 w 4018"/>
              <a:gd name="T9" fmla="*/ 43 h 2065"/>
              <a:gd name="T10" fmla="*/ 2899 w 4018"/>
              <a:gd name="T11" fmla="*/ 490 h 2065"/>
              <a:gd name="T12" fmla="*/ 449 w 4018"/>
              <a:gd name="T13" fmla="*/ 1729 h 2065"/>
              <a:gd name="T14" fmla="*/ 0 w 4018"/>
              <a:gd name="T15" fmla="*/ 1279 h 2065"/>
              <a:gd name="T16" fmla="*/ 1237 w 4018"/>
              <a:gd name="T17" fmla="*/ 43 h 2065"/>
              <a:gd name="T18" fmla="*/ 1323 w 4018"/>
              <a:gd name="T19" fmla="*/ 43 h 2065"/>
              <a:gd name="T20" fmla="*/ 1773 w 4018"/>
              <a:gd name="T21" fmla="*/ 492 h 2065"/>
              <a:gd name="T22" fmla="*/ 535 w 4018"/>
              <a:gd name="T23" fmla="*/ 1729 h 2065"/>
              <a:gd name="T24" fmla="*/ 449 w 4018"/>
              <a:gd name="T25" fmla="*/ 1729 h 2065"/>
              <a:gd name="T26" fmla="*/ 2344 w 4018"/>
              <a:gd name="T27" fmla="*/ 1125 h 2065"/>
              <a:gd name="T28" fmla="*/ 2363 w 4018"/>
              <a:gd name="T29" fmla="*/ 1081 h 2065"/>
              <a:gd name="T30" fmla="*/ 2873 w 4018"/>
              <a:gd name="T31" fmla="*/ 571 h 2065"/>
              <a:gd name="T32" fmla="*/ 2873 w 4018"/>
              <a:gd name="T33" fmla="*/ 1917 h 2065"/>
              <a:gd name="T34" fmla="*/ 2769 w 4018"/>
              <a:gd name="T35" fmla="*/ 1960 h 2065"/>
              <a:gd name="T36" fmla="*/ 2344 w 4018"/>
              <a:gd name="T37" fmla="*/ 1537 h 2065"/>
              <a:gd name="T38" fmla="*/ 3976 w 4018"/>
              <a:gd name="T39" fmla="*/ 533 h 2065"/>
              <a:gd name="T40" fmla="*/ 2910 w 4018"/>
              <a:gd name="T41" fmla="*/ 1608 h 2065"/>
              <a:gd name="T42" fmla="*/ 2906 w 4018"/>
              <a:gd name="T43" fmla="*/ 650 h 2065"/>
              <a:gd name="T44" fmla="*/ 2923 w 4018"/>
              <a:gd name="T45" fmla="*/ 606 h 2065"/>
              <a:gd name="T46" fmla="*/ 3524 w 4018"/>
              <a:gd name="T47" fmla="*/ 0 h 2065"/>
              <a:gd name="T48" fmla="*/ 3976 w 4018"/>
              <a:gd name="T49" fmla="*/ 447 h 2065"/>
              <a:gd name="T50" fmla="*/ 3976 w 4018"/>
              <a:gd name="T51" fmla="*/ 533 h 2065"/>
              <a:gd name="T52" fmla="*/ 1219 w 4018"/>
              <a:gd name="T53" fmla="*/ 1125 h 2065"/>
              <a:gd name="T54" fmla="*/ 1237 w 4018"/>
              <a:gd name="T55" fmla="*/ 1081 h 2065"/>
              <a:gd name="T56" fmla="*/ 1747 w 4018"/>
              <a:gd name="T57" fmla="*/ 571 h 2065"/>
              <a:gd name="T58" fmla="*/ 1747 w 4018"/>
              <a:gd name="T59" fmla="*/ 1917 h 2065"/>
              <a:gd name="T60" fmla="*/ 1643 w 4018"/>
              <a:gd name="T61" fmla="*/ 1960 h 2065"/>
              <a:gd name="T62" fmla="*/ 1219 w 4018"/>
              <a:gd name="T63" fmla="*/ 1537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8" h="2065">
                <a:moveTo>
                  <a:pt x="2857" y="533"/>
                </a:moveTo>
                <a:lnTo>
                  <a:pt x="1895" y="1504"/>
                </a:lnTo>
                <a:lnTo>
                  <a:pt x="1791" y="1608"/>
                </a:lnTo>
                <a:lnTo>
                  <a:pt x="1790" y="1461"/>
                </a:lnTo>
                <a:lnTo>
                  <a:pt x="1787" y="650"/>
                </a:lnTo>
                <a:lnTo>
                  <a:pt x="1787" y="624"/>
                </a:lnTo>
                <a:lnTo>
                  <a:pt x="1805" y="606"/>
                </a:lnTo>
                <a:lnTo>
                  <a:pt x="2363" y="44"/>
                </a:lnTo>
                <a:lnTo>
                  <a:pt x="2405" y="0"/>
                </a:lnTo>
                <a:lnTo>
                  <a:pt x="2449" y="43"/>
                </a:lnTo>
                <a:lnTo>
                  <a:pt x="2857" y="447"/>
                </a:lnTo>
                <a:lnTo>
                  <a:pt x="2899" y="490"/>
                </a:lnTo>
                <a:lnTo>
                  <a:pt x="2857" y="533"/>
                </a:lnTo>
                <a:close/>
                <a:moveTo>
                  <a:pt x="449" y="1729"/>
                </a:moveTo>
                <a:lnTo>
                  <a:pt x="43" y="1323"/>
                </a:lnTo>
                <a:lnTo>
                  <a:pt x="0" y="1279"/>
                </a:lnTo>
                <a:lnTo>
                  <a:pt x="43" y="1236"/>
                </a:lnTo>
                <a:lnTo>
                  <a:pt x="1237" y="43"/>
                </a:lnTo>
                <a:lnTo>
                  <a:pt x="1280" y="0"/>
                </a:lnTo>
                <a:lnTo>
                  <a:pt x="1323" y="43"/>
                </a:lnTo>
                <a:lnTo>
                  <a:pt x="1729" y="448"/>
                </a:lnTo>
                <a:lnTo>
                  <a:pt x="1773" y="492"/>
                </a:lnTo>
                <a:lnTo>
                  <a:pt x="1729" y="535"/>
                </a:lnTo>
                <a:lnTo>
                  <a:pt x="535" y="1729"/>
                </a:lnTo>
                <a:lnTo>
                  <a:pt x="492" y="1772"/>
                </a:lnTo>
                <a:lnTo>
                  <a:pt x="449" y="1729"/>
                </a:lnTo>
                <a:close/>
                <a:moveTo>
                  <a:pt x="2344" y="1511"/>
                </a:moveTo>
                <a:lnTo>
                  <a:pt x="2344" y="1125"/>
                </a:lnTo>
                <a:lnTo>
                  <a:pt x="2344" y="1100"/>
                </a:lnTo>
                <a:lnTo>
                  <a:pt x="2363" y="1081"/>
                </a:lnTo>
                <a:lnTo>
                  <a:pt x="2769" y="676"/>
                </a:lnTo>
                <a:lnTo>
                  <a:pt x="2873" y="571"/>
                </a:lnTo>
                <a:lnTo>
                  <a:pt x="2873" y="719"/>
                </a:lnTo>
                <a:lnTo>
                  <a:pt x="2873" y="1917"/>
                </a:lnTo>
                <a:lnTo>
                  <a:pt x="2873" y="2065"/>
                </a:lnTo>
                <a:lnTo>
                  <a:pt x="2769" y="1960"/>
                </a:lnTo>
                <a:lnTo>
                  <a:pt x="2363" y="1555"/>
                </a:lnTo>
                <a:lnTo>
                  <a:pt x="2344" y="1537"/>
                </a:lnTo>
                <a:lnTo>
                  <a:pt x="2344" y="1511"/>
                </a:lnTo>
                <a:close/>
                <a:moveTo>
                  <a:pt x="3976" y="533"/>
                </a:moveTo>
                <a:lnTo>
                  <a:pt x="3014" y="1504"/>
                </a:lnTo>
                <a:lnTo>
                  <a:pt x="2910" y="1608"/>
                </a:lnTo>
                <a:lnTo>
                  <a:pt x="2909" y="1461"/>
                </a:lnTo>
                <a:lnTo>
                  <a:pt x="2906" y="650"/>
                </a:lnTo>
                <a:lnTo>
                  <a:pt x="2906" y="624"/>
                </a:lnTo>
                <a:lnTo>
                  <a:pt x="2923" y="606"/>
                </a:lnTo>
                <a:lnTo>
                  <a:pt x="3482" y="44"/>
                </a:lnTo>
                <a:lnTo>
                  <a:pt x="3524" y="0"/>
                </a:lnTo>
                <a:lnTo>
                  <a:pt x="3568" y="43"/>
                </a:lnTo>
                <a:lnTo>
                  <a:pt x="3976" y="447"/>
                </a:lnTo>
                <a:lnTo>
                  <a:pt x="4018" y="490"/>
                </a:lnTo>
                <a:lnTo>
                  <a:pt x="3976" y="533"/>
                </a:lnTo>
                <a:close/>
                <a:moveTo>
                  <a:pt x="1219" y="1511"/>
                </a:moveTo>
                <a:lnTo>
                  <a:pt x="1219" y="1125"/>
                </a:lnTo>
                <a:lnTo>
                  <a:pt x="1219" y="1100"/>
                </a:lnTo>
                <a:lnTo>
                  <a:pt x="1237" y="1081"/>
                </a:lnTo>
                <a:lnTo>
                  <a:pt x="1643" y="676"/>
                </a:lnTo>
                <a:lnTo>
                  <a:pt x="1747" y="571"/>
                </a:lnTo>
                <a:lnTo>
                  <a:pt x="1747" y="719"/>
                </a:lnTo>
                <a:lnTo>
                  <a:pt x="1747" y="1917"/>
                </a:lnTo>
                <a:lnTo>
                  <a:pt x="1747" y="2065"/>
                </a:lnTo>
                <a:lnTo>
                  <a:pt x="1643" y="1960"/>
                </a:lnTo>
                <a:lnTo>
                  <a:pt x="1237" y="1555"/>
                </a:lnTo>
                <a:lnTo>
                  <a:pt x="1219" y="1537"/>
                </a:lnTo>
                <a:lnTo>
                  <a:pt x="1219" y="151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91467285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4123486" y="0"/>
            <a:ext cx="14164514" cy="10288588"/>
          </a:xfrm>
          <a:custGeom>
            <a:avLst/>
            <a:gdLst>
              <a:gd name="T0" fmla="*/ 3897 w 6601"/>
              <a:gd name="T1" fmla="*/ 4796 h 4796"/>
              <a:gd name="T2" fmla="*/ 180 w 6601"/>
              <a:gd name="T3" fmla="*/ 4575 h 4796"/>
              <a:gd name="T4" fmla="*/ 472 w 6601"/>
              <a:gd name="T5" fmla="*/ 4225 h 4796"/>
              <a:gd name="T6" fmla="*/ 788 w 6601"/>
              <a:gd name="T7" fmla="*/ 3854 h 4796"/>
              <a:gd name="T8" fmla="*/ 1126 w 6601"/>
              <a:gd name="T9" fmla="*/ 3464 h 4796"/>
              <a:gd name="T10" fmla="*/ 1484 w 6601"/>
              <a:gd name="T11" fmla="*/ 3059 h 4796"/>
              <a:gd name="T12" fmla="*/ 1890 w 6601"/>
              <a:gd name="T13" fmla="*/ 2612 h 4796"/>
              <a:gd name="T14" fmla="*/ 2377 w 6601"/>
              <a:gd name="T15" fmla="*/ 2091 h 4796"/>
              <a:gd name="T16" fmla="*/ 2887 w 6601"/>
              <a:gd name="T17" fmla="*/ 1564 h 4796"/>
              <a:gd name="T18" fmla="*/ 3418 w 6601"/>
              <a:gd name="T19" fmla="*/ 1036 h 4796"/>
              <a:gd name="T20" fmla="*/ 3966 w 6601"/>
              <a:gd name="T21" fmla="*/ 513 h 4796"/>
              <a:gd name="T22" fmla="*/ 4341 w 6601"/>
              <a:gd name="T23" fmla="*/ 169 h 4796"/>
              <a:gd name="T24" fmla="*/ 6601 w 6601"/>
              <a:gd name="T25" fmla="*/ 0 h 4796"/>
              <a:gd name="T26" fmla="*/ 6528 w 6601"/>
              <a:gd name="T27" fmla="*/ 2173 h 4796"/>
              <a:gd name="T28" fmla="*/ 6415 w 6601"/>
              <a:gd name="T29" fmla="*/ 2321 h 4796"/>
              <a:gd name="T30" fmla="*/ 6304 w 6601"/>
              <a:gd name="T31" fmla="*/ 2471 h 4796"/>
              <a:gd name="T32" fmla="*/ 6244 w 6601"/>
              <a:gd name="T33" fmla="*/ 2550 h 4796"/>
              <a:gd name="T34" fmla="*/ 6080 w 6601"/>
              <a:gd name="T35" fmla="*/ 2769 h 4796"/>
              <a:gd name="T36" fmla="*/ 5932 w 6601"/>
              <a:gd name="T37" fmla="*/ 2974 h 4796"/>
              <a:gd name="T38" fmla="*/ 5836 w 6601"/>
              <a:gd name="T39" fmla="*/ 3107 h 4796"/>
              <a:gd name="T40" fmla="*/ 5808 w 6601"/>
              <a:gd name="T41" fmla="*/ 3149 h 4796"/>
              <a:gd name="T42" fmla="*/ 5760 w 6601"/>
              <a:gd name="T43" fmla="*/ 3216 h 4796"/>
              <a:gd name="T44" fmla="*/ 5753 w 6601"/>
              <a:gd name="T45" fmla="*/ 3228 h 4796"/>
              <a:gd name="T46" fmla="*/ 5735 w 6601"/>
              <a:gd name="T47" fmla="*/ 3252 h 4796"/>
              <a:gd name="T48" fmla="*/ 5703 w 6601"/>
              <a:gd name="T49" fmla="*/ 3281 h 4796"/>
              <a:gd name="T50" fmla="*/ 5675 w 6601"/>
              <a:gd name="T51" fmla="*/ 3301 h 4796"/>
              <a:gd name="T52" fmla="*/ 5644 w 6601"/>
              <a:gd name="T53" fmla="*/ 3316 h 4796"/>
              <a:gd name="T54" fmla="*/ 5589 w 6601"/>
              <a:gd name="T55" fmla="*/ 3330 h 4796"/>
              <a:gd name="T56" fmla="*/ 5522 w 6601"/>
              <a:gd name="T57" fmla="*/ 3329 h 4796"/>
              <a:gd name="T58" fmla="*/ 5458 w 6601"/>
              <a:gd name="T59" fmla="*/ 3309 h 4796"/>
              <a:gd name="T60" fmla="*/ 5429 w 6601"/>
              <a:gd name="T61" fmla="*/ 3291 h 4796"/>
              <a:gd name="T62" fmla="*/ 5401 w 6601"/>
              <a:gd name="T63" fmla="*/ 3269 h 4796"/>
              <a:gd name="T64" fmla="*/ 6601 w 6601"/>
              <a:gd name="T65" fmla="*/ 2444 h 4796"/>
              <a:gd name="T66" fmla="*/ 4776 w 6601"/>
              <a:gd name="T67" fmla="*/ 3384 h 4796"/>
              <a:gd name="T68" fmla="*/ 4793 w 6601"/>
              <a:gd name="T69" fmla="*/ 3353 h 4796"/>
              <a:gd name="T70" fmla="*/ 4814 w 6601"/>
              <a:gd name="T71" fmla="*/ 3325 h 4796"/>
              <a:gd name="T72" fmla="*/ 4847 w 6601"/>
              <a:gd name="T73" fmla="*/ 3295 h 4796"/>
              <a:gd name="T74" fmla="*/ 4907 w 6601"/>
              <a:gd name="T75" fmla="*/ 3263 h 4796"/>
              <a:gd name="T76" fmla="*/ 4971 w 6601"/>
              <a:gd name="T77" fmla="*/ 3249 h 4796"/>
              <a:gd name="T78" fmla="*/ 5016 w 6601"/>
              <a:gd name="T79" fmla="*/ 3251 h 4796"/>
              <a:gd name="T80" fmla="*/ 5051 w 6601"/>
              <a:gd name="T81" fmla="*/ 3257 h 4796"/>
              <a:gd name="T82" fmla="*/ 5085 w 6601"/>
              <a:gd name="T83" fmla="*/ 3269 h 4796"/>
              <a:gd name="T84" fmla="*/ 5116 w 6601"/>
              <a:gd name="T85" fmla="*/ 3288 h 4796"/>
              <a:gd name="T86" fmla="*/ 5145 w 6601"/>
              <a:gd name="T87" fmla="*/ 3310 h 4796"/>
              <a:gd name="T88" fmla="*/ 5163 w 6601"/>
              <a:gd name="T89" fmla="*/ 3326 h 4796"/>
              <a:gd name="T90" fmla="*/ 5685 w 6601"/>
              <a:gd name="T91" fmla="*/ 3713 h 4796"/>
              <a:gd name="T92" fmla="*/ 5827 w 6601"/>
              <a:gd name="T93" fmla="*/ 3501 h 4796"/>
              <a:gd name="T94" fmla="*/ 6001 w 6601"/>
              <a:gd name="T95" fmla="*/ 3252 h 4796"/>
              <a:gd name="T96" fmla="*/ 6203 w 6601"/>
              <a:gd name="T97" fmla="*/ 2971 h 4796"/>
              <a:gd name="T98" fmla="*/ 6433 w 6601"/>
              <a:gd name="T99" fmla="*/ 2662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01" h="4796">
                <a:moveTo>
                  <a:pt x="5385" y="3253"/>
                </a:moveTo>
                <a:lnTo>
                  <a:pt x="4864" y="2661"/>
                </a:lnTo>
                <a:lnTo>
                  <a:pt x="3897" y="4796"/>
                </a:lnTo>
                <a:lnTo>
                  <a:pt x="0" y="4796"/>
                </a:lnTo>
                <a:lnTo>
                  <a:pt x="89" y="4687"/>
                </a:lnTo>
                <a:lnTo>
                  <a:pt x="180" y="4575"/>
                </a:lnTo>
                <a:lnTo>
                  <a:pt x="275" y="4461"/>
                </a:lnTo>
                <a:lnTo>
                  <a:pt x="372" y="4344"/>
                </a:lnTo>
                <a:lnTo>
                  <a:pt x="472" y="4225"/>
                </a:lnTo>
                <a:lnTo>
                  <a:pt x="576" y="4103"/>
                </a:lnTo>
                <a:lnTo>
                  <a:pt x="680" y="3980"/>
                </a:lnTo>
                <a:lnTo>
                  <a:pt x="788" y="3854"/>
                </a:lnTo>
                <a:lnTo>
                  <a:pt x="899" y="3725"/>
                </a:lnTo>
                <a:lnTo>
                  <a:pt x="1011" y="3596"/>
                </a:lnTo>
                <a:lnTo>
                  <a:pt x="1126" y="3464"/>
                </a:lnTo>
                <a:lnTo>
                  <a:pt x="1243" y="3330"/>
                </a:lnTo>
                <a:lnTo>
                  <a:pt x="1363" y="3195"/>
                </a:lnTo>
                <a:lnTo>
                  <a:pt x="1484" y="3059"/>
                </a:lnTo>
                <a:lnTo>
                  <a:pt x="1608" y="2921"/>
                </a:lnTo>
                <a:lnTo>
                  <a:pt x="1733" y="2783"/>
                </a:lnTo>
                <a:lnTo>
                  <a:pt x="1890" y="2612"/>
                </a:lnTo>
                <a:lnTo>
                  <a:pt x="2049" y="2439"/>
                </a:lnTo>
                <a:lnTo>
                  <a:pt x="2212" y="2266"/>
                </a:lnTo>
                <a:lnTo>
                  <a:pt x="2377" y="2091"/>
                </a:lnTo>
                <a:lnTo>
                  <a:pt x="2544" y="1915"/>
                </a:lnTo>
                <a:lnTo>
                  <a:pt x="2714" y="1740"/>
                </a:lnTo>
                <a:lnTo>
                  <a:pt x="2887" y="1564"/>
                </a:lnTo>
                <a:lnTo>
                  <a:pt x="3061" y="1387"/>
                </a:lnTo>
                <a:lnTo>
                  <a:pt x="3238" y="1211"/>
                </a:lnTo>
                <a:lnTo>
                  <a:pt x="3418" y="1036"/>
                </a:lnTo>
                <a:lnTo>
                  <a:pt x="3599" y="860"/>
                </a:lnTo>
                <a:lnTo>
                  <a:pt x="3781" y="685"/>
                </a:lnTo>
                <a:lnTo>
                  <a:pt x="3966" y="513"/>
                </a:lnTo>
                <a:lnTo>
                  <a:pt x="4153" y="341"/>
                </a:lnTo>
                <a:lnTo>
                  <a:pt x="4246" y="255"/>
                </a:lnTo>
                <a:lnTo>
                  <a:pt x="4341" y="169"/>
                </a:lnTo>
                <a:lnTo>
                  <a:pt x="4435" y="85"/>
                </a:lnTo>
                <a:lnTo>
                  <a:pt x="4530" y="0"/>
                </a:lnTo>
                <a:lnTo>
                  <a:pt x="6601" y="0"/>
                </a:lnTo>
                <a:lnTo>
                  <a:pt x="6601" y="2077"/>
                </a:lnTo>
                <a:lnTo>
                  <a:pt x="6565" y="2125"/>
                </a:lnTo>
                <a:lnTo>
                  <a:pt x="6528" y="2173"/>
                </a:lnTo>
                <a:lnTo>
                  <a:pt x="6490" y="2222"/>
                </a:lnTo>
                <a:lnTo>
                  <a:pt x="6453" y="2271"/>
                </a:lnTo>
                <a:lnTo>
                  <a:pt x="6415" y="2321"/>
                </a:lnTo>
                <a:lnTo>
                  <a:pt x="6378" y="2370"/>
                </a:lnTo>
                <a:lnTo>
                  <a:pt x="6342" y="2421"/>
                </a:lnTo>
                <a:lnTo>
                  <a:pt x="6304" y="2471"/>
                </a:lnTo>
                <a:lnTo>
                  <a:pt x="6304" y="2471"/>
                </a:lnTo>
                <a:lnTo>
                  <a:pt x="6301" y="2474"/>
                </a:lnTo>
                <a:lnTo>
                  <a:pt x="6244" y="2550"/>
                </a:lnTo>
                <a:lnTo>
                  <a:pt x="6188" y="2625"/>
                </a:lnTo>
                <a:lnTo>
                  <a:pt x="6133" y="2697"/>
                </a:lnTo>
                <a:lnTo>
                  <a:pt x="6080" y="2769"/>
                </a:lnTo>
                <a:lnTo>
                  <a:pt x="6030" y="2839"/>
                </a:lnTo>
                <a:lnTo>
                  <a:pt x="5979" y="2907"/>
                </a:lnTo>
                <a:lnTo>
                  <a:pt x="5932" y="2974"/>
                </a:lnTo>
                <a:lnTo>
                  <a:pt x="5886" y="3039"/>
                </a:lnTo>
                <a:lnTo>
                  <a:pt x="5857" y="3077"/>
                </a:lnTo>
                <a:lnTo>
                  <a:pt x="5836" y="3107"/>
                </a:lnTo>
                <a:lnTo>
                  <a:pt x="5823" y="3127"/>
                </a:lnTo>
                <a:lnTo>
                  <a:pt x="5815" y="3137"/>
                </a:lnTo>
                <a:lnTo>
                  <a:pt x="5808" y="3149"/>
                </a:lnTo>
                <a:lnTo>
                  <a:pt x="5796" y="3166"/>
                </a:lnTo>
                <a:lnTo>
                  <a:pt x="5780" y="3188"/>
                </a:lnTo>
                <a:lnTo>
                  <a:pt x="5760" y="3216"/>
                </a:lnTo>
                <a:lnTo>
                  <a:pt x="5757" y="3222"/>
                </a:lnTo>
                <a:lnTo>
                  <a:pt x="5753" y="3228"/>
                </a:lnTo>
                <a:lnTo>
                  <a:pt x="5753" y="3228"/>
                </a:lnTo>
                <a:lnTo>
                  <a:pt x="5753" y="3228"/>
                </a:lnTo>
                <a:lnTo>
                  <a:pt x="5744" y="3240"/>
                </a:lnTo>
                <a:lnTo>
                  <a:pt x="5735" y="3252"/>
                </a:lnTo>
                <a:lnTo>
                  <a:pt x="5724" y="3263"/>
                </a:lnTo>
                <a:lnTo>
                  <a:pt x="5713" y="3274"/>
                </a:lnTo>
                <a:lnTo>
                  <a:pt x="5703" y="3281"/>
                </a:lnTo>
                <a:lnTo>
                  <a:pt x="5695" y="3288"/>
                </a:lnTo>
                <a:lnTo>
                  <a:pt x="5685" y="3295"/>
                </a:lnTo>
                <a:lnTo>
                  <a:pt x="5675" y="3301"/>
                </a:lnTo>
                <a:lnTo>
                  <a:pt x="5665" y="3307"/>
                </a:lnTo>
                <a:lnTo>
                  <a:pt x="5654" y="3311"/>
                </a:lnTo>
                <a:lnTo>
                  <a:pt x="5644" y="3316"/>
                </a:lnTo>
                <a:lnTo>
                  <a:pt x="5633" y="3320"/>
                </a:lnTo>
                <a:lnTo>
                  <a:pt x="5611" y="3325"/>
                </a:lnTo>
                <a:lnTo>
                  <a:pt x="5589" y="3330"/>
                </a:lnTo>
                <a:lnTo>
                  <a:pt x="5567" y="3332"/>
                </a:lnTo>
                <a:lnTo>
                  <a:pt x="5544" y="3331"/>
                </a:lnTo>
                <a:lnTo>
                  <a:pt x="5522" y="3329"/>
                </a:lnTo>
                <a:lnTo>
                  <a:pt x="5500" y="3324"/>
                </a:lnTo>
                <a:lnTo>
                  <a:pt x="5479" y="3318"/>
                </a:lnTo>
                <a:lnTo>
                  <a:pt x="5458" y="3309"/>
                </a:lnTo>
                <a:lnTo>
                  <a:pt x="5447" y="3303"/>
                </a:lnTo>
                <a:lnTo>
                  <a:pt x="5437" y="3298"/>
                </a:lnTo>
                <a:lnTo>
                  <a:pt x="5429" y="3291"/>
                </a:lnTo>
                <a:lnTo>
                  <a:pt x="5419" y="3285"/>
                </a:lnTo>
                <a:lnTo>
                  <a:pt x="5410" y="3277"/>
                </a:lnTo>
                <a:lnTo>
                  <a:pt x="5401" y="3269"/>
                </a:lnTo>
                <a:lnTo>
                  <a:pt x="5392" y="3262"/>
                </a:lnTo>
                <a:lnTo>
                  <a:pt x="5385" y="3253"/>
                </a:lnTo>
                <a:close/>
                <a:moveTo>
                  <a:pt x="6601" y="2444"/>
                </a:moveTo>
                <a:lnTo>
                  <a:pt x="6601" y="4796"/>
                </a:lnTo>
                <a:lnTo>
                  <a:pt x="4129" y="4796"/>
                </a:lnTo>
                <a:lnTo>
                  <a:pt x="4776" y="3384"/>
                </a:lnTo>
                <a:lnTo>
                  <a:pt x="4781" y="3374"/>
                </a:lnTo>
                <a:lnTo>
                  <a:pt x="4787" y="3363"/>
                </a:lnTo>
                <a:lnTo>
                  <a:pt x="4793" y="3353"/>
                </a:lnTo>
                <a:lnTo>
                  <a:pt x="4800" y="3343"/>
                </a:lnTo>
                <a:lnTo>
                  <a:pt x="4807" y="3334"/>
                </a:lnTo>
                <a:lnTo>
                  <a:pt x="4814" y="3325"/>
                </a:lnTo>
                <a:lnTo>
                  <a:pt x="4822" y="3318"/>
                </a:lnTo>
                <a:lnTo>
                  <a:pt x="4831" y="3309"/>
                </a:lnTo>
                <a:lnTo>
                  <a:pt x="4847" y="3295"/>
                </a:lnTo>
                <a:lnTo>
                  <a:pt x="4866" y="3283"/>
                </a:lnTo>
                <a:lnTo>
                  <a:pt x="4886" y="3272"/>
                </a:lnTo>
                <a:lnTo>
                  <a:pt x="4907" y="3263"/>
                </a:lnTo>
                <a:lnTo>
                  <a:pt x="4927" y="3256"/>
                </a:lnTo>
                <a:lnTo>
                  <a:pt x="4949" y="3252"/>
                </a:lnTo>
                <a:lnTo>
                  <a:pt x="4971" y="3249"/>
                </a:lnTo>
                <a:lnTo>
                  <a:pt x="4995" y="3249"/>
                </a:lnTo>
                <a:lnTo>
                  <a:pt x="5005" y="3249"/>
                </a:lnTo>
                <a:lnTo>
                  <a:pt x="5016" y="3251"/>
                </a:lnTo>
                <a:lnTo>
                  <a:pt x="5029" y="3252"/>
                </a:lnTo>
                <a:lnTo>
                  <a:pt x="5040" y="3254"/>
                </a:lnTo>
                <a:lnTo>
                  <a:pt x="5051" y="3257"/>
                </a:lnTo>
                <a:lnTo>
                  <a:pt x="5062" y="3261"/>
                </a:lnTo>
                <a:lnTo>
                  <a:pt x="5074" y="3265"/>
                </a:lnTo>
                <a:lnTo>
                  <a:pt x="5085" y="3269"/>
                </a:lnTo>
                <a:lnTo>
                  <a:pt x="5096" y="3275"/>
                </a:lnTo>
                <a:lnTo>
                  <a:pt x="5107" y="3281"/>
                </a:lnTo>
                <a:lnTo>
                  <a:pt x="5116" y="3288"/>
                </a:lnTo>
                <a:lnTo>
                  <a:pt x="5126" y="3295"/>
                </a:lnTo>
                <a:lnTo>
                  <a:pt x="5136" y="3302"/>
                </a:lnTo>
                <a:lnTo>
                  <a:pt x="5145" y="3310"/>
                </a:lnTo>
                <a:lnTo>
                  <a:pt x="5154" y="3319"/>
                </a:lnTo>
                <a:lnTo>
                  <a:pt x="5162" y="3328"/>
                </a:lnTo>
                <a:lnTo>
                  <a:pt x="5163" y="3326"/>
                </a:lnTo>
                <a:lnTo>
                  <a:pt x="5608" y="3832"/>
                </a:lnTo>
                <a:lnTo>
                  <a:pt x="5644" y="3776"/>
                </a:lnTo>
                <a:lnTo>
                  <a:pt x="5685" y="3713"/>
                </a:lnTo>
                <a:lnTo>
                  <a:pt x="5730" y="3647"/>
                </a:lnTo>
                <a:lnTo>
                  <a:pt x="5777" y="3576"/>
                </a:lnTo>
                <a:lnTo>
                  <a:pt x="5827" y="3501"/>
                </a:lnTo>
                <a:lnTo>
                  <a:pt x="5882" y="3422"/>
                </a:lnTo>
                <a:lnTo>
                  <a:pt x="5940" y="3339"/>
                </a:lnTo>
                <a:lnTo>
                  <a:pt x="6001" y="3252"/>
                </a:lnTo>
                <a:lnTo>
                  <a:pt x="6065" y="3162"/>
                </a:lnTo>
                <a:lnTo>
                  <a:pt x="6133" y="3067"/>
                </a:lnTo>
                <a:lnTo>
                  <a:pt x="6203" y="2971"/>
                </a:lnTo>
                <a:lnTo>
                  <a:pt x="6277" y="2871"/>
                </a:lnTo>
                <a:lnTo>
                  <a:pt x="6354" y="2768"/>
                </a:lnTo>
                <a:lnTo>
                  <a:pt x="6433" y="2662"/>
                </a:lnTo>
                <a:lnTo>
                  <a:pt x="6515" y="2553"/>
                </a:lnTo>
                <a:lnTo>
                  <a:pt x="6601" y="244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92550091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1595583" cy="10288588"/>
          </a:xfrm>
          <a:custGeom>
            <a:avLst/>
            <a:gdLst>
              <a:gd name="T0" fmla="*/ 1656 w 5403"/>
              <a:gd name="T1" fmla="*/ 117 h 4796"/>
              <a:gd name="T2" fmla="*/ 1488 w 5403"/>
              <a:gd name="T3" fmla="*/ 274 h 4796"/>
              <a:gd name="T4" fmla="*/ 1377 w 5403"/>
              <a:gd name="T5" fmla="*/ 377 h 4796"/>
              <a:gd name="T6" fmla="*/ 1143 w 5403"/>
              <a:gd name="T7" fmla="*/ 600 h 4796"/>
              <a:gd name="T8" fmla="*/ 908 w 5403"/>
              <a:gd name="T9" fmla="*/ 835 h 4796"/>
              <a:gd name="T10" fmla="*/ 670 w 5403"/>
              <a:gd name="T11" fmla="*/ 1083 h 4796"/>
              <a:gd name="T12" fmla="*/ 432 w 5403"/>
              <a:gd name="T13" fmla="*/ 1347 h 4796"/>
              <a:gd name="T14" fmla="*/ 186 w 5403"/>
              <a:gd name="T15" fmla="*/ 1633 h 4796"/>
              <a:gd name="T16" fmla="*/ 0 w 5403"/>
              <a:gd name="T17" fmla="*/ 0 h 4796"/>
              <a:gd name="T18" fmla="*/ 5287 w 5403"/>
              <a:gd name="T19" fmla="*/ 76 h 4796"/>
              <a:gd name="T20" fmla="*/ 4811 w 5403"/>
              <a:gd name="T21" fmla="*/ 417 h 4796"/>
              <a:gd name="T22" fmla="*/ 4320 w 5403"/>
              <a:gd name="T23" fmla="*/ 827 h 4796"/>
              <a:gd name="T24" fmla="*/ 3815 w 5403"/>
              <a:gd name="T25" fmla="*/ 1311 h 4796"/>
              <a:gd name="T26" fmla="*/ 3301 w 5403"/>
              <a:gd name="T27" fmla="*/ 1875 h 4796"/>
              <a:gd name="T28" fmla="*/ 2778 w 5403"/>
              <a:gd name="T29" fmla="*/ 2524 h 4796"/>
              <a:gd name="T30" fmla="*/ 2249 w 5403"/>
              <a:gd name="T31" fmla="*/ 3264 h 4796"/>
              <a:gd name="T32" fmla="*/ 1716 w 5403"/>
              <a:gd name="T33" fmla="*/ 4101 h 4796"/>
              <a:gd name="T34" fmla="*/ 0 w 5403"/>
              <a:gd name="T35" fmla="*/ 4796 h 4796"/>
              <a:gd name="T36" fmla="*/ 333 w 5403"/>
              <a:gd name="T37" fmla="*/ 1820 h 4796"/>
              <a:gd name="T38" fmla="*/ 825 w 5403"/>
              <a:gd name="T39" fmla="*/ 1260 h 4796"/>
              <a:gd name="T40" fmla="*/ 1158 w 5403"/>
              <a:gd name="T41" fmla="*/ 905 h 4796"/>
              <a:gd name="T42" fmla="*/ 1438 w 5403"/>
              <a:gd name="T43" fmla="*/ 622 h 4796"/>
              <a:gd name="T44" fmla="*/ 1731 w 5403"/>
              <a:gd name="T45" fmla="*/ 343 h 4796"/>
              <a:gd name="T46" fmla="*/ 2033 w 5403"/>
              <a:gd name="T47" fmla="*/ 68 h 4796"/>
              <a:gd name="T48" fmla="*/ 1655 w 5403"/>
              <a:gd name="T49" fmla="*/ 4634 h 4796"/>
              <a:gd name="T50" fmla="*/ 2023 w 5403"/>
              <a:gd name="T51" fmla="*/ 4014 h 4796"/>
              <a:gd name="T52" fmla="*/ 2398 w 5403"/>
              <a:gd name="T53" fmla="*/ 3430 h 4796"/>
              <a:gd name="T54" fmla="*/ 2780 w 5403"/>
              <a:gd name="T55" fmla="*/ 2883 h 4796"/>
              <a:gd name="T56" fmla="*/ 3129 w 5403"/>
              <a:gd name="T57" fmla="*/ 2424 h 4796"/>
              <a:gd name="T58" fmla="*/ 3361 w 5403"/>
              <a:gd name="T59" fmla="*/ 2137 h 4796"/>
              <a:gd name="T60" fmla="*/ 3594 w 5403"/>
              <a:gd name="T61" fmla="*/ 1866 h 4796"/>
              <a:gd name="T62" fmla="*/ 3826 w 5403"/>
              <a:gd name="T63" fmla="*/ 1612 h 4796"/>
              <a:gd name="T64" fmla="*/ 4008 w 5403"/>
              <a:gd name="T65" fmla="*/ 1423 h 4796"/>
              <a:gd name="T66" fmla="*/ 4029 w 5403"/>
              <a:gd name="T67" fmla="*/ 1404 h 4796"/>
              <a:gd name="T68" fmla="*/ 4094 w 5403"/>
              <a:gd name="T69" fmla="*/ 1365 h 4796"/>
              <a:gd name="T70" fmla="*/ 4169 w 5403"/>
              <a:gd name="T71" fmla="*/ 1349 h 4796"/>
              <a:gd name="T72" fmla="*/ 4245 w 5403"/>
              <a:gd name="T73" fmla="*/ 1359 h 4796"/>
              <a:gd name="T74" fmla="*/ 4310 w 5403"/>
              <a:gd name="T75" fmla="*/ 1389 h 4796"/>
              <a:gd name="T76" fmla="*/ 4346 w 5403"/>
              <a:gd name="T77" fmla="*/ 1419 h 4796"/>
              <a:gd name="T78" fmla="*/ 4380 w 5403"/>
              <a:gd name="T79" fmla="*/ 1464 h 4796"/>
              <a:gd name="T80" fmla="*/ 4409 w 5403"/>
              <a:gd name="T81" fmla="*/ 1549 h 4796"/>
              <a:gd name="T82" fmla="*/ 4407 w 5403"/>
              <a:gd name="T83" fmla="*/ 1627 h 4796"/>
              <a:gd name="T84" fmla="*/ 4393 w 5403"/>
              <a:gd name="T85" fmla="*/ 1670 h 4796"/>
              <a:gd name="T86" fmla="*/ 4308 w 5403"/>
              <a:gd name="T87" fmla="*/ 1819 h 4796"/>
              <a:gd name="T88" fmla="*/ 4064 w 5403"/>
              <a:gd name="T89" fmla="*/ 2274 h 4796"/>
              <a:gd name="T90" fmla="*/ 3876 w 5403"/>
              <a:gd name="T91" fmla="*/ 2710 h 4796"/>
              <a:gd name="T92" fmla="*/ 3737 w 5403"/>
              <a:gd name="T93" fmla="*/ 3128 h 4796"/>
              <a:gd name="T94" fmla="*/ 3643 w 5403"/>
              <a:gd name="T95" fmla="*/ 3523 h 4796"/>
              <a:gd name="T96" fmla="*/ 3588 w 5403"/>
              <a:gd name="T97" fmla="*/ 3895 h 4796"/>
              <a:gd name="T98" fmla="*/ 3567 w 5403"/>
              <a:gd name="T99" fmla="*/ 4245 h 4796"/>
              <a:gd name="T100" fmla="*/ 3575 w 5403"/>
              <a:gd name="T101" fmla="*/ 4570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03" h="4796">
                <a:moveTo>
                  <a:pt x="1785" y="0"/>
                </a:moveTo>
                <a:lnTo>
                  <a:pt x="1742" y="40"/>
                </a:lnTo>
                <a:lnTo>
                  <a:pt x="1699" y="78"/>
                </a:lnTo>
                <a:lnTo>
                  <a:pt x="1656" y="117"/>
                </a:lnTo>
                <a:lnTo>
                  <a:pt x="1613" y="156"/>
                </a:lnTo>
                <a:lnTo>
                  <a:pt x="1571" y="196"/>
                </a:lnTo>
                <a:lnTo>
                  <a:pt x="1530" y="234"/>
                </a:lnTo>
                <a:lnTo>
                  <a:pt x="1488" y="274"/>
                </a:lnTo>
                <a:lnTo>
                  <a:pt x="1446" y="313"/>
                </a:lnTo>
                <a:lnTo>
                  <a:pt x="1441" y="319"/>
                </a:lnTo>
                <a:lnTo>
                  <a:pt x="1436" y="323"/>
                </a:lnTo>
                <a:lnTo>
                  <a:pt x="1377" y="377"/>
                </a:lnTo>
                <a:lnTo>
                  <a:pt x="1319" y="432"/>
                </a:lnTo>
                <a:lnTo>
                  <a:pt x="1260" y="487"/>
                </a:lnTo>
                <a:lnTo>
                  <a:pt x="1202" y="543"/>
                </a:lnTo>
                <a:lnTo>
                  <a:pt x="1143" y="600"/>
                </a:lnTo>
                <a:lnTo>
                  <a:pt x="1085" y="657"/>
                </a:lnTo>
                <a:lnTo>
                  <a:pt x="1025" y="715"/>
                </a:lnTo>
                <a:lnTo>
                  <a:pt x="966" y="774"/>
                </a:lnTo>
                <a:lnTo>
                  <a:pt x="908" y="835"/>
                </a:lnTo>
                <a:lnTo>
                  <a:pt x="848" y="895"/>
                </a:lnTo>
                <a:lnTo>
                  <a:pt x="789" y="957"/>
                </a:lnTo>
                <a:lnTo>
                  <a:pt x="730" y="1019"/>
                </a:lnTo>
                <a:lnTo>
                  <a:pt x="670" y="1083"/>
                </a:lnTo>
                <a:lnTo>
                  <a:pt x="612" y="1147"/>
                </a:lnTo>
                <a:lnTo>
                  <a:pt x="553" y="1211"/>
                </a:lnTo>
                <a:lnTo>
                  <a:pt x="493" y="1277"/>
                </a:lnTo>
                <a:lnTo>
                  <a:pt x="432" y="1347"/>
                </a:lnTo>
                <a:lnTo>
                  <a:pt x="370" y="1417"/>
                </a:lnTo>
                <a:lnTo>
                  <a:pt x="309" y="1488"/>
                </a:lnTo>
                <a:lnTo>
                  <a:pt x="247" y="1560"/>
                </a:lnTo>
                <a:lnTo>
                  <a:pt x="186" y="1633"/>
                </a:lnTo>
                <a:lnTo>
                  <a:pt x="124" y="1708"/>
                </a:lnTo>
                <a:lnTo>
                  <a:pt x="61" y="1782"/>
                </a:lnTo>
                <a:lnTo>
                  <a:pt x="0" y="1859"/>
                </a:lnTo>
                <a:lnTo>
                  <a:pt x="0" y="0"/>
                </a:lnTo>
                <a:lnTo>
                  <a:pt x="1785" y="0"/>
                </a:lnTo>
                <a:close/>
                <a:moveTo>
                  <a:pt x="2110" y="0"/>
                </a:moveTo>
                <a:lnTo>
                  <a:pt x="5403" y="0"/>
                </a:lnTo>
                <a:lnTo>
                  <a:pt x="5287" y="76"/>
                </a:lnTo>
                <a:lnTo>
                  <a:pt x="5169" y="155"/>
                </a:lnTo>
                <a:lnTo>
                  <a:pt x="5051" y="238"/>
                </a:lnTo>
                <a:lnTo>
                  <a:pt x="4931" y="326"/>
                </a:lnTo>
                <a:lnTo>
                  <a:pt x="4811" y="417"/>
                </a:lnTo>
                <a:lnTo>
                  <a:pt x="4689" y="513"/>
                </a:lnTo>
                <a:lnTo>
                  <a:pt x="4567" y="614"/>
                </a:lnTo>
                <a:lnTo>
                  <a:pt x="4444" y="718"/>
                </a:lnTo>
                <a:lnTo>
                  <a:pt x="4320" y="827"/>
                </a:lnTo>
                <a:lnTo>
                  <a:pt x="4194" y="941"/>
                </a:lnTo>
                <a:lnTo>
                  <a:pt x="4069" y="1060"/>
                </a:lnTo>
                <a:lnTo>
                  <a:pt x="3943" y="1183"/>
                </a:lnTo>
                <a:lnTo>
                  <a:pt x="3815" y="1311"/>
                </a:lnTo>
                <a:lnTo>
                  <a:pt x="3688" y="1444"/>
                </a:lnTo>
                <a:lnTo>
                  <a:pt x="3559" y="1583"/>
                </a:lnTo>
                <a:lnTo>
                  <a:pt x="3431" y="1726"/>
                </a:lnTo>
                <a:lnTo>
                  <a:pt x="3301" y="1875"/>
                </a:lnTo>
                <a:lnTo>
                  <a:pt x="3171" y="2028"/>
                </a:lnTo>
                <a:lnTo>
                  <a:pt x="3041" y="2189"/>
                </a:lnTo>
                <a:lnTo>
                  <a:pt x="2910" y="2354"/>
                </a:lnTo>
                <a:lnTo>
                  <a:pt x="2778" y="2524"/>
                </a:lnTo>
                <a:lnTo>
                  <a:pt x="2646" y="2701"/>
                </a:lnTo>
                <a:lnTo>
                  <a:pt x="2514" y="2882"/>
                </a:lnTo>
                <a:lnTo>
                  <a:pt x="2382" y="3070"/>
                </a:lnTo>
                <a:lnTo>
                  <a:pt x="2249" y="3264"/>
                </a:lnTo>
                <a:lnTo>
                  <a:pt x="2116" y="3464"/>
                </a:lnTo>
                <a:lnTo>
                  <a:pt x="1983" y="3670"/>
                </a:lnTo>
                <a:lnTo>
                  <a:pt x="1849" y="3882"/>
                </a:lnTo>
                <a:lnTo>
                  <a:pt x="1716" y="4101"/>
                </a:lnTo>
                <a:lnTo>
                  <a:pt x="1583" y="4326"/>
                </a:lnTo>
                <a:lnTo>
                  <a:pt x="1449" y="4558"/>
                </a:lnTo>
                <a:lnTo>
                  <a:pt x="1315" y="4796"/>
                </a:lnTo>
                <a:lnTo>
                  <a:pt x="0" y="4796"/>
                </a:lnTo>
                <a:lnTo>
                  <a:pt x="0" y="2225"/>
                </a:lnTo>
                <a:lnTo>
                  <a:pt x="108" y="2092"/>
                </a:lnTo>
                <a:lnTo>
                  <a:pt x="219" y="1957"/>
                </a:lnTo>
                <a:lnTo>
                  <a:pt x="333" y="1820"/>
                </a:lnTo>
                <a:lnTo>
                  <a:pt x="450" y="1681"/>
                </a:lnTo>
                <a:lnTo>
                  <a:pt x="572" y="1542"/>
                </a:lnTo>
                <a:lnTo>
                  <a:pt x="697" y="1401"/>
                </a:lnTo>
                <a:lnTo>
                  <a:pt x="825" y="1260"/>
                </a:lnTo>
                <a:lnTo>
                  <a:pt x="956" y="1118"/>
                </a:lnTo>
                <a:lnTo>
                  <a:pt x="1023" y="1047"/>
                </a:lnTo>
                <a:lnTo>
                  <a:pt x="1090" y="976"/>
                </a:lnTo>
                <a:lnTo>
                  <a:pt x="1158" y="905"/>
                </a:lnTo>
                <a:lnTo>
                  <a:pt x="1227" y="834"/>
                </a:lnTo>
                <a:lnTo>
                  <a:pt x="1297" y="763"/>
                </a:lnTo>
                <a:lnTo>
                  <a:pt x="1368" y="693"/>
                </a:lnTo>
                <a:lnTo>
                  <a:pt x="1438" y="622"/>
                </a:lnTo>
                <a:lnTo>
                  <a:pt x="1511" y="551"/>
                </a:lnTo>
                <a:lnTo>
                  <a:pt x="1583" y="482"/>
                </a:lnTo>
                <a:lnTo>
                  <a:pt x="1656" y="412"/>
                </a:lnTo>
                <a:lnTo>
                  <a:pt x="1731" y="343"/>
                </a:lnTo>
                <a:lnTo>
                  <a:pt x="1805" y="274"/>
                </a:lnTo>
                <a:lnTo>
                  <a:pt x="1880" y="204"/>
                </a:lnTo>
                <a:lnTo>
                  <a:pt x="1956" y="136"/>
                </a:lnTo>
                <a:lnTo>
                  <a:pt x="2033" y="68"/>
                </a:lnTo>
                <a:lnTo>
                  <a:pt x="2110" y="0"/>
                </a:lnTo>
                <a:close/>
                <a:moveTo>
                  <a:pt x="3597" y="4796"/>
                </a:moveTo>
                <a:lnTo>
                  <a:pt x="1564" y="4796"/>
                </a:lnTo>
                <a:lnTo>
                  <a:pt x="1655" y="4634"/>
                </a:lnTo>
                <a:lnTo>
                  <a:pt x="1746" y="4476"/>
                </a:lnTo>
                <a:lnTo>
                  <a:pt x="1838" y="4319"/>
                </a:lnTo>
                <a:lnTo>
                  <a:pt x="1931" y="4165"/>
                </a:lnTo>
                <a:lnTo>
                  <a:pt x="2023" y="4014"/>
                </a:lnTo>
                <a:lnTo>
                  <a:pt x="2116" y="3865"/>
                </a:lnTo>
                <a:lnTo>
                  <a:pt x="2210" y="3717"/>
                </a:lnTo>
                <a:lnTo>
                  <a:pt x="2304" y="3572"/>
                </a:lnTo>
                <a:lnTo>
                  <a:pt x="2398" y="3430"/>
                </a:lnTo>
                <a:lnTo>
                  <a:pt x="2493" y="3289"/>
                </a:lnTo>
                <a:lnTo>
                  <a:pt x="2588" y="3152"/>
                </a:lnTo>
                <a:lnTo>
                  <a:pt x="2683" y="3017"/>
                </a:lnTo>
                <a:lnTo>
                  <a:pt x="2780" y="2883"/>
                </a:lnTo>
                <a:lnTo>
                  <a:pt x="2877" y="2752"/>
                </a:lnTo>
                <a:lnTo>
                  <a:pt x="2974" y="2624"/>
                </a:lnTo>
                <a:lnTo>
                  <a:pt x="3070" y="2497"/>
                </a:lnTo>
                <a:lnTo>
                  <a:pt x="3129" y="2424"/>
                </a:lnTo>
                <a:lnTo>
                  <a:pt x="3187" y="2351"/>
                </a:lnTo>
                <a:lnTo>
                  <a:pt x="3245" y="2279"/>
                </a:lnTo>
                <a:lnTo>
                  <a:pt x="3303" y="2207"/>
                </a:lnTo>
                <a:lnTo>
                  <a:pt x="3361" y="2137"/>
                </a:lnTo>
                <a:lnTo>
                  <a:pt x="3420" y="2068"/>
                </a:lnTo>
                <a:lnTo>
                  <a:pt x="3478" y="2000"/>
                </a:lnTo>
                <a:lnTo>
                  <a:pt x="3537" y="1932"/>
                </a:lnTo>
                <a:lnTo>
                  <a:pt x="3594" y="1866"/>
                </a:lnTo>
                <a:lnTo>
                  <a:pt x="3653" y="1801"/>
                </a:lnTo>
                <a:lnTo>
                  <a:pt x="3711" y="1737"/>
                </a:lnTo>
                <a:lnTo>
                  <a:pt x="3769" y="1674"/>
                </a:lnTo>
                <a:lnTo>
                  <a:pt x="3826" y="1612"/>
                </a:lnTo>
                <a:lnTo>
                  <a:pt x="3885" y="1551"/>
                </a:lnTo>
                <a:lnTo>
                  <a:pt x="3943" y="1490"/>
                </a:lnTo>
                <a:lnTo>
                  <a:pt x="4001" y="1431"/>
                </a:lnTo>
                <a:lnTo>
                  <a:pt x="4008" y="1423"/>
                </a:lnTo>
                <a:lnTo>
                  <a:pt x="4014" y="1417"/>
                </a:lnTo>
                <a:lnTo>
                  <a:pt x="4014" y="1417"/>
                </a:lnTo>
                <a:lnTo>
                  <a:pt x="4014" y="1417"/>
                </a:lnTo>
                <a:lnTo>
                  <a:pt x="4029" y="1404"/>
                </a:lnTo>
                <a:lnTo>
                  <a:pt x="4044" y="1392"/>
                </a:lnTo>
                <a:lnTo>
                  <a:pt x="4060" y="1382"/>
                </a:lnTo>
                <a:lnTo>
                  <a:pt x="4077" y="1372"/>
                </a:lnTo>
                <a:lnTo>
                  <a:pt x="4094" y="1365"/>
                </a:lnTo>
                <a:lnTo>
                  <a:pt x="4112" y="1359"/>
                </a:lnTo>
                <a:lnTo>
                  <a:pt x="4131" y="1354"/>
                </a:lnTo>
                <a:lnTo>
                  <a:pt x="4149" y="1351"/>
                </a:lnTo>
                <a:lnTo>
                  <a:pt x="4169" y="1349"/>
                </a:lnTo>
                <a:lnTo>
                  <a:pt x="4188" y="1349"/>
                </a:lnTo>
                <a:lnTo>
                  <a:pt x="4207" y="1351"/>
                </a:lnTo>
                <a:lnTo>
                  <a:pt x="4226" y="1354"/>
                </a:lnTo>
                <a:lnTo>
                  <a:pt x="4245" y="1359"/>
                </a:lnTo>
                <a:lnTo>
                  <a:pt x="4264" y="1365"/>
                </a:lnTo>
                <a:lnTo>
                  <a:pt x="4282" y="1373"/>
                </a:lnTo>
                <a:lnTo>
                  <a:pt x="4300" y="1383"/>
                </a:lnTo>
                <a:lnTo>
                  <a:pt x="4310" y="1389"/>
                </a:lnTo>
                <a:lnTo>
                  <a:pt x="4320" y="1396"/>
                </a:lnTo>
                <a:lnTo>
                  <a:pt x="4329" y="1404"/>
                </a:lnTo>
                <a:lnTo>
                  <a:pt x="4337" y="1411"/>
                </a:lnTo>
                <a:lnTo>
                  <a:pt x="4346" y="1419"/>
                </a:lnTo>
                <a:lnTo>
                  <a:pt x="4354" y="1428"/>
                </a:lnTo>
                <a:lnTo>
                  <a:pt x="4360" y="1437"/>
                </a:lnTo>
                <a:lnTo>
                  <a:pt x="4368" y="1445"/>
                </a:lnTo>
                <a:lnTo>
                  <a:pt x="4380" y="1464"/>
                </a:lnTo>
                <a:lnTo>
                  <a:pt x="4390" y="1485"/>
                </a:lnTo>
                <a:lnTo>
                  <a:pt x="4399" y="1506"/>
                </a:lnTo>
                <a:lnTo>
                  <a:pt x="4404" y="1527"/>
                </a:lnTo>
                <a:lnTo>
                  <a:pt x="4409" y="1549"/>
                </a:lnTo>
                <a:lnTo>
                  <a:pt x="4411" y="1571"/>
                </a:lnTo>
                <a:lnTo>
                  <a:pt x="4411" y="1594"/>
                </a:lnTo>
                <a:lnTo>
                  <a:pt x="4409" y="1616"/>
                </a:lnTo>
                <a:lnTo>
                  <a:pt x="4407" y="1627"/>
                </a:lnTo>
                <a:lnTo>
                  <a:pt x="4404" y="1638"/>
                </a:lnTo>
                <a:lnTo>
                  <a:pt x="4401" y="1649"/>
                </a:lnTo>
                <a:lnTo>
                  <a:pt x="4398" y="1659"/>
                </a:lnTo>
                <a:lnTo>
                  <a:pt x="4393" y="1670"/>
                </a:lnTo>
                <a:lnTo>
                  <a:pt x="4389" y="1681"/>
                </a:lnTo>
                <a:lnTo>
                  <a:pt x="4384" y="1692"/>
                </a:lnTo>
                <a:lnTo>
                  <a:pt x="4377" y="1702"/>
                </a:lnTo>
                <a:lnTo>
                  <a:pt x="4308" y="1819"/>
                </a:lnTo>
                <a:lnTo>
                  <a:pt x="4241" y="1934"/>
                </a:lnTo>
                <a:lnTo>
                  <a:pt x="4179" y="2049"/>
                </a:lnTo>
                <a:lnTo>
                  <a:pt x="4120" y="2162"/>
                </a:lnTo>
                <a:lnTo>
                  <a:pt x="4064" y="2274"/>
                </a:lnTo>
                <a:lnTo>
                  <a:pt x="4012" y="2385"/>
                </a:lnTo>
                <a:lnTo>
                  <a:pt x="3964" y="2495"/>
                </a:lnTo>
                <a:lnTo>
                  <a:pt x="3919" y="2604"/>
                </a:lnTo>
                <a:lnTo>
                  <a:pt x="3876" y="2710"/>
                </a:lnTo>
                <a:lnTo>
                  <a:pt x="3837" y="2817"/>
                </a:lnTo>
                <a:lnTo>
                  <a:pt x="3801" y="2921"/>
                </a:lnTo>
                <a:lnTo>
                  <a:pt x="3768" y="3026"/>
                </a:lnTo>
                <a:lnTo>
                  <a:pt x="3737" y="3128"/>
                </a:lnTo>
                <a:lnTo>
                  <a:pt x="3710" y="3229"/>
                </a:lnTo>
                <a:lnTo>
                  <a:pt x="3685" y="3328"/>
                </a:lnTo>
                <a:lnTo>
                  <a:pt x="3663" y="3426"/>
                </a:lnTo>
                <a:lnTo>
                  <a:pt x="3643" y="3523"/>
                </a:lnTo>
                <a:lnTo>
                  <a:pt x="3626" y="3619"/>
                </a:lnTo>
                <a:lnTo>
                  <a:pt x="3611" y="3712"/>
                </a:lnTo>
                <a:lnTo>
                  <a:pt x="3599" y="3804"/>
                </a:lnTo>
                <a:lnTo>
                  <a:pt x="3588" y="3895"/>
                </a:lnTo>
                <a:lnTo>
                  <a:pt x="3580" y="3985"/>
                </a:lnTo>
                <a:lnTo>
                  <a:pt x="3574" y="4073"/>
                </a:lnTo>
                <a:lnTo>
                  <a:pt x="3569" y="4160"/>
                </a:lnTo>
                <a:lnTo>
                  <a:pt x="3567" y="4245"/>
                </a:lnTo>
                <a:lnTo>
                  <a:pt x="3567" y="4328"/>
                </a:lnTo>
                <a:lnTo>
                  <a:pt x="3568" y="4410"/>
                </a:lnTo>
                <a:lnTo>
                  <a:pt x="3570" y="4491"/>
                </a:lnTo>
                <a:lnTo>
                  <a:pt x="3575" y="4570"/>
                </a:lnTo>
                <a:lnTo>
                  <a:pt x="3581" y="4646"/>
                </a:lnTo>
                <a:lnTo>
                  <a:pt x="3588" y="4721"/>
                </a:lnTo>
                <a:lnTo>
                  <a:pt x="3597" y="479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80630648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6"/>
          <p:cNvSpPr>
            <a:spLocks noGrp="1"/>
          </p:cNvSpPr>
          <p:nvPr>
            <p:ph type="pic" sz="quarter" idx="10"/>
          </p:nvPr>
        </p:nvSpPr>
        <p:spPr bwMode="auto">
          <a:xfrm>
            <a:off x="0" y="0"/>
            <a:ext cx="10243521" cy="10288588"/>
          </a:xfrm>
          <a:custGeom>
            <a:avLst/>
            <a:gdLst>
              <a:gd name="T0" fmla="*/ 4694 w 4775"/>
              <a:gd name="T1" fmla="*/ 308 h 4796"/>
              <a:gd name="T2" fmla="*/ 4500 w 4775"/>
              <a:gd name="T3" fmla="*/ 924 h 4796"/>
              <a:gd name="T4" fmla="*/ 4255 w 4775"/>
              <a:gd name="T5" fmla="*/ 1529 h 4796"/>
              <a:gd name="T6" fmla="*/ 3945 w 4775"/>
              <a:gd name="T7" fmla="*/ 2099 h 4796"/>
              <a:gd name="T8" fmla="*/ 3557 w 4775"/>
              <a:gd name="T9" fmla="*/ 2612 h 4796"/>
              <a:gd name="T10" fmla="*/ 3149 w 4775"/>
              <a:gd name="T11" fmla="*/ 2993 h 4796"/>
              <a:gd name="T12" fmla="*/ 3077 w 4775"/>
              <a:gd name="T13" fmla="*/ 3046 h 4796"/>
              <a:gd name="T14" fmla="*/ 2996 w 4775"/>
              <a:gd name="T15" fmla="*/ 3105 h 4796"/>
              <a:gd name="T16" fmla="*/ 2911 w 4775"/>
              <a:gd name="T17" fmla="*/ 3158 h 4796"/>
              <a:gd name="T18" fmla="*/ 2826 w 4775"/>
              <a:gd name="T19" fmla="*/ 3209 h 4796"/>
              <a:gd name="T20" fmla="*/ 2738 w 4775"/>
              <a:gd name="T21" fmla="*/ 3256 h 4796"/>
              <a:gd name="T22" fmla="*/ 2657 w 4775"/>
              <a:gd name="T23" fmla="*/ 3295 h 4796"/>
              <a:gd name="T24" fmla="*/ 2565 w 4775"/>
              <a:gd name="T25" fmla="*/ 3334 h 4796"/>
              <a:gd name="T26" fmla="*/ 2495 w 4775"/>
              <a:gd name="T27" fmla="*/ 3367 h 4796"/>
              <a:gd name="T28" fmla="*/ 2640 w 4775"/>
              <a:gd name="T29" fmla="*/ 3353 h 4796"/>
              <a:gd name="T30" fmla="*/ 2785 w 4775"/>
              <a:gd name="T31" fmla="*/ 3339 h 4796"/>
              <a:gd name="T32" fmla="*/ 2930 w 4775"/>
              <a:gd name="T33" fmla="*/ 3323 h 4796"/>
              <a:gd name="T34" fmla="*/ 3074 w 4775"/>
              <a:gd name="T35" fmla="*/ 3307 h 4796"/>
              <a:gd name="T36" fmla="*/ 3218 w 4775"/>
              <a:gd name="T37" fmla="*/ 3290 h 4796"/>
              <a:gd name="T38" fmla="*/ 3362 w 4775"/>
              <a:gd name="T39" fmla="*/ 3273 h 4796"/>
              <a:gd name="T40" fmla="*/ 3505 w 4775"/>
              <a:gd name="T41" fmla="*/ 3254 h 4796"/>
              <a:gd name="T42" fmla="*/ 3646 w 4775"/>
              <a:gd name="T43" fmla="*/ 3234 h 4796"/>
              <a:gd name="T44" fmla="*/ 3788 w 4775"/>
              <a:gd name="T45" fmla="*/ 3213 h 4796"/>
              <a:gd name="T46" fmla="*/ 3928 w 4775"/>
              <a:gd name="T47" fmla="*/ 3190 h 4796"/>
              <a:gd name="T48" fmla="*/ 4067 w 4775"/>
              <a:gd name="T49" fmla="*/ 3166 h 4796"/>
              <a:gd name="T50" fmla="*/ 4206 w 4775"/>
              <a:gd name="T51" fmla="*/ 3140 h 4796"/>
              <a:gd name="T52" fmla="*/ 4343 w 4775"/>
              <a:gd name="T53" fmla="*/ 3110 h 4796"/>
              <a:gd name="T54" fmla="*/ 4477 w 4775"/>
              <a:gd name="T55" fmla="*/ 3077 h 4796"/>
              <a:gd name="T56" fmla="*/ 4609 w 4775"/>
              <a:gd name="T57" fmla="*/ 3039 h 4796"/>
              <a:gd name="T58" fmla="*/ 4659 w 4775"/>
              <a:gd name="T59" fmla="*/ 3038 h 4796"/>
              <a:gd name="T60" fmla="*/ 4562 w 4775"/>
              <a:gd name="T61" fmla="*/ 3135 h 4796"/>
              <a:gd name="T62" fmla="*/ 4464 w 4775"/>
              <a:gd name="T63" fmla="*/ 3231 h 4796"/>
              <a:gd name="T64" fmla="*/ 4363 w 4775"/>
              <a:gd name="T65" fmla="*/ 3323 h 4796"/>
              <a:gd name="T66" fmla="*/ 4262 w 4775"/>
              <a:gd name="T67" fmla="*/ 3413 h 4796"/>
              <a:gd name="T68" fmla="*/ 4159 w 4775"/>
              <a:gd name="T69" fmla="*/ 3500 h 4796"/>
              <a:gd name="T70" fmla="*/ 4054 w 4775"/>
              <a:gd name="T71" fmla="*/ 3586 h 4796"/>
              <a:gd name="T72" fmla="*/ 3949 w 4775"/>
              <a:gd name="T73" fmla="*/ 3669 h 4796"/>
              <a:gd name="T74" fmla="*/ 3842 w 4775"/>
              <a:gd name="T75" fmla="*/ 3750 h 4796"/>
              <a:gd name="T76" fmla="*/ 3735 w 4775"/>
              <a:gd name="T77" fmla="*/ 3831 h 4796"/>
              <a:gd name="T78" fmla="*/ 3627 w 4775"/>
              <a:gd name="T79" fmla="*/ 3909 h 4796"/>
              <a:gd name="T80" fmla="*/ 3517 w 4775"/>
              <a:gd name="T81" fmla="*/ 3984 h 4796"/>
              <a:gd name="T82" fmla="*/ 3406 w 4775"/>
              <a:gd name="T83" fmla="*/ 4059 h 4796"/>
              <a:gd name="T84" fmla="*/ 3295 w 4775"/>
              <a:gd name="T85" fmla="*/ 4131 h 4796"/>
              <a:gd name="T86" fmla="*/ 3182 w 4775"/>
              <a:gd name="T87" fmla="*/ 4202 h 4796"/>
              <a:gd name="T88" fmla="*/ 3068 w 4775"/>
              <a:gd name="T89" fmla="*/ 4271 h 4796"/>
              <a:gd name="T90" fmla="*/ 2953 w 4775"/>
              <a:gd name="T91" fmla="*/ 4338 h 4796"/>
              <a:gd name="T92" fmla="*/ 2838 w 4775"/>
              <a:gd name="T93" fmla="*/ 4404 h 4796"/>
              <a:gd name="T94" fmla="*/ 2721 w 4775"/>
              <a:gd name="T95" fmla="*/ 4467 h 4796"/>
              <a:gd name="T96" fmla="*/ 2602 w 4775"/>
              <a:gd name="T97" fmla="*/ 4529 h 4796"/>
              <a:gd name="T98" fmla="*/ 2484 w 4775"/>
              <a:gd name="T99" fmla="*/ 4589 h 4796"/>
              <a:gd name="T100" fmla="*/ 2364 w 4775"/>
              <a:gd name="T101" fmla="*/ 4648 h 4796"/>
              <a:gd name="T102" fmla="*/ 2243 w 4775"/>
              <a:gd name="T103" fmla="*/ 4704 h 4796"/>
              <a:gd name="T104" fmla="*/ 2121 w 4775"/>
              <a:gd name="T105" fmla="*/ 4758 h 4796"/>
              <a:gd name="T106" fmla="*/ 0 w 4775"/>
              <a:gd name="T107" fmla="*/ 4796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75" h="4796">
                <a:moveTo>
                  <a:pt x="0" y="0"/>
                </a:moveTo>
                <a:lnTo>
                  <a:pt x="4775" y="0"/>
                </a:lnTo>
                <a:lnTo>
                  <a:pt x="4774" y="3"/>
                </a:lnTo>
                <a:lnTo>
                  <a:pt x="4749" y="105"/>
                </a:lnTo>
                <a:lnTo>
                  <a:pt x="4721" y="206"/>
                </a:lnTo>
                <a:lnTo>
                  <a:pt x="4694" y="308"/>
                </a:lnTo>
                <a:lnTo>
                  <a:pt x="4665" y="411"/>
                </a:lnTo>
                <a:lnTo>
                  <a:pt x="4634" y="513"/>
                </a:lnTo>
                <a:lnTo>
                  <a:pt x="4603" y="616"/>
                </a:lnTo>
                <a:lnTo>
                  <a:pt x="4571" y="719"/>
                </a:lnTo>
                <a:lnTo>
                  <a:pt x="4537" y="822"/>
                </a:lnTo>
                <a:lnTo>
                  <a:pt x="4500" y="924"/>
                </a:lnTo>
                <a:lnTo>
                  <a:pt x="4464" y="1026"/>
                </a:lnTo>
                <a:lnTo>
                  <a:pt x="4426" y="1128"/>
                </a:lnTo>
                <a:lnTo>
                  <a:pt x="4386" y="1229"/>
                </a:lnTo>
                <a:lnTo>
                  <a:pt x="4344" y="1330"/>
                </a:lnTo>
                <a:lnTo>
                  <a:pt x="4300" y="1430"/>
                </a:lnTo>
                <a:lnTo>
                  <a:pt x="4255" y="1529"/>
                </a:lnTo>
                <a:lnTo>
                  <a:pt x="4209" y="1627"/>
                </a:lnTo>
                <a:lnTo>
                  <a:pt x="4160" y="1724"/>
                </a:lnTo>
                <a:lnTo>
                  <a:pt x="4109" y="1820"/>
                </a:lnTo>
                <a:lnTo>
                  <a:pt x="4056" y="1914"/>
                </a:lnTo>
                <a:lnTo>
                  <a:pt x="4001" y="2008"/>
                </a:lnTo>
                <a:lnTo>
                  <a:pt x="3945" y="2099"/>
                </a:lnTo>
                <a:lnTo>
                  <a:pt x="3886" y="2189"/>
                </a:lnTo>
                <a:lnTo>
                  <a:pt x="3826" y="2278"/>
                </a:lnTo>
                <a:lnTo>
                  <a:pt x="3762" y="2365"/>
                </a:lnTo>
                <a:lnTo>
                  <a:pt x="3696" y="2449"/>
                </a:lnTo>
                <a:lnTo>
                  <a:pt x="3628" y="2531"/>
                </a:lnTo>
                <a:lnTo>
                  <a:pt x="3557" y="2612"/>
                </a:lnTo>
                <a:lnTo>
                  <a:pt x="3485" y="2691"/>
                </a:lnTo>
                <a:lnTo>
                  <a:pt x="3409" y="2766"/>
                </a:lnTo>
                <a:lnTo>
                  <a:pt x="3331" y="2840"/>
                </a:lnTo>
                <a:lnTo>
                  <a:pt x="3250" y="2910"/>
                </a:lnTo>
                <a:lnTo>
                  <a:pt x="3166" y="2979"/>
                </a:lnTo>
                <a:lnTo>
                  <a:pt x="3149" y="2993"/>
                </a:lnTo>
                <a:lnTo>
                  <a:pt x="3131" y="3007"/>
                </a:lnTo>
                <a:lnTo>
                  <a:pt x="3122" y="3014"/>
                </a:lnTo>
                <a:lnTo>
                  <a:pt x="3113" y="3021"/>
                </a:lnTo>
                <a:lnTo>
                  <a:pt x="3105" y="3028"/>
                </a:lnTo>
                <a:lnTo>
                  <a:pt x="3096" y="3033"/>
                </a:lnTo>
                <a:lnTo>
                  <a:pt x="3077" y="3046"/>
                </a:lnTo>
                <a:lnTo>
                  <a:pt x="3060" y="3060"/>
                </a:lnTo>
                <a:lnTo>
                  <a:pt x="3041" y="3073"/>
                </a:lnTo>
                <a:lnTo>
                  <a:pt x="3032" y="3079"/>
                </a:lnTo>
                <a:lnTo>
                  <a:pt x="3023" y="3086"/>
                </a:lnTo>
                <a:lnTo>
                  <a:pt x="3005" y="3098"/>
                </a:lnTo>
                <a:lnTo>
                  <a:pt x="2996" y="3105"/>
                </a:lnTo>
                <a:lnTo>
                  <a:pt x="2986" y="3110"/>
                </a:lnTo>
                <a:lnTo>
                  <a:pt x="2967" y="3122"/>
                </a:lnTo>
                <a:lnTo>
                  <a:pt x="2949" y="3134"/>
                </a:lnTo>
                <a:lnTo>
                  <a:pt x="2940" y="3141"/>
                </a:lnTo>
                <a:lnTo>
                  <a:pt x="2931" y="3146"/>
                </a:lnTo>
                <a:lnTo>
                  <a:pt x="2911" y="3158"/>
                </a:lnTo>
                <a:lnTo>
                  <a:pt x="2902" y="3164"/>
                </a:lnTo>
                <a:lnTo>
                  <a:pt x="2893" y="3169"/>
                </a:lnTo>
                <a:lnTo>
                  <a:pt x="2874" y="3182"/>
                </a:lnTo>
                <a:lnTo>
                  <a:pt x="2854" y="3193"/>
                </a:lnTo>
                <a:lnTo>
                  <a:pt x="2835" y="3203"/>
                </a:lnTo>
                <a:lnTo>
                  <a:pt x="2826" y="3209"/>
                </a:lnTo>
                <a:lnTo>
                  <a:pt x="2816" y="3214"/>
                </a:lnTo>
                <a:lnTo>
                  <a:pt x="2797" y="3225"/>
                </a:lnTo>
                <a:lnTo>
                  <a:pt x="2787" y="3230"/>
                </a:lnTo>
                <a:lnTo>
                  <a:pt x="2777" y="3235"/>
                </a:lnTo>
                <a:lnTo>
                  <a:pt x="2757" y="3245"/>
                </a:lnTo>
                <a:lnTo>
                  <a:pt x="2738" y="3256"/>
                </a:lnTo>
                <a:lnTo>
                  <a:pt x="2728" y="3261"/>
                </a:lnTo>
                <a:lnTo>
                  <a:pt x="2718" y="3266"/>
                </a:lnTo>
                <a:lnTo>
                  <a:pt x="2698" y="3276"/>
                </a:lnTo>
                <a:lnTo>
                  <a:pt x="2688" y="3280"/>
                </a:lnTo>
                <a:lnTo>
                  <a:pt x="2677" y="3285"/>
                </a:lnTo>
                <a:lnTo>
                  <a:pt x="2657" y="3295"/>
                </a:lnTo>
                <a:lnTo>
                  <a:pt x="2638" y="3303"/>
                </a:lnTo>
                <a:lnTo>
                  <a:pt x="2617" y="3313"/>
                </a:lnTo>
                <a:lnTo>
                  <a:pt x="2597" y="3322"/>
                </a:lnTo>
                <a:lnTo>
                  <a:pt x="2586" y="3326"/>
                </a:lnTo>
                <a:lnTo>
                  <a:pt x="2576" y="3330"/>
                </a:lnTo>
                <a:lnTo>
                  <a:pt x="2565" y="3334"/>
                </a:lnTo>
                <a:lnTo>
                  <a:pt x="2555" y="3339"/>
                </a:lnTo>
                <a:lnTo>
                  <a:pt x="2534" y="3347"/>
                </a:lnTo>
                <a:lnTo>
                  <a:pt x="2513" y="3355"/>
                </a:lnTo>
                <a:lnTo>
                  <a:pt x="2493" y="3364"/>
                </a:lnTo>
                <a:lnTo>
                  <a:pt x="2482" y="3368"/>
                </a:lnTo>
                <a:lnTo>
                  <a:pt x="2495" y="3367"/>
                </a:lnTo>
                <a:lnTo>
                  <a:pt x="2519" y="3365"/>
                </a:lnTo>
                <a:lnTo>
                  <a:pt x="2543" y="3363"/>
                </a:lnTo>
                <a:lnTo>
                  <a:pt x="2567" y="3361"/>
                </a:lnTo>
                <a:lnTo>
                  <a:pt x="2591" y="3357"/>
                </a:lnTo>
                <a:lnTo>
                  <a:pt x="2616" y="3355"/>
                </a:lnTo>
                <a:lnTo>
                  <a:pt x="2640" y="3353"/>
                </a:lnTo>
                <a:lnTo>
                  <a:pt x="2664" y="3351"/>
                </a:lnTo>
                <a:lnTo>
                  <a:pt x="2688" y="3348"/>
                </a:lnTo>
                <a:lnTo>
                  <a:pt x="2712" y="3346"/>
                </a:lnTo>
                <a:lnTo>
                  <a:pt x="2737" y="3343"/>
                </a:lnTo>
                <a:lnTo>
                  <a:pt x="2761" y="3341"/>
                </a:lnTo>
                <a:lnTo>
                  <a:pt x="2785" y="3339"/>
                </a:lnTo>
                <a:lnTo>
                  <a:pt x="2809" y="3336"/>
                </a:lnTo>
                <a:lnTo>
                  <a:pt x="2833" y="3333"/>
                </a:lnTo>
                <a:lnTo>
                  <a:pt x="2857" y="3331"/>
                </a:lnTo>
                <a:lnTo>
                  <a:pt x="2882" y="3329"/>
                </a:lnTo>
                <a:lnTo>
                  <a:pt x="2906" y="3325"/>
                </a:lnTo>
                <a:lnTo>
                  <a:pt x="2930" y="3323"/>
                </a:lnTo>
                <a:lnTo>
                  <a:pt x="2954" y="3321"/>
                </a:lnTo>
                <a:lnTo>
                  <a:pt x="2978" y="3318"/>
                </a:lnTo>
                <a:lnTo>
                  <a:pt x="3002" y="3316"/>
                </a:lnTo>
                <a:lnTo>
                  <a:pt x="3027" y="3312"/>
                </a:lnTo>
                <a:lnTo>
                  <a:pt x="3051" y="3310"/>
                </a:lnTo>
                <a:lnTo>
                  <a:pt x="3074" y="3307"/>
                </a:lnTo>
                <a:lnTo>
                  <a:pt x="3098" y="3305"/>
                </a:lnTo>
                <a:lnTo>
                  <a:pt x="3122" y="3301"/>
                </a:lnTo>
                <a:lnTo>
                  <a:pt x="3146" y="3299"/>
                </a:lnTo>
                <a:lnTo>
                  <a:pt x="3171" y="3296"/>
                </a:lnTo>
                <a:lnTo>
                  <a:pt x="3194" y="3294"/>
                </a:lnTo>
                <a:lnTo>
                  <a:pt x="3218" y="3290"/>
                </a:lnTo>
                <a:lnTo>
                  <a:pt x="3242" y="3287"/>
                </a:lnTo>
                <a:lnTo>
                  <a:pt x="3266" y="3285"/>
                </a:lnTo>
                <a:lnTo>
                  <a:pt x="3290" y="3281"/>
                </a:lnTo>
                <a:lnTo>
                  <a:pt x="3313" y="3278"/>
                </a:lnTo>
                <a:lnTo>
                  <a:pt x="3338" y="3276"/>
                </a:lnTo>
                <a:lnTo>
                  <a:pt x="3362" y="3273"/>
                </a:lnTo>
                <a:lnTo>
                  <a:pt x="3385" y="3269"/>
                </a:lnTo>
                <a:lnTo>
                  <a:pt x="3409" y="3266"/>
                </a:lnTo>
                <a:lnTo>
                  <a:pt x="3433" y="3263"/>
                </a:lnTo>
                <a:lnTo>
                  <a:pt x="3456" y="3261"/>
                </a:lnTo>
                <a:lnTo>
                  <a:pt x="3481" y="3257"/>
                </a:lnTo>
                <a:lnTo>
                  <a:pt x="3505" y="3254"/>
                </a:lnTo>
                <a:lnTo>
                  <a:pt x="3528" y="3251"/>
                </a:lnTo>
                <a:lnTo>
                  <a:pt x="3552" y="3247"/>
                </a:lnTo>
                <a:lnTo>
                  <a:pt x="3575" y="3244"/>
                </a:lnTo>
                <a:lnTo>
                  <a:pt x="3599" y="3241"/>
                </a:lnTo>
                <a:lnTo>
                  <a:pt x="3622" y="3238"/>
                </a:lnTo>
                <a:lnTo>
                  <a:pt x="3646" y="3234"/>
                </a:lnTo>
                <a:lnTo>
                  <a:pt x="3670" y="3231"/>
                </a:lnTo>
                <a:lnTo>
                  <a:pt x="3694" y="3227"/>
                </a:lnTo>
                <a:lnTo>
                  <a:pt x="3717" y="3223"/>
                </a:lnTo>
                <a:lnTo>
                  <a:pt x="3741" y="3220"/>
                </a:lnTo>
                <a:lnTo>
                  <a:pt x="3764" y="3217"/>
                </a:lnTo>
                <a:lnTo>
                  <a:pt x="3788" y="3213"/>
                </a:lnTo>
                <a:lnTo>
                  <a:pt x="3811" y="3209"/>
                </a:lnTo>
                <a:lnTo>
                  <a:pt x="3834" y="3206"/>
                </a:lnTo>
                <a:lnTo>
                  <a:pt x="3859" y="3201"/>
                </a:lnTo>
                <a:lnTo>
                  <a:pt x="3882" y="3198"/>
                </a:lnTo>
                <a:lnTo>
                  <a:pt x="3905" y="3195"/>
                </a:lnTo>
                <a:lnTo>
                  <a:pt x="3928" y="3190"/>
                </a:lnTo>
                <a:lnTo>
                  <a:pt x="3952" y="3186"/>
                </a:lnTo>
                <a:lnTo>
                  <a:pt x="3975" y="3183"/>
                </a:lnTo>
                <a:lnTo>
                  <a:pt x="3998" y="3178"/>
                </a:lnTo>
                <a:lnTo>
                  <a:pt x="4021" y="3174"/>
                </a:lnTo>
                <a:lnTo>
                  <a:pt x="4044" y="3171"/>
                </a:lnTo>
                <a:lnTo>
                  <a:pt x="4067" y="3166"/>
                </a:lnTo>
                <a:lnTo>
                  <a:pt x="4092" y="3162"/>
                </a:lnTo>
                <a:lnTo>
                  <a:pt x="4115" y="3157"/>
                </a:lnTo>
                <a:lnTo>
                  <a:pt x="4138" y="3153"/>
                </a:lnTo>
                <a:lnTo>
                  <a:pt x="4161" y="3149"/>
                </a:lnTo>
                <a:lnTo>
                  <a:pt x="4183" y="3144"/>
                </a:lnTo>
                <a:lnTo>
                  <a:pt x="4206" y="3140"/>
                </a:lnTo>
                <a:lnTo>
                  <a:pt x="4229" y="3135"/>
                </a:lnTo>
                <a:lnTo>
                  <a:pt x="4252" y="3130"/>
                </a:lnTo>
                <a:lnTo>
                  <a:pt x="4275" y="3126"/>
                </a:lnTo>
                <a:lnTo>
                  <a:pt x="4298" y="3121"/>
                </a:lnTo>
                <a:lnTo>
                  <a:pt x="4320" y="3116"/>
                </a:lnTo>
                <a:lnTo>
                  <a:pt x="4343" y="3110"/>
                </a:lnTo>
                <a:lnTo>
                  <a:pt x="4365" y="3106"/>
                </a:lnTo>
                <a:lnTo>
                  <a:pt x="4388" y="3100"/>
                </a:lnTo>
                <a:lnTo>
                  <a:pt x="4410" y="3095"/>
                </a:lnTo>
                <a:lnTo>
                  <a:pt x="4433" y="3089"/>
                </a:lnTo>
                <a:lnTo>
                  <a:pt x="4455" y="3084"/>
                </a:lnTo>
                <a:lnTo>
                  <a:pt x="4477" y="3077"/>
                </a:lnTo>
                <a:lnTo>
                  <a:pt x="4499" y="3072"/>
                </a:lnTo>
                <a:lnTo>
                  <a:pt x="4521" y="3065"/>
                </a:lnTo>
                <a:lnTo>
                  <a:pt x="4543" y="3060"/>
                </a:lnTo>
                <a:lnTo>
                  <a:pt x="4565" y="3053"/>
                </a:lnTo>
                <a:lnTo>
                  <a:pt x="4587" y="3046"/>
                </a:lnTo>
                <a:lnTo>
                  <a:pt x="4609" y="3039"/>
                </a:lnTo>
                <a:lnTo>
                  <a:pt x="4630" y="3032"/>
                </a:lnTo>
                <a:lnTo>
                  <a:pt x="4651" y="3024"/>
                </a:lnTo>
                <a:lnTo>
                  <a:pt x="4673" y="3017"/>
                </a:lnTo>
                <a:lnTo>
                  <a:pt x="4682" y="3012"/>
                </a:lnTo>
                <a:lnTo>
                  <a:pt x="4675" y="3020"/>
                </a:lnTo>
                <a:lnTo>
                  <a:pt x="4659" y="3038"/>
                </a:lnTo>
                <a:lnTo>
                  <a:pt x="4643" y="3054"/>
                </a:lnTo>
                <a:lnTo>
                  <a:pt x="4627" y="3071"/>
                </a:lnTo>
                <a:lnTo>
                  <a:pt x="4611" y="3087"/>
                </a:lnTo>
                <a:lnTo>
                  <a:pt x="4595" y="3104"/>
                </a:lnTo>
                <a:lnTo>
                  <a:pt x="4578" y="3120"/>
                </a:lnTo>
                <a:lnTo>
                  <a:pt x="4562" y="3135"/>
                </a:lnTo>
                <a:lnTo>
                  <a:pt x="4547" y="3152"/>
                </a:lnTo>
                <a:lnTo>
                  <a:pt x="4530" y="3168"/>
                </a:lnTo>
                <a:lnTo>
                  <a:pt x="4514" y="3184"/>
                </a:lnTo>
                <a:lnTo>
                  <a:pt x="4497" y="3199"/>
                </a:lnTo>
                <a:lnTo>
                  <a:pt x="4481" y="3216"/>
                </a:lnTo>
                <a:lnTo>
                  <a:pt x="4464" y="3231"/>
                </a:lnTo>
                <a:lnTo>
                  <a:pt x="4446" y="3246"/>
                </a:lnTo>
                <a:lnTo>
                  <a:pt x="4430" y="3262"/>
                </a:lnTo>
                <a:lnTo>
                  <a:pt x="4414" y="3277"/>
                </a:lnTo>
                <a:lnTo>
                  <a:pt x="4397" y="3292"/>
                </a:lnTo>
                <a:lnTo>
                  <a:pt x="4381" y="3308"/>
                </a:lnTo>
                <a:lnTo>
                  <a:pt x="4363" y="3323"/>
                </a:lnTo>
                <a:lnTo>
                  <a:pt x="4346" y="3339"/>
                </a:lnTo>
                <a:lnTo>
                  <a:pt x="4330" y="3353"/>
                </a:lnTo>
                <a:lnTo>
                  <a:pt x="4312" y="3368"/>
                </a:lnTo>
                <a:lnTo>
                  <a:pt x="4296" y="3384"/>
                </a:lnTo>
                <a:lnTo>
                  <a:pt x="4278" y="3398"/>
                </a:lnTo>
                <a:lnTo>
                  <a:pt x="4262" y="3413"/>
                </a:lnTo>
                <a:lnTo>
                  <a:pt x="4244" y="3428"/>
                </a:lnTo>
                <a:lnTo>
                  <a:pt x="4228" y="3442"/>
                </a:lnTo>
                <a:lnTo>
                  <a:pt x="4210" y="3457"/>
                </a:lnTo>
                <a:lnTo>
                  <a:pt x="4193" y="3471"/>
                </a:lnTo>
                <a:lnTo>
                  <a:pt x="4176" y="3486"/>
                </a:lnTo>
                <a:lnTo>
                  <a:pt x="4159" y="3500"/>
                </a:lnTo>
                <a:lnTo>
                  <a:pt x="4141" y="3514"/>
                </a:lnTo>
                <a:lnTo>
                  <a:pt x="4125" y="3529"/>
                </a:lnTo>
                <a:lnTo>
                  <a:pt x="4107" y="3543"/>
                </a:lnTo>
                <a:lnTo>
                  <a:pt x="4089" y="3557"/>
                </a:lnTo>
                <a:lnTo>
                  <a:pt x="4072" y="3571"/>
                </a:lnTo>
                <a:lnTo>
                  <a:pt x="4054" y="3586"/>
                </a:lnTo>
                <a:lnTo>
                  <a:pt x="4037" y="3600"/>
                </a:lnTo>
                <a:lnTo>
                  <a:pt x="4019" y="3614"/>
                </a:lnTo>
                <a:lnTo>
                  <a:pt x="4001" y="3627"/>
                </a:lnTo>
                <a:lnTo>
                  <a:pt x="3984" y="3642"/>
                </a:lnTo>
                <a:lnTo>
                  <a:pt x="3966" y="3656"/>
                </a:lnTo>
                <a:lnTo>
                  <a:pt x="3949" y="3669"/>
                </a:lnTo>
                <a:lnTo>
                  <a:pt x="3931" y="3683"/>
                </a:lnTo>
                <a:lnTo>
                  <a:pt x="3914" y="3697"/>
                </a:lnTo>
                <a:lnTo>
                  <a:pt x="3896" y="3710"/>
                </a:lnTo>
                <a:lnTo>
                  <a:pt x="3878" y="3724"/>
                </a:lnTo>
                <a:lnTo>
                  <a:pt x="3861" y="3737"/>
                </a:lnTo>
                <a:lnTo>
                  <a:pt x="3842" y="3750"/>
                </a:lnTo>
                <a:lnTo>
                  <a:pt x="3825" y="3765"/>
                </a:lnTo>
                <a:lnTo>
                  <a:pt x="3807" y="3778"/>
                </a:lnTo>
                <a:lnTo>
                  <a:pt x="3789" y="3791"/>
                </a:lnTo>
                <a:lnTo>
                  <a:pt x="3771" y="3804"/>
                </a:lnTo>
                <a:lnTo>
                  <a:pt x="3753" y="3817"/>
                </a:lnTo>
                <a:lnTo>
                  <a:pt x="3735" y="3831"/>
                </a:lnTo>
                <a:lnTo>
                  <a:pt x="3717" y="3844"/>
                </a:lnTo>
                <a:lnTo>
                  <a:pt x="3699" y="3857"/>
                </a:lnTo>
                <a:lnTo>
                  <a:pt x="3681" y="3870"/>
                </a:lnTo>
                <a:lnTo>
                  <a:pt x="3663" y="3882"/>
                </a:lnTo>
                <a:lnTo>
                  <a:pt x="3644" y="3895"/>
                </a:lnTo>
                <a:lnTo>
                  <a:pt x="3627" y="3909"/>
                </a:lnTo>
                <a:lnTo>
                  <a:pt x="3608" y="3921"/>
                </a:lnTo>
                <a:lnTo>
                  <a:pt x="3590" y="3934"/>
                </a:lnTo>
                <a:lnTo>
                  <a:pt x="3572" y="3947"/>
                </a:lnTo>
                <a:lnTo>
                  <a:pt x="3553" y="3959"/>
                </a:lnTo>
                <a:lnTo>
                  <a:pt x="3535" y="3972"/>
                </a:lnTo>
                <a:lnTo>
                  <a:pt x="3517" y="3984"/>
                </a:lnTo>
                <a:lnTo>
                  <a:pt x="3498" y="3996"/>
                </a:lnTo>
                <a:lnTo>
                  <a:pt x="3481" y="4010"/>
                </a:lnTo>
                <a:lnTo>
                  <a:pt x="3462" y="4022"/>
                </a:lnTo>
                <a:lnTo>
                  <a:pt x="3443" y="4034"/>
                </a:lnTo>
                <a:lnTo>
                  <a:pt x="3424" y="4046"/>
                </a:lnTo>
                <a:lnTo>
                  <a:pt x="3406" y="4059"/>
                </a:lnTo>
                <a:lnTo>
                  <a:pt x="3387" y="4071"/>
                </a:lnTo>
                <a:lnTo>
                  <a:pt x="3370" y="4083"/>
                </a:lnTo>
                <a:lnTo>
                  <a:pt x="3351" y="4095"/>
                </a:lnTo>
                <a:lnTo>
                  <a:pt x="3332" y="4107"/>
                </a:lnTo>
                <a:lnTo>
                  <a:pt x="3313" y="4119"/>
                </a:lnTo>
                <a:lnTo>
                  <a:pt x="3295" y="4131"/>
                </a:lnTo>
                <a:lnTo>
                  <a:pt x="3276" y="4144"/>
                </a:lnTo>
                <a:lnTo>
                  <a:pt x="3257" y="4154"/>
                </a:lnTo>
                <a:lnTo>
                  <a:pt x="3238" y="4167"/>
                </a:lnTo>
                <a:lnTo>
                  <a:pt x="3219" y="4179"/>
                </a:lnTo>
                <a:lnTo>
                  <a:pt x="3200" y="4190"/>
                </a:lnTo>
                <a:lnTo>
                  <a:pt x="3182" y="4202"/>
                </a:lnTo>
                <a:lnTo>
                  <a:pt x="3163" y="4214"/>
                </a:lnTo>
                <a:lnTo>
                  <a:pt x="3144" y="4225"/>
                </a:lnTo>
                <a:lnTo>
                  <a:pt x="3124" y="4237"/>
                </a:lnTo>
                <a:lnTo>
                  <a:pt x="3106" y="4248"/>
                </a:lnTo>
                <a:lnTo>
                  <a:pt x="3087" y="4259"/>
                </a:lnTo>
                <a:lnTo>
                  <a:pt x="3068" y="4271"/>
                </a:lnTo>
                <a:lnTo>
                  <a:pt x="3049" y="4282"/>
                </a:lnTo>
                <a:lnTo>
                  <a:pt x="3030" y="4293"/>
                </a:lnTo>
                <a:lnTo>
                  <a:pt x="3010" y="4305"/>
                </a:lnTo>
                <a:lnTo>
                  <a:pt x="2992" y="4316"/>
                </a:lnTo>
                <a:lnTo>
                  <a:pt x="2973" y="4327"/>
                </a:lnTo>
                <a:lnTo>
                  <a:pt x="2953" y="4338"/>
                </a:lnTo>
                <a:lnTo>
                  <a:pt x="2934" y="4349"/>
                </a:lnTo>
                <a:lnTo>
                  <a:pt x="2915" y="4360"/>
                </a:lnTo>
                <a:lnTo>
                  <a:pt x="2896" y="4371"/>
                </a:lnTo>
                <a:lnTo>
                  <a:pt x="2876" y="4382"/>
                </a:lnTo>
                <a:lnTo>
                  <a:pt x="2856" y="4393"/>
                </a:lnTo>
                <a:lnTo>
                  <a:pt x="2838" y="4404"/>
                </a:lnTo>
                <a:lnTo>
                  <a:pt x="2818" y="4414"/>
                </a:lnTo>
                <a:lnTo>
                  <a:pt x="2799" y="4425"/>
                </a:lnTo>
                <a:lnTo>
                  <a:pt x="2779" y="4436"/>
                </a:lnTo>
                <a:lnTo>
                  <a:pt x="2760" y="4445"/>
                </a:lnTo>
                <a:lnTo>
                  <a:pt x="2740" y="4456"/>
                </a:lnTo>
                <a:lnTo>
                  <a:pt x="2721" y="4467"/>
                </a:lnTo>
                <a:lnTo>
                  <a:pt x="2701" y="4477"/>
                </a:lnTo>
                <a:lnTo>
                  <a:pt x="2682" y="4487"/>
                </a:lnTo>
                <a:lnTo>
                  <a:pt x="2662" y="4498"/>
                </a:lnTo>
                <a:lnTo>
                  <a:pt x="2642" y="4508"/>
                </a:lnTo>
                <a:lnTo>
                  <a:pt x="2622" y="4519"/>
                </a:lnTo>
                <a:lnTo>
                  <a:pt x="2602" y="4529"/>
                </a:lnTo>
                <a:lnTo>
                  <a:pt x="2583" y="4539"/>
                </a:lnTo>
                <a:lnTo>
                  <a:pt x="2563" y="4549"/>
                </a:lnTo>
                <a:lnTo>
                  <a:pt x="2543" y="4559"/>
                </a:lnTo>
                <a:lnTo>
                  <a:pt x="2523" y="4570"/>
                </a:lnTo>
                <a:lnTo>
                  <a:pt x="2504" y="4579"/>
                </a:lnTo>
                <a:lnTo>
                  <a:pt x="2484" y="4589"/>
                </a:lnTo>
                <a:lnTo>
                  <a:pt x="2464" y="4599"/>
                </a:lnTo>
                <a:lnTo>
                  <a:pt x="2444" y="4608"/>
                </a:lnTo>
                <a:lnTo>
                  <a:pt x="2424" y="4618"/>
                </a:lnTo>
                <a:lnTo>
                  <a:pt x="2405" y="4628"/>
                </a:lnTo>
                <a:lnTo>
                  <a:pt x="2384" y="4638"/>
                </a:lnTo>
                <a:lnTo>
                  <a:pt x="2364" y="4648"/>
                </a:lnTo>
                <a:lnTo>
                  <a:pt x="2344" y="4657"/>
                </a:lnTo>
                <a:lnTo>
                  <a:pt x="2324" y="4666"/>
                </a:lnTo>
                <a:lnTo>
                  <a:pt x="2304" y="4676"/>
                </a:lnTo>
                <a:lnTo>
                  <a:pt x="2284" y="4685"/>
                </a:lnTo>
                <a:lnTo>
                  <a:pt x="2264" y="4695"/>
                </a:lnTo>
                <a:lnTo>
                  <a:pt x="2243" y="4704"/>
                </a:lnTo>
                <a:lnTo>
                  <a:pt x="2223" y="4713"/>
                </a:lnTo>
                <a:lnTo>
                  <a:pt x="2202" y="4722"/>
                </a:lnTo>
                <a:lnTo>
                  <a:pt x="2183" y="4731"/>
                </a:lnTo>
                <a:lnTo>
                  <a:pt x="2162" y="4741"/>
                </a:lnTo>
                <a:lnTo>
                  <a:pt x="2142" y="4750"/>
                </a:lnTo>
                <a:lnTo>
                  <a:pt x="2121" y="4758"/>
                </a:lnTo>
                <a:lnTo>
                  <a:pt x="2101" y="4767"/>
                </a:lnTo>
                <a:lnTo>
                  <a:pt x="2080" y="4776"/>
                </a:lnTo>
                <a:lnTo>
                  <a:pt x="2060" y="4785"/>
                </a:lnTo>
                <a:lnTo>
                  <a:pt x="2040" y="4794"/>
                </a:lnTo>
                <a:lnTo>
                  <a:pt x="2035" y="4796"/>
                </a:lnTo>
                <a:lnTo>
                  <a:pt x="0" y="4796"/>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96891764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userDrawn="1"/>
        </p:nvSpPr>
        <p:spPr>
          <a:xfrm>
            <a:off x="16081829" y="9797143"/>
            <a:ext cx="502061" cy="369332"/>
          </a:xfrm>
          <a:prstGeom prst="rect">
            <a:avLst/>
          </a:prstGeom>
          <a:noFill/>
        </p:spPr>
        <p:txBody>
          <a:bodyPr wrap="none" rtlCol="0">
            <a:spAutoFit/>
          </a:bodyPr>
          <a:lstStyle/>
          <a:p>
            <a:fld id="{48395843-61E9-4151-AE65-9A4382DFA9C9}" type="slidenum">
              <a:rPr lang="en-AU" smtClean="0">
                <a:solidFill>
                  <a:schemeClr val="bg2">
                    <a:lumMod val="50000"/>
                  </a:schemeClr>
                </a:solidFill>
                <a:latin typeface="Raleway Light" panose="020B0403030101060003" pitchFamily="34" charset="0"/>
              </a:rPr>
              <a:t>‹#›</a:t>
            </a:fld>
            <a:endParaRPr lang="en-AU" dirty="0">
              <a:solidFill>
                <a:schemeClr val="bg2">
                  <a:lumMod val="50000"/>
                </a:schemeClr>
              </a:solidFill>
              <a:latin typeface="Raleway Light" panose="020B0403030101060003" pitchFamily="34" charset="0"/>
            </a:endParaRPr>
          </a:p>
        </p:txBody>
      </p:sp>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0" r:id="rId25"/>
    <p:sldLayoutId id="2147484491" r:id="rId26"/>
    <p:sldLayoutId id="2147484492" r:id="rId27"/>
    <p:sldLayoutId id="2147484493" r:id="rId28"/>
    <p:sldLayoutId id="2147484494" r:id="rId29"/>
    <p:sldLayoutId id="2147484495" r:id="rId30"/>
    <p:sldLayoutId id="2147484523" r:id="rId31"/>
    <p:sldLayoutId id="2147484562" r:id="rId32"/>
    <p:sldLayoutId id="2147484564" r:id="rId33"/>
    <p:sldLayoutId id="2147484565" r:id="rId34"/>
    <p:sldLayoutId id="2147484568" r:id="rId35"/>
    <p:sldLayoutId id="2147484569" r:id="rId36"/>
    <p:sldLayoutId id="2147484570" r:id="rId37"/>
    <p:sldLayoutId id="2147484571" r:id="rId38"/>
    <p:sldLayoutId id="2147484572" r:id="rId39"/>
    <p:sldLayoutId id="2147484573" r:id="rId40"/>
    <p:sldLayoutId id="2147484574" r:id="rId41"/>
  </p:sldLayoutIdLst>
  <p:transition spd="med">
    <p:fade/>
  </p:transition>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3.xml"/><Relationship Id="rId1" Type="http://schemas.openxmlformats.org/officeDocument/2006/relationships/slideLayout" Target="../slideLayouts/slideLayout32.xml"/><Relationship Id="rId5" Type="http://schemas.openxmlformats.org/officeDocument/2006/relationships/slide" Target="slide4.xml"/><Relationship Id="rId4" Type="http://schemas.openxmlformats.org/officeDocument/2006/relationships/slide" Target="slide3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s3-ap-southeast-2.amazonaws.com/bl-core/prod/public/media/video/Kuube_QuickOverview_March26_2018_02.mp4" TargetMode="External"/><Relationship Id="rId5" Type="http://schemas.openxmlformats.org/officeDocument/2006/relationships/hyperlink" Target="https://link.bondilabs.com/VRWarehouseHazardID" TargetMode="Externa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sv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3.wdp"/><Relationship Id="rId7" Type="http://schemas.openxmlformats.org/officeDocument/2006/relationships/image" Target="../media/image36.png"/><Relationship Id="rId12" Type="http://schemas.openxmlformats.org/officeDocument/2006/relationships/image" Target="../media/image52.jpeg"/><Relationship Id="rId2" Type="http://schemas.openxmlformats.org/officeDocument/2006/relationships/image" Target="../media/image44.png"/><Relationship Id="rId1" Type="http://schemas.openxmlformats.org/officeDocument/2006/relationships/slideLayout" Target="../slideLayouts/slideLayout38.xml"/><Relationship Id="rId6" Type="http://schemas.openxmlformats.org/officeDocument/2006/relationships/image" Target="../media/image47.sv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svg"/></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8.xml"/><Relationship Id="rId16" Type="http://schemas.openxmlformats.org/officeDocument/2006/relationships/image" Target="../media/image68.png"/><Relationship Id="rId1" Type="http://schemas.openxmlformats.org/officeDocument/2006/relationships/slideLayout" Target="../slideLayouts/slideLayout3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5.xml"/><Relationship Id="rId6" Type="http://schemas.openxmlformats.org/officeDocument/2006/relationships/image" Target="../media/image11.jpeg"/><Relationship Id="rId5" Type="http://schemas.openxmlformats.org/officeDocument/2006/relationships/image" Target="../media/image75.jpe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4.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4FEAD42-76AD-4222-83AB-EB90EDE51AAC}"/>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8702" y="-16147"/>
            <a:ext cx="20823928" cy="10321447"/>
          </a:xfrm>
          <a:prstGeom prst="rect">
            <a:avLst/>
          </a:prstGeom>
        </p:spPr>
      </p:pic>
      <p:pic>
        <p:nvPicPr>
          <p:cNvPr id="9" name="Picture 8">
            <a:extLst>
              <a:ext uri="{FF2B5EF4-FFF2-40B4-BE49-F238E27FC236}">
                <a16:creationId xmlns:a16="http://schemas.microsoft.com/office/drawing/2014/main" id="{6AA18F13-4A59-4D2B-BB7B-2F887229C2EC}"/>
              </a:ext>
            </a:extLst>
          </p:cNvPr>
          <p:cNvPicPr>
            <a:picLocks noChangeAspect="1"/>
          </p:cNvPicPr>
          <p:nvPr/>
        </p:nvPicPr>
        <p:blipFill>
          <a:blip r:embed="rId4"/>
          <a:stretch>
            <a:fillRect/>
          </a:stretch>
        </p:blipFill>
        <p:spPr>
          <a:xfrm>
            <a:off x="908593" y="2335943"/>
            <a:ext cx="4619550" cy="1624000"/>
          </a:xfrm>
          <a:prstGeom prst="rect">
            <a:avLst/>
          </a:prstGeom>
        </p:spPr>
      </p:pic>
      <p:sp>
        <p:nvSpPr>
          <p:cNvPr id="7" name="Rectangle 6">
            <a:extLst>
              <a:ext uri="{FF2B5EF4-FFF2-40B4-BE49-F238E27FC236}">
                <a16:creationId xmlns:a16="http://schemas.microsoft.com/office/drawing/2014/main" id="{96B12685-BF2D-4876-9E30-D1A614A9D0CA}"/>
              </a:ext>
            </a:extLst>
          </p:cNvPr>
          <p:cNvSpPr/>
          <p:nvPr/>
        </p:nvSpPr>
        <p:spPr>
          <a:xfrm>
            <a:off x="-205683" y="-49006"/>
            <a:ext cx="19526070" cy="10354306"/>
          </a:xfrm>
          <a:prstGeom prst="rect">
            <a:avLst/>
          </a:prstGeom>
          <a:solidFill>
            <a:schemeClr val="bg1">
              <a:lumMod val="95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t>
            </a:r>
          </a:p>
        </p:txBody>
      </p:sp>
      <p:sp>
        <p:nvSpPr>
          <p:cNvPr id="4" name="TextBox 3"/>
          <p:cNvSpPr txBox="1"/>
          <p:nvPr/>
        </p:nvSpPr>
        <p:spPr>
          <a:xfrm>
            <a:off x="908593" y="405158"/>
            <a:ext cx="14554320" cy="1354217"/>
          </a:xfrm>
          <a:prstGeom prst="rect">
            <a:avLst/>
          </a:prstGeom>
          <a:noFill/>
        </p:spPr>
        <p:txBody>
          <a:bodyPr wrap="square" rtlCol="0">
            <a:spAutoFit/>
          </a:bodyPr>
          <a:lstStyle/>
          <a:p>
            <a:endParaRPr lang="en-AU" dirty="0">
              <a:solidFill>
                <a:schemeClr val="accent1">
                  <a:lumMod val="50000"/>
                </a:schemeClr>
              </a:solidFill>
            </a:endParaRPr>
          </a:p>
          <a:p>
            <a:r>
              <a:rPr lang="en-US" sz="3200" b="1" dirty="0">
                <a:solidFill>
                  <a:schemeClr val="tx2"/>
                </a:solidFill>
                <a:latin typeface="Montserrat" panose="02000505000000020004" pitchFamily="2" charset="0"/>
              </a:rPr>
              <a:t>ACODE 78 – The University of 2030 - Laying the Foundations for Ongoing Success in Open Distance and E-Learning </a:t>
            </a:r>
            <a:endParaRPr lang="ru-RU" sz="11500" b="1" dirty="0">
              <a:solidFill>
                <a:schemeClr val="tx2"/>
              </a:solidFill>
              <a:latin typeface="Raleway" panose="020B0503030101060003" pitchFamily="34" charset="0"/>
              <a:ea typeface="Roboto Black" panose="02000000000000000000" pitchFamily="2" charset="0"/>
              <a:cs typeface="Open Sans Light" panose="020B0306030504020204" pitchFamily="34" charset="0"/>
            </a:endParaRPr>
          </a:p>
        </p:txBody>
      </p:sp>
      <p:sp>
        <p:nvSpPr>
          <p:cNvPr id="10" name="TextBox 9">
            <a:extLst>
              <a:ext uri="{FF2B5EF4-FFF2-40B4-BE49-F238E27FC236}">
                <a16:creationId xmlns:a16="http://schemas.microsoft.com/office/drawing/2014/main" id="{436CC367-FE42-4E67-888D-A43FDEF88A6A}"/>
              </a:ext>
            </a:extLst>
          </p:cNvPr>
          <p:cNvSpPr txBox="1"/>
          <p:nvPr/>
        </p:nvSpPr>
        <p:spPr>
          <a:xfrm>
            <a:off x="908593" y="4373899"/>
            <a:ext cx="11937252" cy="1569660"/>
          </a:xfrm>
          <a:prstGeom prst="rect">
            <a:avLst/>
          </a:prstGeom>
          <a:noFill/>
        </p:spPr>
        <p:txBody>
          <a:bodyPr wrap="square" rtlCol="0">
            <a:spAutoFit/>
          </a:bodyPr>
          <a:lstStyle/>
          <a:p>
            <a:endParaRPr lang="en-AU" sz="2400" dirty="0">
              <a:solidFill>
                <a:schemeClr val="tx2"/>
              </a:solidFill>
              <a:latin typeface="Montserrat" panose="02000505000000020004" pitchFamily="2" charset="0"/>
            </a:endParaRPr>
          </a:p>
          <a:p>
            <a:r>
              <a:rPr lang="en-US" sz="2400" b="1" dirty="0">
                <a:solidFill>
                  <a:schemeClr val="tx2">
                    <a:lumMod val="65000"/>
                    <a:lumOff val="35000"/>
                  </a:schemeClr>
                </a:solidFill>
                <a:latin typeface="Montserrat" panose="02000505000000020004" pitchFamily="2" charset="0"/>
              </a:rPr>
              <a:t>Universities 4.0:  </a:t>
            </a:r>
          </a:p>
          <a:p>
            <a:r>
              <a:rPr lang="en-US" sz="2400" b="1" dirty="0">
                <a:solidFill>
                  <a:schemeClr val="tx2">
                    <a:lumMod val="65000"/>
                    <a:lumOff val="35000"/>
                  </a:schemeClr>
                </a:solidFill>
                <a:latin typeface="Montserrat" panose="02000505000000020004" pitchFamily="2" charset="0"/>
              </a:rPr>
              <a:t>Insights into projects reshaping the digital future for higher education </a:t>
            </a:r>
            <a:r>
              <a:rPr lang="en-US" sz="2400" b="1" dirty="0">
                <a:solidFill>
                  <a:schemeClr val="tx2"/>
                </a:solidFill>
                <a:latin typeface="Montserrat" panose="02000505000000020004" pitchFamily="2" charset="0"/>
              </a:rPr>
              <a:t>	</a:t>
            </a:r>
          </a:p>
          <a:p>
            <a:endParaRPr lang="en-AU" sz="2400" dirty="0">
              <a:solidFill>
                <a:schemeClr val="tx2"/>
              </a:solidFill>
              <a:latin typeface="Montserrat" panose="02000505000000020004" pitchFamily="2" charset="0"/>
            </a:endParaRPr>
          </a:p>
        </p:txBody>
      </p:sp>
      <p:sp>
        <p:nvSpPr>
          <p:cNvPr id="11" name="TextBox 10">
            <a:extLst>
              <a:ext uri="{FF2B5EF4-FFF2-40B4-BE49-F238E27FC236}">
                <a16:creationId xmlns:a16="http://schemas.microsoft.com/office/drawing/2014/main" id="{A178FC3A-162F-429D-A715-326D1FB6F994}"/>
              </a:ext>
            </a:extLst>
          </p:cNvPr>
          <p:cNvSpPr txBox="1"/>
          <p:nvPr/>
        </p:nvSpPr>
        <p:spPr>
          <a:xfrm>
            <a:off x="908593" y="8861036"/>
            <a:ext cx="9676988" cy="1231106"/>
          </a:xfrm>
          <a:prstGeom prst="rect">
            <a:avLst/>
          </a:prstGeom>
          <a:noFill/>
        </p:spPr>
        <p:txBody>
          <a:bodyPr>
            <a:spAutoFit/>
          </a:bodyPr>
          <a:lstStyle/>
          <a:p>
            <a:pPr defTabSz="2468798" eaLnBrk="1" fontAlgn="auto" hangingPunct="1">
              <a:spcBef>
                <a:spcPts val="0"/>
              </a:spcBef>
              <a:spcAft>
                <a:spcPts val="0"/>
              </a:spcAft>
              <a:defRPr/>
            </a:pPr>
            <a:r>
              <a:rPr lang="en-US" sz="2400" dirty="0">
                <a:solidFill>
                  <a:schemeClr val="bg1"/>
                </a:solidFill>
                <a:latin typeface="Larsseit" pitchFamily="50" charset="0"/>
              </a:rPr>
              <a:t>Professor Marcus Bowles</a:t>
            </a:r>
          </a:p>
          <a:p>
            <a:pPr defTabSz="2468798" eaLnBrk="1" fontAlgn="auto" hangingPunct="1">
              <a:spcBef>
                <a:spcPts val="0"/>
              </a:spcBef>
              <a:spcAft>
                <a:spcPts val="0"/>
              </a:spcAft>
              <a:defRPr/>
            </a:pPr>
            <a:r>
              <a:rPr lang="en-US" sz="1600" dirty="0">
                <a:solidFill>
                  <a:schemeClr val="bg1"/>
                </a:solidFill>
                <a:latin typeface="Larsseit" pitchFamily="50" charset="0"/>
              </a:rPr>
              <a:t>Adjunct, The Centre for Workforce Futures, Macquarie University</a:t>
            </a:r>
          </a:p>
          <a:p>
            <a:pPr defTabSz="2468798" eaLnBrk="1" fontAlgn="auto" hangingPunct="1">
              <a:spcBef>
                <a:spcPts val="0"/>
              </a:spcBef>
              <a:spcAft>
                <a:spcPts val="0"/>
              </a:spcAft>
              <a:defRPr/>
            </a:pPr>
            <a:r>
              <a:rPr lang="en-US" sz="1600" dirty="0">
                <a:solidFill>
                  <a:schemeClr val="bg1"/>
                </a:solidFill>
                <a:latin typeface="Larsseit" pitchFamily="50" charset="0"/>
              </a:rPr>
              <a:t>Director, The Institute For Working Futures </a:t>
            </a:r>
            <a:r>
              <a:rPr lang="en-US" sz="1600" dirty="0" err="1">
                <a:solidFill>
                  <a:schemeClr val="bg1"/>
                </a:solidFill>
                <a:latin typeface="Larsseit" pitchFamily="50" charset="0"/>
              </a:rPr>
              <a:t>pty</a:t>
            </a:r>
            <a:r>
              <a:rPr lang="en-US" sz="1600" dirty="0">
                <a:solidFill>
                  <a:schemeClr val="bg1"/>
                </a:solidFill>
                <a:latin typeface="Larsseit" pitchFamily="50" charset="0"/>
              </a:rPr>
              <a:t> ltd</a:t>
            </a:r>
          </a:p>
          <a:p>
            <a:pPr defTabSz="2468798" eaLnBrk="1" fontAlgn="auto" hangingPunct="1">
              <a:spcBef>
                <a:spcPts val="0"/>
              </a:spcBef>
              <a:spcAft>
                <a:spcPts val="0"/>
              </a:spcAft>
              <a:defRPr/>
            </a:pPr>
            <a:r>
              <a:rPr lang="en-AU" sz="1600" dirty="0">
                <a:solidFill>
                  <a:schemeClr val="bg1"/>
                </a:solidFill>
                <a:latin typeface="Larsseit" pitchFamily="50" charset="0"/>
                <a:sym typeface="Raleway Light"/>
              </a:rPr>
              <a:t>March 13, 2019</a:t>
            </a:r>
            <a:endParaRPr lang="en-AU" sz="1600" dirty="0">
              <a:solidFill>
                <a:schemeClr val="bg1"/>
              </a:solidFill>
              <a:latin typeface="Larsseit" pitchFamily="50" charset="0"/>
            </a:endParaRPr>
          </a:p>
        </p:txBody>
      </p:sp>
    </p:spTree>
    <p:extLst>
      <p:ext uri="{BB962C8B-B14F-4D97-AF65-F5344CB8AC3E}">
        <p14:creationId xmlns:p14="http://schemas.microsoft.com/office/powerpoint/2010/main" val="343967030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a:off x="11930837" y="3294965"/>
            <a:ext cx="4994220" cy="4572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800"/>
          </a:p>
        </p:txBody>
      </p:sp>
      <p:sp>
        <p:nvSpPr>
          <p:cNvPr id="42" name="Freeform 41"/>
          <p:cNvSpPr/>
          <p:nvPr/>
        </p:nvSpPr>
        <p:spPr>
          <a:xfrm flipV="1">
            <a:off x="11930837" y="7280223"/>
            <a:ext cx="4994220" cy="4572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800" dirty="0"/>
          </a:p>
        </p:txBody>
      </p:sp>
      <p:sp>
        <p:nvSpPr>
          <p:cNvPr id="45" name="Freeform 44"/>
          <p:cNvSpPr/>
          <p:nvPr/>
        </p:nvSpPr>
        <p:spPr>
          <a:xfrm flipH="1">
            <a:off x="2379440" y="3294965"/>
            <a:ext cx="4761180" cy="4572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4800"/>
          </a:p>
        </p:txBody>
      </p:sp>
      <p:sp>
        <p:nvSpPr>
          <p:cNvPr id="46" name="Freeform 45"/>
          <p:cNvSpPr/>
          <p:nvPr/>
        </p:nvSpPr>
        <p:spPr>
          <a:xfrm flipH="1" flipV="1">
            <a:off x="2379440" y="7280223"/>
            <a:ext cx="4761180" cy="4572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4800" dirty="0"/>
          </a:p>
        </p:txBody>
      </p:sp>
      <p:sp>
        <p:nvSpPr>
          <p:cNvPr id="5" name="Oval 4"/>
          <p:cNvSpPr/>
          <p:nvPr/>
        </p:nvSpPr>
        <p:spPr>
          <a:xfrm>
            <a:off x="7173836" y="3170909"/>
            <a:ext cx="4778594" cy="4778594"/>
          </a:xfrm>
          <a:prstGeom prst="ellipse">
            <a:avLst/>
          </a:prstGeom>
          <a:noFill/>
          <a:ln w="19050" cmpd="sng">
            <a:solidFill>
              <a:schemeClr val="accent1"/>
            </a:solidFill>
          </a:ln>
          <a:effectLst/>
        </p:spPr>
        <p:style>
          <a:lnRef idx="0">
            <a:scrgbClr r="0" g="0" b="0"/>
          </a:lnRef>
          <a:fillRef idx="1">
            <a:scrgbClr r="0" g="0" b="0"/>
          </a:fillRef>
          <a:effectRef idx="2">
            <a:scrgbClr r="0" g="0" b="0"/>
          </a:effectRef>
          <a:fontRef idx="minor">
            <a:schemeClr val="dk1">
              <a:hueOff val="0"/>
              <a:satOff val="0"/>
              <a:lumOff val="0"/>
              <a:alphaOff val="0"/>
            </a:schemeClr>
          </a:fontRef>
        </p:style>
      </p:sp>
      <p:sp>
        <p:nvSpPr>
          <p:cNvPr id="6" name="Freeform 5"/>
          <p:cNvSpPr/>
          <p:nvPr/>
        </p:nvSpPr>
        <p:spPr>
          <a:xfrm>
            <a:off x="6861566" y="2858639"/>
            <a:ext cx="2294478" cy="2294478"/>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450318" tIns="450318" rIns="450318" bIns="450318" numCol="1" spcCol="1270" anchor="ctr" anchorCtr="0">
            <a:noAutofit/>
          </a:bodyPr>
          <a:lstStyle/>
          <a:p>
            <a:pPr algn="ctr" defTabSz="1333467">
              <a:lnSpc>
                <a:spcPct val="90000"/>
              </a:lnSpc>
              <a:spcAft>
                <a:spcPct val="35000"/>
              </a:spcAft>
            </a:pPr>
            <a:r>
              <a:rPr lang="en-US" sz="3000" dirty="0">
                <a:solidFill>
                  <a:srgbClr val="FFFFFF"/>
                </a:solidFill>
              </a:rPr>
              <a:t> </a:t>
            </a:r>
          </a:p>
        </p:txBody>
      </p:sp>
      <p:sp>
        <p:nvSpPr>
          <p:cNvPr id="7" name="Freeform 6"/>
          <p:cNvSpPr/>
          <p:nvPr/>
        </p:nvSpPr>
        <p:spPr>
          <a:xfrm>
            <a:off x="9970221" y="2858639"/>
            <a:ext cx="2294478" cy="2294478"/>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rgbClr val="FF9900"/>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450318" tIns="450318" rIns="450318" bIns="450318" numCol="1" spcCol="1270" anchor="ctr" anchorCtr="0">
            <a:noAutofit/>
          </a:bodyPr>
          <a:lstStyle/>
          <a:p>
            <a:pPr algn="ctr" defTabSz="1333467">
              <a:lnSpc>
                <a:spcPct val="90000"/>
              </a:lnSpc>
              <a:spcAft>
                <a:spcPct val="35000"/>
              </a:spcAft>
            </a:pPr>
            <a:r>
              <a:rPr lang="en-US" sz="3000" dirty="0">
                <a:solidFill>
                  <a:srgbClr val="FFFFFF"/>
                </a:solidFill>
              </a:rPr>
              <a:t> </a:t>
            </a:r>
          </a:p>
        </p:txBody>
      </p:sp>
      <p:sp>
        <p:nvSpPr>
          <p:cNvPr id="8" name="Freeform 7"/>
          <p:cNvSpPr/>
          <p:nvPr/>
        </p:nvSpPr>
        <p:spPr>
          <a:xfrm>
            <a:off x="6861566" y="5967294"/>
            <a:ext cx="2294478" cy="2294478"/>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rgbClr val="B7BF10"/>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450318" tIns="450318" rIns="450318" bIns="450318" numCol="1" spcCol="1270" anchor="ctr" anchorCtr="0">
            <a:noAutofit/>
          </a:bodyPr>
          <a:lstStyle/>
          <a:p>
            <a:pPr algn="ctr" defTabSz="1333467">
              <a:lnSpc>
                <a:spcPct val="90000"/>
              </a:lnSpc>
              <a:spcAft>
                <a:spcPct val="35000"/>
              </a:spcAft>
            </a:pPr>
            <a:r>
              <a:rPr lang="en-US" sz="3000" dirty="0">
                <a:solidFill>
                  <a:srgbClr val="FFFFFF"/>
                </a:solidFill>
              </a:rPr>
              <a:t> </a:t>
            </a:r>
          </a:p>
        </p:txBody>
      </p:sp>
      <p:sp>
        <p:nvSpPr>
          <p:cNvPr id="9" name="Freeform 8"/>
          <p:cNvSpPr/>
          <p:nvPr/>
        </p:nvSpPr>
        <p:spPr>
          <a:xfrm>
            <a:off x="9970221" y="5967294"/>
            <a:ext cx="2294478" cy="2294478"/>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rgbClr val="C00000"/>
          </a:solidFill>
          <a:ln>
            <a:no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450318" tIns="450318" rIns="450318" bIns="450318" numCol="1" spcCol="1270" anchor="ctr" anchorCtr="0">
            <a:noAutofit/>
          </a:bodyPr>
          <a:lstStyle/>
          <a:p>
            <a:pPr algn="ctr" defTabSz="1333467">
              <a:lnSpc>
                <a:spcPct val="90000"/>
              </a:lnSpc>
              <a:spcAft>
                <a:spcPct val="35000"/>
              </a:spcAft>
            </a:pPr>
            <a:endParaRPr lang="en-US" sz="3000" dirty="0">
              <a:solidFill>
                <a:srgbClr val="FFFFFF"/>
              </a:solidFill>
            </a:endParaRPr>
          </a:p>
        </p:txBody>
      </p:sp>
      <p:sp>
        <p:nvSpPr>
          <p:cNvPr id="2" name="Title 1"/>
          <p:cNvSpPr>
            <a:spLocks noGrp="1"/>
          </p:cNvSpPr>
          <p:nvPr>
            <p:ph type="title"/>
          </p:nvPr>
        </p:nvSpPr>
        <p:spPr/>
        <p:txBody>
          <a:bodyPr/>
          <a:lstStyle/>
          <a:p>
            <a:pPr algn="ctr"/>
            <a:r>
              <a:rPr lang="en-US" dirty="0">
                <a:solidFill>
                  <a:srgbClr val="FF0000"/>
                </a:solidFill>
                <a:ea typeface="Roboto Black" panose="02000000000000000000" pitchFamily="2" charset="0"/>
                <a:cs typeface="Open Sans Light" panose="020B0306030504020204" pitchFamily="34" charset="0"/>
              </a:rPr>
              <a:t>Engineers Australia </a:t>
            </a:r>
            <a:r>
              <a:rPr lang="en-US" dirty="0">
                <a:ea typeface="Roboto Black" panose="02000000000000000000" pitchFamily="2" charset="0"/>
                <a:cs typeface="Open Sans Light" panose="020B0306030504020204" pitchFamily="34" charset="0"/>
              </a:rPr>
              <a:t>Model</a:t>
            </a:r>
            <a:endParaRPr lang="ru-RU" dirty="0">
              <a:ea typeface="Roboto Black" panose="02000000000000000000" pitchFamily="2" charset="0"/>
              <a:cs typeface="Open Sans Light" panose="020B0306030504020204" pitchFamily="34" charset="0"/>
            </a:endParaRPr>
          </a:p>
        </p:txBody>
      </p:sp>
      <p:cxnSp>
        <p:nvCxnSpPr>
          <p:cNvPr id="50" name="Straight Connector 49"/>
          <p:cNvCxnSpPr/>
          <p:nvPr/>
        </p:nvCxnSpPr>
        <p:spPr>
          <a:xfrm>
            <a:off x="9568211" y="3198003"/>
            <a:ext cx="0" cy="47244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9563130" y="3198003"/>
            <a:ext cx="0" cy="47244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8556359" y="5109197"/>
            <a:ext cx="2167261" cy="830997"/>
          </a:xfrm>
          <a:prstGeom prst="rect">
            <a:avLst/>
          </a:prstGeom>
          <a:noFill/>
        </p:spPr>
        <p:txBody>
          <a:bodyPr wrap="none" lIns="0" rIns="0" rtlCol="0">
            <a:spAutoFit/>
          </a:bodyPr>
          <a:lstStyle/>
          <a:p>
            <a:pPr algn="ctr"/>
            <a:r>
              <a:rPr lang="en-US" sz="2400" dirty="0">
                <a:solidFill>
                  <a:schemeClr val="tx1">
                    <a:lumMod val="65000"/>
                    <a:lumOff val="35000"/>
                  </a:schemeClr>
                </a:solidFill>
                <a:latin typeface="Raleway ExtraBold" panose="020B0903030101060003" pitchFamily="34" charset="0"/>
              </a:rPr>
              <a:t>Stage 2</a:t>
            </a:r>
          </a:p>
          <a:p>
            <a:pPr algn="ctr"/>
            <a:r>
              <a:rPr lang="en-US" sz="2400" dirty="0">
                <a:solidFill>
                  <a:schemeClr val="tx1">
                    <a:lumMod val="65000"/>
                    <a:lumOff val="35000"/>
                  </a:schemeClr>
                </a:solidFill>
                <a:latin typeface="Raleway ExtraBold" panose="020B0903030101060003" pitchFamily="34" charset="0"/>
              </a:rPr>
              <a:t>Competencies</a:t>
            </a:r>
          </a:p>
        </p:txBody>
      </p:sp>
      <p:sp>
        <p:nvSpPr>
          <p:cNvPr id="20" name="TextBox 19"/>
          <p:cNvSpPr txBox="1"/>
          <p:nvPr/>
        </p:nvSpPr>
        <p:spPr>
          <a:xfrm>
            <a:off x="2379440" y="1447007"/>
            <a:ext cx="13415881" cy="900246"/>
          </a:xfrm>
          <a:prstGeom prst="rect">
            <a:avLst/>
          </a:prstGeom>
          <a:noFill/>
        </p:spPr>
        <p:txBody>
          <a:bodyPr wrap="square" rtlCol="0">
            <a:spAutoFit/>
          </a:bodyPr>
          <a:lstStyle/>
          <a:p>
            <a:pPr algn="ctr">
              <a:lnSpc>
                <a:spcPts val="2100"/>
              </a:lnSpc>
            </a:pPr>
            <a:r>
              <a:rPr lang="en-AU" sz="1600" b="1" dirty="0">
                <a:solidFill>
                  <a:schemeClr val="tx1">
                    <a:lumMod val="50000"/>
                    <a:lumOff val="50000"/>
                  </a:schemeClr>
                </a:solidFill>
                <a:latin typeface="Raleway" panose="020B0503030101060003" pitchFamily="34" charset="0"/>
                <a:ea typeface="Roboto Light" panose="02000000000000000000" pitchFamily="2" charset="0"/>
                <a:cs typeface="Open Sans Light" panose="020B0306030504020204" pitchFamily="34" charset="0"/>
              </a:rPr>
              <a:t>Example from EA Professional Stage 2 Competency Model: </a:t>
            </a:r>
          </a:p>
          <a:p>
            <a:pPr algn="ctr">
              <a:lnSpc>
                <a:spcPts val="2100"/>
              </a:lnSpc>
            </a:pPr>
            <a:r>
              <a:rPr lang="en-AU" sz="1600" dirty="0">
                <a:solidFill>
                  <a:schemeClr val="tx1">
                    <a:lumMod val="50000"/>
                    <a:lumOff val="50000"/>
                  </a:schemeClr>
                </a:solidFill>
                <a:latin typeface="Raleway Light" panose="020B0403030101060003" pitchFamily="34" charset="0"/>
                <a:ea typeface="Roboto Light" panose="02000000000000000000" pitchFamily="2" charset="0"/>
                <a:cs typeface="Open Sans Light" panose="020B0306030504020204" pitchFamily="34" charset="0"/>
              </a:rPr>
              <a:t>EA has  a national competency model that aligns to international standards.  For graduates EA propose the future engineer will require a mix of 16 elements across four competency domains.</a:t>
            </a:r>
          </a:p>
        </p:txBody>
      </p:sp>
      <p:sp>
        <p:nvSpPr>
          <p:cNvPr id="21" name="TextBox 20"/>
          <p:cNvSpPr txBox="1"/>
          <p:nvPr/>
        </p:nvSpPr>
        <p:spPr>
          <a:xfrm>
            <a:off x="13243827" y="7745848"/>
            <a:ext cx="3152976" cy="1462580"/>
          </a:xfrm>
          <a:prstGeom prst="rect">
            <a:avLst/>
          </a:prstGeom>
          <a:noFill/>
        </p:spPr>
        <p:txBody>
          <a:bodyPr wrap="square" rtlCol="0">
            <a:spAutoFit/>
          </a:bodyPr>
          <a:lstStyle/>
          <a:p>
            <a:pPr marL="228600" indent="-228600" defTabSz="360000">
              <a:lnSpc>
                <a:spcPts val="1800"/>
              </a:lnSpc>
              <a:buFont typeface="+mj-lt"/>
              <a:buAutoNum type="arabicPeriod" startAt="12"/>
            </a:pPr>
            <a:r>
              <a:rPr lang="en-AU" sz="1400" dirty="0">
                <a:latin typeface="Raleway Light" panose="020B0403030101060003" pitchFamily="34" charset="0"/>
              </a:rPr>
              <a:t>Advanced engineering knowledge</a:t>
            </a:r>
          </a:p>
          <a:p>
            <a:pPr marL="228600" indent="-228600" defTabSz="360000">
              <a:lnSpc>
                <a:spcPts val="1800"/>
              </a:lnSpc>
              <a:buFont typeface="+mj-lt"/>
              <a:buAutoNum type="arabicPeriod" startAt="12"/>
            </a:pPr>
            <a:r>
              <a:rPr lang="en-AU" sz="1400" dirty="0">
                <a:latin typeface="Raleway Light" panose="020B0403030101060003" pitchFamily="34" charset="0"/>
              </a:rPr>
              <a:t>Local engineering knowledge</a:t>
            </a:r>
          </a:p>
          <a:p>
            <a:pPr marL="228600" indent="-228600" defTabSz="360000">
              <a:lnSpc>
                <a:spcPts val="1800"/>
              </a:lnSpc>
              <a:buFont typeface="+mj-lt"/>
              <a:buAutoNum type="arabicPeriod" startAt="12"/>
            </a:pPr>
            <a:r>
              <a:rPr lang="en-AU" sz="1400" dirty="0">
                <a:latin typeface="Raleway Light" panose="020B0403030101060003" pitchFamily="34" charset="0"/>
              </a:rPr>
              <a:t>Problem analysis</a:t>
            </a:r>
          </a:p>
          <a:p>
            <a:pPr marL="228600" indent="-228600" defTabSz="360000">
              <a:lnSpc>
                <a:spcPts val="1800"/>
              </a:lnSpc>
              <a:buFont typeface="+mj-lt"/>
              <a:buAutoNum type="arabicPeriod" startAt="12"/>
            </a:pPr>
            <a:r>
              <a:rPr lang="en-AU" sz="1400" dirty="0">
                <a:latin typeface="Raleway Light" panose="020B0403030101060003" pitchFamily="34" charset="0"/>
              </a:rPr>
              <a:t>Creativity and innovation</a:t>
            </a:r>
          </a:p>
          <a:p>
            <a:pPr marL="228600" indent="-228600" defTabSz="360000">
              <a:lnSpc>
                <a:spcPts val="1800"/>
              </a:lnSpc>
              <a:buFont typeface="+mj-lt"/>
              <a:buAutoNum type="arabicPeriod" startAt="12"/>
            </a:pPr>
            <a:r>
              <a:rPr lang="en-AU" sz="1400" dirty="0">
                <a:latin typeface="Raleway Light" panose="020B0403030101060003" pitchFamily="34" charset="0"/>
              </a:rPr>
              <a:t>Evaluation </a:t>
            </a:r>
          </a:p>
        </p:txBody>
      </p:sp>
      <p:sp>
        <p:nvSpPr>
          <p:cNvPr id="22" name="TextBox 21"/>
          <p:cNvSpPr txBox="1"/>
          <p:nvPr/>
        </p:nvSpPr>
        <p:spPr>
          <a:xfrm>
            <a:off x="13202897" y="7297592"/>
            <a:ext cx="3827803" cy="430887"/>
          </a:xfrm>
          <a:prstGeom prst="rect">
            <a:avLst/>
          </a:prstGeom>
          <a:noFill/>
        </p:spPr>
        <p:txBody>
          <a:bodyPr wrap="square" rtlCol="0">
            <a:spAutoFit/>
          </a:bodyPr>
          <a:lstStyle/>
          <a:p>
            <a:r>
              <a:rPr lang="en-AU" sz="2200" dirty="0">
                <a:latin typeface="Raleway SemiBold" panose="020B0703030101060003" pitchFamily="34" charset="0"/>
                <a:ea typeface="Merriweather Bold" panose="02060503050406030704" pitchFamily="18" charset="-52"/>
                <a:cs typeface="Open Sans" panose="020B0606030504020204" pitchFamily="34" charset="0"/>
              </a:rPr>
              <a:t>Technical Proficiency</a:t>
            </a:r>
          </a:p>
        </p:txBody>
      </p:sp>
      <p:sp>
        <p:nvSpPr>
          <p:cNvPr id="23" name="TextBox 22"/>
          <p:cNvSpPr txBox="1"/>
          <p:nvPr/>
        </p:nvSpPr>
        <p:spPr>
          <a:xfrm>
            <a:off x="2894413" y="7819632"/>
            <a:ext cx="3554986" cy="770083"/>
          </a:xfrm>
          <a:prstGeom prst="rect">
            <a:avLst/>
          </a:prstGeom>
          <a:noFill/>
        </p:spPr>
        <p:txBody>
          <a:bodyPr wrap="square" rtlCol="0">
            <a:spAutoFit/>
          </a:bodyPr>
          <a:lstStyle/>
          <a:p>
            <a:pPr>
              <a:lnSpc>
                <a:spcPts val="1800"/>
              </a:lnSpc>
            </a:pPr>
            <a:r>
              <a:rPr lang="en-AU" sz="1400" dirty="0">
                <a:latin typeface="Raleway Light" panose="020B0403030101060003" pitchFamily="34" charset="0"/>
              </a:rPr>
              <a:t>1. Deal with ethical issues </a:t>
            </a:r>
          </a:p>
          <a:p>
            <a:pPr>
              <a:lnSpc>
                <a:spcPts val="1800"/>
              </a:lnSpc>
            </a:pPr>
            <a:r>
              <a:rPr lang="en-AU" sz="1400" dirty="0">
                <a:latin typeface="Raleway Light" panose="020B0403030101060003" pitchFamily="34" charset="0"/>
              </a:rPr>
              <a:t>2. Practise competently</a:t>
            </a:r>
          </a:p>
          <a:p>
            <a:pPr>
              <a:lnSpc>
                <a:spcPts val="1800"/>
              </a:lnSpc>
            </a:pPr>
            <a:r>
              <a:rPr lang="en-AU" sz="1400" dirty="0">
                <a:latin typeface="Raleway Light" panose="020B0403030101060003" pitchFamily="34" charset="0"/>
              </a:rPr>
              <a:t>3. Responsibility for engineering activities</a:t>
            </a:r>
          </a:p>
        </p:txBody>
      </p:sp>
      <p:sp>
        <p:nvSpPr>
          <p:cNvPr id="24" name="TextBox 23"/>
          <p:cNvSpPr txBox="1"/>
          <p:nvPr/>
        </p:nvSpPr>
        <p:spPr>
          <a:xfrm>
            <a:off x="2875425" y="7362432"/>
            <a:ext cx="4200391" cy="430887"/>
          </a:xfrm>
          <a:prstGeom prst="rect">
            <a:avLst/>
          </a:prstGeom>
          <a:noFill/>
        </p:spPr>
        <p:txBody>
          <a:bodyPr wrap="square" rtlCol="0">
            <a:spAutoFit/>
          </a:bodyPr>
          <a:lstStyle/>
          <a:p>
            <a:r>
              <a:rPr lang="en-AU" sz="2200" dirty="0">
                <a:latin typeface="Raleway SemiBold" panose="020B0703030101060003" pitchFamily="34" charset="0"/>
                <a:ea typeface="Merriweather Bold" panose="02060503050406030704" pitchFamily="18" charset="-52"/>
                <a:cs typeface="Open Sans" panose="020B0606030504020204" pitchFamily="34" charset="0"/>
              </a:rPr>
              <a:t>Personal Commitment</a:t>
            </a:r>
          </a:p>
        </p:txBody>
      </p:sp>
      <p:sp>
        <p:nvSpPr>
          <p:cNvPr id="33" name="Shape 2581"/>
          <p:cNvSpPr/>
          <p:nvPr/>
        </p:nvSpPr>
        <p:spPr>
          <a:xfrm>
            <a:off x="14108442" y="2190334"/>
            <a:ext cx="341630" cy="341594"/>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2"/>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AU" sz="2200" dirty="0">
              <a:latin typeface="Raleway" panose="020B0503030101060003" pitchFamily="34" charset="0"/>
            </a:endParaRPr>
          </a:p>
        </p:txBody>
      </p:sp>
      <p:sp>
        <p:nvSpPr>
          <p:cNvPr id="34" name="TextBox 33"/>
          <p:cNvSpPr txBox="1"/>
          <p:nvPr/>
        </p:nvSpPr>
        <p:spPr>
          <a:xfrm>
            <a:off x="2670459" y="3328871"/>
            <a:ext cx="3622785" cy="1462580"/>
          </a:xfrm>
          <a:prstGeom prst="rect">
            <a:avLst/>
          </a:prstGeom>
          <a:noFill/>
        </p:spPr>
        <p:txBody>
          <a:bodyPr wrap="square" rtlCol="0">
            <a:spAutoFit/>
          </a:bodyPr>
          <a:lstStyle/>
          <a:p>
            <a:pPr marL="228600" indent="-228600">
              <a:lnSpc>
                <a:spcPts val="1800"/>
              </a:lnSpc>
              <a:buFont typeface="+mj-lt"/>
              <a:buAutoNum type="arabicPeriod" startAt="4"/>
            </a:pPr>
            <a:r>
              <a:rPr lang="en-AU" sz="1400" dirty="0">
                <a:latin typeface="Raleway Light" panose="020B0403030101060003" pitchFamily="34" charset="0"/>
              </a:rPr>
              <a:t>Develop safe and sustainable solutions </a:t>
            </a:r>
          </a:p>
          <a:p>
            <a:pPr marL="228600" indent="-228600">
              <a:lnSpc>
                <a:spcPts val="1800"/>
              </a:lnSpc>
              <a:buFont typeface="+mj-lt"/>
              <a:buAutoNum type="arabicPeriod" startAt="4"/>
            </a:pPr>
            <a:r>
              <a:rPr lang="en-AU" sz="1400" dirty="0">
                <a:latin typeface="Raleway Light" panose="020B0403030101060003" pitchFamily="34" charset="0"/>
              </a:rPr>
              <a:t>Engage with the relevant community and stakeholders </a:t>
            </a:r>
          </a:p>
          <a:p>
            <a:pPr marL="228600" indent="-228600">
              <a:lnSpc>
                <a:spcPts val="1800"/>
              </a:lnSpc>
              <a:buFont typeface="+mj-lt"/>
              <a:buAutoNum type="arabicPeriod" startAt="4"/>
            </a:pPr>
            <a:r>
              <a:rPr lang="en-AU" sz="1400" dirty="0">
                <a:latin typeface="Raleway Light" panose="020B0403030101060003" pitchFamily="34" charset="0"/>
              </a:rPr>
              <a:t>Identify, assess and manage risks </a:t>
            </a:r>
          </a:p>
          <a:p>
            <a:pPr marL="228600" indent="-228600">
              <a:lnSpc>
                <a:spcPts val="1800"/>
              </a:lnSpc>
              <a:buFont typeface="+mj-lt"/>
              <a:buAutoNum type="arabicPeriod" startAt="4"/>
            </a:pPr>
            <a:r>
              <a:rPr lang="en-AU" sz="1400" dirty="0">
                <a:latin typeface="Raleway Light" panose="020B0403030101060003" pitchFamily="34" charset="0"/>
              </a:rPr>
              <a:t>Meet legal and regulatory requirements</a:t>
            </a:r>
          </a:p>
        </p:txBody>
      </p:sp>
      <p:sp>
        <p:nvSpPr>
          <p:cNvPr id="35" name="TextBox 34"/>
          <p:cNvSpPr txBox="1"/>
          <p:nvPr/>
        </p:nvSpPr>
        <p:spPr>
          <a:xfrm>
            <a:off x="2632893" y="2858639"/>
            <a:ext cx="3942993" cy="430887"/>
          </a:xfrm>
          <a:prstGeom prst="rect">
            <a:avLst/>
          </a:prstGeom>
          <a:noFill/>
        </p:spPr>
        <p:txBody>
          <a:bodyPr wrap="square" rtlCol="0">
            <a:spAutoFit/>
          </a:bodyPr>
          <a:lstStyle/>
          <a:p>
            <a:r>
              <a:rPr lang="en-AU" sz="2200" dirty="0">
                <a:latin typeface="Raleway SemiBold" panose="020B0703030101060003" pitchFamily="34" charset="0"/>
                <a:ea typeface="Merriweather Bold" panose="02060503050406030704" pitchFamily="18" charset="-52"/>
                <a:cs typeface="Open Sans" panose="020B0606030504020204" pitchFamily="34" charset="0"/>
              </a:rPr>
              <a:t>Obligation to Community</a:t>
            </a:r>
          </a:p>
        </p:txBody>
      </p:sp>
      <p:sp>
        <p:nvSpPr>
          <p:cNvPr id="36" name="TextBox 35"/>
          <p:cNvSpPr txBox="1"/>
          <p:nvPr/>
        </p:nvSpPr>
        <p:spPr>
          <a:xfrm>
            <a:off x="13243827" y="3322462"/>
            <a:ext cx="3152976" cy="1000915"/>
          </a:xfrm>
          <a:prstGeom prst="rect">
            <a:avLst/>
          </a:prstGeom>
          <a:noFill/>
        </p:spPr>
        <p:txBody>
          <a:bodyPr wrap="square" rtlCol="0">
            <a:spAutoFit/>
          </a:bodyPr>
          <a:lstStyle/>
          <a:p>
            <a:pPr marL="228600" indent="-228600" defTabSz="360000">
              <a:lnSpc>
                <a:spcPts val="1800"/>
              </a:lnSpc>
              <a:buFont typeface="+mj-lt"/>
              <a:buAutoNum type="arabicPeriod" startAt="8"/>
            </a:pPr>
            <a:r>
              <a:rPr lang="en-AU" sz="1400" dirty="0">
                <a:latin typeface="Raleway Light" panose="020B0403030101060003" pitchFamily="34" charset="0"/>
              </a:rPr>
              <a:t>Communication</a:t>
            </a:r>
          </a:p>
          <a:p>
            <a:pPr marL="228600" indent="-228600" defTabSz="360000">
              <a:lnSpc>
                <a:spcPts val="1800"/>
              </a:lnSpc>
              <a:buFont typeface="+mj-lt"/>
              <a:buAutoNum type="arabicPeriod" startAt="8"/>
            </a:pPr>
            <a:r>
              <a:rPr lang="en-AU" sz="1400" dirty="0">
                <a:latin typeface="Raleway Light" panose="020B0403030101060003" pitchFamily="34" charset="0"/>
              </a:rPr>
              <a:t>Performance</a:t>
            </a:r>
          </a:p>
          <a:p>
            <a:pPr marL="228600" indent="-228600" defTabSz="360000">
              <a:lnSpc>
                <a:spcPts val="1800"/>
              </a:lnSpc>
              <a:buFont typeface="+mj-lt"/>
              <a:buAutoNum type="arabicPeriod" startAt="8"/>
            </a:pPr>
            <a:r>
              <a:rPr lang="en-AU" sz="1400" dirty="0">
                <a:latin typeface="Raleway Light" panose="020B0403030101060003" pitchFamily="34" charset="0"/>
              </a:rPr>
              <a:t>Taking action</a:t>
            </a:r>
          </a:p>
          <a:p>
            <a:pPr marL="228600" indent="-228600" defTabSz="360000">
              <a:lnSpc>
                <a:spcPts val="1800"/>
              </a:lnSpc>
              <a:buFont typeface="+mj-lt"/>
              <a:buAutoNum type="arabicPeriod" startAt="8"/>
            </a:pPr>
            <a:r>
              <a:rPr lang="en-AU" sz="1400" dirty="0">
                <a:latin typeface="Raleway Light" panose="020B0403030101060003" pitchFamily="34" charset="0"/>
              </a:rPr>
              <a:t>Judgement</a:t>
            </a:r>
          </a:p>
        </p:txBody>
      </p:sp>
      <p:sp>
        <p:nvSpPr>
          <p:cNvPr id="37" name="TextBox 36"/>
          <p:cNvSpPr txBox="1"/>
          <p:nvPr/>
        </p:nvSpPr>
        <p:spPr>
          <a:xfrm>
            <a:off x="13129548" y="2866175"/>
            <a:ext cx="3827783" cy="430887"/>
          </a:xfrm>
          <a:prstGeom prst="rect">
            <a:avLst/>
          </a:prstGeom>
          <a:noFill/>
        </p:spPr>
        <p:txBody>
          <a:bodyPr wrap="square" rtlCol="0">
            <a:spAutoFit/>
          </a:bodyPr>
          <a:lstStyle/>
          <a:p>
            <a:r>
              <a:rPr lang="en-AU" sz="2200" dirty="0">
                <a:latin typeface="Raleway SemiBold" panose="020B0703030101060003" pitchFamily="34" charset="0"/>
                <a:ea typeface="Merriweather Bold" panose="02060503050406030704" pitchFamily="18" charset="-52"/>
                <a:cs typeface="Open Sans" panose="020B0606030504020204" pitchFamily="34" charset="0"/>
              </a:rPr>
              <a:t>Value in the Workplace</a:t>
            </a:r>
          </a:p>
        </p:txBody>
      </p:sp>
      <p:sp>
        <p:nvSpPr>
          <p:cNvPr id="41" name="Freeform 43"/>
          <p:cNvSpPr>
            <a:spLocks noEditPoints="1"/>
          </p:cNvSpPr>
          <p:nvPr/>
        </p:nvSpPr>
        <p:spPr bwMode="auto">
          <a:xfrm>
            <a:off x="7456875" y="3491199"/>
            <a:ext cx="1130848" cy="949624"/>
          </a:xfrm>
          <a:custGeom>
            <a:avLst/>
            <a:gdLst>
              <a:gd name="T0" fmla="*/ 311 w 453"/>
              <a:gd name="T1" fmla="*/ 43 h 454"/>
              <a:gd name="T2" fmla="*/ 354 w 453"/>
              <a:gd name="T3" fmla="*/ 77 h 454"/>
              <a:gd name="T4" fmla="*/ 448 w 453"/>
              <a:gd name="T5" fmla="*/ 177 h 454"/>
              <a:gd name="T6" fmla="*/ 304 w 453"/>
              <a:gd name="T7" fmla="*/ 122 h 454"/>
              <a:gd name="T8" fmla="*/ 185 w 453"/>
              <a:gd name="T9" fmla="*/ 185 h 454"/>
              <a:gd name="T10" fmla="*/ 97 w 453"/>
              <a:gd name="T11" fmla="*/ 96 h 454"/>
              <a:gd name="T12" fmla="*/ 4 w 453"/>
              <a:gd name="T13" fmla="*/ 204 h 454"/>
              <a:gd name="T14" fmla="*/ 51 w 453"/>
              <a:gd name="T15" fmla="*/ 436 h 454"/>
              <a:gd name="T16" fmla="*/ 100 w 453"/>
              <a:gd name="T17" fmla="*/ 342 h 454"/>
              <a:gd name="T18" fmla="*/ 149 w 453"/>
              <a:gd name="T19" fmla="*/ 437 h 454"/>
              <a:gd name="T20" fmla="*/ 157 w 453"/>
              <a:gd name="T21" fmla="*/ 219 h 454"/>
              <a:gd name="T22" fmla="*/ 237 w 453"/>
              <a:gd name="T23" fmla="*/ 252 h 454"/>
              <a:gd name="T24" fmla="*/ 303 w 453"/>
              <a:gd name="T25" fmla="*/ 436 h 454"/>
              <a:gd name="T26" fmla="*/ 353 w 453"/>
              <a:gd name="T27" fmla="*/ 342 h 454"/>
              <a:gd name="T28" fmla="*/ 402 w 453"/>
              <a:gd name="T29" fmla="*/ 437 h 454"/>
              <a:gd name="T30" fmla="*/ 418 w 453"/>
              <a:gd name="T31" fmla="*/ 277 h 454"/>
              <a:gd name="T32" fmla="*/ 220 w 453"/>
              <a:gd name="T33" fmla="*/ 243 h 454"/>
              <a:gd name="T34" fmla="*/ 137 w 453"/>
              <a:gd name="T35" fmla="*/ 145 h 454"/>
              <a:gd name="T36" fmla="*/ 133 w 453"/>
              <a:gd name="T37" fmla="*/ 185 h 454"/>
              <a:gd name="T38" fmla="*/ 140 w 453"/>
              <a:gd name="T39" fmla="*/ 436 h 454"/>
              <a:gd name="T40" fmla="*/ 105 w 453"/>
              <a:gd name="T41" fmla="*/ 281 h 454"/>
              <a:gd name="T42" fmla="*/ 72 w 453"/>
              <a:gd name="T43" fmla="*/ 444 h 454"/>
              <a:gd name="T44" fmla="*/ 61 w 453"/>
              <a:gd name="T45" fmla="*/ 386 h 454"/>
              <a:gd name="T46" fmla="*/ 62 w 453"/>
              <a:gd name="T47" fmla="*/ 249 h 454"/>
              <a:gd name="T48" fmla="*/ 35 w 453"/>
              <a:gd name="T49" fmla="*/ 193 h 454"/>
              <a:gd name="T50" fmla="*/ 53 w 453"/>
              <a:gd name="T51" fmla="*/ 252 h 454"/>
              <a:gd name="T52" fmla="*/ 53 w 453"/>
              <a:gd name="T53" fmla="*/ 276 h 454"/>
              <a:gd name="T54" fmla="*/ 47 w 453"/>
              <a:gd name="T55" fmla="*/ 128 h 454"/>
              <a:gd name="T56" fmla="*/ 141 w 453"/>
              <a:gd name="T57" fmla="*/ 127 h 454"/>
              <a:gd name="T58" fmla="*/ 222 w 453"/>
              <a:gd name="T59" fmla="*/ 225 h 454"/>
              <a:gd name="T60" fmla="*/ 53 w 453"/>
              <a:gd name="T61" fmla="*/ 183 h 454"/>
              <a:gd name="T62" fmla="*/ 440 w 453"/>
              <a:gd name="T63" fmla="*/ 201 h 454"/>
              <a:gd name="T64" fmla="*/ 394 w 453"/>
              <a:gd name="T65" fmla="*/ 267 h 454"/>
              <a:gd name="T66" fmla="*/ 407 w 453"/>
              <a:gd name="T67" fmla="*/ 232 h 454"/>
              <a:gd name="T68" fmla="*/ 393 w 453"/>
              <a:gd name="T69" fmla="*/ 165 h 454"/>
              <a:gd name="T70" fmla="*/ 385 w 453"/>
              <a:gd name="T71" fmla="*/ 265 h 454"/>
              <a:gd name="T72" fmla="*/ 392 w 453"/>
              <a:gd name="T73" fmla="*/ 436 h 454"/>
              <a:gd name="T74" fmla="*/ 357 w 453"/>
              <a:gd name="T75" fmla="*/ 281 h 454"/>
              <a:gd name="T76" fmla="*/ 325 w 453"/>
              <a:gd name="T77" fmla="*/ 444 h 454"/>
              <a:gd name="T78" fmla="*/ 314 w 453"/>
              <a:gd name="T79" fmla="*/ 392 h 454"/>
              <a:gd name="T80" fmla="*/ 320 w 453"/>
              <a:gd name="T81" fmla="*/ 150 h 454"/>
              <a:gd name="T82" fmla="*/ 310 w 453"/>
              <a:gd name="T83" fmla="*/ 183 h 454"/>
              <a:gd name="T84" fmla="*/ 236 w 453"/>
              <a:gd name="T85" fmla="*/ 223 h 454"/>
              <a:gd name="T86" fmla="*/ 312 w 453"/>
              <a:gd name="T87" fmla="*/ 127 h 454"/>
              <a:gd name="T88" fmla="*/ 406 w 453"/>
              <a:gd name="T89" fmla="*/ 128 h 454"/>
              <a:gd name="T90" fmla="*/ 409 w 453"/>
              <a:gd name="T91" fmla="*/ 196 h 454"/>
              <a:gd name="T92" fmla="*/ 142 w 453"/>
              <a:gd name="T93" fmla="*/ 43 h 454"/>
              <a:gd name="T94" fmla="*/ 99 w 453"/>
              <a:gd name="T95" fmla="*/ 9 h 454"/>
              <a:gd name="T96" fmla="*/ 99 w 453"/>
              <a:gd name="T97" fmla="*/ 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454">
                <a:moveTo>
                  <a:pt x="354" y="86"/>
                </a:moveTo>
                <a:cubicBezTo>
                  <a:pt x="378" y="86"/>
                  <a:pt x="398" y="67"/>
                  <a:pt x="398" y="43"/>
                </a:cubicBezTo>
                <a:cubicBezTo>
                  <a:pt x="398" y="19"/>
                  <a:pt x="378" y="0"/>
                  <a:pt x="354" y="0"/>
                </a:cubicBezTo>
                <a:cubicBezTo>
                  <a:pt x="330" y="0"/>
                  <a:pt x="311" y="19"/>
                  <a:pt x="311" y="43"/>
                </a:cubicBezTo>
                <a:cubicBezTo>
                  <a:pt x="311" y="67"/>
                  <a:pt x="330" y="86"/>
                  <a:pt x="354" y="86"/>
                </a:cubicBezTo>
                <a:close/>
                <a:moveTo>
                  <a:pt x="354" y="9"/>
                </a:moveTo>
                <a:cubicBezTo>
                  <a:pt x="373" y="9"/>
                  <a:pt x="388" y="24"/>
                  <a:pt x="388" y="43"/>
                </a:cubicBezTo>
                <a:cubicBezTo>
                  <a:pt x="388" y="62"/>
                  <a:pt x="373" y="77"/>
                  <a:pt x="354" y="77"/>
                </a:cubicBezTo>
                <a:cubicBezTo>
                  <a:pt x="336" y="77"/>
                  <a:pt x="320" y="62"/>
                  <a:pt x="320" y="43"/>
                </a:cubicBezTo>
                <a:cubicBezTo>
                  <a:pt x="320" y="24"/>
                  <a:pt x="336" y="9"/>
                  <a:pt x="354" y="9"/>
                </a:cubicBezTo>
                <a:close/>
                <a:moveTo>
                  <a:pt x="448" y="177"/>
                </a:moveTo>
                <a:cubicBezTo>
                  <a:pt x="448" y="177"/>
                  <a:pt x="448" y="177"/>
                  <a:pt x="448" y="177"/>
                </a:cubicBezTo>
                <a:cubicBezTo>
                  <a:pt x="414" y="123"/>
                  <a:pt x="414" y="123"/>
                  <a:pt x="414" y="123"/>
                </a:cubicBezTo>
                <a:cubicBezTo>
                  <a:pt x="401" y="104"/>
                  <a:pt x="393" y="96"/>
                  <a:pt x="356" y="96"/>
                </a:cubicBezTo>
                <a:cubicBezTo>
                  <a:pt x="356" y="96"/>
                  <a:pt x="356" y="96"/>
                  <a:pt x="356" y="96"/>
                </a:cubicBezTo>
                <a:cubicBezTo>
                  <a:pt x="319" y="96"/>
                  <a:pt x="309" y="113"/>
                  <a:pt x="304" y="122"/>
                </a:cubicBezTo>
                <a:cubicBezTo>
                  <a:pt x="304" y="122"/>
                  <a:pt x="304" y="122"/>
                  <a:pt x="304" y="122"/>
                </a:cubicBezTo>
                <a:cubicBezTo>
                  <a:pt x="297" y="136"/>
                  <a:pt x="272" y="179"/>
                  <a:pt x="268" y="185"/>
                </a:cubicBezTo>
                <a:cubicBezTo>
                  <a:pt x="263" y="188"/>
                  <a:pt x="240" y="206"/>
                  <a:pt x="226" y="217"/>
                </a:cubicBezTo>
                <a:cubicBezTo>
                  <a:pt x="216" y="209"/>
                  <a:pt x="198" y="195"/>
                  <a:pt x="185" y="185"/>
                </a:cubicBezTo>
                <a:cubicBezTo>
                  <a:pt x="181" y="179"/>
                  <a:pt x="156" y="136"/>
                  <a:pt x="149" y="122"/>
                </a:cubicBezTo>
                <a:cubicBezTo>
                  <a:pt x="148" y="122"/>
                  <a:pt x="148" y="122"/>
                  <a:pt x="148" y="122"/>
                </a:cubicBezTo>
                <a:cubicBezTo>
                  <a:pt x="143" y="113"/>
                  <a:pt x="134" y="96"/>
                  <a:pt x="97" y="96"/>
                </a:cubicBezTo>
                <a:cubicBezTo>
                  <a:pt x="97" y="96"/>
                  <a:pt x="97" y="96"/>
                  <a:pt x="97" y="96"/>
                </a:cubicBezTo>
                <a:cubicBezTo>
                  <a:pt x="60" y="96"/>
                  <a:pt x="52" y="104"/>
                  <a:pt x="39" y="123"/>
                </a:cubicBezTo>
                <a:cubicBezTo>
                  <a:pt x="5" y="177"/>
                  <a:pt x="5" y="177"/>
                  <a:pt x="5" y="177"/>
                </a:cubicBezTo>
                <a:cubicBezTo>
                  <a:pt x="5" y="177"/>
                  <a:pt x="5" y="177"/>
                  <a:pt x="5" y="177"/>
                </a:cubicBezTo>
                <a:cubicBezTo>
                  <a:pt x="0" y="186"/>
                  <a:pt x="0" y="195"/>
                  <a:pt x="4" y="204"/>
                </a:cubicBezTo>
                <a:cubicBezTo>
                  <a:pt x="35" y="277"/>
                  <a:pt x="35" y="277"/>
                  <a:pt x="35" y="277"/>
                </a:cubicBezTo>
                <a:cubicBezTo>
                  <a:pt x="38" y="282"/>
                  <a:pt x="44" y="286"/>
                  <a:pt x="50" y="286"/>
                </a:cubicBezTo>
                <a:cubicBezTo>
                  <a:pt x="51" y="286"/>
                  <a:pt x="52" y="286"/>
                  <a:pt x="52" y="286"/>
                </a:cubicBezTo>
                <a:cubicBezTo>
                  <a:pt x="52" y="404"/>
                  <a:pt x="51" y="433"/>
                  <a:pt x="51" y="436"/>
                </a:cubicBezTo>
                <a:cubicBezTo>
                  <a:pt x="51" y="436"/>
                  <a:pt x="51" y="436"/>
                  <a:pt x="51" y="437"/>
                </a:cubicBezTo>
                <a:cubicBezTo>
                  <a:pt x="52" y="447"/>
                  <a:pt x="62" y="454"/>
                  <a:pt x="72" y="454"/>
                </a:cubicBezTo>
                <a:cubicBezTo>
                  <a:pt x="83" y="454"/>
                  <a:pt x="92" y="446"/>
                  <a:pt x="93" y="436"/>
                </a:cubicBezTo>
                <a:cubicBezTo>
                  <a:pt x="100" y="342"/>
                  <a:pt x="100" y="342"/>
                  <a:pt x="100" y="342"/>
                </a:cubicBezTo>
                <a:cubicBezTo>
                  <a:pt x="108" y="436"/>
                  <a:pt x="108" y="436"/>
                  <a:pt x="108" y="436"/>
                </a:cubicBezTo>
                <a:cubicBezTo>
                  <a:pt x="108" y="446"/>
                  <a:pt x="117" y="454"/>
                  <a:pt x="128" y="454"/>
                </a:cubicBezTo>
                <a:cubicBezTo>
                  <a:pt x="128" y="454"/>
                  <a:pt x="128" y="454"/>
                  <a:pt x="129" y="454"/>
                </a:cubicBezTo>
                <a:cubicBezTo>
                  <a:pt x="139" y="454"/>
                  <a:pt x="148" y="446"/>
                  <a:pt x="149" y="437"/>
                </a:cubicBezTo>
                <a:cubicBezTo>
                  <a:pt x="149" y="436"/>
                  <a:pt x="149" y="436"/>
                  <a:pt x="149" y="436"/>
                </a:cubicBezTo>
                <a:cubicBezTo>
                  <a:pt x="149" y="430"/>
                  <a:pt x="146" y="298"/>
                  <a:pt x="143" y="200"/>
                </a:cubicBezTo>
                <a:cubicBezTo>
                  <a:pt x="156" y="218"/>
                  <a:pt x="156" y="218"/>
                  <a:pt x="156" y="218"/>
                </a:cubicBezTo>
                <a:cubicBezTo>
                  <a:pt x="156" y="218"/>
                  <a:pt x="157" y="219"/>
                  <a:pt x="157" y="219"/>
                </a:cubicBezTo>
                <a:cubicBezTo>
                  <a:pt x="215" y="251"/>
                  <a:pt x="215" y="251"/>
                  <a:pt x="215" y="251"/>
                </a:cubicBezTo>
                <a:cubicBezTo>
                  <a:pt x="219" y="254"/>
                  <a:pt x="223" y="254"/>
                  <a:pt x="226" y="253"/>
                </a:cubicBezTo>
                <a:cubicBezTo>
                  <a:pt x="227" y="254"/>
                  <a:pt x="229" y="254"/>
                  <a:pt x="230" y="254"/>
                </a:cubicBezTo>
                <a:cubicBezTo>
                  <a:pt x="232" y="254"/>
                  <a:pt x="235" y="253"/>
                  <a:pt x="237" y="252"/>
                </a:cubicBezTo>
                <a:cubicBezTo>
                  <a:pt x="295" y="219"/>
                  <a:pt x="295" y="219"/>
                  <a:pt x="295" y="219"/>
                </a:cubicBezTo>
                <a:cubicBezTo>
                  <a:pt x="296" y="219"/>
                  <a:pt x="297" y="218"/>
                  <a:pt x="297" y="218"/>
                </a:cubicBezTo>
                <a:cubicBezTo>
                  <a:pt x="310" y="200"/>
                  <a:pt x="310" y="200"/>
                  <a:pt x="310" y="200"/>
                </a:cubicBezTo>
                <a:cubicBezTo>
                  <a:pt x="307" y="298"/>
                  <a:pt x="304" y="430"/>
                  <a:pt x="303" y="436"/>
                </a:cubicBezTo>
                <a:cubicBezTo>
                  <a:pt x="303" y="436"/>
                  <a:pt x="303" y="436"/>
                  <a:pt x="303" y="437"/>
                </a:cubicBezTo>
                <a:cubicBezTo>
                  <a:pt x="305" y="447"/>
                  <a:pt x="314" y="454"/>
                  <a:pt x="325" y="454"/>
                </a:cubicBezTo>
                <a:cubicBezTo>
                  <a:pt x="336" y="454"/>
                  <a:pt x="345" y="446"/>
                  <a:pt x="345" y="436"/>
                </a:cubicBezTo>
                <a:cubicBezTo>
                  <a:pt x="353" y="342"/>
                  <a:pt x="353" y="342"/>
                  <a:pt x="353" y="342"/>
                </a:cubicBezTo>
                <a:cubicBezTo>
                  <a:pt x="360" y="436"/>
                  <a:pt x="360" y="436"/>
                  <a:pt x="360" y="436"/>
                </a:cubicBezTo>
                <a:cubicBezTo>
                  <a:pt x="361" y="446"/>
                  <a:pt x="369" y="454"/>
                  <a:pt x="380" y="454"/>
                </a:cubicBezTo>
                <a:cubicBezTo>
                  <a:pt x="381" y="454"/>
                  <a:pt x="381" y="454"/>
                  <a:pt x="381" y="454"/>
                </a:cubicBezTo>
                <a:cubicBezTo>
                  <a:pt x="392" y="454"/>
                  <a:pt x="401" y="446"/>
                  <a:pt x="402" y="437"/>
                </a:cubicBezTo>
                <a:cubicBezTo>
                  <a:pt x="402" y="436"/>
                  <a:pt x="402" y="436"/>
                  <a:pt x="402" y="436"/>
                </a:cubicBezTo>
                <a:cubicBezTo>
                  <a:pt x="402" y="433"/>
                  <a:pt x="401" y="404"/>
                  <a:pt x="400" y="286"/>
                </a:cubicBezTo>
                <a:cubicBezTo>
                  <a:pt x="401" y="286"/>
                  <a:pt x="402" y="286"/>
                  <a:pt x="403" y="286"/>
                </a:cubicBezTo>
                <a:cubicBezTo>
                  <a:pt x="409" y="286"/>
                  <a:pt x="415" y="282"/>
                  <a:pt x="418" y="277"/>
                </a:cubicBezTo>
                <a:cubicBezTo>
                  <a:pt x="449" y="204"/>
                  <a:pt x="449" y="204"/>
                  <a:pt x="449" y="204"/>
                </a:cubicBezTo>
                <a:cubicBezTo>
                  <a:pt x="453" y="195"/>
                  <a:pt x="452" y="186"/>
                  <a:pt x="448" y="177"/>
                </a:cubicBezTo>
                <a:close/>
                <a:moveTo>
                  <a:pt x="230" y="241"/>
                </a:moveTo>
                <a:cubicBezTo>
                  <a:pt x="227" y="244"/>
                  <a:pt x="223" y="245"/>
                  <a:pt x="220" y="243"/>
                </a:cubicBezTo>
                <a:cubicBezTo>
                  <a:pt x="163" y="211"/>
                  <a:pt x="163" y="211"/>
                  <a:pt x="163" y="211"/>
                </a:cubicBezTo>
                <a:cubicBezTo>
                  <a:pt x="143" y="183"/>
                  <a:pt x="143" y="183"/>
                  <a:pt x="143" y="183"/>
                </a:cubicBezTo>
                <a:cubicBezTo>
                  <a:pt x="142" y="171"/>
                  <a:pt x="142" y="160"/>
                  <a:pt x="142" y="150"/>
                </a:cubicBezTo>
                <a:cubicBezTo>
                  <a:pt x="142" y="147"/>
                  <a:pt x="140" y="145"/>
                  <a:pt x="137" y="145"/>
                </a:cubicBezTo>
                <a:cubicBezTo>
                  <a:pt x="137" y="145"/>
                  <a:pt x="137" y="145"/>
                  <a:pt x="137" y="145"/>
                </a:cubicBezTo>
                <a:cubicBezTo>
                  <a:pt x="134" y="145"/>
                  <a:pt x="132" y="148"/>
                  <a:pt x="132" y="150"/>
                </a:cubicBezTo>
                <a:cubicBezTo>
                  <a:pt x="132" y="150"/>
                  <a:pt x="133" y="164"/>
                  <a:pt x="133" y="185"/>
                </a:cubicBezTo>
                <a:cubicBezTo>
                  <a:pt x="133" y="185"/>
                  <a:pt x="133" y="185"/>
                  <a:pt x="133" y="185"/>
                </a:cubicBezTo>
                <a:cubicBezTo>
                  <a:pt x="134" y="213"/>
                  <a:pt x="135" y="253"/>
                  <a:pt x="136" y="293"/>
                </a:cubicBezTo>
                <a:cubicBezTo>
                  <a:pt x="137" y="329"/>
                  <a:pt x="138" y="365"/>
                  <a:pt x="139" y="392"/>
                </a:cubicBezTo>
                <a:cubicBezTo>
                  <a:pt x="139" y="405"/>
                  <a:pt x="139" y="416"/>
                  <a:pt x="140" y="424"/>
                </a:cubicBezTo>
                <a:cubicBezTo>
                  <a:pt x="140" y="430"/>
                  <a:pt x="140" y="433"/>
                  <a:pt x="140" y="436"/>
                </a:cubicBezTo>
                <a:cubicBezTo>
                  <a:pt x="140" y="436"/>
                  <a:pt x="140" y="436"/>
                  <a:pt x="140" y="436"/>
                </a:cubicBezTo>
                <a:cubicBezTo>
                  <a:pt x="140" y="441"/>
                  <a:pt x="134" y="445"/>
                  <a:pt x="128" y="444"/>
                </a:cubicBezTo>
                <a:cubicBezTo>
                  <a:pt x="122" y="444"/>
                  <a:pt x="117" y="440"/>
                  <a:pt x="117" y="435"/>
                </a:cubicBezTo>
                <a:cubicBezTo>
                  <a:pt x="105" y="281"/>
                  <a:pt x="105" y="281"/>
                  <a:pt x="105" y="281"/>
                </a:cubicBezTo>
                <a:cubicBezTo>
                  <a:pt x="105" y="279"/>
                  <a:pt x="103" y="277"/>
                  <a:pt x="100" y="277"/>
                </a:cubicBezTo>
                <a:cubicBezTo>
                  <a:pt x="98" y="277"/>
                  <a:pt x="96" y="279"/>
                  <a:pt x="96" y="281"/>
                </a:cubicBezTo>
                <a:cubicBezTo>
                  <a:pt x="84" y="435"/>
                  <a:pt x="84" y="435"/>
                  <a:pt x="84" y="435"/>
                </a:cubicBezTo>
                <a:cubicBezTo>
                  <a:pt x="83" y="440"/>
                  <a:pt x="78" y="444"/>
                  <a:pt x="72" y="444"/>
                </a:cubicBezTo>
                <a:cubicBezTo>
                  <a:pt x="66" y="445"/>
                  <a:pt x="61" y="441"/>
                  <a:pt x="60" y="436"/>
                </a:cubicBezTo>
                <a:cubicBezTo>
                  <a:pt x="60" y="436"/>
                  <a:pt x="60" y="436"/>
                  <a:pt x="60" y="436"/>
                </a:cubicBezTo>
                <a:cubicBezTo>
                  <a:pt x="61" y="433"/>
                  <a:pt x="61" y="429"/>
                  <a:pt x="61" y="422"/>
                </a:cubicBezTo>
                <a:cubicBezTo>
                  <a:pt x="61" y="413"/>
                  <a:pt x="61" y="401"/>
                  <a:pt x="61" y="386"/>
                </a:cubicBezTo>
                <a:cubicBezTo>
                  <a:pt x="61" y="357"/>
                  <a:pt x="62" y="318"/>
                  <a:pt x="62" y="281"/>
                </a:cubicBezTo>
                <a:cubicBezTo>
                  <a:pt x="67" y="277"/>
                  <a:pt x="69" y="271"/>
                  <a:pt x="67" y="265"/>
                </a:cubicBezTo>
                <a:cubicBezTo>
                  <a:pt x="67" y="265"/>
                  <a:pt x="67" y="265"/>
                  <a:pt x="67" y="264"/>
                </a:cubicBezTo>
                <a:cubicBezTo>
                  <a:pt x="67" y="263"/>
                  <a:pt x="65" y="258"/>
                  <a:pt x="62" y="249"/>
                </a:cubicBezTo>
                <a:cubicBezTo>
                  <a:pt x="63" y="197"/>
                  <a:pt x="63" y="169"/>
                  <a:pt x="63" y="169"/>
                </a:cubicBezTo>
                <a:cubicBezTo>
                  <a:pt x="63" y="167"/>
                  <a:pt x="61" y="165"/>
                  <a:pt x="59" y="165"/>
                </a:cubicBezTo>
                <a:cubicBezTo>
                  <a:pt x="58" y="164"/>
                  <a:pt x="55" y="165"/>
                  <a:pt x="54" y="166"/>
                </a:cubicBezTo>
                <a:cubicBezTo>
                  <a:pt x="35" y="193"/>
                  <a:pt x="35" y="193"/>
                  <a:pt x="35" y="193"/>
                </a:cubicBezTo>
                <a:cubicBezTo>
                  <a:pt x="34" y="194"/>
                  <a:pt x="34" y="195"/>
                  <a:pt x="34" y="197"/>
                </a:cubicBezTo>
                <a:cubicBezTo>
                  <a:pt x="34" y="197"/>
                  <a:pt x="40" y="215"/>
                  <a:pt x="46" y="232"/>
                </a:cubicBezTo>
                <a:cubicBezTo>
                  <a:pt x="49" y="239"/>
                  <a:pt x="51" y="246"/>
                  <a:pt x="53" y="252"/>
                </a:cubicBezTo>
                <a:cubicBezTo>
                  <a:pt x="53" y="252"/>
                  <a:pt x="53" y="252"/>
                  <a:pt x="53" y="252"/>
                </a:cubicBezTo>
                <a:cubicBezTo>
                  <a:pt x="54" y="254"/>
                  <a:pt x="54" y="255"/>
                  <a:pt x="55" y="257"/>
                </a:cubicBezTo>
                <a:cubicBezTo>
                  <a:pt x="56" y="262"/>
                  <a:pt x="58" y="265"/>
                  <a:pt x="59" y="267"/>
                </a:cubicBezTo>
                <a:cubicBezTo>
                  <a:pt x="58" y="267"/>
                  <a:pt x="58" y="267"/>
                  <a:pt x="58" y="267"/>
                </a:cubicBezTo>
                <a:cubicBezTo>
                  <a:pt x="59" y="271"/>
                  <a:pt x="57" y="274"/>
                  <a:pt x="53" y="276"/>
                </a:cubicBezTo>
                <a:cubicBezTo>
                  <a:pt x="49" y="277"/>
                  <a:pt x="45" y="276"/>
                  <a:pt x="44" y="273"/>
                </a:cubicBezTo>
                <a:cubicBezTo>
                  <a:pt x="12" y="201"/>
                  <a:pt x="12" y="201"/>
                  <a:pt x="12" y="201"/>
                </a:cubicBezTo>
                <a:cubicBezTo>
                  <a:pt x="10" y="194"/>
                  <a:pt x="10" y="188"/>
                  <a:pt x="13" y="182"/>
                </a:cubicBezTo>
                <a:cubicBezTo>
                  <a:pt x="47" y="128"/>
                  <a:pt x="47" y="128"/>
                  <a:pt x="47" y="128"/>
                </a:cubicBezTo>
                <a:cubicBezTo>
                  <a:pt x="58" y="112"/>
                  <a:pt x="63" y="105"/>
                  <a:pt x="97" y="105"/>
                </a:cubicBezTo>
                <a:cubicBezTo>
                  <a:pt x="97" y="105"/>
                  <a:pt x="97" y="105"/>
                  <a:pt x="97" y="105"/>
                </a:cubicBezTo>
                <a:cubicBezTo>
                  <a:pt x="128" y="105"/>
                  <a:pt x="136" y="118"/>
                  <a:pt x="140" y="126"/>
                </a:cubicBezTo>
                <a:cubicBezTo>
                  <a:pt x="141" y="127"/>
                  <a:pt x="141" y="127"/>
                  <a:pt x="141" y="127"/>
                </a:cubicBezTo>
                <a:cubicBezTo>
                  <a:pt x="149" y="141"/>
                  <a:pt x="177" y="190"/>
                  <a:pt x="177" y="191"/>
                </a:cubicBezTo>
                <a:cubicBezTo>
                  <a:pt x="178" y="191"/>
                  <a:pt x="178" y="192"/>
                  <a:pt x="178" y="192"/>
                </a:cubicBezTo>
                <a:cubicBezTo>
                  <a:pt x="178" y="192"/>
                  <a:pt x="191" y="202"/>
                  <a:pt x="204" y="212"/>
                </a:cubicBezTo>
                <a:cubicBezTo>
                  <a:pt x="211" y="217"/>
                  <a:pt x="217" y="221"/>
                  <a:pt x="222" y="225"/>
                </a:cubicBezTo>
                <a:cubicBezTo>
                  <a:pt x="226" y="228"/>
                  <a:pt x="228" y="230"/>
                  <a:pt x="230" y="231"/>
                </a:cubicBezTo>
                <a:cubicBezTo>
                  <a:pt x="230" y="231"/>
                  <a:pt x="230" y="231"/>
                  <a:pt x="230" y="231"/>
                </a:cubicBezTo>
                <a:cubicBezTo>
                  <a:pt x="232" y="233"/>
                  <a:pt x="232" y="238"/>
                  <a:pt x="230" y="241"/>
                </a:cubicBezTo>
                <a:close/>
                <a:moveTo>
                  <a:pt x="53" y="183"/>
                </a:moveTo>
                <a:cubicBezTo>
                  <a:pt x="53" y="192"/>
                  <a:pt x="53" y="206"/>
                  <a:pt x="53" y="223"/>
                </a:cubicBezTo>
                <a:cubicBezTo>
                  <a:pt x="50" y="214"/>
                  <a:pt x="47" y="204"/>
                  <a:pt x="44" y="196"/>
                </a:cubicBezTo>
                <a:lnTo>
                  <a:pt x="53" y="183"/>
                </a:lnTo>
                <a:close/>
                <a:moveTo>
                  <a:pt x="440" y="201"/>
                </a:moveTo>
                <a:cubicBezTo>
                  <a:pt x="409" y="273"/>
                  <a:pt x="409" y="273"/>
                  <a:pt x="409" y="273"/>
                </a:cubicBezTo>
                <a:cubicBezTo>
                  <a:pt x="408" y="276"/>
                  <a:pt x="404" y="277"/>
                  <a:pt x="400" y="276"/>
                </a:cubicBezTo>
                <a:cubicBezTo>
                  <a:pt x="396" y="274"/>
                  <a:pt x="394" y="271"/>
                  <a:pt x="394" y="267"/>
                </a:cubicBezTo>
                <a:cubicBezTo>
                  <a:pt x="394" y="267"/>
                  <a:pt x="394" y="267"/>
                  <a:pt x="394" y="267"/>
                </a:cubicBezTo>
                <a:cubicBezTo>
                  <a:pt x="395" y="265"/>
                  <a:pt x="396" y="262"/>
                  <a:pt x="398" y="257"/>
                </a:cubicBezTo>
                <a:cubicBezTo>
                  <a:pt x="399" y="255"/>
                  <a:pt x="399" y="254"/>
                  <a:pt x="400" y="252"/>
                </a:cubicBezTo>
                <a:cubicBezTo>
                  <a:pt x="400" y="252"/>
                  <a:pt x="400" y="252"/>
                  <a:pt x="400" y="252"/>
                </a:cubicBezTo>
                <a:cubicBezTo>
                  <a:pt x="402" y="246"/>
                  <a:pt x="404" y="239"/>
                  <a:pt x="407" y="232"/>
                </a:cubicBezTo>
                <a:cubicBezTo>
                  <a:pt x="413" y="215"/>
                  <a:pt x="419" y="197"/>
                  <a:pt x="419" y="197"/>
                </a:cubicBezTo>
                <a:cubicBezTo>
                  <a:pt x="419" y="195"/>
                  <a:pt x="419" y="194"/>
                  <a:pt x="418" y="193"/>
                </a:cubicBezTo>
                <a:cubicBezTo>
                  <a:pt x="399" y="166"/>
                  <a:pt x="399" y="166"/>
                  <a:pt x="399" y="166"/>
                </a:cubicBezTo>
                <a:cubicBezTo>
                  <a:pt x="397" y="165"/>
                  <a:pt x="395" y="164"/>
                  <a:pt x="393" y="165"/>
                </a:cubicBezTo>
                <a:cubicBezTo>
                  <a:pt x="391" y="165"/>
                  <a:pt x="390" y="167"/>
                  <a:pt x="390" y="169"/>
                </a:cubicBezTo>
                <a:cubicBezTo>
                  <a:pt x="390" y="169"/>
                  <a:pt x="390" y="197"/>
                  <a:pt x="391" y="249"/>
                </a:cubicBezTo>
                <a:cubicBezTo>
                  <a:pt x="388" y="258"/>
                  <a:pt x="386" y="263"/>
                  <a:pt x="386" y="264"/>
                </a:cubicBezTo>
                <a:cubicBezTo>
                  <a:pt x="386" y="265"/>
                  <a:pt x="385" y="265"/>
                  <a:pt x="385" y="265"/>
                </a:cubicBezTo>
                <a:cubicBezTo>
                  <a:pt x="384" y="271"/>
                  <a:pt x="386" y="277"/>
                  <a:pt x="391" y="281"/>
                </a:cubicBezTo>
                <a:cubicBezTo>
                  <a:pt x="391" y="318"/>
                  <a:pt x="392" y="357"/>
                  <a:pt x="392" y="386"/>
                </a:cubicBezTo>
                <a:cubicBezTo>
                  <a:pt x="392" y="401"/>
                  <a:pt x="392" y="413"/>
                  <a:pt x="392" y="422"/>
                </a:cubicBezTo>
                <a:cubicBezTo>
                  <a:pt x="392" y="429"/>
                  <a:pt x="392" y="433"/>
                  <a:pt x="392" y="436"/>
                </a:cubicBezTo>
                <a:cubicBezTo>
                  <a:pt x="392" y="436"/>
                  <a:pt x="392" y="436"/>
                  <a:pt x="392" y="436"/>
                </a:cubicBezTo>
                <a:cubicBezTo>
                  <a:pt x="392" y="441"/>
                  <a:pt x="387" y="445"/>
                  <a:pt x="381" y="444"/>
                </a:cubicBezTo>
                <a:cubicBezTo>
                  <a:pt x="375" y="444"/>
                  <a:pt x="370" y="440"/>
                  <a:pt x="369" y="435"/>
                </a:cubicBezTo>
                <a:cubicBezTo>
                  <a:pt x="357" y="281"/>
                  <a:pt x="357" y="281"/>
                  <a:pt x="357" y="281"/>
                </a:cubicBezTo>
                <a:cubicBezTo>
                  <a:pt x="357" y="279"/>
                  <a:pt x="355" y="277"/>
                  <a:pt x="353" y="277"/>
                </a:cubicBezTo>
                <a:cubicBezTo>
                  <a:pt x="350" y="277"/>
                  <a:pt x="348" y="279"/>
                  <a:pt x="348" y="281"/>
                </a:cubicBezTo>
                <a:cubicBezTo>
                  <a:pt x="336" y="435"/>
                  <a:pt x="336" y="435"/>
                  <a:pt x="336" y="435"/>
                </a:cubicBezTo>
                <a:cubicBezTo>
                  <a:pt x="336" y="440"/>
                  <a:pt x="331" y="444"/>
                  <a:pt x="325" y="444"/>
                </a:cubicBezTo>
                <a:cubicBezTo>
                  <a:pt x="319" y="445"/>
                  <a:pt x="313" y="441"/>
                  <a:pt x="313" y="436"/>
                </a:cubicBezTo>
                <a:cubicBezTo>
                  <a:pt x="313" y="436"/>
                  <a:pt x="313" y="436"/>
                  <a:pt x="313" y="436"/>
                </a:cubicBezTo>
                <a:cubicBezTo>
                  <a:pt x="313" y="433"/>
                  <a:pt x="313" y="430"/>
                  <a:pt x="313" y="424"/>
                </a:cubicBezTo>
                <a:cubicBezTo>
                  <a:pt x="313" y="416"/>
                  <a:pt x="314" y="405"/>
                  <a:pt x="314" y="392"/>
                </a:cubicBezTo>
                <a:cubicBezTo>
                  <a:pt x="315" y="365"/>
                  <a:pt x="316" y="329"/>
                  <a:pt x="317" y="293"/>
                </a:cubicBezTo>
                <a:cubicBezTo>
                  <a:pt x="318" y="253"/>
                  <a:pt x="319" y="213"/>
                  <a:pt x="320" y="185"/>
                </a:cubicBezTo>
                <a:cubicBezTo>
                  <a:pt x="320" y="185"/>
                  <a:pt x="320" y="185"/>
                  <a:pt x="320" y="185"/>
                </a:cubicBezTo>
                <a:cubicBezTo>
                  <a:pt x="320" y="164"/>
                  <a:pt x="320" y="150"/>
                  <a:pt x="320" y="150"/>
                </a:cubicBezTo>
                <a:cubicBezTo>
                  <a:pt x="321" y="148"/>
                  <a:pt x="318" y="145"/>
                  <a:pt x="316" y="145"/>
                </a:cubicBezTo>
                <a:cubicBezTo>
                  <a:pt x="316" y="145"/>
                  <a:pt x="316" y="145"/>
                  <a:pt x="316" y="145"/>
                </a:cubicBezTo>
                <a:cubicBezTo>
                  <a:pt x="313" y="145"/>
                  <a:pt x="311" y="147"/>
                  <a:pt x="311" y="150"/>
                </a:cubicBezTo>
                <a:cubicBezTo>
                  <a:pt x="311" y="160"/>
                  <a:pt x="310" y="171"/>
                  <a:pt x="310" y="183"/>
                </a:cubicBezTo>
                <a:cubicBezTo>
                  <a:pt x="290" y="211"/>
                  <a:pt x="290" y="211"/>
                  <a:pt x="290" y="211"/>
                </a:cubicBezTo>
                <a:cubicBezTo>
                  <a:pt x="241" y="239"/>
                  <a:pt x="241" y="239"/>
                  <a:pt x="241" y="239"/>
                </a:cubicBezTo>
                <a:cubicBezTo>
                  <a:pt x="242" y="233"/>
                  <a:pt x="240" y="228"/>
                  <a:pt x="236" y="224"/>
                </a:cubicBezTo>
                <a:cubicBezTo>
                  <a:pt x="236" y="224"/>
                  <a:pt x="236" y="224"/>
                  <a:pt x="236" y="223"/>
                </a:cubicBezTo>
                <a:cubicBezTo>
                  <a:pt x="235" y="223"/>
                  <a:pt x="235" y="223"/>
                  <a:pt x="234" y="222"/>
                </a:cubicBezTo>
                <a:cubicBezTo>
                  <a:pt x="249" y="211"/>
                  <a:pt x="274" y="192"/>
                  <a:pt x="274" y="192"/>
                </a:cubicBezTo>
                <a:cubicBezTo>
                  <a:pt x="275" y="192"/>
                  <a:pt x="275" y="191"/>
                  <a:pt x="276" y="191"/>
                </a:cubicBezTo>
                <a:cubicBezTo>
                  <a:pt x="276" y="190"/>
                  <a:pt x="304" y="141"/>
                  <a:pt x="312" y="127"/>
                </a:cubicBezTo>
                <a:cubicBezTo>
                  <a:pt x="313" y="126"/>
                  <a:pt x="313" y="126"/>
                  <a:pt x="313" y="126"/>
                </a:cubicBezTo>
                <a:cubicBezTo>
                  <a:pt x="317" y="118"/>
                  <a:pt x="324" y="105"/>
                  <a:pt x="356" y="105"/>
                </a:cubicBezTo>
                <a:cubicBezTo>
                  <a:pt x="356" y="105"/>
                  <a:pt x="356" y="105"/>
                  <a:pt x="356" y="105"/>
                </a:cubicBezTo>
                <a:cubicBezTo>
                  <a:pt x="390" y="105"/>
                  <a:pt x="395" y="112"/>
                  <a:pt x="406" y="128"/>
                </a:cubicBezTo>
                <a:cubicBezTo>
                  <a:pt x="440" y="182"/>
                  <a:pt x="440" y="182"/>
                  <a:pt x="440" y="182"/>
                </a:cubicBezTo>
                <a:cubicBezTo>
                  <a:pt x="443" y="188"/>
                  <a:pt x="443" y="194"/>
                  <a:pt x="440" y="201"/>
                </a:cubicBezTo>
                <a:close/>
                <a:moveTo>
                  <a:pt x="400" y="183"/>
                </a:moveTo>
                <a:cubicBezTo>
                  <a:pt x="409" y="196"/>
                  <a:pt x="409" y="196"/>
                  <a:pt x="409" y="196"/>
                </a:cubicBezTo>
                <a:cubicBezTo>
                  <a:pt x="406" y="204"/>
                  <a:pt x="403" y="214"/>
                  <a:pt x="400" y="223"/>
                </a:cubicBezTo>
                <a:cubicBezTo>
                  <a:pt x="400" y="206"/>
                  <a:pt x="400" y="192"/>
                  <a:pt x="400" y="183"/>
                </a:cubicBezTo>
                <a:close/>
                <a:moveTo>
                  <a:pt x="99" y="86"/>
                </a:moveTo>
                <a:cubicBezTo>
                  <a:pt x="122" y="86"/>
                  <a:pt x="142" y="67"/>
                  <a:pt x="142" y="43"/>
                </a:cubicBezTo>
                <a:cubicBezTo>
                  <a:pt x="142" y="19"/>
                  <a:pt x="122" y="0"/>
                  <a:pt x="99" y="0"/>
                </a:cubicBezTo>
                <a:cubicBezTo>
                  <a:pt x="75" y="0"/>
                  <a:pt x="55" y="19"/>
                  <a:pt x="55" y="43"/>
                </a:cubicBezTo>
                <a:cubicBezTo>
                  <a:pt x="55" y="67"/>
                  <a:pt x="75" y="86"/>
                  <a:pt x="99" y="86"/>
                </a:cubicBezTo>
                <a:close/>
                <a:moveTo>
                  <a:pt x="99" y="9"/>
                </a:moveTo>
                <a:cubicBezTo>
                  <a:pt x="117" y="9"/>
                  <a:pt x="132" y="24"/>
                  <a:pt x="132" y="43"/>
                </a:cubicBezTo>
                <a:cubicBezTo>
                  <a:pt x="132" y="62"/>
                  <a:pt x="117" y="77"/>
                  <a:pt x="99" y="77"/>
                </a:cubicBezTo>
                <a:cubicBezTo>
                  <a:pt x="80" y="77"/>
                  <a:pt x="65" y="62"/>
                  <a:pt x="65" y="43"/>
                </a:cubicBezTo>
                <a:cubicBezTo>
                  <a:pt x="65" y="24"/>
                  <a:pt x="80" y="9"/>
                  <a:pt x="99" y="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58" name="Freeform 105"/>
          <p:cNvSpPr>
            <a:spLocks noEditPoints="1"/>
          </p:cNvSpPr>
          <p:nvPr/>
        </p:nvSpPr>
        <p:spPr bwMode="auto">
          <a:xfrm>
            <a:off x="10457416" y="3622061"/>
            <a:ext cx="1338688" cy="669237"/>
          </a:xfrm>
          <a:custGeom>
            <a:avLst/>
            <a:gdLst>
              <a:gd name="T0" fmla="*/ 751 w 773"/>
              <a:gd name="T1" fmla="*/ 6 h 445"/>
              <a:gd name="T2" fmla="*/ 751 w 773"/>
              <a:gd name="T3" fmla="*/ 5 h 445"/>
              <a:gd name="T4" fmla="*/ 750 w 773"/>
              <a:gd name="T5" fmla="*/ 3 h 445"/>
              <a:gd name="T6" fmla="*/ 749 w 773"/>
              <a:gd name="T7" fmla="*/ 2 h 445"/>
              <a:gd name="T8" fmla="*/ 747 w 773"/>
              <a:gd name="T9" fmla="*/ 1 h 445"/>
              <a:gd name="T10" fmla="*/ 747 w 773"/>
              <a:gd name="T11" fmla="*/ 1 h 445"/>
              <a:gd name="T12" fmla="*/ 745 w 773"/>
              <a:gd name="T13" fmla="*/ 0 h 445"/>
              <a:gd name="T14" fmla="*/ 744 w 773"/>
              <a:gd name="T15" fmla="*/ 0 h 445"/>
              <a:gd name="T16" fmla="*/ 742 w 773"/>
              <a:gd name="T17" fmla="*/ 1 h 445"/>
              <a:gd name="T18" fmla="*/ 740 w 773"/>
              <a:gd name="T19" fmla="*/ 2 h 445"/>
              <a:gd name="T20" fmla="*/ 626 w 773"/>
              <a:gd name="T21" fmla="*/ 87 h 445"/>
              <a:gd name="T22" fmla="*/ 634 w 773"/>
              <a:gd name="T23" fmla="*/ 99 h 445"/>
              <a:gd name="T24" fmla="*/ 649 w 773"/>
              <a:gd name="T25" fmla="*/ 211 h 445"/>
              <a:gd name="T26" fmla="*/ 581 w 773"/>
              <a:gd name="T27" fmla="*/ 234 h 445"/>
              <a:gd name="T28" fmla="*/ 484 w 773"/>
              <a:gd name="T29" fmla="*/ 165 h 445"/>
              <a:gd name="T30" fmla="*/ 374 w 773"/>
              <a:gd name="T31" fmla="*/ 165 h 445"/>
              <a:gd name="T32" fmla="*/ 331 w 773"/>
              <a:gd name="T33" fmla="*/ 338 h 445"/>
              <a:gd name="T34" fmla="*/ 281 w 773"/>
              <a:gd name="T35" fmla="*/ 345 h 445"/>
              <a:gd name="T36" fmla="*/ 205 w 773"/>
              <a:gd name="T37" fmla="*/ 210 h 445"/>
              <a:gd name="T38" fmla="*/ 95 w 773"/>
              <a:gd name="T39" fmla="*/ 210 h 445"/>
              <a:gd name="T40" fmla="*/ 2 w 773"/>
              <a:gd name="T41" fmla="*/ 385 h 445"/>
              <a:gd name="T42" fmla="*/ 8 w 773"/>
              <a:gd name="T43" fmla="*/ 397 h 445"/>
              <a:gd name="T44" fmla="*/ 120 w 773"/>
              <a:gd name="T45" fmla="*/ 256 h 445"/>
              <a:gd name="T46" fmla="*/ 181 w 773"/>
              <a:gd name="T47" fmla="*/ 255 h 445"/>
              <a:gd name="T48" fmla="*/ 258 w 773"/>
              <a:gd name="T49" fmla="*/ 390 h 445"/>
              <a:gd name="T50" fmla="*/ 368 w 773"/>
              <a:gd name="T51" fmla="*/ 390 h 445"/>
              <a:gd name="T52" fmla="*/ 406 w 773"/>
              <a:gd name="T53" fmla="*/ 215 h 445"/>
              <a:gd name="T54" fmla="*/ 478 w 773"/>
              <a:gd name="T55" fmla="*/ 191 h 445"/>
              <a:gd name="T56" fmla="*/ 573 w 773"/>
              <a:gd name="T57" fmla="*/ 261 h 445"/>
              <a:gd name="T58" fmla="*/ 683 w 773"/>
              <a:gd name="T59" fmla="*/ 261 h 445"/>
              <a:gd name="T60" fmla="*/ 741 w 773"/>
              <a:gd name="T61" fmla="*/ 33 h 445"/>
              <a:gd name="T62" fmla="*/ 765 w 773"/>
              <a:gd name="T63" fmla="*/ 160 h 445"/>
              <a:gd name="T64" fmla="*/ 772 w 773"/>
              <a:gd name="T65" fmla="*/ 152 h 445"/>
              <a:gd name="T66" fmla="*/ 150 w 773"/>
              <a:gd name="T67" fmla="*/ 169 h 445"/>
              <a:gd name="T68" fmla="*/ 177 w 773"/>
              <a:gd name="T69" fmla="*/ 240 h 445"/>
              <a:gd name="T70" fmla="*/ 177 w 773"/>
              <a:gd name="T71" fmla="*/ 240 h 445"/>
              <a:gd name="T72" fmla="*/ 109 w 773"/>
              <a:gd name="T73" fmla="*/ 210 h 445"/>
              <a:gd name="T74" fmla="*/ 313 w 773"/>
              <a:gd name="T75" fmla="*/ 431 h 445"/>
              <a:gd name="T76" fmla="*/ 313 w 773"/>
              <a:gd name="T77" fmla="*/ 349 h 445"/>
              <a:gd name="T78" fmla="*/ 429 w 773"/>
              <a:gd name="T79" fmla="*/ 206 h 445"/>
              <a:gd name="T80" fmla="*/ 429 w 773"/>
              <a:gd name="T81" fmla="*/ 124 h 445"/>
              <a:gd name="T82" fmla="*/ 429 w 773"/>
              <a:gd name="T83" fmla="*/ 206 h 445"/>
              <a:gd name="T84" fmla="*/ 628 w 773"/>
              <a:gd name="T85" fmla="*/ 302 h 445"/>
              <a:gd name="T86" fmla="*/ 628 w 773"/>
              <a:gd name="T87"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3" h="445">
                <a:moveTo>
                  <a:pt x="772" y="152"/>
                </a:moveTo>
                <a:cubicBezTo>
                  <a:pt x="751" y="6"/>
                  <a:pt x="751" y="6"/>
                  <a:pt x="751" y="6"/>
                </a:cubicBezTo>
                <a:cubicBezTo>
                  <a:pt x="751" y="6"/>
                  <a:pt x="751" y="6"/>
                  <a:pt x="751" y="6"/>
                </a:cubicBezTo>
                <a:cubicBezTo>
                  <a:pt x="751" y="6"/>
                  <a:pt x="751" y="5"/>
                  <a:pt x="751" y="5"/>
                </a:cubicBezTo>
                <a:cubicBezTo>
                  <a:pt x="751" y="5"/>
                  <a:pt x="751" y="4"/>
                  <a:pt x="751" y="4"/>
                </a:cubicBezTo>
                <a:cubicBezTo>
                  <a:pt x="750" y="4"/>
                  <a:pt x="750" y="4"/>
                  <a:pt x="750" y="3"/>
                </a:cubicBezTo>
                <a:cubicBezTo>
                  <a:pt x="750" y="3"/>
                  <a:pt x="750" y="3"/>
                  <a:pt x="750" y="3"/>
                </a:cubicBezTo>
                <a:cubicBezTo>
                  <a:pt x="749" y="3"/>
                  <a:pt x="749" y="2"/>
                  <a:pt x="749" y="2"/>
                </a:cubicBezTo>
                <a:cubicBezTo>
                  <a:pt x="749" y="2"/>
                  <a:pt x="749" y="2"/>
                  <a:pt x="749" y="2"/>
                </a:cubicBezTo>
                <a:cubicBezTo>
                  <a:pt x="748" y="1"/>
                  <a:pt x="748" y="1"/>
                  <a:pt x="747" y="1"/>
                </a:cubicBezTo>
                <a:cubicBezTo>
                  <a:pt x="747" y="1"/>
                  <a:pt x="747" y="1"/>
                  <a:pt x="747" y="1"/>
                </a:cubicBezTo>
                <a:cubicBezTo>
                  <a:pt x="747" y="1"/>
                  <a:pt x="747" y="1"/>
                  <a:pt x="747" y="1"/>
                </a:cubicBezTo>
                <a:cubicBezTo>
                  <a:pt x="747" y="1"/>
                  <a:pt x="747" y="1"/>
                  <a:pt x="747" y="1"/>
                </a:cubicBezTo>
                <a:cubicBezTo>
                  <a:pt x="746" y="1"/>
                  <a:pt x="746" y="1"/>
                  <a:pt x="745" y="0"/>
                </a:cubicBezTo>
                <a:cubicBezTo>
                  <a:pt x="745" y="0"/>
                  <a:pt x="745" y="0"/>
                  <a:pt x="745" y="0"/>
                </a:cubicBezTo>
                <a:cubicBezTo>
                  <a:pt x="745" y="0"/>
                  <a:pt x="744" y="0"/>
                  <a:pt x="744" y="0"/>
                </a:cubicBezTo>
                <a:cubicBezTo>
                  <a:pt x="744" y="0"/>
                  <a:pt x="743" y="0"/>
                  <a:pt x="743" y="0"/>
                </a:cubicBezTo>
                <a:cubicBezTo>
                  <a:pt x="743" y="1"/>
                  <a:pt x="742" y="1"/>
                  <a:pt x="742" y="1"/>
                </a:cubicBezTo>
                <a:cubicBezTo>
                  <a:pt x="742" y="1"/>
                  <a:pt x="742" y="1"/>
                  <a:pt x="742" y="1"/>
                </a:cubicBezTo>
                <a:cubicBezTo>
                  <a:pt x="741" y="1"/>
                  <a:pt x="741" y="1"/>
                  <a:pt x="740" y="2"/>
                </a:cubicBezTo>
                <a:cubicBezTo>
                  <a:pt x="740" y="2"/>
                  <a:pt x="740" y="2"/>
                  <a:pt x="740" y="2"/>
                </a:cubicBezTo>
                <a:cubicBezTo>
                  <a:pt x="626" y="87"/>
                  <a:pt x="626" y="87"/>
                  <a:pt x="626" y="87"/>
                </a:cubicBezTo>
                <a:cubicBezTo>
                  <a:pt x="623" y="90"/>
                  <a:pt x="622" y="94"/>
                  <a:pt x="625" y="97"/>
                </a:cubicBezTo>
                <a:cubicBezTo>
                  <a:pt x="627" y="100"/>
                  <a:pt x="631" y="101"/>
                  <a:pt x="634" y="99"/>
                </a:cubicBezTo>
                <a:cubicBezTo>
                  <a:pt x="728" y="29"/>
                  <a:pt x="728" y="29"/>
                  <a:pt x="728" y="29"/>
                </a:cubicBezTo>
                <a:cubicBezTo>
                  <a:pt x="649" y="211"/>
                  <a:pt x="649" y="211"/>
                  <a:pt x="649" y="211"/>
                </a:cubicBezTo>
                <a:cubicBezTo>
                  <a:pt x="643" y="208"/>
                  <a:pt x="636" y="206"/>
                  <a:pt x="628" y="206"/>
                </a:cubicBezTo>
                <a:cubicBezTo>
                  <a:pt x="608" y="206"/>
                  <a:pt x="590" y="218"/>
                  <a:pt x="581" y="234"/>
                </a:cubicBezTo>
                <a:cubicBezTo>
                  <a:pt x="482" y="177"/>
                  <a:pt x="482" y="177"/>
                  <a:pt x="482" y="177"/>
                </a:cubicBezTo>
                <a:cubicBezTo>
                  <a:pt x="483" y="173"/>
                  <a:pt x="484" y="169"/>
                  <a:pt x="484" y="165"/>
                </a:cubicBezTo>
                <a:cubicBezTo>
                  <a:pt x="484" y="135"/>
                  <a:pt x="459" y="110"/>
                  <a:pt x="429" y="110"/>
                </a:cubicBezTo>
                <a:cubicBezTo>
                  <a:pt x="398" y="110"/>
                  <a:pt x="374" y="135"/>
                  <a:pt x="374" y="165"/>
                </a:cubicBezTo>
                <a:cubicBezTo>
                  <a:pt x="374" y="183"/>
                  <a:pt x="382" y="198"/>
                  <a:pt x="394" y="208"/>
                </a:cubicBezTo>
                <a:cubicBezTo>
                  <a:pt x="331" y="338"/>
                  <a:pt x="331" y="338"/>
                  <a:pt x="331" y="338"/>
                </a:cubicBezTo>
                <a:cubicBezTo>
                  <a:pt x="325" y="336"/>
                  <a:pt x="319" y="335"/>
                  <a:pt x="313" y="335"/>
                </a:cubicBezTo>
                <a:cubicBezTo>
                  <a:pt x="301" y="335"/>
                  <a:pt x="290" y="338"/>
                  <a:pt x="281" y="345"/>
                </a:cubicBezTo>
                <a:cubicBezTo>
                  <a:pt x="192" y="245"/>
                  <a:pt x="192" y="245"/>
                  <a:pt x="192" y="245"/>
                </a:cubicBezTo>
                <a:cubicBezTo>
                  <a:pt x="200" y="236"/>
                  <a:pt x="205" y="223"/>
                  <a:pt x="205" y="210"/>
                </a:cubicBezTo>
                <a:cubicBezTo>
                  <a:pt x="205" y="179"/>
                  <a:pt x="180" y="155"/>
                  <a:pt x="150" y="155"/>
                </a:cubicBezTo>
                <a:cubicBezTo>
                  <a:pt x="119" y="155"/>
                  <a:pt x="95" y="179"/>
                  <a:pt x="95" y="210"/>
                </a:cubicBezTo>
                <a:cubicBezTo>
                  <a:pt x="95" y="224"/>
                  <a:pt x="100" y="237"/>
                  <a:pt x="109" y="247"/>
                </a:cubicBezTo>
                <a:cubicBezTo>
                  <a:pt x="2" y="385"/>
                  <a:pt x="2" y="385"/>
                  <a:pt x="2" y="385"/>
                </a:cubicBezTo>
                <a:cubicBezTo>
                  <a:pt x="0" y="388"/>
                  <a:pt x="1" y="393"/>
                  <a:pt x="4" y="395"/>
                </a:cubicBezTo>
                <a:cubicBezTo>
                  <a:pt x="5" y="396"/>
                  <a:pt x="7" y="397"/>
                  <a:pt x="8" y="397"/>
                </a:cubicBezTo>
                <a:cubicBezTo>
                  <a:pt x="10" y="397"/>
                  <a:pt x="12" y="396"/>
                  <a:pt x="14" y="394"/>
                </a:cubicBezTo>
                <a:cubicBezTo>
                  <a:pt x="120" y="256"/>
                  <a:pt x="120" y="256"/>
                  <a:pt x="120" y="256"/>
                </a:cubicBezTo>
                <a:cubicBezTo>
                  <a:pt x="128" y="262"/>
                  <a:pt x="139" y="265"/>
                  <a:pt x="150" y="265"/>
                </a:cubicBezTo>
                <a:cubicBezTo>
                  <a:pt x="161" y="265"/>
                  <a:pt x="172" y="261"/>
                  <a:pt x="181" y="255"/>
                </a:cubicBezTo>
                <a:cubicBezTo>
                  <a:pt x="271" y="354"/>
                  <a:pt x="271" y="354"/>
                  <a:pt x="271" y="354"/>
                </a:cubicBezTo>
                <a:cubicBezTo>
                  <a:pt x="263" y="364"/>
                  <a:pt x="258" y="376"/>
                  <a:pt x="258" y="390"/>
                </a:cubicBezTo>
                <a:cubicBezTo>
                  <a:pt x="258" y="420"/>
                  <a:pt x="283" y="445"/>
                  <a:pt x="313" y="445"/>
                </a:cubicBezTo>
                <a:cubicBezTo>
                  <a:pt x="343" y="445"/>
                  <a:pt x="368" y="420"/>
                  <a:pt x="368" y="390"/>
                </a:cubicBezTo>
                <a:cubicBezTo>
                  <a:pt x="368" y="371"/>
                  <a:pt x="358" y="354"/>
                  <a:pt x="344" y="344"/>
                </a:cubicBezTo>
                <a:cubicBezTo>
                  <a:pt x="406" y="215"/>
                  <a:pt x="406" y="215"/>
                  <a:pt x="406" y="215"/>
                </a:cubicBezTo>
                <a:cubicBezTo>
                  <a:pt x="413" y="219"/>
                  <a:pt x="421" y="220"/>
                  <a:pt x="429" y="220"/>
                </a:cubicBezTo>
                <a:cubicBezTo>
                  <a:pt x="450" y="220"/>
                  <a:pt x="468" y="208"/>
                  <a:pt x="478" y="191"/>
                </a:cubicBezTo>
                <a:cubicBezTo>
                  <a:pt x="575" y="247"/>
                  <a:pt x="575" y="247"/>
                  <a:pt x="575" y="247"/>
                </a:cubicBezTo>
                <a:cubicBezTo>
                  <a:pt x="574" y="252"/>
                  <a:pt x="573" y="256"/>
                  <a:pt x="573" y="261"/>
                </a:cubicBezTo>
                <a:cubicBezTo>
                  <a:pt x="573" y="292"/>
                  <a:pt x="598" y="316"/>
                  <a:pt x="628" y="316"/>
                </a:cubicBezTo>
                <a:cubicBezTo>
                  <a:pt x="659" y="316"/>
                  <a:pt x="683" y="292"/>
                  <a:pt x="683" y="261"/>
                </a:cubicBezTo>
                <a:cubicBezTo>
                  <a:pt x="683" y="244"/>
                  <a:pt x="675" y="228"/>
                  <a:pt x="662" y="218"/>
                </a:cubicBezTo>
                <a:cubicBezTo>
                  <a:pt x="741" y="33"/>
                  <a:pt x="741" y="33"/>
                  <a:pt x="741" y="33"/>
                </a:cubicBezTo>
                <a:cubicBezTo>
                  <a:pt x="758" y="154"/>
                  <a:pt x="758" y="154"/>
                  <a:pt x="758" y="154"/>
                </a:cubicBezTo>
                <a:cubicBezTo>
                  <a:pt x="759" y="158"/>
                  <a:pt x="762" y="160"/>
                  <a:pt x="765" y="160"/>
                </a:cubicBezTo>
                <a:cubicBezTo>
                  <a:pt x="766" y="160"/>
                  <a:pt x="766" y="160"/>
                  <a:pt x="766" y="160"/>
                </a:cubicBezTo>
                <a:cubicBezTo>
                  <a:pt x="770" y="160"/>
                  <a:pt x="773" y="156"/>
                  <a:pt x="772" y="152"/>
                </a:cubicBezTo>
                <a:close/>
                <a:moveTo>
                  <a:pt x="109" y="210"/>
                </a:moveTo>
                <a:cubicBezTo>
                  <a:pt x="109" y="187"/>
                  <a:pt x="127" y="169"/>
                  <a:pt x="150" y="169"/>
                </a:cubicBezTo>
                <a:cubicBezTo>
                  <a:pt x="172" y="169"/>
                  <a:pt x="191" y="187"/>
                  <a:pt x="191" y="210"/>
                </a:cubicBezTo>
                <a:cubicBezTo>
                  <a:pt x="191" y="222"/>
                  <a:pt x="186" y="233"/>
                  <a:pt x="177" y="240"/>
                </a:cubicBezTo>
                <a:cubicBezTo>
                  <a:pt x="177" y="240"/>
                  <a:pt x="177" y="240"/>
                  <a:pt x="177" y="240"/>
                </a:cubicBezTo>
                <a:cubicBezTo>
                  <a:pt x="177" y="240"/>
                  <a:pt x="177" y="240"/>
                  <a:pt x="177" y="240"/>
                </a:cubicBezTo>
                <a:cubicBezTo>
                  <a:pt x="170" y="247"/>
                  <a:pt x="160" y="251"/>
                  <a:pt x="150" y="251"/>
                </a:cubicBezTo>
                <a:cubicBezTo>
                  <a:pt x="127" y="251"/>
                  <a:pt x="109" y="232"/>
                  <a:pt x="109" y="210"/>
                </a:cubicBezTo>
                <a:close/>
                <a:moveTo>
                  <a:pt x="354" y="390"/>
                </a:moveTo>
                <a:cubicBezTo>
                  <a:pt x="354" y="412"/>
                  <a:pt x="336" y="431"/>
                  <a:pt x="313" y="431"/>
                </a:cubicBezTo>
                <a:cubicBezTo>
                  <a:pt x="290" y="431"/>
                  <a:pt x="272" y="412"/>
                  <a:pt x="272" y="390"/>
                </a:cubicBezTo>
                <a:cubicBezTo>
                  <a:pt x="272" y="367"/>
                  <a:pt x="290" y="349"/>
                  <a:pt x="313" y="349"/>
                </a:cubicBezTo>
                <a:cubicBezTo>
                  <a:pt x="336" y="349"/>
                  <a:pt x="354" y="367"/>
                  <a:pt x="354" y="390"/>
                </a:cubicBezTo>
                <a:close/>
                <a:moveTo>
                  <a:pt x="429" y="206"/>
                </a:moveTo>
                <a:cubicBezTo>
                  <a:pt x="406" y="206"/>
                  <a:pt x="388" y="188"/>
                  <a:pt x="388" y="165"/>
                </a:cubicBezTo>
                <a:cubicBezTo>
                  <a:pt x="388" y="143"/>
                  <a:pt x="406" y="124"/>
                  <a:pt x="429" y="124"/>
                </a:cubicBezTo>
                <a:cubicBezTo>
                  <a:pt x="451" y="124"/>
                  <a:pt x="470" y="143"/>
                  <a:pt x="470" y="165"/>
                </a:cubicBezTo>
                <a:cubicBezTo>
                  <a:pt x="470" y="188"/>
                  <a:pt x="451" y="206"/>
                  <a:pt x="429" y="206"/>
                </a:cubicBezTo>
                <a:close/>
                <a:moveTo>
                  <a:pt x="669" y="261"/>
                </a:moveTo>
                <a:cubicBezTo>
                  <a:pt x="669" y="284"/>
                  <a:pt x="651" y="302"/>
                  <a:pt x="628" y="302"/>
                </a:cubicBezTo>
                <a:cubicBezTo>
                  <a:pt x="606" y="302"/>
                  <a:pt x="587" y="284"/>
                  <a:pt x="587" y="261"/>
                </a:cubicBezTo>
                <a:cubicBezTo>
                  <a:pt x="587" y="239"/>
                  <a:pt x="606" y="220"/>
                  <a:pt x="628" y="220"/>
                </a:cubicBezTo>
                <a:cubicBezTo>
                  <a:pt x="651" y="220"/>
                  <a:pt x="669" y="239"/>
                  <a:pt x="669" y="26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22"/>
          <p:cNvSpPr>
            <a:spLocks noEditPoints="1"/>
          </p:cNvSpPr>
          <p:nvPr/>
        </p:nvSpPr>
        <p:spPr bwMode="auto">
          <a:xfrm>
            <a:off x="10579599" y="6629908"/>
            <a:ext cx="1150234" cy="1047771"/>
          </a:xfrm>
          <a:custGeom>
            <a:avLst/>
            <a:gdLst>
              <a:gd name="T0" fmla="*/ 562 w 735"/>
              <a:gd name="T1" fmla="*/ 157 h 664"/>
              <a:gd name="T2" fmla="*/ 322 w 735"/>
              <a:gd name="T3" fmla="*/ 98 h 664"/>
              <a:gd name="T4" fmla="*/ 278 w 735"/>
              <a:gd name="T5" fmla="*/ 56 h 664"/>
              <a:gd name="T6" fmla="*/ 203 w 735"/>
              <a:gd name="T7" fmla="*/ 246 h 664"/>
              <a:gd name="T8" fmla="*/ 184 w 735"/>
              <a:gd name="T9" fmla="*/ 487 h 664"/>
              <a:gd name="T10" fmla="*/ 168 w 735"/>
              <a:gd name="T11" fmla="*/ 545 h 664"/>
              <a:gd name="T12" fmla="*/ 305 w 735"/>
              <a:gd name="T13" fmla="*/ 601 h 664"/>
              <a:gd name="T14" fmla="*/ 532 w 735"/>
              <a:gd name="T15" fmla="*/ 664 h 664"/>
              <a:gd name="T16" fmla="*/ 532 w 735"/>
              <a:gd name="T17" fmla="*/ 436 h 664"/>
              <a:gd name="T18" fmla="*/ 685 w 735"/>
              <a:gd name="T19" fmla="*/ 400 h 664"/>
              <a:gd name="T20" fmla="*/ 544 w 735"/>
              <a:gd name="T21" fmla="*/ 35 h 664"/>
              <a:gd name="T22" fmla="*/ 428 w 735"/>
              <a:gd name="T23" fmla="*/ 237 h 664"/>
              <a:gd name="T24" fmla="*/ 447 w 735"/>
              <a:gd name="T25" fmla="*/ 387 h 664"/>
              <a:gd name="T26" fmla="*/ 315 w 735"/>
              <a:gd name="T27" fmla="*/ 431 h 664"/>
              <a:gd name="T28" fmla="*/ 288 w 735"/>
              <a:gd name="T29" fmla="*/ 295 h 664"/>
              <a:gd name="T30" fmla="*/ 420 w 735"/>
              <a:gd name="T31" fmla="*/ 250 h 664"/>
              <a:gd name="T32" fmla="*/ 447 w 735"/>
              <a:gd name="T33" fmla="*/ 387 h 664"/>
              <a:gd name="T34" fmla="*/ 437 w 735"/>
              <a:gd name="T35" fmla="*/ 430 h 664"/>
              <a:gd name="T36" fmla="*/ 411 w 735"/>
              <a:gd name="T37" fmla="*/ 446 h 664"/>
              <a:gd name="T38" fmla="*/ 368 w 735"/>
              <a:gd name="T39" fmla="*/ 446 h 664"/>
              <a:gd name="T40" fmla="*/ 223 w 735"/>
              <a:gd name="T41" fmla="*/ 424 h 664"/>
              <a:gd name="T42" fmla="*/ 298 w 735"/>
              <a:gd name="T43" fmla="*/ 431 h 664"/>
              <a:gd name="T44" fmla="*/ 298 w 735"/>
              <a:gd name="T45" fmla="*/ 251 h 664"/>
              <a:gd name="T46" fmla="*/ 324 w 735"/>
              <a:gd name="T47" fmla="*/ 236 h 664"/>
              <a:gd name="T48" fmla="*/ 368 w 735"/>
              <a:gd name="T49" fmla="*/ 235 h 664"/>
              <a:gd name="T50" fmla="*/ 437 w 735"/>
              <a:gd name="T51" fmla="*/ 251 h 664"/>
              <a:gd name="T52" fmla="*/ 459 w 735"/>
              <a:gd name="T53" fmla="*/ 288 h 664"/>
              <a:gd name="T54" fmla="*/ 296 w 735"/>
              <a:gd name="T55" fmla="*/ 98 h 664"/>
              <a:gd name="T56" fmla="*/ 313 w 735"/>
              <a:gd name="T57" fmla="*/ 81 h 664"/>
              <a:gd name="T58" fmla="*/ 269 w 735"/>
              <a:gd name="T59" fmla="*/ 66 h 664"/>
              <a:gd name="T60" fmla="*/ 312 w 735"/>
              <a:gd name="T61" fmla="*/ 108 h 664"/>
              <a:gd name="T62" fmla="*/ 218 w 735"/>
              <a:gd name="T63" fmla="*/ 244 h 664"/>
              <a:gd name="T64" fmla="*/ 209 w 735"/>
              <a:gd name="T65" fmla="*/ 259 h 664"/>
              <a:gd name="T66" fmla="*/ 14 w 735"/>
              <a:gd name="T67" fmla="*/ 341 h 664"/>
              <a:gd name="T68" fmla="*/ 182 w 735"/>
              <a:gd name="T69" fmla="*/ 535 h 664"/>
              <a:gd name="T70" fmla="*/ 296 w 735"/>
              <a:gd name="T71" fmla="*/ 591 h 664"/>
              <a:gd name="T72" fmla="*/ 182 w 735"/>
              <a:gd name="T73" fmla="*/ 549 h 664"/>
              <a:gd name="T74" fmla="*/ 218 w 735"/>
              <a:gd name="T75" fmla="*/ 437 h 664"/>
              <a:gd name="T76" fmla="*/ 296 w 735"/>
              <a:gd name="T77" fmla="*/ 591 h 664"/>
              <a:gd name="T78" fmla="*/ 440 w 735"/>
              <a:gd name="T79" fmla="*/ 591 h 664"/>
              <a:gd name="T80" fmla="*/ 517 w 735"/>
              <a:gd name="T81" fmla="*/ 438 h 664"/>
              <a:gd name="T82" fmla="*/ 637 w 735"/>
              <a:gd name="T83" fmla="*/ 400 h 664"/>
              <a:gd name="T84" fmla="*/ 654 w 735"/>
              <a:gd name="T85" fmla="*/ 418 h 664"/>
              <a:gd name="T86" fmla="*/ 623 w 735"/>
              <a:gd name="T87" fmla="*/ 400 h 664"/>
              <a:gd name="T88" fmla="*/ 488 w 735"/>
              <a:gd name="T89" fmla="*/ 341 h 664"/>
              <a:gd name="T90" fmla="*/ 679 w 735"/>
              <a:gd name="T91"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5" h="664">
                <a:moveTo>
                  <a:pt x="735" y="341"/>
                </a:moveTo>
                <a:cubicBezTo>
                  <a:pt x="735" y="295"/>
                  <a:pt x="646" y="262"/>
                  <a:pt x="532" y="246"/>
                </a:cubicBezTo>
                <a:cubicBezTo>
                  <a:pt x="544" y="215"/>
                  <a:pt x="555" y="184"/>
                  <a:pt x="562" y="157"/>
                </a:cubicBezTo>
                <a:cubicBezTo>
                  <a:pt x="575" y="106"/>
                  <a:pt x="584" y="42"/>
                  <a:pt x="551" y="23"/>
                </a:cubicBezTo>
                <a:cubicBezTo>
                  <a:pt x="512" y="0"/>
                  <a:pt x="439" y="60"/>
                  <a:pt x="368" y="152"/>
                </a:cubicBezTo>
                <a:cubicBezTo>
                  <a:pt x="352" y="132"/>
                  <a:pt x="337" y="114"/>
                  <a:pt x="322" y="98"/>
                </a:cubicBezTo>
                <a:cubicBezTo>
                  <a:pt x="325" y="93"/>
                  <a:pt x="327" y="87"/>
                  <a:pt x="327" y="81"/>
                </a:cubicBezTo>
                <a:cubicBezTo>
                  <a:pt x="327" y="64"/>
                  <a:pt x="313" y="50"/>
                  <a:pt x="296" y="50"/>
                </a:cubicBezTo>
                <a:cubicBezTo>
                  <a:pt x="289" y="50"/>
                  <a:pt x="283" y="52"/>
                  <a:pt x="278" y="56"/>
                </a:cubicBezTo>
                <a:cubicBezTo>
                  <a:pt x="238" y="22"/>
                  <a:pt x="205" y="10"/>
                  <a:pt x="184" y="23"/>
                </a:cubicBezTo>
                <a:cubicBezTo>
                  <a:pt x="151" y="42"/>
                  <a:pt x="160" y="106"/>
                  <a:pt x="173" y="157"/>
                </a:cubicBezTo>
                <a:cubicBezTo>
                  <a:pt x="180" y="184"/>
                  <a:pt x="191" y="215"/>
                  <a:pt x="203" y="246"/>
                </a:cubicBezTo>
                <a:cubicBezTo>
                  <a:pt x="89" y="262"/>
                  <a:pt x="0" y="295"/>
                  <a:pt x="0" y="341"/>
                </a:cubicBezTo>
                <a:cubicBezTo>
                  <a:pt x="0" y="386"/>
                  <a:pt x="89" y="419"/>
                  <a:pt x="203" y="435"/>
                </a:cubicBezTo>
                <a:cubicBezTo>
                  <a:pt x="196" y="453"/>
                  <a:pt x="190" y="470"/>
                  <a:pt x="184" y="487"/>
                </a:cubicBezTo>
                <a:cubicBezTo>
                  <a:pt x="184" y="487"/>
                  <a:pt x="183" y="487"/>
                  <a:pt x="182" y="487"/>
                </a:cubicBezTo>
                <a:cubicBezTo>
                  <a:pt x="165" y="487"/>
                  <a:pt x="151" y="501"/>
                  <a:pt x="151" y="518"/>
                </a:cubicBezTo>
                <a:cubicBezTo>
                  <a:pt x="151" y="530"/>
                  <a:pt x="158" y="540"/>
                  <a:pt x="168" y="545"/>
                </a:cubicBezTo>
                <a:cubicBezTo>
                  <a:pt x="155" y="606"/>
                  <a:pt x="160" y="645"/>
                  <a:pt x="184" y="659"/>
                </a:cubicBezTo>
                <a:cubicBezTo>
                  <a:pt x="190" y="662"/>
                  <a:pt x="196" y="664"/>
                  <a:pt x="203" y="664"/>
                </a:cubicBezTo>
                <a:cubicBezTo>
                  <a:pt x="235" y="664"/>
                  <a:pt x="275" y="632"/>
                  <a:pt x="305" y="601"/>
                </a:cubicBezTo>
                <a:cubicBezTo>
                  <a:pt x="326" y="581"/>
                  <a:pt x="347" y="557"/>
                  <a:pt x="368" y="530"/>
                </a:cubicBezTo>
                <a:cubicBezTo>
                  <a:pt x="388" y="557"/>
                  <a:pt x="409" y="581"/>
                  <a:pt x="430" y="601"/>
                </a:cubicBezTo>
                <a:cubicBezTo>
                  <a:pt x="460" y="632"/>
                  <a:pt x="500" y="664"/>
                  <a:pt x="532" y="664"/>
                </a:cubicBezTo>
                <a:cubicBezTo>
                  <a:pt x="539" y="664"/>
                  <a:pt x="545" y="662"/>
                  <a:pt x="551" y="659"/>
                </a:cubicBezTo>
                <a:cubicBezTo>
                  <a:pt x="584" y="640"/>
                  <a:pt x="575" y="576"/>
                  <a:pt x="562" y="525"/>
                </a:cubicBezTo>
                <a:cubicBezTo>
                  <a:pt x="555" y="497"/>
                  <a:pt x="545" y="467"/>
                  <a:pt x="532" y="436"/>
                </a:cubicBezTo>
                <a:cubicBezTo>
                  <a:pt x="567" y="431"/>
                  <a:pt x="599" y="424"/>
                  <a:pt x="628" y="416"/>
                </a:cubicBezTo>
                <a:cubicBezTo>
                  <a:pt x="633" y="425"/>
                  <a:pt x="643" y="432"/>
                  <a:pt x="654" y="432"/>
                </a:cubicBezTo>
                <a:cubicBezTo>
                  <a:pt x="671" y="432"/>
                  <a:pt x="685" y="418"/>
                  <a:pt x="685" y="400"/>
                </a:cubicBezTo>
                <a:cubicBezTo>
                  <a:pt x="685" y="399"/>
                  <a:pt x="685" y="397"/>
                  <a:pt x="685" y="395"/>
                </a:cubicBezTo>
                <a:cubicBezTo>
                  <a:pt x="718" y="379"/>
                  <a:pt x="735" y="361"/>
                  <a:pt x="735" y="341"/>
                </a:cubicBezTo>
                <a:close/>
                <a:moveTo>
                  <a:pt x="544" y="35"/>
                </a:moveTo>
                <a:cubicBezTo>
                  <a:pt x="563" y="46"/>
                  <a:pt x="565" y="90"/>
                  <a:pt x="549" y="153"/>
                </a:cubicBezTo>
                <a:cubicBezTo>
                  <a:pt x="541" y="181"/>
                  <a:pt x="531" y="212"/>
                  <a:pt x="517" y="244"/>
                </a:cubicBezTo>
                <a:cubicBezTo>
                  <a:pt x="489" y="241"/>
                  <a:pt x="458" y="238"/>
                  <a:pt x="428" y="237"/>
                </a:cubicBezTo>
                <a:cubicBezTo>
                  <a:pt x="411" y="210"/>
                  <a:pt x="394" y="186"/>
                  <a:pt x="376" y="163"/>
                </a:cubicBezTo>
                <a:cubicBezTo>
                  <a:pt x="451" y="66"/>
                  <a:pt x="517" y="19"/>
                  <a:pt x="544" y="35"/>
                </a:cubicBezTo>
                <a:close/>
                <a:moveTo>
                  <a:pt x="447" y="387"/>
                </a:moveTo>
                <a:cubicBezTo>
                  <a:pt x="438" y="402"/>
                  <a:pt x="429" y="417"/>
                  <a:pt x="420" y="431"/>
                </a:cubicBezTo>
                <a:cubicBezTo>
                  <a:pt x="403" y="432"/>
                  <a:pt x="385" y="432"/>
                  <a:pt x="368" y="432"/>
                </a:cubicBezTo>
                <a:cubicBezTo>
                  <a:pt x="350" y="432"/>
                  <a:pt x="332" y="432"/>
                  <a:pt x="315" y="431"/>
                </a:cubicBezTo>
                <a:cubicBezTo>
                  <a:pt x="306" y="417"/>
                  <a:pt x="297" y="402"/>
                  <a:pt x="288" y="387"/>
                </a:cubicBezTo>
                <a:cubicBezTo>
                  <a:pt x="279" y="371"/>
                  <a:pt x="271" y="356"/>
                  <a:pt x="263" y="341"/>
                </a:cubicBezTo>
                <a:cubicBezTo>
                  <a:pt x="271" y="326"/>
                  <a:pt x="279" y="310"/>
                  <a:pt x="288" y="295"/>
                </a:cubicBezTo>
                <a:cubicBezTo>
                  <a:pt x="297" y="280"/>
                  <a:pt x="306" y="265"/>
                  <a:pt x="315" y="250"/>
                </a:cubicBezTo>
                <a:cubicBezTo>
                  <a:pt x="332" y="250"/>
                  <a:pt x="350" y="249"/>
                  <a:pt x="368" y="249"/>
                </a:cubicBezTo>
                <a:cubicBezTo>
                  <a:pt x="385" y="249"/>
                  <a:pt x="403" y="250"/>
                  <a:pt x="420" y="250"/>
                </a:cubicBezTo>
                <a:cubicBezTo>
                  <a:pt x="429" y="265"/>
                  <a:pt x="438" y="280"/>
                  <a:pt x="447" y="295"/>
                </a:cubicBezTo>
                <a:cubicBezTo>
                  <a:pt x="456" y="310"/>
                  <a:pt x="464" y="326"/>
                  <a:pt x="472" y="341"/>
                </a:cubicBezTo>
                <a:cubicBezTo>
                  <a:pt x="464" y="356"/>
                  <a:pt x="456" y="371"/>
                  <a:pt x="447" y="387"/>
                </a:cubicBezTo>
                <a:close/>
                <a:moveTo>
                  <a:pt x="480" y="356"/>
                </a:moveTo>
                <a:cubicBezTo>
                  <a:pt x="492" y="379"/>
                  <a:pt x="502" y="402"/>
                  <a:pt x="512" y="424"/>
                </a:cubicBezTo>
                <a:cubicBezTo>
                  <a:pt x="488" y="427"/>
                  <a:pt x="463" y="429"/>
                  <a:pt x="437" y="430"/>
                </a:cubicBezTo>
                <a:cubicBezTo>
                  <a:pt x="444" y="418"/>
                  <a:pt x="452" y="406"/>
                  <a:pt x="459" y="394"/>
                </a:cubicBezTo>
                <a:cubicBezTo>
                  <a:pt x="466" y="381"/>
                  <a:pt x="473" y="368"/>
                  <a:pt x="480" y="356"/>
                </a:cubicBezTo>
                <a:close/>
                <a:moveTo>
                  <a:pt x="411" y="446"/>
                </a:moveTo>
                <a:cubicBezTo>
                  <a:pt x="396" y="467"/>
                  <a:pt x="382" y="488"/>
                  <a:pt x="368" y="507"/>
                </a:cubicBezTo>
                <a:cubicBezTo>
                  <a:pt x="353" y="488"/>
                  <a:pt x="339" y="467"/>
                  <a:pt x="324" y="446"/>
                </a:cubicBezTo>
                <a:cubicBezTo>
                  <a:pt x="339" y="446"/>
                  <a:pt x="353" y="446"/>
                  <a:pt x="368" y="446"/>
                </a:cubicBezTo>
                <a:cubicBezTo>
                  <a:pt x="382" y="446"/>
                  <a:pt x="396" y="446"/>
                  <a:pt x="411" y="446"/>
                </a:cubicBezTo>
                <a:close/>
                <a:moveTo>
                  <a:pt x="298" y="431"/>
                </a:moveTo>
                <a:cubicBezTo>
                  <a:pt x="272" y="429"/>
                  <a:pt x="247" y="427"/>
                  <a:pt x="223" y="424"/>
                </a:cubicBezTo>
                <a:cubicBezTo>
                  <a:pt x="233" y="402"/>
                  <a:pt x="243" y="379"/>
                  <a:pt x="255" y="356"/>
                </a:cubicBezTo>
                <a:cubicBezTo>
                  <a:pt x="262" y="368"/>
                  <a:pt x="269" y="381"/>
                  <a:pt x="276" y="394"/>
                </a:cubicBezTo>
                <a:cubicBezTo>
                  <a:pt x="283" y="406"/>
                  <a:pt x="291" y="418"/>
                  <a:pt x="298" y="431"/>
                </a:cubicBezTo>
                <a:close/>
                <a:moveTo>
                  <a:pt x="255" y="326"/>
                </a:moveTo>
                <a:cubicBezTo>
                  <a:pt x="243" y="302"/>
                  <a:pt x="233" y="280"/>
                  <a:pt x="223" y="257"/>
                </a:cubicBezTo>
                <a:cubicBezTo>
                  <a:pt x="247" y="255"/>
                  <a:pt x="272" y="252"/>
                  <a:pt x="298" y="251"/>
                </a:cubicBezTo>
                <a:cubicBezTo>
                  <a:pt x="291" y="263"/>
                  <a:pt x="283" y="276"/>
                  <a:pt x="276" y="288"/>
                </a:cubicBezTo>
                <a:cubicBezTo>
                  <a:pt x="269" y="301"/>
                  <a:pt x="262" y="313"/>
                  <a:pt x="255" y="326"/>
                </a:cubicBezTo>
                <a:close/>
                <a:moveTo>
                  <a:pt x="324" y="236"/>
                </a:moveTo>
                <a:cubicBezTo>
                  <a:pt x="339" y="214"/>
                  <a:pt x="353" y="193"/>
                  <a:pt x="367" y="174"/>
                </a:cubicBezTo>
                <a:cubicBezTo>
                  <a:pt x="382" y="194"/>
                  <a:pt x="396" y="214"/>
                  <a:pt x="411" y="236"/>
                </a:cubicBezTo>
                <a:cubicBezTo>
                  <a:pt x="396" y="236"/>
                  <a:pt x="382" y="235"/>
                  <a:pt x="368" y="235"/>
                </a:cubicBezTo>
                <a:cubicBezTo>
                  <a:pt x="353" y="235"/>
                  <a:pt x="339" y="236"/>
                  <a:pt x="324" y="236"/>
                </a:cubicBezTo>
                <a:close/>
                <a:moveTo>
                  <a:pt x="459" y="288"/>
                </a:moveTo>
                <a:cubicBezTo>
                  <a:pt x="452" y="276"/>
                  <a:pt x="444" y="263"/>
                  <a:pt x="437" y="251"/>
                </a:cubicBezTo>
                <a:cubicBezTo>
                  <a:pt x="463" y="252"/>
                  <a:pt x="488" y="255"/>
                  <a:pt x="512" y="257"/>
                </a:cubicBezTo>
                <a:cubicBezTo>
                  <a:pt x="502" y="280"/>
                  <a:pt x="492" y="303"/>
                  <a:pt x="480" y="326"/>
                </a:cubicBezTo>
                <a:cubicBezTo>
                  <a:pt x="473" y="313"/>
                  <a:pt x="466" y="301"/>
                  <a:pt x="459" y="288"/>
                </a:cubicBezTo>
                <a:close/>
                <a:moveTo>
                  <a:pt x="313" y="81"/>
                </a:moveTo>
                <a:cubicBezTo>
                  <a:pt x="313" y="86"/>
                  <a:pt x="311" y="90"/>
                  <a:pt x="308" y="94"/>
                </a:cubicBezTo>
                <a:cubicBezTo>
                  <a:pt x="304" y="97"/>
                  <a:pt x="300" y="98"/>
                  <a:pt x="296" y="98"/>
                </a:cubicBezTo>
                <a:cubicBezTo>
                  <a:pt x="287" y="98"/>
                  <a:pt x="279" y="90"/>
                  <a:pt x="279" y="81"/>
                </a:cubicBezTo>
                <a:cubicBezTo>
                  <a:pt x="279" y="72"/>
                  <a:pt x="287" y="64"/>
                  <a:pt x="296" y="64"/>
                </a:cubicBezTo>
                <a:cubicBezTo>
                  <a:pt x="305" y="64"/>
                  <a:pt x="313" y="72"/>
                  <a:pt x="313" y="81"/>
                </a:cubicBezTo>
                <a:close/>
                <a:moveTo>
                  <a:pt x="187" y="153"/>
                </a:moveTo>
                <a:cubicBezTo>
                  <a:pt x="170" y="90"/>
                  <a:pt x="172" y="46"/>
                  <a:pt x="191" y="35"/>
                </a:cubicBezTo>
                <a:cubicBezTo>
                  <a:pt x="206" y="26"/>
                  <a:pt x="234" y="37"/>
                  <a:pt x="269" y="66"/>
                </a:cubicBezTo>
                <a:cubicBezTo>
                  <a:pt x="266" y="70"/>
                  <a:pt x="265" y="76"/>
                  <a:pt x="265" y="81"/>
                </a:cubicBezTo>
                <a:cubicBezTo>
                  <a:pt x="265" y="98"/>
                  <a:pt x="279" y="112"/>
                  <a:pt x="296" y="112"/>
                </a:cubicBezTo>
                <a:cubicBezTo>
                  <a:pt x="302" y="112"/>
                  <a:pt x="307" y="111"/>
                  <a:pt x="312" y="108"/>
                </a:cubicBezTo>
                <a:cubicBezTo>
                  <a:pt x="328" y="124"/>
                  <a:pt x="343" y="143"/>
                  <a:pt x="359" y="163"/>
                </a:cubicBezTo>
                <a:cubicBezTo>
                  <a:pt x="341" y="186"/>
                  <a:pt x="324" y="211"/>
                  <a:pt x="307" y="237"/>
                </a:cubicBezTo>
                <a:cubicBezTo>
                  <a:pt x="277" y="238"/>
                  <a:pt x="247" y="241"/>
                  <a:pt x="218" y="244"/>
                </a:cubicBezTo>
                <a:cubicBezTo>
                  <a:pt x="205" y="212"/>
                  <a:pt x="194" y="181"/>
                  <a:pt x="187" y="153"/>
                </a:cubicBezTo>
                <a:close/>
                <a:moveTo>
                  <a:pt x="14" y="341"/>
                </a:moveTo>
                <a:cubicBezTo>
                  <a:pt x="14" y="309"/>
                  <a:pt x="88" y="275"/>
                  <a:pt x="209" y="259"/>
                </a:cubicBezTo>
                <a:cubicBezTo>
                  <a:pt x="220" y="286"/>
                  <a:pt x="233" y="313"/>
                  <a:pt x="247" y="341"/>
                </a:cubicBezTo>
                <a:cubicBezTo>
                  <a:pt x="233" y="368"/>
                  <a:pt x="220" y="396"/>
                  <a:pt x="209" y="422"/>
                </a:cubicBezTo>
                <a:cubicBezTo>
                  <a:pt x="88" y="406"/>
                  <a:pt x="14" y="373"/>
                  <a:pt x="14" y="341"/>
                </a:cubicBezTo>
                <a:close/>
                <a:moveTo>
                  <a:pt x="182" y="501"/>
                </a:moveTo>
                <a:cubicBezTo>
                  <a:pt x="192" y="501"/>
                  <a:pt x="199" y="508"/>
                  <a:pt x="199" y="518"/>
                </a:cubicBezTo>
                <a:cubicBezTo>
                  <a:pt x="199" y="527"/>
                  <a:pt x="192" y="535"/>
                  <a:pt x="182" y="535"/>
                </a:cubicBezTo>
                <a:cubicBezTo>
                  <a:pt x="173" y="535"/>
                  <a:pt x="165" y="527"/>
                  <a:pt x="165" y="518"/>
                </a:cubicBezTo>
                <a:cubicBezTo>
                  <a:pt x="165" y="508"/>
                  <a:pt x="173" y="501"/>
                  <a:pt x="182" y="501"/>
                </a:cubicBezTo>
                <a:close/>
                <a:moveTo>
                  <a:pt x="296" y="591"/>
                </a:moveTo>
                <a:cubicBezTo>
                  <a:pt x="249" y="637"/>
                  <a:pt x="210" y="658"/>
                  <a:pt x="191" y="647"/>
                </a:cubicBezTo>
                <a:cubicBezTo>
                  <a:pt x="174" y="637"/>
                  <a:pt x="170" y="601"/>
                  <a:pt x="182" y="549"/>
                </a:cubicBezTo>
                <a:cubicBezTo>
                  <a:pt x="182" y="549"/>
                  <a:pt x="182" y="549"/>
                  <a:pt x="182" y="549"/>
                </a:cubicBezTo>
                <a:cubicBezTo>
                  <a:pt x="199" y="549"/>
                  <a:pt x="213" y="535"/>
                  <a:pt x="213" y="518"/>
                </a:cubicBezTo>
                <a:cubicBezTo>
                  <a:pt x="213" y="506"/>
                  <a:pt x="207" y="496"/>
                  <a:pt x="198" y="491"/>
                </a:cubicBezTo>
                <a:cubicBezTo>
                  <a:pt x="204" y="474"/>
                  <a:pt x="210" y="456"/>
                  <a:pt x="218" y="437"/>
                </a:cubicBezTo>
                <a:cubicBezTo>
                  <a:pt x="247" y="441"/>
                  <a:pt x="277" y="443"/>
                  <a:pt x="307" y="445"/>
                </a:cubicBezTo>
                <a:cubicBezTo>
                  <a:pt x="324" y="471"/>
                  <a:pt x="341" y="496"/>
                  <a:pt x="359" y="519"/>
                </a:cubicBezTo>
                <a:cubicBezTo>
                  <a:pt x="337" y="546"/>
                  <a:pt x="316" y="571"/>
                  <a:pt x="296" y="591"/>
                </a:cubicBezTo>
                <a:close/>
                <a:moveTo>
                  <a:pt x="549" y="528"/>
                </a:moveTo>
                <a:cubicBezTo>
                  <a:pt x="565" y="592"/>
                  <a:pt x="563" y="636"/>
                  <a:pt x="544" y="647"/>
                </a:cubicBezTo>
                <a:cubicBezTo>
                  <a:pt x="525" y="658"/>
                  <a:pt x="486" y="637"/>
                  <a:pt x="440" y="591"/>
                </a:cubicBezTo>
                <a:cubicBezTo>
                  <a:pt x="419" y="571"/>
                  <a:pt x="398" y="546"/>
                  <a:pt x="376" y="519"/>
                </a:cubicBezTo>
                <a:cubicBezTo>
                  <a:pt x="394" y="496"/>
                  <a:pt x="411" y="471"/>
                  <a:pt x="428" y="445"/>
                </a:cubicBezTo>
                <a:cubicBezTo>
                  <a:pt x="459" y="444"/>
                  <a:pt x="489" y="441"/>
                  <a:pt x="517" y="438"/>
                </a:cubicBezTo>
                <a:cubicBezTo>
                  <a:pt x="531" y="470"/>
                  <a:pt x="541" y="500"/>
                  <a:pt x="549" y="528"/>
                </a:cubicBezTo>
                <a:close/>
                <a:moveTo>
                  <a:pt x="654" y="418"/>
                </a:moveTo>
                <a:cubicBezTo>
                  <a:pt x="645" y="418"/>
                  <a:pt x="637" y="410"/>
                  <a:pt x="637" y="400"/>
                </a:cubicBezTo>
                <a:cubicBezTo>
                  <a:pt x="637" y="391"/>
                  <a:pt x="645" y="383"/>
                  <a:pt x="654" y="383"/>
                </a:cubicBezTo>
                <a:cubicBezTo>
                  <a:pt x="664" y="383"/>
                  <a:pt x="671" y="391"/>
                  <a:pt x="671" y="400"/>
                </a:cubicBezTo>
                <a:cubicBezTo>
                  <a:pt x="671" y="410"/>
                  <a:pt x="664" y="418"/>
                  <a:pt x="654" y="418"/>
                </a:cubicBezTo>
                <a:close/>
                <a:moveTo>
                  <a:pt x="679" y="382"/>
                </a:moveTo>
                <a:cubicBezTo>
                  <a:pt x="674" y="375"/>
                  <a:pt x="665" y="369"/>
                  <a:pt x="654" y="369"/>
                </a:cubicBezTo>
                <a:cubicBezTo>
                  <a:pt x="637" y="369"/>
                  <a:pt x="623" y="383"/>
                  <a:pt x="623" y="400"/>
                </a:cubicBezTo>
                <a:cubicBezTo>
                  <a:pt x="623" y="401"/>
                  <a:pt x="623" y="402"/>
                  <a:pt x="623" y="403"/>
                </a:cubicBezTo>
                <a:cubicBezTo>
                  <a:pt x="595" y="411"/>
                  <a:pt x="562" y="417"/>
                  <a:pt x="526" y="422"/>
                </a:cubicBezTo>
                <a:cubicBezTo>
                  <a:pt x="515" y="396"/>
                  <a:pt x="502" y="368"/>
                  <a:pt x="488" y="341"/>
                </a:cubicBezTo>
                <a:cubicBezTo>
                  <a:pt x="502" y="313"/>
                  <a:pt x="515" y="286"/>
                  <a:pt x="526" y="259"/>
                </a:cubicBezTo>
                <a:cubicBezTo>
                  <a:pt x="647" y="275"/>
                  <a:pt x="721" y="309"/>
                  <a:pt x="721" y="341"/>
                </a:cubicBezTo>
                <a:cubicBezTo>
                  <a:pt x="721" y="355"/>
                  <a:pt x="706" y="369"/>
                  <a:pt x="679" y="3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1"/>
          <p:cNvSpPr>
            <a:spLocks noEditPoints="1"/>
          </p:cNvSpPr>
          <p:nvPr/>
        </p:nvSpPr>
        <p:spPr bwMode="auto">
          <a:xfrm>
            <a:off x="7492591" y="6553565"/>
            <a:ext cx="998215" cy="1088891"/>
          </a:xfrm>
          <a:custGeom>
            <a:avLst/>
            <a:gdLst>
              <a:gd name="T0" fmla="*/ 407 w 419"/>
              <a:gd name="T1" fmla="*/ 250 h 491"/>
              <a:gd name="T2" fmla="*/ 372 w 419"/>
              <a:gd name="T3" fmla="*/ 188 h 491"/>
              <a:gd name="T4" fmla="*/ 374 w 419"/>
              <a:gd name="T5" fmla="*/ 183 h 491"/>
              <a:gd name="T6" fmla="*/ 379 w 419"/>
              <a:gd name="T7" fmla="*/ 158 h 491"/>
              <a:gd name="T8" fmla="*/ 374 w 419"/>
              <a:gd name="T9" fmla="*/ 118 h 491"/>
              <a:gd name="T10" fmla="*/ 338 w 419"/>
              <a:gd name="T11" fmla="*/ 55 h 491"/>
              <a:gd name="T12" fmla="*/ 193 w 419"/>
              <a:gd name="T13" fmla="*/ 0 h 491"/>
              <a:gd name="T14" fmla="*/ 0 w 419"/>
              <a:gd name="T15" fmla="*/ 167 h 491"/>
              <a:gd name="T16" fmla="*/ 61 w 419"/>
              <a:gd name="T17" fmla="*/ 288 h 491"/>
              <a:gd name="T18" fmla="*/ 80 w 419"/>
              <a:gd name="T19" fmla="*/ 310 h 491"/>
              <a:gd name="T20" fmla="*/ 72 w 419"/>
              <a:gd name="T21" fmla="*/ 454 h 491"/>
              <a:gd name="T22" fmla="*/ 74 w 419"/>
              <a:gd name="T23" fmla="*/ 460 h 491"/>
              <a:gd name="T24" fmla="*/ 197 w 419"/>
              <a:gd name="T25" fmla="*/ 491 h 491"/>
              <a:gd name="T26" fmla="*/ 256 w 419"/>
              <a:gd name="T27" fmla="*/ 484 h 491"/>
              <a:gd name="T28" fmla="*/ 259 w 419"/>
              <a:gd name="T29" fmla="*/ 480 h 491"/>
              <a:gd name="T30" fmla="*/ 262 w 419"/>
              <a:gd name="T31" fmla="*/ 396 h 491"/>
              <a:gd name="T32" fmla="*/ 345 w 419"/>
              <a:gd name="T33" fmla="*/ 413 h 491"/>
              <a:gd name="T34" fmla="*/ 347 w 419"/>
              <a:gd name="T35" fmla="*/ 413 h 491"/>
              <a:gd name="T36" fmla="*/ 378 w 419"/>
              <a:gd name="T37" fmla="*/ 391 h 491"/>
              <a:gd name="T38" fmla="*/ 379 w 419"/>
              <a:gd name="T39" fmla="*/ 364 h 491"/>
              <a:gd name="T40" fmla="*/ 378 w 419"/>
              <a:gd name="T41" fmla="*/ 360 h 491"/>
              <a:gd name="T42" fmla="*/ 384 w 419"/>
              <a:gd name="T43" fmla="*/ 348 h 491"/>
              <a:gd name="T44" fmla="*/ 388 w 419"/>
              <a:gd name="T45" fmla="*/ 339 h 491"/>
              <a:gd name="T46" fmla="*/ 386 w 419"/>
              <a:gd name="T47" fmla="*/ 330 h 491"/>
              <a:gd name="T48" fmla="*/ 394 w 419"/>
              <a:gd name="T49" fmla="*/ 319 h 491"/>
              <a:gd name="T50" fmla="*/ 390 w 419"/>
              <a:gd name="T51" fmla="*/ 305 h 491"/>
              <a:gd name="T52" fmla="*/ 390 w 419"/>
              <a:gd name="T53" fmla="*/ 304 h 491"/>
              <a:gd name="T54" fmla="*/ 390 w 419"/>
              <a:gd name="T55" fmla="*/ 294 h 491"/>
              <a:gd name="T56" fmla="*/ 409 w 419"/>
              <a:gd name="T57" fmla="*/ 289 h 491"/>
              <a:gd name="T58" fmla="*/ 419 w 419"/>
              <a:gd name="T59" fmla="*/ 272 h 491"/>
              <a:gd name="T60" fmla="*/ 407 w 419"/>
              <a:gd name="T61" fmla="*/ 250 h 491"/>
              <a:gd name="T62" fmla="*/ 405 w 419"/>
              <a:gd name="T63" fmla="*/ 281 h 491"/>
              <a:gd name="T64" fmla="*/ 385 w 419"/>
              <a:gd name="T65" fmla="*/ 286 h 491"/>
              <a:gd name="T66" fmla="*/ 381 w 419"/>
              <a:gd name="T67" fmla="*/ 290 h 491"/>
              <a:gd name="T68" fmla="*/ 380 w 419"/>
              <a:gd name="T69" fmla="*/ 307 h 491"/>
              <a:gd name="T70" fmla="*/ 382 w 419"/>
              <a:gd name="T71" fmla="*/ 310 h 491"/>
              <a:gd name="T72" fmla="*/ 384 w 419"/>
              <a:gd name="T73" fmla="*/ 317 h 491"/>
              <a:gd name="T74" fmla="*/ 377 w 419"/>
              <a:gd name="T75" fmla="*/ 325 h 491"/>
              <a:gd name="T76" fmla="*/ 376 w 419"/>
              <a:gd name="T77" fmla="*/ 331 h 491"/>
              <a:gd name="T78" fmla="*/ 378 w 419"/>
              <a:gd name="T79" fmla="*/ 338 h 491"/>
              <a:gd name="T80" fmla="*/ 375 w 419"/>
              <a:gd name="T81" fmla="*/ 344 h 491"/>
              <a:gd name="T82" fmla="*/ 369 w 419"/>
              <a:gd name="T83" fmla="*/ 357 h 491"/>
              <a:gd name="T84" fmla="*/ 369 w 419"/>
              <a:gd name="T85" fmla="*/ 365 h 491"/>
              <a:gd name="T86" fmla="*/ 369 w 419"/>
              <a:gd name="T87" fmla="*/ 389 h 491"/>
              <a:gd name="T88" fmla="*/ 347 w 419"/>
              <a:gd name="T89" fmla="*/ 404 h 491"/>
              <a:gd name="T90" fmla="*/ 345 w 419"/>
              <a:gd name="T91" fmla="*/ 404 h 491"/>
              <a:gd name="T92" fmla="*/ 261 w 419"/>
              <a:gd name="T93" fmla="*/ 386 h 491"/>
              <a:gd name="T94" fmla="*/ 256 w 419"/>
              <a:gd name="T95" fmla="*/ 387 h 491"/>
              <a:gd name="T96" fmla="*/ 250 w 419"/>
              <a:gd name="T97" fmla="*/ 476 h 491"/>
              <a:gd name="T98" fmla="*/ 83 w 419"/>
              <a:gd name="T99" fmla="*/ 454 h 491"/>
              <a:gd name="T100" fmla="*/ 89 w 419"/>
              <a:gd name="T101" fmla="*/ 307 h 491"/>
              <a:gd name="T102" fmla="*/ 68 w 419"/>
              <a:gd name="T103" fmla="*/ 282 h 491"/>
              <a:gd name="T104" fmla="*/ 9 w 419"/>
              <a:gd name="T105" fmla="*/ 167 h 491"/>
              <a:gd name="T106" fmla="*/ 47 w 419"/>
              <a:gd name="T107" fmla="*/ 56 h 491"/>
              <a:gd name="T108" fmla="*/ 193 w 419"/>
              <a:gd name="T109" fmla="*/ 9 h 491"/>
              <a:gd name="T110" fmla="*/ 331 w 419"/>
              <a:gd name="T111" fmla="*/ 61 h 491"/>
              <a:gd name="T112" fmla="*/ 365 w 419"/>
              <a:gd name="T113" fmla="*/ 120 h 491"/>
              <a:gd name="T114" fmla="*/ 370 w 419"/>
              <a:gd name="T115" fmla="*/ 158 h 491"/>
              <a:gd name="T116" fmla="*/ 365 w 419"/>
              <a:gd name="T117" fmla="*/ 180 h 491"/>
              <a:gd name="T118" fmla="*/ 363 w 419"/>
              <a:gd name="T119" fmla="*/ 189 h 491"/>
              <a:gd name="T120" fmla="*/ 399 w 419"/>
              <a:gd name="T121" fmla="*/ 255 h 491"/>
              <a:gd name="T122" fmla="*/ 409 w 419"/>
              <a:gd name="T123" fmla="*/ 273 h 491"/>
              <a:gd name="T124" fmla="*/ 405 w 419"/>
              <a:gd name="T125"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491">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4" y="317"/>
                </a:cubicBezTo>
                <a:cubicBezTo>
                  <a:pt x="384" y="319"/>
                  <a:pt x="381" y="322"/>
                  <a:pt x="377" y="325"/>
                </a:cubicBezTo>
                <a:cubicBezTo>
                  <a:pt x="375"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6"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7"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pic>
        <p:nvPicPr>
          <p:cNvPr id="3074" name="Picture 2" descr="Image result for engineers australia logo">
            <a:extLst>
              <a:ext uri="{FF2B5EF4-FFF2-40B4-BE49-F238E27FC236}">
                <a16:creationId xmlns:a16="http://schemas.microsoft.com/office/drawing/2014/main" id="{1E0F10DE-946E-437E-A72F-9608C0A91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1628" y="311363"/>
            <a:ext cx="1626858" cy="162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777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22" presetClass="entr" presetSubtype="4"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250"/>
                                        <p:tgtEl>
                                          <p:spTgt spid="5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250"/>
                                        <p:tgtEl>
                                          <p:spTgt spid="55"/>
                                        </p:tgtEl>
                                      </p:cBhvr>
                                    </p:animEffect>
                                  </p:childTnLst>
                                </p:cTn>
                              </p:par>
                              <p:par>
                                <p:cTn id="15" presetID="22" presetClass="entr" presetSubtype="2" fill="hold" nodeType="withEffect">
                                  <p:stCondLst>
                                    <p:cond delay="25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250"/>
                                        <p:tgtEl>
                                          <p:spTgt spid="52"/>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22" presetClass="entr" presetSubtype="2" fill="hold" grpId="0" nodeType="withEffect">
                                  <p:stCondLst>
                                    <p:cond delay="1000"/>
                                  </p:stCondLst>
                                  <p:childTnLst>
                                    <p:set>
                                      <p:cBhvr>
                                        <p:cTn id="22" dur="1" fill="hold">
                                          <p:stCondLst>
                                            <p:cond delay="0"/>
                                          </p:stCondLst>
                                        </p:cTn>
                                        <p:tgtEl>
                                          <p:spTgt spid="45"/>
                                        </p:tgtEl>
                                        <p:attrNameLst>
                                          <p:attrName>style.visibility</p:attrName>
                                        </p:attrNameLst>
                                      </p:cBhvr>
                                      <p:to>
                                        <p:strVal val="visible"/>
                                      </p:to>
                                    </p:set>
                                    <p:animEffect transition="in" filter="wipe(right)">
                                      <p:cBhvr>
                                        <p:cTn id="23" dur="250"/>
                                        <p:tgtEl>
                                          <p:spTgt spid="45"/>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22" presetClass="entr" presetSubtype="8" fill="hold" grpId="0" nodeType="withEffect">
                                  <p:stCondLst>
                                    <p:cond delay="175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250"/>
                                        <p:tgtEl>
                                          <p:spTgt spid="40"/>
                                        </p:tgtEl>
                                      </p:cBhvr>
                                    </p:animEffect>
                                  </p:childTnLst>
                                </p:cTn>
                              </p:par>
                              <p:par>
                                <p:cTn id="30" presetID="10" presetClass="entr" presetSubtype="0" fill="hold" grpId="0" nodeType="withEffect">
                                  <p:stCondLst>
                                    <p:cond delay="225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22" presetClass="entr" presetSubtype="2" fill="hold" grpId="0" nodeType="withEffect">
                                  <p:stCondLst>
                                    <p:cond delay="2500"/>
                                  </p:stCondLst>
                                  <p:childTnLst>
                                    <p:set>
                                      <p:cBhvr>
                                        <p:cTn id="34" dur="1" fill="hold">
                                          <p:stCondLst>
                                            <p:cond delay="0"/>
                                          </p:stCondLst>
                                        </p:cTn>
                                        <p:tgtEl>
                                          <p:spTgt spid="46"/>
                                        </p:tgtEl>
                                        <p:attrNameLst>
                                          <p:attrName>style.visibility</p:attrName>
                                        </p:attrNameLst>
                                      </p:cBhvr>
                                      <p:to>
                                        <p:strVal val="visible"/>
                                      </p:to>
                                    </p:set>
                                    <p:animEffect transition="in" filter="wipe(right)">
                                      <p:cBhvr>
                                        <p:cTn id="35" dur="250"/>
                                        <p:tgtEl>
                                          <p:spTgt spid="46"/>
                                        </p:tgtEl>
                                      </p:cBhvr>
                                    </p:animEffect>
                                  </p:childTnLst>
                                </p:cTn>
                              </p:par>
                              <p:par>
                                <p:cTn id="36" presetID="10" presetClass="entr" presetSubtype="0" fill="hold" grpId="0" nodeType="withEffect">
                                  <p:stCondLst>
                                    <p:cond delay="30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par>
                                <p:cTn id="39" presetID="22" presetClass="entr" presetSubtype="8" fill="hold" grpId="0" nodeType="withEffect">
                                  <p:stCondLst>
                                    <p:cond delay="325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5" grpId="0" animBg="1"/>
      <p:bldP spid="46" grpId="0" animBg="1"/>
      <p:bldP spid="6" grpId="0" animBg="1"/>
      <p:bldP spid="7" grpId="0" animBg="1"/>
      <p:bldP spid="8" grpId="0" animBg="1"/>
      <p:bldP spid="9" grpId="0" animBg="1"/>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Future Capabilities</a:t>
            </a:r>
          </a:p>
        </p:txBody>
      </p:sp>
      <p:sp>
        <p:nvSpPr>
          <p:cNvPr id="15" name="Right Arrow 14"/>
          <p:cNvSpPr/>
          <p:nvPr/>
        </p:nvSpPr>
        <p:spPr>
          <a:xfrm>
            <a:off x="5605903" y="3387521"/>
            <a:ext cx="1109018" cy="1197864"/>
          </a:xfrm>
          <a:prstGeom prst="rightArrow">
            <a:avLst/>
          </a:prstGeom>
          <a:solidFill>
            <a:srgbClr val="B7BF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ExtraBold" panose="020B0903030101060003" pitchFamily="34" charset="0"/>
            </a:endParaRPr>
          </a:p>
        </p:txBody>
      </p:sp>
      <p:sp>
        <p:nvSpPr>
          <p:cNvPr id="16" name="Right Arrow 15"/>
          <p:cNvSpPr/>
          <p:nvPr/>
        </p:nvSpPr>
        <p:spPr>
          <a:xfrm>
            <a:off x="11063523" y="3387521"/>
            <a:ext cx="1109018" cy="1197864"/>
          </a:xfrm>
          <a:prstGeom prst="right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ExtraBold" panose="020B0903030101060003" pitchFamily="34" charset="0"/>
            </a:endParaRPr>
          </a:p>
        </p:txBody>
      </p:sp>
      <p:sp>
        <p:nvSpPr>
          <p:cNvPr id="7" name="Rectangle 6"/>
          <p:cNvSpPr/>
          <p:nvPr/>
        </p:nvSpPr>
        <p:spPr>
          <a:xfrm>
            <a:off x="1257300" y="4820834"/>
            <a:ext cx="4659395" cy="3899145"/>
          </a:xfrm>
          <a:prstGeom prst="rect">
            <a:avLst/>
          </a:prstGeom>
          <a:solidFill>
            <a:srgbClr val="E4FEB4">
              <a:alpha val="20000"/>
            </a:srgbClr>
          </a:solidFill>
        </p:spPr>
        <p:txBody>
          <a:bodyPr wrap="square" lIns="274320" tIns="274320" rIns="274320" bIns="274320">
            <a:noAutofit/>
          </a:bodyPr>
          <a:lstStyle/>
          <a:p>
            <a:pPr marL="457200" indent="-457200">
              <a:lnSpc>
                <a:spcPts val="2800"/>
              </a:lnSpc>
              <a:buFont typeface="+mj-lt"/>
              <a:buAutoNum type="arabicPeriod"/>
            </a:pPr>
            <a:r>
              <a:rPr lang="en-AU" sz="2200" dirty="0">
                <a:latin typeface="Raleway Light" panose="020B0403030101060003" pitchFamily="34" charset="0"/>
              </a:rPr>
              <a:t>Personal Initiative and Drive </a:t>
            </a:r>
            <a:endParaRPr lang="en-US" sz="2200" dirty="0">
              <a:latin typeface="Raleway Light" panose="020B0403030101060003" pitchFamily="34" charset="0"/>
            </a:endParaRPr>
          </a:p>
          <a:p>
            <a:pPr marL="457200" indent="-457200">
              <a:lnSpc>
                <a:spcPts val="2800"/>
              </a:lnSpc>
              <a:buFont typeface="+mj-lt"/>
              <a:buAutoNum type="arabicPeriod"/>
            </a:pPr>
            <a:r>
              <a:rPr lang="en-AU" sz="2200" dirty="0">
                <a:latin typeface="Raleway Light" panose="020B0403030101060003" pitchFamily="34" charset="0"/>
              </a:rPr>
              <a:t>Personal Learning and Mastery</a:t>
            </a:r>
            <a:endParaRPr lang="en-US" sz="2200" dirty="0">
              <a:latin typeface="Raleway Light" panose="020B0403030101060003" pitchFamily="34" charset="0"/>
            </a:endParaRPr>
          </a:p>
          <a:p>
            <a:pPr marL="457200" indent="-457200">
              <a:lnSpc>
                <a:spcPts val="2800"/>
              </a:lnSpc>
              <a:buFont typeface="+mj-lt"/>
              <a:buAutoNum type="arabicPeriod"/>
            </a:pPr>
            <a:r>
              <a:rPr lang="en-AU" sz="2200" dirty="0">
                <a:latin typeface="Raleway Light" panose="020B0403030101060003" pitchFamily="34" charset="0"/>
              </a:rPr>
              <a:t>Adaptive Mindset </a:t>
            </a:r>
            <a:endParaRPr lang="en-US" sz="2200" dirty="0">
              <a:latin typeface="Raleway Light" panose="020B0403030101060003" pitchFamily="34" charset="0"/>
            </a:endParaRPr>
          </a:p>
          <a:p>
            <a:pPr marL="457200" indent="-457200">
              <a:lnSpc>
                <a:spcPts val="2800"/>
              </a:lnSpc>
              <a:buFont typeface="+mj-lt"/>
              <a:buAutoNum type="arabicPeriod"/>
            </a:pPr>
            <a:r>
              <a:rPr lang="en-AU" sz="2200" dirty="0">
                <a:latin typeface="Raleway Light" panose="020B0403030101060003" pitchFamily="34" charset="0"/>
              </a:rPr>
              <a:t>Cultural and Social Intelligence </a:t>
            </a:r>
            <a:endParaRPr lang="en-US" sz="2200" dirty="0">
              <a:latin typeface="Raleway Light" panose="020B0403030101060003" pitchFamily="34" charset="0"/>
            </a:endParaRPr>
          </a:p>
          <a:p>
            <a:pPr marL="457200" indent="-457200">
              <a:lnSpc>
                <a:spcPts val="2800"/>
              </a:lnSpc>
              <a:buFont typeface="+mj-lt"/>
              <a:buAutoNum type="arabicPeriod"/>
            </a:pPr>
            <a:r>
              <a:rPr lang="en-AU" sz="2200" dirty="0">
                <a:latin typeface="Raleway Light" panose="020B0403030101060003" pitchFamily="34" charset="0"/>
              </a:rPr>
              <a:t>Empathy</a:t>
            </a:r>
            <a:endParaRPr lang="en-US" sz="2200" dirty="0">
              <a:latin typeface="Raleway Light" panose="020B0403030101060003" pitchFamily="34" charset="0"/>
            </a:endParaRPr>
          </a:p>
          <a:p>
            <a:pPr marL="457200" indent="-457200">
              <a:lnSpc>
                <a:spcPts val="2800"/>
              </a:lnSpc>
              <a:buFont typeface="+mj-lt"/>
              <a:buAutoNum type="arabicPeriod"/>
            </a:pPr>
            <a:r>
              <a:rPr lang="en-AU" sz="2200" dirty="0">
                <a:latin typeface="Raleway Light" panose="020B0403030101060003" pitchFamily="34" charset="0"/>
              </a:rPr>
              <a:t>Entrepreneurial Thinking</a:t>
            </a:r>
            <a:endParaRPr lang="en-US" sz="2200" dirty="0">
              <a:latin typeface="Raleway Light" panose="020B0403030101060003" pitchFamily="34" charset="0"/>
            </a:endParaRPr>
          </a:p>
          <a:p>
            <a:pPr marL="457200" indent="-457200">
              <a:lnSpc>
                <a:spcPts val="2800"/>
              </a:lnSpc>
              <a:buFont typeface="+mj-lt"/>
              <a:buAutoNum type="arabicPeriod"/>
            </a:pPr>
            <a:r>
              <a:rPr lang="en-AU" sz="2200" dirty="0">
                <a:latin typeface="Raleway Light" panose="020B0403030101060003" pitchFamily="34" charset="0"/>
              </a:rPr>
              <a:t>Critical Thinking and Judgment</a:t>
            </a:r>
            <a:endParaRPr lang="en-US" sz="2200" dirty="0">
              <a:latin typeface="Raleway Light" panose="020B0403030101060003" pitchFamily="34" charset="0"/>
            </a:endParaRPr>
          </a:p>
          <a:p>
            <a:pPr>
              <a:lnSpc>
                <a:spcPts val="2800"/>
              </a:lnSpc>
            </a:pPr>
            <a:endParaRPr lang="en-US" sz="2200" dirty="0">
              <a:latin typeface="Raleway Light" panose="020B0403030101060003" pitchFamily="34" charset="0"/>
            </a:endParaRPr>
          </a:p>
        </p:txBody>
      </p:sp>
      <p:sp>
        <p:nvSpPr>
          <p:cNvPr id="12" name="Rectangle 11"/>
          <p:cNvSpPr/>
          <p:nvPr/>
        </p:nvSpPr>
        <p:spPr>
          <a:xfrm>
            <a:off x="6714921" y="4820834"/>
            <a:ext cx="4659395" cy="3899145"/>
          </a:xfrm>
          <a:prstGeom prst="rect">
            <a:avLst/>
          </a:prstGeom>
          <a:solidFill>
            <a:schemeClr val="accent4">
              <a:alpha val="20000"/>
            </a:schemeClr>
          </a:solidFill>
        </p:spPr>
        <p:txBody>
          <a:bodyPr wrap="square" lIns="274320" tIns="274320" rIns="274320" bIns="274320">
            <a:noAutofit/>
          </a:bodyPr>
          <a:lstStyle/>
          <a:p>
            <a:pPr marL="457200" indent="-457200">
              <a:lnSpc>
                <a:spcPts val="2800"/>
              </a:lnSpc>
              <a:buFont typeface="+mj-lt"/>
              <a:buAutoNum type="arabicPeriod" startAt="8"/>
            </a:pPr>
            <a:r>
              <a:rPr lang="en-AU" sz="2200" dirty="0">
                <a:latin typeface="Raleway Light" panose="020B0403030101060003" pitchFamily="34" charset="0"/>
              </a:rPr>
              <a:t>Ethics and Integrity</a:t>
            </a:r>
            <a:endParaRPr lang="en-US" sz="2200" dirty="0">
              <a:latin typeface="Raleway Light" panose="020B0403030101060003" pitchFamily="34" charset="0"/>
            </a:endParaRPr>
          </a:p>
          <a:p>
            <a:pPr marL="457200" indent="-457200">
              <a:lnSpc>
                <a:spcPts val="2800"/>
              </a:lnSpc>
              <a:buFont typeface="+mj-lt"/>
              <a:buAutoNum type="arabicPeriod" startAt="8"/>
            </a:pPr>
            <a:r>
              <a:rPr lang="en-AU" sz="2200" dirty="0">
                <a:latin typeface="Raleway Light" panose="020B0403030101060003" pitchFamily="34" charset="0"/>
              </a:rPr>
              <a:t>Communication </a:t>
            </a:r>
            <a:endParaRPr lang="en-US" sz="2200" dirty="0">
              <a:latin typeface="Raleway Light" panose="020B0403030101060003" pitchFamily="34" charset="0"/>
            </a:endParaRPr>
          </a:p>
          <a:p>
            <a:pPr marL="457200" indent="-457200">
              <a:lnSpc>
                <a:spcPts val="2800"/>
              </a:lnSpc>
              <a:buFont typeface="+mj-lt"/>
              <a:buAutoNum type="arabicPeriod" startAt="8"/>
            </a:pPr>
            <a:r>
              <a:rPr lang="en-AU" sz="2200" dirty="0">
                <a:latin typeface="Raleway Light" panose="020B0403030101060003" pitchFamily="34" charset="0"/>
              </a:rPr>
              <a:t>Collaboration and Relationships</a:t>
            </a:r>
            <a:endParaRPr lang="en-US" sz="2200" dirty="0">
              <a:latin typeface="Raleway Light" panose="020B0403030101060003" pitchFamily="34" charset="0"/>
            </a:endParaRPr>
          </a:p>
          <a:p>
            <a:pPr marL="457200" indent="-457200">
              <a:lnSpc>
                <a:spcPts val="2800"/>
              </a:lnSpc>
              <a:buFont typeface="+mj-lt"/>
              <a:buAutoNum type="arabicPeriod" startAt="8"/>
            </a:pPr>
            <a:r>
              <a:rPr lang="en-AU" sz="2200" dirty="0">
                <a:latin typeface="Raleway Light" panose="020B0403030101060003" pitchFamily="34" charset="0"/>
              </a:rPr>
              <a:t>Creativity and Innovation </a:t>
            </a:r>
            <a:endParaRPr lang="en-US" sz="2200" dirty="0">
              <a:latin typeface="Raleway Light" panose="020B0403030101060003" pitchFamily="34" charset="0"/>
            </a:endParaRPr>
          </a:p>
          <a:p>
            <a:pPr marL="457200" indent="-457200">
              <a:lnSpc>
                <a:spcPts val="2800"/>
              </a:lnSpc>
              <a:buFont typeface="+mj-lt"/>
              <a:buAutoNum type="arabicPeriod" startAt="8"/>
            </a:pPr>
            <a:r>
              <a:rPr lang="en-AU" sz="2200" dirty="0">
                <a:latin typeface="Raleway Light" panose="020B0403030101060003" pitchFamily="34" charset="0"/>
              </a:rPr>
              <a:t>Problem Solving</a:t>
            </a:r>
            <a:endParaRPr lang="en-US" sz="2200" dirty="0">
              <a:latin typeface="Raleway Light" panose="020B0403030101060003" pitchFamily="34" charset="0"/>
            </a:endParaRPr>
          </a:p>
          <a:p>
            <a:pPr marL="457200" indent="-457200">
              <a:lnSpc>
                <a:spcPts val="2800"/>
              </a:lnSpc>
              <a:buFont typeface="+mj-lt"/>
              <a:buAutoNum type="arabicPeriod" startAt="8"/>
            </a:pPr>
            <a:r>
              <a:rPr lang="en-AU" sz="2200" dirty="0">
                <a:latin typeface="Raleway Light" panose="020B0403030101060003" pitchFamily="34" charset="0"/>
              </a:rPr>
              <a:t>Digital Acumen</a:t>
            </a:r>
            <a:endParaRPr lang="en-US" sz="2200" dirty="0">
              <a:latin typeface="Raleway Light" panose="020B0403030101060003" pitchFamily="34" charset="0"/>
            </a:endParaRPr>
          </a:p>
          <a:p>
            <a:pPr marL="457200" indent="-457200">
              <a:lnSpc>
                <a:spcPts val="2800"/>
              </a:lnSpc>
              <a:buFont typeface="+mj-lt"/>
              <a:buAutoNum type="arabicPeriod" startAt="8"/>
            </a:pPr>
            <a:r>
              <a:rPr lang="en-AU" sz="2200" dirty="0">
                <a:latin typeface="Raleway Light" panose="020B0403030101060003" pitchFamily="34" charset="0"/>
              </a:rPr>
              <a:t>Customer Focus</a:t>
            </a:r>
            <a:r>
              <a:rPr lang="en-US" sz="2200" dirty="0">
                <a:latin typeface="Raleway Light" panose="020B0403030101060003" pitchFamily="34" charset="0"/>
              </a:rPr>
              <a:t> </a:t>
            </a:r>
          </a:p>
        </p:txBody>
      </p:sp>
      <p:sp>
        <p:nvSpPr>
          <p:cNvPr id="13" name="Rectangle 12"/>
          <p:cNvSpPr/>
          <p:nvPr/>
        </p:nvSpPr>
        <p:spPr>
          <a:xfrm>
            <a:off x="12172543" y="4820834"/>
            <a:ext cx="4659395" cy="3899145"/>
          </a:xfrm>
          <a:prstGeom prst="rect">
            <a:avLst/>
          </a:prstGeom>
          <a:solidFill>
            <a:srgbClr val="EB4815">
              <a:alpha val="20000"/>
            </a:srgbClr>
          </a:solidFill>
        </p:spPr>
        <p:txBody>
          <a:bodyPr wrap="square" lIns="274320" tIns="274320" rIns="274320" bIns="274320">
            <a:noAutofit/>
          </a:bodyPr>
          <a:lstStyle/>
          <a:p>
            <a:pPr marL="457200" indent="-457200">
              <a:lnSpc>
                <a:spcPts val="2800"/>
              </a:lnSpc>
              <a:spcAft>
                <a:spcPts val="1200"/>
              </a:spcAft>
              <a:buClr>
                <a:schemeClr val="tx1"/>
              </a:buClr>
              <a:buFont typeface="+mj-lt"/>
              <a:buAutoNum type="arabicPeriod" startAt="15"/>
            </a:pPr>
            <a:r>
              <a:rPr lang="en-US" sz="2200" dirty="0">
                <a:latin typeface="Raleway Light" panose="020B0403030101060003" pitchFamily="34" charset="0"/>
              </a:rPr>
              <a:t>Technical/ Professional Skills and Knowledge</a:t>
            </a:r>
          </a:p>
        </p:txBody>
      </p:sp>
      <p:sp>
        <p:nvSpPr>
          <p:cNvPr id="3" name="TextBox 2"/>
          <p:cNvSpPr txBox="1"/>
          <p:nvPr/>
        </p:nvSpPr>
        <p:spPr>
          <a:xfrm>
            <a:off x="1257300" y="3155458"/>
            <a:ext cx="4659395" cy="1661993"/>
          </a:xfrm>
          <a:prstGeom prst="rect">
            <a:avLst/>
          </a:prstGeom>
          <a:solidFill>
            <a:srgbClr val="B7BF10"/>
          </a:solidFill>
        </p:spPr>
        <p:txBody>
          <a:bodyPr wrap="square" lIns="365760" tIns="182880" rIns="365760" bIns="182880" rtlCol="0" anchor="ctr" anchorCtr="0">
            <a:spAutoFit/>
          </a:bodyPr>
          <a:lstStyle/>
          <a:p>
            <a:pPr marL="1371600"/>
            <a:endParaRPr lang="en-US" sz="2800" dirty="0">
              <a:solidFill>
                <a:srgbClr val="FFFFFF"/>
              </a:solidFill>
              <a:latin typeface="Raleway ExtraBold" panose="020B0903030101060003" pitchFamily="34" charset="0"/>
            </a:endParaRPr>
          </a:p>
          <a:p>
            <a:pPr marL="1371600"/>
            <a:r>
              <a:rPr lang="en-US" sz="2800" dirty="0">
                <a:solidFill>
                  <a:srgbClr val="FFFFFF"/>
                </a:solidFill>
                <a:latin typeface="Raleway ExtraBold" panose="020B0903030101060003" pitchFamily="34" charset="0"/>
              </a:rPr>
              <a:t>Personal</a:t>
            </a:r>
          </a:p>
          <a:p>
            <a:pPr marL="1371600"/>
            <a:endParaRPr lang="en-US" sz="2800" dirty="0">
              <a:solidFill>
                <a:srgbClr val="FFFFFF"/>
              </a:solidFill>
              <a:latin typeface="Raleway ExtraBold" panose="020B0903030101060003" pitchFamily="34" charset="0"/>
            </a:endParaRPr>
          </a:p>
        </p:txBody>
      </p:sp>
      <p:sp>
        <p:nvSpPr>
          <p:cNvPr id="4" name="TextBox 3"/>
          <p:cNvSpPr txBox="1"/>
          <p:nvPr/>
        </p:nvSpPr>
        <p:spPr>
          <a:xfrm>
            <a:off x="6714921" y="3155457"/>
            <a:ext cx="4659395" cy="1661993"/>
          </a:xfrm>
          <a:prstGeom prst="rect">
            <a:avLst/>
          </a:prstGeom>
          <a:solidFill>
            <a:srgbClr val="FF9900"/>
          </a:solidFill>
        </p:spPr>
        <p:txBody>
          <a:bodyPr wrap="square" lIns="365760" tIns="182880" rIns="365760" bIns="182880" rtlCol="0" anchor="ctr" anchorCtr="0">
            <a:spAutoFit/>
          </a:bodyPr>
          <a:lstStyle/>
          <a:p>
            <a:pPr marL="1288257"/>
            <a:endParaRPr lang="en-US" sz="2800" dirty="0">
              <a:solidFill>
                <a:srgbClr val="FFFFFF"/>
              </a:solidFill>
              <a:latin typeface="Raleway ExtraBold" panose="020B0903030101060003" pitchFamily="34" charset="0"/>
            </a:endParaRPr>
          </a:p>
          <a:p>
            <a:pPr marL="1288257"/>
            <a:r>
              <a:rPr lang="en-US" sz="2800" dirty="0">
                <a:solidFill>
                  <a:srgbClr val="FFFFFF"/>
                </a:solidFill>
                <a:latin typeface="Raleway ExtraBold" panose="020B0903030101060003" pitchFamily="34" charset="0"/>
              </a:rPr>
              <a:t>Non-Technical</a:t>
            </a:r>
          </a:p>
          <a:p>
            <a:pPr marL="1288257"/>
            <a:endParaRPr lang="en-US" sz="2800" dirty="0">
              <a:solidFill>
                <a:srgbClr val="FFFFFF"/>
              </a:solidFill>
              <a:latin typeface="Raleway ExtraBold" panose="020B0903030101060003" pitchFamily="34" charset="0"/>
            </a:endParaRPr>
          </a:p>
        </p:txBody>
      </p:sp>
      <p:sp>
        <p:nvSpPr>
          <p:cNvPr id="5" name="TextBox 4"/>
          <p:cNvSpPr txBox="1"/>
          <p:nvPr/>
        </p:nvSpPr>
        <p:spPr>
          <a:xfrm>
            <a:off x="12172543" y="3155457"/>
            <a:ext cx="4659395" cy="1661993"/>
          </a:xfrm>
          <a:prstGeom prst="rect">
            <a:avLst/>
          </a:prstGeom>
          <a:solidFill>
            <a:srgbClr val="C00000"/>
          </a:solidFill>
        </p:spPr>
        <p:txBody>
          <a:bodyPr wrap="square" lIns="365760" tIns="182880" rIns="365760" bIns="182880" rtlCol="0" anchor="ctr" anchorCtr="0">
            <a:spAutoFit/>
          </a:bodyPr>
          <a:lstStyle/>
          <a:p>
            <a:pPr marL="1288257"/>
            <a:endParaRPr lang="en-US" sz="2800" dirty="0">
              <a:solidFill>
                <a:srgbClr val="FFFFFF"/>
              </a:solidFill>
              <a:latin typeface="Raleway ExtraBold" panose="020B0903030101060003" pitchFamily="34" charset="0"/>
            </a:endParaRPr>
          </a:p>
          <a:p>
            <a:pPr marL="1288257"/>
            <a:r>
              <a:rPr lang="en-US" sz="2800" dirty="0">
                <a:solidFill>
                  <a:srgbClr val="FFFFFF"/>
                </a:solidFill>
                <a:latin typeface="Raleway ExtraBold" panose="020B0903030101060003" pitchFamily="34" charset="0"/>
              </a:rPr>
              <a:t>Technical</a:t>
            </a:r>
          </a:p>
          <a:p>
            <a:pPr marL="1288257"/>
            <a:endParaRPr lang="en-US" sz="2800" dirty="0">
              <a:solidFill>
                <a:srgbClr val="FFFFFF"/>
              </a:solidFill>
              <a:latin typeface="Raleway ExtraBold" panose="020B0903030101060003" pitchFamily="34" charset="0"/>
            </a:endParaRPr>
          </a:p>
        </p:txBody>
      </p:sp>
      <p:sp>
        <p:nvSpPr>
          <p:cNvPr id="21" name="Freeform 105"/>
          <p:cNvSpPr>
            <a:spLocks noEditPoints="1"/>
          </p:cNvSpPr>
          <p:nvPr/>
        </p:nvSpPr>
        <p:spPr bwMode="auto">
          <a:xfrm>
            <a:off x="1673909" y="3511170"/>
            <a:ext cx="717537" cy="950565"/>
          </a:xfrm>
          <a:custGeom>
            <a:avLst/>
            <a:gdLst>
              <a:gd name="T0" fmla="*/ 473 w 478"/>
              <a:gd name="T1" fmla="*/ 39 h 633"/>
              <a:gd name="T2" fmla="*/ 239 w 478"/>
              <a:gd name="T3" fmla="*/ 0 h 633"/>
              <a:gd name="T4" fmla="*/ 239 w 478"/>
              <a:gd name="T5" fmla="*/ 0 h 633"/>
              <a:gd name="T6" fmla="*/ 239 w 478"/>
              <a:gd name="T7" fmla="*/ 0 h 633"/>
              <a:gd name="T8" fmla="*/ 239 w 478"/>
              <a:gd name="T9" fmla="*/ 0 h 633"/>
              <a:gd name="T10" fmla="*/ 193 w 478"/>
              <a:gd name="T11" fmla="*/ 2 h 633"/>
              <a:gd name="T12" fmla="*/ 192 w 478"/>
              <a:gd name="T13" fmla="*/ 2 h 633"/>
              <a:gd name="T14" fmla="*/ 192 w 478"/>
              <a:gd name="T15" fmla="*/ 2 h 633"/>
              <a:gd name="T16" fmla="*/ 191 w 478"/>
              <a:gd name="T17" fmla="*/ 2 h 633"/>
              <a:gd name="T18" fmla="*/ 145 w 478"/>
              <a:gd name="T19" fmla="*/ 7 h 633"/>
              <a:gd name="T20" fmla="*/ 144 w 478"/>
              <a:gd name="T21" fmla="*/ 7 h 633"/>
              <a:gd name="T22" fmla="*/ 98 w 478"/>
              <a:gd name="T23" fmla="*/ 15 h 633"/>
              <a:gd name="T24" fmla="*/ 98 w 478"/>
              <a:gd name="T25" fmla="*/ 15 h 633"/>
              <a:gd name="T26" fmla="*/ 52 w 478"/>
              <a:gd name="T27" fmla="*/ 26 h 633"/>
              <a:gd name="T28" fmla="*/ 51 w 478"/>
              <a:gd name="T29" fmla="*/ 26 h 633"/>
              <a:gd name="T30" fmla="*/ 4 w 478"/>
              <a:gd name="T31" fmla="*/ 39 h 633"/>
              <a:gd name="T32" fmla="*/ 0 w 478"/>
              <a:gd name="T33" fmla="*/ 46 h 633"/>
              <a:gd name="T34" fmla="*/ 0 w 478"/>
              <a:gd name="T35" fmla="*/ 435 h 633"/>
              <a:gd name="T36" fmla="*/ 102 w 478"/>
              <a:gd name="T37" fmla="*/ 553 h 633"/>
              <a:gd name="T38" fmla="*/ 142 w 478"/>
              <a:gd name="T39" fmla="*/ 582 h 633"/>
              <a:gd name="T40" fmla="*/ 142 w 478"/>
              <a:gd name="T41" fmla="*/ 582 h 633"/>
              <a:gd name="T42" fmla="*/ 238 w 478"/>
              <a:gd name="T43" fmla="*/ 633 h 633"/>
              <a:gd name="T44" fmla="*/ 238 w 478"/>
              <a:gd name="T45" fmla="*/ 633 h 633"/>
              <a:gd name="T46" fmla="*/ 239 w 478"/>
              <a:gd name="T47" fmla="*/ 633 h 633"/>
              <a:gd name="T48" fmla="*/ 239 w 478"/>
              <a:gd name="T49" fmla="*/ 633 h 633"/>
              <a:gd name="T50" fmla="*/ 239 w 478"/>
              <a:gd name="T51" fmla="*/ 633 h 633"/>
              <a:gd name="T52" fmla="*/ 239 w 478"/>
              <a:gd name="T53" fmla="*/ 633 h 633"/>
              <a:gd name="T54" fmla="*/ 241 w 478"/>
              <a:gd name="T55" fmla="*/ 633 h 633"/>
              <a:gd name="T56" fmla="*/ 373 w 478"/>
              <a:gd name="T57" fmla="*/ 560 h 633"/>
              <a:gd name="T58" fmla="*/ 478 w 478"/>
              <a:gd name="T59" fmla="*/ 435 h 633"/>
              <a:gd name="T60" fmla="*/ 478 w 478"/>
              <a:gd name="T61" fmla="*/ 46 h 633"/>
              <a:gd name="T62" fmla="*/ 473 w 478"/>
              <a:gd name="T63" fmla="*/ 39 h 633"/>
              <a:gd name="T64" fmla="*/ 199 w 478"/>
              <a:gd name="T65" fmla="*/ 15 h 633"/>
              <a:gd name="T66" fmla="*/ 232 w 478"/>
              <a:gd name="T67" fmla="*/ 14 h 633"/>
              <a:gd name="T68" fmla="*/ 232 w 478"/>
              <a:gd name="T69" fmla="*/ 617 h 633"/>
              <a:gd name="T70" fmla="*/ 200 w 478"/>
              <a:gd name="T71" fmla="*/ 601 h 633"/>
              <a:gd name="T72" fmla="*/ 199 w 478"/>
              <a:gd name="T73" fmla="*/ 15 h 633"/>
              <a:gd name="T74" fmla="*/ 186 w 478"/>
              <a:gd name="T75" fmla="*/ 593 h 633"/>
              <a:gd name="T76" fmla="*/ 153 w 478"/>
              <a:gd name="T77" fmla="*/ 572 h 633"/>
              <a:gd name="T78" fmla="*/ 153 w 478"/>
              <a:gd name="T79" fmla="*/ 20 h 633"/>
              <a:gd name="T80" fmla="*/ 185 w 478"/>
              <a:gd name="T81" fmla="*/ 17 h 633"/>
              <a:gd name="T82" fmla="*/ 186 w 478"/>
              <a:gd name="T83" fmla="*/ 593 h 633"/>
              <a:gd name="T84" fmla="*/ 60 w 478"/>
              <a:gd name="T85" fmla="*/ 38 h 633"/>
              <a:gd name="T86" fmla="*/ 92 w 478"/>
              <a:gd name="T87" fmla="*/ 31 h 633"/>
              <a:gd name="T88" fmla="*/ 93 w 478"/>
              <a:gd name="T89" fmla="*/ 528 h 633"/>
              <a:gd name="T90" fmla="*/ 60 w 478"/>
              <a:gd name="T91" fmla="*/ 500 h 633"/>
              <a:gd name="T92" fmla="*/ 60 w 478"/>
              <a:gd name="T93" fmla="*/ 38 h 633"/>
              <a:gd name="T94" fmla="*/ 14 w 478"/>
              <a:gd name="T95" fmla="*/ 435 h 633"/>
              <a:gd name="T96" fmla="*/ 14 w 478"/>
              <a:gd name="T97" fmla="*/ 51 h 633"/>
              <a:gd name="T98" fmla="*/ 46 w 478"/>
              <a:gd name="T99" fmla="*/ 42 h 633"/>
              <a:gd name="T100" fmla="*/ 46 w 478"/>
              <a:gd name="T101" fmla="*/ 487 h 633"/>
              <a:gd name="T102" fmla="*/ 14 w 478"/>
              <a:gd name="T103" fmla="*/ 435 h 633"/>
              <a:gd name="T104" fmla="*/ 107 w 478"/>
              <a:gd name="T105" fmla="*/ 539 h 633"/>
              <a:gd name="T106" fmla="*/ 106 w 478"/>
              <a:gd name="T107" fmla="*/ 28 h 633"/>
              <a:gd name="T108" fmla="*/ 139 w 478"/>
              <a:gd name="T109" fmla="*/ 22 h 633"/>
              <a:gd name="T110" fmla="*/ 139 w 478"/>
              <a:gd name="T111" fmla="*/ 563 h 633"/>
              <a:gd name="T112" fmla="*/ 111 w 478"/>
              <a:gd name="T113" fmla="*/ 542 h 633"/>
              <a:gd name="T114" fmla="*/ 107 w 478"/>
              <a:gd name="T115" fmla="*/ 539 h 633"/>
              <a:gd name="T116" fmla="*/ 464 w 478"/>
              <a:gd name="T117" fmla="*/ 435 h 633"/>
              <a:gd name="T118" fmla="*/ 246 w 478"/>
              <a:gd name="T119" fmla="*/ 617 h 633"/>
              <a:gd name="T120" fmla="*/ 246 w 478"/>
              <a:gd name="T121" fmla="*/ 14 h 633"/>
              <a:gd name="T122" fmla="*/ 464 w 478"/>
              <a:gd name="T123" fmla="*/ 51 h 633"/>
              <a:gd name="T124" fmla="*/ 464 w 478"/>
              <a:gd name="T125" fmla="*/ 435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8" h="633">
                <a:moveTo>
                  <a:pt x="473" y="39"/>
                </a:moveTo>
                <a:cubicBezTo>
                  <a:pt x="414" y="21"/>
                  <a:pt x="326" y="0"/>
                  <a:pt x="239" y="0"/>
                </a:cubicBezTo>
                <a:cubicBezTo>
                  <a:pt x="239" y="0"/>
                  <a:pt x="239" y="0"/>
                  <a:pt x="239" y="0"/>
                </a:cubicBezTo>
                <a:cubicBezTo>
                  <a:pt x="239" y="0"/>
                  <a:pt x="239" y="0"/>
                  <a:pt x="239" y="0"/>
                </a:cubicBezTo>
                <a:cubicBezTo>
                  <a:pt x="239" y="0"/>
                  <a:pt x="239" y="0"/>
                  <a:pt x="239" y="0"/>
                </a:cubicBezTo>
                <a:cubicBezTo>
                  <a:pt x="224" y="0"/>
                  <a:pt x="208" y="1"/>
                  <a:pt x="193" y="2"/>
                </a:cubicBezTo>
                <a:cubicBezTo>
                  <a:pt x="193" y="2"/>
                  <a:pt x="192" y="2"/>
                  <a:pt x="192" y="2"/>
                </a:cubicBezTo>
                <a:cubicBezTo>
                  <a:pt x="192" y="2"/>
                  <a:pt x="192" y="2"/>
                  <a:pt x="192" y="2"/>
                </a:cubicBezTo>
                <a:cubicBezTo>
                  <a:pt x="192" y="2"/>
                  <a:pt x="192" y="2"/>
                  <a:pt x="191" y="2"/>
                </a:cubicBezTo>
                <a:cubicBezTo>
                  <a:pt x="176" y="3"/>
                  <a:pt x="160" y="5"/>
                  <a:pt x="145" y="7"/>
                </a:cubicBezTo>
                <a:cubicBezTo>
                  <a:pt x="145" y="7"/>
                  <a:pt x="145" y="7"/>
                  <a:pt x="144" y="7"/>
                </a:cubicBezTo>
                <a:cubicBezTo>
                  <a:pt x="129" y="9"/>
                  <a:pt x="114" y="12"/>
                  <a:pt x="98" y="15"/>
                </a:cubicBezTo>
                <a:cubicBezTo>
                  <a:pt x="98" y="15"/>
                  <a:pt x="98" y="15"/>
                  <a:pt x="98" y="15"/>
                </a:cubicBezTo>
                <a:cubicBezTo>
                  <a:pt x="83" y="18"/>
                  <a:pt x="67" y="22"/>
                  <a:pt x="52" y="26"/>
                </a:cubicBezTo>
                <a:cubicBezTo>
                  <a:pt x="51" y="26"/>
                  <a:pt x="51" y="26"/>
                  <a:pt x="51" y="26"/>
                </a:cubicBezTo>
                <a:cubicBezTo>
                  <a:pt x="36" y="30"/>
                  <a:pt x="20" y="34"/>
                  <a:pt x="4" y="39"/>
                </a:cubicBezTo>
                <a:cubicBezTo>
                  <a:pt x="2" y="40"/>
                  <a:pt x="0" y="43"/>
                  <a:pt x="0" y="46"/>
                </a:cubicBezTo>
                <a:cubicBezTo>
                  <a:pt x="0" y="435"/>
                  <a:pt x="0" y="435"/>
                  <a:pt x="0" y="435"/>
                </a:cubicBezTo>
                <a:cubicBezTo>
                  <a:pt x="0" y="450"/>
                  <a:pt x="13" y="486"/>
                  <a:pt x="102" y="553"/>
                </a:cubicBezTo>
                <a:cubicBezTo>
                  <a:pt x="115" y="563"/>
                  <a:pt x="129" y="573"/>
                  <a:pt x="142" y="582"/>
                </a:cubicBezTo>
                <a:cubicBezTo>
                  <a:pt x="142" y="582"/>
                  <a:pt x="142" y="582"/>
                  <a:pt x="142" y="582"/>
                </a:cubicBezTo>
                <a:cubicBezTo>
                  <a:pt x="182" y="609"/>
                  <a:pt x="220" y="629"/>
                  <a:pt x="238" y="633"/>
                </a:cubicBezTo>
                <a:cubicBezTo>
                  <a:pt x="238" y="633"/>
                  <a:pt x="238" y="633"/>
                  <a:pt x="238" y="633"/>
                </a:cubicBezTo>
                <a:cubicBezTo>
                  <a:pt x="238" y="633"/>
                  <a:pt x="239" y="633"/>
                  <a:pt x="239" y="633"/>
                </a:cubicBezTo>
                <a:cubicBezTo>
                  <a:pt x="239" y="633"/>
                  <a:pt x="239" y="633"/>
                  <a:pt x="239" y="633"/>
                </a:cubicBezTo>
                <a:cubicBezTo>
                  <a:pt x="239" y="633"/>
                  <a:pt x="239" y="633"/>
                  <a:pt x="239" y="633"/>
                </a:cubicBezTo>
                <a:cubicBezTo>
                  <a:pt x="239" y="633"/>
                  <a:pt x="239" y="633"/>
                  <a:pt x="239" y="633"/>
                </a:cubicBezTo>
                <a:cubicBezTo>
                  <a:pt x="240" y="633"/>
                  <a:pt x="240" y="633"/>
                  <a:pt x="241" y="633"/>
                </a:cubicBezTo>
                <a:cubicBezTo>
                  <a:pt x="261" y="629"/>
                  <a:pt x="320" y="598"/>
                  <a:pt x="373" y="560"/>
                </a:cubicBezTo>
                <a:cubicBezTo>
                  <a:pt x="421" y="526"/>
                  <a:pt x="478" y="477"/>
                  <a:pt x="478" y="435"/>
                </a:cubicBezTo>
                <a:cubicBezTo>
                  <a:pt x="478" y="46"/>
                  <a:pt x="478" y="46"/>
                  <a:pt x="478" y="46"/>
                </a:cubicBezTo>
                <a:cubicBezTo>
                  <a:pt x="478" y="43"/>
                  <a:pt x="476" y="40"/>
                  <a:pt x="473" y="39"/>
                </a:cubicBezTo>
                <a:close/>
                <a:moveTo>
                  <a:pt x="199" y="15"/>
                </a:moveTo>
                <a:cubicBezTo>
                  <a:pt x="210" y="15"/>
                  <a:pt x="221" y="14"/>
                  <a:pt x="232" y="14"/>
                </a:cubicBezTo>
                <a:cubicBezTo>
                  <a:pt x="232" y="617"/>
                  <a:pt x="232" y="617"/>
                  <a:pt x="232" y="617"/>
                </a:cubicBezTo>
                <a:cubicBezTo>
                  <a:pt x="224" y="614"/>
                  <a:pt x="213" y="608"/>
                  <a:pt x="200" y="601"/>
                </a:cubicBezTo>
                <a:lnTo>
                  <a:pt x="199" y="15"/>
                </a:lnTo>
                <a:close/>
                <a:moveTo>
                  <a:pt x="186" y="593"/>
                </a:moveTo>
                <a:cubicBezTo>
                  <a:pt x="175" y="587"/>
                  <a:pt x="165" y="580"/>
                  <a:pt x="153" y="572"/>
                </a:cubicBezTo>
                <a:cubicBezTo>
                  <a:pt x="153" y="20"/>
                  <a:pt x="153" y="20"/>
                  <a:pt x="153" y="20"/>
                </a:cubicBezTo>
                <a:cubicBezTo>
                  <a:pt x="164" y="19"/>
                  <a:pt x="175" y="17"/>
                  <a:pt x="185" y="17"/>
                </a:cubicBezTo>
                <a:lnTo>
                  <a:pt x="186" y="593"/>
                </a:lnTo>
                <a:close/>
                <a:moveTo>
                  <a:pt x="60" y="38"/>
                </a:moveTo>
                <a:cubicBezTo>
                  <a:pt x="71" y="35"/>
                  <a:pt x="82" y="33"/>
                  <a:pt x="92" y="31"/>
                </a:cubicBezTo>
                <a:cubicBezTo>
                  <a:pt x="93" y="528"/>
                  <a:pt x="93" y="528"/>
                  <a:pt x="93" y="528"/>
                </a:cubicBezTo>
                <a:cubicBezTo>
                  <a:pt x="81" y="518"/>
                  <a:pt x="70" y="509"/>
                  <a:pt x="60" y="500"/>
                </a:cubicBezTo>
                <a:lnTo>
                  <a:pt x="60" y="38"/>
                </a:lnTo>
                <a:close/>
                <a:moveTo>
                  <a:pt x="14" y="435"/>
                </a:moveTo>
                <a:cubicBezTo>
                  <a:pt x="14" y="51"/>
                  <a:pt x="14" y="51"/>
                  <a:pt x="14" y="51"/>
                </a:cubicBezTo>
                <a:cubicBezTo>
                  <a:pt x="24" y="48"/>
                  <a:pt x="35" y="45"/>
                  <a:pt x="46" y="42"/>
                </a:cubicBezTo>
                <a:cubicBezTo>
                  <a:pt x="46" y="487"/>
                  <a:pt x="46" y="487"/>
                  <a:pt x="46" y="487"/>
                </a:cubicBezTo>
                <a:cubicBezTo>
                  <a:pt x="25" y="465"/>
                  <a:pt x="14" y="447"/>
                  <a:pt x="14" y="435"/>
                </a:cubicBezTo>
                <a:close/>
                <a:moveTo>
                  <a:pt x="107" y="539"/>
                </a:moveTo>
                <a:cubicBezTo>
                  <a:pt x="106" y="28"/>
                  <a:pt x="106" y="28"/>
                  <a:pt x="106" y="28"/>
                </a:cubicBezTo>
                <a:cubicBezTo>
                  <a:pt x="117" y="26"/>
                  <a:pt x="128" y="24"/>
                  <a:pt x="139" y="22"/>
                </a:cubicBezTo>
                <a:cubicBezTo>
                  <a:pt x="139" y="563"/>
                  <a:pt x="139" y="563"/>
                  <a:pt x="139" y="563"/>
                </a:cubicBezTo>
                <a:cubicBezTo>
                  <a:pt x="130" y="556"/>
                  <a:pt x="120" y="549"/>
                  <a:pt x="111" y="542"/>
                </a:cubicBezTo>
                <a:cubicBezTo>
                  <a:pt x="109" y="541"/>
                  <a:pt x="108" y="540"/>
                  <a:pt x="107" y="539"/>
                </a:cubicBezTo>
                <a:close/>
                <a:moveTo>
                  <a:pt x="464" y="435"/>
                </a:moveTo>
                <a:cubicBezTo>
                  <a:pt x="464" y="496"/>
                  <a:pt x="297" y="598"/>
                  <a:pt x="246" y="617"/>
                </a:cubicBezTo>
                <a:cubicBezTo>
                  <a:pt x="246" y="14"/>
                  <a:pt x="246" y="14"/>
                  <a:pt x="246" y="14"/>
                </a:cubicBezTo>
                <a:cubicBezTo>
                  <a:pt x="327" y="15"/>
                  <a:pt x="408" y="34"/>
                  <a:pt x="464" y="51"/>
                </a:cubicBezTo>
                <a:lnTo>
                  <a:pt x="464" y="435"/>
                </a:lnTo>
                <a:close/>
              </a:path>
            </a:pathLst>
          </a:custGeom>
          <a:solidFill>
            <a:srgbClr val="FFFFFF"/>
          </a:solidFill>
          <a:ln>
            <a:noFill/>
          </a:ln>
        </p:spPr>
        <p:txBody>
          <a:bodyPr vert="horz" wrap="square" lIns="137160" tIns="68580" rIns="137160" bIns="68580" numCol="1" anchor="t" anchorCtr="0" compatLnSpc="1">
            <a:prstTxWarp prst="textNoShape">
              <a:avLst/>
            </a:prstTxWarp>
          </a:bodyPr>
          <a:lstStyle/>
          <a:p>
            <a:endParaRPr lang="en-US">
              <a:latin typeface="Raleway ExtraBold" panose="020B0903030101060003" pitchFamily="34" charset="0"/>
            </a:endParaRPr>
          </a:p>
        </p:txBody>
      </p:sp>
      <p:sp>
        <p:nvSpPr>
          <p:cNvPr id="22" name="Freeform 136"/>
          <p:cNvSpPr>
            <a:spLocks noEditPoints="1"/>
          </p:cNvSpPr>
          <p:nvPr/>
        </p:nvSpPr>
        <p:spPr bwMode="auto">
          <a:xfrm>
            <a:off x="12521673" y="3591970"/>
            <a:ext cx="954599" cy="788969"/>
          </a:xfrm>
          <a:custGeom>
            <a:avLst/>
            <a:gdLst>
              <a:gd name="T0" fmla="*/ 100 w 616"/>
              <a:gd name="T1" fmla="*/ 285 h 509"/>
              <a:gd name="T2" fmla="*/ 323 w 616"/>
              <a:gd name="T3" fmla="*/ 422 h 509"/>
              <a:gd name="T4" fmla="*/ 323 w 616"/>
              <a:gd name="T5" fmla="*/ 278 h 509"/>
              <a:gd name="T6" fmla="*/ 114 w 616"/>
              <a:gd name="T7" fmla="*/ 292 h 509"/>
              <a:gd name="T8" fmla="*/ 612 w 616"/>
              <a:gd name="T9" fmla="*/ 188 h 509"/>
              <a:gd name="T10" fmla="*/ 555 w 616"/>
              <a:gd name="T11" fmla="*/ 4 h 509"/>
              <a:gd name="T12" fmla="*/ 554 w 616"/>
              <a:gd name="T13" fmla="*/ 3 h 509"/>
              <a:gd name="T14" fmla="*/ 553 w 616"/>
              <a:gd name="T15" fmla="*/ 1 h 509"/>
              <a:gd name="T16" fmla="*/ 551 w 616"/>
              <a:gd name="T17" fmla="*/ 1 h 509"/>
              <a:gd name="T18" fmla="*/ 549 w 616"/>
              <a:gd name="T19" fmla="*/ 0 h 509"/>
              <a:gd name="T20" fmla="*/ 308 w 616"/>
              <a:gd name="T21" fmla="*/ 0 h 509"/>
              <a:gd name="T22" fmla="*/ 147 w 616"/>
              <a:gd name="T23" fmla="*/ 0 h 509"/>
              <a:gd name="T24" fmla="*/ 66 w 616"/>
              <a:gd name="T25" fmla="*/ 0 h 509"/>
              <a:gd name="T26" fmla="*/ 64 w 616"/>
              <a:gd name="T27" fmla="*/ 1 h 509"/>
              <a:gd name="T28" fmla="*/ 62 w 616"/>
              <a:gd name="T29" fmla="*/ 2 h 509"/>
              <a:gd name="T30" fmla="*/ 61 w 616"/>
              <a:gd name="T31" fmla="*/ 4 h 509"/>
              <a:gd name="T32" fmla="*/ 60 w 616"/>
              <a:gd name="T33" fmla="*/ 5 h 509"/>
              <a:gd name="T34" fmla="*/ 27 w 616"/>
              <a:gd name="T35" fmla="*/ 242 h 509"/>
              <a:gd name="T36" fmla="*/ 582 w 616"/>
              <a:gd name="T37" fmla="*/ 509 h 509"/>
              <a:gd name="T38" fmla="*/ 606 w 616"/>
              <a:gd name="T39" fmla="*/ 229 h 509"/>
              <a:gd name="T40" fmla="*/ 464 w 616"/>
              <a:gd name="T41" fmla="*/ 232 h 509"/>
              <a:gd name="T42" fmla="*/ 463 w 616"/>
              <a:gd name="T43" fmla="*/ 14 h 509"/>
              <a:gd name="T44" fmla="*/ 391 w 616"/>
              <a:gd name="T45" fmla="*/ 219 h 509"/>
              <a:gd name="T46" fmla="*/ 315 w 616"/>
              <a:gd name="T47" fmla="*/ 14 h 509"/>
              <a:gd name="T48" fmla="*/ 391 w 616"/>
              <a:gd name="T49" fmla="*/ 219 h 509"/>
              <a:gd name="T50" fmla="*/ 257 w 616"/>
              <a:gd name="T51" fmla="*/ 232 h 509"/>
              <a:gd name="T52" fmla="*/ 234 w 616"/>
              <a:gd name="T53" fmla="*/ 14 h 509"/>
              <a:gd name="T54" fmla="*/ 117 w 616"/>
              <a:gd name="T55" fmla="*/ 192 h 509"/>
              <a:gd name="T56" fmla="*/ 202 w 616"/>
              <a:gd name="T57" fmla="*/ 190 h 509"/>
              <a:gd name="T58" fmla="*/ 117 w 616"/>
              <a:gd name="T59" fmla="*/ 192 h 509"/>
              <a:gd name="T60" fmla="*/ 72 w 616"/>
              <a:gd name="T61" fmla="*/ 14 h 509"/>
              <a:gd name="T62" fmla="*/ 48 w 616"/>
              <a:gd name="T63" fmla="*/ 232 h 509"/>
              <a:gd name="T64" fmla="*/ 392 w 616"/>
              <a:gd name="T65" fmla="*/ 495 h 509"/>
              <a:gd name="T66" fmla="*/ 503 w 616"/>
              <a:gd name="T67" fmla="*/ 495 h 509"/>
              <a:gd name="T68" fmla="*/ 517 w 616"/>
              <a:gd name="T69" fmla="*/ 285 h 509"/>
              <a:gd name="T70" fmla="*/ 378 w 616"/>
              <a:gd name="T71" fmla="*/ 285 h 509"/>
              <a:gd name="T72" fmla="*/ 41 w 616"/>
              <a:gd name="T73" fmla="*/ 246 h 509"/>
              <a:gd name="T74" fmla="*/ 113 w 616"/>
              <a:gd name="T75" fmla="*/ 229 h 509"/>
              <a:gd name="T76" fmla="*/ 215 w 616"/>
              <a:gd name="T77" fmla="*/ 229 h 509"/>
              <a:gd name="T78" fmla="*/ 308 w 616"/>
              <a:gd name="T79" fmla="*/ 217 h 509"/>
              <a:gd name="T80" fmla="*/ 410 w 616"/>
              <a:gd name="T81" fmla="*/ 217 h 509"/>
              <a:gd name="T82" fmla="*/ 511 w 616"/>
              <a:gd name="T83" fmla="*/ 217 h 509"/>
              <a:gd name="T84" fmla="*/ 575 w 616"/>
              <a:gd name="T85" fmla="*/ 495 h 509"/>
              <a:gd name="T86" fmla="*/ 513 w 616"/>
              <a:gd name="T87" fmla="*/ 189 h 509"/>
              <a:gd name="T88" fmla="*/ 598 w 616"/>
              <a:gd name="T89" fmla="*/ 19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 h="509">
                <a:moveTo>
                  <a:pt x="323" y="278"/>
                </a:moveTo>
                <a:cubicBezTo>
                  <a:pt x="107" y="278"/>
                  <a:pt x="107" y="278"/>
                  <a:pt x="107" y="278"/>
                </a:cubicBezTo>
                <a:cubicBezTo>
                  <a:pt x="104" y="278"/>
                  <a:pt x="100" y="282"/>
                  <a:pt x="100" y="285"/>
                </a:cubicBezTo>
                <a:cubicBezTo>
                  <a:pt x="100" y="415"/>
                  <a:pt x="100" y="415"/>
                  <a:pt x="100" y="415"/>
                </a:cubicBezTo>
                <a:cubicBezTo>
                  <a:pt x="100" y="419"/>
                  <a:pt x="104" y="422"/>
                  <a:pt x="107" y="422"/>
                </a:cubicBezTo>
                <a:cubicBezTo>
                  <a:pt x="323" y="422"/>
                  <a:pt x="323" y="422"/>
                  <a:pt x="323" y="422"/>
                </a:cubicBezTo>
                <a:cubicBezTo>
                  <a:pt x="327" y="422"/>
                  <a:pt x="330" y="419"/>
                  <a:pt x="330" y="415"/>
                </a:cubicBezTo>
                <a:cubicBezTo>
                  <a:pt x="330" y="285"/>
                  <a:pt x="330" y="285"/>
                  <a:pt x="330" y="285"/>
                </a:cubicBezTo>
                <a:cubicBezTo>
                  <a:pt x="330" y="282"/>
                  <a:pt x="327" y="278"/>
                  <a:pt x="323" y="278"/>
                </a:cubicBezTo>
                <a:close/>
                <a:moveTo>
                  <a:pt x="316" y="408"/>
                </a:moveTo>
                <a:cubicBezTo>
                  <a:pt x="114" y="408"/>
                  <a:pt x="114" y="408"/>
                  <a:pt x="114" y="408"/>
                </a:cubicBezTo>
                <a:cubicBezTo>
                  <a:pt x="114" y="292"/>
                  <a:pt x="114" y="292"/>
                  <a:pt x="114" y="292"/>
                </a:cubicBezTo>
                <a:cubicBezTo>
                  <a:pt x="316" y="292"/>
                  <a:pt x="316" y="292"/>
                  <a:pt x="316" y="292"/>
                </a:cubicBezTo>
                <a:lnTo>
                  <a:pt x="316" y="408"/>
                </a:lnTo>
                <a:close/>
                <a:moveTo>
                  <a:pt x="612" y="188"/>
                </a:moveTo>
                <a:cubicBezTo>
                  <a:pt x="556" y="5"/>
                  <a:pt x="556" y="5"/>
                  <a:pt x="556" y="5"/>
                </a:cubicBezTo>
                <a:cubicBezTo>
                  <a:pt x="556" y="5"/>
                  <a:pt x="556" y="5"/>
                  <a:pt x="556" y="5"/>
                </a:cubicBezTo>
                <a:cubicBezTo>
                  <a:pt x="556" y="5"/>
                  <a:pt x="555" y="4"/>
                  <a:pt x="555" y="4"/>
                </a:cubicBezTo>
                <a:cubicBezTo>
                  <a:pt x="555" y="4"/>
                  <a:pt x="555" y="4"/>
                  <a:pt x="555" y="4"/>
                </a:cubicBezTo>
                <a:cubicBezTo>
                  <a:pt x="555" y="3"/>
                  <a:pt x="555" y="3"/>
                  <a:pt x="555" y="3"/>
                </a:cubicBezTo>
                <a:cubicBezTo>
                  <a:pt x="555" y="3"/>
                  <a:pt x="554" y="3"/>
                  <a:pt x="554" y="3"/>
                </a:cubicBezTo>
                <a:cubicBezTo>
                  <a:pt x="554" y="2"/>
                  <a:pt x="554" y="2"/>
                  <a:pt x="554" y="2"/>
                </a:cubicBezTo>
                <a:cubicBezTo>
                  <a:pt x="554" y="2"/>
                  <a:pt x="553" y="2"/>
                  <a:pt x="553" y="2"/>
                </a:cubicBezTo>
                <a:cubicBezTo>
                  <a:pt x="553" y="2"/>
                  <a:pt x="553" y="1"/>
                  <a:pt x="553" y="1"/>
                </a:cubicBezTo>
                <a:cubicBezTo>
                  <a:pt x="552" y="1"/>
                  <a:pt x="552" y="1"/>
                  <a:pt x="552" y="1"/>
                </a:cubicBezTo>
                <a:cubicBezTo>
                  <a:pt x="552" y="1"/>
                  <a:pt x="552" y="1"/>
                  <a:pt x="551" y="1"/>
                </a:cubicBezTo>
                <a:cubicBezTo>
                  <a:pt x="551" y="1"/>
                  <a:pt x="551" y="1"/>
                  <a:pt x="551" y="1"/>
                </a:cubicBezTo>
                <a:cubicBezTo>
                  <a:pt x="551" y="0"/>
                  <a:pt x="550" y="0"/>
                  <a:pt x="550" y="0"/>
                </a:cubicBezTo>
                <a:cubicBezTo>
                  <a:pt x="550" y="0"/>
                  <a:pt x="550" y="0"/>
                  <a:pt x="549" y="0"/>
                </a:cubicBezTo>
                <a:cubicBezTo>
                  <a:pt x="549" y="0"/>
                  <a:pt x="549" y="0"/>
                  <a:pt x="549" y="0"/>
                </a:cubicBezTo>
                <a:cubicBezTo>
                  <a:pt x="469" y="0"/>
                  <a:pt x="469" y="0"/>
                  <a:pt x="469" y="0"/>
                </a:cubicBezTo>
                <a:cubicBezTo>
                  <a:pt x="469" y="0"/>
                  <a:pt x="469" y="0"/>
                  <a:pt x="469" y="0"/>
                </a:cubicBezTo>
                <a:cubicBezTo>
                  <a:pt x="308" y="0"/>
                  <a:pt x="308" y="0"/>
                  <a:pt x="308" y="0"/>
                </a:cubicBezTo>
                <a:cubicBezTo>
                  <a:pt x="308" y="0"/>
                  <a:pt x="308" y="0"/>
                  <a:pt x="308" y="0"/>
                </a:cubicBezTo>
                <a:cubicBezTo>
                  <a:pt x="147" y="0"/>
                  <a:pt x="147" y="0"/>
                  <a:pt x="147" y="0"/>
                </a:cubicBezTo>
                <a:cubicBezTo>
                  <a:pt x="147" y="0"/>
                  <a:pt x="147" y="0"/>
                  <a:pt x="147" y="0"/>
                </a:cubicBezTo>
                <a:cubicBezTo>
                  <a:pt x="67" y="0"/>
                  <a:pt x="67" y="0"/>
                  <a:pt x="67" y="0"/>
                </a:cubicBezTo>
                <a:cubicBezTo>
                  <a:pt x="67" y="0"/>
                  <a:pt x="67" y="0"/>
                  <a:pt x="67" y="0"/>
                </a:cubicBezTo>
                <a:cubicBezTo>
                  <a:pt x="67" y="0"/>
                  <a:pt x="66" y="0"/>
                  <a:pt x="66" y="0"/>
                </a:cubicBezTo>
                <a:cubicBezTo>
                  <a:pt x="66" y="0"/>
                  <a:pt x="66" y="0"/>
                  <a:pt x="65" y="1"/>
                </a:cubicBezTo>
                <a:cubicBezTo>
                  <a:pt x="65" y="1"/>
                  <a:pt x="65" y="1"/>
                  <a:pt x="65" y="1"/>
                </a:cubicBezTo>
                <a:cubicBezTo>
                  <a:pt x="65" y="1"/>
                  <a:pt x="64" y="1"/>
                  <a:pt x="64" y="1"/>
                </a:cubicBezTo>
                <a:cubicBezTo>
                  <a:pt x="64" y="1"/>
                  <a:pt x="64" y="1"/>
                  <a:pt x="64" y="1"/>
                </a:cubicBezTo>
                <a:cubicBezTo>
                  <a:pt x="63" y="1"/>
                  <a:pt x="63" y="2"/>
                  <a:pt x="63" y="2"/>
                </a:cubicBezTo>
                <a:cubicBezTo>
                  <a:pt x="63" y="2"/>
                  <a:pt x="63" y="2"/>
                  <a:pt x="62" y="2"/>
                </a:cubicBezTo>
                <a:cubicBezTo>
                  <a:pt x="62" y="2"/>
                  <a:pt x="62" y="2"/>
                  <a:pt x="62" y="3"/>
                </a:cubicBezTo>
                <a:cubicBezTo>
                  <a:pt x="62" y="3"/>
                  <a:pt x="62" y="3"/>
                  <a:pt x="62" y="3"/>
                </a:cubicBezTo>
                <a:cubicBezTo>
                  <a:pt x="61" y="3"/>
                  <a:pt x="61" y="3"/>
                  <a:pt x="61" y="4"/>
                </a:cubicBezTo>
                <a:cubicBezTo>
                  <a:pt x="61" y="4"/>
                  <a:pt x="61" y="4"/>
                  <a:pt x="61" y="4"/>
                </a:cubicBezTo>
                <a:cubicBezTo>
                  <a:pt x="61" y="4"/>
                  <a:pt x="61" y="5"/>
                  <a:pt x="61" y="5"/>
                </a:cubicBezTo>
                <a:cubicBezTo>
                  <a:pt x="61" y="5"/>
                  <a:pt x="60" y="5"/>
                  <a:pt x="60" y="5"/>
                </a:cubicBezTo>
                <a:cubicBezTo>
                  <a:pt x="5" y="188"/>
                  <a:pt x="5" y="188"/>
                  <a:pt x="5" y="188"/>
                </a:cubicBezTo>
                <a:cubicBezTo>
                  <a:pt x="0" y="203"/>
                  <a:pt x="2" y="218"/>
                  <a:pt x="10" y="229"/>
                </a:cubicBezTo>
                <a:cubicBezTo>
                  <a:pt x="15" y="235"/>
                  <a:pt x="20" y="239"/>
                  <a:pt x="27" y="242"/>
                </a:cubicBezTo>
                <a:cubicBezTo>
                  <a:pt x="27" y="502"/>
                  <a:pt x="27" y="502"/>
                  <a:pt x="27" y="502"/>
                </a:cubicBezTo>
                <a:cubicBezTo>
                  <a:pt x="27" y="506"/>
                  <a:pt x="30" y="509"/>
                  <a:pt x="34" y="509"/>
                </a:cubicBezTo>
                <a:cubicBezTo>
                  <a:pt x="582" y="509"/>
                  <a:pt x="582" y="509"/>
                  <a:pt x="582" y="509"/>
                </a:cubicBezTo>
                <a:cubicBezTo>
                  <a:pt x="586" y="509"/>
                  <a:pt x="589" y="506"/>
                  <a:pt x="589" y="502"/>
                </a:cubicBezTo>
                <a:cubicBezTo>
                  <a:pt x="589" y="242"/>
                  <a:pt x="589" y="242"/>
                  <a:pt x="589" y="242"/>
                </a:cubicBezTo>
                <a:cubicBezTo>
                  <a:pt x="596" y="239"/>
                  <a:pt x="602" y="235"/>
                  <a:pt x="606" y="229"/>
                </a:cubicBezTo>
                <a:cubicBezTo>
                  <a:pt x="614" y="218"/>
                  <a:pt x="616" y="203"/>
                  <a:pt x="612" y="188"/>
                </a:cubicBezTo>
                <a:close/>
                <a:moveTo>
                  <a:pt x="493" y="220"/>
                </a:moveTo>
                <a:cubicBezTo>
                  <a:pt x="486" y="228"/>
                  <a:pt x="476" y="232"/>
                  <a:pt x="464" y="232"/>
                </a:cubicBezTo>
                <a:cubicBezTo>
                  <a:pt x="439" y="232"/>
                  <a:pt x="417" y="213"/>
                  <a:pt x="414" y="190"/>
                </a:cubicBezTo>
                <a:cubicBezTo>
                  <a:pt x="396" y="14"/>
                  <a:pt x="396" y="14"/>
                  <a:pt x="396" y="14"/>
                </a:cubicBezTo>
                <a:cubicBezTo>
                  <a:pt x="463" y="14"/>
                  <a:pt x="463" y="14"/>
                  <a:pt x="463" y="14"/>
                </a:cubicBezTo>
                <a:cubicBezTo>
                  <a:pt x="499" y="192"/>
                  <a:pt x="499" y="192"/>
                  <a:pt x="499" y="192"/>
                </a:cubicBezTo>
                <a:cubicBezTo>
                  <a:pt x="501" y="202"/>
                  <a:pt x="499" y="212"/>
                  <a:pt x="493" y="220"/>
                </a:cubicBezTo>
                <a:close/>
                <a:moveTo>
                  <a:pt x="391" y="219"/>
                </a:moveTo>
                <a:cubicBezTo>
                  <a:pt x="383" y="228"/>
                  <a:pt x="373" y="232"/>
                  <a:pt x="360" y="232"/>
                </a:cubicBezTo>
                <a:cubicBezTo>
                  <a:pt x="336" y="232"/>
                  <a:pt x="315" y="213"/>
                  <a:pt x="315" y="190"/>
                </a:cubicBezTo>
                <a:cubicBezTo>
                  <a:pt x="315" y="14"/>
                  <a:pt x="315" y="14"/>
                  <a:pt x="315" y="14"/>
                </a:cubicBezTo>
                <a:cubicBezTo>
                  <a:pt x="382" y="14"/>
                  <a:pt x="382" y="14"/>
                  <a:pt x="382" y="14"/>
                </a:cubicBezTo>
                <a:cubicBezTo>
                  <a:pt x="400" y="191"/>
                  <a:pt x="400" y="191"/>
                  <a:pt x="400" y="191"/>
                </a:cubicBezTo>
                <a:cubicBezTo>
                  <a:pt x="401" y="201"/>
                  <a:pt x="398" y="211"/>
                  <a:pt x="391" y="219"/>
                </a:cubicBezTo>
                <a:close/>
                <a:moveTo>
                  <a:pt x="301" y="190"/>
                </a:moveTo>
                <a:cubicBezTo>
                  <a:pt x="301" y="201"/>
                  <a:pt x="297" y="212"/>
                  <a:pt x="288" y="220"/>
                </a:cubicBezTo>
                <a:cubicBezTo>
                  <a:pt x="280" y="228"/>
                  <a:pt x="269" y="232"/>
                  <a:pt x="257" y="232"/>
                </a:cubicBezTo>
                <a:cubicBezTo>
                  <a:pt x="244" y="232"/>
                  <a:pt x="233" y="228"/>
                  <a:pt x="226" y="219"/>
                </a:cubicBezTo>
                <a:cubicBezTo>
                  <a:pt x="219" y="211"/>
                  <a:pt x="216" y="201"/>
                  <a:pt x="217" y="191"/>
                </a:cubicBezTo>
                <a:cubicBezTo>
                  <a:pt x="234" y="14"/>
                  <a:pt x="234" y="14"/>
                  <a:pt x="234" y="14"/>
                </a:cubicBezTo>
                <a:cubicBezTo>
                  <a:pt x="301" y="14"/>
                  <a:pt x="301" y="14"/>
                  <a:pt x="301" y="14"/>
                </a:cubicBezTo>
                <a:lnTo>
                  <a:pt x="301" y="190"/>
                </a:lnTo>
                <a:close/>
                <a:moveTo>
                  <a:pt x="117" y="192"/>
                </a:moveTo>
                <a:cubicBezTo>
                  <a:pt x="153" y="14"/>
                  <a:pt x="153" y="14"/>
                  <a:pt x="153" y="14"/>
                </a:cubicBezTo>
                <a:cubicBezTo>
                  <a:pt x="220" y="14"/>
                  <a:pt x="220" y="14"/>
                  <a:pt x="220" y="14"/>
                </a:cubicBezTo>
                <a:cubicBezTo>
                  <a:pt x="202" y="190"/>
                  <a:pt x="202" y="190"/>
                  <a:pt x="202" y="190"/>
                </a:cubicBezTo>
                <a:cubicBezTo>
                  <a:pt x="200" y="213"/>
                  <a:pt x="177" y="232"/>
                  <a:pt x="152" y="232"/>
                </a:cubicBezTo>
                <a:cubicBezTo>
                  <a:pt x="140" y="232"/>
                  <a:pt x="130" y="228"/>
                  <a:pt x="123" y="220"/>
                </a:cubicBezTo>
                <a:cubicBezTo>
                  <a:pt x="117" y="212"/>
                  <a:pt x="115" y="202"/>
                  <a:pt x="117" y="192"/>
                </a:cubicBezTo>
                <a:close/>
                <a:moveTo>
                  <a:pt x="22" y="220"/>
                </a:moveTo>
                <a:cubicBezTo>
                  <a:pt x="16" y="213"/>
                  <a:pt x="15" y="203"/>
                  <a:pt x="18" y="192"/>
                </a:cubicBezTo>
                <a:cubicBezTo>
                  <a:pt x="72" y="14"/>
                  <a:pt x="72" y="14"/>
                  <a:pt x="72" y="14"/>
                </a:cubicBezTo>
                <a:cubicBezTo>
                  <a:pt x="139" y="14"/>
                  <a:pt x="139" y="14"/>
                  <a:pt x="139" y="14"/>
                </a:cubicBezTo>
                <a:cubicBezTo>
                  <a:pt x="103" y="189"/>
                  <a:pt x="103" y="189"/>
                  <a:pt x="103" y="189"/>
                </a:cubicBezTo>
                <a:cubicBezTo>
                  <a:pt x="99" y="212"/>
                  <a:pt x="73" y="232"/>
                  <a:pt x="48" y="232"/>
                </a:cubicBezTo>
                <a:cubicBezTo>
                  <a:pt x="37" y="232"/>
                  <a:pt x="27" y="228"/>
                  <a:pt x="22" y="220"/>
                </a:cubicBezTo>
                <a:close/>
                <a:moveTo>
                  <a:pt x="503" y="495"/>
                </a:moveTo>
                <a:cubicBezTo>
                  <a:pt x="392" y="495"/>
                  <a:pt x="392" y="495"/>
                  <a:pt x="392" y="495"/>
                </a:cubicBezTo>
                <a:cubicBezTo>
                  <a:pt x="392" y="292"/>
                  <a:pt x="392" y="292"/>
                  <a:pt x="392" y="292"/>
                </a:cubicBezTo>
                <a:cubicBezTo>
                  <a:pt x="503" y="292"/>
                  <a:pt x="503" y="292"/>
                  <a:pt x="503" y="292"/>
                </a:cubicBezTo>
                <a:lnTo>
                  <a:pt x="503" y="495"/>
                </a:lnTo>
                <a:close/>
                <a:moveTo>
                  <a:pt x="575" y="495"/>
                </a:moveTo>
                <a:cubicBezTo>
                  <a:pt x="517" y="495"/>
                  <a:pt x="517" y="495"/>
                  <a:pt x="517" y="495"/>
                </a:cubicBezTo>
                <a:cubicBezTo>
                  <a:pt x="517" y="285"/>
                  <a:pt x="517" y="285"/>
                  <a:pt x="517" y="285"/>
                </a:cubicBezTo>
                <a:cubicBezTo>
                  <a:pt x="517" y="282"/>
                  <a:pt x="514" y="278"/>
                  <a:pt x="510" y="278"/>
                </a:cubicBezTo>
                <a:cubicBezTo>
                  <a:pt x="385" y="278"/>
                  <a:pt x="385" y="278"/>
                  <a:pt x="385" y="278"/>
                </a:cubicBezTo>
                <a:cubicBezTo>
                  <a:pt x="381" y="278"/>
                  <a:pt x="378" y="282"/>
                  <a:pt x="378" y="285"/>
                </a:cubicBezTo>
                <a:cubicBezTo>
                  <a:pt x="378" y="495"/>
                  <a:pt x="378" y="495"/>
                  <a:pt x="378" y="495"/>
                </a:cubicBezTo>
                <a:cubicBezTo>
                  <a:pt x="41" y="495"/>
                  <a:pt x="41" y="495"/>
                  <a:pt x="41" y="495"/>
                </a:cubicBezTo>
                <a:cubicBezTo>
                  <a:pt x="41" y="246"/>
                  <a:pt x="41" y="246"/>
                  <a:pt x="41" y="246"/>
                </a:cubicBezTo>
                <a:cubicBezTo>
                  <a:pt x="43" y="246"/>
                  <a:pt x="46" y="246"/>
                  <a:pt x="48" y="246"/>
                </a:cubicBezTo>
                <a:cubicBezTo>
                  <a:pt x="71" y="246"/>
                  <a:pt x="92" y="234"/>
                  <a:pt x="106" y="217"/>
                </a:cubicBezTo>
                <a:cubicBezTo>
                  <a:pt x="107" y="221"/>
                  <a:pt x="110" y="225"/>
                  <a:pt x="113" y="229"/>
                </a:cubicBezTo>
                <a:cubicBezTo>
                  <a:pt x="122" y="240"/>
                  <a:pt x="136" y="246"/>
                  <a:pt x="152" y="246"/>
                </a:cubicBezTo>
                <a:cubicBezTo>
                  <a:pt x="175" y="246"/>
                  <a:pt x="196" y="234"/>
                  <a:pt x="207" y="216"/>
                </a:cubicBezTo>
                <a:cubicBezTo>
                  <a:pt x="209" y="221"/>
                  <a:pt x="212" y="225"/>
                  <a:pt x="215" y="229"/>
                </a:cubicBezTo>
                <a:cubicBezTo>
                  <a:pt x="226" y="240"/>
                  <a:pt x="241" y="246"/>
                  <a:pt x="257" y="246"/>
                </a:cubicBezTo>
                <a:cubicBezTo>
                  <a:pt x="272" y="246"/>
                  <a:pt x="287" y="240"/>
                  <a:pt x="298" y="230"/>
                </a:cubicBezTo>
                <a:cubicBezTo>
                  <a:pt x="302" y="226"/>
                  <a:pt x="306" y="221"/>
                  <a:pt x="308" y="217"/>
                </a:cubicBezTo>
                <a:cubicBezTo>
                  <a:pt x="318" y="234"/>
                  <a:pt x="338" y="246"/>
                  <a:pt x="360" y="246"/>
                </a:cubicBezTo>
                <a:cubicBezTo>
                  <a:pt x="376" y="246"/>
                  <a:pt x="391" y="240"/>
                  <a:pt x="401" y="229"/>
                </a:cubicBezTo>
                <a:cubicBezTo>
                  <a:pt x="405" y="225"/>
                  <a:pt x="407" y="221"/>
                  <a:pt x="410" y="217"/>
                </a:cubicBezTo>
                <a:cubicBezTo>
                  <a:pt x="421" y="234"/>
                  <a:pt x="442" y="246"/>
                  <a:pt x="464" y="246"/>
                </a:cubicBezTo>
                <a:cubicBezTo>
                  <a:pt x="480" y="246"/>
                  <a:pt x="495" y="240"/>
                  <a:pt x="504" y="229"/>
                </a:cubicBezTo>
                <a:cubicBezTo>
                  <a:pt x="507" y="225"/>
                  <a:pt x="509" y="221"/>
                  <a:pt x="511" y="217"/>
                </a:cubicBezTo>
                <a:cubicBezTo>
                  <a:pt x="524" y="234"/>
                  <a:pt x="546" y="246"/>
                  <a:pt x="568" y="246"/>
                </a:cubicBezTo>
                <a:cubicBezTo>
                  <a:pt x="570" y="246"/>
                  <a:pt x="573" y="246"/>
                  <a:pt x="575" y="246"/>
                </a:cubicBezTo>
                <a:lnTo>
                  <a:pt x="575" y="495"/>
                </a:lnTo>
                <a:close/>
                <a:moveTo>
                  <a:pt x="595" y="220"/>
                </a:moveTo>
                <a:cubicBezTo>
                  <a:pt x="589" y="228"/>
                  <a:pt x="579" y="232"/>
                  <a:pt x="568" y="232"/>
                </a:cubicBezTo>
                <a:cubicBezTo>
                  <a:pt x="543" y="232"/>
                  <a:pt x="518" y="212"/>
                  <a:pt x="513" y="189"/>
                </a:cubicBezTo>
                <a:cubicBezTo>
                  <a:pt x="477" y="14"/>
                  <a:pt x="477" y="14"/>
                  <a:pt x="477" y="14"/>
                </a:cubicBezTo>
                <a:cubicBezTo>
                  <a:pt x="544" y="14"/>
                  <a:pt x="544" y="14"/>
                  <a:pt x="544" y="14"/>
                </a:cubicBezTo>
                <a:cubicBezTo>
                  <a:pt x="598" y="192"/>
                  <a:pt x="598" y="192"/>
                  <a:pt x="598" y="192"/>
                </a:cubicBezTo>
                <a:cubicBezTo>
                  <a:pt x="601" y="203"/>
                  <a:pt x="600" y="213"/>
                  <a:pt x="595" y="220"/>
                </a:cubicBezTo>
                <a:close/>
              </a:path>
            </a:pathLst>
          </a:custGeom>
          <a:solidFill>
            <a:srgbClr val="FFFFFF"/>
          </a:solidFill>
          <a:ln>
            <a:noFill/>
          </a:ln>
        </p:spPr>
        <p:txBody>
          <a:bodyPr vert="horz" wrap="square" lIns="137160" tIns="68580" rIns="137160" bIns="68580" numCol="1" anchor="t" anchorCtr="0" compatLnSpc="1">
            <a:prstTxWarp prst="textNoShape">
              <a:avLst/>
            </a:prstTxWarp>
          </a:bodyPr>
          <a:lstStyle/>
          <a:p>
            <a:endParaRPr lang="en-US">
              <a:latin typeface="Raleway ExtraBold" panose="020B0903030101060003" pitchFamily="34" charset="0"/>
            </a:endParaRPr>
          </a:p>
        </p:txBody>
      </p:sp>
      <p:sp>
        <p:nvSpPr>
          <p:cNvPr id="23" name="Freeform 140"/>
          <p:cNvSpPr>
            <a:spLocks noEditPoints="1"/>
          </p:cNvSpPr>
          <p:nvPr/>
        </p:nvSpPr>
        <p:spPr bwMode="auto">
          <a:xfrm>
            <a:off x="7039765" y="3511170"/>
            <a:ext cx="946764" cy="950565"/>
          </a:xfrm>
          <a:custGeom>
            <a:avLst/>
            <a:gdLst>
              <a:gd name="T0" fmla="*/ 418 w 791"/>
              <a:gd name="T1" fmla="*/ 262 h 792"/>
              <a:gd name="T2" fmla="*/ 402 w 791"/>
              <a:gd name="T3" fmla="*/ 292 h 792"/>
              <a:gd name="T4" fmla="*/ 527 w 791"/>
              <a:gd name="T5" fmla="*/ 280 h 792"/>
              <a:gd name="T6" fmla="*/ 370 w 791"/>
              <a:gd name="T7" fmla="*/ 236 h 792"/>
              <a:gd name="T8" fmla="*/ 453 w 791"/>
              <a:gd name="T9" fmla="*/ 288 h 792"/>
              <a:gd name="T10" fmla="*/ 494 w 791"/>
              <a:gd name="T11" fmla="*/ 281 h 792"/>
              <a:gd name="T12" fmla="*/ 757 w 791"/>
              <a:gd name="T13" fmla="*/ 235 h 792"/>
              <a:gd name="T14" fmla="*/ 467 w 791"/>
              <a:gd name="T15" fmla="*/ 7 h 792"/>
              <a:gd name="T16" fmla="*/ 395 w 791"/>
              <a:gd name="T17" fmla="*/ 0 h 792"/>
              <a:gd name="T18" fmla="*/ 225 w 791"/>
              <a:gd name="T19" fmla="*/ 39 h 792"/>
              <a:gd name="T20" fmla="*/ 15 w 791"/>
              <a:gd name="T21" fmla="*/ 285 h 792"/>
              <a:gd name="T22" fmla="*/ 2 w 791"/>
              <a:gd name="T23" fmla="*/ 350 h 792"/>
              <a:gd name="T24" fmla="*/ 0 w 791"/>
              <a:gd name="T25" fmla="*/ 419 h 792"/>
              <a:gd name="T26" fmla="*/ 167 w 791"/>
              <a:gd name="T27" fmla="*/ 719 h 792"/>
              <a:gd name="T28" fmla="*/ 71 w 791"/>
              <a:gd name="T29" fmla="*/ 597 h 792"/>
              <a:gd name="T30" fmla="*/ 14 w 791"/>
              <a:gd name="T31" fmla="*/ 382 h 792"/>
              <a:gd name="T32" fmla="*/ 18 w 791"/>
              <a:gd name="T33" fmla="*/ 336 h 792"/>
              <a:gd name="T34" fmla="*/ 122 w 791"/>
              <a:gd name="T35" fmla="*/ 524 h 792"/>
              <a:gd name="T36" fmla="*/ 117 w 791"/>
              <a:gd name="T37" fmla="*/ 177 h 792"/>
              <a:gd name="T38" fmla="*/ 101 w 791"/>
              <a:gd name="T39" fmla="*/ 153 h 792"/>
              <a:gd name="T40" fmla="*/ 198 w 791"/>
              <a:gd name="T41" fmla="*/ 69 h 792"/>
              <a:gd name="T42" fmla="*/ 248 w 791"/>
              <a:gd name="T43" fmla="*/ 68 h 792"/>
              <a:gd name="T44" fmla="*/ 221 w 791"/>
              <a:gd name="T45" fmla="*/ 77 h 792"/>
              <a:gd name="T46" fmla="*/ 443 w 791"/>
              <a:gd name="T47" fmla="*/ 17 h 792"/>
              <a:gd name="T48" fmla="*/ 300 w 791"/>
              <a:gd name="T49" fmla="*/ 86 h 792"/>
              <a:gd name="T50" fmla="*/ 263 w 791"/>
              <a:gd name="T51" fmla="*/ 64 h 792"/>
              <a:gd name="T52" fmla="*/ 757 w 791"/>
              <a:gd name="T53" fmla="*/ 519 h 792"/>
              <a:gd name="T54" fmla="*/ 732 w 791"/>
              <a:gd name="T55" fmla="*/ 273 h 792"/>
              <a:gd name="T56" fmla="*/ 725 w 791"/>
              <a:gd name="T57" fmla="*/ 259 h 792"/>
              <a:gd name="T58" fmla="*/ 642 w 791"/>
              <a:gd name="T59" fmla="*/ 315 h 792"/>
              <a:gd name="T60" fmla="*/ 602 w 791"/>
              <a:gd name="T61" fmla="*/ 392 h 792"/>
              <a:gd name="T62" fmla="*/ 591 w 791"/>
              <a:gd name="T63" fmla="*/ 419 h 792"/>
              <a:gd name="T64" fmla="*/ 454 w 791"/>
              <a:gd name="T65" fmla="*/ 677 h 792"/>
              <a:gd name="T66" fmla="*/ 323 w 791"/>
              <a:gd name="T67" fmla="*/ 460 h 792"/>
              <a:gd name="T68" fmla="*/ 310 w 791"/>
              <a:gd name="T69" fmla="*/ 240 h 792"/>
              <a:gd name="T70" fmla="*/ 434 w 791"/>
              <a:gd name="T71" fmla="*/ 180 h 792"/>
              <a:gd name="T72" fmla="*/ 400 w 791"/>
              <a:gd name="T73" fmla="*/ 104 h 792"/>
              <a:gd name="T74" fmla="*/ 79 w 791"/>
              <a:gd name="T75" fmla="*/ 444 h 792"/>
              <a:gd name="T76" fmla="*/ 322 w 791"/>
              <a:gd name="T77" fmla="*/ 97 h 792"/>
              <a:gd name="T78" fmla="*/ 305 w 791"/>
              <a:gd name="T79" fmla="*/ 115 h 792"/>
              <a:gd name="T80" fmla="*/ 479 w 791"/>
              <a:gd name="T81" fmla="*/ 76 h 792"/>
              <a:gd name="T82" fmla="*/ 327 w 791"/>
              <a:gd name="T83" fmla="*/ 122 h 792"/>
              <a:gd name="T84" fmla="*/ 381 w 791"/>
              <a:gd name="T85" fmla="*/ 164 h 792"/>
              <a:gd name="T86" fmla="*/ 337 w 791"/>
              <a:gd name="T87" fmla="*/ 189 h 792"/>
              <a:gd name="T88" fmla="*/ 255 w 791"/>
              <a:gd name="T89" fmla="*/ 144 h 792"/>
              <a:gd name="T90" fmla="*/ 360 w 791"/>
              <a:gd name="T91" fmla="*/ 168 h 792"/>
              <a:gd name="T92" fmla="*/ 330 w 791"/>
              <a:gd name="T93" fmla="*/ 176 h 792"/>
              <a:gd name="T94" fmla="*/ 229 w 791"/>
              <a:gd name="T95" fmla="*/ 389 h 792"/>
              <a:gd name="T96" fmla="*/ 325 w 791"/>
              <a:gd name="T97" fmla="*/ 474 h 792"/>
              <a:gd name="T98" fmla="*/ 402 w 791"/>
              <a:gd name="T99" fmla="*/ 567 h 792"/>
              <a:gd name="T100" fmla="*/ 423 w 791"/>
              <a:gd name="T101" fmla="*/ 165 h 792"/>
              <a:gd name="T102" fmla="*/ 240 w 791"/>
              <a:gd name="T103" fmla="*/ 648 h 792"/>
              <a:gd name="T104" fmla="*/ 220 w 791"/>
              <a:gd name="T105" fmla="*/ 533 h 792"/>
              <a:gd name="T106" fmla="*/ 458 w 791"/>
              <a:gd name="T107" fmla="*/ 691 h 792"/>
              <a:gd name="T108" fmla="*/ 536 w 791"/>
              <a:gd name="T109" fmla="*/ 648 h 792"/>
              <a:gd name="T110" fmla="*/ 570 w 791"/>
              <a:gd name="T111" fmla="*/ 592 h 792"/>
              <a:gd name="T112" fmla="*/ 669 w 791"/>
              <a:gd name="T113" fmla="*/ 66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1" h="792">
                <a:moveTo>
                  <a:pt x="495" y="267"/>
                </a:moveTo>
                <a:cubicBezTo>
                  <a:pt x="495" y="267"/>
                  <a:pt x="495" y="267"/>
                  <a:pt x="494" y="267"/>
                </a:cubicBezTo>
                <a:cubicBezTo>
                  <a:pt x="489" y="267"/>
                  <a:pt x="472" y="265"/>
                  <a:pt x="463" y="264"/>
                </a:cubicBezTo>
                <a:cubicBezTo>
                  <a:pt x="453" y="252"/>
                  <a:pt x="430" y="223"/>
                  <a:pt x="413" y="223"/>
                </a:cubicBezTo>
                <a:cubicBezTo>
                  <a:pt x="413" y="223"/>
                  <a:pt x="412" y="223"/>
                  <a:pt x="411" y="223"/>
                </a:cubicBezTo>
                <a:cubicBezTo>
                  <a:pt x="404" y="224"/>
                  <a:pt x="402" y="228"/>
                  <a:pt x="402" y="230"/>
                </a:cubicBezTo>
                <a:cubicBezTo>
                  <a:pt x="400" y="238"/>
                  <a:pt x="407" y="244"/>
                  <a:pt x="417" y="252"/>
                </a:cubicBezTo>
                <a:cubicBezTo>
                  <a:pt x="419" y="254"/>
                  <a:pt x="422" y="256"/>
                  <a:pt x="424" y="258"/>
                </a:cubicBezTo>
                <a:cubicBezTo>
                  <a:pt x="423" y="259"/>
                  <a:pt x="420" y="261"/>
                  <a:pt x="418" y="262"/>
                </a:cubicBezTo>
                <a:cubicBezTo>
                  <a:pt x="413" y="249"/>
                  <a:pt x="392" y="233"/>
                  <a:pt x="379" y="224"/>
                </a:cubicBezTo>
                <a:cubicBezTo>
                  <a:pt x="376" y="223"/>
                  <a:pt x="373" y="222"/>
                  <a:pt x="370" y="222"/>
                </a:cubicBezTo>
                <a:cubicBezTo>
                  <a:pt x="351" y="222"/>
                  <a:pt x="330" y="258"/>
                  <a:pt x="324" y="269"/>
                </a:cubicBezTo>
                <a:cubicBezTo>
                  <a:pt x="323" y="270"/>
                  <a:pt x="323" y="272"/>
                  <a:pt x="323" y="273"/>
                </a:cubicBezTo>
                <a:cubicBezTo>
                  <a:pt x="323" y="278"/>
                  <a:pt x="327" y="290"/>
                  <a:pt x="346" y="290"/>
                </a:cubicBezTo>
                <a:cubicBezTo>
                  <a:pt x="361" y="290"/>
                  <a:pt x="381" y="283"/>
                  <a:pt x="391" y="279"/>
                </a:cubicBezTo>
                <a:cubicBezTo>
                  <a:pt x="391" y="279"/>
                  <a:pt x="391" y="279"/>
                  <a:pt x="391" y="279"/>
                </a:cubicBezTo>
                <a:cubicBezTo>
                  <a:pt x="391" y="279"/>
                  <a:pt x="392" y="279"/>
                  <a:pt x="392" y="279"/>
                </a:cubicBezTo>
                <a:cubicBezTo>
                  <a:pt x="394" y="279"/>
                  <a:pt x="399" y="287"/>
                  <a:pt x="402" y="292"/>
                </a:cubicBezTo>
                <a:cubicBezTo>
                  <a:pt x="407" y="301"/>
                  <a:pt x="412" y="310"/>
                  <a:pt x="421" y="315"/>
                </a:cubicBezTo>
                <a:cubicBezTo>
                  <a:pt x="424" y="317"/>
                  <a:pt x="428" y="318"/>
                  <a:pt x="432" y="318"/>
                </a:cubicBezTo>
                <a:cubicBezTo>
                  <a:pt x="432" y="318"/>
                  <a:pt x="432" y="318"/>
                  <a:pt x="432" y="318"/>
                </a:cubicBezTo>
                <a:cubicBezTo>
                  <a:pt x="445" y="318"/>
                  <a:pt x="455" y="308"/>
                  <a:pt x="463" y="299"/>
                </a:cubicBezTo>
                <a:cubicBezTo>
                  <a:pt x="465" y="300"/>
                  <a:pt x="468" y="301"/>
                  <a:pt x="471" y="302"/>
                </a:cubicBezTo>
                <a:cubicBezTo>
                  <a:pt x="480" y="306"/>
                  <a:pt x="492" y="310"/>
                  <a:pt x="503" y="310"/>
                </a:cubicBezTo>
                <a:cubicBezTo>
                  <a:pt x="503" y="310"/>
                  <a:pt x="503" y="310"/>
                  <a:pt x="503" y="310"/>
                </a:cubicBezTo>
                <a:cubicBezTo>
                  <a:pt x="514" y="310"/>
                  <a:pt x="521" y="305"/>
                  <a:pt x="524" y="300"/>
                </a:cubicBezTo>
                <a:cubicBezTo>
                  <a:pt x="531" y="291"/>
                  <a:pt x="529" y="284"/>
                  <a:pt x="527" y="280"/>
                </a:cubicBezTo>
                <a:cubicBezTo>
                  <a:pt x="521" y="267"/>
                  <a:pt x="498" y="266"/>
                  <a:pt x="497" y="266"/>
                </a:cubicBezTo>
                <a:cubicBezTo>
                  <a:pt x="496" y="266"/>
                  <a:pt x="495" y="267"/>
                  <a:pt x="495" y="267"/>
                </a:cubicBezTo>
                <a:close/>
                <a:moveTo>
                  <a:pt x="403" y="269"/>
                </a:moveTo>
                <a:cubicBezTo>
                  <a:pt x="400" y="267"/>
                  <a:pt x="396" y="265"/>
                  <a:pt x="392" y="265"/>
                </a:cubicBezTo>
                <a:cubicBezTo>
                  <a:pt x="390" y="265"/>
                  <a:pt x="388" y="265"/>
                  <a:pt x="387" y="266"/>
                </a:cubicBezTo>
                <a:cubicBezTo>
                  <a:pt x="386" y="266"/>
                  <a:pt x="386" y="266"/>
                  <a:pt x="386" y="266"/>
                </a:cubicBezTo>
                <a:cubicBezTo>
                  <a:pt x="377" y="269"/>
                  <a:pt x="358" y="276"/>
                  <a:pt x="346" y="276"/>
                </a:cubicBezTo>
                <a:cubicBezTo>
                  <a:pt x="340" y="276"/>
                  <a:pt x="338" y="274"/>
                  <a:pt x="337" y="273"/>
                </a:cubicBezTo>
                <a:cubicBezTo>
                  <a:pt x="348" y="255"/>
                  <a:pt x="363" y="236"/>
                  <a:pt x="370" y="236"/>
                </a:cubicBezTo>
                <a:cubicBezTo>
                  <a:pt x="370" y="236"/>
                  <a:pt x="371" y="236"/>
                  <a:pt x="371" y="236"/>
                </a:cubicBezTo>
                <a:cubicBezTo>
                  <a:pt x="391" y="250"/>
                  <a:pt x="403" y="262"/>
                  <a:pt x="405" y="267"/>
                </a:cubicBezTo>
                <a:cubicBezTo>
                  <a:pt x="404" y="268"/>
                  <a:pt x="404" y="268"/>
                  <a:pt x="403" y="269"/>
                </a:cubicBezTo>
                <a:close/>
                <a:moveTo>
                  <a:pt x="515" y="286"/>
                </a:moveTo>
                <a:cubicBezTo>
                  <a:pt x="515" y="287"/>
                  <a:pt x="515" y="289"/>
                  <a:pt x="513" y="292"/>
                </a:cubicBezTo>
                <a:cubicBezTo>
                  <a:pt x="511" y="294"/>
                  <a:pt x="509" y="296"/>
                  <a:pt x="503" y="296"/>
                </a:cubicBezTo>
                <a:cubicBezTo>
                  <a:pt x="494" y="296"/>
                  <a:pt x="484" y="292"/>
                  <a:pt x="476" y="289"/>
                </a:cubicBezTo>
                <a:cubicBezTo>
                  <a:pt x="469" y="286"/>
                  <a:pt x="465" y="285"/>
                  <a:pt x="461" y="285"/>
                </a:cubicBezTo>
                <a:cubicBezTo>
                  <a:pt x="456" y="285"/>
                  <a:pt x="454" y="287"/>
                  <a:pt x="453" y="288"/>
                </a:cubicBezTo>
                <a:cubicBezTo>
                  <a:pt x="446" y="298"/>
                  <a:pt x="438" y="304"/>
                  <a:pt x="432" y="304"/>
                </a:cubicBezTo>
                <a:cubicBezTo>
                  <a:pt x="431" y="304"/>
                  <a:pt x="429" y="304"/>
                  <a:pt x="428" y="303"/>
                </a:cubicBezTo>
                <a:cubicBezTo>
                  <a:pt x="422" y="300"/>
                  <a:pt x="418" y="292"/>
                  <a:pt x="414" y="285"/>
                </a:cubicBezTo>
                <a:cubicBezTo>
                  <a:pt x="413" y="284"/>
                  <a:pt x="412" y="282"/>
                  <a:pt x="411" y="281"/>
                </a:cubicBezTo>
                <a:cubicBezTo>
                  <a:pt x="418" y="279"/>
                  <a:pt x="432" y="271"/>
                  <a:pt x="436" y="266"/>
                </a:cubicBezTo>
                <a:cubicBezTo>
                  <a:pt x="438" y="263"/>
                  <a:pt x="440" y="261"/>
                  <a:pt x="439" y="258"/>
                </a:cubicBezTo>
                <a:cubicBezTo>
                  <a:pt x="444" y="263"/>
                  <a:pt x="449" y="269"/>
                  <a:pt x="453" y="275"/>
                </a:cubicBezTo>
                <a:cubicBezTo>
                  <a:pt x="454" y="276"/>
                  <a:pt x="456" y="277"/>
                  <a:pt x="458" y="278"/>
                </a:cubicBezTo>
                <a:cubicBezTo>
                  <a:pt x="459" y="278"/>
                  <a:pt x="487" y="281"/>
                  <a:pt x="494" y="281"/>
                </a:cubicBezTo>
                <a:cubicBezTo>
                  <a:pt x="496" y="281"/>
                  <a:pt x="496" y="281"/>
                  <a:pt x="497" y="280"/>
                </a:cubicBezTo>
                <a:cubicBezTo>
                  <a:pt x="497" y="280"/>
                  <a:pt x="497" y="280"/>
                  <a:pt x="497" y="280"/>
                </a:cubicBezTo>
                <a:cubicBezTo>
                  <a:pt x="504" y="280"/>
                  <a:pt x="513" y="283"/>
                  <a:pt x="515" y="286"/>
                </a:cubicBezTo>
                <a:close/>
                <a:moveTo>
                  <a:pt x="691" y="658"/>
                </a:moveTo>
                <a:cubicBezTo>
                  <a:pt x="724" y="621"/>
                  <a:pt x="751" y="577"/>
                  <a:pt x="768" y="529"/>
                </a:cubicBezTo>
                <a:cubicBezTo>
                  <a:pt x="768" y="528"/>
                  <a:pt x="769" y="527"/>
                  <a:pt x="769" y="527"/>
                </a:cubicBezTo>
                <a:cubicBezTo>
                  <a:pt x="783" y="486"/>
                  <a:pt x="791" y="442"/>
                  <a:pt x="791" y="396"/>
                </a:cubicBezTo>
                <a:cubicBezTo>
                  <a:pt x="791" y="339"/>
                  <a:pt x="779" y="285"/>
                  <a:pt x="757" y="236"/>
                </a:cubicBezTo>
                <a:cubicBezTo>
                  <a:pt x="757" y="236"/>
                  <a:pt x="757" y="235"/>
                  <a:pt x="757" y="235"/>
                </a:cubicBezTo>
                <a:cubicBezTo>
                  <a:pt x="709" y="128"/>
                  <a:pt x="616" y="48"/>
                  <a:pt x="505" y="16"/>
                </a:cubicBezTo>
                <a:cubicBezTo>
                  <a:pt x="504" y="16"/>
                  <a:pt x="504" y="15"/>
                  <a:pt x="503" y="15"/>
                </a:cubicBezTo>
                <a:cubicBezTo>
                  <a:pt x="501" y="15"/>
                  <a:pt x="498" y="14"/>
                  <a:pt x="496" y="13"/>
                </a:cubicBezTo>
                <a:cubicBezTo>
                  <a:pt x="495" y="13"/>
                  <a:pt x="494" y="13"/>
                  <a:pt x="493" y="12"/>
                </a:cubicBezTo>
                <a:cubicBezTo>
                  <a:pt x="490" y="12"/>
                  <a:pt x="488" y="11"/>
                  <a:pt x="486" y="11"/>
                </a:cubicBezTo>
                <a:cubicBezTo>
                  <a:pt x="484" y="10"/>
                  <a:pt x="483" y="10"/>
                  <a:pt x="482" y="10"/>
                </a:cubicBezTo>
                <a:cubicBezTo>
                  <a:pt x="480" y="10"/>
                  <a:pt x="479" y="9"/>
                  <a:pt x="477" y="9"/>
                </a:cubicBezTo>
                <a:cubicBezTo>
                  <a:pt x="477" y="9"/>
                  <a:pt x="477" y="9"/>
                  <a:pt x="477" y="9"/>
                </a:cubicBezTo>
                <a:cubicBezTo>
                  <a:pt x="474" y="8"/>
                  <a:pt x="471" y="8"/>
                  <a:pt x="467" y="7"/>
                </a:cubicBezTo>
                <a:cubicBezTo>
                  <a:pt x="467" y="7"/>
                  <a:pt x="467" y="7"/>
                  <a:pt x="467" y="7"/>
                </a:cubicBezTo>
                <a:cubicBezTo>
                  <a:pt x="467" y="7"/>
                  <a:pt x="466" y="7"/>
                  <a:pt x="466" y="7"/>
                </a:cubicBezTo>
                <a:cubicBezTo>
                  <a:pt x="461" y="6"/>
                  <a:pt x="456" y="5"/>
                  <a:pt x="451" y="4"/>
                </a:cubicBezTo>
                <a:cubicBezTo>
                  <a:pt x="450" y="4"/>
                  <a:pt x="449" y="4"/>
                  <a:pt x="448" y="4"/>
                </a:cubicBezTo>
                <a:cubicBezTo>
                  <a:pt x="443" y="3"/>
                  <a:pt x="438" y="3"/>
                  <a:pt x="432" y="2"/>
                </a:cubicBezTo>
                <a:cubicBezTo>
                  <a:pt x="432" y="2"/>
                  <a:pt x="431" y="2"/>
                  <a:pt x="430" y="2"/>
                </a:cubicBezTo>
                <a:cubicBezTo>
                  <a:pt x="425" y="1"/>
                  <a:pt x="419" y="1"/>
                  <a:pt x="414" y="1"/>
                </a:cubicBezTo>
                <a:cubicBezTo>
                  <a:pt x="413" y="1"/>
                  <a:pt x="413" y="1"/>
                  <a:pt x="412" y="1"/>
                </a:cubicBezTo>
                <a:cubicBezTo>
                  <a:pt x="407" y="0"/>
                  <a:pt x="401" y="0"/>
                  <a:pt x="395" y="0"/>
                </a:cubicBezTo>
                <a:cubicBezTo>
                  <a:pt x="392" y="0"/>
                  <a:pt x="388" y="0"/>
                  <a:pt x="385" y="0"/>
                </a:cubicBezTo>
                <a:cubicBezTo>
                  <a:pt x="383" y="1"/>
                  <a:pt x="381" y="1"/>
                  <a:pt x="379" y="1"/>
                </a:cubicBezTo>
                <a:cubicBezTo>
                  <a:pt x="378" y="1"/>
                  <a:pt x="376" y="1"/>
                  <a:pt x="374" y="1"/>
                </a:cubicBezTo>
                <a:cubicBezTo>
                  <a:pt x="372" y="1"/>
                  <a:pt x="369" y="1"/>
                  <a:pt x="367" y="1"/>
                </a:cubicBezTo>
                <a:cubicBezTo>
                  <a:pt x="366" y="1"/>
                  <a:pt x="365" y="1"/>
                  <a:pt x="364" y="2"/>
                </a:cubicBezTo>
                <a:cubicBezTo>
                  <a:pt x="361" y="2"/>
                  <a:pt x="358" y="2"/>
                  <a:pt x="355" y="2"/>
                </a:cubicBezTo>
                <a:cubicBezTo>
                  <a:pt x="355" y="2"/>
                  <a:pt x="355" y="2"/>
                  <a:pt x="355" y="2"/>
                </a:cubicBezTo>
                <a:cubicBezTo>
                  <a:pt x="310" y="7"/>
                  <a:pt x="267" y="19"/>
                  <a:pt x="226" y="38"/>
                </a:cubicBezTo>
                <a:cubicBezTo>
                  <a:pt x="226" y="38"/>
                  <a:pt x="226" y="39"/>
                  <a:pt x="225" y="39"/>
                </a:cubicBezTo>
                <a:cubicBezTo>
                  <a:pt x="215" y="44"/>
                  <a:pt x="205" y="49"/>
                  <a:pt x="195" y="55"/>
                </a:cubicBezTo>
                <a:cubicBezTo>
                  <a:pt x="195" y="55"/>
                  <a:pt x="195" y="55"/>
                  <a:pt x="194" y="55"/>
                </a:cubicBezTo>
                <a:cubicBezTo>
                  <a:pt x="140" y="87"/>
                  <a:pt x="93" y="133"/>
                  <a:pt x="59" y="187"/>
                </a:cubicBezTo>
                <a:cubicBezTo>
                  <a:pt x="59" y="187"/>
                  <a:pt x="59" y="187"/>
                  <a:pt x="59" y="188"/>
                </a:cubicBezTo>
                <a:cubicBezTo>
                  <a:pt x="44" y="211"/>
                  <a:pt x="32" y="237"/>
                  <a:pt x="23" y="263"/>
                </a:cubicBezTo>
                <a:cubicBezTo>
                  <a:pt x="22" y="264"/>
                  <a:pt x="22" y="264"/>
                  <a:pt x="22" y="265"/>
                </a:cubicBezTo>
                <a:cubicBezTo>
                  <a:pt x="20" y="270"/>
                  <a:pt x="19" y="275"/>
                  <a:pt x="17" y="280"/>
                </a:cubicBezTo>
                <a:cubicBezTo>
                  <a:pt x="17" y="280"/>
                  <a:pt x="17" y="280"/>
                  <a:pt x="17" y="280"/>
                </a:cubicBezTo>
                <a:cubicBezTo>
                  <a:pt x="16" y="282"/>
                  <a:pt x="16" y="284"/>
                  <a:pt x="15" y="285"/>
                </a:cubicBezTo>
                <a:cubicBezTo>
                  <a:pt x="15" y="287"/>
                  <a:pt x="15" y="288"/>
                  <a:pt x="14" y="290"/>
                </a:cubicBezTo>
                <a:cubicBezTo>
                  <a:pt x="13" y="292"/>
                  <a:pt x="13" y="294"/>
                  <a:pt x="12" y="297"/>
                </a:cubicBezTo>
                <a:cubicBezTo>
                  <a:pt x="11" y="300"/>
                  <a:pt x="11" y="303"/>
                  <a:pt x="10" y="307"/>
                </a:cubicBezTo>
                <a:cubicBezTo>
                  <a:pt x="9" y="309"/>
                  <a:pt x="9" y="310"/>
                  <a:pt x="9" y="312"/>
                </a:cubicBezTo>
                <a:cubicBezTo>
                  <a:pt x="8" y="315"/>
                  <a:pt x="8" y="317"/>
                  <a:pt x="7" y="320"/>
                </a:cubicBezTo>
                <a:cubicBezTo>
                  <a:pt x="7" y="321"/>
                  <a:pt x="6" y="323"/>
                  <a:pt x="6" y="325"/>
                </a:cubicBezTo>
                <a:cubicBezTo>
                  <a:pt x="5" y="328"/>
                  <a:pt x="5" y="332"/>
                  <a:pt x="4" y="336"/>
                </a:cubicBezTo>
                <a:cubicBezTo>
                  <a:pt x="4" y="337"/>
                  <a:pt x="4" y="338"/>
                  <a:pt x="4" y="340"/>
                </a:cubicBezTo>
                <a:cubicBezTo>
                  <a:pt x="3" y="343"/>
                  <a:pt x="3" y="346"/>
                  <a:pt x="2" y="350"/>
                </a:cubicBezTo>
                <a:cubicBezTo>
                  <a:pt x="2" y="351"/>
                  <a:pt x="2" y="352"/>
                  <a:pt x="2" y="353"/>
                </a:cubicBezTo>
                <a:cubicBezTo>
                  <a:pt x="1" y="358"/>
                  <a:pt x="1" y="362"/>
                  <a:pt x="1" y="366"/>
                </a:cubicBezTo>
                <a:cubicBezTo>
                  <a:pt x="1" y="367"/>
                  <a:pt x="1" y="367"/>
                  <a:pt x="1" y="368"/>
                </a:cubicBezTo>
                <a:cubicBezTo>
                  <a:pt x="0" y="372"/>
                  <a:pt x="0" y="375"/>
                  <a:pt x="0" y="379"/>
                </a:cubicBezTo>
                <a:cubicBezTo>
                  <a:pt x="0" y="380"/>
                  <a:pt x="0" y="382"/>
                  <a:pt x="0" y="383"/>
                </a:cubicBezTo>
                <a:cubicBezTo>
                  <a:pt x="0" y="387"/>
                  <a:pt x="0" y="392"/>
                  <a:pt x="0" y="396"/>
                </a:cubicBezTo>
                <a:cubicBezTo>
                  <a:pt x="0" y="400"/>
                  <a:pt x="0" y="404"/>
                  <a:pt x="0" y="407"/>
                </a:cubicBezTo>
                <a:cubicBezTo>
                  <a:pt x="0" y="408"/>
                  <a:pt x="0" y="409"/>
                  <a:pt x="0" y="410"/>
                </a:cubicBezTo>
                <a:cubicBezTo>
                  <a:pt x="0" y="413"/>
                  <a:pt x="0" y="416"/>
                  <a:pt x="0" y="419"/>
                </a:cubicBezTo>
                <a:cubicBezTo>
                  <a:pt x="0" y="420"/>
                  <a:pt x="0" y="420"/>
                  <a:pt x="0" y="421"/>
                </a:cubicBezTo>
                <a:cubicBezTo>
                  <a:pt x="1" y="425"/>
                  <a:pt x="1" y="428"/>
                  <a:pt x="1" y="431"/>
                </a:cubicBezTo>
                <a:cubicBezTo>
                  <a:pt x="1" y="432"/>
                  <a:pt x="1" y="432"/>
                  <a:pt x="1" y="432"/>
                </a:cubicBezTo>
                <a:cubicBezTo>
                  <a:pt x="7" y="492"/>
                  <a:pt x="26" y="548"/>
                  <a:pt x="55" y="598"/>
                </a:cubicBezTo>
                <a:cubicBezTo>
                  <a:pt x="55" y="598"/>
                  <a:pt x="55" y="598"/>
                  <a:pt x="55" y="598"/>
                </a:cubicBezTo>
                <a:cubicBezTo>
                  <a:pt x="57" y="601"/>
                  <a:pt x="59" y="604"/>
                  <a:pt x="60" y="606"/>
                </a:cubicBezTo>
                <a:cubicBezTo>
                  <a:pt x="61" y="607"/>
                  <a:pt x="61" y="608"/>
                  <a:pt x="62" y="609"/>
                </a:cubicBezTo>
                <a:cubicBezTo>
                  <a:pt x="63" y="610"/>
                  <a:pt x="64" y="611"/>
                  <a:pt x="64" y="613"/>
                </a:cubicBezTo>
                <a:cubicBezTo>
                  <a:pt x="91" y="654"/>
                  <a:pt x="126" y="690"/>
                  <a:pt x="167" y="719"/>
                </a:cubicBezTo>
                <a:cubicBezTo>
                  <a:pt x="167" y="719"/>
                  <a:pt x="167" y="719"/>
                  <a:pt x="168" y="719"/>
                </a:cubicBezTo>
                <a:cubicBezTo>
                  <a:pt x="232" y="765"/>
                  <a:pt x="311" y="792"/>
                  <a:pt x="395" y="792"/>
                </a:cubicBezTo>
                <a:cubicBezTo>
                  <a:pt x="512" y="792"/>
                  <a:pt x="616" y="741"/>
                  <a:pt x="689" y="661"/>
                </a:cubicBezTo>
                <a:cubicBezTo>
                  <a:pt x="690" y="660"/>
                  <a:pt x="691" y="659"/>
                  <a:pt x="691" y="658"/>
                </a:cubicBezTo>
                <a:close/>
                <a:moveTo>
                  <a:pt x="79" y="610"/>
                </a:moveTo>
                <a:cubicBezTo>
                  <a:pt x="79" y="610"/>
                  <a:pt x="79" y="609"/>
                  <a:pt x="79" y="609"/>
                </a:cubicBezTo>
                <a:cubicBezTo>
                  <a:pt x="77" y="607"/>
                  <a:pt x="76" y="605"/>
                  <a:pt x="75" y="604"/>
                </a:cubicBezTo>
                <a:cubicBezTo>
                  <a:pt x="74" y="602"/>
                  <a:pt x="73" y="601"/>
                  <a:pt x="73" y="600"/>
                </a:cubicBezTo>
                <a:cubicBezTo>
                  <a:pt x="72" y="599"/>
                  <a:pt x="71" y="598"/>
                  <a:pt x="71" y="597"/>
                </a:cubicBezTo>
                <a:cubicBezTo>
                  <a:pt x="69" y="594"/>
                  <a:pt x="68" y="592"/>
                  <a:pt x="67" y="590"/>
                </a:cubicBezTo>
                <a:cubicBezTo>
                  <a:pt x="67" y="590"/>
                  <a:pt x="66" y="589"/>
                  <a:pt x="66" y="589"/>
                </a:cubicBezTo>
                <a:cubicBezTo>
                  <a:pt x="36" y="537"/>
                  <a:pt x="18" y="478"/>
                  <a:pt x="14" y="417"/>
                </a:cubicBezTo>
                <a:cubicBezTo>
                  <a:pt x="14" y="417"/>
                  <a:pt x="14" y="417"/>
                  <a:pt x="14" y="417"/>
                </a:cubicBezTo>
                <a:cubicBezTo>
                  <a:pt x="14" y="414"/>
                  <a:pt x="14" y="411"/>
                  <a:pt x="14" y="407"/>
                </a:cubicBezTo>
                <a:cubicBezTo>
                  <a:pt x="14" y="407"/>
                  <a:pt x="14" y="407"/>
                  <a:pt x="14" y="406"/>
                </a:cubicBezTo>
                <a:cubicBezTo>
                  <a:pt x="14" y="403"/>
                  <a:pt x="14" y="399"/>
                  <a:pt x="14" y="396"/>
                </a:cubicBezTo>
                <a:cubicBezTo>
                  <a:pt x="14" y="393"/>
                  <a:pt x="14" y="389"/>
                  <a:pt x="14" y="386"/>
                </a:cubicBezTo>
                <a:cubicBezTo>
                  <a:pt x="14" y="385"/>
                  <a:pt x="14" y="384"/>
                  <a:pt x="14" y="382"/>
                </a:cubicBezTo>
                <a:cubicBezTo>
                  <a:pt x="14" y="380"/>
                  <a:pt x="14" y="378"/>
                  <a:pt x="14" y="376"/>
                </a:cubicBezTo>
                <a:cubicBezTo>
                  <a:pt x="14" y="374"/>
                  <a:pt x="14" y="373"/>
                  <a:pt x="14" y="371"/>
                </a:cubicBezTo>
                <a:cubicBezTo>
                  <a:pt x="15" y="370"/>
                  <a:pt x="15" y="368"/>
                  <a:pt x="15" y="366"/>
                </a:cubicBezTo>
                <a:cubicBezTo>
                  <a:pt x="15" y="364"/>
                  <a:pt x="15" y="362"/>
                  <a:pt x="15" y="361"/>
                </a:cubicBezTo>
                <a:cubicBezTo>
                  <a:pt x="15" y="359"/>
                  <a:pt x="16" y="357"/>
                  <a:pt x="16" y="356"/>
                </a:cubicBezTo>
                <a:cubicBezTo>
                  <a:pt x="16" y="354"/>
                  <a:pt x="16" y="352"/>
                  <a:pt x="16" y="351"/>
                </a:cubicBezTo>
                <a:cubicBezTo>
                  <a:pt x="17" y="349"/>
                  <a:pt x="17" y="347"/>
                  <a:pt x="17" y="346"/>
                </a:cubicBezTo>
                <a:cubicBezTo>
                  <a:pt x="17" y="344"/>
                  <a:pt x="17" y="342"/>
                  <a:pt x="18" y="340"/>
                </a:cubicBezTo>
                <a:cubicBezTo>
                  <a:pt x="18" y="339"/>
                  <a:pt x="18" y="338"/>
                  <a:pt x="18" y="336"/>
                </a:cubicBezTo>
                <a:cubicBezTo>
                  <a:pt x="19" y="334"/>
                  <a:pt x="19" y="332"/>
                  <a:pt x="19" y="330"/>
                </a:cubicBezTo>
                <a:cubicBezTo>
                  <a:pt x="19" y="329"/>
                  <a:pt x="20" y="328"/>
                  <a:pt x="20" y="327"/>
                </a:cubicBezTo>
                <a:cubicBezTo>
                  <a:pt x="20" y="325"/>
                  <a:pt x="21" y="322"/>
                  <a:pt x="21" y="320"/>
                </a:cubicBezTo>
                <a:cubicBezTo>
                  <a:pt x="21" y="319"/>
                  <a:pt x="22" y="319"/>
                  <a:pt x="22" y="318"/>
                </a:cubicBezTo>
                <a:cubicBezTo>
                  <a:pt x="22" y="316"/>
                  <a:pt x="22" y="315"/>
                  <a:pt x="23" y="313"/>
                </a:cubicBezTo>
                <a:cubicBezTo>
                  <a:pt x="34" y="366"/>
                  <a:pt x="49" y="425"/>
                  <a:pt x="67" y="452"/>
                </a:cubicBezTo>
                <a:cubicBezTo>
                  <a:pt x="85" y="479"/>
                  <a:pt x="102" y="487"/>
                  <a:pt x="113" y="492"/>
                </a:cubicBezTo>
                <a:cubicBezTo>
                  <a:pt x="123" y="497"/>
                  <a:pt x="125" y="498"/>
                  <a:pt x="124" y="509"/>
                </a:cubicBezTo>
                <a:cubicBezTo>
                  <a:pt x="124" y="513"/>
                  <a:pt x="123" y="518"/>
                  <a:pt x="122" y="524"/>
                </a:cubicBezTo>
                <a:cubicBezTo>
                  <a:pt x="122" y="524"/>
                  <a:pt x="122" y="524"/>
                  <a:pt x="122" y="524"/>
                </a:cubicBezTo>
                <a:cubicBezTo>
                  <a:pt x="121" y="525"/>
                  <a:pt x="121" y="527"/>
                  <a:pt x="121" y="528"/>
                </a:cubicBezTo>
                <a:cubicBezTo>
                  <a:pt x="115" y="555"/>
                  <a:pt x="107" y="595"/>
                  <a:pt x="129" y="652"/>
                </a:cubicBezTo>
                <a:cubicBezTo>
                  <a:pt x="129" y="653"/>
                  <a:pt x="129" y="654"/>
                  <a:pt x="129" y="655"/>
                </a:cubicBezTo>
                <a:cubicBezTo>
                  <a:pt x="129" y="658"/>
                  <a:pt x="131" y="661"/>
                  <a:pt x="133" y="662"/>
                </a:cubicBezTo>
                <a:cubicBezTo>
                  <a:pt x="136" y="668"/>
                  <a:pt x="139" y="675"/>
                  <a:pt x="143" y="682"/>
                </a:cubicBezTo>
                <a:cubicBezTo>
                  <a:pt x="119" y="661"/>
                  <a:pt x="98" y="637"/>
                  <a:pt x="79" y="610"/>
                </a:cubicBezTo>
                <a:close/>
                <a:moveTo>
                  <a:pt x="70" y="196"/>
                </a:moveTo>
                <a:cubicBezTo>
                  <a:pt x="90" y="190"/>
                  <a:pt x="105" y="184"/>
                  <a:pt x="117" y="177"/>
                </a:cubicBezTo>
                <a:cubicBezTo>
                  <a:pt x="124" y="172"/>
                  <a:pt x="133" y="168"/>
                  <a:pt x="142" y="164"/>
                </a:cubicBezTo>
                <a:cubicBezTo>
                  <a:pt x="155" y="158"/>
                  <a:pt x="168" y="152"/>
                  <a:pt x="180" y="144"/>
                </a:cubicBezTo>
                <a:cubicBezTo>
                  <a:pt x="181" y="144"/>
                  <a:pt x="181" y="144"/>
                  <a:pt x="182" y="144"/>
                </a:cubicBezTo>
                <a:cubicBezTo>
                  <a:pt x="240" y="144"/>
                  <a:pt x="240" y="144"/>
                  <a:pt x="240" y="144"/>
                </a:cubicBezTo>
                <a:cubicBezTo>
                  <a:pt x="225" y="178"/>
                  <a:pt x="214" y="218"/>
                  <a:pt x="206" y="259"/>
                </a:cubicBezTo>
                <a:cubicBezTo>
                  <a:pt x="39" y="259"/>
                  <a:pt x="39" y="259"/>
                  <a:pt x="39" y="259"/>
                </a:cubicBezTo>
                <a:cubicBezTo>
                  <a:pt x="47" y="237"/>
                  <a:pt x="58" y="216"/>
                  <a:pt x="70" y="196"/>
                </a:cubicBezTo>
                <a:close/>
                <a:moveTo>
                  <a:pt x="101" y="154"/>
                </a:moveTo>
                <a:cubicBezTo>
                  <a:pt x="101" y="154"/>
                  <a:pt x="101" y="153"/>
                  <a:pt x="101" y="153"/>
                </a:cubicBezTo>
                <a:cubicBezTo>
                  <a:pt x="105" y="149"/>
                  <a:pt x="109" y="144"/>
                  <a:pt x="112" y="140"/>
                </a:cubicBezTo>
                <a:cubicBezTo>
                  <a:pt x="113" y="140"/>
                  <a:pt x="113" y="139"/>
                  <a:pt x="114" y="139"/>
                </a:cubicBezTo>
                <a:cubicBezTo>
                  <a:pt x="117" y="135"/>
                  <a:pt x="121" y="130"/>
                  <a:pt x="125" y="126"/>
                </a:cubicBezTo>
                <a:cubicBezTo>
                  <a:pt x="126" y="126"/>
                  <a:pt x="126" y="126"/>
                  <a:pt x="126" y="126"/>
                </a:cubicBezTo>
                <a:cubicBezTo>
                  <a:pt x="141" y="111"/>
                  <a:pt x="157" y="97"/>
                  <a:pt x="174" y="85"/>
                </a:cubicBezTo>
                <a:cubicBezTo>
                  <a:pt x="174" y="85"/>
                  <a:pt x="174" y="85"/>
                  <a:pt x="175" y="85"/>
                </a:cubicBezTo>
                <a:cubicBezTo>
                  <a:pt x="179" y="81"/>
                  <a:pt x="184" y="78"/>
                  <a:pt x="189" y="75"/>
                </a:cubicBezTo>
                <a:cubicBezTo>
                  <a:pt x="189" y="75"/>
                  <a:pt x="190" y="74"/>
                  <a:pt x="190" y="74"/>
                </a:cubicBezTo>
                <a:cubicBezTo>
                  <a:pt x="193" y="72"/>
                  <a:pt x="196" y="71"/>
                  <a:pt x="198" y="69"/>
                </a:cubicBezTo>
                <a:cubicBezTo>
                  <a:pt x="203" y="73"/>
                  <a:pt x="206" y="77"/>
                  <a:pt x="208" y="81"/>
                </a:cubicBezTo>
                <a:cubicBezTo>
                  <a:pt x="209" y="87"/>
                  <a:pt x="207" y="94"/>
                  <a:pt x="201" y="103"/>
                </a:cubicBezTo>
                <a:cubicBezTo>
                  <a:pt x="183" y="130"/>
                  <a:pt x="159" y="141"/>
                  <a:pt x="137" y="151"/>
                </a:cubicBezTo>
                <a:cubicBezTo>
                  <a:pt x="127" y="155"/>
                  <a:pt x="118" y="160"/>
                  <a:pt x="109" y="165"/>
                </a:cubicBezTo>
                <a:cubicBezTo>
                  <a:pt x="103" y="169"/>
                  <a:pt x="93" y="173"/>
                  <a:pt x="83" y="177"/>
                </a:cubicBezTo>
                <a:cubicBezTo>
                  <a:pt x="88" y="169"/>
                  <a:pt x="94" y="161"/>
                  <a:pt x="101" y="154"/>
                </a:cubicBezTo>
                <a:close/>
                <a:moveTo>
                  <a:pt x="229" y="52"/>
                </a:moveTo>
                <a:cubicBezTo>
                  <a:pt x="244" y="59"/>
                  <a:pt x="249" y="64"/>
                  <a:pt x="249" y="66"/>
                </a:cubicBezTo>
                <a:cubicBezTo>
                  <a:pt x="249" y="66"/>
                  <a:pt x="249" y="67"/>
                  <a:pt x="248" y="68"/>
                </a:cubicBezTo>
                <a:cubicBezTo>
                  <a:pt x="236" y="77"/>
                  <a:pt x="215" y="101"/>
                  <a:pt x="220" y="116"/>
                </a:cubicBezTo>
                <a:cubicBezTo>
                  <a:pt x="221" y="119"/>
                  <a:pt x="224" y="125"/>
                  <a:pt x="234" y="125"/>
                </a:cubicBezTo>
                <a:cubicBezTo>
                  <a:pt x="234" y="125"/>
                  <a:pt x="234" y="125"/>
                  <a:pt x="234" y="125"/>
                </a:cubicBezTo>
                <a:cubicBezTo>
                  <a:pt x="235" y="125"/>
                  <a:pt x="235" y="125"/>
                  <a:pt x="236" y="125"/>
                </a:cubicBezTo>
                <a:cubicBezTo>
                  <a:pt x="241" y="125"/>
                  <a:pt x="245" y="124"/>
                  <a:pt x="250" y="122"/>
                </a:cubicBezTo>
                <a:cubicBezTo>
                  <a:pt x="248" y="125"/>
                  <a:pt x="247" y="127"/>
                  <a:pt x="246" y="130"/>
                </a:cubicBezTo>
                <a:cubicBezTo>
                  <a:pt x="197" y="130"/>
                  <a:pt x="197" y="130"/>
                  <a:pt x="197" y="130"/>
                </a:cubicBezTo>
                <a:cubicBezTo>
                  <a:pt x="202" y="124"/>
                  <a:pt x="208" y="118"/>
                  <a:pt x="213" y="111"/>
                </a:cubicBezTo>
                <a:cubicBezTo>
                  <a:pt x="221" y="99"/>
                  <a:pt x="224" y="87"/>
                  <a:pt x="221" y="77"/>
                </a:cubicBezTo>
                <a:cubicBezTo>
                  <a:pt x="220" y="72"/>
                  <a:pt x="216" y="66"/>
                  <a:pt x="211" y="62"/>
                </a:cubicBezTo>
                <a:cubicBezTo>
                  <a:pt x="217" y="58"/>
                  <a:pt x="223" y="55"/>
                  <a:pt x="229" y="52"/>
                </a:cubicBezTo>
                <a:close/>
                <a:moveTo>
                  <a:pt x="395" y="14"/>
                </a:moveTo>
                <a:cubicBezTo>
                  <a:pt x="400" y="14"/>
                  <a:pt x="405" y="14"/>
                  <a:pt x="410" y="15"/>
                </a:cubicBezTo>
                <a:cubicBezTo>
                  <a:pt x="411" y="15"/>
                  <a:pt x="412" y="15"/>
                  <a:pt x="412" y="15"/>
                </a:cubicBezTo>
                <a:cubicBezTo>
                  <a:pt x="417" y="15"/>
                  <a:pt x="422" y="15"/>
                  <a:pt x="427" y="16"/>
                </a:cubicBezTo>
                <a:cubicBezTo>
                  <a:pt x="427" y="16"/>
                  <a:pt x="428" y="16"/>
                  <a:pt x="429" y="16"/>
                </a:cubicBezTo>
                <a:cubicBezTo>
                  <a:pt x="433" y="16"/>
                  <a:pt x="438" y="17"/>
                  <a:pt x="443" y="17"/>
                </a:cubicBezTo>
                <a:cubicBezTo>
                  <a:pt x="443" y="17"/>
                  <a:pt x="443" y="17"/>
                  <a:pt x="443" y="17"/>
                </a:cubicBezTo>
                <a:cubicBezTo>
                  <a:pt x="448" y="18"/>
                  <a:pt x="453" y="19"/>
                  <a:pt x="457" y="19"/>
                </a:cubicBezTo>
                <a:cubicBezTo>
                  <a:pt x="458" y="19"/>
                  <a:pt x="459" y="20"/>
                  <a:pt x="459" y="20"/>
                </a:cubicBezTo>
                <a:cubicBezTo>
                  <a:pt x="459" y="20"/>
                  <a:pt x="459" y="20"/>
                  <a:pt x="459" y="21"/>
                </a:cubicBezTo>
                <a:cubicBezTo>
                  <a:pt x="455" y="27"/>
                  <a:pt x="445" y="32"/>
                  <a:pt x="436" y="35"/>
                </a:cubicBezTo>
                <a:cubicBezTo>
                  <a:pt x="427" y="37"/>
                  <a:pt x="412" y="41"/>
                  <a:pt x="391" y="54"/>
                </a:cubicBezTo>
                <a:cubicBezTo>
                  <a:pt x="391" y="54"/>
                  <a:pt x="391" y="54"/>
                  <a:pt x="391" y="54"/>
                </a:cubicBezTo>
                <a:cubicBezTo>
                  <a:pt x="386" y="57"/>
                  <a:pt x="381" y="61"/>
                  <a:pt x="376" y="65"/>
                </a:cubicBezTo>
                <a:cubicBezTo>
                  <a:pt x="358" y="78"/>
                  <a:pt x="340" y="81"/>
                  <a:pt x="320" y="83"/>
                </a:cubicBezTo>
                <a:cubicBezTo>
                  <a:pt x="314" y="84"/>
                  <a:pt x="307" y="85"/>
                  <a:pt x="300" y="86"/>
                </a:cubicBezTo>
                <a:cubicBezTo>
                  <a:pt x="288" y="89"/>
                  <a:pt x="277" y="94"/>
                  <a:pt x="266" y="100"/>
                </a:cubicBezTo>
                <a:cubicBezTo>
                  <a:pt x="265" y="100"/>
                  <a:pt x="263" y="101"/>
                  <a:pt x="261" y="102"/>
                </a:cubicBezTo>
                <a:cubicBezTo>
                  <a:pt x="261" y="102"/>
                  <a:pt x="261" y="102"/>
                  <a:pt x="261" y="102"/>
                </a:cubicBezTo>
                <a:cubicBezTo>
                  <a:pt x="252" y="106"/>
                  <a:pt x="244" y="110"/>
                  <a:pt x="235" y="111"/>
                </a:cubicBezTo>
                <a:cubicBezTo>
                  <a:pt x="235" y="111"/>
                  <a:pt x="234" y="111"/>
                  <a:pt x="234" y="111"/>
                </a:cubicBezTo>
                <a:cubicBezTo>
                  <a:pt x="234" y="111"/>
                  <a:pt x="234" y="111"/>
                  <a:pt x="234" y="111"/>
                </a:cubicBezTo>
                <a:cubicBezTo>
                  <a:pt x="234" y="111"/>
                  <a:pt x="233" y="111"/>
                  <a:pt x="233" y="111"/>
                </a:cubicBezTo>
                <a:cubicBezTo>
                  <a:pt x="233" y="106"/>
                  <a:pt x="243" y="89"/>
                  <a:pt x="256" y="79"/>
                </a:cubicBezTo>
                <a:cubicBezTo>
                  <a:pt x="263" y="74"/>
                  <a:pt x="263" y="68"/>
                  <a:pt x="263" y="64"/>
                </a:cubicBezTo>
                <a:cubicBezTo>
                  <a:pt x="263" y="62"/>
                  <a:pt x="262" y="54"/>
                  <a:pt x="246" y="45"/>
                </a:cubicBezTo>
                <a:cubicBezTo>
                  <a:pt x="292" y="25"/>
                  <a:pt x="342" y="14"/>
                  <a:pt x="395" y="14"/>
                </a:cubicBezTo>
                <a:close/>
                <a:moveTo>
                  <a:pt x="757" y="519"/>
                </a:moveTo>
                <a:cubicBezTo>
                  <a:pt x="583" y="519"/>
                  <a:pt x="583" y="519"/>
                  <a:pt x="583" y="519"/>
                </a:cubicBezTo>
                <a:cubicBezTo>
                  <a:pt x="586" y="510"/>
                  <a:pt x="590" y="502"/>
                  <a:pt x="596" y="495"/>
                </a:cubicBezTo>
                <a:cubicBezTo>
                  <a:pt x="611" y="476"/>
                  <a:pt x="637" y="413"/>
                  <a:pt x="632" y="403"/>
                </a:cubicBezTo>
                <a:cubicBezTo>
                  <a:pt x="632" y="403"/>
                  <a:pt x="632" y="403"/>
                  <a:pt x="632" y="403"/>
                </a:cubicBezTo>
                <a:cubicBezTo>
                  <a:pt x="777" y="403"/>
                  <a:pt x="777" y="403"/>
                  <a:pt x="777" y="403"/>
                </a:cubicBezTo>
                <a:cubicBezTo>
                  <a:pt x="776" y="443"/>
                  <a:pt x="769" y="482"/>
                  <a:pt x="757" y="519"/>
                </a:cubicBezTo>
                <a:close/>
                <a:moveTo>
                  <a:pt x="652" y="328"/>
                </a:moveTo>
                <a:cubicBezTo>
                  <a:pt x="652" y="321"/>
                  <a:pt x="660" y="316"/>
                  <a:pt x="665" y="314"/>
                </a:cubicBezTo>
                <a:cubicBezTo>
                  <a:pt x="673" y="332"/>
                  <a:pt x="692" y="376"/>
                  <a:pt x="707" y="389"/>
                </a:cubicBezTo>
                <a:cubicBezTo>
                  <a:pt x="621" y="389"/>
                  <a:pt x="621" y="389"/>
                  <a:pt x="621" y="389"/>
                </a:cubicBezTo>
                <a:cubicBezTo>
                  <a:pt x="636" y="369"/>
                  <a:pt x="654" y="342"/>
                  <a:pt x="652" y="328"/>
                </a:cubicBezTo>
                <a:close/>
                <a:moveTo>
                  <a:pt x="730" y="389"/>
                </a:moveTo>
                <a:cubicBezTo>
                  <a:pt x="735" y="382"/>
                  <a:pt x="734" y="369"/>
                  <a:pt x="733" y="365"/>
                </a:cubicBezTo>
                <a:cubicBezTo>
                  <a:pt x="727" y="329"/>
                  <a:pt x="724" y="286"/>
                  <a:pt x="729" y="278"/>
                </a:cubicBezTo>
                <a:cubicBezTo>
                  <a:pt x="730" y="276"/>
                  <a:pt x="731" y="275"/>
                  <a:pt x="732" y="273"/>
                </a:cubicBezTo>
                <a:cubicBezTo>
                  <a:pt x="757" y="273"/>
                  <a:pt x="757" y="273"/>
                  <a:pt x="757" y="273"/>
                </a:cubicBezTo>
                <a:cubicBezTo>
                  <a:pt x="769" y="310"/>
                  <a:pt x="776" y="349"/>
                  <a:pt x="777" y="389"/>
                </a:cubicBezTo>
                <a:lnTo>
                  <a:pt x="730" y="389"/>
                </a:lnTo>
                <a:close/>
                <a:moveTo>
                  <a:pt x="752" y="259"/>
                </a:moveTo>
                <a:cubicBezTo>
                  <a:pt x="742" y="259"/>
                  <a:pt x="742" y="259"/>
                  <a:pt x="742" y="259"/>
                </a:cubicBezTo>
                <a:cubicBezTo>
                  <a:pt x="744" y="257"/>
                  <a:pt x="746" y="254"/>
                  <a:pt x="749" y="252"/>
                </a:cubicBezTo>
                <a:cubicBezTo>
                  <a:pt x="750" y="254"/>
                  <a:pt x="751" y="257"/>
                  <a:pt x="752" y="259"/>
                </a:cubicBezTo>
                <a:close/>
                <a:moveTo>
                  <a:pt x="742" y="237"/>
                </a:moveTo>
                <a:cubicBezTo>
                  <a:pt x="736" y="244"/>
                  <a:pt x="730" y="252"/>
                  <a:pt x="725" y="259"/>
                </a:cubicBezTo>
                <a:cubicBezTo>
                  <a:pt x="723" y="259"/>
                  <a:pt x="723" y="259"/>
                  <a:pt x="723" y="259"/>
                </a:cubicBezTo>
                <a:cubicBezTo>
                  <a:pt x="719" y="259"/>
                  <a:pt x="716" y="263"/>
                  <a:pt x="716" y="266"/>
                </a:cubicBezTo>
                <a:cubicBezTo>
                  <a:pt x="716" y="268"/>
                  <a:pt x="716" y="269"/>
                  <a:pt x="717" y="270"/>
                </a:cubicBezTo>
                <a:cubicBezTo>
                  <a:pt x="706" y="287"/>
                  <a:pt x="717" y="354"/>
                  <a:pt x="719" y="367"/>
                </a:cubicBezTo>
                <a:cubicBezTo>
                  <a:pt x="720" y="372"/>
                  <a:pt x="720" y="378"/>
                  <a:pt x="719" y="380"/>
                </a:cubicBezTo>
                <a:cubicBezTo>
                  <a:pt x="719" y="380"/>
                  <a:pt x="718" y="380"/>
                  <a:pt x="718" y="379"/>
                </a:cubicBezTo>
                <a:cubicBezTo>
                  <a:pt x="708" y="373"/>
                  <a:pt x="687" y="331"/>
                  <a:pt x="676" y="302"/>
                </a:cubicBezTo>
                <a:cubicBezTo>
                  <a:pt x="674" y="299"/>
                  <a:pt x="671" y="297"/>
                  <a:pt x="667" y="298"/>
                </a:cubicBezTo>
                <a:cubicBezTo>
                  <a:pt x="659" y="300"/>
                  <a:pt x="647" y="306"/>
                  <a:pt x="642" y="315"/>
                </a:cubicBezTo>
                <a:cubicBezTo>
                  <a:pt x="629" y="320"/>
                  <a:pt x="629" y="320"/>
                  <a:pt x="629" y="320"/>
                </a:cubicBezTo>
                <a:cubicBezTo>
                  <a:pt x="584" y="300"/>
                  <a:pt x="584" y="300"/>
                  <a:pt x="584" y="300"/>
                </a:cubicBezTo>
                <a:cubicBezTo>
                  <a:pt x="581" y="299"/>
                  <a:pt x="577" y="300"/>
                  <a:pt x="575" y="304"/>
                </a:cubicBezTo>
                <a:cubicBezTo>
                  <a:pt x="573" y="307"/>
                  <a:pt x="575" y="312"/>
                  <a:pt x="579" y="313"/>
                </a:cubicBezTo>
                <a:cubicBezTo>
                  <a:pt x="626" y="334"/>
                  <a:pt x="626" y="334"/>
                  <a:pt x="626" y="334"/>
                </a:cubicBezTo>
                <a:cubicBezTo>
                  <a:pt x="627" y="334"/>
                  <a:pt x="628" y="334"/>
                  <a:pt x="629" y="334"/>
                </a:cubicBezTo>
                <a:cubicBezTo>
                  <a:pt x="630" y="334"/>
                  <a:pt x="630" y="334"/>
                  <a:pt x="631" y="334"/>
                </a:cubicBezTo>
                <a:cubicBezTo>
                  <a:pt x="638" y="331"/>
                  <a:pt x="638" y="331"/>
                  <a:pt x="638" y="331"/>
                </a:cubicBezTo>
                <a:cubicBezTo>
                  <a:pt x="637" y="342"/>
                  <a:pt x="619" y="368"/>
                  <a:pt x="602" y="392"/>
                </a:cubicBezTo>
                <a:cubicBezTo>
                  <a:pt x="602" y="392"/>
                  <a:pt x="602" y="392"/>
                  <a:pt x="601" y="392"/>
                </a:cubicBezTo>
                <a:cubicBezTo>
                  <a:pt x="600" y="394"/>
                  <a:pt x="598" y="397"/>
                  <a:pt x="596" y="399"/>
                </a:cubicBezTo>
                <a:cubicBezTo>
                  <a:pt x="595" y="400"/>
                  <a:pt x="594" y="402"/>
                  <a:pt x="595" y="404"/>
                </a:cubicBezTo>
                <a:cubicBezTo>
                  <a:pt x="592" y="405"/>
                  <a:pt x="589" y="405"/>
                  <a:pt x="587" y="403"/>
                </a:cubicBezTo>
                <a:cubicBezTo>
                  <a:pt x="579" y="394"/>
                  <a:pt x="528" y="328"/>
                  <a:pt x="528" y="328"/>
                </a:cubicBezTo>
                <a:cubicBezTo>
                  <a:pt x="526" y="325"/>
                  <a:pt x="521" y="324"/>
                  <a:pt x="518" y="327"/>
                </a:cubicBezTo>
                <a:cubicBezTo>
                  <a:pt x="515" y="329"/>
                  <a:pt x="515" y="333"/>
                  <a:pt x="517" y="336"/>
                </a:cubicBezTo>
                <a:cubicBezTo>
                  <a:pt x="519" y="339"/>
                  <a:pt x="568" y="402"/>
                  <a:pt x="577" y="412"/>
                </a:cubicBezTo>
                <a:cubicBezTo>
                  <a:pt x="581" y="417"/>
                  <a:pt x="586" y="419"/>
                  <a:pt x="591" y="419"/>
                </a:cubicBezTo>
                <a:cubicBezTo>
                  <a:pt x="597" y="419"/>
                  <a:pt x="604" y="416"/>
                  <a:pt x="610" y="412"/>
                </a:cubicBezTo>
                <a:cubicBezTo>
                  <a:pt x="612" y="413"/>
                  <a:pt x="615" y="413"/>
                  <a:pt x="618" y="414"/>
                </a:cubicBezTo>
                <a:cubicBezTo>
                  <a:pt x="613" y="430"/>
                  <a:pt x="599" y="468"/>
                  <a:pt x="585" y="486"/>
                </a:cubicBezTo>
                <a:cubicBezTo>
                  <a:pt x="564" y="513"/>
                  <a:pt x="558" y="546"/>
                  <a:pt x="568" y="568"/>
                </a:cubicBezTo>
                <a:cubicBezTo>
                  <a:pt x="569" y="570"/>
                  <a:pt x="569" y="571"/>
                  <a:pt x="569" y="573"/>
                </a:cubicBezTo>
                <a:cubicBezTo>
                  <a:pt x="566" y="580"/>
                  <a:pt x="554" y="586"/>
                  <a:pt x="548" y="588"/>
                </a:cubicBezTo>
                <a:cubicBezTo>
                  <a:pt x="546" y="589"/>
                  <a:pt x="545" y="590"/>
                  <a:pt x="544" y="591"/>
                </a:cubicBezTo>
                <a:cubicBezTo>
                  <a:pt x="540" y="598"/>
                  <a:pt x="526" y="620"/>
                  <a:pt x="525" y="631"/>
                </a:cubicBezTo>
                <a:cubicBezTo>
                  <a:pt x="520" y="639"/>
                  <a:pt x="472" y="672"/>
                  <a:pt x="454" y="677"/>
                </a:cubicBezTo>
                <a:cubicBezTo>
                  <a:pt x="444" y="680"/>
                  <a:pt x="441" y="675"/>
                  <a:pt x="432" y="657"/>
                </a:cubicBezTo>
                <a:cubicBezTo>
                  <a:pt x="430" y="654"/>
                  <a:pt x="429" y="650"/>
                  <a:pt x="427" y="647"/>
                </a:cubicBezTo>
                <a:cubicBezTo>
                  <a:pt x="413" y="621"/>
                  <a:pt x="409" y="599"/>
                  <a:pt x="416" y="589"/>
                </a:cubicBezTo>
                <a:cubicBezTo>
                  <a:pt x="428" y="574"/>
                  <a:pt x="414" y="558"/>
                  <a:pt x="403" y="546"/>
                </a:cubicBezTo>
                <a:cubicBezTo>
                  <a:pt x="400" y="542"/>
                  <a:pt x="397" y="539"/>
                  <a:pt x="395" y="536"/>
                </a:cubicBezTo>
                <a:cubicBezTo>
                  <a:pt x="392" y="532"/>
                  <a:pt x="392" y="529"/>
                  <a:pt x="394" y="522"/>
                </a:cubicBezTo>
                <a:cubicBezTo>
                  <a:pt x="395" y="513"/>
                  <a:pt x="397" y="501"/>
                  <a:pt x="391" y="481"/>
                </a:cubicBezTo>
                <a:cubicBezTo>
                  <a:pt x="384" y="461"/>
                  <a:pt x="366" y="459"/>
                  <a:pt x="351" y="459"/>
                </a:cubicBezTo>
                <a:cubicBezTo>
                  <a:pt x="342" y="459"/>
                  <a:pt x="333" y="459"/>
                  <a:pt x="323" y="460"/>
                </a:cubicBezTo>
                <a:cubicBezTo>
                  <a:pt x="312" y="461"/>
                  <a:pt x="299" y="463"/>
                  <a:pt x="285" y="463"/>
                </a:cubicBezTo>
                <a:cubicBezTo>
                  <a:pt x="280" y="463"/>
                  <a:pt x="276" y="463"/>
                  <a:pt x="271" y="462"/>
                </a:cubicBezTo>
                <a:cubicBezTo>
                  <a:pt x="262" y="462"/>
                  <a:pt x="255" y="458"/>
                  <a:pt x="250" y="451"/>
                </a:cubicBezTo>
                <a:cubicBezTo>
                  <a:pt x="237" y="433"/>
                  <a:pt x="238" y="393"/>
                  <a:pt x="252" y="342"/>
                </a:cubicBezTo>
                <a:cubicBezTo>
                  <a:pt x="259" y="318"/>
                  <a:pt x="297" y="295"/>
                  <a:pt x="312" y="288"/>
                </a:cubicBezTo>
                <a:cubicBezTo>
                  <a:pt x="313" y="288"/>
                  <a:pt x="314" y="287"/>
                  <a:pt x="315" y="285"/>
                </a:cubicBezTo>
                <a:cubicBezTo>
                  <a:pt x="319" y="278"/>
                  <a:pt x="318" y="272"/>
                  <a:pt x="316" y="269"/>
                </a:cubicBezTo>
                <a:cubicBezTo>
                  <a:pt x="313" y="262"/>
                  <a:pt x="308" y="259"/>
                  <a:pt x="303" y="257"/>
                </a:cubicBezTo>
                <a:cubicBezTo>
                  <a:pt x="303" y="251"/>
                  <a:pt x="305" y="242"/>
                  <a:pt x="310" y="240"/>
                </a:cubicBezTo>
                <a:cubicBezTo>
                  <a:pt x="315" y="238"/>
                  <a:pt x="322" y="237"/>
                  <a:pt x="327" y="237"/>
                </a:cubicBezTo>
                <a:cubicBezTo>
                  <a:pt x="336" y="236"/>
                  <a:pt x="342" y="236"/>
                  <a:pt x="345" y="231"/>
                </a:cubicBezTo>
                <a:cubicBezTo>
                  <a:pt x="346" y="229"/>
                  <a:pt x="347" y="225"/>
                  <a:pt x="344" y="221"/>
                </a:cubicBezTo>
                <a:cubicBezTo>
                  <a:pt x="344" y="220"/>
                  <a:pt x="343" y="216"/>
                  <a:pt x="346" y="212"/>
                </a:cubicBezTo>
                <a:cubicBezTo>
                  <a:pt x="348" y="208"/>
                  <a:pt x="352" y="206"/>
                  <a:pt x="356" y="207"/>
                </a:cubicBezTo>
                <a:cubicBezTo>
                  <a:pt x="358" y="207"/>
                  <a:pt x="359" y="207"/>
                  <a:pt x="361" y="207"/>
                </a:cubicBezTo>
                <a:cubicBezTo>
                  <a:pt x="376" y="207"/>
                  <a:pt x="385" y="194"/>
                  <a:pt x="388" y="188"/>
                </a:cubicBezTo>
                <a:cubicBezTo>
                  <a:pt x="395" y="186"/>
                  <a:pt x="412" y="179"/>
                  <a:pt x="426" y="179"/>
                </a:cubicBezTo>
                <a:cubicBezTo>
                  <a:pt x="429" y="179"/>
                  <a:pt x="432" y="179"/>
                  <a:pt x="434" y="180"/>
                </a:cubicBezTo>
                <a:cubicBezTo>
                  <a:pt x="441" y="181"/>
                  <a:pt x="446" y="180"/>
                  <a:pt x="448" y="175"/>
                </a:cubicBezTo>
                <a:cubicBezTo>
                  <a:pt x="452" y="167"/>
                  <a:pt x="445" y="150"/>
                  <a:pt x="426" y="125"/>
                </a:cubicBezTo>
                <a:cubicBezTo>
                  <a:pt x="425" y="123"/>
                  <a:pt x="422" y="122"/>
                  <a:pt x="419" y="122"/>
                </a:cubicBezTo>
                <a:cubicBezTo>
                  <a:pt x="416" y="123"/>
                  <a:pt x="414" y="125"/>
                  <a:pt x="414" y="128"/>
                </a:cubicBezTo>
                <a:cubicBezTo>
                  <a:pt x="410" y="159"/>
                  <a:pt x="410" y="159"/>
                  <a:pt x="410" y="159"/>
                </a:cubicBezTo>
                <a:cubicBezTo>
                  <a:pt x="400" y="155"/>
                  <a:pt x="385" y="149"/>
                  <a:pt x="381" y="139"/>
                </a:cubicBezTo>
                <a:cubicBezTo>
                  <a:pt x="379" y="135"/>
                  <a:pt x="381" y="129"/>
                  <a:pt x="386" y="121"/>
                </a:cubicBezTo>
                <a:cubicBezTo>
                  <a:pt x="390" y="115"/>
                  <a:pt x="394" y="110"/>
                  <a:pt x="399" y="105"/>
                </a:cubicBezTo>
                <a:cubicBezTo>
                  <a:pt x="400" y="105"/>
                  <a:pt x="400" y="105"/>
                  <a:pt x="400" y="104"/>
                </a:cubicBezTo>
                <a:cubicBezTo>
                  <a:pt x="412" y="94"/>
                  <a:pt x="425" y="87"/>
                  <a:pt x="431" y="87"/>
                </a:cubicBezTo>
                <a:cubicBezTo>
                  <a:pt x="431" y="87"/>
                  <a:pt x="431" y="87"/>
                  <a:pt x="431" y="87"/>
                </a:cubicBezTo>
                <a:cubicBezTo>
                  <a:pt x="435" y="87"/>
                  <a:pt x="440" y="90"/>
                  <a:pt x="445" y="92"/>
                </a:cubicBezTo>
                <a:cubicBezTo>
                  <a:pt x="451" y="95"/>
                  <a:pt x="458" y="99"/>
                  <a:pt x="466" y="99"/>
                </a:cubicBezTo>
                <a:cubicBezTo>
                  <a:pt x="475" y="99"/>
                  <a:pt x="483" y="94"/>
                  <a:pt x="490" y="85"/>
                </a:cubicBezTo>
                <a:cubicBezTo>
                  <a:pt x="505" y="66"/>
                  <a:pt x="497" y="42"/>
                  <a:pt x="490" y="26"/>
                </a:cubicBezTo>
                <a:cubicBezTo>
                  <a:pt x="602" y="55"/>
                  <a:pt x="695" y="134"/>
                  <a:pt x="742" y="237"/>
                </a:cubicBezTo>
                <a:close/>
                <a:moveTo>
                  <a:pt x="119" y="480"/>
                </a:moveTo>
                <a:cubicBezTo>
                  <a:pt x="109" y="475"/>
                  <a:pt x="95" y="468"/>
                  <a:pt x="79" y="444"/>
                </a:cubicBezTo>
                <a:cubicBezTo>
                  <a:pt x="73" y="435"/>
                  <a:pt x="67" y="421"/>
                  <a:pt x="61" y="403"/>
                </a:cubicBezTo>
                <a:cubicBezTo>
                  <a:pt x="194" y="403"/>
                  <a:pt x="194" y="403"/>
                  <a:pt x="194" y="403"/>
                </a:cubicBezTo>
                <a:cubicBezTo>
                  <a:pt x="194" y="443"/>
                  <a:pt x="198" y="482"/>
                  <a:pt x="204" y="519"/>
                </a:cubicBezTo>
                <a:cubicBezTo>
                  <a:pt x="137" y="519"/>
                  <a:pt x="137" y="519"/>
                  <a:pt x="137" y="519"/>
                </a:cubicBezTo>
                <a:cubicBezTo>
                  <a:pt x="138" y="516"/>
                  <a:pt x="138" y="513"/>
                  <a:pt x="138" y="510"/>
                </a:cubicBezTo>
                <a:cubicBezTo>
                  <a:pt x="139" y="490"/>
                  <a:pt x="129" y="485"/>
                  <a:pt x="119" y="480"/>
                </a:cubicBezTo>
                <a:close/>
                <a:moveTo>
                  <a:pt x="273" y="112"/>
                </a:moveTo>
                <a:cubicBezTo>
                  <a:pt x="282" y="107"/>
                  <a:pt x="292" y="102"/>
                  <a:pt x="303" y="100"/>
                </a:cubicBezTo>
                <a:cubicBezTo>
                  <a:pt x="309" y="99"/>
                  <a:pt x="316" y="98"/>
                  <a:pt x="322" y="97"/>
                </a:cubicBezTo>
                <a:cubicBezTo>
                  <a:pt x="341" y="94"/>
                  <a:pt x="363" y="92"/>
                  <a:pt x="384" y="76"/>
                </a:cubicBezTo>
                <a:cubicBezTo>
                  <a:pt x="386" y="75"/>
                  <a:pt x="387" y="74"/>
                  <a:pt x="388" y="73"/>
                </a:cubicBezTo>
                <a:cubicBezTo>
                  <a:pt x="388" y="97"/>
                  <a:pt x="388" y="97"/>
                  <a:pt x="388" y="97"/>
                </a:cubicBezTo>
                <a:cubicBezTo>
                  <a:pt x="383" y="102"/>
                  <a:pt x="378" y="108"/>
                  <a:pt x="374" y="113"/>
                </a:cubicBezTo>
                <a:cubicBezTo>
                  <a:pt x="370" y="120"/>
                  <a:pt x="368" y="125"/>
                  <a:pt x="367" y="130"/>
                </a:cubicBezTo>
                <a:cubicBezTo>
                  <a:pt x="342" y="130"/>
                  <a:pt x="342" y="130"/>
                  <a:pt x="342" y="130"/>
                </a:cubicBezTo>
                <a:cubicBezTo>
                  <a:pt x="343" y="127"/>
                  <a:pt x="344" y="124"/>
                  <a:pt x="343" y="120"/>
                </a:cubicBezTo>
                <a:cubicBezTo>
                  <a:pt x="341" y="112"/>
                  <a:pt x="334" y="107"/>
                  <a:pt x="325" y="107"/>
                </a:cubicBezTo>
                <a:cubicBezTo>
                  <a:pt x="318" y="107"/>
                  <a:pt x="310" y="110"/>
                  <a:pt x="305" y="115"/>
                </a:cubicBezTo>
                <a:cubicBezTo>
                  <a:pt x="302" y="118"/>
                  <a:pt x="301" y="122"/>
                  <a:pt x="302" y="125"/>
                </a:cubicBezTo>
                <a:cubicBezTo>
                  <a:pt x="303" y="127"/>
                  <a:pt x="304" y="129"/>
                  <a:pt x="306" y="130"/>
                </a:cubicBezTo>
                <a:cubicBezTo>
                  <a:pt x="261" y="130"/>
                  <a:pt x="261" y="130"/>
                  <a:pt x="261" y="130"/>
                </a:cubicBezTo>
                <a:cubicBezTo>
                  <a:pt x="264" y="124"/>
                  <a:pt x="267" y="119"/>
                  <a:pt x="270" y="113"/>
                </a:cubicBezTo>
                <a:cubicBezTo>
                  <a:pt x="271" y="113"/>
                  <a:pt x="272" y="112"/>
                  <a:pt x="273" y="112"/>
                </a:cubicBezTo>
                <a:close/>
                <a:moveTo>
                  <a:pt x="440" y="48"/>
                </a:moveTo>
                <a:cubicBezTo>
                  <a:pt x="451" y="45"/>
                  <a:pt x="465" y="38"/>
                  <a:pt x="471" y="27"/>
                </a:cubicBezTo>
                <a:cubicBezTo>
                  <a:pt x="472" y="26"/>
                  <a:pt x="472" y="25"/>
                  <a:pt x="473" y="24"/>
                </a:cubicBezTo>
                <a:cubicBezTo>
                  <a:pt x="479" y="34"/>
                  <a:pt x="492" y="60"/>
                  <a:pt x="479" y="76"/>
                </a:cubicBezTo>
                <a:cubicBezTo>
                  <a:pt x="473" y="84"/>
                  <a:pt x="469" y="85"/>
                  <a:pt x="466" y="85"/>
                </a:cubicBezTo>
                <a:cubicBezTo>
                  <a:pt x="461" y="85"/>
                  <a:pt x="456" y="82"/>
                  <a:pt x="451" y="80"/>
                </a:cubicBezTo>
                <a:cubicBezTo>
                  <a:pt x="445" y="76"/>
                  <a:pt x="439" y="73"/>
                  <a:pt x="432" y="73"/>
                </a:cubicBezTo>
                <a:cubicBezTo>
                  <a:pt x="424" y="72"/>
                  <a:pt x="413" y="77"/>
                  <a:pt x="402" y="85"/>
                </a:cubicBezTo>
                <a:cubicBezTo>
                  <a:pt x="402" y="64"/>
                  <a:pt x="402" y="64"/>
                  <a:pt x="402" y="64"/>
                </a:cubicBezTo>
                <a:cubicBezTo>
                  <a:pt x="419" y="54"/>
                  <a:pt x="432" y="50"/>
                  <a:pt x="440" y="48"/>
                </a:cubicBezTo>
                <a:close/>
                <a:moveTo>
                  <a:pt x="322" y="122"/>
                </a:moveTo>
                <a:cubicBezTo>
                  <a:pt x="325" y="121"/>
                  <a:pt x="327" y="121"/>
                  <a:pt x="328" y="122"/>
                </a:cubicBezTo>
                <a:cubicBezTo>
                  <a:pt x="328" y="122"/>
                  <a:pt x="327" y="122"/>
                  <a:pt x="327" y="122"/>
                </a:cubicBezTo>
                <a:cubicBezTo>
                  <a:pt x="325" y="122"/>
                  <a:pt x="324" y="122"/>
                  <a:pt x="322" y="122"/>
                </a:cubicBezTo>
                <a:close/>
                <a:moveTo>
                  <a:pt x="368" y="144"/>
                </a:moveTo>
                <a:cubicBezTo>
                  <a:pt x="368" y="144"/>
                  <a:pt x="368" y="145"/>
                  <a:pt x="368" y="145"/>
                </a:cubicBezTo>
                <a:cubicBezTo>
                  <a:pt x="374" y="157"/>
                  <a:pt x="387" y="165"/>
                  <a:pt x="398" y="170"/>
                </a:cubicBezTo>
                <a:cubicBezTo>
                  <a:pt x="388" y="173"/>
                  <a:pt x="381" y="176"/>
                  <a:pt x="380" y="176"/>
                </a:cubicBezTo>
                <a:cubicBezTo>
                  <a:pt x="379" y="177"/>
                  <a:pt x="378" y="178"/>
                  <a:pt x="377" y="180"/>
                </a:cubicBezTo>
                <a:cubicBezTo>
                  <a:pt x="376" y="179"/>
                  <a:pt x="375" y="178"/>
                  <a:pt x="374" y="178"/>
                </a:cubicBezTo>
                <a:cubicBezTo>
                  <a:pt x="375" y="177"/>
                  <a:pt x="375" y="175"/>
                  <a:pt x="376" y="174"/>
                </a:cubicBezTo>
                <a:cubicBezTo>
                  <a:pt x="382" y="171"/>
                  <a:pt x="381" y="166"/>
                  <a:pt x="381" y="164"/>
                </a:cubicBezTo>
                <a:cubicBezTo>
                  <a:pt x="379" y="157"/>
                  <a:pt x="370" y="155"/>
                  <a:pt x="356" y="153"/>
                </a:cubicBezTo>
                <a:cubicBezTo>
                  <a:pt x="356" y="153"/>
                  <a:pt x="355" y="153"/>
                  <a:pt x="354" y="153"/>
                </a:cubicBezTo>
                <a:cubicBezTo>
                  <a:pt x="346" y="153"/>
                  <a:pt x="342" y="158"/>
                  <a:pt x="342" y="163"/>
                </a:cubicBezTo>
                <a:cubicBezTo>
                  <a:pt x="340" y="161"/>
                  <a:pt x="338" y="160"/>
                  <a:pt x="336" y="159"/>
                </a:cubicBezTo>
                <a:cubicBezTo>
                  <a:pt x="335" y="159"/>
                  <a:pt x="333" y="159"/>
                  <a:pt x="332" y="159"/>
                </a:cubicBezTo>
                <a:cubicBezTo>
                  <a:pt x="321" y="159"/>
                  <a:pt x="312" y="170"/>
                  <a:pt x="311" y="179"/>
                </a:cubicBezTo>
                <a:cubicBezTo>
                  <a:pt x="311" y="186"/>
                  <a:pt x="315" y="192"/>
                  <a:pt x="323" y="193"/>
                </a:cubicBezTo>
                <a:cubicBezTo>
                  <a:pt x="323" y="193"/>
                  <a:pt x="324" y="193"/>
                  <a:pt x="325" y="193"/>
                </a:cubicBezTo>
                <a:cubicBezTo>
                  <a:pt x="330" y="193"/>
                  <a:pt x="334" y="192"/>
                  <a:pt x="337" y="189"/>
                </a:cubicBezTo>
                <a:cubicBezTo>
                  <a:pt x="336" y="191"/>
                  <a:pt x="335" y="194"/>
                  <a:pt x="336" y="196"/>
                </a:cubicBezTo>
                <a:cubicBezTo>
                  <a:pt x="337" y="197"/>
                  <a:pt x="337" y="198"/>
                  <a:pt x="338" y="199"/>
                </a:cubicBezTo>
                <a:cubicBezTo>
                  <a:pt x="336" y="201"/>
                  <a:pt x="335" y="203"/>
                  <a:pt x="333" y="205"/>
                </a:cubicBezTo>
                <a:cubicBezTo>
                  <a:pt x="330" y="210"/>
                  <a:pt x="329" y="217"/>
                  <a:pt x="330" y="223"/>
                </a:cubicBezTo>
                <a:cubicBezTo>
                  <a:pt x="329" y="223"/>
                  <a:pt x="327" y="223"/>
                  <a:pt x="326" y="223"/>
                </a:cubicBezTo>
                <a:cubicBezTo>
                  <a:pt x="320" y="224"/>
                  <a:pt x="311" y="224"/>
                  <a:pt x="305" y="227"/>
                </a:cubicBezTo>
                <a:cubicBezTo>
                  <a:pt x="291" y="232"/>
                  <a:pt x="289" y="249"/>
                  <a:pt x="289" y="259"/>
                </a:cubicBezTo>
                <a:cubicBezTo>
                  <a:pt x="220" y="259"/>
                  <a:pt x="220" y="259"/>
                  <a:pt x="220" y="259"/>
                </a:cubicBezTo>
                <a:cubicBezTo>
                  <a:pt x="228" y="217"/>
                  <a:pt x="240" y="178"/>
                  <a:pt x="255" y="144"/>
                </a:cubicBezTo>
                <a:lnTo>
                  <a:pt x="368" y="144"/>
                </a:lnTo>
                <a:close/>
                <a:moveTo>
                  <a:pt x="346" y="175"/>
                </a:moveTo>
                <a:cubicBezTo>
                  <a:pt x="346" y="175"/>
                  <a:pt x="346" y="174"/>
                  <a:pt x="346" y="174"/>
                </a:cubicBezTo>
                <a:cubicBezTo>
                  <a:pt x="346" y="175"/>
                  <a:pt x="347" y="176"/>
                  <a:pt x="348" y="177"/>
                </a:cubicBezTo>
                <a:cubicBezTo>
                  <a:pt x="348" y="177"/>
                  <a:pt x="348" y="177"/>
                  <a:pt x="348" y="177"/>
                </a:cubicBezTo>
                <a:cubicBezTo>
                  <a:pt x="347" y="178"/>
                  <a:pt x="345" y="180"/>
                  <a:pt x="344" y="181"/>
                </a:cubicBezTo>
                <a:cubicBezTo>
                  <a:pt x="345" y="179"/>
                  <a:pt x="345" y="177"/>
                  <a:pt x="346" y="175"/>
                </a:cubicBezTo>
                <a:close/>
                <a:moveTo>
                  <a:pt x="363" y="169"/>
                </a:moveTo>
                <a:cubicBezTo>
                  <a:pt x="362" y="168"/>
                  <a:pt x="361" y="168"/>
                  <a:pt x="360" y="168"/>
                </a:cubicBezTo>
                <a:cubicBezTo>
                  <a:pt x="360" y="168"/>
                  <a:pt x="360" y="168"/>
                  <a:pt x="359" y="168"/>
                </a:cubicBezTo>
                <a:cubicBezTo>
                  <a:pt x="361" y="168"/>
                  <a:pt x="362" y="168"/>
                  <a:pt x="363" y="168"/>
                </a:cubicBezTo>
                <a:cubicBezTo>
                  <a:pt x="363" y="169"/>
                  <a:pt x="363" y="169"/>
                  <a:pt x="363" y="169"/>
                </a:cubicBezTo>
                <a:close/>
                <a:moveTo>
                  <a:pt x="361" y="184"/>
                </a:moveTo>
                <a:cubicBezTo>
                  <a:pt x="362" y="185"/>
                  <a:pt x="362" y="186"/>
                  <a:pt x="363" y="187"/>
                </a:cubicBezTo>
                <a:cubicBezTo>
                  <a:pt x="361" y="187"/>
                  <a:pt x="360" y="187"/>
                  <a:pt x="357" y="188"/>
                </a:cubicBezTo>
                <a:cubicBezTo>
                  <a:pt x="359" y="187"/>
                  <a:pt x="360" y="185"/>
                  <a:pt x="361" y="184"/>
                </a:cubicBezTo>
                <a:close/>
                <a:moveTo>
                  <a:pt x="332" y="173"/>
                </a:moveTo>
                <a:cubicBezTo>
                  <a:pt x="332" y="174"/>
                  <a:pt x="331" y="175"/>
                  <a:pt x="330" y="176"/>
                </a:cubicBezTo>
                <a:cubicBezTo>
                  <a:pt x="329" y="177"/>
                  <a:pt x="328" y="179"/>
                  <a:pt x="326" y="179"/>
                </a:cubicBezTo>
                <a:cubicBezTo>
                  <a:pt x="326" y="178"/>
                  <a:pt x="327" y="177"/>
                  <a:pt x="328" y="175"/>
                </a:cubicBezTo>
                <a:cubicBezTo>
                  <a:pt x="329" y="174"/>
                  <a:pt x="331" y="173"/>
                  <a:pt x="332" y="173"/>
                </a:cubicBezTo>
                <a:close/>
                <a:moveTo>
                  <a:pt x="297" y="273"/>
                </a:moveTo>
                <a:cubicBezTo>
                  <a:pt x="298" y="273"/>
                  <a:pt x="300" y="273"/>
                  <a:pt x="301" y="272"/>
                </a:cubicBezTo>
                <a:cubicBezTo>
                  <a:pt x="302" y="272"/>
                  <a:pt x="303" y="273"/>
                  <a:pt x="303" y="274"/>
                </a:cubicBezTo>
                <a:cubicBezTo>
                  <a:pt x="303" y="275"/>
                  <a:pt x="304" y="275"/>
                  <a:pt x="303" y="277"/>
                </a:cubicBezTo>
                <a:cubicBezTo>
                  <a:pt x="292" y="283"/>
                  <a:pt x="247" y="307"/>
                  <a:pt x="239" y="338"/>
                </a:cubicBezTo>
                <a:cubicBezTo>
                  <a:pt x="234" y="354"/>
                  <a:pt x="231" y="372"/>
                  <a:pt x="229" y="389"/>
                </a:cubicBezTo>
                <a:cubicBezTo>
                  <a:pt x="208" y="389"/>
                  <a:pt x="208" y="389"/>
                  <a:pt x="208" y="389"/>
                </a:cubicBezTo>
                <a:cubicBezTo>
                  <a:pt x="208" y="349"/>
                  <a:pt x="212" y="310"/>
                  <a:pt x="218" y="273"/>
                </a:cubicBezTo>
                <a:lnTo>
                  <a:pt x="297" y="273"/>
                </a:lnTo>
                <a:close/>
                <a:moveTo>
                  <a:pt x="208" y="403"/>
                </a:moveTo>
                <a:cubicBezTo>
                  <a:pt x="227" y="403"/>
                  <a:pt x="227" y="403"/>
                  <a:pt x="227" y="403"/>
                </a:cubicBezTo>
                <a:cubicBezTo>
                  <a:pt x="226" y="425"/>
                  <a:pt x="229" y="445"/>
                  <a:pt x="239" y="459"/>
                </a:cubicBezTo>
                <a:cubicBezTo>
                  <a:pt x="246" y="469"/>
                  <a:pt x="257" y="475"/>
                  <a:pt x="270" y="476"/>
                </a:cubicBezTo>
                <a:cubicBezTo>
                  <a:pt x="275" y="477"/>
                  <a:pt x="280" y="477"/>
                  <a:pt x="285" y="477"/>
                </a:cubicBezTo>
                <a:cubicBezTo>
                  <a:pt x="299" y="477"/>
                  <a:pt x="313" y="475"/>
                  <a:pt x="325" y="474"/>
                </a:cubicBezTo>
                <a:cubicBezTo>
                  <a:pt x="334" y="473"/>
                  <a:pt x="343" y="473"/>
                  <a:pt x="351" y="473"/>
                </a:cubicBezTo>
                <a:cubicBezTo>
                  <a:pt x="369" y="473"/>
                  <a:pt x="374" y="478"/>
                  <a:pt x="377" y="486"/>
                </a:cubicBezTo>
                <a:cubicBezTo>
                  <a:pt x="383" y="501"/>
                  <a:pt x="381" y="510"/>
                  <a:pt x="380" y="519"/>
                </a:cubicBezTo>
                <a:cubicBezTo>
                  <a:pt x="218" y="519"/>
                  <a:pt x="218" y="519"/>
                  <a:pt x="218" y="519"/>
                </a:cubicBezTo>
                <a:cubicBezTo>
                  <a:pt x="212" y="482"/>
                  <a:pt x="208" y="443"/>
                  <a:pt x="208" y="403"/>
                </a:cubicBezTo>
                <a:close/>
                <a:moveTo>
                  <a:pt x="402" y="567"/>
                </a:moveTo>
                <a:cubicBezTo>
                  <a:pt x="406" y="573"/>
                  <a:pt x="408" y="577"/>
                  <a:pt x="405" y="581"/>
                </a:cubicBezTo>
                <a:cubicBezTo>
                  <a:pt x="404" y="582"/>
                  <a:pt x="403" y="584"/>
                  <a:pt x="402" y="586"/>
                </a:cubicBezTo>
                <a:lnTo>
                  <a:pt x="402" y="567"/>
                </a:lnTo>
                <a:close/>
                <a:moveTo>
                  <a:pt x="402" y="623"/>
                </a:moveTo>
                <a:cubicBezTo>
                  <a:pt x="405" y="633"/>
                  <a:pt x="409" y="641"/>
                  <a:pt x="412" y="648"/>
                </a:cubicBezTo>
                <a:cubicBezTo>
                  <a:pt x="402" y="648"/>
                  <a:pt x="402" y="648"/>
                  <a:pt x="402" y="648"/>
                </a:cubicBezTo>
                <a:lnTo>
                  <a:pt x="402" y="623"/>
                </a:lnTo>
                <a:close/>
                <a:moveTo>
                  <a:pt x="423" y="165"/>
                </a:moveTo>
                <a:cubicBezTo>
                  <a:pt x="425" y="149"/>
                  <a:pt x="425" y="149"/>
                  <a:pt x="425" y="149"/>
                </a:cubicBezTo>
                <a:cubicBezTo>
                  <a:pt x="429" y="155"/>
                  <a:pt x="433" y="162"/>
                  <a:pt x="434" y="166"/>
                </a:cubicBezTo>
                <a:cubicBezTo>
                  <a:pt x="432" y="165"/>
                  <a:pt x="429" y="165"/>
                  <a:pt x="426" y="165"/>
                </a:cubicBezTo>
                <a:cubicBezTo>
                  <a:pt x="425" y="165"/>
                  <a:pt x="424" y="165"/>
                  <a:pt x="423" y="165"/>
                </a:cubicBezTo>
                <a:close/>
                <a:moveTo>
                  <a:pt x="204" y="273"/>
                </a:moveTo>
                <a:cubicBezTo>
                  <a:pt x="198" y="310"/>
                  <a:pt x="194" y="349"/>
                  <a:pt x="194" y="389"/>
                </a:cubicBezTo>
                <a:cubicBezTo>
                  <a:pt x="56" y="389"/>
                  <a:pt x="56" y="389"/>
                  <a:pt x="56" y="389"/>
                </a:cubicBezTo>
                <a:cubicBezTo>
                  <a:pt x="48" y="361"/>
                  <a:pt x="39" y="325"/>
                  <a:pt x="31" y="282"/>
                </a:cubicBezTo>
                <a:cubicBezTo>
                  <a:pt x="32" y="279"/>
                  <a:pt x="33" y="276"/>
                  <a:pt x="34" y="273"/>
                </a:cubicBezTo>
                <a:lnTo>
                  <a:pt x="204" y="273"/>
                </a:lnTo>
                <a:close/>
                <a:moveTo>
                  <a:pt x="134" y="533"/>
                </a:moveTo>
                <a:cubicBezTo>
                  <a:pt x="206" y="533"/>
                  <a:pt x="206" y="533"/>
                  <a:pt x="206" y="533"/>
                </a:cubicBezTo>
                <a:cubicBezTo>
                  <a:pt x="214" y="574"/>
                  <a:pt x="225" y="613"/>
                  <a:pt x="240" y="648"/>
                </a:cubicBezTo>
                <a:cubicBezTo>
                  <a:pt x="143" y="648"/>
                  <a:pt x="143" y="648"/>
                  <a:pt x="143" y="648"/>
                </a:cubicBezTo>
                <a:cubicBezTo>
                  <a:pt x="122" y="595"/>
                  <a:pt x="129" y="558"/>
                  <a:pt x="134" y="533"/>
                </a:cubicBezTo>
                <a:close/>
                <a:moveTo>
                  <a:pt x="220" y="533"/>
                </a:moveTo>
                <a:cubicBezTo>
                  <a:pt x="379" y="533"/>
                  <a:pt x="379" y="533"/>
                  <a:pt x="379" y="533"/>
                </a:cubicBezTo>
                <a:cubicBezTo>
                  <a:pt x="379" y="536"/>
                  <a:pt x="380" y="540"/>
                  <a:pt x="383" y="544"/>
                </a:cubicBezTo>
                <a:cubicBezTo>
                  <a:pt x="385" y="546"/>
                  <a:pt x="386" y="548"/>
                  <a:pt x="388" y="550"/>
                </a:cubicBezTo>
                <a:cubicBezTo>
                  <a:pt x="388" y="648"/>
                  <a:pt x="388" y="648"/>
                  <a:pt x="388" y="648"/>
                </a:cubicBezTo>
                <a:cubicBezTo>
                  <a:pt x="255" y="648"/>
                  <a:pt x="255" y="648"/>
                  <a:pt x="255" y="648"/>
                </a:cubicBezTo>
                <a:cubicBezTo>
                  <a:pt x="240" y="614"/>
                  <a:pt x="228" y="575"/>
                  <a:pt x="220" y="533"/>
                </a:cubicBezTo>
                <a:close/>
                <a:moveTo>
                  <a:pt x="388" y="662"/>
                </a:moveTo>
                <a:cubicBezTo>
                  <a:pt x="388" y="777"/>
                  <a:pt x="388" y="777"/>
                  <a:pt x="388" y="777"/>
                </a:cubicBezTo>
                <a:cubicBezTo>
                  <a:pt x="339" y="774"/>
                  <a:pt x="294" y="730"/>
                  <a:pt x="261" y="662"/>
                </a:cubicBezTo>
                <a:lnTo>
                  <a:pt x="388" y="662"/>
                </a:lnTo>
                <a:close/>
                <a:moveTo>
                  <a:pt x="402" y="662"/>
                </a:moveTo>
                <a:cubicBezTo>
                  <a:pt x="419" y="662"/>
                  <a:pt x="419" y="662"/>
                  <a:pt x="419" y="662"/>
                </a:cubicBezTo>
                <a:cubicBezTo>
                  <a:pt x="419" y="662"/>
                  <a:pt x="419" y="663"/>
                  <a:pt x="419" y="663"/>
                </a:cubicBezTo>
                <a:cubicBezTo>
                  <a:pt x="427" y="678"/>
                  <a:pt x="433" y="692"/>
                  <a:pt x="449" y="692"/>
                </a:cubicBezTo>
                <a:cubicBezTo>
                  <a:pt x="452" y="692"/>
                  <a:pt x="455" y="691"/>
                  <a:pt x="458" y="691"/>
                </a:cubicBezTo>
                <a:cubicBezTo>
                  <a:pt x="470" y="687"/>
                  <a:pt x="491" y="675"/>
                  <a:pt x="505" y="665"/>
                </a:cubicBezTo>
                <a:cubicBezTo>
                  <a:pt x="506" y="664"/>
                  <a:pt x="508" y="663"/>
                  <a:pt x="509" y="662"/>
                </a:cubicBezTo>
                <a:cubicBezTo>
                  <a:pt x="529" y="662"/>
                  <a:pt x="529" y="662"/>
                  <a:pt x="529" y="662"/>
                </a:cubicBezTo>
                <a:cubicBezTo>
                  <a:pt x="496" y="732"/>
                  <a:pt x="450" y="774"/>
                  <a:pt x="402" y="777"/>
                </a:cubicBezTo>
                <a:lnTo>
                  <a:pt x="402" y="662"/>
                </a:lnTo>
                <a:close/>
                <a:moveTo>
                  <a:pt x="528" y="648"/>
                </a:moveTo>
                <a:cubicBezTo>
                  <a:pt x="539" y="638"/>
                  <a:pt x="539" y="634"/>
                  <a:pt x="539" y="632"/>
                </a:cubicBezTo>
                <a:cubicBezTo>
                  <a:pt x="539" y="628"/>
                  <a:pt x="545" y="617"/>
                  <a:pt x="552" y="605"/>
                </a:cubicBezTo>
                <a:cubicBezTo>
                  <a:pt x="547" y="621"/>
                  <a:pt x="541" y="635"/>
                  <a:pt x="536" y="648"/>
                </a:cubicBezTo>
                <a:lnTo>
                  <a:pt x="528" y="648"/>
                </a:lnTo>
                <a:close/>
                <a:moveTo>
                  <a:pt x="570" y="592"/>
                </a:moveTo>
                <a:cubicBezTo>
                  <a:pt x="575" y="588"/>
                  <a:pt x="579" y="584"/>
                  <a:pt x="582" y="579"/>
                </a:cubicBezTo>
                <a:cubicBezTo>
                  <a:pt x="584" y="573"/>
                  <a:pt x="584" y="567"/>
                  <a:pt x="581" y="561"/>
                </a:cubicBezTo>
                <a:cubicBezTo>
                  <a:pt x="577" y="554"/>
                  <a:pt x="576" y="544"/>
                  <a:pt x="579" y="533"/>
                </a:cubicBezTo>
                <a:cubicBezTo>
                  <a:pt x="752" y="533"/>
                  <a:pt x="752" y="533"/>
                  <a:pt x="752" y="533"/>
                </a:cubicBezTo>
                <a:cubicBezTo>
                  <a:pt x="735" y="575"/>
                  <a:pt x="711" y="614"/>
                  <a:pt x="682" y="648"/>
                </a:cubicBezTo>
                <a:cubicBezTo>
                  <a:pt x="551" y="648"/>
                  <a:pt x="551" y="648"/>
                  <a:pt x="551" y="648"/>
                </a:cubicBezTo>
                <a:cubicBezTo>
                  <a:pt x="558" y="631"/>
                  <a:pt x="565" y="612"/>
                  <a:pt x="570" y="592"/>
                </a:cubicBezTo>
                <a:close/>
                <a:moveTo>
                  <a:pt x="175" y="708"/>
                </a:moveTo>
                <a:cubicBezTo>
                  <a:pt x="164" y="691"/>
                  <a:pt x="155" y="676"/>
                  <a:pt x="149" y="662"/>
                </a:cubicBezTo>
                <a:cubicBezTo>
                  <a:pt x="246" y="662"/>
                  <a:pt x="246" y="662"/>
                  <a:pt x="246" y="662"/>
                </a:cubicBezTo>
                <a:cubicBezTo>
                  <a:pt x="248" y="666"/>
                  <a:pt x="250" y="670"/>
                  <a:pt x="252" y="674"/>
                </a:cubicBezTo>
                <a:cubicBezTo>
                  <a:pt x="275" y="720"/>
                  <a:pt x="302" y="753"/>
                  <a:pt x="333" y="772"/>
                </a:cubicBezTo>
                <a:cubicBezTo>
                  <a:pt x="275" y="763"/>
                  <a:pt x="221" y="740"/>
                  <a:pt x="175" y="708"/>
                </a:cubicBezTo>
                <a:close/>
                <a:moveTo>
                  <a:pt x="457" y="773"/>
                </a:moveTo>
                <a:cubicBezTo>
                  <a:pt x="491" y="751"/>
                  <a:pt x="521" y="713"/>
                  <a:pt x="545" y="662"/>
                </a:cubicBezTo>
                <a:cubicBezTo>
                  <a:pt x="669" y="662"/>
                  <a:pt x="669" y="662"/>
                  <a:pt x="669" y="662"/>
                </a:cubicBezTo>
                <a:cubicBezTo>
                  <a:pt x="613" y="719"/>
                  <a:pt x="539" y="759"/>
                  <a:pt x="457" y="773"/>
                </a:cubicBezTo>
                <a:close/>
              </a:path>
            </a:pathLst>
          </a:custGeom>
          <a:solidFill>
            <a:srgbClr val="FFFFFF"/>
          </a:solidFill>
          <a:ln>
            <a:noFill/>
          </a:ln>
        </p:spPr>
        <p:txBody>
          <a:bodyPr vert="horz" wrap="square" lIns="137160" tIns="68580" rIns="137160" bIns="68580" numCol="1" anchor="t" anchorCtr="0" compatLnSpc="1">
            <a:prstTxWarp prst="textNoShape">
              <a:avLst/>
            </a:prstTxWarp>
          </a:bodyPr>
          <a:lstStyle/>
          <a:p>
            <a:endParaRPr lang="en-US">
              <a:latin typeface="Raleway ExtraBold" panose="020B0903030101060003" pitchFamily="34" charset="0"/>
            </a:endParaRPr>
          </a:p>
        </p:txBody>
      </p:sp>
      <p:sp>
        <p:nvSpPr>
          <p:cNvPr id="14" name="TextBox 13"/>
          <p:cNvSpPr txBox="1"/>
          <p:nvPr/>
        </p:nvSpPr>
        <p:spPr>
          <a:xfrm>
            <a:off x="2032677" y="1568609"/>
            <a:ext cx="14452600" cy="1199431"/>
          </a:xfrm>
          <a:prstGeom prst="rect">
            <a:avLst/>
          </a:prstGeom>
          <a:noFill/>
        </p:spPr>
        <p:txBody>
          <a:bodyPr wrap="square" rtlCol="0">
            <a:spAutoFit/>
          </a:bodyPr>
          <a:lstStyle/>
          <a:p>
            <a:pPr algn="ctr">
              <a:lnSpc>
                <a:spcPts val="2200"/>
              </a:lnSpc>
            </a:pPr>
            <a:r>
              <a:rPr lang="en-AU" sz="1600" b="1" dirty="0">
                <a:solidFill>
                  <a:schemeClr val="tx1">
                    <a:lumMod val="50000"/>
                    <a:lumOff val="50000"/>
                  </a:schemeClr>
                </a:solidFill>
                <a:latin typeface="Raleway" panose="020B0503030101060003" pitchFamily="34" charset="0"/>
                <a:ea typeface="Roboto Light" panose="02000000000000000000" pitchFamily="2" charset="0"/>
                <a:cs typeface="Open Sans Light" panose="020B0306030504020204" pitchFamily="34" charset="0"/>
              </a:rPr>
              <a:t>Example from Queensland Tertiary Admissions Centre Future Capability Dictionary: </a:t>
            </a:r>
          </a:p>
          <a:p>
            <a:pPr algn="ctr">
              <a:lnSpc>
                <a:spcPts val="2200"/>
              </a:lnSpc>
            </a:pPr>
            <a:r>
              <a:rPr lang="en-AU" sz="1600" dirty="0">
                <a:solidFill>
                  <a:schemeClr val="tx1">
                    <a:lumMod val="50000"/>
                    <a:lumOff val="50000"/>
                  </a:schemeClr>
                </a:solidFill>
                <a:latin typeface="Raleway Light" panose="020B0403030101060003" pitchFamily="34" charset="0"/>
                <a:ea typeface="Roboto Light" panose="02000000000000000000" pitchFamily="2" charset="0"/>
                <a:cs typeface="Open Sans Light" panose="020B0306030504020204" pitchFamily="34" charset="0"/>
              </a:rPr>
              <a:t>The capabilities underpinning the badging, verification and credentialing regime by partner universities spans three domains and 14 core capabilities required by future workers seeking employment. They have been isolated as part of a review of global research. They will be stress tested with clients in early 2019. The capabilities have also been mapped against higher education graduate learning outcome/ attribute frameworks.</a:t>
            </a:r>
          </a:p>
        </p:txBody>
      </p:sp>
      <p:pic>
        <p:nvPicPr>
          <p:cNvPr id="2050" name="Picture 2" descr="Image result for QTAC logo">
            <a:extLst>
              <a:ext uri="{FF2B5EF4-FFF2-40B4-BE49-F238E27FC236}">
                <a16:creationId xmlns:a16="http://schemas.microsoft.com/office/drawing/2014/main" id="{C5B04AAA-6E41-4238-B09B-609742ACB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3425" y="150869"/>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58C970-F390-411C-AF53-FA6D54499F73}"/>
              </a:ext>
            </a:extLst>
          </p:cNvPr>
          <p:cNvSpPr txBox="1"/>
          <p:nvPr/>
        </p:nvSpPr>
        <p:spPr>
          <a:xfrm>
            <a:off x="5276599" y="9255524"/>
            <a:ext cx="8158003" cy="369332"/>
          </a:xfrm>
          <a:prstGeom prst="rect">
            <a:avLst/>
          </a:prstGeom>
          <a:noFill/>
        </p:spPr>
        <p:txBody>
          <a:bodyPr wrap="none" rtlCol="0">
            <a:spAutoFit/>
          </a:bodyPr>
          <a:lstStyle/>
          <a:p>
            <a:r>
              <a:rPr lang="en-AU" dirty="0">
                <a:latin typeface="Montserrat" panose="02000505000000020004" pitchFamily="2" charset="0"/>
              </a:rPr>
              <a:t>Draft prior to final national Industry Validation January-March 2019</a:t>
            </a:r>
          </a:p>
        </p:txBody>
      </p:sp>
    </p:spTree>
    <p:extLst>
      <p:ext uri="{BB962C8B-B14F-4D97-AF65-F5344CB8AC3E}">
        <p14:creationId xmlns:p14="http://schemas.microsoft.com/office/powerpoint/2010/main" val="254865071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95CA-3D5F-4296-9756-9ABC0F334D45}"/>
              </a:ext>
            </a:extLst>
          </p:cNvPr>
          <p:cNvSpPr>
            <a:spLocks noGrp="1"/>
          </p:cNvSpPr>
          <p:nvPr>
            <p:ph type="title" idx="4294967295"/>
          </p:nvPr>
        </p:nvSpPr>
        <p:spPr>
          <a:xfrm>
            <a:off x="10429221" y="592642"/>
            <a:ext cx="7487955" cy="1989137"/>
          </a:xfrm>
          <a:prstGeom prst="rect">
            <a:avLst/>
          </a:prstGeom>
        </p:spPr>
        <p:txBody>
          <a:bodyPr/>
          <a:lstStyle/>
          <a:p>
            <a:r>
              <a:rPr lang="en-AU" sz="5400" dirty="0">
                <a:latin typeface="Montserrat" panose="02000505000000020004" pitchFamily="2" charset="0"/>
              </a:rPr>
              <a:t>Message to ACODE members</a:t>
            </a:r>
          </a:p>
        </p:txBody>
      </p:sp>
      <p:sp>
        <p:nvSpPr>
          <p:cNvPr id="5" name="TextBox 4">
            <a:extLst>
              <a:ext uri="{FF2B5EF4-FFF2-40B4-BE49-F238E27FC236}">
                <a16:creationId xmlns:a16="http://schemas.microsoft.com/office/drawing/2014/main" id="{480088EC-CA02-4DE7-8B3F-42477ED74B4C}"/>
              </a:ext>
            </a:extLst>
          </p:cNvPr>
          <p:cNvSpPr txBox="1"/>
          <p:nvPr/>
        </p:nvSpPr>
        <p:spPr>
          <a:xfrm>
            <a:off x="10429221" y="3066802"/>
            <a:ext cx="6068723" cy="4893647"/>
          </a:xfrm>
          <a:prstGeom prst="rect">
            <a:avLst/>
          </a:prstGeom>
          <a:noFill/>
        </p:spPr>
        <p:txBody>
          <a:bodyPr wrap="square" rtlCol="0">
            <a:spAutoFit/>
          </a:bodyPr>
          <a:lstStyle/>
          <a:p>
            <a:r>
              <a:rPr lang="en-US" sz="2400" b="1"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INSIGHT ONE</a:t>
            </a:r>
          </a:p>
          <a:p>
            <a:r>
              <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Look beyond disciplines tied to current jobs to the capabilities required in the future workplace.</a:t>
            </a:r>
          </a:p>
          <a:p>
            <a:endPar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endParaRPr>
          </a:p>
          <a:p>
            <a:r>
              <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Demand for future skills spans all occupations, industries and locations globally.</a:t>
            </a:r>
          </a:p>
          <a:p>
            <a:endPar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endParaRPr>
          </a:p>
          <a:p>
            <a:r>
              <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Serving these needs can form the basis for guiding institutional efforts to create innovative, flexible and relevant courses or curriculum.</a:t>
            </a:r>
            <a:endParaRPr lang="ru-RU" sz="2400" dirty="0">
              <a:solidFill>
                <a:schemeClr val="tx1">
                  <a:lumMod val="65000"/>
                  <a:lumOff val="35000"/>
                </a:schemeClr>
              </a:solidFill>
              <a:latin typeface="Roboto Light" panose="02000000000000000000" pitchFamily="2" charset="0"/>
              <a:ea typeface="Roboto Light" panose="02000000000000000000" pitchFamily="2" charset="0"/>
              <a:cs typeface="Gotham Light" pitchFamily="50" charset="0"/>
            </a:endParaRPr>
          </a:p>
        </p:txBody>
      </p:sp>
      <p:pic>
        <p:nvPicPr>
          <p:cNvPr id="26" name="Picture Placeholder 25">
            <a:extLst>
              <a:ext uri="{FF2B5EF4-FFF2-40B4-BE49-F238E27FC236}">
                <a16:creationId xmlns:a16="http://schemas.microsoft.com/office/drawing/2014/main" id="{D5FD2D08-2485-438D-AC1F-CDEB9BC10B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199" b="11199"/>
          <a:stretch>
            <a:fillRect/>
          </a:stretch>
        </p:blipFill>
        <p:spPr/>
      </p:pic>
    </p:spTree>
    <p:extLst>
      <p:ext uri="{BB962C8B-B14F-4D97-AF65-F5344CB8AC3E}">
        <p14:creationId xmlns:p14="http://schemas.microsoft.com/office/powerpoint/2010/main" val="93213931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 y="0"/>
            <a:ext cx="18288001" cy="10288592"/>
            <a:chOff x="508001" y="-1"/>
            <a:chExt cx="18288001" cy="10288592"/>
          </a:xfrm>
        </p:grpSpPr>
        <p:sp>
          <p:nvSpPr>
            <p:cNvPr id="15" name="Прямоугольник 14"/>
            <p:cNvSpPr/>
            <p:nvPr/>
          </p:nvSpPr>
          <p:spPr>
            <a:xfrm>
              <a:off x="508001" y="0"/>
              <a:ext cx="18288000" cy="10288588"/>
            </a:xfrm>
            <a:prstGeom prst="rect">
              <a:avLst/>
            </a:prstGeom>
            <a:solidFill>
              <a:srgbClr val="232B36">
                <a:alpha val="8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Группа 1"/>
            <p:cNvGrpSpPr/>
            <p:nvPr/>
          </p:nvGrpSpPr>
          <p:grpSpPr>
            <a:xfrm>
              <a:off x="508001" y="-1"/>
              <a:ext cx="18288001" cy="10288592"/>
              <a:chOff x="1" y="-1"/>
              <a:chExt cx="18288001" cy="10288592"/>
            </a:xfrm>
          </p:grpSpPr>
          <p:sp>
            <p:nvSpPr>
              <p:cNvPr id="11" name="Полилиния 10"/>
              <p:cNvSpPr/>
              <p:nvPr/>
            </p:nvSpPr>
            <p:spPr>
              <a:xfrm>
                <a:off x="1" y="-1"/>
                <a:ext cx="11105602" cy="10288589"/>
              </a:xfrm>
              <a:custGeom>
                <a:avLst/>
                <a:gdLst>
                  <a:gd name="connsiteX0" fmla="*/ 1 w 11105602"/>
                  <a:gd name="connsiteY0" fmla="*/ 0 h 10288589"/>
                  <a:gd name="connsiteX1" fmla="*/ 610374 w 11105602"/>
                  <a:gd name="connsiteY1" fmla="*/ 0 h 10288589"/>
                  <a:gd name="connsiteX2" fmla="*/ 11105602 w 11105602"/>
                  <a:gd name="connsiteY2" fmla="*/ 6204650 h 10288589"/>
                  <a:gd name="connsiteX3" fmla="*/ 8691228 w 11105602"/>
                  <a:gd name="connsiteY3" fmla="*/ 10288589 h 10288589"/>
                  <a:gd name="connsiteX4" fmla="*/ 0 w 11105602"/>
                  <a:gd name="connsiteY4" fmla="*/ 10288589 h 102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5602" h="10288589">
                    <a:moveTo>
                      <a:pt x="1" y="0"/>
                    </a:moveTo>
                    <a:lnTo>
                      <a:pt x="610374" y="0"/>
                    </a:lnTo>
                    <a:lnTo>
                      <a:pt x="11105602" y="6204650"/>
                    </a:lnTo>
                    <a:lnTo>
                      <a:pt x="8691228" y="10288589"/>
                    </a:lnTo>
                    <a:lnTo>
                      <a:pt x="0" y="10288589"/>
                    </a:lnTo>
                    <a:close/>
                  </a:path>
                </a:pathLst>
              </a:custGeom>
              <a:gradFill>
                <a:gsLst>
                  <a:gs pos="0">
                    <a:schemeClr val="accent4">
                      <a:alpha val="76000"/>
                    </a:schemeClr>
                  </a:gs>
                  <a:gs pos="100000">
                    <a:schemeClr val="accent3">
                      <a:alpha val="58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Полилиния 16"/>
              <p:cNvSpPr/>
              <p:nvPr/>
            </p:nvSpPr>
            <p:spPr>
              <a:xfrm>
                <a:off x="610375" y="2"/>
                <a:ext cx="14211637" cy="10288587"/>
              </a:xfrm>
              <a:custGeom>
                <a:avLst/>
                <a:gdLst>
                  <a:gd name="connsiteX0" fmla="*/ 0 w 14211637"/>
                  <a:gd name="connsiteY0" fmla="*/ 0 h 10288587"/>
                  <a:gd name="connsiteX1" fmla="*/ 5331513 w 14211637"/>
                  <a:gd name="connsiteY1" fmla="*/ 0 h 10288587"/>
                  <a:gd name="connsiteX2" fmla="*/ 14211637 w 14211637"/>
                  <a:gd name="connsiteY2" fmla="*/ 5249820 h 10288587"/>
                  <a:gd name="connsiteX3" fmla="*/ 11232780 w 14211637"/>
                  <a:gd name="connsiteY3" fmla="*/ 10288587 h 10288587"/>
                  <a:gd name="connsiteX4" fmla="*/ 8080856 w 14211637"/>
                  <a:gd name="connsiteY4" fmla="*/ 10288587 h 10288587"/>
                  <a:gd name="connsiteX5" fmla="*/ 10495230 w 14211637"/>
                  <a:gd name="connsiteY5" fmla="*/ 6204648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637" h="10288587">
                    <a:moveTo>
                      <a:pt x="0" y="0"/>
                    </a:moveTo>
                    <a:lnTo>
                      <a:pt x="5331513" y="0"/>
                    </a:lnTo>
                    <a:lnTo>
                      <a:pt x="14211637" y="5249820"/>
                    </a:lnTo>
                    <a:lnTo>
                      <a:pt x="11232780" y="10288587"/>
                    </a:lnTo>
                    <a:lnTo>
                      <a:pt x="8080856" y="10288587"/>
                    </a:lnTo>
                    <a:lnTo>
                      <a:pt x="10495230" y="6204648"/>
                    </a:lnTo>
                    <a:close/>
                  </a:path>
                </a:pathLst>
              </a:custGeom>
              <a:gradFill>
                <a:gsLst>
                  <a:gs pos="0">
                    <a:schemeClr val="accent4">
                      <a:alpha val="78000"/>
                    </a:schemeClr>
                  </a:gs>
                  <a:gs pos="100000">
                    <a:schemeClr val="accent3">
                      <a:alpha val="58000"/>
                    </a:schemeClr>
                  </a:gs>
                </a:gsLst>
                <a:lin ang="9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Полилиния 17"/>
              <p:cNvSpPr/>
              <p:nvPr/>
            </p:nvSpPr>
            <p:spPr>
              <a:xfrm>
                <a:off x="5941890" y="4"/>
                <a:ext cx="12346112" cy="10288584"/>
              </a:xfrm>
              <a:custGeom>
                <a:avLst/>
                <a:gdLst>
                  <a:gd name="connsiteX0" fmla="*/ 0 w 12346112"/>
                  <a:gd name="connsiteY0" fmla="*/ 0 h 10288584"/>
                  <a:gd name="connsiteX1" fmla="*/ 5921420 w 12346112"/>
                  <a:gd name="connsiteY1" fmla="*/ 0 h 10288584"/>
                  <a:gd name="connsiteX2" fmla="*/ 12346112 w 12346112"/>
                  <a:gd name="connsiteY2" fmla="*/ 3798198 h 10288584"/>
                  <a:gd name="connsiteX3" fmla="*/ 12346112 w 12346112"/>
                  <a:gd name="connsiteY3" fmla="*/ 5308484 h 10288584"/>
                  <a:gd name="connsiteX4" fmla="*/ 9401938 w 12346112"/>
                  <a:gd name="connsiteY4" fmla="*/ 10288584 h 10288584"/>
                  <a:gd name="connsiteX5" fmla="*/ 5901269 w 12346112"/>
                  <a:gd name="connsiteY5" fmla="*/ 10288584 h 10288584"/>
                  <a:gd name="connsiteX6" fmla="*/ 8880124 w 12346112"/>
                  <a:gd name="connsiteY6" fmla="*/ 5249821 h 1028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6112" h="10288584">
                    <a:moveTo>
                      <a:pt x="0" y="0"/>
                    </a:moveTo>
                    <a:lnTo>
                      <a:pt x="5921420" y="0"/>
                    </a:lnTo>
                    <a:lnTo>
                      <a:pt x="12346112" y="3798198"/>
                    </a:lnTo>
                    <a:lnTo>
                      <a:pt x="12346112" y="5308484"/>
                    </a:lnTo>
                    <a:lnTo>
                      <a:pt x="9401938" y="10288584"/>
                    </a:lnTo>
                    <a:lnTo>
                      <a:pt x="5901269" y="10288584"/>
                    </a:lnTo>
                    <a:lnTo>
                      <a:pt x="8880124" y="5249821"/>
                    </a:lnTo>
                    <a:close/>
                  </a:path>
                </a:pathLst>
              </a:custGeom>
              <a:gradFill>
                <a:gsLst>
                  <a:gs pos="0">
                    <a:schemeClr val="accent4">
                      <a:alpha val="76000"/>
                    </a:schemeClr>
                  </a:gs>
                  <a:gs pos="100000">
                    <a:schemeClr val="accent3">
                      <a:alpha val="58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Полилиния 18"/>
              <p:cNvSpPr/>
              <p:nvPr/>
            </p:nvSpPr>
            <p:spPr>
              <a:xfrm>
                <a:off x="610372" y="4"/>
                <a:ext cx="17677628" cy="10288587"/>
              </a:xfrm>
              <a:custGeom>
                <a:avLst/>
                <a:gdLst>
                  <a:gd name="connsiteX0" fmla="*/ 17677626 w 17677628"/>
                  <a:gd name="connsiteY0" fmla="*/ 5308489 h 10288587"/>
                  <a:gd name="connsiteX1" fmla="*/ 17677628 w 17677628"/>
                  <a:gd name="connsiteY1" fmla="*/ 10288587 h 10288587"/>
                  <a:gd name="connsiteX2" fmla="*/ 14733454 w 17677628"/>
                  <a:gd name="connsiteY2" fmla="*/ 10288587 h 10288587"/>
                  <a:gd name="connsiteX3" fmla="*/ 17677628 w 17677628"/>
                  <a:gd name="connsiteY3" fmla="*/ 1 h 10288587"/>
                  <a:gd name="connsiteX4" fmla="*/ 17677626 w 17677628"/>
                  <a:gd name="connsiteY4" fmla="*/ 3798200 h 10288587"/>
                  <a:gd name="connsiteX5" fmla="*/ 11252933 w 17677628"/>
                  <a:gd name="connsiteY5" fmla="*/ 2 h 10288587"/>
                  <a:gd name="connsiteX6" fmla="*/ 0 w 17677628"/>
                  <a:gd name="connsiteY6" fmla="*/ 0 h 10288587"/>
                  <a:gd name="connsiteX7" fmla="*/ 2 w 17677628"/>
                  <a:gd name="connsiteY7" fmla="*/ 1 h 10288587"/>
                  <a:gd name="connsiteX8" fmla="*/ 10495233 w 17677628"/>
                  <a:gd name="connsiteY8" fmla="*/ 6204650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7628" h="10288587">
                    <a:moveTo>
                      <a:pt x="17677626" y="5308489"/>
                    </a:moveTo>
                    <a:lnTo>
                      <a:pt x="17677628" y="10288587"/>
                    </a:lnTo>
                    <a:lnTo>
                      <a:pt x="14733454" y="10288587"/>
                    </a:lnTo>
                    <a:close/>
                    <a:moveTo>
                      <a:pt x="17677628" y="1"/>
                    </a:moveTo>
                    <a:lnTo>
                      <a:pt x="17677626" y="3798200"/>
                    </a:lnTo>
                    <a:lnTo>
                      <a:pt x="11252933" y="2"/>
                    </a:lnTo>
                    <a:close/>
                    <a:moveTo>
                      <a:pt x="0" y="0"/>
                    </a:moveTo>
                    <a:lnTo>
                      <a:pt x="2" y="1"/>
                    </a:lnTo>
                    <a:lnTo>
                      <a:pt x="10495233" y="6204650"/>
                    </a:lnTo>
                    <a:close/>
                  </a:path>
                </a:pathLst>
              </a:custGeom>
              <a:gradFill>
                <a:gsLst>
                  <a:gs pos="0">
                    <a:schemeClr val="accent4">
                      <a:alpha val="78000"/>
                    </a:schemeClr>
                  </a:gs>
                  <a:gs pos="100000">
                    <a:schemeClr val="accent3">
                      <a:alpha val="58000"/>
                    </a:schemeClr>
                  </a:gs>
                </a:gsLst>
                <a:lin ang="9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Picture Placeholder 5"/>
          <p:cNvSpPr>
            <a:spLocks noGrp="1"/>
          </p:cNvSpPr>
          <p:nvPr>
            <p:ph type="pic" sz="quarter" idx="10"/>
          </p:nvPr>
        </p:nvSpPr>
        <p:spPr>
          <a:xfrm>
            <a:off x="-2" y="1"/>
            <a:ext cx="18288000" cy="10288588"/>
          </a:xfrm>
        </p:spPr>
      </p:sp>
      <p:sp>
        <p:nvSpPr>
          <p:cNvPr id="24" name="TextBox 23"/>
          <p:cNvSpPr txBox="1"/>
          <p:nvPr/>
        </p:nvSpPr>
        <p:spPr>
          <a:xfrm>
            <a:off x="882267" y="5977573"/>
            <a:ext cx="12518937" cy="1754326"/>
          </a:xfrm>
          <a:prstGeom prst="rect">
            <a:avLst/>
          </a:prstGeom>
          <a:noFill/>
        </p:spPr>
        <p:txBody>
          <a:bodyPr wrap="square" rtlCol="0">
            <a:spAutoFit/>
          </a:bodyPr>
          <a:lstStyle/>
          <a:p>
            <a: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t>2.  Using technology to enhance</a:t>
            </a:r>
            <a:b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br>
            <a: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t>     authentic learning and assessment</a:t>
            </a:r>
            <a:endParaRPr lang="ru-RU"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endParaRPr>
          </a:p>
        </p:txBody>
      </p:sp>
      <p:sp>
        <p:nvSpPr>
          <p:cNvPr id="12" name="Freeform 33">
            <a:hlinkClick r:id="rId2" action="ppaction://hlinksldjump"/>
            <a:extLst>
              <a:ext uri="{FF2B5EF4-FFF2-40B4-BE49-F238E27FC236}">
                <a16:creationId xmlns:a16="http://schemas.microsoft.com/office/drawing/2014/main" id="{407109AA-614F-43B5-8AED-24D4D4299A8F}"/>
              </a:ext>
            </a:extLst>
          </p:cNvPr>
          <p:cNvSpPr>
            <a:spLocks noEditPoints="1"/>
          </p:cNvSpPr>
          <p:nvPr/>
        </p:nvSpPr>
        <p:spPr bwMode="auto">
          <a:xfrm>
            <a:off x="16452685" y="324750"/>
            <a:ext cx="683420" cy="685800"/>
          </a:xfrm>
          <a:custGeom>
            <a:avLst/>
            <a:gdLst>
              <a:gd name="T0" fmla="*/ 185 w 186"/>
              <a:gd name="T1" fmla="*/ 86 h 187"/>
              <a:gd name="T2" fmla="*/ 157 w 186"/>
              <a:gd name="T3" fmla="*/ 60 h 187"/>
              <a:gd name="T4" fmla="*/ 157 w 186"/>
              <a:gd name="T5" fmla="*/ 18 h 187"/>
              <a:gd name="T6" fmla="*/ 125 w 186"/>
              <a:gd name="T7" fmla="*/ 18 h 187"/>
              <a:gd name="T8" fmla="*/ 125 w 186"/>
              <a:gd name="T9" fmla="*/ 30 h 187"/>
              <a:gd name="T10" fmla="*/ 93 w 186"/>
              <a:gd name="T11" fmla="*/ 0 h 187"/>
              <a:gd name="T12" fmla="*/ 1 w 186"/>
              <a:gd name="T13" fmla="*/ 86 h 187"/>
              <a:gd name="T14" fmla="*/ 1 w 186"/>
              <a:gd name="T15" fmla="*/ 90 h 187"/>
              <a:gd name="T16" fmla="*/ 5 w 186"/>
              <a:gd name="T17" fmla="*/ 90 h 187"/>
              <a:gd name="T18" fmla="*/ 16 w 186"/>
              <a:gd name="T19" fmla="*/ 80 h 187"/>
              <a:gd name="T20" fmla="*/ 16 w 186"/>
              <a:gd name="T21" fmla="*/ 187 h 187"/>
              <a:gd name="T22" fmla="*/ 170 w 186"/>
              <a:gd name="T23" fmla="*/ 187 h 187"/>
              <a:gd name="T24" fmla="*/ 170 w 186"/>
              <a:gd name="T25" fmla="*/ 80 h 187"/>
              <a:gd name="T26" fmla="*/ 180 w 186"/>
              <a:gd name="T27" fmla="*/ 90 h 187"/>
              <a:gd name="T28" fmla="*/ 182 w 186"/>
              <a:gd name="T29" fmla="*/ 91 h 187"/>
              <a:gd name="T30" fmla="*/ 185 w 186"/>
              <a:gd name="T31" fmla="*/ 90 h 187"/>
              <a:gd name="T32" fmla="*/ 185 w 186"/>
              <a:gd name="T33" fmla="*/ 86 h 187"/>
              <a:gd name="T34" fmla="*/ 131 w 186"/>
              <a:gd name="T35" fmla="*/ 24 h 187"/>
              <a:gd name="T36" fmla="*/ 150 w 186"/>
              <a:gd name="T37" fmla="*/ 24 h 187"/>
              <a:gd name="T38" fmla="*/ 150 w 186"/>
              <a:gd name="T39" fmla="*/ 54 h 187"/>
              <a:gd name="T40" fmla="*/ 131 w 186"/>
              <a:gd name="T41" fmla="*/ 36 h 187"/>
              <a:gd name="T42" fmla="*/ 131 w 186"/>
              <a:gd name="T43" fmla="*/ 24 h 187"/>
              <a:gd name="T44" fmla="*/ 74 w 186"/>
              <a:gd name="T45" fmla="*/ 181 h 187"/>
              <a:gd name="T46" fmla="*/ 74 w 186"/>
              <a:gd name="T47" fmla="*/ 113 h 187"/>
              <a:gd name="T48" fmla="*/ 77 w 186"/>
              <a:gd name="T49" fmla="*/ 110 h 187"/>
              <a:gd name="T50" fmla="*/ 109 w 186"/>
              <a:gd name="T51" fmla="*/ 110 h 187"/>
              <a:gd name="T52" fmla="*/ 112 w 186"/>
              <a:gd name="T53" fmla="*/ 113 h 187"/>
              <a:gd name="T54" fmla="*/ 112 w 186"/>
              <a:gd name="T55" fmla="*/ 181 h 187"/>
              <a:gd name="T56" fmla="*/ 74 w 186"/>
              <a:gd name="T57" fmla="*/ 181 h 187"/>
              <a:gd name="T58" fmla="*/ 163 w 186"/>
              <a:gd name="T59" fmla="*/ 181 h 187"/>
              <a:gd name="T60" fmla="*/ 118 w 186"/>
              <a:gd name="T61" fmla="*/ 181 h 187"/>
              <a:gd name="T62" fmla="*/ 118 w 186"/>
              <a:gd name="T63" fmla="*/ 113 h 187"/>
              <a:gd name="T64" fmla="*/ 109 w 186"/>
              <a:gd name="T65" fmla="*/ 104 h 187"/>
              <a:gd name="T66" fmla="*/ 77 w 186"/>
              <a:gd name="T67" fmla="*/ 104 h 187"/>
              <a:gd name="T68" fmla="*/ 67 w 186"/>
              <a:gd name="T69" fmla="*/ 113 h 187"/>
              <a:gd name="T70" fmla="*/ 67 w 186"/>
              <a:gd name="T71" fmla="*/ 181 h 187"/>
              <a:gd name="T72" fmla="*/ 22 w 186"/>
              <a:gd name="T73" fmla="*/ 181 h 187"/>
              <a:gd name="T74" fmla="*/ 22 w 186"/>
              <a:gd name="T75" fmla="*/ 75 h 187"/>
              <a:gd name="T76" fmla="*/ 93 w 186"/>
              <a:gd name="T77" fmla="*/ 9 h 187"/>
              <a:gd name="T78" fmla="*/ 139 w 186"/>
              <a:gd name="T79" fmla="*/ 52 h 187"/>
              <a:gd name="T80" fmla="*/ 157 w 186"/>
              <a:gd name="T81" fmla="*/ 69 h 187"/>
              <a:gd name="T82" fmla="*/ 163 w 186"/>
              <a:gd name="T83" fmla="*/ 75 h 187"/>
              <a:gd name="T84" fmla="*/ 163 w 186"/>
              <a:gd name="T85" fmla="*/ 181 h 187"/>
              <a:gd name="T86" fmla="*/ 163 w 186"/>
              <a:gd name="T87" fmla="*/ 181 h 187"/>
              <a:gd name="T88" fmla="*/ 163 w 186"/>
              <a:gd name="T89" fmla="*/ 18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 h="187">
                <a:moveTo>
                  <a:pt x="185" y="86"/>
                </a:moveTo>
                <a:cubicBezTo>
                  <a:pt x="157" y="60"/>
                  <a:pt x="157" y="60"/>
                  <a:pt x="157" y="60"/>
                </a:cubicBezTo>
                <a:cubicBezTo>
                  <a:pt x="157" y="18"/>
                  <a:pt x="157" y="18"/>
                  <a:pt x="157" y="18"/>
                </a:cubicBezTo>
                <a:cubicBezTo>
                  <a:pt x="125" y="18"/>
                  <a:pt x="125" y="18"/>
                  <a:pt x="125" y="18"/>
                </a:cubicBezTo>
                <a:cubicBezTo>
                  <a:pt x="125" y="30"/>
                  <a:pt x="125" y="30"/>
                  <a:pt x="125" y="30"/>
                </a:cubicBezTo>
                <a:cubicBezTo>
                  <a:pt x="93" y="0"/>
                  <a:pt x="93" y="0"/>
                  <a:pt x="93" y="0"/>
                </a:cubicBezTo>
                <a:cubicBezTo>
                  <a:pt x="1" y="86"/>
                  <a:pt x="1" y="86"/>
                  <a:pt x="1" y="86"/>
                </a:cubicBezTo>
                <a:cubicBezTo>
                  <a:pt x="0" y="87"/>
                  <a:pt x="0" y="89"/>
                  <a:pt x="1" y="90"/>
                </a:cubicBezTo>
                <a:cubicBezTo>
                  <a:pt x="2" y="91"/>
                  <a:pt x="4" y="92"/>
                  <a:pt x="5" y="90"/>
                </a:cubicBezTo>
                <a:cubicBezTo>
                  <a:pt x="16" y="80"/>
                  <a:pt x="16" y="80"/>
                  <a:pt x="16" y="80"/>
                </a:cubicBezTo>
                <a:cubicBezTo>
                  <a:pt x="16" y="187"/>
                  <a:pt x="16" y="187"/>
                  <a:pt x="16" y="187"/>
                </a:cubicBezTo>
                <a:cubicBezTo>
                  <a:pt x="170" y="187"/>
                  <a:pt x="170" y="187"/>
                  <a:pt x="170" y="187"/>
                </a:cubicBezTo>
                <a:cubicBezTo>
                  <a:pt x="170" y="80"/>
                  <a:pt x="170" y="80"/>
                  <a:pt x="170" y="80"/>
                </a:cubicBezTo>
                <a:cubicBezTo>
                  <a:pt x="180" y="90"/>
                  <a:pt x="180" y="90"/>
                  <a:pt x="180" y="90"/>
                </a:cubicBezTo>
                <a:cubicBezTo>
                  <a:pt x="181" y="91"/>
                  <a:pt x="182" y="91"/>
                  <a:pt x="182" y="91"/>
                </a:cubicBezTo>
                <a:cubicBezTo>
                  <a:pt x="183" y="91"/>
                  <a:pt x="184" y="91"/>
                  <a:pt x="185" y="90"/>
                </a:cubicBezTo>
                <a:cubicBezTo>
                  <a:pt x="186" y="89"/>
                  <a:pt x="186" y="87"/>
                  <a:pt x="185" y="86"/>
                </a:cubicBezTo>
                <a:close/>
                <a:moveTo>
                  <a:pt x="131" y="24"/>
                </a:moveTo>
                <a:cubicBezTo>
                  <a:pt x="150" y="24"/>
                  <a:pt x="150" y="24"/>
                  <a:pt x="150" y="24"/>
                </a:cubicBezTo>
                <a:cubicBezTo>
                  <a:pt x="150" y="54"/>
                  <a:pt x="150" y="54"/>
                  <a:pt x="150" y="54"/>
                </a:cubicBezTo>
                <a:cubicBezTo>
                  <a:pt x="131" y="36"/>
                  <a:pt x="131" y="36"/>
                  <a:pt x="131" y="36"/>
                </a:cubicBezTo>
                <a:lnTo>
                  <a:pt x="131" y="24"/>
                </a:lnTo>
                <a:close/>
                <a:moveTo>
                  <a:pt x="74" y="181"/>
                </a:moveTo>
                <a:cubicBezTo>
                  <a:pt x="74" y="113"/>
                  <a:pt x="74" y="113"/>
                  <a:pt x="74" y="113"/>
                </a:cubicBezTo>
                <a:cubicBezTo>
                  <a:pt x="74" y="112"/>
                  <a:pt x="75" y="110"/>
                  <a:pt x="77" y="110"/>
                </a:cubicBezTo>
                <a:cubicBezTo>
                  <a:pt x="109" y="110"/>
                  <a:pt x="109" y="110"/>
                  <a:pt x="109" y="110"/>
                </a:cubicBezTo>
                <a:cubicBezTo>
                  <a:pt x="111" y="110"/>
                  <a:pt x="112" y="112"/>
                  <a:pt x="112" y="113"/>
                </a:cubicBezTo>
                <a:cubicBezTo>
                  <a:pt x="112" y="181"/>
                  <a:pt x="112" y="181"/>
                  <a:pt x="112" y="181"/>
                </a:cubicBezTo>
                <a:lnTo>
                  <a:pt x="74" y="181"/>
                </a:lnTo>
                <a:close/>
                <a:moveTo>
                  <a:pt x="163" y="181"/>
                </a:moveTo>
                <a:cubicBezTo>
                  <a:pt x="118" y="181"/>
                  <a:pt x="118" y="181"/>
                  <a:pt x="118" y="181"/>
                </a:cubicBezTo>
                <a:cubicBezTo>
                  <a:pt x="118" y="113"/>
                  <a:pt x="118" y="113"/>
                  <a:pt x="118" y="113"/>
                </a:cubicBezTo>
                <a:cubicBezTo>
                  <a:pt x="118" y="108"/>
                  <a:pt x="114" y="104"/>
                  <a:pt x="109" y="104"/>
                </a:cubicBezTo>
                <a:cubicBezTo>
                  <a:pt x="77" y="104"/>
                  <a:pt x="77" y="104"/>
                  <a:pt x="77" y="104"/>
                </a:cubicBezTo>
                <a:cubicBezTo>
                  <a:pt x="71" y="104"/>
                  <a:pt x="67" y="108"/>
                  <a:pt x="67" y="113"/>
                </a:cubicBezTo>
                <a:cubicBezTo>
                  <a:pt x="67" y="181"/>
                  <a:pt x="67" y="181"/>
                  <a:pt x="67" y="181"/>
                </a:cubicBezTo>
                <a:cubicBezTo>
                  <a:pt x="22" y="181"/>
                  <a:pt x="22" y="181"/>
                  <a:pt x="22" y="181"/>
                </a:cubicBezTo>
                <a:cubicBezTo>
                  <a:pt x="22" y="75"/>
                  <a:pt x="22" y="75"/>
                  <a:pt x="22" y="75"/>
                </a:cubicBezTo>
                <a:cubicBezTo>
                  <a:pt x="93" y="9"/>
                  <a:pt x="93" y="9"/>
                  <a:pt x="93" y="9"/>
                </a:cubicBezTo>
                <a:cubicBezTo>
                  <a:pt x="139" y="52"/>
                  <a:pt x="139" y="52"/>
                  <a:pt x="139" y="52"/>
                </a:cubicBezTo>
                <a:cubicBezTo>
                  <a:pt x="157" y="69"/>
                  <a:pt x="157" y="69"/>
                  <a:pt x="157" y="69"/>
                </a:cubicBezTo>
                <a:cubicBezTo>
                  <a:pt x="163" y="75"/>
                  <a:pt x="163" y="75"/>
                  <a:pt x="163" y="75"/>
                </a:cubicBezTo>
                <a:lnTo>
                  <a:pt x="163" y="181"/>
                </a:lnTo>
                <a:close/>
                <a:moveTo>
                  <a:pt x="163" y="181"/>
                </a:moveTo>
                <a:cubicBezTo>
                  <a:pt x="163" y="181"/>
                  <a:pt x="163" y="181"/>
                  <a:pt x="163" y="181"/>
                </a:cubicBezTo>
              </a:path>
            </a:pathLst>
          </a:custGeom>
          <a:solidFill>
            <a:schemeClr val="bg1"/>
          </a:solidFill>
          <a:ln>
            <a:solidFill>
              <a:schemeClr val="bg1"/>
            </a:solidFill>
          </a:ln>
          <a:extLst/>
        </p:spPr>
        <p:txBody>
          <a:bodyPr vert="horz" wrap="square" lIns="137160" tIns="68580" rIns="137160" bIns="6858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2574478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noEditPoints="1"/>
          </p:cNvSpPr>
          <p:nvPr/>
        </p:nvSpPr>
        <p:spPr bwMode="auto">
          <a:xfrm>
            <a:off x="9929212" y="2614595"/>
            <a:ext cx="6028132" cy="6029958"/>
          </a:xfrm>
          <a:custGeom>
            <a:avLst/>
            <a:gdLst>
              <a:gd name="T0" fmla="*/ 13245 w 16502"/>
              <a:gd name="T1" fmla="*/ 6816 h 16510"/>
              <a:gd name="T2" fmla="*/ 12746 w 16502"/>
              <a:gd name="T3" fmla="*/ 5646 h 16510"/>
              <a:gd name="T4" fmla="*/ 11992 w 16502"/>
              <a:gd name="T5" fmla="*/ 4648 h 16510"/>
              <a:gd name="T6" fmla="*/ 11027 w 16502"/>
              <a:gd name="T7" fmla="*/ 3861 h 16510"/>
              <a:gd name="T8" fmla="*/ 9896 w 16502"/>
              <a:gd name="T9" fmla="*/ 3323 h 16510"/>
              <a:gd name="T10" fmla="*/ 8642 w 16502"/>
              <a:gd name="T11" fmla="*/ 3071 h 16510"/>
              <a:gd name="T12" fmla="*/ 7321 w 16502"/>
              <a:gd name="T13" fmla="*/ 3140 h 16510"/>
              <a:gd name="T14" fmla="*/ 6091 w 16502"/>
              <a:gd name="T15" fmla="*/ 3526 h 16510"/>
              <a:gd name="T16" fmla="*/ 5021 w 16502"/>
              <a:gd name="T17" fmla="*/ 4182 h 16510"/>
              <a:gd name="T18" fmla="*/ 4146 w 16502"/>
              <a:gd name="T19" fmla="*/ 5068 h 16510"/>
              <a:gd name="T20" fmla="*/ 3504 w 16502"/>
              <a:gd name="T21" fmla="*/ 6139 h 16510"/>
              <a:gd name="T22" fmla="*/ 3133 w 16502"/>
              <a:gd name="T23" fmla="*/ 7350 h 16510"/>
              <a:gd name="T24" fmla="*/ 3070 w 16502"/>
              <a:gd name="T25" fmla="*/ 8657 h 16510"/>
              <a:gd name="T26" fmla="*/ 3334 w 16502"/>
              <a:gd name="T27" fmla="*/ 9941 h 16510"/>
              <a:gd name="T28" fmla="*/ 3888 w 16502"/>
              <a:gd name="T29" fmla="*/ 11080 h 16510"/>
              <a:gd name="T30" fmla="*/ 4687 w 16502"/>
              <a:gd name="T31" fmla="*/ 12038 h 16510"/>
              <a:gd name="T32" fmla="*/ 5688 w 16502"/>
              <a:gd name="T33" fmla="*/ 12777 h 16510"/>
              <a:gd name="T34" fmla="*/ 6848 w 16502"/>
              <a:gd name="T35" fmla="*/ 13262 h 16510"/>
              <a:gd name="T36" fmla="*/ 8121 w 16502"/>
              <a:gd name="T37" fmla="*/ 13452 h 16510"/>
              <a:gd name="T38" fmla="*/ 9438 w 16502"/>
              <a:gd name="T39" fmla="*/ 13317 h 16510"/>
              <a:gd name="T40" fmla="*/ 10638 w 16502"/>
              <a:gd name="T41" fmla="*/ 12874 h 16510"/>
              <a:gd name="T42" fmla="*/ 11673 w 16502"/>
              <a:gd name="T43" fmla="*/ 12167 h 16510"/>
              <a:gd name="T44" fmla="*/ 12504 w 16502"/>
              <a:gd name="T45" fmla="*/ 11241 h 16510"/>
              <a:gd name="T46" fmla="*/ 13095 w 16502"/>
              <a:gd name="T47" fmla="*/ 10139 h 16510"/>
              <a:gd name="T48" fmla="*/ 13407 w 16502"/>
              <a:gd name="T49" fmla="*/ 8905 h 16510"/>
              <a:gd name="T50" fmla="*/ 16479 w 16502"/>
              <a:gd name="T51" fmla="*/ 7615 h 16510"/>
              <a:gd name="T52" fmla="*/ 16379 w 16502"/>
              <a:gd name="T53" fmla="*/ 9692 h 16510"/>
              <a:gd name="T54" fmla="*/ 15791 w 16502"/>
              <a:gd name="T55" fmla="*/ 11617 h 16510"/>
              <a:gd name="T56" fmla="*/ 14771 w 16502"/>
              <a:gd name="T57" fmla="*/ 13317 h 16510"/>
              <a:gd name="T58" fmla="*/ 13381 w 16502"/>
              <a:gd name="T59" fmla="*/ 14724 h 16510"/>
              <a:gd name="T60" fmla="*/ 11680 w 16502"/>
              <a:gd name="T61" fmla="*/ 15767 h 16510"/>
              <a:gd name="T62" fmla="*/ 9727 w 16502"/>
              <a:gd name="T63" fmla="*/ 16380 h 16510"/>
              <a:gd name="T64" fmla="*/ 7630 w 16502"/>
              <a:gd name="T65" fmla="*/ 16490 h 16510"/>
              <a:gd name="T66" fmla="*/ 5637 w 16502"/>
              <a:gd name="T67" fmla="*/ 16090 h 16510"/>
              <a:gd name="T68" fmla="*/ 3840 w 16502"/>
              <a:gd name="T69" fmla="*/ 15235 h 16510"/>
              <a:gd name="T70" fmla="*/ 2308 w 16502"/>
              <a:gd name="T71" fmla="*/ 13985 h 16510"/>
              <a:gd name="T72" fmla="*/ 1111 w 16502"/>
              <a:gd name="T73" fmla="*/ 12400 h 16510"/>
              <a:gd name="T74" fmla="*/ 319 w 16502"/>
              <a:gd name="T75" fmla="*/ 10540 h 16510"/>
              <a:gd name="T76" fmla="*/ 1 w 16502"/>
              <a:gd name="T77" fmla="*/ 8470 h 16510"/>
              <a:gd name="T78" fmla="*/ 203 w 16502"/>
              <a:gd name="T79" fmla="*/ 6418 h 16510"/>
              <a:gd name="T80" fmla="*/ 883 w 16502"/>
              <a:gd name="T81" fmla="*/ 4533 h 16510"/>
              <a:gd name="T82" fmla="*/ 1981 w 16502"/>
              <a:gd name="T83" fmla="*/ 2886 h 16510"/>
              <a:gd name="T84" fmla="*/ 3437 w 16502"/>
              <a:gd name="T85" fmla="*/ 1546 h 16510"/>
              <a:gd name="T86" fmla="*/ 5193 w 16502"/>
              <a:gd name="T87" fmla="*/ 583 h 16510"/>
              <a:gd name="T88" fmla="*/ 7188 w 16502"/>
              <a:gd name="T89" fmla="*/ 66 h 16510"/>
              <a:gd name="T90" fmla="*/ 9282 w 16502"/>
              <a:gd name="T91" fmla="*/ 61 h 16510"/>
              <a:gd name="T92" fmla="*/ 11242 w 16502"/>
              <a:gd name="T93" fmla="*/ 558 h 16510"/>
              <a:gd name="T94" fmla="*/ 12992 w 16502"/>
              <a:gd name="T95" fmla="*/ 1496 h 16510"/>
              <a:gd name="T96" fmla="*/ 14461 w 16502"/>
              <a:gd name="T97" fmla="*/ 2818 h 16510"/>
              <a:gd name="T98" fmla="*/ 15583 w 16502"/>
              <a:gd name="T99" fmla="*/ 4461 h 16510"/>
              <a:gd name="T100" fmla="*/ 16287 w 16502"/>
              <a:gd name="T101" fmla="*/ 6369 h 16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502" h="16510">
                <a:moveTo>
                  <a:pt x="13431" y="7852"/>
                </a:moveTo>
                <a:lnTo>
                  <a:pt x="13404" y="7586"/>
                </a:lnTo>
                <a:lnTo>
                  <a:pt x="13363" y="7324"/>
                </a:lnTo>
                <a:lnTo>
                  <a:pt x="13310" y="7067"/>
                </a:lnTo>
                <a:lnTo>
                  <a:pt x="13245" y="6816"/>
                </a:lnTo>
                <a:lnTo>
                  <a:pt x="13167" y="6570"/>
                </a:lnTo>
                <a:lnTo>
                  <a:pt x="13078" y="6330"/>
                </a:lnTo>
                <a:lnTo>
                  <a:pt x="12977" y="6095"/>
                </a:lnTo>
                <a:lnTo>
                  <a:pt x="12867" y="5867"/>
                </a:lnTo>
                <a:lnTo>
                  <a:pt x="12746" y="5646"/>
                </a:lnTo>
                <a:lnTo>
                  <a:pt x="12614" y="5431"/>
                </a:lnTo>
                <a:lnTo>
                  <a:pt x="12472" y="5223"/>
                </a:lnTo>
                <a:lnTo>
                  <a:pt x="12321" y="5024"/>
                </a:lnTo>
                <a:lnTo>
                  <a:pt x="12161" y="4832"/>
                </a:lnTo>
                <a:lnTo>
                  <a:pt x="11992" y="4648"/>
                </a:lnTo>
                <a:lnTo>
                  <a:pt x="11814" y="4472"/>
                </a:lnTo>
                <a:lnTo>
                  <a:pt x="11629" y="4305"/>
                </a:lnTo>
                <a:lnTo>
                  <a:pt x="11435" y="4148"/>
                </a:lnTo>
                <a:lnTo>
                  <a:pt x="11235" y="3999"/>
                </a:lnTo>
                <a:lnTo>
                  <a:pt x="11027" y="3861"/>
                </a:lnTo>
                <a:lnTo>
                  <a:pt x="10813" y="3732"/>
                </a:lnTo>
                <a:lnTo>
                  <a:pt x="10593" y="3614"/>
                </a:lnTo>
                <a:lnTo>
                  <a:pt x="10366" y="3506"/>
                </a:lnTo>
                <a:lnTo>
                  <a:pt x="10133" y="3409"/>
                </a:lnTo>
                <a:lnTo>
                  <a:pt x="9896" y="3323"/>
                </a:lnTo>
                <a:lnTo>
                  <a:pt x="9654" y="3249"/>
                </a:lnTo>
                <a:lnTo>
                  <a:pt x="9407" y="3185"/>
                </a:lnTo>
                <a:lnTo>
                  <a:pt x="9155" y="3135"/>
                </a:lnTo>
                <a:lnTo>
                  <a:pt x="8900" y="3097"/>
                </a:lnTo>
                <a:lnTo>
                  <a:pt x="8642" y="3071"/>
                </a:lnTo>
                <a:lnTo>
                  <a:pt x="8380" y="3058"/>
                </a:lnTo>
                <a:lnTo>
                  <a:pt x="8115" y="3059"/>
                </a:lnTo>
                <a:lnTo>
                  <a:pt x="7848" y="3072"/>
                </a:lnTo>
                <a:lnTo>
                  <a:pt x="7582" y="3099"/>
                </a:lnTo>
                <a:lnTo>
                  <a:pt x="7321" y="3140"/>
                </a:lnTo>
                <a:lnTo>
                  <a:pt x="7064" y="3194"/>
                </a:lnTo>
                <a:lnTo>
                  <a:pt x="6812" y="3259"/>
                </a:lnTo>
                <a:lnTo>
                  <a:pt x="6566" y="3336"/>
                </a:lnTo>
                <a:lnTo>
                  <a:pt x="6326" y="3425"/>
                </a:lnTo>
                <a:lnTo>
                  <a:pt x="6091" y="3526"/>
                </a:lnTo>
                <a:lnTo>
                  <a:pt x="5864" y="3637"/>
                </a:lnTo>
                <a:lnTo>
                  <a:pt x="5643" y="3758"/>
                </a:lnTo>
                <a:lnTo>
                  <a:pt x="5428" y="3890"/>
                </a:lnTo>
                <a:lnTo>
                  <a:pt x="5220" y="4032"/>
                </a:lnTo>
                <a:lnTo>
                  <a:pt x="5021" y="4182"/>
                </a:lnTo>
                <a:lnTo>
                  <a:pt x="4828" y="4343"/>
                </a:lnTo>
                <a:lnTo>
                  <a:pt x="4646" y="4512"/>
                </a:lnTo>
                <a:lnTo>
                  <a:pt x="4470" y="4689"/>
                </a:lnTo>
                <a:lnTo>
                  <a:pt x="4304" y="4874"/>
                </a:lnTo>
                <a:lnTo>
                  <a:pt x="4146" y="5068"/>
                </a:lnTo>
                <a:lnTo>
                  <a:pt x="3998" y="5270"/>
                </a:lnTo>
                <a:lnTo>
                  <a:pt x="3859" y="5477"/>
                </a:lnTo>
                <a:lnTo>
                  <a:pt x="3730" y="5691"/>
                </a:lnTo>
                <a:lnTo>
                  <a:pt x="3612" y="5912"/>
                </a:lnTo>
                <a:lnTo>
                  <a:pt x="3504" y="6139"/>
                </a:lnTo>
                <a:lnTo>
                  <a:pt x="3408" y="6371"/>
                </a:lnTo>
                <a:lnTo>
                  <a:pt x="3321" y="6609"/>
                </a:lnTo>
                <a:lnTo>
                  <a:pt x="3247" y="6851"/>
                </a:lnTo>
                <a:lnTo>
                  <a:pt x="3184" y="7098"/>
                </a:lnTo>
                <a:lnTo>
                  <a:pt x="3133" y="7350"/>
                </a:lnTo>
                <a:lnTo>
                  <a:pt x="3095" y="7605"/>
                </a:lnTo>
                <a:lnTo>
                  <a:pt x="3069" y="7864"/>
                </a:lnTo>
                <a:lnTo>
                  <a:pt x="3056" y="8126"/>
                </a:lnTo>
                <a:lnTo>
                  <a:pt x="3057" y="8390"/>
                </a:lnTo>
                <a:lnTo>
                  <a:pt x="3070" y="8657"/>
                </a:lnTo>
                <a:lnTo>
                  <a:pt x="3099" y="8924"/>
                </a:lnTo>
                <a:lnTo>
                  <a:pt x="3139" y="9185"/>
                </a:lnTo>
                <a:lnTo>
                  <a:pt x="3192" y="9443"/>
                </a:lnTo>
                <a:lnTo>
                  <a:pt x="3257" y="9694"/>
                </a:lnTo>
                <a:lnTo>
                  <a:pt x="3334" y="9941"/>
                </a:lnTo>
                <a:lnTo>
                  <a:pt x="3423" y="10181"/>
                </a:lnTo>
                <a:lnTo>
                  <a:pt x="3524" y="10416"/>
                </a:lnTo>
                <a:lnTo>
                  <a:pt x="3634" y="10644"/>
                </a:lnTo>
                <a:lnTo>
                  <a:pt x="3757" y="10865"/>
                </a:lnTo>
                <a:lnTo>
                  <a:pt x="3888" y="11080"/>
                </a:lnTo>
                <a:lnTo>
                  <a:pt x="4030" y="11287"/>
                </a:lnTo>
                <a:lnTo>
                  <a:pt x="4180" y="11487"/>
                </a:lnTo>
                <a:lnTo>
                  <a:pt x="4341" y="11679"/>
                </a:lnTo>
                <a:lnTo>
                  <a:pt x="4509" y="11863"/>
                </a:lnTo>
                <a:lnTo>
                  <a:pt x="4687" y="12038"/>
                </a:lnTo>
                <a:lnTo>
                  <a:pt x="4872" y="12204"/>
                </a:lnTo>
                <a:lnTo>
                  <a:pt x="5066" y="12362"/>
                </a:lnTo>
                <a:lnTo>
                  <a:pt x="5266" y="12511"/>
                </a:lnTo>
                <a:lnTo>
                  <a:pt x="5474" y="12649"/>
                </a:lnTo>
                <a:lnTo>
                  <a:pt x="5688" y="12777"/>
                </a:lnTo>
                <a:lnTo>
                  <a:pt x="5909" y="12896"/>
                </a:lnTo>
                <a:lnTo>
                  <a:pt x="6135" y="13004"/>
                </a:lnTo>
                <a:lnTo>
                  <a:pt x="6368" y="13101"/>
                </a:lnTo>
                <a:lnTo>
                  <a:pt x="6605" y="13187"/>
                </a:lnTo>
                <a:lnTo>
                  <a:pt x="6848" y="13262"/>
                </a:lnTo>
                <a:lnTo>
                  <a:pt x="7094" y="13324"/>
                </a:lnTo>
                <a:lnTo>
                  <a:pt x="7346" y="13375"/>
                </a:lnTo>
                <a:lnTo>
                  <a:pt x="7601" y="13413"/>
                </a:lnTo>
                <a:lnTo>
                  <a:pt x="7860" y="13440"/>
                </a:lnTo>
                <a:lnTo>
                  <a:pt x="8121" y="13452"/>
                </a:lnTo>
                <a:lnTo>
                  <a:pt x="8386" y="13452"/>
                </a:lnTo>
                <a:lnTo>
                  <a:pt x="8653" y="13437"/>
                </a:lnTo>
                <a:lnTo>
                  <a:pt x="8919" y="13410"/>
                </a:lnTo>
                <a:lnTo>
                  <a:pt x="9181" y="13369"/>
                </a:lnTo>
                <a:lnTo>
                  <a:pt x="9438" y="13317"/>
                </a:lnTo>
                <a:lnTo>
                  <a:pt x="9689" y="13251"/>
                </a:lnTo>
                <a:lnTo>
                  <a:pt x="9935" y="13173"/>
                </a:lnTo>
                <a:lnTo>
                  <a:pt x="10176" y="13085"/>
                </a:lnTo>
                <a:lnTo>
                  <a:pt x="10410" y="12985"/>
                </a:lnTo>
                <a:lnTo>
                  <a:pt x="10638" y="12874"/>
                </a:lnTo>
                <a:lnTo>
                  <a:pt x="10860" y="12752"/>
                </a:lnTo>
                <a:lnTo>
                  <a:pt x="11073" y="12621"/>
                </a:lnTo>
                <a:lnTo>
                  <a:pt x="11281" y="12479"/>
                </a:lnTo>
                <a:lnTo>
                  <a:pt x="11481" y="12327"/>
                </a:lnTo>
                <a:lnTo>
                  <a:pt x="11673" y="12167"/>
                </a:lnTo>
                <a:lnTo>
                  <a:pt x="11857" y="11998"/>
                </a:lnTo>
                <a:lnTo>
                  <a:pt x="12031" y="11821"/>
                </a:lnTo>
                <a:lnTo>
                  <a:pt x="12199" y="11635"/>
                </a:lnTo>
                <a:lnTo>
                  <a:pt x="12355" y="11441"/>
                </a:lnTo>
                <a:lnTo>
                  <a:pt x="12504" y="11241"/>
                </a:lnTo>
                <a:lnTo>
                  <a:pt x="12643" y="11033"/>
                </a:lnTo>
                <a:lnTo>
                  <a:pt x="12771" y="10819"/>
                </a:lnTo>
                <a:lnTo>
                  <a:pt x="12890" y="10599"/>
                </a:lnTo>
                <a:lnTo>
                  <a:pt x="12998" y="10372"/>
                </a:lnTo>
                <a:lnTo>
                  <a:pt x="13095" y="10139"/>
                </a:lnTo>
                <a:lnTo>
                  <a:pt x="13180" y="9901"/>
                </a:lnTo>
                <a:lnTo>
                  <a:pt x="13255" y="9659"/>
                </a:lnTo>
                <a:lnTo>
                  <a:pt x="13318" y="9412"/>
                </a:lnTo>
                <a:lnTo>
                  <a:pt x="13368" y="9160"/>
                </a:lnTo>
                <a:lnTo>
                  <a:pt x="13407" y="8905"/>
                </a:lnTo>
                <a:lnTo>
                  <a:pt x="13432" y="8647"/>
                </a:lnTo>
                <a:lnTo>
                  <a:pt x="13445" y="8384"/>
                </a:lnTo>
                <a:lnTo>
                  <a:pt x="13445" y="8119"/>
                </a:lnTo>
                <a:lnTo>
                  <a:pt x="13431" y="7852"/>
                </a:lnTo>
                <a:close/>
                <a:moveTo>
                  <a:pt x="16479" y="7615"/>
                </a:moveTo>
                <a:lnTo>
                  <a:pt x="16501" y="8040"/>
                </a:lnTo>
                <a:lnTo>
                  <a:pt x="16502" y="8461"/>
                </a:lnTo>
                <a:lnTo>
                  <a:pt x="16482" y="8876"/>
                </a:lnTo>
                <a:lnTo>
                  <a:pt x="16440" y="9288"/>
                </a:lnTo>
                <a:lnTo>
                  <a:pt x="16379" y="9692"/>
                </a:lnTo>
                <a:lnTo>
                  <a:pt x="16299" y="10092"/>
                </a:lnTo>
                <a:lnTo>
                  <a:pt x="16199" y="10485"/>
                </a:lnTo>
                <a:lnTo>
                  <a:pt x="16082" y="10870"/>
                </a:lnTo>
                <a:lnTo>
                  <a:pt x="15945" y="11247"/>
                </a:lnTo>
                <a:lnTo>
                  <a:pt x="15791" y="11617"/>
                </a:lnTo>
                <a:lnTo>
                  <a:pt x="15619" y="11976"/>
                </a:lnTo>
                <a:lnTo>
                  <a:pt x="15431" y="12327"/>
                </a:lnTo>
                <a:lnTo>
                  <a:pt x="15227" y="12667"/>
                </a:lnTo>
                <a:lnTo>
                  <a:pt x="15006" y="12998"/>
                </a:lnTo>
                <a:lnTo>
                  <a:pt x="14771" y="13317"/>
                </a:lnTo>
                <a:lnTo>
                  <a:pt x="14521" y="13623"/>
                </a:lnTo>
                <a:lnTo>
                  <a:pt x="14256" y="13918"/>
                </a:lnTo>
                <a:lnTo>
                  <a:pt x="13978" y="14200"/>
                </a:lnTo>
                <a:lnTo>
                  <a:pt x="13686" y="14469"/>
                </a:lnTo>
                <a:lnTo>
                  <a:pt x="13381" y="14724"/>
                </a:lnTo>
                <a:lnTo>
                  <a:pt x="13064" y="14964"/>
                </a:lnTo>
                <a:lnTo>
                  <a:pt x="12734" y="15188"/>
                </a:lnTo>
                <a:lnTo>
                  <a:pt x="12393" y="15399"/>
                </a:lnTo>
                <a:lnTo>
                  <a:pt x="12042" y="15591"/>
                </a:lnTo>
                <a:lnTo>
                  <a:pt x="11680" y="15767"/>
                </a:lnTo>
                <a:lnTo>
                  <a:pt x="11307" y="15927"/>
                </a:lnTo>
                <a:lnTo>
                  <a:pt x="10926" y="16068"/>
                </a:lnTo>
                <a:lnTo>
                  <a:pt x="10536" y="16191"/>
                </a:lnTo>
                <a:lnTo>
                  <a:pt x="10136" y="16295"/>
                </a:lnTo>
                <a:lnTo>
                  <a:pt x="9727" y="16380"/>
                </a:lnTo>
                <a:lnTo>
                  <a:pt x="9313" y="16443"/>
                </a:lnTo>
                <a:lnTo>
                  <a:pt x="8890" y="16487"/>
                </a:lnTo>
                <a:lnTo>
                  <a:pt x="8466" y="16510"/>
                </a:lnTo>
                <a:lnTo>
                  <a:pt x="8045" y="16510"/>
                </a:lnTo>
                <a:lnTo>
                  <a:pt x="7630" y="16490"/>
                </a:lnTo>
                <a:lnTo>
                  <a:pt x="7219" y="16449"/>
                </a:lnTo>
                <a:lnTo>
                  <a:pt x="6813" y="16388"/>
                </a:lnTo>
                <a:lnTo>
                  <a:pt x="6414" y="16307"/>
                </a:lnTo>
                <a:lnTo>
                  <a:pt x="6023" y="16208"/>
                </a:lnTo>
                <a:lnTo>
                  <a:pt x="5637" y="16090"/>
                </a:lnTo>
                <a:lnTo>
                  <a:pt x="5259" y="15952"/>
                </a:lnTo>
                <a:lnTo>
                  <a:pt x="4891" y="15799"/>
                </a:lnTo>
                <a:lnTo>
                  <a:pt x="4530" y="15627"/>
                </a:lnTo>
                <a:lnTo>
                  <a:pt x="4180" y="15439"/>
                </a:lnTo>
                <a:lnTo>
                  <a:pt x="3840" y="15235"/>
                </a:lnTo>
                <a:lnTo>
                  <a:pt x="3511" y="15014"/>
                </a:lnTo>
                <a:lnTo>
                  <a:pt x="3192" y="14779"/>
                </a:lnTo>
                <a:lnTo>
                  <a:pt x="2885" y="14528"/>
                </a:lnTo>
                <a:lnTo>
                  <a:pt x="2590" y="14263"/>
                </a:lnTo>
                <a:lnTo>
                  <a:pt x="2308" y="13985"/>
                </a:lnTo>
                <a:lnTo>
                  <a:pt x="2040" y="13693"/>
                </a:lnTo>
                <a:lnTo>
                  <a:pt x="1785" y="13388"/>
                </a:lnTo>
                <a:lnTo>
                  <a:pt x="1545" y="13071"/>
                </a:lnTo>
                <a:lnTo>
                  <a:pt x="1321" y="12741"/>
                </a:lnTo>
                <a:lnTo>
                  <a:pt x="1111" y="12400"/>
                </a:lnTo>
                <a:lnTo>
                  <a:pt x="918" y="12049"/>
                </a:lnTo>
                <a:lnTo>
                  <a:pt x="741" y="11686"/>
                </a:lnTo>
                <a:lnTo>
                  <a:pt x="582" y="11314"/>
                </a:lnTo>
                <a:lnTo>
                  <a:pt x="441" y="10932"/>
                </a:lnTo>
                <a:lnTo>
                  <a:pt x="319" y="10540"/>
                </a:lnTo>
                <a:lnTo>
                  <a:pt x="214" y="10141"/>
                </a:lnTo>
                <a:lnTo>
                  <a:pt x="130" y="9733"/>
                </a:lnTo>
                <a:lnTo>
                  <a:pt x="66" y="9318"/>
                </a:lnTo>
                <a:lnTo>
                  <a:pt x="22" y="8895"/>
                </a:lnTo>
                <a:lnTo>
                  <a:pt x="1" y="8470"/>
                </a:lnTo>
                <a:lnTo>
                  <a:pt x="0" y="8050"/>
                </a:lnTo>
                <a:lnTo>
                  <a:pt x="20" y="7633"/>
                </a:lnTo>
                <a:lnTo>
                  <a:pt x="61" y="7223"/>
                </a:lnTo>
                <a:lnTo>
                  <a:pt x="122" y="6817"/>
                </a:lnTo>
                <a:lnTo>
                  <a:pt x="203" y="6418"/>
                </a:lnTo>
                <a:lnTo>
                  <a:pt x="302" y="6025"/>
                </a:lnTo>
                <a:lnTo>
                  <a:pt x="420" y="5640"/>
                </a:lnTo>
                <a:lnTo>
                  <a:pt x="556" y="5262"/>
                </a:lnTo>
                <a:lnTo>
                  <a:pt x="711" y="4894"/>
                </a:lnTo>
                <a:lnTo>
                  <a:pt x="883" y="4533"/>
                </a:lnTo>
                <a:lnTo>
                  <a:pt x="1070" y="4183"/>
                </a:lnTo>
                <a:lnTo>
                  <a:pt x="1274" y="3842"/>
                </a:lnTo>
                <a:lnTo>
                  <a:pt x="1495" y="3512"/>
                </a:lnTo>
                <a:lnTo>
                  <a:pt x="1730" y="3194"/>
                </a:lnTo>
                <a:lnTo>
                  <a:pt x="1981" y="2886"/>
                </a:lnTo>
                <a:lnTo>
                  <a:pt x="2245" y="2592"/>
                </a:lnTo>
                <a:lnTo>
                  <a:pt x="2523" y="2309"/>
                </a:lnTo>
                <a:lnTo>
                  <a:pt x="2815" y="2041"/>
                </a:lnTo>
                <a:lnTo>
                  <a:pt x="3120" y="1786"/>
                </a:lnTo>
                <a:lnTo>
                  <a:pt x="3437" y="1546"/>
                </a:lnTo>
                <a:lnTo>
                  <a:pt x="3767" y="1322"/>
                </a:lnTo>
                <a:lnTo>
                  <a:pt x="4107" y="1112"/>
                </a:lnTo>
                <a:lnTo>
                  <a:pt x="4459" y="918"/>
                </a:lnTo>
                <a:lnTo>
                  <a:pt x="4821" y="742"/>
                </a:lnTo>
                <a:lnTo>
                  <a:pt x="5193" y="583"/>
                </a:lnTo>
                <a:lnTo>
                  <a:pt x="5575" y="442"/>
                </a:lnTo>
                <a:lnTo>
                  <a:pt x="5966" y="319"/>
                </a:lnTo>
                <a:lnTo>
                  <a:pt x="6366" y="215"/>
                </a:lnTo>
                <a:lnTo>
                  <a:pt x="6773" y="131"/>
                </a:lnTo>
                <a:lnTo>
                  <a:pt x="7188" y="66"/>
                </a:lnTo>
                <a:lnTo>
                  <a:pt x="7611" y="23"/>
                </a:lnTo>
                <a:lnTo>
                  <a:pt x="8036" y="0"/>
                </a:lnTo>
                <a:lnTo>
                  <a:pt x="8456" y="0"/>
                </a:lnTo>
                <a:lnTo>
                  <a:pt x="8871" y="21"/>
                </a:lnTo>
                <a:lnTo>
                  <a:pt x="9282" y="61"/>
                </a:lnTo>
                <a:lnTo>
                  <a:pt x="9688" y="122"/>
                </a:lnTo>
                <a:lnTo>
                  <a:pt x="10087" y="203"/>
                </a:lnTo>
                <a:lnTo>
                  <a:pt x="10479" y="302"/>
                </a:lnTo>
                <a:lnTo>
                  <a:pt x="10865" y="421"/>
                </a:lnTo>
                <a:lnTo>
                  <a:pt x="11242" y="558"/>
                </a:lnTo>
                <a:lnTo>
                  <a:pt x="11610" y="712"/>
                </a:lnTo>
                <a:lnTo>
                  <a:pt x="11971" y="883"/>
                </a:lnTo>
                <a:lnTo>
                  <a:pt x="12321" y="1071"/>
                </a:lnTo>
                <a:lnTo>
                  <a:pt x="12662" y="1275"/>
                </a:lnTo>
                <a:lnTo>
                  <a:pt x="12992" y="1496"/>
                </a:lnTo>
                <a:lnTo>
                  <a:pt x="13310" y="1731"/>
                </a:lnTo>
                <a:lnTo>
                  <a:pt x="13617" y="1982"/>
                </a:lnTo>
                <a:lnTo>
                  <a:pt x="13912" y="2247"/>
                </a:lnTo>
                <a:lnTo>
                  <a:pt x="14193" y="2525"/>
                </a:lnTo>
                <a:lnTo>
                  <a:pt x="14461" y="2818"/>
                </a:lnTo>
                <a:lnTo>
                  <a:pt x="14716" y="3122"/>
                </a:lnTo>
                <a:lnTo>
                  <a:pt x="14956" y="3440"/>
                </a:lnTo>
                <a:lnTo>
                  <a:pt x="15181" y="3769"/>
                </a:lnTo>
                <a:lnTo>
                  <a:pt x="15391" y="4109"/>
                </a:lnTo>
                <a:lnTo>
                  <a:pt x="15583" y="4461"/>
                </a:lnTo>
                <a:lnTo>
                  <a:pt x="15760" y="4824"/>
                </a:lnTo>
                <a:lnTo>
                  <a:pt x="15919" y="5197"/>
                </a:lnTo>
                <a:lnTo>
                  <a:pt x="16060" y="5579"/>
                </a:lnTo>
                <a:lnTo>
                  <a:pt x="16182" y="5969"/>
                </a:lnTo>
                <a:lnTo>
                  <a:pt x="16287" y="6369"/>
                </a:lnTo>
                <a:lnTo>
                  <a:pt x="16371" y="6777"/>
                </a:lnTo>
                <a:lnTo>
                  <a:pt x="16435" y="7193"/>
                </a:lnTo>
                <a:lnTo>
                  <a:pt x="16479" y="7615"/>
                </a:lnTo>
                <a:close/>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7" name="Freeform 6"/>
          <p:cNvSpPr>
            <a:spLocks/>
          </p:cNvSpPr>
          <p:nvPr/>
        </p:nvSpPr>
        <p:spPr bwMode="auto">
          <a:xfrm>
            <a:off x="9708248" y="2141621"/>
            <a:ext cx="4413813" cy="2934629"/>
          </a:xfrm>
          <a:custGeom>
            <a:avLst/>
            <a:gdLst>
              <a:gd name="T0" fmla="*/ 190 w 12084"/>
              <a:gd name="T1" fmla="*/ 5552 h 8035"/>
              <a:gd name="T2" fmla="*/ 628 w 12084"/>
              <a:gd name="T3" fmla="*/ 4711 h 8035"/>
              <a:gd name="T4" fmla="*/ 1136 w 12084"/>
              <a:gd name="T5" fmla="*/ 3930 h 8035"/>
              <a:gd name="T6" fmla="*/ 1711 w 12084"/>
              <a:gd name="T7" fmla="*/ 3212 h 8035"/>
              <a:gd name="T8" fmla="*/ 2346 w 12084"/>
              <a:gd name="T9" fmla="*/ 2561 h 8035"/>
              <a:gd name="T10" fmla="*/ 3034 w 12084"/>
              <a:gd name="T11" fmla="*/ 1977 h 8035"/>
              <a:gd name="T12" fmla="*/ 3770 w 12084"/>
              <a:gd name="T13" fmla="*/ 1464 h 8035"/>
              <a:gd name="T14" fmla="*/ 4550 w 12084"/>
              <a:gd name="T15" fmla="*/ 1023 h 8035"/>
              <a:gd name="T16" fmla="*/ 5366 w 12084"/>
              <a:gd name="T17" fmla="*/ 658 h 8035"/>
              <a:gd name="T18" fmla="*/ 6213 w 12084"/>
              <a:gd name="T19" fmla="*/ 370 h 8035"/>
              <a:gd name="T20" fmla="*/ 7086 w 12084"/>
              <a:gd name="T21" fmla="*/ 164 h 8035"/>
              <a:gd name="T22" fmla="*/ 7978 w 12084"/>
              <a:gd name="T23" fmla="*/ 39 h 8035"/>
              <a:gd name="T24" fmla="*/ 8884 w 12084"/>
              <a:gd name="T25" fmla="*/ 0 h 8035"/>
              <a:gd name="T26" fmla="*/ 9799 w 12084"/>
              <a:gd name="T27" fmla="*/ 49 h 8035"/>
              <a:gd name="T28" fmla="*/ 10717 w 12084"/>
              <a:gd name="T29" fmla="*/ 187 h 8035"/>
              <a:gd name="T30" fmla="*/ 11631 w 12084"/>
              <a:gd name="T31" fmla="*/ 419 h 8035"/>
              <a:gd name="T32" fmla="*/ 10238 w 12084"/>
              <a:gd name="T33" fmla="*/ 5724 h 8035"/>
              <a:gd name="T34" fmla="*/ 9853 w 12084"/>
              <a:gd name="T35" fmla="*/ 5607 h 8035"/>
              <a:gd name="T36" fmla="*/ 9463 w 12084"/>
              <a:gd name="T37" fmla="*/ 5531 h 8035"/>
              <a:gd name="T38" fmla="*/ 9074 w 12084"/>
              <a:gd name="T39" fmla="*/ 5492 h 8035"/>
              <a:gd name="T40" fmla="*/ 8685 w 12084"/>
              <a:gd name="T41" fmla="*/ 5494 h 8035"/>
              <a:gd name="T42" fmla="*/ 8301 w 12084"/>
              <a:gd name="T43" fmla="*/ 5531 h 8035"/>
              <a:gd name="T44" fmla="*/ 7924 w 12084"/>
              <a:gd name="T45" fmla="*/ 5603 h 8035"/>
              <a:gd name="T46" fmla="*/ 7554 w 12084"/>
              <a:gd name="T47" fmla="*/ 5712 h 8035"/>
              <a:gd name="T48" fmla="*/ 7198 w 12084"/>
              <a:gd name="T49" fmla="*/ 5853 h 8035"/>
              <a:gd name="T50" fmla="*/ 6857 w 12084"/>
              <a:gd name="T51" fmla="*/ 6026 h 8035"/>
              <a:gd name="T52" fmla="*/ 6532 w 12084"/>
              <a:gd name="T53" fmla="*/ 6230 h 8035"/>
              <a:gd name="T54" fmla="*/ 6226 w 12084"/>
              <a:gd name="T55" fmla="*/ 6463 h 8035"/>
              <a:gd name="T56" fmla="*/ 5944 w 12084"/>
              <a:gd name="T57" fmla="*/ 6726 h 8035"/>
              <a:gd name="T58" fmla="*/ 5686 w 12084"/>
              <a:gd name="T59" fmla="*/ 7014 h 8035"/>
              <a:gd name="T60" fmla="*/ 5456 w 12084"/>
              <a:gd name="T61" fmla="*/ 7331 h 8035"/>
              <a:gd name="T62" fmla="*/ 5255 w 12084"/>
              <a:gd name="T63" fmla="*/ 7671 h 8035"/>
              <a:gd name="T64" fmla="*/ 5088 w 12084"/>
              <a:gd name="T65" fmla="*/ 8035 h 8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84" h="8035">
                <a:moveTo>
                  <a:pt x="0" y="5995"/>
                </a:moveTo>
                <a:lnTo>
                  <a:pt x="190" y="5552"/>
                </a:lnTo>
                <a:lnTo>
                  <a:pt x="400" y="5124"/>
                </a:lnTo>
                <a:lnTo>
                  <a:pt x="628" y="4711"/>
                </a:lnTo>
                <a:lnTo>
                  <a:pt x="874" y="4313"/>
                </a:lnTo>
                <a:lnTo>
                  <a:pt x="1136" y="3930"/>
                </a:lnTo>
                <a:lnTo>
                  <a:pt x="1416" y="3563"/>
                </a:lnTo>
                <a:lnTo>
                  <a:pt x="1711" y="3212"/>
                </a:lnTo>
                <a:lnTo>
                  <a:pt x="2022" y="2878"/>
                </a:lnTo>
                <a:lnTo>
                  <a:pt x="2346" y="2561"/>
                </a:lnTo>
                <a:lnTo>
                  <a:pt x="2683" y="2261"/>
                </a:lnTo>
                <a:lnTo>
                  <a:pt x="3034" y="1977"/>
                </a:lnTo>
                <a:lnTo>
                  <a:pt x="3396" y="1712"/>
                </a:lnTo>
                <a:lnTo>
                  <a:pt x="3770" y="1464"/>
                </a:lnTo>
                <a:lnTo>
                  <a:pt x="4155" y="1234"/>
                </a:lnTo>
                <a:lnTo>
                  <a:pt x="4550" y="1023"/>
                </a:lnTo>
                <a:lnTo>
                  <a:pt x="4954" y="831"/>
                </a:lnTo>
                <a:lnTo>
                  <a:pt x="5366" y="658"/>
                </a:lnTo>
                <a:lnTo>
                  <a:pt x="5786" y="505"/>
                </a:lnTo>
                <a:lnTo>
                  <a:pt x="6213" y="370"/>
                </a:lnTo>
                <a:lnTo>
                  <a:pt x="6646" y="257"/>
                </a:lnTo>
                <a:lnTo>
                  <a:pt x="7086" y="164"/>
                </a:lnTo>
                <a:lnTo>
                  <a:pt x="7530" y="91"/>
                </a:lnTo>
                <a:lnTo>
                  <a:pt x="7978" y="39"/>
                </a:lnTo>
                <a:lnTo>
                  <a:pt x="8429" y="8"/>
                </a:lnTo>
                <a:lnTo>
                  <a:pt x="8884" y="0"/>
                </a:lnTo>
                <a:lnTo>
                  <a:pt x="9341" y="13"/>
                </a:lnTo>
                <a:lnTo>
                  <a:pt x="9799" y="49"/>
                </a:lnTo>
                <a:lnTo>
                  <a:pt x="10257" y="106"/>
                </a:lnTo>
                <a:lnTo>
                  <a:pt x="10717" y="187"/>
                </a:lnTo>
                <a:lnTo>
                  <a:pt x="11174" y="291"/>
                </a:lnTo>
                <a:lnTo>
                  <a:pt x="11631" y="419"/>
                </a:lnTo>
                <a:lnTo>
                  <a:pt x="12084" y="569"/>
                </a:lnTo>
                <a:lnTo>
                  <a:pt x="10238" y="5724"/>
                </a:lnTo>
                <a:lnTo>
                  <a:pt x="10046" y="5661"/>
                </a:lnTo>
                <a:lnTo>
                  <a:pt x="9853" y="5607"/>
                </a:lnTo>
                <a:lnTo>
                  <a:pt x="9658" y="5564"/>
                </a:lnTo>
                <a:lnTo>
                  <a:pt x="9463" y="5531"/>
                </a:lnTo>
                <a:lnTo>
                  <a:pt x="9269" y="5507"/>
                </a:lnTo>
                <a:lnTo>
                  <a:pt x="9074" y="5492"/>
                </a:lnTo>
                <a:lnTo>
                  <a:pt x="8879" y="5489"/>
                </a:lnTo>
                <a:lnTo>
                  <a:pt x="8685" y="5494"/>
                </a:lnTo>
                <a:lnTo>
                  <a:pt x="8492" y="5508"/>
                </a:lnTo>
                <a:lnTo>
                  <a:pt x="8301" y="5531"/>
                </a:lnTo>
                <a:lnTo>
                  <a:pt x="8111" y="5563"/>
                </a:lnTo>
                <a:lnTo>
                  <a:pt x="7924" y="5603"/>
                </a:lnTo>
                <a:lnTo>
                  <a:pt x="7737" y="5654"/>
                </a:lnTo>
                <a:lnTo>
                  <a:pt x="7554" y="5712"/>
                </a:lnTo>
                <a:lnTo>
                  <a:pt x="7375" y="5778"/>
                </a:lnTo>
                <a:lnTo>
                  <a:pt x="7198" y="5853"/>
                </a:lnTo>
                <a:lnTo>
                  <a:pt x="7025" y="5935"/>
                </a:lnTo>
                <a:lnTo>
                  <a:pt x="6857" y="6026"/>
                </a:lnTo>
                <a:lnTo>
                  <a:pt x="6692" y="6124"/>
                </a:lnTo>
                <a:lnTo>
                  <a:pt x="6532" y="6230"/>
                </a:lnTo>
                <a:lnTo>
                  <a:pt x="6377" y="6342"/>
                </a:lnTo>
                <a:lnTo>
                  <a:pt x="6226" y="6463"/>
                </a:lnTo>
                <a:lnTo>
                  <a:pt x="6083" y="6591"/>
                </a:lnTo>
                <a:lnTo>
                  <a:pt x="5944" y="6726"/>
                </a:lnTo>
                <a:lnTo>
                  <a:pt x="5812" y="6866"/>
                </a:lnTo>
                <a:lnTo>
                  <a:pt x="5686" y="7014"/>
                </a:lnTo>
                <a:lnTo>
                  <a:pt x="5567" y="7170"/>
                </a:lnTo>
                <a:lnTo>
                  <a:pt x="5456" y="7331"/>
                </a:lnTo>
                <a:lnTo>
                  <a:pt x="5351" y="7498"/>
                </a:lnTo>
                <a:lnTo>
                  <a:pt x="5255" y="7671"/>
                </a:lnTo>
                <a:lnTo>
                  <a:pt x="5167" y="7850"/>
                </a:lnTo>
                <a:lnTo>
                  <a:pt x="5088" y="8035"/>
                </a:lnTo>
                <a:lnTo>
                  <a:pt x="0" y="59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8" name="Freeform 7"/>
          <p:cNvSpPr>
            <a:spLocks/>
          </p:cNvSpPr>
          <p:nvPr/>
        </p:nvSpPr>
        <p:spPr bwMode="auto">
          <a:xfrm>
            <a:off x="9708248" y="4327527"/>
            <a:ext cx="438277" cy="533237"/>
          </a:xfrm>
          <a:custGeom>
            <a:avLst/>
            <a:gdLst>
              <a:gd name="T0" fmla="*/ 0 w 1197"/>
              <a:gd name="T1" fmla="*/ 0 h 1460"/>
              <a:gd name="T2" fmla="*/ 873 w 1197"/>
              <a:gd name="T3" fmla="*/ 1460 h 1460"/>
              <a:gd name="T4" fmla="*/ 889 w 1197"/>
              <a:gd name="T5" fmla="*/ 1398 h 1460"/>
              <a:gd name="T6" fmla="*/ 906 w 1197"/>
              <a:gd name="T7" fmla="*/ 1335 h 1460"/>
              <a:gd name="T8" fmla="*/ 924 w 1197"/>
              <a:gd name="T9" fmla="*/ 1273 h 1460"/>
              <a:gd name="T10" fmla="*/ 943 w 1197"/>
              <a:gd name="T11" fmla="*/ 1210 h 1460"/>
              <a:gd name="T12" fmla="*/ 960 w 1197"/>
              <a:gd name="T13" fmla="*/ 1148 h 1460"/>
              <a:gd name="T14" fmla="*/ 979 w 1197"/>
              <a:gd name="T15" fmla="*/ 1086 h 1460"/>
              <a:gd name="T16" fmla="*/ 1000 w 1197"/>
              <a:gd name="T17" fmla="*/ 1025 h 1460"/>
              <a:gd name="T18" fmla="*/ 1020 w 1197"/>
              <a:gd name="T19" fmla="*/ 963 h 1460"/>
              <a:gd name="T20" fmla="*/ 1040 w 1197"/>
              <a:gd name="T21" fmla="*/ 902 h 1460"/>
              <a:gd name="T22" fmla="*/ 1061 w 1197"/>
              <a:gd name="T23" fmla="*/ 842 h 1460"/>
              <a:gd name="T24" fmla="*/ 1083 w 1197"/>
              <a:gd name="T25" fmla="*/ 781 h 1460"/>
              <a:gd name="T26" fmla="*/ 1104 w 1197"/>
              <a:gd name="T27" fmla="*/ 720 h 1460"/>
              <a:gd name="T28" fmla="*/ 1127 w 1197"/>
              <a:gd name="T29" fmla="*/ 660 h 1460"/>
              <a:gd name="T30" fmla="*/ 1149 w 1197"/>
              <a:gd name="T31" fmla="*/ 599 h 1460"/>
              <a:gd name="T32" fmla="*/ 1173 w 1197"/>
              <a:gd name="T33" fmla="*/ 540 h 1460"/>
              <a:gd name="T34" fmla="*/ 1197 w 1197"/>
              <a:gd name="T35" fmla="*/ 480 h 1460"/>
              <a:gd name="T36" fmla="*/ 0 w 1197"/>
              <a:gd name="T37" fmla="*/ 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7" h="1460">
                <a:moveTo>
                  <a:pt x="0" y="0"/>
                </a:moveTo>
                <a:lnTo>
                  <a:pt x="873" y="1460"/>
                </a:lnTo>
                <a:lnTo>
                  <a:pt x="889" y="1398"/>
                </a:lnTo>
                <a:lnTo>
                  <a:pt x="906" y="1335"/>
                </a:lnTo>
                <a:lnTo>
                  <a:pt x="924" y="1273"/>
                </a:lnTo>
                <a:lnTo>
                  <a:pt x="943" y="1210"/>
                </a:lnTo>
                <a:lnTo>
                  <a:pt x="960" y="1148"/>
                </a:lnTo>
                <a:lnTo>
                  <a:pt x="979" y="1086"/>
                </a:lnTo>
                <a:lnTo>
                  <a:pt x="1000" y="1025"/>
                </a:lnTo>
                <a:lnTo>
                  <a:pt x="1020" y="963"/>
                </a:lnTo>
                <a:lnTo>
                  <a:pt x="1040" y="902"/>
                </a:lnTo>
                <a:lnTo>
                  <a:pt x="1061" y="842"/>
                </a:lnTo>
                <a:lnTo>
                  <a:pt x="1083" y="781"/>
                </a:lnTo>
                <a:lnTo>
                  <a:pt x="1104" y="720"/>
                </a:lnTo>
                <a:lnTo>
                  <a:pt x="1127" y="660"/>
                </a:lnTo>
                <a:lnTo>
                  <a:pt x="1149" y="599"/>
                </a:lnTo>
                <a:lnTo>
                  <a:pt x="1173" y="540"/>
                </a:lnTo>
                <a:lnTo>
                  <a:pt x="1197" y="480"/>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9" name="Freeform 8"/>
          <p:cNvSpPr>
            <a:spLocks/>
          </p:cNvSpPr>
          <p:nvPr/>
        </p:nvSpPr>
        <p:spPr bwMode="auto">
          <a:xfrm>
            <a:off x="13959532" y="2346150"/>
            <a:ext cx="348796" cy="591674"/>
          </a:xfrm>
          <a:custGeom>
            <a:avLst/>
            <a:gdLst>
              <a:gd name="T0" fmla="*/ 435 w 953"/>
              <a:gd name="T1" fmla="*/ 0 h 1622"/>
              <a:gd name="T2" fmla="*/ 953 w 953"/>
              <a:gd name="T3" fmla="*/ 1622 h 1622"/>
              <a:gd name="T4" fmla="*/ 895 w 953"/>
              <a:gd name="T5" fmla="*/ 1593 h 1622"/>
              <a:gd name="T6" fmla="*/ 836 w 953"/>
              <a:gd name="T7" fmla="*/ 1564 h 1622"/>
              <a:gd name="T8" fmla="*/ 777 w 953"/>
              <a:gd name="T9" fmla="*/ 1537 h 1622"/>
              <a:gd name="T10" fmla="*/ 719 w 953"/>
              <a:gd name="T11" fmla="*/ 1511 h 1622"/>
              <a:gd name="T12" fmla="*/ 660 w 953"/>
              <a:gd name="T13" fmla="*/ 1484 h 1622"/>
              <a:gd name="T14" fmla="*/ 600 w 953"/>
              <a:gd name="T15" fmla="*/ 1458 h 1622"/>
              <a:gd name="T16" fmla="*/ 541 w 953"/>
              <a:gd name="T17" fmla="*/ 1433 h 1622"/>
              <a:gd name="T18" fmla="*/ 482 w 953"/>
              <a:gd name="T19" fmla="*/ 1408 h 1622"/>
              <a:gd name="T20" fmla="*/ 421 w 953"/>
              <a:gd name="T21" fmla="*/ 1383 h 1622"/>
              <a:gd name="T22" fmla="*/ 362 w 953"/>
              <a:gd name="T23" fmla="*/ 1359 h 1622"/>
              <a:gd name="T24" fmla="*/ 301 w 953"/>
              <a:gd name="T25" fmla="*/ 1335 h 1622"/>
              <a:gd name="T26" fmla="*/ 242 w 953"/>
              <a:gd name="T27" fmla="*/ 1312 h 1622"/>
              <a:gd name="T28" fmla="*/ 181 w 953"/>
              <a:gd name="T29" fmla="*/ 1290 h 1622"/>
              <a:gd name="T30" fmla="*/ 121 w 953"/>
              <a:gd name="T31" fmla="*/ 1268 h 1622"/>
              <a:gd name="T32" fmla="*/ 60 w 953"/>
              <a:gd name="T33" fmla="*/ 1247 h 1622"/>
              <a:gd name="T34" fmla="*/ 0 w 953"/>
              <a:gd name="T35" fmla="*/ 1225 h 1622"/>
              <a:gd name="T36" fmla="*/ 435 w 953"/>
              <a:gd name="T37" fmla="*/ 0 h 1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3" h="1622">
                <a:moveTo>
                  <a:pt x="435" y="0"/>
                </a:moveTo>
                <a:lnTo>
                  <a:pt x="953" y="1622"/>
                </a:lnTo>
                <a:lnTo>
                  <a:pt x="895" y="1593"/>
                </a:lnTo>
                <a:lnTo>
                  <a:pt x="836" y="1564"/>
                </a:lnTo>
                <a:lnTo>
                  <a:pt x="777" y="1537"/>
                </a:lnTo>
                <a:lnTo>
                  <a:pt x="719" y="1511"/>
                </a:lnTo>
                <a:lnTo>
                  <a:pt x="660" y="1484"/>
                </a:lnTo>
                <a:lnTo>
                  <a:pt x="600" y="1458"/>
                </a:lnTo>
                <a:lnTo>
                  <a:pt x="541" y="1433"/>
                </a:lnTo>
                <a:lnTo>
                  <a:pt x="482" y="1408"/>
                </a:lnTo>
                <a:lnTo>
                  <a:pt x="421" y="1383"/>
                </a:lnTo>
                <a:lnTo>
                  <a:pt x="362" y="1359"/>
                </a:lnTo>
                <a:lnTo>
                  <a:pt x="301" y="1335"/>
                </a:lnTo>
                <a:lnTo>
                  <a:pt x="242" y="1312"/>
                </a:lnTo>
                <a:lnTo>
                  <a:pt x="181" y="1290"/>
                </a:lnTo>
                <a:lnTo>
                  <a:pt x="121" y="1268"/>
                </a:lnTo>
                <a:lnTo>
                  <a:pt x="60" y="1247"/>
                </a:lnTo>
                <a:lnTo>
                  <a:pt x="0" y="1225"/>
                </a:lnTo>
                <a:lnTo>
                  <a:pt x="435"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0" name="Freeform 9"/>
          <p:cNvSpPr>
            <a:spLocks/>
          </p:cNvSpPr>
          <p:nvPr/>
        </p:nvSpPr>
        <p:spPr bwMode="auto">
          <a:xfrm>
            <a:off x="11094297" y="4919200"/>
            <a:ext cx="472974" cy="275750"/>
          </a:xfrm>
          <a:custGeom>
            <a:avLst/>
            <a:gdLst>
              <a:gd name="T0" fmla="*/ 1292 w 1292"/>
              <a:gd name="T1" fmla="*/ 422 h 758"/>
              <a:gd name="T2" fmla="*/ 0 w 1292"/>
              <a:gd name="T3" fmla="*/ 758 h 758"/>
              <a:gd name="T4" fmla="*/ 23 w 1292"/>
              <a:gd name="T5" fmla="*/ 661 h 758"/>
              <a:gd name="T6" fmla="*/ 49 w 1292"/>
              <a:gd name="T7" fmla="*/ 564 h 758"/>
              <a:gd name="T8" fmla="*/ 76 w 1292"/>
              <a:gd name="T9" fmla="*/ 469 h 758"/>
              <a:gd name="T10" fmla="*/ 105 w 1292"/>
              <a:gd name="T11" fmla="*/ 373 h 758"/>
              <a:gd name="T12" fmla="*/ 136 w 1292"/>
              <a:gd name="T13" fmla="*/ 279 h 758"/>
              <a:gd name="T14" fmla="*/ 169 w 1292"/>
              <a:gd name="T15" fmla="*/ 185 h 758"/>
              <a:gd name="T16" fmla="*/ 203 w 1292"/>
              <a:gd name="T17" fmla="*/ 91 h 758"/>
              <a:gd name="T18" fmla="*/ 239 w 1292"/>
              <a:gd name="T19" fmla="*/ 0 h 758"/>
              <a:gd name="T20" fmla="*/ 1292 w 1292"/>
              <a:gd name="T21" fmla="*/ 422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2" h="758">
                <a:moveTo>
                  <a:pt x="1292" y="422"/>
                </a:moveTo>
                <a:lnTo>
                  <a:pt x="0" y="758"/>
                </a:lnTo>
                <a:lnTo>
                  <a:pt x="23" y="661"/>
                </a:lnTo>
                <a:lnTo>
                  <a:pt x="49" y="564"/>
                </a:lnTo>
                <a:lnTo>
                  <a:pt x="76" y="469"/>
                </a:lnTo>
                <a:lnTo>
                  <a:pt x="105" y="373"/>
                </a:lnTo>
                <a:lnTo>
                  <a:pt x="136" y="279"/>
                </a:lnTo>
                <a:lnTo>
                  <a:pt x="169" y="185"/>
                </a:lnTo>
                <a:lnTo>
                  <a:pt x="203" y="91"/>
                </a:lnTo>
                <a:lnTo>
                  <a:pt x="239" y="0"/>
                </a:lnTo>
                <a:lnTo>
                  <a:pt x="1292" y="422"/>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1" name="Freeform 10"/>
          <p:cNvSpPr>
            <a:spLocks/>
          </p:cNvSpPr>
          <p:nvPr/>
        </p:nvSpPr>
        <p:spPr bwMode="auto">
          <a:xfrm>
            <a:off x="13444557" y="3839943"/>
            <a:ext cx="399928" cy="388971"/>
          </a:xfrm>
          <a:custGeom>
            <a:avLst/>
            <a:gdLst>
              <a:gd name="T0" fmla="*/ 0 w 1096"/>
              <a:gd name="T1" fmla="*/ 1065 h 1065"/>
              <a:gd name="T2" fmla="*/ 1096 w 1096"/>
              <a:gd name="T3" fmla="*/ 328 h 1065"/>
              <a:gd name="T4" fmla="*/ 1007 w 1096"/>
              <a:gd name="T5" fmla="*/ 282 h 1065"/>
              <a:gd name="T6" fmla="*/ 919 w 1096"/>
              <a:gd name="T7" fmla="*/ 237 h 1065"/>
              <a:gd name="T8" fmla="*/ 831 w 1096"/>
              <a:gd name="T9" fmla="*/ 192 h 1065"/>
              <a:gd name="T10" fmla="*/ 743 w 1096"/>
              <a:gd name="T11" fmla="*/ 149 h 1065"/>
              <a:gd name="T12" fmla="*/ 654 w 1096"/>
              <a:gd name="T13" fmla="*/ 109 h 1065"/>
              <a:gd name="T14" fmla="*/ 565 w 1096"/>
              <a:gd name="T15" fmla="*/ 71 h 1065"/>
              <a:gd name="T16" fmla="*/ 519 w 1096"/>
              <a:gd name="T17" fmla="*/ 53 h 1065"/>
              <a:gd name="T18" fmla="*/ 474 w 1096"/>
              <a:gd name="T19" fmla="*/ 35 h 1065"/>
              <a:gd name="T20" fmla="*/ 428 w 1096"/>
              <a:gd name="T21" fmla="*/ 17 h 1065"/>
              <a:gd name="T22" fmla="*/ 381 w 1096"/>
              <a:gd name="T23" fmla="*/ 0 h 1065"/>
              <a:gd name="T24" fmla="*/ 0 w 1096"/>
              <a:gd name="T25" fmla="*/ 1065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6" h="1065">
                <a:moveTo>
                  <a:pt x="0" y="1065"/>
                </a:moveTo>
                <a:lnTo>
                  <a:pt x="1096" y="328"/>
                </a:lnTo>
                <a:lnTo>
                  <a:pt x="1007" y="282"/>
                </a:lnTo>
                <a:lnTo>
                  <a:pt x="919" y="237"/>
                </a:lnTo>
                <a:lnTo>
                  <a:pt x="831" y="192"/>
                </a:lnTo>
                <a:lnTo>
                  <a:pt x="743" y="149"/>
                </a:lnTo>
                <a:lnTo>
                  <a:pt x="654" y="109"/>
                </a:lnTo>
                <a:lnTo>
                  <a:pt x="565" y="71"/>
                </a:lnTo>
                <a:lnTo>
                  <a:pt x="519" y="53"/>
                </a:lnTo>
                <a:lnTo>
                  <a:pt x="474" y="35"/>
                </a:lnTo>
                <a:lnTo>
                  <a:pt x="428" y="17"/>
                </a:lnTo>
                <a:lnTo>
                  <a:pt x="381" y="0"/>
                </a:lnTo>
                <a:lnTo>
                  <a:pt x="0" y="106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2" name="Freeform 11"/>
          <p:cNvSpPr>
            <a:spLocks/>
          </p:cNvSpPr>
          <p:nvPr/>
        </p:nvSpPr>
        <p:spPr bwMode="auto">
          <a:xfrm>
            <a:off x="13870050" y="3545933"/>
            <a:ext cx="2560267" cy="4800957"/>
          </a:xfrm>
          <a:custGeom>
            <a:avLst/>
            <a:gdLst>
              <a:gd name="T0" fmla="*/ 5397 w 7011"/>
              <a:gd name="T1" fmla="*/ 394 h 13144"/>
              <a:gd name="T2" fmla="*/ 5886 w 7011"/>
              <a:gd name="T3" fmla="*/ 1207 h 13144"/>
              <a:gd name="T4" fmla="*/ 6285 w 7011"/>
              <a:gd name="T5" fmla="*/ 2049 h 13144"/>
              <a:gd name="T6" fmla="*/ 6596 w 7011"/>
              <a:gd name="T7" fmla="*/ 2914 h 13144"/>
              <a:gd name="T8" fmla="*/ 6820 w 7011"/>
              <a:gd name="T9" fmla="*/ 3795 h 13144"/>
              <a:gd name="T10" fmla="*/ 6958 w 7011"/>
              <a:gd name="T11" fmla="*/ 4688 h 13144"/>
              <a:gd name="T12" fmla="*/ 7011 w 7011"/>
              <a:gd name="T13" fmla="*/ 5585 h 13144"/>
              <a:gd name="T14" fmla="*/ 6979 w 7011"/>
              <a:gd name="T15" fmla="*/ 6479 h 13144"/>
              <a:gd name="T16" fmla="*/ 6864 w 7011"/>
              <a:gd name="T17" fmla="*/ 7366 h 13144"/>
              <a:gd name="T18" fmla="*/ 6666 w 7011"/>
              <a:gd name="T19" fmla="*/ 8240 h 13144"/>
              <a:gd name="T20" fmla="*/ 6387 w 7011"/>
              <a:gd name="T21" fmla="*/ 9092 h 13144"/>
              <a:gd name="T22" fmla="*/ 6026 w 7011"/>
              <a:gd name="T23" fmla="*/ 9918 h 13144"/>
              <a:gd name="T24" fmla="*/ 5587 w 7011"/>
              <a:gd name="T25" fmla="*/ 10712 h 13144"/>
              <a:gd name="T26" fmla="*/ 5067 w 7011"/>
              <a:gd name="T27" fmla="*/ 11466 h 13144"/>
              <a:gd name="T28" fmla="*/ 4470 w 7011"/>
              <a:gd name="T29" fmla="*/ 12177 h 13144"/>
              <a:gd name="T30" fmla="*/ 3795 w 7011"/>
              <a:gd name="T31" fmla="*/ 12836 h 13144"/>
              <a:gd name="T32" fmla="*/ 0 w 7011"/>
              <a:gd name="T33" fmla="*/ 8876 h 13144"/>
              <a:gd name="T34" fmla="*/ 302 w 7011"/>
              <a:gd name="T35" fmla="*/ 8609 h 13144"/>
              <a:gd name="T36" fmla="*/ 570 w 7011"/>
              <a:gd name="T37" fmla="*/ 8316 h 13144"/>
              <a:gd name="T38" fmla="*/ 806 w 7011"/>
              <a:gd name="T39" fmla="*/ 8003 h 13144"/>
              <a:gd name="T40" fmla="*/ 1009 w 7011"/>
              <a:gd name="T41" fmla="*/ 7671 h 13144"/>
              <a:gd name="T42" fmla="*/ 1178 w 7011"/>
              <a:gd name="T43" fmla="*/ 7324 h 13144"/>
              <a:gd name="T44" fmla="*/ 1312 w 7011"/>
              <a:gd name="T45" fmla="*/ 6964 h 13144"/>
              <a:gd name="T46" fmla="*/ 1413 w 7011"/>
              <a:gd name="T47" fmla="*/ 6594 h 13144"/>
              <a:gd name="T48" fmla="*/ 1479 w 7011"/>
              <a:gd name="T49" fmla="*/ 6216 h 13144"/>
              <a:gd name="T50" fmla="*/ 1510 w 7011"/>
              <a:gd name="T51" fmla="*/ 5834 h 13144"/>
              <a:gd name="T52" fmla="*/ 1507 w 7011"/>
              <a:gd name="T53" fmla="*/ 5450 h 13144"/>
              <a:gd name="T54" fmla="*/ 1466 w 7011"/>
              <a:gd name="T55" fmla="*/ 5068 h 13144"/>
              <a:gd name="T56" fmla="*/ 1392 w 7011"/>
              <a:gd name="T57" fmla="*/ 4690 h 13144"/>
              <a:gd name="T58" fmla="*/ 1279 w 7011"/>
              <a:gd name="T59" fmla="*/ 4318 h 13144"/>
              <a:gd name="T60" fmla="*/ 1130 w 7011"/>
              <a:gd name="T61" fmla="*/ 3957 h 13144"/>
              <a:gd name="T62" fmla="*/ 945 w 7011"/>
              <a:gd name="T63" fmla="*/ 3608 h 13144"/>
              <a:gd name="T64" fmla="*/ 723 w 7011"/>
              <a:gd name="T65" fmla="*/ 3275 h 1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11" h="13144">
                <a:moveTo>
                  <a:pt x="5120" y="0"/>
                </a:moveTo>
                <a:lnTo>
                  <a:pt x="5397" y="394"/>
                </a:lnTo>
                <a:lnTo>
                  <a:pt x="5653" y="797"/>
                </a:lnTo>
                <a:lnTo>
                  <a:pt x="5886" y="1207"/>
                </a:lnTo>
                <a:lnTo>
                  <a:pt x="6096" y="1625"/>
                </a:lnTo>
                <a:lnTo>
                  <a:pt x="6285" y="2049"/>
                </a:lnTo>
                <a:lnTo>
                  <a:pt x="6451" y="2479"/>
                </a:lnTo>
                <a:lnTo>
                  <a:pt x="6596" y="2914"/>
                </a:lnTo>
                <a:lnTo>
                  <a:pt x="6719" y="3353"/>
                </a:lnTo>
                <a:lnTo>
                  <a:pt x="6820" y="3795"/>
                </a:lnTo>
                <a:lnTo>
                  <a:pt x="6899" y="4241"/>
                </a:lnTo>
                <a:lnTo>
                  <a:pt x="6958" y="4688"/>
                </a:lnTo>
                <a:lnTo>
                  <a:pt x="6996" y="5136"/>
                </a:lnTo>
                <a:lnTo>
                  <a:pt x="7011" y="5585"/>
                </a:lnTo>
                <a:lnTo>
                  <a:pt x="7005" y="6032"/>
                </a:lnTo>
                <a:lnTo>
                  <a:pt x="6979" y="6479"/>
                </a:lnTo>
                <a:lnTo>
                  <a:pt x="6931" y="6924"/>
                </a:lnTo>
                <a:lnTo>
                  <a:pt x="6864" y="7366"/>
                </a:lnTo>
                <a:lnTo>
                  <a:pt x="6775" y="7805"/>
                </a:lnTo>
                <a:lnTo>
                  <a:pt x="6666" y="8240"/>
                </a:lnTo>
                <a:lnTo>
                  <a:pt x="6536" y="8668"/>
                </a:lnTo>
                <a:lnTo>
                  <a:pt x="6387" y="9092"/>
                </a:lnTo>
                <a:lnTo>
                  <a:pt x="6217" y="9509"/>
                </a:lnTo>
                <a:lnTo>
                  <a:pt x="6026" y="9918"/>
                </a:lnTo>
                <a:lnTo>
                  <a:pt x="5816" y="10319"/>
                </a:lnTo>
                <a:lnTo>
                  <a:pt x="5587" y="10712"/>
                </a:lnTo>
                <a:lnTo>
                  <a:pt x="5336" y="11095"/>
                </a:lnTo>
                <a:lnTo>
                  <a:pt x="5067" y="11466"/>
                </a:lnTo>
                <a:lnTo>
                  <a:pt x="4778" y="11828"/>
                </a:lnTo>
                <a:lnTo>
                  <a:pt x="4470" y="12177"/>
                </a:lnTo>
                <a:lnTo>
                  <a:pt x="4142" y="12513"/>
                </a:lnTo>
                <a:lnTo>
                  <a:pt x="3795" y="12836"/>
                </a:lnTo>
                <a:lnTo>
                  <a:pt x="3429" y="13144"/>
                </a:lnTo>
                <a:lnTo>
                  <a:pt x="0" y="8876"/>
                </a:lnTo>
                <a:lnTo>
                  <a:pt x="156" y="8746"/>
                </a:lnTo>
                <a:lnTo>
                  <a:pt x="302" y="8609"/>
                </a:lnTo>
                <a:lnTo>
                  <a:pt x="441" y="8465"/>
                </a:lnTo>
                <a:lnTo>
                  <a:pt x="570" y="8316"/>
                </a:lnTo>
                <a:lnTo>
                  <a:pt x="692" y="8162"/>
                </a:lnTo>
                <a:lnTo>
                  <a:pt x="806" y="8003"/>
                </a:lnTo>
                <a:lnTo>
                  <a:pt x="912" y="7840"/>
                </a:lnTo>
                <a:lnTo>
                  <a:pt x="1009" y="7671"/>
                </a:lnTo>
                <a:lnTo>
                  <a:pt x="1097" y="7500"/>
                </a:lnTo>
                <a:lnTo>
                  <a:pt x="1178" y="7324"/>
                </a:lnTo>
                <a:lnTo>
                  <a:pt x="1249" y="7145"/>
                </a:lnTo>
                <a:lnTo>
                  <a:pt x="1312" y="6964"/>
                </a:lnTo>
                <a:lnTo>
                  <a:pt x="1367" y="6780"/>
                </a:lnTo>
                <a:lnTo>
                  <a:pt x="1413" y="6594"/>
                </a:lnTo>
                <a:lnTo>
                  <a:pt x="1451" y="6405"/>
                </a:lnTo>
                <a:lnTo>
                  <a:pt x="1479" y="6216"/>
                </a:lnTo>
                <a:lnTo>
                  <a:pt x="1500" y="6025"/>
                </a:lnTo>
                <a:lnTo>
                  <a:pt x="1510" y="5834"/>
                </a:lnTo>
                <a:lnTo>
                  <a:pt x="1513" y="5642"/>
                </a:lnTo>
                <a:lnTo>
                  <a:pt x="1507" y="5450"/>
                </a:lnTo>
                <a:lnTo>
                  <a:pt x="1491" y="5259"/>
                </a:lnTo>
                <a:lnTo>
                  <a:pt x="1466" y="5068"/>
                </a:lnTo>
                <a:lnTo>
                  <a:pt x="1433" y="4878"/>
                </a:lnTo>
                <a:lnTo>
                  <a:pt x="1392" y="4690"/>
                </a:lnTo>
                <a:lnTo>
                  <a:pt x="1339" y="4503"/>
                </a:lnTo>
                <a:lnTo>
                  <a:pt x="1279" y="4318"/>
                </a:lnTo>
                <a:lnTo>
                  <a:pt x="1210" y="4136"/>
                </a:lnTo>
                <a:lnTo>
                  <a:pt x="1130" y="3957"/>
                </a:lnTo>
                <a:lnTo>
                  <a:pt x="1043" y="3781"/>
                </a:lnTo>
                <a:lnTo>
                  <a:pt x="945" y="3608"/>
                </a:lnTo>
                <a:lnTo>
                  <a:pt x="838" y="3438"/>
                </a:lnTo>
                <a:lnTo>
                  <a:pt x="723" y="3275"/>
                </a:lnTo>
                <a:lnTo>
                  <a:pt x="512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3" name="Freeform 12"/>
          <p:cNvSpPr>
            <a:spLocks/>
          </p:cNvSpPr>
          <p:nvPr/>
        </p:nvSpPr>
        <p:spPr bwMode="auto">
          <a:xfrm>
            <a:off x="15120966" y="3542281"/>
            <a:ext cx="622719" cy="288532"/>
          </a:xfrm>
          <a:custGeom>
            <a:avLst/>
            <a:gdLst>
              <a:gd name="T0" fmla="*/ 1702 w 1702"/>
              <a:gd name="T1" fmla="*/ 20 h 790"/>
              <a:gd name="T2" fmla="*/ 0 w 1702"/>
              <a:gd name="T3" fmla="*/ 0 h 790"/>
              <a:gd name="T4" fmla="*/ 27 w 1702"/>
              <a:gd name="T5" fmla="*/ 34 h 790"/>
              <a:gd name="T6" fmla="*/ 96 w 1702"/>
              <a:gd name="T7" fmla="*/ 115 h 790"/>
              <a:gd name="T8" fmla="*/ 193 w 1702"/>
              <a:gd name="T9" fmla="*/ 228 h 790"/>
              <a:gd name="T10" fmla="*/ 307 w 1702"/>
              <a:gd name="T11" fmla="*/ 362 h 790"/>
              <a:gd name="T12" fmla="*/ 424 w 1702"/>
              <a:gd name="T13" fmla="*/ 499 h 790"/>
              <a:gd name="T14" fmla="*/ 532 w 1702"/>
              <a:gd name="T15" fmla="*/ 626 h 790"/>
              <a:gd name="T16" fmla="*/ 617 w 1702"/>
              <a:gd name="T17" fmla="*/ 728 h 790"/>
              <a:gd name="T18" fmla="*/ 667 w 1702"/>
              <a:gd name="T19" fmla="*/ 790 h 790"/>
              <a:gd name="T20" fmla="*/ 1702 w 1702"/>
              <a:gd name="T21" fmla="*/ 2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2" h="790">
                <a:moveTo>
                  <a:pt x="1702" y="20"/>
                </a:moveTo>
                <a:lnTo>
                  <a:pt x="0" y="0"/>
                </a:lnTo>
                <a:lnTo>
                  <a:pt x="27" y="34"/>
                </a:lnTo>
                <a:lnTo>
                  <a:pt x="96" y="115"/>
                </a:lnTo>
                <a:lnTo>
                  <a:pt x="193" y="228"/>
                </a:lnTo>
                <a:lnTo>
                  <a:pt x="307" y="362"/>
                </a:lnTo>
                <a:lnTo>
                  <a:pt x="424" y="499"/>
                </a:lnTo>
                <a:lnTo>
                  <a:pt x="532" y="626"/>
                </a:lnTo>
                <a:lnTo>
                  <a:pt x="617" y="728"/>
                </a:lnTo>
                <a:lnTo>
                  <a:pt x="667" y="790"/>
                </a:lnTo>
                <a:lnTo>
                  <a:pt x="1702" y="2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4" name="Freeform 13"/>
          <p:cNvSpPr>
            <a:spLocks/>
          </p:cNvSpPr>
          <p:nvPr/>
        </p:nvSpPr>
        <p:spPr bwMode="auto">
          <a:xfrm>
            <a:off x="14525640" y="7974354"/>
            <a:ext cx="600805" cy="368883"/>
          </a:xfrm>
          <a:custGeom>
            <a:avLst/>
            <a:gdLst>
              <a:gd name="T0" fmla="*/ 1645 w 1645"/>
              <a:gd name="T1" fmla="*/ 1011 h 1011"/>
              <a:gd name="T2" fmla="*/ 0 w 1645"/>
              <a:gd name="T3" fmla="*/ 607 h 1011"/>
              <a:gd name="T4" fmla="*/ 55 w 1645"/>
              <a:gd name="T5" fmla="*/ 573 h 1011"/>
              <a:gd name="T6" fmla="*/ 110 w 1645"/>
              <a:gd name="T7" fmla="*/ 537 h 1011"/>
              <a:gd name="T8" fmla="*/ 163 w 1645"/>
              <a:gd name="T9" fmla="*/ 501 h 1011"/>
              <a:gd name="T10" fmla="*/ 217 w 1645"/>
              <a:gd name="T11" fmla="*/ 465 h 1011"/>
              <a:gd name="T12" fmla="*/ 322 w 1645"/>
              <a:gd name="T13" fmla="*/ 391 h 1011"/>
              <a:gd name="T14" fmla="*/ 425 w 1645"/>
              <a:gd name="T15" fmla="*/ 316 h 1011"/>
              <a:gd name="T16" fmla="*/ 528 w 1645"/>
              <a:gd name="T17" fmla="*/ 239 h 1011"/>
              <a:gd name="T18" fmla="*/ 630 w 1645"/>
              <a:gd name="T19" fmla="*/ 161 h 1011"/>
              <a:gd name="T20" fmla="*/ 729 w 1645"/>
              <a:gd name="T21" fmla="*/ 81 h 1011"/>
              <a:gd name="T22" fmla="*/ 829 w 1645"/>
              <a:gd name="T23" fmla="*/ 0 h 1011"/>
              <a:gd name="T24" fmla="*/ 1645 w 1645"/>
              <a:gd name="T25" fmla="*/ 1011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5" h="1011">
                <a:moveTo>
                  <a:pt x="1645" y="1011"/>
                </a:moveTo>
                <a:lnTo>
                  <a:pt x="0" y="607"/>
                </a:lnTo>
                <a:lnTo>
                  <a:pt x="55" y="573"/>
                </a:lnTo>
                <a:lnTo>
                  <a:pt x="110" y="537"/>
                </a:lnTo>
                <a:lnTo>
                  <a:pt x="163" y="501"/>
                </a:lnTo>
                <a:lnTo>
                  <a:pt x="217" y="465"/>
                </a:lnTo>
                <a:lnTo>
                  <a:pt x="322" y="391"/>
                </a:lnTo>
                <a:lnTo>
                  <a:pt x="425" y="316"/>
                </a:lnTo>
                <a:lnTo>
                  <a:pt x="528" y="239"/>
                </a:lnTo>
                <a:lnTo>
                  <a:pt x="630" y="161"/>
                </a:lnTo>
                <a:lnTo>
                  <a:pt x="729" y="81"/>
                </a:lnTo>
                <a:lnTo>
                  <a:pt x="829" y="0"/>
                </a:lnTo>
                <a:lnTo>
                  <a:pt x="1645" y="101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5" name="Freeform 14"/>
          <p:cNvSpPr>
            <a:spLocks/>
          </p:cNvSpPr>
          <p:nvPr/>
        </p:nvSpPr>
        <p:spPr bwMode="auto">
          <a:xfrm>
            <a:off x="14136669" y="4280047"/>
            <a:ext cx="332360" cy="465670"/>
          </a:xfrm>
          <a:custGeom>
            <a:avLst/>
            <a:gdLst>
              <a:gd name="T0" fmla="*/ 0 w 910"/>
              <a:gd name="T1" fmla="*/ 1279 h 1279"/>
              <a:gd name="T2" fmla="*/ 388 w 910"/>
              <a:gd name="T3" fmla="*/ 0 h 1279"/>
              <a:gd name="T4" fmla="*/ 458 w 910"/>
              <a:gd name="T5" fmla="*/ 72 h 1279"/>
              <a:gd name="T6" fmla="*/ 527 w 910"/>
              <a:gd name="T7" fmla="*/ 144 h 1279"/>
              <a:gd name="T8" fmla="*/ 595 w 910"/>
              <a:gd name="T9" fmla="*/ 218 h 1279"/>
              <a:gd name="T10" fmla="*/ 661 w 910"/>
              <a:gd name="T11" fmla="*/ 292 h 1279"/>
              <a:gd name="T12" fmla="*/ 726 w 910"/>
              <a:gd name="T13" fmla="*/ 368 h 1279"/>
              <a:gd name="T14" fmla="*/ 788 w 910"/>
              <a:gd name="T15" fmla="*/ 444 h 1279"/>
              <a:gd name="T16" fmla="*/ 850 w 910"/>
              <a:gd name="T17" fmla="*/ 522 h 1279"/>
              <a:gd name="T18" fmla="*/ 910 w 910"/>
              <a:gd name="T19" fmla="*/ 601 h 1279"/>
              <a:gd name="T20" fmla="*/ 0 w 910"/>
              <a:gd name="T21" fmla="*/ 1279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0" h="1279">
                <a:moveTo>
                  <a:pt x="0" y="1279"/>
                </a:moveTo>
                <a:lnTo>
                  <a:pt x="388" y="0"/>
                </a:lnTo>
                <a:lnTo>
                  <a:pt x="458" y="72"/>
                </a:lnTo>
                <a:lnTo>
                  <a:pt x="527" y="144"/>
                </a:lnTo>
                <a:lnTo>
                  <a:pt x="595" y="218"/>
                </a:lnTo>
                <a:lnTo>
                  <a:pt x="661" y="292"/>
                </a:lnTo>
                <a:lnTo>
                  <a:pt x="726" y="368"/>
                </a:lnTo>
                <a:lnTo>
                  <a:pt x="788" y="444"/>
                </a:lnTo>
                <a:lnTo>
                  <a:pt x="850" y="522"/>
                </a:lnTo>
                <a:lnTo>
                  <a:pt x="910" y="601"/>
                </a:lnTo>
                <a:lnTo>
                  <a:pt x="0" y="1279"/>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6" name="Freeform 15"/>
          <p:cNvSpPr>
            <a:spLocks/>
          </p:cNvSpPr>
          <p:nvPr/>
        </p:nvSpPr>
        <p:spPr bwMode="auto">
          <a:xfrm>
            <a:off x="13873703" y="6785529"/>
            <a:ext cx="259314" cy="489409"/>
          </a:xfrm>
          <a:custGeom>
            <a:avLst/>
            <a:gdLst>
              <a:gd name="T0" fmla="*/ 0 w 709"/>
              <a:gd name="T1" fmla="*/ 0 h 1341"/>
              <a:gd name="T2" fmla="*/ 47 w 709"/>
              <a:gd name="T3" fmla="*/ 1341 h 1341"/>
              <a:gd name="T4" fmla="*/ 132 w 709"/>
              <a:gd name="T5" fmla="*/ 1288 h 1341"/>
              <a:gd name="T6" fmla="*/ 219 w 709"/>
              <a:gd name="T7" fmla="*/ 1234 h 1341"/>
              <a:gd name="T8" fmla="*/ 303 w 709"/>
              <a:gd name="T9" fmla="*/ 1179 h 1341"/>
              <a:gd name="T10" fmla="*/ 387 w 709"/>
              <a:gd name="T11" fmla="*/ 1122 h 1341"/>
              <a:gd name="T12" fmla="*/ 470 w 709"/>
              <a:gd name="T13" fmla="*/ 1064 h 1341"/>
              <a:gd name="T14" fmla="*/ 551 w 709"/>
              <a:gd name="T15" fmla="*/ 1004 h 1341"/>
              <a:gd name="T16" fmla="*/ 631 w 709"/>
              <a:gd name="T17" fmla="*/ 943 h 1341"/>
              <a:gd name="T18" fmla="*/ 709 w 709"/>
              <a:gd name="T19" fmla="*/ 881 h 1341"/>
              <a:gd name="T20" fmla="*/ 0 w 709"/>
              <a:gd name="T21" fmla="*/ 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9" h="1341">
                <a:moveTo>
                  <a:pt x="0" y="0"/>
                </a:moveTo>
                <a:lnTo>
                  <a:pt x="47" y="1341"/>
                </a:lnTo>
                <a:lnTo>
                  <a:pt x="132" y="1288"/>
                </a:lnTo>
                <a:lnTo>
                  <a:pt x="219" y="1234"/>
                </a:lnTo>
                <a:lnTo>
                  <a:pt x="303" y="1179"/>
                </a:lnTo>
                <a:lnTo>
                  <a:pt x="387" y="1122"/>
                </a:lnTo>
                <a:lnTo>
                  <a:pt x="470" y="1064"/>
                </a:lnTo>
                <a:lnTo>
                  <a:pt x="551" y="1004"/>
                </a:lnTo>
                <a:lnTo>
                  <a:pt x="631" y="943"/>
                </a:lnTo>
                <a:lnTo>
                  <a:pt x="709" y="881"/>
                </a:lnTo>
                <a:lnTo>
                  <a:pt x="0"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7" name="Freeform 16"/>
          <p:cNvSpPr>
            <a:spLocks/>
          </p:cNvSpPr>
          <p:nvPr/>
        </p:nvSpPr>
        <p:spPr bwMode="auto">
          <a:xfrm>
            <a:off x="9527458" y="5916280"/>
            <a:ext cx="3970057" cy="3201247"/>
          </a:xfrm>
          <a:custGeom>
            <a:avLst/>
            <a:gdLst>
              <a:gd name="T0" fmla="*/ 10395 w 10872"/>
              <a:gd name="T1" fmla="*/ 8706 h 8763"/>
              <a:gd name="T2" fmla="*/ 9449 w 10872"/>
              <a:gd name="T3" fmla="*/ 8763 h 8763"/>
              <a:gd name="T4" fmla="*/ 8517 w 10872"/>
              <a:gd name="T5" fmla="*/ 8728 h 8763"/>
              <a:gd name="T6" fmla="*/ 7607 w 10872"/>
              <a:gd name="T7" fmla="*/ 8605 h 8763"/>
              <a:gd name="T8" fmla="*/ 6722 w 10872"/>
              <a:gd name="T9" fmla="*/ 8398 h 8763"/>
              <a:gd name="T10" fmla="*/ 5868 w 10872"/>
              <a:gd name="T11" fmla="*/ 8108 h 8763"/>
              <a:gd name="T12" fmla="*/ 5048 w 10872"/>
              <a:gd name="T13" fmla="*/ 7740 h 8763"/>
              <a:gd name="T14" fmla="*/ 4270 w 10872"/>
              <a:gd name="T15" fmla="*/ 7299 h 8763"/>
              <a:gd name="T16" fmla="*/ 3536 w 10872"/>
              <a:gd name="T17" fmla="*/ 6787 h 8763"/>
              <a:gd name="T18" fmla="*/ 2854 w 10872"/>
              <a:gd name="T19" fmla="*/ 6208 h 8763"/>
              <a:gd name="T20" fmla="*/ 2227 w 10872"/>
              <a:gd name="T21" fmla="*/ 5567 h 8763"/>
              <a:gd name="T22" fmla="*/ 1661 w 10872"/>
              <a:gd name="T23" fmla="*/ 4865 h 8763"/>
              <a:gd name="T24" fmla="*/ 1160 w 10872"/>
              <a:gd name="T25" fmla="*/ 4109 h 8763"/>
              <a:gd name="T26" fmla="*/ 730 w 10872"/>
              <a:gd name="T27" fmla="*/ 3299 h 8763"/>
              <a:gd name="T28" fmla="*/ 377 w 10872"/>
              <a:gd name="T29" fmla="*/ 2441 h 8763"/>
              <a:gd name="T30" fmla="*/ 104 w 10872"/>
              <a:gd name="T31" fmla="*/ 1538 h 8763"/>
              <a:gd name="T32" fmla="*/ 5367 w 10872"/>
              <a:gd name="T33" fmla="*/ 0 h 8763"/>
              <a:gd name="T34" fmla="*/ 5465 w 10872"/>
              <a:gd name="T35" fmla="*/ 390 h 8763"/>
              <a:gd name="T36" fmla="*/ 5599 w 10872"/>
              <a:gd name="T37" fmla="*/ 764 h 8763"/>
              <a:gd name="T38" fmla="*/ 5768 w 10872"/>
              <a:gd name="T39" fmla="*/ 1117 h 8763"/>
              <a:gd name="T40" fmla="*/ 5968 w 10872"/>
              <a:gd name="T41" fmla="*/ 1450 h 8763"/>
              <a:gd name="T42" fmla="*/ 6199 w 10872"/>
              <a:gd name="T43" fmla="*/ 1760 h 8763"/>
              <a:gd name="T44" fmla="*/ 6456 w 10872"/>
              <a:gd name="T45" fmla="*/ 2047 h 8763"/>
              <a:gd name="T46" fmla="*/ 6738 w 10872"/>
              <a:gd name="T47" fmla="*/ 2307 h 8763"/>
              <a:gd name="T48" fmla="*/ 7043 w 10872"/>
              <a:gd name="T49" fmla="*/ 2540 h 8763"/>
              <a:gd name="T50" fmla="*/ 7367 w 10872"/>
              <a:gd name="T51" fmla="*/ 2744 h 8763"/>
              <a:gd name="T52" fmla="*/ 7709 w 10872"/>
              <a:gd name="T53" fmla="*/ 2917 h 8763"/>
              <a:gd name="T54" fmla="*/ 8066 w 10872"/>
              <a:gd name="T55" fmla="*/ 3058 h 8763"/>
              <a:gd name="T56" fmla="*/ 8436 w 10872"/>
              <a:gd name="T57" fmla="*/ 3166 h 8763"/>
              <a:gd name="T58" fmla="*/ 8817 w 10872"/>
              <a:gd name="T59" fmla="*/ 3238 h 8763"/>
              <a:gd name="T60" fmla="*/ 9207 w 10872"/>
              <a:gd name="T61" fmla="*/ 3273 h 8763"/>
              <a:gd name="T62" fmla="*/ 9601 w 10872"/>
              <a:gd name="T63" fmla="*/ 3271 h 8763"/>
              <a:gd name="T64" fmla="*/ 10000 w 10872"/>
              <a:gd name="T65" fmla="*/ 3226 h 8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72" h="8763">
                <a:moveTo>
                  <a:pt x="10872" y="8640"/>
                </a:moveTo>
                <a:lnTo>
                  <a:pt x="10395" y="8706"/>
                </a:lnTo>
                <a:lnTo>
                  <a:pt x="9920" y="8746"/>
                </a:lnTo>
                <a:lnTo>
                  <a:pt x="9449" y="8763"/>
                </a:lnTo>
                <a:lnTo>
                  <a:pt x="8981" y="8757"/>
                </a:lnTo>
                <a:lnTo>
                  <a:pt x="8517" y="8728"/>
                </a:lnTo>
                <a:lnTo>
                  <a:pt x="8060" y="8678"/>
                </a:lnTo>
                <a:lnTo>
                  <a:pt x="7607" y="8605"/>
                </a:lnTo>
                <a:lnTo>
                  <a:pt x="7161" y="8512"/>
                </a:lnTo>
                <a:lnTo>
                  <a:pt x="6722" y="8398"/>
                </a:lnTo>
                <a:lnTo>
                  <a:pt x="6290" y="8263"/>
                </a:lnTo>
                <a:lnTo>
                  <a:pt x="5868" y="8108"/>
                </a:lnTo>
                <a:lnTo>
                  <a:pt x="5453" y="7933"/>
                </a:lnTo>
                <a:lnTo>
                  <a:pt x="5048" y="7740"/>
                </a:lnTo>
                <a:lnTo>
                  <a:pt x="4653" y="7529"/>
                </a:lnTo>
                <a:lnTo>
                  <a:pt x="4270" y="7299"/>
                </a:lnTo>
                <a:lnTo>
                  <a:pt x="3897" y="7051"/>
                </a:lnTo>
                <a:lnTo>
                  <a:pt x="3536" y="6787"/>
                </a:lnTo>
                <a:lnTo>
                  <a:pt x="3188" y="6506"/>
                </a:lnTo>
                <a:lnTo>
                  <a:pt x="2854" y="6208"/>
                </a:lnTo>
                <a:lnTo>
                  <a:pt x="2533" y="5896"/>
                </a:lnTo>
                <a:lnTo>
                  <a:pt x="2227" y="5567"/>
                </a:lnTo>
                <a:lnTo>
                  <a:pt x="1936" y="5224"/>
                </a:lnTo>
                <a:lnTo>
                  <a:pt x="1661" y="4865"/>
                </a:lnTo>
                <a:lnTo>
                  <a:pt x="1402" y="4494"/>
                </a:lnTo>
                <a:lnTo>
                  <a:pt x="1160" y="4109"/>
                </a:lnTo>
                <a:lnTo>
                  <a:pt x="937" y="3710"/>
                </a:lnTo>
                <a:lnTo>
                  <a:pt x="730" y="3299"/>
                </a:lnTo>
                <a:lnTo>
                  <a:pt x="544" y="2875"/>
                </a:lnTo>
                <a:lnTo>
                  <a:pt x="377" y="2441"/>
                </a:lnTo>
                <a:lnTo>
                  <a:pt x="230" y="1994"/>
                </a:lnTo>
                <a:lnTo>
                  <a:pt x="104" y="1538"/>
                </a:lnTo>
                <a:lnTo>
                  <a:pt x="0" y="1070"/>
                </a:lnTo>
                <a:lnTo>
                  <a:pt x="5367" y="0"/>
                </a:lnTo>
                <a:lnTo>
                  <a:pt x="5412" y="197"/>
                </a:lnTo>
                <a:lnTo>
                  <a:pt x="5465" y="390"/>
                </a:lnTo>
                <a:lnTo>
                  <a:pt x="5528" y="580"/>
                </a:lnTo>
                <a:lnTo>
                  <a:pt x="5599" y="764"/>
                </a:lnTo>
                <a:lnTo>
                  <a:pt x="5680" y="943"/>
                </a:lnTo>
                <a:lnTo>
                  <a:pt x="5768" y="1117"/>
                </a:lnTo>
                <a:lnTo>
                  <a:pt x="5865" y="1287"/>
                </a:lnTo>
                <a:lnTo>
                  <a:pt x="5968" y="1450"/>
                </a:lnTo>
                <a:lnTo>
                  <a:pt x="6080" y="1608"/>
                </a:lnTo>
                <a:lnTo>
                  <a:pt x="6199" y="1760"/>
                </a:lnTo>
                <a:lnTo>
                  <a:pt x="6325" y="1906"/>
                </a:lnTo>
                <a:lnTo>
                  <a:pt x="6456" y="2047"/>
                </a:lnTo>
                <a:lnTo>
                  <a:pt x="6594" y="2181"/>
                </a:lnTo>
                <a:lnTo>
                  <a:pt x="6738" y="2307"/>
                </a:lnTo>
                <a:lnTo>
                  <a:pt x="6887" y="2427"/>
                </a:lnTo>
                <a:lnTo>
                  <a:pt x="7043" y="2540"/>
                </a:lnTo>
                <a:lnTo>
                  <a:pt x="7202" y="2646"/>
                </a:lnTo>
                <a:lnTo>
                  <a:pt x="7367" y="2744"/>
                </a:lnTo>
                <a:lnTo>
                  <a:pt x="7535" y="2835"/>
                </a:lnTo>
                <a:lnTo>
                  <a:pt x="7709" y="2917"/>
                </a:lnTo>
                <a:lnTo>
                  <a:pt x="7885" y="2992"/>
                </a:lnTo>
                <a:lnTo>
                  <a:pt x="8066" y="3058"/>
                </a:lnTo>
                <a:lnTo>
                  <a:pt x="8250" y="3117"/>
                </a:lnTo>
                <a:lnTo>
                  <a:pt x="8436" y="3166"/>
                </a:lnTo>
                <a:lnTo>
                  <a:pt x="8625" y="3207"/>
                </a:lnTo>
                <a:lnTo>
                  <a:pt x="8817" y="3238"/>
                </a:lnTo>
                <a:lnTo>
                  <a:pt x="9011" y="3261"/>
                </a:lnTo>
                <a:lnTo>
                  <a:pt x="9207" y="3273"/>
                </a:lnTo>
                <a:lnTo>
                  <a:pt x="9403" y="3277"/>
                </a:lnTo>
                <a:lnTo>
                  <a:pt x="9601" y="3271"/>
                </a:lnTo>
                <a:lnTo>
                  <a:pt x="9800" y="3254"/>
                </a:lnTo>
                <a:lnTo>
                  <a:pt x="10000" y="3226"/>
                </a:lnTo>
                <a:lnTo>
                  <a:pt x="10872" y="864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8" name="Freeform 17"/>
          <p:cNvSpPr>
            <a:spLocks/>
          </p:cNvSpPr>
          <p:nvPr/>
        </p:nvSpPr>
        <p:spPr bwMode="auto">
          <a:xfrm>
            <a:off x="13418991" y="8527679"/>
            <a:ext cx="368883" cy="547846"/>
          </a:xfrm>
          <a:custGeom>
            <a:avLst/>
            <a:gdLst>
              <a:gd name="T0" fmla="*/ 205 w 1009"/>
              <a:gd name="T1" fmla="*/ 1500 h 1500"/>
              <a:gd name="T2" fmla="*/ 1009 w 1009"/>
              <a:gd name="T3" fmla="*/ 0 h 1500"/>
              <a:gd name="T4" fmla="*/ 997 w 1009"/>
              <a:gd name="T5" fmla="*/ 2 h 1500"/>
              <a:gd name="T6" fmla="*/ 967 w 1009"/>
              <a:gd name="T7" fmla="*/ 9 h 1500"/>
              <a:gd name="T8" fmla="*/ 922 w 1009"/>
              <a:gd name="T9" fmla="*/ 19 h 1500"/>
              <a:gd name="T10" fmla="*/ 864 w 1009"/>
              <a:gd name="T11" fmla="*/ 32 h 1500"/>
              <a:gd name="T12" fmla="*/ 794 w 1009"/>
              <a:gd name="T13" fmla="*/ 48 h 1500"/>
              <a:gd name="T14" fmla="*/ 717 w 1009"/>
              <a:gd name="T15" fmla="*/ 66 h 1500"/>
              <a:gd name="T16" fmla="*/ 634 w 1009"/>
              <a:gd name="T17" fmla="*/ 85 h 1500"/>
              <a:gd name="T18" fmla="*/ 547 w 1009"/>
              <a:gd name="T19" fmla="*/ 106 h 1500"/>
              <a:gd name="T20" fmla="*/ 458 w 1009"/>
              <a:gd name="T21" fmla="*/ 126 h 1500"/>
              <a:gd name="T22" fmla="*/ 371 w 1009"/>
              <a:gd name="T23" fmla="*/ 146 h 1500"/>
              <a:gd name="T24" fmla="*/ 287 w 1009"/>
              <a:gd name="T25" fmla="*/ 165 h 1500"/>
              <a:gd name="T26" fmla="*/ 209 w 1009"/>
              <a:gd name="T27" fmla="*/ 182 h 1500"/>
              <a:gd name="T28" fmla="*/ 139 w 1009"/>
              <a:gd name="T29" fmla="*/ 198 h 1500"/>
              <a:gd name="T30" fmla="*/ 78 w 1009"/>
              <a:gd name="T31" fmla="*/ 211 h 1500"/>
              <a:gd name="T32" fmla="*/ 32 w 1009"/>
              <a:gd name="T33" fmla="*/ 220 h 1500"/>
              <a:gd name="T34" fmla="*/ 0 w 1009"/>
              <a:gd name="T35" fmla="*/ 226 h 1500"/>
              <a:gd name="T36" fmla="*/ 205 w 1009"/>
              <a:gd name="T37" fmla="*/ 150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9" h="1500">
                <a:moveTo>
                  <a:pt x="205" y="1500"/>
                </a:moveTo>
                <a:lnTo>
                  <a:pt x="1009" y="0"/>
                </a:lnTo>
                <a:lnTo>
                  <a:pt x="997" y="2"/>
                </a:lnTo>
                <a:lnTo>
                  <a:pt x="967" y="9"/>
                </a:lnTo>
                <a:lnTo>
                  <a:pt x="922" y="19"/>
                </a:lnTo>
                <a:lnTo>
                  <a:pt x="864" y="32"/>
                </a:lnTo>
                <a:lnTo>
                  <a:pt x="794" y="48"/>
                </a:lnTo>
                <a:lnTo>
                  <a:pt x="717" y="66"/>
                </a:lnTo>
                <a:lnTo>
                  <a:pt x="634" y="85"/>
                </a:lnTo>
                <a:lnTo>
                  <a:pt x="547" y="106"/>
                </a:lnTo>
                <a:lnTo>
                  <a:pt x="458" y="126"/>
                </a:lnTo>
                <a:lnTo>
                  <a:pt x="371" y="146"/>
                </a:lnTo>
                <a:lnTo>
                  <a:pt x="287" y="165"/>
                </a:lnTo>
                <a:lnTo>
                  <a:pt x="209" y="182"/>
                </a:lnTo>
                <a:lnTo>
                  <a:pt x="139" y="198"/>
                </a:lnTo>
                <a:lnTo>
                  <a:pt x="78" y="211"/>
                </a:lnTo>
                <a:lnTo>
                  <a:pt x="32" y="220"/>
                </a:lnTo>
                <a:lnTo>
                  <a:pt x="0" y="226"/>
                </a:lnTo>
                <a:lnTo>
                  <a:pt x="205" y="150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19" name="Freeform 18"/>
          <p:cNvSpPr>
            <a:spLocks/>
          </p:cNvSpPr>
          <p:nvPr/>
        </p:nvSpPr>
        <p:spPr bwMode="auto">
          <a:xfrm>
            <a:off x="9527458" y="5845059"/>
            <a:ext cx="465670" cy="465670"/>
          </a:xfrm>
          <a:custGeom>
            <a:avLst/>
            <a:gdLst>
              <a:gd name="T0" fmla="*/ 0 w 1274"/>
              <a:gd name="T1" fmla="*/ 1278 h 1278"/>
              <a:gd name="T2" fmla="*/ 1122 w 1274"/>
              <a:gd name="T3" fmla="*/ 0 h 1278"/>
              <a:gd name="T4" fmla="*/ 1128 w 1274"/>
              <a:gd name="T5" fmla="*/ 64 h 1278"/>
              <a:gd name="T6" fmla="*/ 1134 w 1274"/>
              <a:gd name="T7" fmla="*/ 129 h 1278"/>
              <a:gd name="T8" fmla="*/ 1141 w 1274"/>
              <a:gd name="T9" fmla="*/ 195 h 1278"/>
              <a:gd name="T10" fmla="*/ 1148 w 1274"/>
              <a:gd name="T11" fmla="*/ 258 h 1278"/>
              <a:gd name="T12" fmla="*/ 1155 w 1274"/>
              <a:gd name="T13" fmla="*/ 322 h 1278"/>
              <a:gd name="T14" fmla="*/ 1163 w 1274"/>
              <a:gd name="T15" fmla="*/ 387 h 1278"/>
              <a:gd name="T16" fmla="*/ 1173 w 1274"/>
              <a:gd name="T17" fmla="*/ 451 h 1278"/>
              <a:gd name="T18" fmla="*/ 1182 w 1274"/>
              <a:gd name="T19" fmla="*/ 514 h 1278"/>
              <a:gd name="T20" fmla="*/ 1192 w 1274"/>
              <a:gd name="T21" fmla="*/ 579 h 1278"/>
              <a:gd name="T22" fmla="*/ 1201 w 1274"/>
              <a:gd name="T23" fmla="*/ 642 h 1278"/>
              <a:gd name="T24" fmla="*/ 1213 w 1274"/>
              <a:gd name="T25" fmla="*/ 707 h 1278"/>
              <a:gd name="T26" fmla="*/ 1224 w 1274"/>
              <a:gd name="T27" fmla="*/ 770 h 1278"/>
              <a:gd name="T28" fmla="*/ 1236 w 1274"/>
              <a:gd name="T29" fmla="*/ 833 h 1278"/>
              <a:gd name="T30" fmla="*/ 1248 w 1274"/>
              <a:gd name="T31" fmla="*/ 896 h 1278"/>
              <a:gd name="T32" fmla="*/ 1261 w 1274"/>
              <a:gd name="T33" fmla="*/ 959 h 1278"/>
              <a:gd name="T34" fmla="*/ 1274 w 1274"/>
              <a:gd name="T35" fmla="*/ 1022 h 1278"/>
              <a:gd name="T36" fmla="*/ 0 w 1274"/>
              <a:gd name="T37" fmla="*/ 1278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4" h="1278">
                <a:moveTo>
                  <a:pt x="0" y="1278"/>
                </a:moveTo>
                <a:lnTo>
                  <a:pt x="1122" y="0"/>
                </a:lnTo>
                <a:lnTo>
                  <a:pt x="1128" y="64"/>
                </a:lnTo>
                <a:lnTo>
                  <a:pt x="1134" y="129"/>
                </a:lnTo>
                <a:lnTo>
                  <a:pt x="1141" y="195"/>
                </a:lnTo>
                <a:lnTo>
                  <a:pt x="1148" y="258"/>
                </a:lnTo>
                <a:lnTo>
                  <a:pt x="1155" y="322"/>
                </a:lnTo>
                <a:lnTo>
                  <a:pt x="1163" y="387"/>
                </a:lnTo>
                <a:lnTo>
                  <a:pt x="1173" y="451"/>
                </a:lnTo>
                <a:lnTo>
                  <a:pt x="1182" y="514"/>
                </a:lnTo>
                <a:lnTo>
                  <a:pt x="1192" y="579"/>
                </a:lnTo>
                <a:lnTo>
                  <a:pt x="1201" y="642"/>
                </a:lnTo>
                <a:lnTo>
                  <a:pt x="1213" y="707"/>
                </a:lnTo>
                <a:lnTo>
                  <a:pt x="1224" y="770"/>
                </a:lnTo>
                <a:lnTo>
                  <a:pt x="1236" y="833"/>
                </a:lnTo>
                <a:lnTo>
                  <a:pt x="1248" y="896"/>
                </a:lnTo>
                <a:lnTo>
                  <a:pt x="1261" y="959"/>
                </a:lnTo>
                <a:lnTo>
                  <a:pt x="1274" y="1022"/>
                </a:lnTo>
                <a:lnTo>
                  <a:pt x="0" y="1278"/>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20" name="Freeform 19"/>
          <p:cNvSpPr>
            <a:spLocks/>
          </p:cNvSpPr>
          <p:nvPr/>
        </p:nvSpPr>
        <p:spPr bwMode="auto">
          <a:xfrm>
            <a:off x="13176112" y="7099627"/>
            <a:ext cx="348796" cy="409058"/>
          </a:xfrm>
          <a:custGeom>
            <a:avLst/>
            <a:gdLst>
              <a:gd name="T0" fmla="*/ 0 w 953"/>
              <a:gd name="T1" fmla="*/ 0 h 1120"/>
              <a:gd name="T2" fmla="*/ 953 w 953"/>
              <a:gd name="T3" fmla="*/ 935 h 1120"/>
              <a:gd name="T4" fmla="*/ 858 w 953"/>
              <a:gd name="T5" fmla="*/ 965 h 1120"/>
              <a:gd name="T6" fmla="*/ 762 w 953"/>
              <a:gd name="T7" fmla="*/ 992 h 1120"/>
              <a:gd name="T8" fmla="*/ 666 w 953"/>
              <a:gd name="T9" fmla="*/ 1019 h 1120"/>
              <a:gd name="T10" fmla="*/ 568 w 953"/>
              <a:gd name="T11" fmla="*/ 1043 h 1120"/>
              <a:gd name="T12" fmla="*/ 472 w 953"/>
              <a:gd name="T13" fmla="*/ 1065 h 1120"/>
              <a:gd name="T14" fmla="*/ 375 w 953"/>
              <a:gd name="T15" fmla="*/ 1086 h 1120"/>
              <a:gd name="T16" fmla="*/ 277 w 953"/>
              <a:gd name="T17" fmla="*/ 1103 h 1120"/>
              <a:gd name="T18" fmla="*/ 180 w 953"/>
              <a:gd name="T19" fmla="*/ 1120 h 1120"/>
              <a:gd name="T20" fmla="*/ 0 w 953"/>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3" h="1120">
                <a:moveTo>
                  <a:pt x="0" y="0"/>
                </a:moveTo>
                <a:lnTo>
                  <a:pt x="953" y="935"/>
                </a:lnTo>
                <a:lnTo>
                  <a:pt x="858" y="965"/>
                </a:lnTo>
                <a:lnTo>
                  <a:pt x="762" y="992"/>
                </a:lnTo>
                <a:lnTo>
                  <a:pt x="666" y="1019"/>
                </a:lnTo>
                <a:lnTo>
                  <a:pt x="568" y="1043"/>
                </a:lnTo>
                <a:lnTo>
                  <a:pt x="472" y="1065"/>
                </a:lnTo>
                <a:lnTo>
                  <a:pt x="375" y="1086"/>
                </a:lnTo>
                <a:lnTo>
                  <a:pt x="277" y="1103"/>
                </a:lnTo>
                <a:lnTo>
                  <a:pt x="180" y="1120"/>
                </a:ln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21" name="Freeform 20"/>
          <p:cNvSpPr>
            <a:spLocks/>
          </p:cNvSpPr>
          <p:nvPr/>
        </p:nvSpPr>
        <p:spPr bwMode="auto">
          <a:xfrm>
            <a:off x="11046817" y="5717229"/>
            <a:ext cx="440103" cy="288532"/>
          </a:xfrm>
          <a:custGeom>
            <a:avLst/>
            <a:gdLst>
              <a:gd name="T0" fmla="*/ 1205 w 1205"/>
              <a:gd name="T1" fmla="*/ 566 h 787"/>
              <a:gd name="T2" fmla="*/ 0 w 1205"/>
              <a:gd name="T3" fmla="*/ 0 h 787"/>
              <a:gd name="T4" fmla="*/ 6 w 1205"/>
              <a:gd name="T5" fmla="*/ 99 h 787"/>
              <a:gd name="T6" fmla="*/ 13 w 1205"/>
              <a:gd name="T7" fmla="*/ 198 h 787"/>
              <a:gd name="T8" fmla="*/ 22 w 1205"/>
              <a:gd name="T9" fmla="*/ 297 h 787"/>
              <a:gd name="T10" fmla="*/ 33 w 1205"/>
              <a:gd name="T11" fmla="*/ 396 h 787"/>
              <a:gd name="T12" fmla="*/ 46 w 1205"/>
              <a:gd name="T13" fmla="*/ 494 h 787"/>
              <a:gd name="T14" fmla="*/ 60 w 1205"/>
              <a:gd name="T15" fmla="*/ 592 h 787"/>
              <a:gd name="T16" fmla="*/ 78 w 1205"/>
              <a:gd name="T17" fmla="*/ 690 h 787"/>
              <a:gd name="T18" fmla="*/ 97 w 1205"/>
              <a:gd name="T19" fmla="*/ 787 h 787"/>
              <a:gd name="T20" fmla="*/ 1205 w 1205"/>
              <a:gd name="T21" fmla="*/ 566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787">
                <a:moveTo>
                  <a:pt x="1205" y="566"/>
                </a:moveTo>
                <a:lnTo>
                  <a:pt x="0" y="0"/>
                </a:lnTo>
                <a:lnTo>
                  <a:pt x="6" y="99"/>
                </a:lnTo>
                <a:lnTo>
                  <a:pt x="13" y="198"/>
                </a:lnTo>
                <a:lnTo>
                  <a:pt x="22" y="297"/>
                </a:lnTo>
                <a:lnTo>
                  <a:pt x="33" y="396"/>
                </a:lnTo>
                <a:lnTo>
                  <a:pt x="46" y="494"/>
                </a:lnTo>
                <a:lnTo>
                  <a:pt x="60" y="592"/>
                </a:lnTo>
                <a:lnTo>
                  <a:pt x="78" y="690"/>
                </a:lnTo>
                <a:lnTo>
                  <a:pt x="97" y="787"/>
                </a:lnTo>
                <a:lnTo>
                  <a:pt x="1205" y="56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22" name="Freeform 21"/>
          <p:cNvSpPr>
            <a:spLocks/>
          </p:cNvSpPr>
          <p:nvPr/>
        </p:nvSpPr>
        <p:spPr bwMode="auto">
          <a:xfrm>
            <a:off x="14242585" y="3460104"/>
            <a:ext cx="275750" cy="341491"/>
          </a:xfrm>
          <a:custGeom>
            <a:avLst/>
            <a:gdLst>
              <a:gd name="T0" fmla="*/ 476 w 758"/>
              <a:gd name="T1" fmla="*/ 0 h 933"/>
              <a:gd name="T2" fmla="*/ 758 w 758"/>
              <a:gd name="T3" fmla="*/ 179 h 933"/>
              <a:gd name="T4" fmla="*/ 710 w 758"/>
              <a:gd name="T5" fmla="*/ 675 h 933"/>
              <a:gd name="T6" fmla="*/ 284 w 758"/>
              <a:gd name="T7" fmla="*/ 933 h 933"/>
              <a:gd name="T8" fmla="*/ 0 w 758"/>
              <a:gd name="T9" fmla="*/ 755 h 933"/>
              <a:gd name="T10" fmla="*/ 430 w 758"/>
              <a:gd name="T11" fmla="*/ 498 h 933"/>
              <a:gd name="T12" fmla="*/ 476 w 758"/>
              <a:gd name="T13" fmla="*/ 0 h 933"/>
            </a:gdLst>
            <a:ahLst/>
            <a:cxnLst>
              <a:cxn ang="0">
                <a:pos x="T0" y="T1"/>
              </a:cxn>
              <a:cxn ang="0">
                <a:pos x="T2" y="T3"/>
              </a:cxn>
              <a:cxn ang="0">
                <a:pos x="T4" y="T5"/>
              </a:cxn>
              <a:cxn ang="0">
                <a:pos x="T6" y="T7"/>
              </a:cxn>
              <a:cxn ang="0">
                <a:pos x="T8" y="T9"/>
              </a:cxn>
              <a:cxn ang="0">
                <a:pos x="T10" y="T11"/>
              </a:cxn>
              <a:cxn ang="0">
                <a:pos x="T12" y="T13"/>
              </a:cxn>
            </a:cxnLst>
            <a:rect l="0" t="0" r="r" b="b"/>
            <a:pathLst>
              <a:path w="758" h="933">
                <a:moveTo>
                  <a:pt x="476" y="0"/>
                </a:moveTo>
                <a:lnTo>
                  <a:pt x="758" y="179"/>
                </a:lnTo>
                <a:lnTo>
                  <a:pt x="710" y="675"/>
                </a:lnTo>
                <a:lnTo>
                  <a:pt x="284" y="933"/>
                </a:lnTo>
                <a:lnTo>
                  <a:pt x="0" y="755"/>
                </a:lnTo>
                <a:lnTo>
                  <a:pt x="430" y="498"/>
                </a:lnTo>
                <a:lnTo>
                  <a:pt x="476"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23" name="Freeform 22"/>
          <p:cNvSpPr>
            <a:spLocks/>
          </p:cNvSpPr>
          <p:nvPr/>
        </p:nvSpPr>
        <p:spPr bwMode="auto">
          <a:xfrm>
            <a:off x="13807961" y="7694953"/>
            <a:ext cx="248357" cy="346969"/>
          </a:xfrm>
          <a:custGeom>
            <a:avLst/>
            <a:gdLst>
              <a:gd name="T0" fmla="*/ 684 w 684"/>
              <a:gd name="T1" fmla="*/ 827 h 952"/>
              <a:gd name="T2" fmla="*/ 373 w 684"/>
              <a:gd name="T3" fmla="*/ 952 h 952"/>
              <a:gd name="T4" fmla="*/ 0 w 684"/>
              <a:gd name="T5" fmla="*/ 622 h 952"/>
              <a:gd name="T6" fmla="*/ 41 w 684"/>
              <a:gd name="T7" fmla="*/ 125 h 952"/>
              <a:gd name="T8" fmla="*/ 352 w 684"/>
              <a:gd name="T9" fmla="*/ 0 h 952"/>
              <a:gd name="T10" fmla="*/ 308 w 684"/>
              <a:gd name="T11" fmla="*/ 498 h 952"/>
              <a:gd name="T12" fmla="*/ 684 w 684"/>
              <a:gd name="T13" fmla="*/ 827 h 952"/>
            </a:gdLst>
            <a:ahLst/>
            <a:cxnLst>
              <a:cxn ang="0">
                <a:pos x="T0" y="T1"/>
              </a:cxn>
              <a:cxn ang="0">
                <a:pos x="T2" y="T3"/>
              </a:cxn>
              <a:cxn ang="0">
                <a:pos x="T4" y="T5"/>
              </a:cxn>
              <a:cxn ang="0">
                <a:pos x="T6" y="T7"/>
              </a:cxn>
              <a:cxn ang="0">
                <a:pos x="T8" y="T9"/>
              </a:cxn>
              <a:cxn ang="0">
                <a:pos x="T10" y="T11"/>
              </a:cxn>
              <a:cxn ang="0">
                <a:pos x="T12" y="T13"/>
              </a:cxn>
            </a:cxnLst>
            <a:rect l="0" t="0" r="r" b="b"/>
            <a:pathLst>
              <a:path w="684" h="952">
                <a:moveTo>
                  <a:pt x="684" y="827"/>
                </a:moveTo>
                <a:lnTo>
                  <a:pt x="373" y="952"/>
                </a:lnTo>
                <a:lnTo>
                  <a:pt x="0" y="622"/>
                </a:lnTo>
                <a:lnTo>
                  <a:pt x="41" y="125"/>
                </a:lnTo>
                <a:lnTo>
                  <a:pt x="352" y="0"/>
                </a:lnTo>
                <a:lnTo>
                  <a:pt x="308" y="498"/>
                </a:lnTo>
                <a:lnTo>
                  <a:pt x="684" y="827"/>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24" name="Freeform 23"/>
          <p:cNvSpPr>
            <a:spLocks/>
          </p:cNvSpPr>
          <p:nvPr/>
        </p:nvSpPr>
        <p:spPr bwMode="auto">
          <a:xfrm>
            <a:off x="10316356" y="5328259"/>
            <a:ext cx="336012" cy="217313"/>
          </a:xfrm>
          <a:custGeom>
            <a:avLst/>
            <a:gdLst>
              <a:gd name="T0" fmla="*/ 0 w 919"/>
              <a:gd name="T1" fmla="*/ 515 h 597"/>
              <a:gd name="T2" fmla="*/ 31 w 919"/>
              <a:gd name="T3" fmla="*/ 182 h 597"/>
              <a:gd name="T4" fmla="*/ 495 w 919"/>
              <a:gd name="T5" fmla="*/ 0 h 597"/>
              <a:gd name="T6" fmla="*/ 919 w 919"/>
              <a:gd name="T7" fmla="*/ 263 h 597"/>
              <a:gd name="T8" fmla="*/ 888 w 919"/>
              <a:gd name="T9" fmla="*/ 597 h 597"/>
              <a:gd name="T10" fmla="*/ 465 w 919"/>
              <a:gd name="T11" fmla="*/ 331 h 597"/>
              <a:gd name="T12" fmla="*/ 0 w 919"/>
              <a:gd name="T13" fmla="*/ 515 h 597"/>
            </a:gdLst>
            <a:ahLst/>
            <a:cxnLst>
              <a:cxn ang="0">
                <a:pos x="T0" y="T1"/>
              </a:cxn>
              <a:cxn ang="0">
                <a:pos x="T2" y="T3"/>
              </a:cxn>
              <a:cxn ang="0">
                <a:pos x="T4" y="T5"/>
              </a:cxn>
              <a:cxn ang="0">
                <a:pos x="T6" y="T7"/>
              </a:cxn>
              <a:cxn ang="0">
                <a:pos x="T8" y="T9"/>
              </a:cxn>
              <a:cxn ang="0">
                <a:pos x="T10" y="T11"/>
              </a:cxn>
              <a:cxn ang="0">
                <a:pos x="T12" y="T13"/>
              </a:cxn>
            </a:cxnLst>
            <a:rect l="0" t="0" r="r" b="b"/>
            <a:pathLst>
              <a:path w="919" h="597">
                <a:moveTo>
                  <a:pt x="0" y="515"/>
                </a:moveTo>
                <a:lnTo>
                  <a:pt x="31" y="182"/>
                </a:lnTo>
                <a:lnTo>
                  <a:pt x="495" y="0"/>
                </a:lnTo>
                <a:lnTo>
                  <a:pt x="919" y="263"/>
                </a:lnTo>
                <a:lnTo>
                  <a:pt x="888" y="597"/>
                </a:lnTo>
                <a:lnTo>
                  <a:pt x="465" y="331"/>
                </a:lnTo>
                <a:lnTo>
                  <a:pt x="0" y="515"/>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600" dirty="0">
              <a:latin typeface="Montserrat" panose="02000505000000020004" pitchFamily="2" charset="0"/>
            </a:endParaRPr>
          </a:p>
        </p:txBody>
      </p:sp>
      <p:sp>
        <p:nvSpPr>
          <p:cNvPr id="26" name="TextBox 25"/>
          <p:cNvSpPr txBox="1"/>
          <p:nvPr/>
        </p:nvSpPr>
        <p:spPr>
          <a:xfrm>
            <a:off x="882269" y="682941"/>
            <a:ext cx="14861416" cy="830997"/>
          </a:xfrm>
          <a:prstGeom prst="rect">
            <a:avLst/>
          </a:prstGeom>
          <a:noFill/>
        </p:spPr>
        <p:txBody>
          <a:bodyPr wrap="square" rtlCol="0">
            <a:spAutoFit/>
          </a:bodyPr>
          <a:lstStyle/>
          <a:p>
            <a:r>
              <a:rPr lang="en-AU" sz="4800" dirty="0">
                <a:latin typeface="Montserrat" panose="02000505000000020004" pitchFamily="2" charset="0"/>
              </a:rPr>
              <a:t>Balancing learning, experience and practice</a:t>
            </a:r>
            <a:endParaRPr lang="ru-RU" sz="4500" dirty="0">
              <a:latin typeface="Raleway SemiBold" panose="020B0703030101060003" pitchFamily="34" charset="0"/>
              <a:ea typeface="Roboto Black" panose="02000000000000000000" pitchFamily="2" charset="0"/>
              <a:cs typeface="Open Sans Light" panose="020B0306030504020204" pitchFamily="34" charset="0"/>
            </a:endParaRPr>
          </a:p>
        </p:txBody>
      </p:sp>
      <p:sp>
        <p:nvSpPr>
          <p:cNvPr id="27" name="TextBox 26"/>
          <p:cNvSpPr txBox="1"/>
          <p:nvPr/>
        </p:nvSpPr>
        <p:spPr>
          <a:xfrm>
            <a:off x="882269" y="1579519"/>
            <a:ext cx="5312054" cy="323165"/>
          </a:xfrm>
          <a:prstGeom prst="rect">
            <a:avLst/>
          </a:prstGeom>
          <a:noFill/>
        </p:spPr>
        <p:txBody>
          <a:bodyPr wrap="square" rtlCol="0">
            <a:spAutoFit/>
          </a:bodyPr>
          <a:lstStyle/>
          <a:p>
            <a:r>
              <a:rPr lang="en-US" sz="1500" dirty="0">
                <a:latin typeface="Montserrat" panose="02000505000000020004" pitchFamily="2" charset="0"/>
                <a:ea typeface="Roboto Light" panose="02000000000000000000" pitchFamily="2" charset="0"/>
                <a:cs typeface="Open Sans Light" panose="020B0306030504020204" pitchFamily="34" charset="0"/>
              </a:rPr>
              <a:t>Future capabilities have three dimensions.</a:t>
            </a:r>
            <a:endParaRPr lang="ru-RU" sz="1500" dirty="0">
              <a:latin typeface="Raleway Light" panose="020B0403030101060003" pitchFamily="34" charset="0"/>
              <a:ea typeface="Roboto Light" panose="02000000000000000000" pitchFamily="2" charset="0"/>
              <a:cs typeface="Open Sans Light" panose="020B0306030504020204" pitchFamily="34" charset="0"/>
            </a:endParaRPr>
          </a:p>
        </p:txBody>
      </p:sp>
      <p:sp>
        <p:nvSpPr>
          <p:cNvPr id="35" name="TextBox 34"/>
          <p:cNvSpPr txBox="1"/>
          <p:nvPr/>
        </p:nvSpPr>
        <p:spPr>
          <a:xfrm>
            <a:off x="10607615" y="7634545"/>
            <a:ext cx="2258776" cy="707886"/>
          </a:xfrm>
          <a:prstGeom prst="rect">
            <a:avLst/>
          </a:prstGeom>
          <a:noFill/>
        </p:spPr>
        <p:txBody>
          <a:bodyPr wrap="square" rtlCol="0">
            <a:spAutoFit/>
          </a:bodyPr>
          <a:lstStyle/>
          <a:p>
            <a:pPr algn="ctr"/>
            <a:r>
              <a:rPr lang="en-AU" sz="2000" dirty="0">
                <a:solidFill>
                  <a:schemeClr val="bg1"/>
                </a:solidFill>
                <a:latin typeface="Montserrat" panose="02000505000000020004" pitchFamily="2" charset="0"/>
              </a:rPr>
              <a:t>Non-technical/</a:t>
            </a:r>
            <a:br>
              <a:rPr lang="en-AU" sz="2000" dirty="0">
                <a:solidFill>
                  <a:schemeClr val="bg1"/>
                </a:solidFill>
                <a:latin typeface="Montserrat" panose="02000505000000020004" pitchFamily="2" charset="0"/>
              </a:rPr>
            </a:br>
            <a:r>
              <a:rPr lang="en-AU" sz="2000" dirty="0">
                <a:solidFill>
                  <a:schemeClr val="bg1"/>
                </a:solidFill>
                <a:latin typeface="Montserrat" panose="02000505000000020004" pitchFamily="2" charset="0"/>
              </a:rPr>
              <a:t>Transferable</a:t>
            </a:r>
          </a:p>
        </p:txBody>
      </p:sp>
      <p:sp>
        <p:nvSpPr>
          <p:cNvPr id="37" name="TextBox 36"/>
          <p:cNvSpPr txBox="1"/>
          <p:nvPr/>
        </p:nvSpPr>
        <p:spPr>
          <a:xfrm>
            <a:off x="11197401" y="3612433"/>
            <a:ext cx="1668990" cy="400110"/>
          </a:xfrm>
          <a:prstGeom prst="rect">
            <a:avLst/>
          </a:prstGeom>
          <a:noFill/>
        </p:spPr>
        <p:txBody>
          <a:bodyPr wrap="square" rtlCol="0">
            <a:spAutoFit/>
          </a:bodyPr>
          <a:lstStyle/>
          <a:p>
            <a:pPr lvl="0"/>
            <a:r>
              <a:rPr lang="en-AU" sz="2000" dirty="0">
                <a:solidFill>
                  <a:schemeClr val="bg1"/>
                </a:solidFill>
                <a:latin typeface="Montserrat" panose="02000505000000020004" pitchFamily="2" charset="0"/>
              </a:rPr>
              <a:t>Technical</a:t>
            </a:r>
          </a:p>
        </p:txBody>
      </p:sp>
      <p:sp>
        <p:nvSpPr>
          <p:cNvPr id="39" name="TextBox 38"/>
          <p:cNvSpPr txBox="1"/>
          <p:nvPr/>
        </p:nvSpPr>
        <p:spPr>
          <a:xfrm>
            <a:off x="14397659" y="5946411"/>
            <a:ext cx="1889769" cy="1015663"/>
          </a:xfrm>
          <a:prstGeom prst="rect">
            <a:avLst/>
          </a:prstGeom>
          <a:noFill/>
        </p:spPr>
        <p:txBody>
          <a:bodyPr wrap="square" rtlCol="0">
            <a:spAutoFit/>
          </a:bodyPr>
          <a:lstStyle/>
          <a:p>
            <a:pPr lvl="0" algn="ctr"/>
            <a:r>
              <a:rPr lang="en-AU" sz="2000" dirty="0">
                <a:solidFill>
                  <a:schemeClr val="bg1"/>
                </a:solidFill>
                <a:latin typeface="Montserrat" panose="02000505000000020004" pitchFamily="2" charset="0"/>
              </a:rPr>
              <a:t>Personal Attributes &amp; Intelligences </a:t>
            </a:r>
          </a:p>
        </p:txBody>
      </p:sp>
      <p:sp>
        <p:nvSpPr>
          <p:cNvPr id="43" name="Freeform 34">
            <a:extLst>
              <a:ext uri="{FF2B5EF4-FFF2-40B4-BE49-F238E27FC236}">
                <a16:creationId xmlns:a16="http://schemas.microsoft.com/office/drawing/2014/main" id="{B9610782-E97D-457C-B796-4D833DED58C0}"/>
              </a:ext>
            </a:extLst>
          </p:cNvPr>
          <p:cNvSpPr>
            <a:spLocks noEditPoints="1"/>
          </p:cNvSpPr>
          <p:nvPr/>
        </p:nvSpPr>
        <p:spPr bwMode="auto">
          <a:xfrm>
            <a:off x="11111213" y="6751676"/>
            <a:ext cx="1120046" cy="839556"/>
          </a:xfrm>
          <a:custGeom>
            <a:avLst/>
            <a:gdLst>
              <a:gd name="T0" fmla="*/ 419 w 486"/>
              <a:gd name="T1" fmla="*/ 279 h 364"/>
              <a:gd name="T2" fmla="*/ 390 w 486"/>
              <a:gd name="T3" fmla="*/ 171 h 364"/>
              <a:gd name="T4" fmla="*/ 363 w 486"/>
              <a:gd name="T5" fmla="*/ 279 h 364"/>
              <a:gd name="T6" fmla="*/ 295 w 486"/>
              <a:gd name="T7" fmla="*/ 359 h 364"/>
              <a:gd name="T8" fmla="*/ 481 w 486"/>
              <a:gd name="T9" fmla="*/ 364 h 364"/>
              <a:gd name="T10" fmla="*/ 434 w 486"/>
              <a:gd name="T11" fmla="*/ 312 h 364"/>
              <a:gd name="T12" fmla="*/ 390 w 486"/>
              <a:gd name="T13" fmla="*/ 181 h 364"/>
              <a:gd name="T14" fmla="*/ 390 w 486"/>
              <a:gd name="T15" fmla="*/ 283 h 364"/>
              <a:gd name="T16" fmla="*/ 305 w 486"/>
              <a:gd name="T17" fmla="*/ 355 h 364"/>
              <a:gd name="T18" fmla="*/ 351 w 486"/>
              <a:gd name="T19" fmla="*/ 320 h 364"/>
              <a:gd name="T20" fmla="*/ 390 w 486"/>
              <a:gd name="T21" fmla="*/ 292 h 364"/>
              <a:gd name="T22" fmla="*/ 431 w 486"/>
              <a:gd name="T23" fmla="*/ 321 h 364"/>
              <a:gd name="T24" fmla="*/ 476 w 486"/>
              <a:gd name="T25" fmla="*/ 355 h 364"/>
              <a:gd name="T26" fmla="*/ 322 w 486"/>
              <a:gd name="T27" fmla="*/ 216 h 364"/>
              <a:gd name="T28" fmla="*/ 327 w 486"/>
              <a:gd name="T29" fmla="*/ 215 h 364"/>
              <a:gd name="T30" fmla="*/ 321 w 486"/>
              <a:gd name="T31" fmla="*/ 177 h 364"/>
              <a:gd name="T32" fmla="*/ 297 w 486"/>
              <a:gd name="T33" fmla="*/ 37 h 364"/>
              <a:gd name="T34" fmla="*/ 204 w 486"/>
              <a:gd name="T35" fmla="*/ 0 h 364"/>
              <a:gd name="T36" fmla="*/ 171 w 486"/>
              <a:gd name="T37" fmla="*/ 137 h 364"/>
              <a:gd name="T38" fmla="*/ 154 w 486"/>
              <a:gd name="T39" fmla="*/ 189 h 364"/>
              <a:gd name="T40" fmla="*/ 208 w 486"/>
              <a:gd name="T41" fmla="*/ 143 h 364"/>
              <a:gd name="T42" fmla="*/ 289 w 486"/>
              <a:gd name="T43" fmla="*/ 179 h 364"/>
              <a:gd name="T44" fmla="*/ 293 w 486"/>
              <a:gd name="T45" fmla="*/ 170 h 364"/>
              <a:gd name="T46" fmla="*/ 227 w 486"/>
              <a:gd name="T47" fmla="*/ 130 h 364"/>
              <a:gd name="T48" fmla="*/ 205 w 486"/>
              <a:gd name="T49" fmla="*/ 133 h 364"/>
              <a:gd name="T50" fmla="*/ 200 w 486"/>
              <a:gd name="T51" fmla="*/ 139 h 364"/>
              <a:gd name="T52" fmla="*/ 181 w 486"/>
              <a:gd name="T53" fmla="*/ 134 h 364"/>
              <a:gd name="T54" fmla="*/ 178 w 486"/>
              <a:gd name="T55" fmla="*/ 129 h 364"/>
              <a:gd name="T56" fmla="*/ 204 w 486"/>
              <a:gd name="T57" fmla="*/ 9 h 364"/>
              <a:gd name="T58" fmla="*/ 276 w 486"/>
              <a:gd name="T59" fmla="*/ 49 h 364"/>
              <a:gd name="T60" fmla="*/ 369 w 486"/>
              <a:gd name="T61" fmla="*/ 108 h 364"/>
              <a:gd name="T62" fmla="*/ 311 w 486"/>
              <a:gd name="T63" fmla="*/ 173 h 364"/>
              <a:gd name="T64" fmla="*/ 297 w 486"/>
              <a:gd name="T65" fmla="*/ 173 h 364"/>
              <a:gd name="T66" fmla="*/ 139 w 486"/>
              <a:gd name="T67" fmla="*/ 312 h 364"/>
              <a:gd name="T68" fmla="*/ 142 w 486"/>
              <a:gd name="T69" fmla="*/ 232 h 364"/>
              <a:gd name="T70" fmla="*/ 49 w 486"/>
              <a:gd name="T71" fmla="*/ 232 h 364"/>
              <a:gd name="T72" fmla="*/ 54 w 486"/>
              <a:gd name="T73" fmla="*/ 311 h 364"/>
              <a:gd name="T74" fmla="*/ 5 w 486"/>
              <a:gd name="T75" fmla="*/ 364 h 364"/>
              <a:gd name="T76" fmla="*/ 191 w 486"/>
              <a:gd name="T77" fmla="*/ 359 h 364"/>
              <a:gd name="T78" fmla="*/ 59 w 486"/>
              <a:gd name="T79" fmla="*/ 232 h 364"/>
              <a:gd name="T80" fmla="*/ 132 w 486"/>
              <a:gd name="T81" fmla="*/ 232 h 364"/>
              <a:gd name="T82" fmla="*/ 59 w 486"/>
              <a:gd name="T83" fmla="*/ 232 h 364"/>
              <a:gd name="T84" fmla="*/ 56 w 486"/>
              <a:gd name="T85" fmla="*/ 320 h 364"/>
              <a:gd name="T86" fmla="*/ 77 w 486"/>
              <a:gd name="T87" fmla="*/ 286 h 364"/>
              <a:gd name="T88" fmla="*/ 115 w 486"/>
              <a:gd name="T89" fmla="*/ 286 h 364"/>
              <a:gd name="T90" fmla="*/ 137 w 486"/>
              <a:gd name="T91" fmla="*/ 321 h 364"/>
              <a:gd name="T92" fmla="*/ 10 w 486"/>
              <a:gd name="T93" fmla="*/ 35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6" h="364">
                <a:moveTo>
                  <a:pt x="434" y="312"/>
                </a:moveTo>
                <a:cubicBezTo>
                  <a:pt x="423" y="309"/>
                  <a:pt x="419" y="290"/>
                  <a:pt x="419" y="279"/>
                </a:cubicBezTo>
                <a:cubicBezTo>
                  <a:pt x="429" y="267"/>
                  <a:pt x="437" y="250"/>
                  <a:pt x="437" y="232"/>
                </a:cubicBezTo>
                <a:cubicBezTo>
                  <a:pt x="437" y="195"/>
                  <a:pt x="419" y="171"/>
                  <a:pt x="390" y="171"/>
                </a:cubicBezTo>
                <a:cubicBezTo>
                  <a:pt x="362" y="171"/>
                  <a:pt x="344" y="195"/>
                  <a:pt x="344" y="232"/>
                </a:cubicBezTo>
                <a:cubicBezTo>
                  <a:pt x="344" y="251"/>
                  <a:pt x="352" y="268"/>
                  <a:pt x="363" y="279"/>
                </a:cubicBezTo>
                <a:cubicBezTo>
                  <a:pt x="362" y="293"/>
                  <a:pt x="358" y="308"/>
                  <a:pt x="348" y="311"/>
                </a:cubicBezTo>
                <a:cubicBezTo>
                  <a:pt x="304" y="320"/>
                  <a:pt x="295" y="342"/>
                  <a:pt x="295" y="359"/>
                </a:cubicBezTo>
                <a:cubicBezTo>
                  <a:pt x="295" y="362"/>
                  <a:pt x="297" y="364"/>
                  <a:pt x="300" y="364"/>
                </a:cubicBezTo>
                <a:cubicBezTo>
                  <a:pt x="481" y="364"/>
                  <a:pt x="481" y="364"/>
                  <a:pt x="481" y="364"/>
                </a:cubicBezTo>
                <a:cubicBezTo>
                  <a:pt x="483" y="364"/>
                  <a:pt x="486" y="362"/>
                  <a:pt x="486" y="359"/>
                </a:cubicBezTo>
                <a:cubicBezTo>
                  <a:pt x="486" y="343"/>
                  <a:pt x="477" y="321"/>
                  <a:pt x="434" y="312"/>
                </a:cubicBezTo>
                <a:close/>
                <a:moveTo>
                  <a:pt x="354" y="232"/>
                </a:moveTo>
                <a:cubicBezTo>
                  <a:pt x="354" y="185"/>
                  <a:pt x="382" y="181"/>
                  <a:pt x="390" y="181"/>
                </a:cubicBezTo>
                <a:cubicBezTo>
                  <a:pt x="399" y="181"/>
                  <a:pt x="427" y="185"/>
                  <a:pt x="427" y="232"/>
                </a:cubicBezTo>
                <a:cubicBezTo>
                  <a:pt x="427" y="261"/>
                  <a:pt x="408" y="283"/>
                  <a:pt x="390" y="283"/>
                </a:cubicBezTo>
                <a:cubicBezTo>
                  <a:pt x="373" y="283"/>
                  <a:pt x="354" y="261"/>
                  <a:pt x="354" y="232"/>
                </a:cubicBezTo>
                <a:close/>
                <a:moveTo>
                  <a:pt x="305" y="355"/>
                </a:moveTo>
                <a:cubicBezTo>
                  <a:pt x="307" y="338"/>
                  <a:pt x="323" y="326"/>
                  <a:pt x="351" y="320"/>
                </a:cubicBezTo>
                <a:cubicBezTo>
                  <a:pt x="351" y="320"/>
                  <a:pt x="351" y="320"/>
                  <a:pt x="351" y="320"/>
                </a:cubicBezTo>
                <a:cubicBezTo>
                  <a:pt x="364" y="316"/>
                  <a:pt x="370" y="301"/>
                  <a:pt x="372" y="286"/>
                </a:cubicBezTo>
                <a:cubicBezTo>
                  <a:pt x="377" y="290"/>
                  <a:pt x="384" y="292"/>
                  <a:pt x="390" y="292"/>
                </a:cubicBezTo>
                <a:cubicBezTo>
                  <a:pt x="397" y="292"/>
                  <a:pt x="404" y="290"/>
                  <a:pt x="410" y="286"/>
                </a:cubicBezTo>
                <a:cubicBezTo>
                  <a:pt x="412" y="302"/>
                  <a:pt x="418" y="317"/>
                  <a:pt x="431" y="321"/>
                </a:cubicBezTo>
                <a:cubicBezTo>
                  <a:pt x="431" y="321"/>
                  <a:pt x="431" y="321"/>
                  <a:pt x="432" y="321"/>
                </a:cubicBezTo>
                <a:cubicBezTo>
                  <a:pt x="459" y="326"/>
                  <a:pt x="474" y="338"/>
                  <a:pt x="476" y="355"/>
                </a:cubicBezTo>
                <a:lnTo>
                  <a:pt x="305" y="355"/>
                </a:lnTo>
                <a:close/>
                <a:moveTo>
                  <a:pt x="322" y="216"/>
                </a:moveTo>
                <a:cubicBezTo>
                  <a:pt x="323" y="216"/>
                  <a:pt x="323" y="216"/>
                  <a:pt x="324" y="216"/>
                </a:cubicBezTo>
                <a:cubicBezTo>
                  <a:pt x="325" y="216"/>
                  <a:pt x="327" y="216"/>
                  <a:pt x="327" y="215"/>
                </a:cubicBezTo>
                <a:cubicBezTo>
                  <a:pt x="329" y="214"/>
                  <a:pt x="330" y="212"/>
                  <a:pt x="329" y="210"/>
                </a:cubicBezTo>
                <a:cubicBezTo>
                  <a:pt x="329" y="210"/>
                  <a:pt x="322" y="195"/>
                  <a:pt x="321" y="177"/>
                </a:cubicBezTo>
                <a:cubicBezTo>
                  <a:pt x="355" y="168"/>
                  <a:pt x="378" y="140"/>
                  <a:pt x="378" y="108"/>
                </a:cubicBezTo>
                <a:cubicBezTo>
                  <a:pt x="378" y="69"/>
                  <a:pt x="342" y="37"/>
                  <a:pt x="297" y="37"/>
                </a:cubicBezTo>
                <a:cubicBezTo>
                  <a:pt x="290" y="37"/>
                  <a:pt x="283" y="37"/>
                  <a:pt x="277" y="39"/>
                </a:cubicBezTo>
                <a:cubicBezTo>
                  <a:pt x="263" y="15"/>
                  <a:pt x="235" y="0"/>
                  <a:pt x="204" y="0"/>
                </a:cubicBezTo>
                <a:cubicBezTo>
                  <a:pt x="159" y="0"/>
                  <a:pt x="123" y="32"/>
                  <a:pt x="123" y="71"/>
                </a:cubicBezTo>
                <a:cubicBezTo>
                  <a:pt x="123" y="100"/>
                  <a:pt x="142" y="125"/>
                  <a:pt x="171" y="137"/>
                </a:cubicBezTo>
                <a:cubicBezTo>
                  <a:pt x="170" y="163"/>
                  <a:pt x="154" y="183"/>
                  <a:pt x="154" y="183"/>
                </a:cubicBezTo>
                <a:cubicBezTo>
                  <a:pt x="153" y="185"/>
                  <a:pt x="153" y="188"/>
                  <a:pt x="154" y="189"/>
                </a:cubicBezTo>
                <a:cubicBezTo>
                  <a:pt x="156" y="191"/>
                  <a:pt x="158" y="191"/>
                  <a:pt x="160" y="191"/>
                </a:cubicBezTo>
                <a:cubicBezTo>
                  <a:pt x="185" y="179"/>
                  <a:pt x="201" y="164"/>
                  <a:pt x="208" y="143"/>
                </a:cubicBezTo>
                <a:cubicBezTo>
                  <a:pt x="214" y="142"/>
                  <a:pt x="219" y="142"/>
                  <a:pt x="224" y="141"/>
                </a:cubicBezTo>
                <a:cubicBezTo>
                  <a:pt x="237" y="163"/>
                  <a:pt x="261" y="177"/>
                  <a:pt x="289" y="179"/>
                </a:cubicBezTo>
                <a:cubicBezTo>
                  <a:pt x="296" y="193"/>
                  <a:pt x="306" y="205"/>
                  <a:pt x="322" y="216"/>
                </a:cubicBezTo>
                <a:close/>
                <a:moveTo>
                  <a:pt x="293" y="170"/>
                </a:moveTo>
                <a:cubicBezTo>
                  <a:pt x="266" y="169"/>
                  <a:pt x="242" y="155"/>
                  <a:pt x="231" y="133"/>
                </a:cubicBezTo>
                <a:cubicBezTo>
                  <a:pt x="230" y="131"/>
                  <a:pt x="228" y="130"/>
                  <a:pt x="227" y="130"/>
                </a:cubicBezTo>
                <a:cubicBezTo>
                  <a:pt x="226" y="130"/>
                  <a:pt x="226" y="130"/>
                  <a:pt x="225" y="131"/>
                </a:cubicBezTo>
                <a:cubicBezTo>
                  <a:pt x="219" y="132"/>
                  <a:pt x="212" y="133"/>
                  <a:pt x="205" y="133"/>
                </a:cubicBezTo>
                <a:cubicBezTo>
                  <a:pt x="202" y="133"/>
                  <a:pt x="201" y="135"/>
                  <a:pt x="200" y="137"/>
                </a:cubicBezTo>
                <a:cubicBezTo>
                  <a:pt x="200" y="138"/>
                  <a:pt x="200" y="138"/>
                  <a:pt x="200" y="139"/>
                </a:cubicBezTo>
                <a:cubicBezTo>
                  <a:pt x="195" y="154"/>
                  <a:pt x="185" y="165"/>
                  <a:pt x="170" y="175"/>
                </a:cubicBezTo>
                <a:cubicBezTo>
                  <a:pt x="175" y="165"/>
                  <a:pt x="180" y="150"/>
                  <a:pt x="181" y="134"/>
                </a:cubicBezTo>
                <a:cubicBezTo>
                  <a:pt x="181" y="134"/>
                  <a:pt x="181" y="134"/>
                  <a:pt x="181" y="134"/>
                </a:cubicBezTo>
                <a:cubicBezTo>
                  <a:pt x="181" y="132"/>
                  <a:pt x="180" y="130"/>
                  <a:pt x="178" y="129"/>
                </a:cubicBezTo>
                <a:cubicBezTo>
                  <a:pt x="150" y="120"/>
                  <a:pt x="132" y="97"/>
                  <a:pt x="132" y="71"/>
                </a:cubicBezTo>
                <a:cubicBezTo>
                  <a:pt x="132" y="37"/>
                  <a:pt x="164" y="9"/>
                  <a:pt x="204" y="9"/>
                </a:cubicBezTo>
                <a:cubicBezTo>
                  <a:pt x="233" y="9"/>
                  <a:pt x="259" y="24"/>
                  <a:pt x="270" y="47"/>
                </a:cubicBezTo>
                <a:cubicBezTo>
                  <a:pt x="271" y="48"/>
                  <a:pt x="273" y="49"/>
                  <a:pt x="276" y="49"/>
                </a:cubicBezTo>
                <a:cubicBezTo>
                  <a:pt x="282" y="47"/>
                  <a:pt x="290" y="46"/>
                  <a:pt x="297" y="46"/>
                </a:cubicBezTo>
                <a:cubicBezTo>
                  <a:pt x="337" y="46"/>
                  <a:pt x="369" y="74"/>
                  <a:pt x="369" y="108"/>
                </a:cubicBezTo>
                <a:cubicBezTo>
                  <a:pt x="369" y="137"/>
                  <a:pt x="347" y="162"/>
                  <a:pt x="315" y="169"/>
                </a:cubicBezTo>
                <a:cubicBezTo>
                  <a:pt x="313" y="169"/>
                  <a:pt x="311" y="171"/>
                  <a:pt x="311" y="173"/>
                </a:cubicBezTo>
                <a:cubicBezTo>
                  <a:pt x="311" y="183"/>
                  <a:pt x="313" y="191"/>
                  <a:pt x="315" y="198"/>
                </a:cubicBezTo>
                <a:cubicBezTo>
                  <a:pt x="306" y="190"/>
                  <a:pt x="301" y="182"/>
                  <a:pt x="297" y="173"/>
                </a:cubicBezTo>
                <a:cubicBezTo>
                  <a:pt x="296" y="171"/>
                  <a:pt x="295" y="170"/>
                  <a:pt x="293" y="170"/>
                </a:cubicBezTo>
                <a:close/>
                <a:moveTo>
                  <a:pt x="139" y="312"/>
                </a:moveTo>
                <a:cubicBezTo>
                  <a:pt x="128" y="309"/>
                  <a:pt x="124" y="290"/>
                  <a:pt x="124" y="279"/>
                </a:cubicBezTo>
                <a:cubicBezTo>
                  <a:pt x="135" y="267"/>
                  <a:pt x="142" y="250"/>
                  <a:pt x="142" y="232"/>
                </a:cubicBezTo>
                <a:cubicBezTo>
                  <a:pt x="142" y="195"/>
                  <a:pt x="124" y="171"/>
                  <a:pt x="96" y="171"/>
                </a:cubicBezTo>
                <a:cubicBezTo>
                  <a:pt x="67" y="171"/>
                  <a:pt x="49" y="195"/>
                  <a:pt x="49" y="232"/>
                </a:cubicBezTo>
                <a:cubicBezTo>
                  <a:pt x="49" y="251"/>
                  <a:pt x="57" y="268"/>
                  <a:pt x="68" y="279"/>
                </a:cubicBezTo>
                <a:cubicBezTo>
                  <a:pt x="67" y="293"/>
                  <a:pt x="63" y="308"/>
                  <a:pt x="54" y="311"/>
                </a:cubicBezTo>
                <a:cubicBezTo>
                  <a:pt x="10" y="320"/>
                  <a:pt x="0" y="342"/>
                  <a:pt x="0" y="359"/>
                </a:cubicBezTo>
                <a:cubicBezTo>
                  <a:pt x="0" y="362"/>
                  <a:pt x="3" y="364"/>
                  <a:pt x="5" y="364"/>
                </a:cubicBezTo>
                <a:cubicBezTo>
                  <a:pt x="186" y="364"/>
                  <a:pt x="186" y="364"/>
                  <a:pt x="186" y="364"/>
                </a:cubicBezTo>
                <a:cubicBezTo>
                  <a:pt x="189" y="364"/>
                  <a:pt x="191" y="362"/>
                  <a:pt x="191" y="359"/>
                </a:cubicBezTo>
                <a:cubicBezTo>
                  <a:pt x="191" y="343"/>
                  <a:pt x="182" y="321"/>
                  <a:pt x="139" y="312"/>
                </a:cubicBezTo>
                <a:close/>
                <a:moveTo>
                  <a:pt x="59" y="232"/>
                </a:moveTo>
                <a:cubicBezTo>
                  <a:pt x="59" y="185"/>
                  <a:pt x="87" y="181"/>
                  <a:pt x="96" y="181"/>
                </a:cubicBezTo>
                <a:cubicBezTo>
                  <a:pt x="104" y="181"/>
                  <a:pt x="132" y="185"/>
                  <a:pt x="132" y="232"/>
                </a:cubicBezTo>
                <a:cubicBezTo>
                  <a:pt x="132" y="261"/>
                  <a:pt x="113" y="283"/>
                  <a:pt x="96" y="283"/>
                </a:cubicBezTo>
                <a:cubicBezTo>
                  <a:pt x="78" y="283"/>
                  <a:pt x="59" y="261"/>
                  <a:pt x="59" y="232"/>
                </a:cubicBezTo>
                <a:close/>
                <a:moveTo>
                  <a:pt x="10" y="355"/>
                </a:moveTo>
                <a:cubicBezTo>
                  <a:pt x="12" y="338"/>
                  <a:pt x="28" y="326"/>
                  <a:pt x="56" y="320"/>
                </a:cubicBezTo>
                <a:cubicBezTo>
                  <a:pt x="56" y="320"/>
                  <a:pt x="56" y="320"/>
                  <a:pt x="56" y="320"/>
                </a:cubicBezTo>
                <a:cubicBezTo>
                  <a:pt x="69" y="316"/>
                  <a:pt x="75" y="301"/>
                  <a:pt x="77" y="286"/>
                </a:cubicBezTo>
                <a:cubicBezTo>
                  <a:pt x="83" y="290"/>
                  <a:pt x="89" y="292"/>
                  <a:pt x="96" y="292"/>
                </a:cubicBezTo>
                <a:cubicBezTo>
                  <a:pt x="102" y="292"/>
                  <a:pt x="109" y="290"/>
                  <a:pt x="115" y="286"/>
                </a:cubicBezTo>
                <a:cubicBezTo>
                  <a:pt x="117" y="302"/>
                  <a:pt x="123" y="317"/>
                  <a:pt x="136" y="321"/>
                </a:cubicBezTo>
                <a:cubicBezTo>
                  <a:pt x="137" y="321"/>
                  <a:pt x="137" y="321"/>
                  <a:pt x="137" y="321"/>
                </a:cubicBezTo>
                <a:cubicBezTo>
                  <a:pt x="164" y="326"/>
                  <a:pt x="179" y="338"/>
                  <a:pt x="181" y="355"/>
                </a:cubicBezTo>
                <a:lnTo>
                  <a:pt x="10" y="355"/>
                </a:lnTo>
                <a:close/>
              </a:path>
            </a:pathLst>
          </a:custGeom>
          <a:solidFill>
            <a:schemeClr val="bg1"/>
          </a:solidFill>
          <a:ln>
            <a:solidFill>
              <a:schemeClr val="bg1"/>
            </a:solidFill>
          </a:ln>
        </p:spPr>
        <p:txBody>
          <a:bodyPr vert="horz" wrap="square" lIns="137160" tIns="68580" rIns="137160" bIns="68580" numCol="1" anchor="t" anchorCtr="0" compatLnSpc="1">
            <a:prstTxWarp prst="textNoShape">
              <a:avLst/>
            </a:prstTxWarp>
          </a:bodyPr>
          <a:lstStyle/>
          <a:p>
            <a:endParaRPr lang="en-US" sz="1600" dirty="0">
              <a:latin typeface="Montserrat" panose="02000505000000020004" pitchFamily="2" charset="0"/>
            </a:endParaRPr>
          </a:p>
        </p:txBody>
      </p:sp>
      <p:sp>
        <p:nvSpPr>
          <p:cNvPr id="46" name="Freeform 22">
            <a:extLst>
              <a:ext uri="{FF2B5EF4-FFF2-40B4-BE49-F238E27FC236}">
                <a16:creationId xmlns:a16="http://schemas.microsoft.com/office/drawing/2014/main" id="{26A599C8-4A67-464C-A83C-795E57B75B5F}"/>
              </a:ext>
            </a:extLst>
          </p:cNvPr>
          <p:cNvSpPr>
            <a:spLocks noEditPoints="1"/>
          </p:cNvSpPr>
          <p:nvPr/>
        </p:nvSpPr>
        <p:spPr bwMode="auto">
          <a:xfrm>
            <a:off x="11338694" y="2555119"/>
            <a:ext cx="1138575" cy="1028208"/>
          </a:xfrm>
          <a:custGeom>
            <a:avLst/>
            <a:gdLst>
              <a:gd name="T0" fmla="*/ 562 w 735"/>
              <a:gd name="T1" fmla="*/ 157 h 664"/>
              <a:gd name="T2" fmla="*/ 322 w 735"/>
              <a:gd name="T3" fmla="*/ 98 h 664"/>
              <a:gd name="T4" fmla="*/ 278 w 735"/>
              <a:gd name="T5" fmla="*/ 56 h 664"/>
              <a:gd name="T6" fmla="*/ 203 w 735"/>
              <a:gd name="T7" fmla="*/ 246 h 664"/>
              <a:gd name="T8" fmla="*/ 184 w 735"/>
              <a:gd name="T9" fmla="*/ 487 h 664"/>
              <a:gd name="T10" fmla="*/ 168 w 735"/>
              <a:gd name="T11" fmla="*/ 545 h 664"/>
              <a:gd name="T12" fmla="*/ 305 w 735"/>
              <a:gd name="T13" fmla="*/ 601 h 664"/>
              <a:gd name="T14" fmla="*/ 532 w 735"/>
              <a:gd name="T15" fmla="*/ 664 h 664"/>
              <a:gd name="T16" fmla="*/ 532 w 735"/>
              <a:gd name="T17" fmla="*/ 436 h 664"/>
              <a:gd name="T18" fmla="*/ 685 w 735"/>
              <a:gd name="T19" fmla="*/ 400 h 664"/>
              <a:gd name="T20" fmla="*/ 544 w 735"/>
              <a:gd name="T21" fmla="*/ 35 h 664"/>
              <a:gd name="T22" fmla="*/ 428 w 735"/>
              <a:gd name="T23" fmla="*/ 237 h 664"/>
              <a:gd name="T24" fmla="*/ 447 w 735"/>
              <a:gd name="T25" fmla="*/ 387 h 664"/>
              <a:gd name="T26" fmla="*/ 315 w 735"/>
              <a:gd name="T27" fmla="*/ 431 h 664"/>
              <a:gd name="T28" fmla="*/ 288 w 735"/>
              <a:gd name="T29" fmla="*/ 295 h 664"/>
              <a:gd name="T30" fmla="*/ 420 w 735"/>
              <a:gd name="T31" fmla="*/ 250 h 664"/>
              <a:gd name="T32" fmla="*/ 447 w 735"/>
              <a:gd name="T33" fmla="*/ 387 h 664"/>
              <a:gd name="T34" fmla="*/ 437 w 735"/>
              <a:gd name="T35" fmla="*/ 430 h 664"/>
              <a:gd name="T36" fmla="*/ 411 w 735"/>
              <a:gd name="T37" fmla="*/ 446 h 664"/>
              <a:gd name="T38" fmla="*/ 368 w 735"/>
              <a:gd name="T39" fmla="*/ 446 h 664"/>
              <a:gd name="T40" fmla="*/ 223 w 735"/>
              <a:gd name="T41" fmla="*/ 424 h 664"/>
              <a:gd name="T42" fmla="*/ 298 w 735"/>
              <a:gd name="T43" fmla="*/ 431 h 664"/>
              <a:gd name="T44" fmla="*/ 298 w 735"/>
              <a:gd name="T45" fmla="*/ 251 h 664"/>
              <a:gd name="T46" fmla="*/ 324 w 735"/>
              <a:gd name="T47" fmla="*/ 236 h 664"/>
              <a:gd name="T48" fmla="*/ 368 w 735"/>
              <a:gd name="T49" fmla="*/ 235 h 664"/>
              <a:gd name="T50" fmla="*/ 437 w 735"/>
              <a:gd name="T51" fmla="*/ 251 h 664"/>
              <a:gd name="T52" fmla="*/ 459 w 735"/>
              <a:gd name="T53" fmla="*/ 288 h 664"/>
              <a:gd name="T54" fmla="*/ 296 w 735"/>
              <a:gd name="T55" fmla="*/ 98 h 664"/>
              <a:gd name="T56" fmla="*/ 313 w 735"/>
              <a:gd name="T57" fmla="*/ 81 h 664"/>
              <a:gd name="T58" fmla="*/ 269 w 735"/>
              <a:gd name="T59" fmla="*/ 66 h 664"/>
              <a:gd name="T60" fmla="*/ 312 w 735"/>
              <a:gd name="T61" fmla="*/ 108 h 664"/>
              <a:gd name="T62" fmla="*/ 218 w 735"/>
              <a:gd name="T63" fmla="*/ 244 h 664"/>
              <a:gd name="T64" fmla="*/ 209 w 735"/>
              <a:gd name="T65" fmla="*/ 259 h 664"/>
              <a:gd name="T66" fmla="*/ 14 w 735"/>
              <a:gd name="T67" fmla="*/ 341 h 664"/>
              <a:gd name="T68" fmla="*/ 182 w 735"/>
              <a:gd name="T69" fmla="*/ 535 h 664"/>
              <a:gd name="T70" fmla="*/ 296 w 735"/>
              <a:gd name="T71" fmla="*/ 591 h 664"/>
              <a:gd name="T72" fmla="*/ 182 w 735"/>
              <a:gd name="T73" fmla="*/ 549 h 664"/>
              <a:gd name="T74" fmla="*/ 218 w 735"/>
              <a:gd name="T75" fmla="*/ 437 h 664"/>
              <a:gd name="T76" fmla="*/ 296 w 735"/>
              <a:gd name="T77" fmla="*/ 591 h 664"/>
              <a:gd name="T78" fmla="*/ 440 w 735"/>
              <a:gd name="T79" fmla="*/ 591 h 664"/>
              <a:gd name="T80" fmla="*/ 517 w 735"/>
              <a:gd name="T81" fmla="*/ 438 h 664"/>
              <a:gd name="T82" fmla="*/ 637 w 735"/>
              <a:gd name="T83" fmla="*/ 400 h 664"/>
              <a:gd name="T84" fmla="*/ 654 w 735"/>
              <a:gd name="T85" fmla="*/ 418 h 664"/>
              <a:gd name="T86" fmla="*/ 623 w 735"/>
              <a:gd name="T87" fmla="*/ 400 h 664"/>
              <a:gd name="T88" fmla="*/ 488 w 735"/>
              <a:gd name="T89" fmla="*/ 341 h 664"/>
              <a:gd name="T90" fmla="*/ 679 w 735"/>
              <a:gd name="T91"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5" h="664">
                <a:moveTo>
                  <a:pt x="735" y="341"/>
                </a:moveTo>
                <a:cubicBezTo>
                  <a:pt x="735" y="295"/>
                  <a:pt x="646" y="262"/>
                  <a:pt x="532" y="246"/>
                </a:cubicBezTo>
                <a:cubicBezTo>
                  <a:pt x="544" y="215"/>
                  <a:pt x="555" y="184"/>
                  <a:pt x="562" y="157"/>
                </a:cubicBezTo>
                <a:cubicBezTo>
                  <a:pt x="575" y="106"/>
                  <a:pt x="584" y="42"/>
                  <a:pt x="551" y="23"/>
                </a:cubicBezTo>
                <a:cubicBezTo>
                  <a:pt x="512" y="0"/>
                  <a:pt x="439" y="60"/>
                  <a:pt x="368" y="152"/>
                </a:cubicBezTo>
                <a:cubicBezTo>
                  <a:pt x="352" y="132"/>
                  <a:pt x="337" y="114"/>
                  <a:pt x="322" y="98"/>
                </a:cubicBezTo>
                <a:cubicBezTo>
                  <a:pt x="325" y="93"/>
                  <a:pt x="327" y="87"/>
                  <a:pt x="327" y="81"/>
                </a:cubicBezTo>
                <a:cubicBezTo>
                  <a:pt x="327" y="64"/>
                  <a:pt x="313" y="50"/>
                  <a:pt x="296" y="50"/>
                </a:cubicBezTo>
                <a:cubicBezTo>
                  <a:pt x="289" y="50"/>
                  <a:pt x="283" y="52"/>
                  <a:pt x="278" y="56"/>
                </a:cubicBezTo>
                <a:cubicBezTo>
                  <a:pt x="238" y="22"/>
                  <a:pt x="205" y="10"/>
                  <a:pt x="184" y="23"/>
                </a:cubicBezTo>
                <a:cubicBezTo>
                  <a:pt x="151" y="42"/>
                  <a:pt x="160" y="106"/>
                  <a:pt x="173" y="157"/>
                </a:cubicBezTo>
                <a:cubicBezTo>
                  <a:pt x="180" y="184"/>
                  <a:pt x="191" y="215"/>
                  <a:pt x="203" y="246"/>
                </a:cubicBezTo>
                <a:cubicBezTo>
                  <a:pt x="89" y="262"/>
                  <a:pt x="0" y="295"/>
                  <a:pt x="0" y="341"/>
                </a:cubicBezTo>
                <a:cubicBezTo>
                  <a:pt x="0" y="386"/>
                  <a:pt x="89" y="419"/>
                  <a:pt x="203" y="435"/>
                </a:cubicBezTo>
                <a:cubicBezTo>
                  <a:pt x="196" y="453"/>
                  <a:pt x="190" y="470"/>
                  <a:pt x="184" y="487"/>
                </a:cubicBezTo>
                <a:cubicBezTo>
                  <a:pt x="184" y="487"/>
                  <a:pt x="183" y="487"/>
                  <a:pt x="182" y="487"/>
                </a:cubicBezTo>
                <a:cubicBezTo>
                  <a:pt x="165" y="487"/>
                  <a:pt x="151" y="501"/>
                  <a:pt x="151" y="518"/>
                </a:cubicBezTo>
                <a:cubicBezTo>
                  <a:pt x="151" y="530"/>
                  <a:pt x="158" y="540"/>
                  <a:pt x="168" y="545"/>
                </a:cubicBezTo>
                <a:cubicBezTo>
                  <a:pt x="155" y="606"/>
                  <a:pt x="160" y="645"/>
                  <a:pt x="184" y="659"/>
                </a:cubicBezTo>
                <a:cubicBezTo>
                  <a:pt x="190" y="662"/>
                  <a:pt x="196" y="664"/>
                  <a:pt x="203" y="664"/>
                </a:cubicBezTo>
                <a:cubicBezTo>
                  <a:pt x="235" y="664"/>
                  <a:pt x="275" y="632"/>
                  <a:pt x="305" y="601"/>
                </a:cubicBezTo>
                <a:cubicBezTo>
                  <a:pt x="326" y="581"/>
                  <a:pt x="347" y="557"/>
                  <a:pt x="368" y="530"/>
                </a:cubicBezTo>
                <a:cubicBezTo>
                  <a:pt x="388" y="557"/>
                  <a:pt x="409" y="581"/>
                  <a:pt x="430" y="601"/>
                </a:cubicBezTo>
                <a:cubicBezTo>
                  <a:pt x="460" y="632"/>
                  <a:pt x="500" y="664"/>
                  <a:pt x="532" y="664"/>
                </a:cubicBezTo>
                <a:cubicBezTo>
                  <a:pt x="539" y="664"/>
                  <a:pt x="545" y="662"/>
                  <a:pt x="551" y="659"/>
                </a:cubicBezTo>
                <a:cubicBezTo>
                  <a:pt x="584" y="640"/>
                  <a:pt x="575" y="576"/>
                  <a:pt x="562" y="525"/>
                </a:cubicBezTo>
                <a:cubicBezTo>
                  <a:pt x="555" y="497"/>
                  <a:pt x="545" y="467"/>
                  <a:pt x="532" y="436"/>
                </a:cubicBezTo>
                <a:cubicBezTo>
                  <a:pt x="567" y="431"/>
                  <a:pt x="599" y="424"/>
                  <a:pt x="628" y="416"/>
                </a:cubicBezTo>
                <a:cubicBezTo>
                  <a:pt x="633" y="425"/>
                  <a:pt x="643" y="432"/>
                  <a:pt x="654" y="432"/>
                </a:cubicBezTo>
                <a:cubicBezTo>
                  <a:pt x="671" y="432"/>
                  <a:pt x="685" y="418"/>
                  <a:pt x="685" y="400"/>
                </a:cubicBezTo>
                <a:cubicBezTo>
                  <a:pt x="685" y="399"/>
                  <a:pt x="685" y="397"/>
                  <a:pt x="685" y="395"/>
                </a:cubicBezTo>
                <a:cubicBezTo>
                  <a:pt x="718" y="379"/>
                  <a:pt x="735" y="361"/>
                  <a:pt x="735" y="341"/>
                </a:cubicBezTo>
                <a:close/>
                <a:moveTo>
                  <a:pt x="544" y="35"/>
                </a:moveTo>
                <a:cubicBezTo>
                  <a:pt x="563" y="46"/>
                  <a:pt x="565" y="90"/>
                  <a:pt x="549" y="153"/>
                </a:cubicBezTo>
                <a:cubicBezTo>
                  <a:pt x="541" y="181"/>
                  <a:pt x="531" y="212"/>
                  <a:pt x="517" y="244"/>
                </a:cubicBezTo>
                <a:cubicBezTo>
                  <a:pt x="489" y="241"/>
                  <a:pt x="458" y="238"/>
                  <a:pt x="428" y="237"/>
                </a:cubicBezTo>
                <a:cubicBezTo>
                  <a:pt x="411" y="210"/>
                  <a:pt x="394" y="186"/>
                  <a:pt x="376" y="163"/>
                </a:cubicBezTo>
                <a:cubicBezTo>
                  <a:pt x="451" y="66"/>
                  <a:pt x="517" y="19"/>
                  <a:pt x="544" y="35"/>
                </a:cubicBezTo>
                <a:close/>
                <a:moveTo>
                  <a:pt x="447" y="387"/>
                </a:moveTo>
                <a:cubicBezTo>
                  <a:pt x="438" y="402"/>
                  <a:pt x="429" y="417"/>
                  <a:pt x="420" y="431"/>
                </a:cubicBezTo>
                <a:cubicBezTo>
                  <a:pt x="403" y="432"/>
                  <a:pt x="385" y="432"/>
                  <a:pt x="368" y="432"/>
                </a:cubicBezTo>
                <a:cubicBezTo>
                  <a:pt x="350" y="432"/>
                  <a:pt x="332" y="432"/>
                  <a:pt x="315" y="431"/>
                </a:cubicBezTo>
                <a:cubicBezTo>
                  <a:pt x="306" y="417"/>
                  <a:pt x="297" y="402"/>
                  <a:pt x="288" y="387"/>
                </a:cubicBezTo>
                <a:cubicBezTo>
                  <a:pt x="279" y="371"/>
                  <a:pt x="271" y="356"/>
                  <a:pt x="263" y="341"/>
                </a:cubicBezTo>
                <a:cubicBezTo>
                  <a:pt x="271" y="326"/>
                  <a:pt x="279" y="310"/>
                  <a:pt x="288" y="295"/>
                </a:cubicBezTo>
                <a:cubicBezTo>
                  <a:pt x="297" y="280"/>
                  <a:pt x="306" y="265"/>
                  <a:pt x="315" y="250"/>
                </a:cubicBezTo>
                <a:cubicBezTo>
                  <a:pt x="332" y="250"/>
                  <a:pt x="350" y="249"/>
                  <a:pt x="368" y="249"/>
                </a:cubicBezTo>
                <a:cubicBezTo>
                  <a:pt x="385" y="249"/>
                  <a:pt x="403" y="250"/>
                  <a:pt x="420" y="250"/>
                </a:cubicBezTo>
                <a:cubicBezTo>
                  <a:pt x="429" y="265"/>
                  <a:pt x="438" y="280"/>
                  <a:pt x="447" y="295"/>
                </a:cubicBezTo>
                <a:cubicBezTo>
                  <a:pt x="456" y="310"/>
                  <a:pt x="464" y="326"/>
                  <a:pt x="472" y="341"/>
                </a:cubicBezTo>
                <a:cubicBezTo>
                  <a:pt x="464" y="356"/>
                  <a:pt x="456" y="371"/>
                  <a:pt x="447" y="387"/>
                </a:cubicBezTo>
                <a:close/>
                <a:moveTo>
                  <a:pt x="480" y="356"/>
                </a:moveTo>
                <a:cubicBezTo>
                  <a:pt x="492" y="379"/>
                  <a:pt x="502" y="402"/>
                  <a:pt x="512" y="424"/>
                </a:cubicBezTo>
                <a:cubicBezTo>
                  <a:pt x="488" y="427"/>
                  <a:pt x="463" y="429"/>
                  <a:pt x="437" y="430"/>
                </a:cubicBezTo>
                <a:cubicBezTo>
                  <a:pt x="444" y="418"/>
                  <a:pt x="452" y="406"/>
                  <a:pt x="459" y="394"/>
                </a:cubicBezTo>
                <a:cubicBezTo>
                  <a:pt x="466" y="381"/>
                  <a:pt x="473" y="368"/>
                  <a:pt x="480" y="356"/>
                </a:cubicBezTo>
                <a:close/>
                <a:moveTo>
                  <a:pt x="411" y="446"/>
                </a:moveTo>
                <a:cubicBezTo>
                  <a:pt x="396" y="467"/>
                  <a:pt x="382" y="488"/>
                  <a:pt x="368" y="507"/>
                </a:cubicBezTo>
                <a:cubicBezTo>
                  <a:pt x="353" y="488"/>
                  <a:pt x="339" y="467"/>
                  <a:pt x="324" y="446"/>
                </a:cubicBezTo>
                <a:cubicBezTo>
                  <a:pt x="339" y="446"/>
                  <a:pt x="353" y="446"/>
                  <a:pt x="368" y="446"/>
                </a:cubicBezTo>
                <a:cubicBezTo>
                  <a:pt x="382" y="446"/>
                  <a:pt x="396" y="446"/>
                  <a:pt x="411" y="446"/>
                </a:cubicBezTo>
                <a:close/>
                <a:moveTo>
                  <a:pt x="298" y="431"/>
                </a:moveTo>
                <a:cubicBezTo>
                  <a:pt x="272" y="429"/>
                  <a:pt x="247" y="427"/>
                  <a:pt x="223" y="424"/>
                </a:cubicBezTo>
                <a:cubicBezTo>
                  <a:pt x="233" y="402"/>
                  <a:pt x="243" y="379"/>
                  <a:pt x="255" y="356"/>
                </a:cubicBezTo>
                <a:cubicBezTo>
                  <a:pt x="262" y="368"/>
                  <a:pt x="269" y="381"/>
                  <a:pt x="276" y="394"/>
                </a:cubicBezTo>
                <a:cubicBezTo>
                  <a:pt x="283" y="406"/>
                  <a:pt x="291" y="418"/>
                  <a:pt x="298" y="431"/>
                </a:cubicBezTo>
                <a:close/>
                <a:moveTo>
                  <a:pt x="255" y="326"/>
                </a:moveTo>
                <a:cubicBezTo>
                  <a:pt x="243" y="302"/>
                  <a:pt x="233" y="280"/>
                  <a:pt x="223" y="257"/>
                </a:cubicBezTo>
                <a:cubicBezTo>
                  <a:pt x="247" y="255"/>
                  <a:pt x="272" y="252"/>
                  <a:pt x="298" y="251"/>
                </a:cubicBezTo>
                <a:cubicBezTo>
                  <a:pt x="291" y="263"/>
                  <a:pt x="283" y="276"/>
                  <a:pt x="276" y="288"/>
                </a:cubicBezTo>
                <a:cubicBezTo>
                  <a:pt x="269" y="301"/>
                  <a:pt x="262" y="313"/>
                  <a:pt x="255" y="326"/>
                </a:cubicBezTo>
                <a:close/>
                <a:moveTo>
                  <a:pt x="324" y="236"/>
                </a:moveTo>
                <a:cubicBezTo>
                  <a:pt x="339" y="214"/>
                  <a:pt x="353" y="193"/>
                  <a:pt x="367" y="174"/>
                </a:cubicBezTo>
                <a:cubicBezTo>
                  <a:pt x="382" y="194"/>
                  <a:pt x="396" y="214"/>
                  <a:pt x="411" y="236"/>
                </a:cubicBezTo>
                <a:cubicBezTo>
                  <a:pt x="396" y="236"/>
                  <a:pt x="382" y="235"/>
                  <a:pt x="368" y="235"/>
                </a:cubicBezTo>
                <a:cubicBezTo>
                  <a:pt x="353" y="235"/>
                  <a:pt x="339" y="236"/>
                  <a:pt x="324" y="236"/>
                </a:cubicBezTo>
                <a:close/>
                <a:moveTo>
                  <a:pt x="459" y="288"/>
                </a:moveTo>
                <a:cubicBezTo>
                  <a:pt x="452" y="276"/>
                  <a:pt x="444" y="263"/>
                  <a:pt x="437" y="251"/>
                </a:cubicBezTo>
                <a:cubicBezTo>
                  <a:pt x="463" y="252"/>
                  <a:pt x="488" y="255"/>
                  <a:pt x="512" y="257"/>
                </a:cubicBezTo>
                <a:cubicBezTo>
                  <a:pt x="502" y="280"/>
                  <a:pt x="492" y="303"/>
                  <a:pt x="480" y="326"/>
                </a:cubicBezTo>
                <a:cubicBezTo>
                  <a:pt x="473" y="313"/>
                  <a:pt x="466" y="301"/>
                  <a:pt x="459" y="288"/>
                </a:cubicBezTo>
                <a:close/>
                <a:moveTo>
                  <a:pt x="313" y="81"/>
                </a:moveTo>
                <a:cubicBezTo>
                  <a:pt x="313" y="86"/>
                  <a:pt x="311" y="90"/>
                  <a:pt x="308" y="94"/>
                </a:cubicBezTo>
                <a:cubicBezTo>
                  <a:pt x="304" y="97"/>
                  <a:pt x="300" y="98"/>
                  <a:pt x="296" y="98"/>
                </a:cubicBezTo>
                <a:cubicBezTo>
                  <a:pt x="287" y="98"/>
                  <a:pt x="279" y="90"/>
                  <a:pt x="279" y="81"/>
                </a:cubicBezTo>
                <a:cubicBezTo>
                  <a:pt x="279" y="72"/>
                  <a:pt x="287" y="64"/>
                  <a:pt x="296" y="64"/>
                </a:cubicBezTo>
                <a:cubicBezTo>
                  <a:pt x="305" y="64"/>
                  <a:pt x="313" y="72"/>
                  <a:pt x="313" y="81"/>
                </a:cubicBezTo>
                <a:close/>
                <a:moveTo>
                  <a:pt x="187" y="153"/>
                </a:moveTo>
                <a:cubicBezTo>
                  <a:pt x="170" y="90"/>
                  <a:pt x="172" y="46"/>
                  <a:pt x="191" y="35"/>
                </a:cubicBezTo>
                <a:cubicBezTo>
                  <a:pt x="206" y="26"/>
                  <a:pt x="234" y="37"/>
                  <a:pt x="269" y="66"/>
                </a:cubicBezTo>
                <a:cubicBezTo>
                  <a:pt x="266" y="70"/>
                  <a:pt x="265" y="76"/>
                  <a:pt x="265" y="81"/>
                </a:cubicBezTo>
                <a:cubicBezTo>
                  <a:pt x="265" y="98"/>
                  <a:pt x="279" y="112"/>
                  <a:pt x="296" y="112"/>
                </a:cubicBezTo>
                <a:cubicBezTo>
                  <a:pt x="302" y="112"/>
                  <a:pt x="307" y="111"/>
                  <a:pt x="312" y="108"/>
                </a:cubicBezTo>
                <a:cubicBezTo>
                  <a:pt x="328" y="124"/>
                  <a:pt x="343" y="143"/>
                  <a:pt x="359" y="163"/>
                </a:cubicBezTo>
                <a:cubicBezTo>
                  <a:pt x="341" y="186"/>
                  <a:pt x="324" y="211"/>
                  <a:pt x="307" y="237"/>
                </a:cubicBezTo>
                <a:cubicBezTo>
                  <a:pt x="277" y="238"/>
                  <a:pt x="247" y="241"/>
                  <a:pt x="218" y="244"/>
                </a:cubicBezTo>
                <a:cubicBezTo>
                  <a:pt x="205" y="212"/>
                  <a:pt x="194" y="181"/>
                  <a:pt x="187" y="153"/>
                </a:cubicBezTo>
                <a:close/>
                <a:moveTo>
                  <a:pt x="14" y="341"/>
                </a:moveTo>
                <a:cubicBezTo>
                  <a:pt x="14" y="309"/>
                  <a:pt x="88" y="275"/>
                  <a:pt x="209" y="259"/>
                </a:cubicBezTo>
                <a:cubicBezTo>
                  <a:pt x="220" y="286"/>
                  <a:pt x="233" y="313"/>
                  <a:pt x="247" y="341"/>
                </a:cubicBezTo>
                <a:cubicBezTo>
                  <a:pt x="233" y="368"/>
                  <a:pt x="220" y="396"/>
                  <a:pt x="209" y="422"/>
                </a:cubicBezTo>
                <a:cubicBezTo>
                  <a:pt x="88" y="406"/>
                  <a:pt x="14" y="373"/>
                  <a:pt x="14" y="341"/>
                </a:cubicBezTo>
                <a:close/>
                <a:moveTo>
                  <a:pt x="182" y="501"/>
                </a:moveTo>
                <a:cubicBezTo>
                  <a:pt x="192" y="501"/>
                  <a:pt x="199" y="508"/>
                  <a:pt x="199" y="518"/>
                </a:cubicBezTo>
                <a:cubicBezTo>
                  <a:pt x="199" y="527"/>
                  <a:pt x="192" y="535"/>
                  <a:pt x="182" y="535"/>
                </a:cubicBezTo>
                <a:cubicBezTo>
                  <a:pt x="173" y="535"/>
                  <a:pt x="165" y="527"/>
                  <a:pt x="165" y="518"/>
                </a:cubicBezTo>
                <a:cubicBezTo>
                  <a:pt x="165" y="508"/>
                  <a:pt x="173" y="501"/>
                  <a:pt x="182" y="501"/>
                </a:cubicBezTo>
                <a:close/>
                <a:moveTo>
                  <a:pt x="296" y="591"/>
                </a:moveTo>
                <a:cubicBezTo>
                  <a:pt x="249" y="637"/>
                  <a:pt x="210" y="658"/>
                  <a:pt x="191" y="647"/>
                </a:cubicBezTo>
                <a:cubicBezTo>
                  <a:pt x="174" y="637"/>
                  <a:pt x="170" y="601"/>
                  <a:pt x="182" y="549"/>
                </a:cubicBezTo>
                <a:cubicBezTo>
                  <a:pt x="182" y="549"/>
                  <a:pt x="182" y="549"/>
                  <a:pt x="182" y="549"/>
                </a:cubicBezTo>
                <a:cubicBezTo>
                  <a:pt x="199" y="549"/>
                  <a:pt x="213" y="535"/>
                  <a:pt x="213" y="518"/>
                </a:cubicBezTo>
                <a:cubicBezTo>
                  <a:pt x="213" y="506"/>
                  <a:pt x="207" y="496"/>
                  <a:pt x="198" y="491"/>
                </a:cubicBezTo>
                <a:cubicBezTo>
                  <a:pt x="204" y="474"/>
                  <a:pt x="210" y="456"/>
                  <a:pt x="218" y="437"/>
                </a:cubicBezTo>
                <a:cubicBezTo>
                  <a:pt x="247" y="441"/>
                  <a:pt x="277" y="443"/>
                  <a:pt x="307" y="445"/>
                </a:cubicBezTo>
                <a:cubicBezTo>
                  <a:pt x="324" y="471"/>
                  <a:pt x="341" y="496"/>
                  <a:pt x="359" y="519"/>
                </a:cubicBezTo>
                <a:cubicBezTo>
                  <a:pt x="337" y="546"/>
                  <a:pt x="316" y="571"/>
                  <a:pt x="296" y="591"/>
                </a:cubicBezTo>
                <a:close/>
                <a:moveTo>
                  <a:pt x="549" y="528"/>
                </a:moveTo>
                <a:cubicBezTo>
                  <a:pt x="565" y="592"/>
                  <a:pt x="563" y="636"/>
                  <a:pt x="544" y="647"/>
                </a:cubicBezTo>
                <a:cubicBezTo>
                  <a:pt x="525" y="658"/>
                  <a:pt x="486" y="637"/>
                  <a:pt x="440" y="591"/>
                </a:cubicBezTo>
                <a:cubicBezTo>
                  <a:pt x="419" y="571"/>
                  <a:pt x="398" y="546"/>
                  <a:pt x="376" y="519"/>
                </a:cubicBezTo>
                <a:cubicBezTo>
                  <a:pt x="394" y="496"/>
                  <a:pt x="411" y="471"/>
                  <a:pt x="428" y="445"/>
                </a:cubicBezTo>
                <a:cubicBezTo>
                  <a:pt x="459" y="444"/>
                  <a:pt x="489" y="441"/>
                  <a:pt x="517" y="438"/>
                </a:cubicBezTo>
                <a:cubicBezTo>
                  <a:pt x="531" y="470"/>
                  <a:pt x="541" y="500"/>
                  <a:pt x="549" y="528"/>
                </a:cubicBezTo>
                <a:close/>
                <a:moveTo>
                  <a:pt x="654" y="418"/>
                </a:moveTo>
                <a:cubicBezTo>
                  <a:pt x="645" y="418"/>
                  <a:pt x="637" y="410"/>
                  <a:pt x="637" y="400"/>
                </a:cubicBezTo>
                <a:cubicBezTo>
                  <a:pt x="637" y="391"/>
                  <a:pt x="645" y="383"/>
                  <a:pt x="654" y="383"/>
                </a:cubicBezTo>
                <a:cubicBezTo>
                  <a:pt x="664" y="383"/>
                  <a:pt x="671" y="391"/>
                  <a:pt x="671" y="400"/>
                </a:cubicBezTo>
                <a:cubicBezTo>
                  <a:pt x="671" y="410"/>
                  <a:pt x="664" y="418"/>
                  <a:pt x="654" y="418"/>
                </a:cubicBezTo>
                <a:close/>
                <a:moveTo>
                  <a:pt x="679" y="382"/>
                </a:moveTo>
                <a:cubicBezTo>
                  <a:pt x="674" y="375"/>
                  <a:pt x="665" y="369"/>
                  <a:pt x="654" y="369"/>
                </a:cubicBezTo>
                <a:cubicBezTo>
                  <a:pt x="637" y="369"/>
                  <a:pt x="623" y="383"/>
                  <a:pt x="623" y="400"/>
                </a:cubicBezTo>
                <a:cubicBezTo>
                  <a:pt x="623" y="401"/>
                  <a:pt x="623" y="402"/>
                  <a:pt x="623" y="403"/>
                </a:cubicBezTo>
                <a:cubicBezTo>
                  <a:pt x="595" y="411"/>
                  <a:pt x="562" y="417"/>
                  <a:pt x="526" y="422"/>
                </a:cubicBezTo>
                <a:cubicBezTo>
                  <a:pt x="515" y="396"/>
                  <a:pt x="502" y="368"/>
                  <a:pt x="488" y="341"/>
                </a:cubicBezTo>
                <a:cubicBezTo>
                  <a:pt x="502" y="313"/>
                  <a:pt x="515" y="286"/>
                  <a:pt x="526" y="259"/>
                </a:cubicBezTo>
                <a:cubicBezTo>
                  <a:pt x="647" y="275"/>
                  <a:pt x="721" y="309"/>
                  <a:pt x="721" y="341"/>
                </a:cubicBezTo>
                <a:cubicBezTo>
                  <a:pt x="721" y="355"/>
                  <a:pt x="706" y="369"/>
                  <a:pt x="679" y="382"/>
                </a:cubicBezTo>
                <a:close/>
              </a:path>
            </a:pathLst>
          </a:custGeom>
          <a:solidFill>
            <a:schemeClr val="bg1"/>
          </a:solidFill>
          <a:ln>
            <a:solidFill>
              <a:schemeClr val="bg1"/>
            </a:solidFill>
          </a:ln>
        </p:spPr>
        <p:txBody>
          <a:bodyPr vert="horz" wrap="square" lIns="137160" tIns="68580" rIns="137160" bIns="68580" numCol="1" anchor="t" anchorCtr="0" compatLnSpc="1">
            <a:prstTxWarp prst="textNoShape">
              <a:avLst/>
            </a:prstTxWarp>
          </a:bodyPr>
          <a:lstStyle/>
          <a:p>
            <a:endParaRPr lang="en-US" sz="1600" dirty="0">
              <a:latin typeface="Montserrat" panose="02000505000000020004" pitchFamily="2" charset="0"/>
            </a:endParaRPr>
          </a:p>
        </p:txBody>
      </p:sp>
      <p:sp>
        <p:nvSpPr>
          <p:cNvPr id="47" name="Freeform 40">
            <a:extLst>
              <a:ext uri="{FF2B5EF4-FFF2-40B4-BE49-F238E27FC236}">
                <a16:creationId xmlns:a16="http://schemas.microsoft.com/office/drawing/2014/main" id="{9EB86441-4CC1-43F1-87F8-DB131A802E6A}"/>
              </a:ext>
            </a:extLst>
          </p:cNvPr>
          <p:cNvSpPr>
            <a:spLocks noEditPoints="1"/>
          </p:cNvSpPr>
          <p:nvPr/>
        </p:nvSpPr>
        <p:spPr bwMode="auto">
          <a:xfrm>
            <a:off x="14951059" y="4873750"/>
            <a:ext cx="945596" cy="1006769"/>
          </a:xfrm>
          <a:custGeom>
            <a:avLst/>
            <a:gdLst>
              <a:gd name="T0" fmla="*/ 372 w 419"/>
              <a:gd name="T1" fmla="*/ 188 h 491"/>
              <a:gd name="T2" fmla="*/ 379 w 419"/>
              <a:gd name="T3" fmla="*/ 158 h 491"/>
              <a:gd name="T4" fmla="*/ 338 w 419"/>
              <a:gd name="T5" fmla="*/ 55 h 491"/>
              <a:gd name="T6" fmla="*/ 0 w 419"/>
              <a:gd name="T7" fmla="*/ 167 h 491"/>
              <a:gd name="T8" fmla="*/ 80 w 419"/>
              <a:gd name="T9" fmla="*/ 310 h 491"/>
              <a:gd name="T10" fmla="*/ 74 w 419"/>
              <a:gd name="T11" fmla="*/ 460 h 491"/>
              <a:gd name="T12" fmla="*/ 256 w 419"/>
              <a:gd name="T13" fmla="*/ 484 h 491"/>
              <a:gd name="T14" fmla="*/ 262 w 419"/>
              <a:gd name="T15" fmla="*/ 396 h 491"/>
              <a:gd name="T16" fmla="*/ 347 w 419"/>
              <a:gd name="T17" fmla="*/ 413 h 491"/>
              <a:gd name="T18" fmla="*/ 379 w 419"/>
              <a:gd name="T19" fmla="*/ 364 h 491"/>
              <a:gd name="T20" fmla="*/ 384 w 419"/>
              <a:gd name="T21" fmla="*/ 348 h 491"/>
              <a:gd name="T22" fmla="*/ 386 w 419"/>
              <a:gd name="T23" fmla="*/ 330 h 491"/>
              <a:gd name="T24" fmla="*/ 390 w 419"/>
              <a:gd name="T25" fmla="*/ 305 h 491"/>
              <a:gd name="T26" fmla="*/ 390 w 419"/>
              <a:gd name="T27" fmla="*/ 294 h 491"/>
              <a:gd name="T28" fmla="*/ 419 w 419"/>
              <a:gd name="T29" fmla="*/ 272 h 491"/>
              <a:gd name="T30" fmla="*/ 405 w 419"/>
              <a:gd name="T31" fmla="*/ 281 h 491"/>
              <a:gd name="T32" fmla="*/ 381 w 419"/>
              <a:gd name="T33" fmla="*/ 290 h 491"/>
              <a:gd name="T34" fmla="*/ 382 w 419"/>
              <a:gd name="T35" fmla="*/ 310 h 491"/>
              <a:gd name="T36" fmla="*/ 377 w 419"/>
              <a:gd name="T37" fmla="*/ 325 h 491"/>
              <a:gd name="T38" fmla="*/ 378 w 419"/>
              <a:gd name="T39" fmla="*/ 338 h 491"/>
              <a:gd name="T40" fmla="*/ 369 w 419"/>
              <a:gd name="T41" fmla="*/ 357 h 491"/>
              <a:gd name="T42" fmla="*/ 369 w 419"/>
              <a:gd name="T43" fmla="*/ 389 h 491"/>
              <a:gd name="T44" fmla="*/ 345 w 419"/>
              <a:gd name="T45" fmla="*/ 404 h 491"/>
              <a:gd name="T46" fmla="*/ 256 w 419"/>
              <a:gd name="T47" fmla="*/ 387 h 491"/>
              <a:gd name="T48" fmla="*/ 83 w 419"/>
              <a:gd name="T49" fmla="*/ 454 h 491"/>
              <a:gd name="T50" fmla="*/ 68 w 419"/>
              <a:gd name="T51" fmla="*/ 282 h 491"/>
              <a:gd name="T52" fmla="*/ 47 w 419"/>
              <a:gd name="T53" fmla="*/ 56 h 491"/>
              <a:gd name="T54" fmla="*/ 331 w 419"/>
              <a:gd name="T55" fmla="*/ 61 h 491"/>
              <a:gd name="T56" fmla="*/ 370 w 419"/>
              <a:gd name="T57" fmla="*/ 158 h 491"/>
              <a:gd name="T58" fmla="*/ 363 w 419"/>
              <a:gd name="T59" fmla="*/ 189 h 491"/>
              <a:gd name="T60" fmla="*/ 409 w 419"/>
              <a:gd name="T61" fmla="*/ 273 h 491"/>
              <a:gd name="T62" fmla="*/ 283 w 419"/>
              <a:gd name="T63" fmla="*/ 74 h 491"/>
              <a:gd name="T64" fmla="*/ 52 w 419"/>
              <a:gd name="T65" fmla="*/ 163 h 491"/>
              <a:gd name="T66" fmla="*/ 96 w 419"/>
              <a:gd name="T67" fmla="*/ 249 h 491"/>
              <a:gd name="T68" fmla="*/ 160 w 419"/>
              <a:gd name="T69" fmla="*/ 240 h 491"/>
              <a:gd name="T70" fmla="*/ 200 w 419"/>
              <a:gd name="T71" fmla="*/ 201 h 491"/>
              <a:gd name="T72" fmla="*/ 240 w 419"/>
              <a:gd name="T73" fmla="*/ 179 h 491"/>
              <a:gd name="T74" fmla="*/ 321 w 419"/>
              <a:gd name="T75" fmla="*/ 137 h 491"/>
              <a:gd name="T76" fmla="*/ 260 w 419"/>
              <a:gd name="T77" fmla="*/ 170 h 491"/>
              <a:gd name="T78" fmla="*/ 232 w 419"/>
              <a:gd name="T79" fmla="*/ 173 h 491"/>
              <a:gd name="T80" fmla="*/ 195 w 419"/>
              <a:gd name="T81" fmla="*/ 189 h 491"/>
              <a:gd name="T82" fmla="*/ 189 w 419"/>
              <a:gd name="T83" fmla="*/ 196 h 491"/>
              <a:gd name="T84" fmla="*/ 156 w 419"/>
              <a:gd name="T85" fmla="*/ 231 h 491"/>
              <a:gd name="T86" fmla="*/ 132 w 419"/>
              <a:gd name="T87" fmla="*/ 257 h 491"/>
              <a:gd name="T88" fmla="*/ 89 w 419"/>
              <a:gd name="T89" fmla="*/ 214 h 491"/>
              <a:gd name="T90" fmla="*/ 61 w 419"/>
              <a:gd name="T91" fmla="*/ 163 h 491"/>
              <a:gd name="T92" fmla="*/ 277 w 419"/>
              <a:gd name="T93" fmla="*/ 82 h 491"/>
              <a:gd name="T94" fmla="*/ 260 w 419"/>
              <a:gd name="T95" fmla="*/ 17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9" h="491">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chemeClr val="bg1"/>
          </a:solidFill>
          <a:ln>
            <a:solidFill>
              <a:schemeClr val="bg1"/>
            </a:solidFill>
          </a:ln>
        </p:spPr>
        <p:txBody>
          <a:bodyPr vert="horz" wrap="square" lIns="137160" tIns="68580" rIns="137160" bIns="68580" numCol="1" anchor="t" anchorCtr="0" compatLnSpc="1">
            <a:prstTxWarp prst="textNoShape">
              <a:avLst/>
            </a:prstTxWarp>
          </a:bodyPr>
          <a:lstStyle/>
          <a:p>
            <a:endParaRPr lang="en-US" sz="1600" dirty="0">
              <a:latin typeface="Montserrat" panose="02000505000000020004" pitchFamily="2" charset="0"/>
            </a:endParaRPr>
          </a:p>
        </p:txBody>
      </p:sp>
      <p:sp>
        <p:nvSpPr>
          <p:cNvPr id="49" name="Content Placeholder 2">
            <a:extLst>
              <a:ext uri="{FF2B5EF4-FFF2-40B4-BE49-F238E27FC236}">
                <a16:creationId xmlns:a16="http://schemas.microsoft.com/office/drawing/2014/main" id="{353941DC-FCD3-4BD7-A46A-C7C2AA7EC340}"/>
              </a:ext>
            </a:extLst>
          </p:cNvPr>
          <p:cNvSpPr txBox="1">
            <a:spLocks/>
          </p:cNvSpPr>
          <p:nvPr/>
        </p:nvSpPr>
        <p:spPr>
          <a:xfrm>
            <a:off x="869034" y="2419326"/>
            <a:ext cx="6229640" cy="7423944"/>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fontAlgn="auto">
              <a:lnSpc>
                <a:spcPts val="2400"/>
              </a:lnSpc>
              <a:spcAft>
                <a:spcPts val="0"/>
              </a:spcAft>
              <a:buFont typeface="Arial" panose="020B0604020202020204" pitchFamily="34" charset="0"/>
              <a:buNone/>
            </a:pPr>
            <a:r>
              <a:rPr lang="en-AU" sz="2100" b="1" dirty="0">
                <a:solidFill>
                  <a:schemeClr val="tx1">
                    <a:lumMod val="95000"/>
                    <a:lumOff val="5000"/>
                  </a:schemeClr>
                </a:solidFill>
                <a:latin typeface="Larsseit" pitchFamily="50" charset="0"/>
              </a:rPr>
              <a:t>Future jobs need more than technical skills</a:t>
            </a:r>
          </a:p>
          <a:p>
            <a:pPr marL="0" indent="0" fontAlgn="auto">
              <a:lnSpc>
                <a:spcPts val="2400"/>
              </a:lnSpc>
              <a:spcAft>
                <a:spcPts val="0"/>
              </a:spcAft>
              <a:buNone/>
            </a:pPr>
            <a:r>
              <a:rPr lang="en-AU" sz="2000" dirty="0">
                <a:solidFill>
                  <a:schemeClr val="tx1">
                    <a:lumMod val="75000"/>
                    <a:lumOff val="25000"/>
                  </a:schemeClr>
                </a:solidFill>
                <a:latin typeface="Larsseit" pitchFamily="50" charset="0"/>
              </a:rPr>
              <a:t>The tendency in the past has been for many university and professional courses to emphasise narrow discipline-based, technical knowledge and theory over non-technical and other attributes. The non-technical aspects were often assessed as a by-product of professional and technical learning aligned to graduate outcomes. </a:t>
            </a:r>
          </a:p>
          <a:p>
            <a:pPr marL="0" indent="0" fontAlgn="auto">
              <a:lnSpc>
                <a:spcPts val="2400"/>
              </a:lnSpc>
              <a:spcAft>
                <a:spcPts val="0"/>
              </a:spcAft>
              <a:buFont typeface="Arial" panose="020B0604020202020204" pitchFamily="34" charset="0"/>
              <a:buNone/>
            </a:pPr>
            <a:r>
              <a:rPr lang="en-AU" sz="2000" dirty="0">
                <a:solidFill>
                  <a:schemeClr val="tx1">
                    <a:lumMod val="75000"/>
                    <a:lumOff val="25000"/>
                  </a:schemeClr>
                </a:solidFill>
                <a:latin typeface="Larsseit" pitchFamily="50" charset="0"/>
              </a:rPr>
              <a:t>An individual’s qualification still has strong market value. But as a signal to employers that the individual is ‘job ready’  their value is rapidly eroding.  </a:t>
            </a:r>
          </a:p>
          <a:p>
            <a:pPr marL="0" indent="0" fontAlgn="auto">
              <a:lnSpc>
                <a:spcPts val="2400"/>
              </a:lnSpc>
              <a:spcAft>
                <a:spcPts val="0"/>
              </a:spcAft>
              <a:buFont typeface="Arial" panose="020B0604020202020204" pitchFamily="34" charset="0"/>
              <a:buNone/>
            </a:pPr>
            <a:r>
              <a:rPr lang="en-AU" sz="2000" dirty="0">
                <a:solidFill>
                  <a:schemeClr val="tx1">
                    <a:lumMod val="75000"/>
                    <a:lumOff val="25000"/>
                  </a:schemeClr>
                </a:solidFill>
                <a:latin typeface="Larsseit" pitchFamily="50" charset="0"/>
              </a:rPr>
              <a:t>For an employer value often lies in the potential of an individual to adapt to change and deploy their technical skills in a range of contexts.</a:t>
            </a:r>
          </a:p>
        </p:txBody>
      </p:sp>
    </p:spTree>
    <p:extLst>
      <p:ext uri="{BB962C8B-B14F-4D97-AF65-F5344CB8AC3E}">
        <p14:creationId xmlns:p14="http://schemas.microsoft.com/office/powerpoint/2010/main" val="146645960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20268" y="337926"/>
            <a:ext cx="14583526" cy="1104900"/>
          </a:xfrm>
          <a:prstGeom prst="rect">
            <a:avLst/>
          </a:prstGeom>
        </p:spPr>
        <p:txBody>
          <a:bodyPr/>
          <a:lstStyle/>
          <a:p>
            <a:pPr algn="l"/>
            <a:r>
              <a:rPr lang="en-AU" sz="6000" b="1" dirty="0"/>
              <a:t>Is credentialing for learning the highest value?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540" y="1655228"/>
            <a:ext cx="14281592" cy="7992728"/>
          </a:xfrm>
          <a:prstGeom prst="rect">
            <a:avLst/>
          </a:prstGeom>
        </p:spPr>
      </p:pic>
    </p:spTree>
    <p:extLst>
      <p:ext uri="{BB962C8B-B14F-4D97-AF65-F5344CB8AC3E}">
        <p14:creationId xmlns:p14="http://schemas.microsoft.com/office/powerpoint/2010/main" val="141686085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2821825695"/>
              </p:ext>
            </p:extLst>
          </p:nvPr>
        </p:nvGraphicFramePr>
        <p:xfrm>
          <a:off x="4942621" y="877095"/>
          <a:ext cx="9656417" cy="6437612"/>
        </p:xfrm>
        <a:graphic>
          <a:graphicData uri="http://schemas.openxmlformats.org/drawingml/2006/chart">
            <c:chart xmlns:c="http://schemas.openxmlformats.org/drawingml/2006/chart" xmlns:r="http://schemas.openxmlformats.org/officeDocument/2006/relationships" r:id="rId2"/>
          </a:graphicData>
        </a:graphic>
      </p:graphicFrame>
      <p:sp>
        <p:nvSpPr>
          <p:cNvPr id="24" name="Freeform 34"/>
          <p:cNvSpPr>
            <a:spLocks/>
          </p:cNvSpPr>
          <p:nvPr/>
        </p:nvSpPr>
        <p:spPr bwMode="white">
          <a:xfrm>
            <a:off x="9013376" y="1057184"/>
            <a:ext cx="3909866" cy="7391787"/>
          </a:xfrm>
          <a:custGeom>
            <a:avLst/>
            <a:gdLst>
              <a:gd name="T0" fmla="*/ 67 w 992"/>
              <a:gd name="T1" fmla="*/ 89 h 4117"/>
              <a:gd name="T2" fmla="*/ 283 w 992"/>
              <a:gd name="T3" fmla="*/ 205 h 4117"/>
              <a:gd name="T4" fmla="*/ 419 w 992"/>
              <a:gd name="T5" fmla="*/ 404 h 4117"/>
              <a:gd name="T6" fmla="*/ 519 w 992"/>
              <a:gd name="T7" fmla="*/ 615 h 4117"/>
              <a:gd name="T8" fmla="*/ 564 w 992"/>
              <a:gd name="T9" fmla="*/ 919 h 4117"/>
              <a:gd name="T10" fmla="*/ 505 w 992"/>
              <a:gd name="T11" fmla="*/ 1171 h 4117"/>
              <a:gd name="T12" fmla="*/ 334 w 992"/>
              <a:gd name="T13" fmla="*/ 1391 h 4117"/>
              <a:gd name="T14" fmla="*/ 89 w 992"/>
              <a:gd name="T15" fmla="*/ 1768 h 4117"/>
              <a:gd name="T16" fmla="*/ 0 w 992"/>
              <a:gd name="T17" fmla="*/ 2050 h 4117"/>
              <a:gd name="T18" fmla="*/ 121 w 992"/>
              <a:gd name="T19" fmla="*/ 2393 h 4117"/>
              <a:gd name="T20" fmla="*/ 419 w 992"/>
              <a:gd name="T21" fmla="*/ 3021 h 4117"/>
              <a:gd name="T22" fmla="*/ 593 w 992"/>
              <a:gd name="T23" fmla="*/ 3613 h 4117"/>
              <a:gd name="T24" fmla="*/ 541 w 992"/>
              <a:gd name="T25" fmla="*/ 4117 h 4117"/>
              <a:gd name="T26" fmla="*/ 992 w 992"/>
              <a:gd name="T27" fmla="*/ 4117 h 4117"/>
              <a:gd name="T28" fmla="*/ 983 w 992"/>
              <a:gd name="T29" fmla="*/ 0 h 4117"/>
              <a:gd name="T30" fmla="*/ 113 w 992"/>
              <a:gd name="T31" fmla="*/ 0 h 4117"/>
              <a:gd name="T32" fmla="*/ 67 w 992"/>
              <a:gd name="T33" fmla="*/ 89 h 4117"/>
              <a:gd name="connsiteX0" fmla="*/ 6087 w 15412"/>
              <a:gd name="connsiteY0" fmla="*/ 386 h 10170"/>
              <a:gd name="connsiteX1" fmla="*/ 8265 w 15412"/>
              <a:gd name="connsiteY1" fmla="*/ 668 h 10170"/>
              <a:gd name="connsiteX2" fmla="*/ 9636 w 15412"/>
              <a:gd name="connsiteY2" fmla="*/ 1151 h 10170"/>
              <a:gd name="connsiteX3" fmla="*/ 10644 w 15412"/>
              <a:gd name="connsiteY3" fmla="*/ 1664 h 10170"/>
              <a:gd name="connsiteX4" fmla="*/ 11097 w 15412"/>
              <a:gd name="connsiteY4" fmla="*/ 2402 h 10170"/>
              <a:gd name="connsiteX5" fmla="*/ 10503 w 15412"/>
              <a:gd name="connsiteY5" fmla="*/ 3014 h 10170"/>
              <a:gd name="connsiteX6" fmla="*/ 8779 w 15412"/>
              <a:gd name="connsiteY6" fmla="*/ 3549 h 10170"/>
              <a:gd name="connsiteX7" fmla="*/ 6309 w 15412"/>
              <a:gd name="connsiteY7" fmla="*/ 4464 h 10170"/>
              <a:gd name="connsiteX8" fmla="*/ 5412 w 15412"/>
              <a:gd name="connsiteY8" fmla="*/ 5149 h 10170"/>
              <a:gd name="connsiteX9" fmla="*/ 6632 w 15412"/>
              <a:gd name="connsiteY9" fmla="*/ 5982 h 10170"/>
              <a:gd name="connsiteX10" fmla="*/ 9636 w 15412"/>
              <a:gd name="connsiteY10" fmla="*/ 7508 h 10170"/>
              <a:gd name="connsiteX11" fmla="*/ 11390 w 15412"/>
              <a:gd name="connsiteY11" fmla="*/ 8946 h 10170"/>
              <a:gd name="connsiteX12" fmla="*/ 10866 w 15412"/>
              <a:gd name="connsiteY12" fmla="*/ 10170 h 10170"/>
              <a:gd name="connsiteX13" fmla="*/ 15412 w 15412"/>
              <a:gd name="connsiteY13" fmla="*/ 10170 h 10170"/>
              <a:gd name="connsiteX14" fmla="*/ 15321 w 15412"/>
              <a:gd name="connsiteY14" fmla="*/ 170 h 10170"/>
              <a:gd name="connsiteX15" fmla="*/ 0 w 15412"/>
              <a:gd name="connsiteY15" fmla="*/ 0 h 10170"/>
              <a:gd name="connsiteX16" fmla="*/ 6087 w 15412"/>
              <a:gd name="connsiteY16" fmla="*/ 386 h 10170"/>
              <a:gd name="connsiteX0" fmla="*/ 6087 w 15412"/>
              <a:gd name="connsiteY0" fmla="*/ 386 h 10170"/>
              <a:gd name="connsiteX1" fmla="*/ 8265 w 15412"/>
              <a:gd name="connsiteY1" fmla="*/ 668 h 10170"/>
              <a:gd name="connsiteX2" fmla="*/ 9636 w 15412"/>
              <a:gd name="connsiteY2" fmla="*/ 1151 h 10170"/>
              <a:gd name="connsiteX3" fmla="*/ 10644 w 15412"/>
              <a:gd name="connsiteY3" fmla="*/ 1664 h 10170"/>
              <a:gd name="connsiteX4" fmla="*/ 11097 w 15412"/>
              <a:gd name="connsiteY4" fmla="*/ 2402 h 10170"/>
              <a:gd name="connsiteX5" fmla="*/ 10503 w 15412"/>
              <a:gd name="connsiteY5" fmla="*/ 3014 h 10170"/>
              <a:gd name="connsiteX6" fmla="*/ 8779 w 15412"/>
              <a:gd name="connsiteY6" fmla="*/ 3549 h 10170"/>
              <a:gd name="connsiteX7" fmla="*/ 6309 w 15412"/>
              <a:gd name="connsiteY7" fmla="*/ 4464 h 10170"/>
              <a:gd name="connsiteX8" fmla="*/ 5412 w 15412"/>
              <a:gd name="connsiteY8" fmla="*/ 5149 h 10170"/>
              <a:gd name="connsiteX9" fmla="*/ 6632 w 15412"/>
              <a:gd name="connsiteY9" fmla="*/ 5982 h 10170"/>
              <a:gd name="connsiteX10" fmla="*/ 9636 w 15412"/>
              <a:gd name="connsiteY10" fmla="*/ 7508 h 10170"/>
              <a:gd name="connsiteX11" fmla="*/ 11390 w 15412"/>
              <a:gd name="connsiteY11" fmla="*/ 8946 h 10170"/>
              <a:gd name="connsiteX12" fmla="*/ 10866 w 15412"/>
              <a:gd name="connsiteY12" fmla="*/ 10170 h 10170"/>
              <a:gd name="connsiteX13" fmla="*/ 15412 w 15412"/>
              <a:gd name="connsiteY13" fmla="*/ 10170 h 10170"/>
              <a:gd name="connsiteX14" fmla="*/ 15321 w 15412"/>
              <a:gd name="connsiteY14" fmla="*/ 170 h 10170"/>
              <a:gd name="connsiteX15" fmla="*/ 0 w 15412"/>
              <a:gd name="connsiteY15" fmla="*/ 0 h 10170"/>
              <a:gd name="connsiteX16" fmla="*/ 6087 w 15412"/>
              <a:gd name="connsiteY16" fmla="*/ 386 h 10170"/>
              <a:gd name="connsiteX0" fmla="*/ 6087 w 15412"/>
              <a:gd name="connsiteY0" fmla="*/ 1021 h 10805"/>
              <a:gd name="connsiteX1" fmla="*/ 8265 w 15412"/>
              <a:gd name="connsiteY1" fmla="*/ 1303 h 10805"/>
              <a:gd name="connsiteX2" fmla="*/ 9636 w 15412"/>
              <a:gd name="connsiteY2" fmla="*/ 1786 h 10805"/>
              <a:gd name="connsiteX3" fmla="*/ 10644 w 15412"/>
              <a:gd name="connsiteY3" fmla="*/ 2299 h 10805"/>
              <a:gd name="connsiteX4" fmla="*/ 11097 w 15412"/>
              <a:gd name="connsiteY4" fmla="*/ 3037 h 10805"/>
              <a:gd name="connsiteX5" fmla="*/ 10503 w 15412"/>
              <a:gd name="connsiteY5" fmla="*/ 3649 h 10805"/>
              <a:gd name="connsiteX6" fmla="*/ 8779 w 15412"/>
              <a:gd name="connsiteY6" fmla="*/ 4184 h 10805"/>
              <a:gd name="connsiteX7" fmla="*/ 6309 w 15412"/>
              <a:gd name="connsiteY7" fmla="*/ 5099 h 10805"/>
              <a:gd name="connsiteX8" fmla="*/ 5412 w 15412"/>
              <a:gd name="connsiteY8" fmla="*/ 5784 h 10805"/>
              <a:gd name="connsiteX9" fmla="*/ 6632 w 15412"/>
              <a:gd name="connsiteY9" fmla="*/ 6617 h 10805"/>
              <a:gd name="connsiteX10" fmla="*/ 9636 w 15412"/>
              <a:gd name="connsiteY10" fmla="*/ 8143 h 10805"/>
              <a:gd name="connsiteX11" fmla="*/ 11390 w 15412"/>
              <a:gd name="connsiteY11" fmla="*/ 9581 h 10805"/>
              <a:gd name="connsiteX12" fmla="*/ 10866 w 15412"/>
              <a:gd name="connsiteY12" fmla="*/ 10805 h 10805"/>
              <a:gd name="connsiteX13" fmla="*/ 15412 w 15412"/>
              <a:gd name="connsiteY13" fmla="*/ 10805 h 10805"/>
              <a:gd name="connsiteX14" fmla="*/ 6169 w 15412"/>
              <a:gd name="connsiteY14" fmla="*/ 0 h 10805"/>
              <a:gd name="connsiteX15" fmla="*/ 0 w 15412"/>
              <a:gd name="connsiteY15" fmla="*/ 635 h 10805"/>
              <a:gd name="connsiteX16" fmla="*/ 6087 w 15412"/>
              <a:gd name="connsiteY16" fmla="*/ 1021 h 10805"/>
              <a:gd name="connsiteX0" fmla="*/ 6087 w 15412"/>
              <a:gd name="connsiteY0" fmla="*/ 1021 h 10805"/>
              <a:gd name="connsiteX1" fmla="*/ 8265 w 15412"/>
              <a:gd name="connsiteY1" fmla="*/ 1303 h 10805"/>
              <a:gd name="connsiteX2" fmla="*/ 9636 w 15412"/>
              <a:gd name="connsiteY2" fmla="*/ 1786 h 10805"/>
              <a:gd name="connsiteX3" fmla="*/ 10644 w 15412"/>
              <a:gd name="connsiteY3" fmla="*/ 2299 h 10805"/>
              <a:gd name="connsiteX4" fmla="*/ 11097 w 15412"/>
              <a:gd name="connsiteY4" fmla="*/ 3037 h 10805"/>
              <a:gd name="connsiteX5" fmla="*/ 10503 w 15412"/>
              <a:gd name="connsiteY5" fmla="*/ 3649 h 10805"/>
              <a:gd name="connsiteX6" fmla="*/ 8779 w 15412"/>
              <a:gd name="connsiteY6" fmla="*/ 4184 h 10805"/>
              <a:gd name="connsiteX7" fmla="*/ 6309 w 15412"/>
              <a:gd name="connsiteY7" fmla="*/ 5099 h 10805"/>
              <a:gd name="connsiteX8" fmla="*/ 5412 w 15412"/>
              <a:gd name="connsiteY8" fmla="*/ 5784 h 10805"/>
              <a:gd name="connsiteX9" fmla="*/ 6632 w 15412"/>
              <a:gd name="connsiteY9" fmla="*/ 6617 h 10805"/>
              <a:gd name="connsiteX10" fmla="*/ 9636 w 15412"/>
              <a:gd name="connsiteY10" fmla="*/ 8143 h 10805"/>
              <a:gd name="connsiteX11" fmla="*/ 11390 w 15412"/>
              <a:gd name="connsiteY11" fmla="*/ 9581 h 10805"/>
              <a:gd name="connsiteX12" fmla="*/ 10866 w 15412"/>
              <a:gd name="connsiteY12" fmla="*/ 10805 h 10805"/>
              <a:gd name="connsiteX13" fmla="*/ 15412 w 15412"/>
              <a:gd name="connsiteY13" fmla="*/ 10805 h 10805"/>
              <a:gd name="connsiteX14" fmla="*/ 5912 w 15412"/>
              <a:gd name="connsiteY14" fmla="*/ 0 h 10805"/>
              <a:gd name="connsiteX15" fmla="*/ 0 w 15412"/>
              <a:gd name="connsiteY15" fmla="*/ 635 h 10805"/>
              <a:gd name="connsiteX16" fmla="*/ 6087 w 15412"/>
              <a:gd name="connsiteY16" fmla="*/ 1021 h 10805"/>
              <a:gd name="connsiteX0" fmla="*/ 6087 w 15412"/>
              <a:gd name="connsiteY0" fmla="*/ 1021 h 10805"/>
              <a:gd name="connsiteX1" fmla="*/ 8265 w 15412"/>
              <a:gd name="connsiteY1" fmla="*/ 1303 h 10805"/>
              <a:gd name="connsiteX2" fmla="*/ 9636 w 15412"/>
              <a:gd name="connsiteY2" fmla="*/ 1786 h 10805"/>
              <a:gd name="connsiteX3" fmla="*/ 10644 w 15412"/>
              <a:gd name="connsiteY3" fmla="*/ 2299 h 10805"/>
              <a:gd name="connsiteX4" fmla="*/ 11097 w 15412"/>
              <a:gd name="connsiteY4" fmla="*/ 3037 h 10805"/>
              <a:gd name="connsiteX5" fmla="*/ 10503 w 15412"/>
              <a:gd name="connsiteY5" fmla="*/ 3649 h 10805"/>
              <a:gd name="connsiteX6" fmla="*/ 8779 w 15412"/>
              <a:gd name="connsiteY6" fmla="*/ 4184 h 10805"/>
              <a:gd name="connsiteX7" fmla="*/ 6309 w 15412"/>
              <a:gd name="connsiteY7" fmla="*/ 5099 h 10805"/>
              <a:gd name="connsiteX8" fmla="*/ 5412 w 15412"/>
              <a:gd name="connsiteY8" fmla="*/ 5784 h 10805"/>
              <a:gd name="connsiteX9" fmla="*/ 6632 w 15412"/>
              <a:gd name="connsiteY9" fmla="*/ 6617 h 10805"/>
              <a:gd name="connsiteX10" fmla="*/ 9636 w 15412"/>
              <a:gd name="connsiteY10" fmla="*/ 8143 h 10805"/>
              <a:gd name="connsiteX11" fmla="*/ 11390 w 15412"/>
              <a:gd name="connsiteY11" fmla="*/ 9581 h 10805"/>
              <a:gd name="connsiteX12" fmla="*/ 10866 w 15412"/>
              <a:gd name="connsiteY12" fmla="*/ 10805 h 10805"/>
              <a:gd name="connsiteX13" fmla="*/ 15412 w 15412"/>
              <a:gd name="connsiteY13" fmla="*/ 10805 h 10805"/>
              <a:gd name="connsiteX14" fmla="*/ 5912 w 15412"/>
              <a:gd name="connsiteY14" fmla="*/ 0 h 10805"/>
              <a:gd name="connsiteX15" fmla="*/ 5471 w 15412"/>
              <a:gd name="connsiteY15" fmla="*/ 7 h 10805"/>
              <a:gd name="connsiteX16" fmla="*/ 0 w 15412"/>
              <a:gd name="connsiteY16" fmla="*/ 635 h 10805"/>
              <a:gd name="connsiteX17" fmla="*/ 6087 w 15412"/>
              <a:gd name="connsiteY17" fmla="*/ 1021 h 10805"/>
              <a:gd name="connsiteX0" fmla="*/ 6087 w 15412"/>
              <a:gd name="connsiteY0" fmla="*/ 1014 h 10798"/>
              <a:gd name="connsiteX1" fmla="*/ 8265 w 15412"/>
              <a:gd name="connsiteY1" fmla="*/ 1296 h 10798"/>
              <a:gd name="connsiteX2" fmla="*/ 9636 w 15412"/>
              <a:gd name="connsiteY2" fmla="*/ 1779 h 10798"/>
              <a:gd name="connsiteX3" fmla="*/ 10644 w 15412"/>
              <a:gd name="connsiteY3" fmla="*/ 2292 h 10798"/>
              <a:gd name="connsiteX4" fmla="*/ 11097 w 15412"/>
              <a:gd name="connsiteY4" fmla="*/ 3030 h 10798"/>
              <a:gd name="connsiteX5" fmla="*/ 10503 w 15412"/>
              <a:gd name="connsiteY5" fmla="*/ 3642 h 10798"/>
              <a:gd name="connsiteX6" fmla="*/ 8779 w 15412"/>
              <a:gd name="connsiteY6" fmla="*/ 4177 h 10798"/>
              <a:gd name="connsiteX7" fmla="*/ 6309 w 15412"/>
              <a:gd name="connsiteY7" fmla="*/ 5092 h 10798"/>
              <a:gd name="connsiteX8" fmla="*/ 5412 w 15412"/>
              <a:gd name="connsiteY8" fmla="*/ 5777 h 10798"/>
              <a:gd name="connsiteX9" fmla="*/ 6632 w 15412"/>
              <a:gd name="connsiteY9" fmla="*/ 6610 h 10798"/>
              <a:gd name="connsiteX10" fmla="*/ 9636 w 15412"/>
              <a:gd name="connsiteY10" fmla="*/ 8136 h 10798"/>
              <a:gd name="connsiteX11" fmla="*/ 11390 w 15412"/>
              <a:gd name="connsiteY11" fmla="*/ 9574 h 10798"/>
              <a:gd name="connsiteX12" fmla="*/ 10866 w 15412"/>
              <a:gd name="connsiteY12" fmla="*/ 10798 h 10798"/>
              <a:gd name="connsiteX13" fmla="*/ 15412 w 15412"/>
              <a:gd name="connsiteY13" fmla="*/ 10798 h 10798"/>
              <a:gd name="connsiteX14" fmla="*/ 7486 w 15412"/>
              <a:gd name="connsiteY14" fmla="*/ 364 h 10798"/>
              <a:gd name="connsiteX15" fmla="*/ 5471 w 15412"/>
              <a:gd name="connsiteY15" fmla="*/ 0 h 10798"/>
              <a:gd name="connsiteX16" fmla="*/ 0 w 15412"/>
              <a:gd name="connsiteY16" fmla="*/ 628 h 10798"/>
              <a:gd name="connsiteX17" fmla="*/ 6087 w 15412"/>
              <a:gd name="connsiteY17" fmla="*/ 1014 h 10798"/>
              <a:gd name="connsiteX0" fmla="*/ 6087 w 15412"/>
              <a:gd name="connsiteY0" fmla="*/ 1014 h 10798"/>
              <a:gd name="connsiteX1" fmla="*/ 8265 w 15412"/>
              <a:gd name="connsiteY1" fmla="*/ 1296 h 10798"/>
              <a:gd name="connsiteX2" fmla="*/ 9636 w 15412"/>
              <a:gd name="connsiteY2" fmla="*/ 1779 h 10798"/>
              <a:gd name="connsiteX3" fmla="*/ 10644 w 15412"/>
              <a:gd name="connsiteY3" fmla="*/ 2292 h 10798"/>
              <a:gd name="connsiteX4" fmla="*/ 11097 w 15412"/>
              <a:gd name="connsiteY4" fmla="*/ 3030 h 10798"/>
              <a:gd name="connsiteX5" fmla="*/ 10503 w 15412"/>
              <a:gd name="connsiteY5" fmla="*/ 3642 h 10798"/>
              <a:gd name="connsiteX6" fmla="*/ 8779 w 15412"/>
              <a:gd name="connsiteY6" fmla="*/ 4177 h 10798"/>
              <a:gd name="connsiteX7" fmla="*/ 6309 w 15412"/>
              <a:gd name="connsiteY7" fmla="*/ 5092 h 10798"/>
              <a:gd name="connsiteX8" fmla="*/ 5412 w 15412"/>
              <a:gd name="connsiteY8" fmla="*/ 5777 h 10798"/>
              <a:gd name="connsiteX9" fmla="*/ 6632 w 15412"/>
              <a:gd name="connsiteY9" fmla="*/ 6610 h 10798"/>
              <a:gd name="connsiteX10" fmla="*/ 9636 w 15412"/>
              <a:gd name="connsiteY10" fmla="*/ 8136 h 10798"/>
              <a:gd name="connsiteX11" fmla="*/ 11390 w 15412"/>
              <a:gd name="connsiteY11" fmla="*/ 9574 h 10798"/>
              <a:gd name="connsiteX12" fmla="*/ 10866 w 15412"/>
              <a:gd name="connsiteY12" fmla="*/ 10798 h 10798"/>
              <a:gd name="connsiteX13" fmla="*/ 15412 w 15412"/>
              <a:gd name="connsiteY13" fmla="*/ 10798 h 10798"/>
              <a:gd name="connsiteX14" fmla="*/ 7486 w 15412"/>
              <a:gd name="connsiteY14" fmla="*/ 364 h 10798"/>
              <a:gd name="connsiteX15" fmla="*/ 5471 w 15412"/>
              <a:gd name="connsiteY15" fmla="*/ 0 h 10798"/>
              <a:gd name="connsiteX16" fmla="*/ 0 w 15412"/>
              <a:gd name="connsiteY16" fmla="*/ 628 h 10798"/>
              <a:gd name="connsiteX17" fmla="*/ 6087 w 15412"/>
              <a:gd name="connsiteY17" fmla="*/ 1014 h 10798"/>
              <a:gd name="connsiteX0" fmla="*/ 6087 w 15412"/>
              <a:gd name="connsiteY0" fmla="*/ 1014 h 10798"/>
              <a:gd name="connsiteX1" fmla="*/ 8265 w 15412"/>
              <a:gd name="connsiteY1" fmla="*/ 1296 h 10798"/>
              <a:gd name="connsiteX2" fmla="*/ 9636 w 15412"/>
              <a:gd name="connsiteY2" fmla="*/ 1779 h 10798"/>
              <a:gd name="connsiteX3" fmla="*/ 10644 w 15412"/>
              <a:gd name="connsiteY3" fmla="*/ 2292 h 10798"/>
              <a:gd name="connsiteX4" fmla="*/ 11097 w 15412"/>
              <a:gd name="connsiteY4" fmla="*/ 3030 h 10798"/>
              <a:gd name="connsiteX5" fmla="*/ 10503 w 15412"/>
              <a:gd name="connsiteY5" fmla="*/ 3642 h 10798"/>
              <a:gd name="connsiteX6" fmla="*/ 8779 w 15412"/>
              <a:gd name="connsiteY6" fmla="*/ 4177 h 10798"/>
              <a:gd name="connsiteX7" fmla="*/ 6309 w 15412"/>
              <a:gd name="connsiteY7" fmla="*/ 5092 h 10798"/>
              <a:gd name="connsiteX8" fmla="*/ 5412 w 15412"/>
              <a:gd name="connsiteY8" fmla="*/ 5777 h 10798"/>
              <a:gd name="connsiteX9" fmla="*/ 6632 w 15412"/>
              <a:gd name="connsiteY9" fmla="*/ 6610 h 10798"/>
              <a:gd name="connsiteX10" fmla="*/ 9636 w 15412"/>
              <a:gd name="connsiteY10" fmla="*/ 8136 h 10798"/>
              <a:gd name="connsiteX11" fmla="*/ 11390 w 15412"/>
              <a:gd name="connsiteY11" fmla="*/ 9574 h 10798"/>
              <a:gd name="connsiteX12" fmla="*/ 10866 w 15412"/>
              <a:gd name="connsiteY12" fmla="*/ 10798 h 10798"/>
              <a:gd name="connsiteX13" fmla="*/ 15412 w 15412"/>
              <a:gd name="connsiteY13" fmla="*/ 10798 h 10798"/>
              <a:gd name="connsiteX14" fmla="*/ 7486 w 15412"/>
              <a:gd name="connsiteY14" fmla="*/ 364 h 10798"/>
              <a:gd name="connsiteX15" fmla="*/ 5471 w 15412"/>
              <a:gd name="connsiteY15" fmla="*/ 0 h 10798"/>
              <a:gd name="connsiteX16" fmla="*/ 0 w 15412"/>
              <a:gd name="connsiteY16" fmla="*/ 628 h 10798"/>
              <a:gd name="connsiteX17" fmla="*/ 6087 w 15412"/>
              <a:gd name="connsiteY17" fmla="*/ 1014 h 10798"/>
              <a:gd name="connsiteX0" fmla="*/ 7777 w 17102"/>
              <a:gd name="connsiteY0" fmla="*/ 821 h 10605"/>
              <a:gd name="connsiteX1" fmla="*/ 9955 w 17102"/>
              <a:gd name="connsiteY1" fmla="*/ 1103 h 10605"/>
              <a:gd name="connsiteX2" fmla="*/ 11326 w 17102"/>
              <a:gd name="connsiteY2" fmla="*/ 1586 h 10605"/>
              <a:gd name="connsiteX3" fmla="*/ 12334 w 17102"/>
              <a:gd name="connsiteY3" fmla="*/ 2099 h 10605"/>
              <a:gd name="connsiteX4" fmla="*/ 12787 w 17102"/>
              <a:gd name="connsiteY4" fmla="*/ 2837 h 10605"/>
              <a:gd name="connsiteX5" fmla="*/ 12193 w 17102"/>
              <a:gd name="connsiteY5" fmla="*/ 3449 h 10605"/>
              <a:gd name="connsiteX6" fmla="*/ 10469 w 17102"/>
              <a:gd name="connsiteY6" fmla="*/ 3984 h 10605"/>
              <a:gd name="connsiteX7" fmla="*/ 7999 w 17102"/>
              <a:gd name="connsiteY7" fmla="*/ 4899 h 10605"/>
              <a:gd name="connsiteX8" fmla="*/ 7102 w 17102"/>
              <a:gd name="connsiteY8" fmla="*/ 5584 h 10605"/>
              <a:gd name="connsiteX9" fmla="*/ 8322 w 17102"/>
              <a:gd name="connsiteY9" fmla="*/ 6417 h 10605"/>
              <a:gd name="connsiteX10" fmla="*/ 11326 w 17102"/>
              <a:gd name="connsiteY10" fmla="*/ 7943 h 10605"/>
              <a:gd name="connsiteX11" fmla="*/ 13080 w 17102"/>
              <a:gd name="connsiteY11" fmla="*/ 9381 h 10605"/>
              <a:gd name="connsiteX12" fmla="*/ 12556 w 17102"/>
              <a:gd name="connsiteY12" fmla="*/ 10605 h 10605"/>
              <a:gd name="connsiteX13" fmla="*/ 17102 w 17102"/>
              <a:gd name="connsiteY13" fmla="*/ 10605 h 10605"/>
              <a:gd name="connsiteX14" fmla="*/ 9176 w 17102"/>
              <a:gd name="connsiteY14" fmla="*/ 171 h 10605"/>
              <a:gd name="connsiteX15" fmla="*/ 0 w 17102"/>
              <a:gd name="connsiteY15" fmla="*/ 0 h 10605"/>
              <a:gd name="connsiteX16" fmla="*/ 1690 w 17102"/>
              <a:gd name="connsiteY16" fmla="*/ 435 h 10605"/>
              <a:gd name="connsiteX17" fmla="*/ 7777 w 17102"/>
              <a:gd name="connsiteY17" fmla="*/ 821 h 10605"/>
              <a:gd name="connsiteX0" fmla="*/ 7777 w 17102"/>
              <a:gd name="connsiteY0" fmla="*/ 828 h 10612"/>
              <a:gd name="connsiteX1" fmla="*/ 9955 w 17102"/>
              <a:gd name="connsiteY1" fmla="*/ 1110 h 10612"/>
              <a:gd name="connsiteX2" fmla="*/ 11326 w 17102"/>
              <a:gd name="connsiteY2" fmla="*/ 1593 h 10612"/>
              <a:gd name="connsiteX3" fmla="*/ 12334 w 17102"/>
              <a:gd name="connsiteY3" fmla="*/ 2106 h 10612"/>
              <a:gd name="connsiteX4" fmla="*/ 12787 w 17102"/>
              <a:gd name="connsiteY4" fmla="*/ 2844 h 10612"/>
              <a:gd name="connsiteX5" fmla="*/ 12193 w 17102"/>
              <a:gd name="connsiteY5" fmla="*/ 3456 h 10612"/>
              <a:gd name="connsiteX6" fmla="*/ 10469 w 17102"/>
              <a:gd name="connsiteY6" fmla="*/ 3991 h 10612"/>
              <a:gd name="connsiteX7" fmla="*/ 7999 w 17102"/>
              <a:gd name="connsiteY7" fmla="*/ 4906 h 10612"/>
              <a:gd name="connsiteX8" fmla="*/ 7102 w 17102"/>
              <a:gd name="connsiteY8" fmla="*/ 5591 h 10612"/>
              <a:gd name="connsiteX9" fmla="*/ 8322 w 17102"/>
              <a:gd name="connsiteY9" fmla="*/ 6424 h 10612"/>
              <a:gd name="connsiteX10" fmla="*/ 11326 w 17102"/>
              <a:gd name="connsiteY10" fmla="*/ 7950 h 10612"/>
              <a:gd name="connsiteX11" fmla="*/ 13080 w 17102"/>
              <a:gd name="connsiteY11" fmla="*/ 9388 h 10612"/>
              <a:gd name="connsiteX12" fmla="*/ 12556 w 17102"/>
              <a:gd name="connsiteY12" fmla="*/ 10612 h 10612"/>
              <a:gd name="connsiteX13" fmla="*/ 17102 w 17102"/>
              <a:gd name="connsiteY13" fmla="*/ 10612 h 10612"/>
              <a:gd name="connsiteX14" fmla="*/ 9176 w 17102"/>
              <a:gd name="connsiteY14" fmla="*/ 178 h 10612"/>
              <a:gd name="connsiteX15" fmla="*/ 0 w 17102"/>
              <a:gd name="connsiteY15" fmla="*/ 7 h 10612"/>
              <a:gd name="connsiteX16" fmla="*/ 1690 w 17102"/>
              <a:gd name="connsiteY16" fmla="*/ 442 h 10612"/>
              <a:gd name="connsiteX17" fmla="*/ 7777 w 17102"/>
              <a:gd name="connsiteY17" fmla="*/ 828 h 10612"/>
              <a:gd name="connsiteX0" fmla="*/ 7777 w 17102"/>
              <a:gd name="connsiteY0" fmla="*/ 828 h 10612"/>
              <a:gd name="connsiteX1" fmla="*/ 9955 w 17102"/>
              <a:gd name="connsiteY1" fmla="*/ 1110 h 10612"/>
              <a:gd name="connsiteX2" fmla="*/ 11326 w 17102"/>
              <a:gd name="connsiteY2" fmla="*/ 1593 h 10612"/>
              <a:gd name="connsiteX3" fmla="*/ 12334 w 17102"/>
              <a:gd name="connsiteY3" fmla="*/ 2106 h 10612"/>
              <a:gd name="connsiteX4" fmla="*/ 12787 w 17102"/>
              <a:gd name="connsiteY4" fmla="*/ 2844 h 10612"/>
              <a:gd name="connsiteX5" fmla="*/ 12193 w 17102"/>
              <a:gd name="connsiteY5" fmla="*/ 3456 h 10612"/>
              <a:gd name="connsiteX6" fmla="*/ 10469 w 17102"/>
              <a:gd name="connsiteY6" fmla="*/ 3991 h 10612"/>
              <a:gd name="connsiteX7" fmla="*/ 7999 w 17102"/>
              <a:gd name="connsiteY7" fmla="*/ 4906 h 10612"/>
              <a:gd name="connsiteX8" fmla="*/ 7102 w 17102"/>
              <a:gd name="connsiteY8" fmla="*/ 5591 h 10612"/>
              <a:gd name="connsiteX9" fmla="*/ 8322 w 17102"/>
              <a:gd name="connsiteY9" fmla="*/ 6424 h 10612"/>
              <a:gd name="connsiteX10" fmla="*/ 11326 w 17102"/>
              <a:gd name="connsiteY10" fmla="*/ 7950 h 10612"/>
              <a:gd name="connsiteX11" fmla="*/ 13080 w 17102"/>
              <a:gd name="connsiteY11" fmla="*/ 9388 h 10612"/>
              <a:gd name="connsiteX12" fmla="*/ 12556 w 17102"/>
              <a:gd name="connsiteY12" fmla="*/ 10612 h 10612"/>
              <a:gd name="connsiteX13" fmla="*/ 17102 w 17102"/>
              <a:gd name="connsiteY13" fmla="*/ 10612 h 10612"/>
              <a:gd name="connsiteX14" fmla="*/ 11946 w 17102"/>
              <a:gd name="connsiteY14" fmla="*/ 4286 h 10612"/>
              <a:gd name="connsiteX15" fmla="*/ 9176 w 17102"/>
              <a:gd name="connsiteY15" fmla="*/ 178 h 10612"/>
              <a:gd name="connsiteX16" fmla="*/ 0 w 17102"/>
              <a:gd name="connsiteY16" fmla="*/ 7 h 10612"/>
              <a:gd name="connsiteX17" fmla="*/ 1690 w 17102"/>
              <a:gd name="connsiteY17" fmla="*/ 442 h 10612"/>
              <a:gd name="connsiteX18" fmla="*/ 7777 w 17102"/>
              <a:gd name="connsiteY18" fmla="*/ 828 h 10612"/>
              <a:gd name="connsiteX0" fmla="*/ 7777 w 17102"/>
              <a:gd name="connsiteY0" fmla="*/ 828 h 10612"/>
              <a:gd name="connsiteX1" fmla="*/ 9955 w 17102"/>
              <a:gd name="connsiteY1" fmla="*/ 1110 h 10612"/>
              <a:gd name="connsiteX2" fmla="*/ 11326 w 17102"/>
              <a:gd name="connsiteY2" fmla="*/ 1593 h 10612"/>
              <a:gd name="connsiteX3" fmla="*/ 12334 w 17102"/>
              <a:gd name="connsiteY3" fmla="*/ 2106 h 10612"/>
              <a:gd name="connsiteX4" fmla="*/ 12787 w 17102"/>
              <a:gd name="connsiteY4" fmla="*/ 2844 h 10612"/>
              <a:gd name="connsiteX5" fmla="*/ 12193 w 17102"/>
              <a:gd name="connsiteY5" fmla="*/ 3456 h 10612"/>
              <a:gd name="connsiteX6" fmla="*/ 10469 w 17102"/>
              <a:gd name="connsiteY6" fmla="*/ 3991 h 10612"/>
              <a:gd name="connsiteX7" fmla="*/ 7999 w 17102"/>
              <a:gd name="connsiteY7" fmla="*/ 4906 h 10612"/>
              <a:gd name="connsiteX8" fmla="*/ 7102 w 17102"/>
              <a:gd name="connsiteY8" fmla="*/ 5591 h 10612"/>
              <a:gd name="connsiteX9" fmla="*/ 8322 w 17102"/>
              <a:gd name="connsiteY9" fmla="*/ 6424 h 10612"/>
              <a:gd name="connsiteX10" fmla="*/ 11326 w 17102"/>
              <a:gd name="connsiteY10" fmla="*/ 7950 h 10612"/>
              <a:gd name="connsiteX11" fmla="*/ 13080 w 17102"/>
              <a:gd name="connsiteY11" fmla="*/ 9388 h 10612"/>
              <a:gd name="connsiteX12" fmla="*/ 12556 w 17102"/>
              <a:gd name="connsiteY12" fmla="*/ 10612 h 10612"/>
              <a:gd name="connsiteX13" fmla="*/ 17102 w 17102"/>
              <a:gd name="connsiteY13" fmla="*/ 10612 h 10612"/>
              <a:gd name="connsiteX14" fmla="*/ 13487 w 17102"/>
              <a:gd name="connsiteY14" fmla="*/ 1694 h 10612"/>
              <a:gd name="connsiteX15" fmla="*/ 9176 w 17102"/>
              <a:gd name="connsiteY15" fmla="*/ 178 h 10612"/>
              <a:gd name="connsiteX16" fmla="*/ 0 w 17102"/>
              <a:gd name="connsiteY16" fmla="*/ 7 h 10612"/>
              <a:gd name="connsiteX17" fmla="*/ 1690 w 17102"/>
              <a:gd name="connsiteY17" fmla="*/ 442 h 10612"/>
              <a:gd name="connsiteX18" fmla="*/ 7777 w 17102"/>
              <a:gd name="connsiteY18" fmla="*/ 828 h 10612"/>
              <a:gd name="connsiteX0" fmla="*/ 7777 w 14306"/>
              <a:gd name="connsiteY0" fmla="*/ 828 h 10612"/>
              <a:gd name="connsiteX1" fmla="*/ 9955 w 14306"/>
              <a:gd name="connsiteY1" fmla="*/ 1110 h 10612"/>
              <a:gd name="connsiteX2" fmla="*/ 11326 w 14306"/>
              <a:gd name="connsiteY2" fmla="*/ 1593 h 10612"/>
              <a:gd name="connsiteX3" fmla="*/ 12334 w 14306"/>
              <a:gd name="connsiteY3" fmla="*/ 2106 h 10612"/>
              <a:gd name="connsiteX4" fmla="*/ 12787 w 14306"/>
              <a:gd name="connsiteY4" fmla="*/ 2844 h 10612"/>
              <a:gd name="connsiteX5" fmla="*/ 12193 w 14306"/>
              <a:gd name="connsiteY5" fmla="*/ 3456 h 10612"/>
              <a:gd name="connsiteX6" fmla="*/ 10469 w 14306"/>
              <a:gd name="connsiteY6" fmla="*/ 3991 h 10612"/>
              <a:gd name="connsiteX7" fmla="*/ 7999 w 14306"/>
              <a:gd name="connsiteY7" fmla="*/ 4906 h 10612"/>
              <a:gd name="connsiteX8" fmla="*/ 7102 w 14306"/>
              <a:gd name="connsiteY8" fmla="*/ 5591 h 10612"/>
              <a:gd name="connsiteX9" fmla="*/ 8322 w 14306"/>
              <a:gd name="connsiteY9" fmla="*/ 6424 h 10612"/>
              <a:gd name="connsiteX10" fmla="*/ 11326 w 14306"/>
              <a:gd name="connsiteY10" fmla="*/ 7950 h 10612"/>
              <a:gd name="connsiteX11" fmla="*/ 13080 w 14306"/>
              <a:gd name="connsiteY11" fmla="*/ 9388 h 10612"/>
              <a:gd name="connsiteX12" fmla="*/ 12556 w 14306"/>
              <a:gd name="connsiteY12" fmla="*/ 10612 h 10612"/>
              <a:gd name="connsiteX13" fmla="*/ 14212 w 14306"/>
              <a:gd name="connsiteY13" fmla="*/ 4275 h 10612"/>
              <a:gd name="connsiteX14" fmla="*/ 13487 w 14306"/>
              <a:gd name="connsiteY14" fmla="*/ 1694 h 10612"/>
              <a:gd name="connsiteX15" fmla="*/ 9176 w 14306"/>
              <a:gd name="connsiteY15" fmla="*/ 178 h 10612"/>
              <a:gd name="connsiteX16" fmla="*/ 0 w 14306"/>
              <a:gd name="connsiteY16" fmla="*/ 7 h 10612"/>
              <a:gd name="connsiteX17" fmla="*/ 1690 w 14306"/>
              <a:gd name="connsiteY17" fmla="*/ 442 h 10612"/>
              <a:gd name="connsiteX18" fmla="*/ 7777 w 14306"/>
              <a:gd name="connsiteY18" fmla="*/ 828 h 10612"/>
              <a:gd name="connsiteX0" fmla="*/ 7777 w 14306"/>
              <a:gd name="connsiteY0" fmla="*/ 828 h 9388"/>
              <a:gd name="connsiteX1" fmla="*/ 9955 w 14306"/>
              <a:gd name="connsiteY1" fmla="*/ 1110 h 9388"/>
              <a:gd name="connsiteX2" fmla="*/ 11326 w 14306"/>
              <a:gd name="connsiteY2" fmla="*/ 1593 h 9388"/>
              <a:gd name="connsiteX3" fmla="*/ 12334 w 14306"/>
              <a:gd name="connsiteY3" fmla="*/ 2106 h 9388"/>
              <a:gd name="connsiteX4" fmla="*/ 12787 w 14306"/>
              <a:gd name="connsiteY4" fmla="*/ 2844 h 9388"/>
              <a:gd name="connsiteX5" fmla="*/ 12193 w 14306"/>
              <a:gd name="connsiteY5" fmla="*/ 3456 h 9388"/>
              <a:gd name="connsiteX6" fmla="*/ 10469 w 14306"/>
              <a:gd name="connsiteY6" fmla="*/ 3991 h 9388"/>
              <a:gd name="connsiteX7" fmla="*/ 7999 w 14306"/>
              <a:gd name="connsiteY7" fmla="*/ 4906 h 9388"/>
              <a:gd name="connsiteX8" fmla="*/ 7102 w 14306"/>
              <a:gd name="connsiteY8" fmla="*/ 5591 h 9388"/>
              <a:gd name="connsiteX9" fmla="*/ 8322 w 14306"/>
              <a:gd name="connsiteY9" fmla="*/ 6424 h 9388"/>
              <a:gd name="connsiteX10" fmla="*/ 11326 w 14306"/>
              <a:gd name="connsiteY10" fmla="*/ 7950 h 9388"/>
              <a:gd name="connsiteX11" fmla="*/ 13080 w 14306"/>
              <a:gd name="connsiteY11" fmla="*/ 9388 h 9388"/>
              <a:gd name="connsiteX12" fmla="*/ 14212 w 14306"/>
              <a:gd name="connsiteY12" fmla="*/ 4275 h 9388"/>
              <a:gd name="connsiteX13" fmla="*/ 13487 w 14306"/>
              <a:gd name="connsiteY13" fmla="*/ 1694 h 9388"/>
              <a:gd name="connsiteX14" fmla="*/ 9176 w 14306"/>
              <a:gd name="connsiteY14" fmla="*/ 178 h 9388"/>
              <a:gd name="connsiteX15" fmla="*/ 0 w 14306"/>
              <a:gd name="connsiteY15" fmla="*/ 7 h 9388"/>
              <a:gd name="connsiteX16" fmla="*/ 1690 w 14306"/>
              <a:gd name="connsiteY16" fmla="*/ 442 h 9388"/>
              <a:gd name="connsiteX17" fmla="*/ 7777 w 14306"/>
              <a:gd name="connsiteY17" fmla="*/ 828 h 9388"/>
              <a:gd name="connsiteX0" fmla="*/ 5436 w 10000"/>
              <a:gd name="connsiteY0" fmla="*/ 882 h 8468"/>
              <a:gd name="connsiteX1" fmla="*/ 6959 w 10000"/>
              <a:gd name="connsiteY1" fmla="*/ 1182 h 8468"/>
              <a:gd name="connsiteX2" fmla="*/ 7917 w 10000"/>
              <a:gd name="connsiteY2" fmla="*/ 1697 h 8468"/>
              <a:gd name="connsiteX3" fmla="*/ 8622 w 10000"/>
              <a:gd name="connsiteY3" fmla="*/ 2243 h 8468"/>
              <a:gd name="connsiteX4" fmla="*/ 8938 w 10000"/>
              <a:gd name="connsiteY4" fmla="*/ 3029 h 8468"/>
              <a:gd name="connsiteX5" fmla="*/ 8523 w 10000"/>
              <a:gd name="connsiteY5" fmla="*/ 3681 h 8468"/>
              <a:gd name="connsiteX6" fmla="*/ 7318 w 10000"/>
              <a:gd name="connsiteY6" fmla="*/ 4251 h 8468"/>
              <a:gd name="connsiteX7" fmla="*/ 5591 w 10000"/>
              <a:gd name="connsiteY7" fmla="*/ 5226 h 8468"/>
              <a:gd name="connsiteX8" fmla="*/ 4964 w 10000"/>
              <a:gd name="connsiteY8" fmla="*/ 5955 h 8468"/>
              <a:gd name="connsiteX9" fmla="*/ 5817 w 10000"/>
              <a:gd name="connsiteY9" fmla="*/ 6843 h 8468"/>
              <a:gd name="connsiteX10" fmla="*/ 7917 w 10000"/>
              <a:gd name="connsiteY10" fmla="*/ 8468 h 8468"/>
              <a:gd name="connsiteX11" fmla="*/ 9934 w 10000"/>
              <a:gd name="connsiteY11" fmla="*/ 4554 h 8468"/>
              <a:gd name="connsiteX12" fmla="*/ 9428 w 10000"/>
              <a:gd name="connsiteY12" fmla="*/ 1804 h 8468"/>
              <a:gd name="connsiteX13" fmla="*/ 6414 w 10000"/>
              <a:gd name="connsiteY13" fmla="*/ 190 h 8468"/>
              <a:gd name="connsiteX14" fmla="*/ 0 w 10000"/>
              <a:gd name="connsiteY14" fmla="*/ 7 h 8468"/>
              <a:gd name="connsiteX15" fmla="*/ 1181 w 10000"/>
              <a:gd name="connsiteY15" fmla="*/ 471 h 8468"/>
              <a:gd name="connsiteX16" fmla="*/ 5436 w 10000"/>
              <a:gd name="connsiteY16" fmla="*/ 882 h 8468"/>
              <a:gd name="connsiteX0" fmla="*/ 5436 w 10000"/>
              <a:gd name="connsiteY0" fmla="*/ 1043 h 8082"/>
              <a:gd name="connsiteX1" fmla="*/ 6959 w 10000"/>
              <a:gd name="connsiteY1" fmla="*/ 1397 h 8082"/>
              <a:gd name="connsiteX2" fmla="*/ 7917 w 10000"/>
              <a:gd name="connsiteY2" fmla="*/ 2005 h 8082"/>
              <a:gd name="connsiteX3" fmla="*/ 8622 w 10000"/>
              <a:gd name="connsiteY3" fmla="*/ 2650 h 8082"/>
              <a:gd name="connsiteX4" fmla="*/ 8938 w 10000"/>
              <a:gd name="connsiteY4" fmla="*/ 3578 h 8082"/>
              <a:gd name="connsiteX5" fmla="*/ 8523 w 10000"/>
              <a:gd name="connsiteY5" fmla="*/ 4348 h 8082"/>
              <a:gd name="connsiteX6" fmla="*/ 7318 w 10000"/>
              <a:gd name="connsiteY6" fmla="*/ 5021 h 8082"/>
              <a:gd name="connsiteX7" fmla="*/ 5591 w 10000"/>
              <a:gd name="connsiteY7" fmla="*/ 6172 h 8082"/>
              <a:gd name="connsiteX8" fmla="*/ 4964 w 10000"/>
              <a:gd name="connsiteY8" fmla="*/ 7033 h 8082"/>
              <a:gd name="connsiteX9" fmla="*/ 5817 w 10000"/>
              <a:gd name="connsiteY9" fmla="*/ 8082 h 8082"/>
              <a:gd name="connsiteX10" fmla="*/ 9934 w 10000"/>
              <a:gd name="connsiteY10" fmla="*/ 5379 h 8082"/>
              <a:gd name="connsiteX11" fmla="*/ 9428 w 10000"/>
              <a:gd name="connsiteY11" fmla="*/ 2131 h 8082"/>
              <a:gd name="connsiteX12" fmla="*/ 6414 w 10000"/>
              <a:gd name="connsiteY12" fmla="*/ 225 h 8082"/>
              <a:gd name="connsiteX13" fmla="*/ 0 w 10000"/>
              <a:gd name="connsiteY13" fmla="*/ 9 h 8082"/>
              <a:gd name="connsiteX14" fmla="*/ 1181 w 10000"/>
              <a:gd name="connsiteY14" fmla="*/ 557 h 8082"/>
              <a:gd name="connsiteX15" fmla="*/ 5436 w 10000"/>
              <a:gd name="connsiteY15" fmla="*/ 1043 h 8082"/>
              <a:gd name="connsiteX0" fmla="*/ 5436 w 10000"/>
              <a:gd name="connsiteY0" fmla="*/ 1291 h 10000"/>
              <a:gd name="connsiteX1" fmla="*/ 6959 w 10000"/>
              <a:gd name="connsiteY1" fmla="*/ 1729 h 10000"/>
              <a:gd name="connsiteX2" fmla="*/ 8366 w 10000"/>
              <a:gd name="connsiteY2" fmla="*/ 2421 h 10000"/>
              <a:gd name="connsiteX3" fmla="*/ 8622 w 10000"/>
              <a:gd name="connsiteY3" fmla="*/ 3279 h 10000"/>
              <a:gd name="connsiteX4" fmla="*/ 8938 w 10000"/>
              <a:gd name="connsiteY4" fmla="*/ 4427 h 10000"/>
              <a:gd name="connsiteX5" fmla="*/ 8523 w 10000"/>
              <a:gd name="connsiteY5" fmla="*/ 5380 h 10000"/>
              <a:gd name="connsiteX6" fmla="*/ 7318 w 10000"/>
              <a:gd name="connsiteY6" fmla="*/ 6213 h 10000"/>
              <a:gd name="connsiteX7" fmla="*/ 5591 w 10000"/>
              <a:gd name="connsiteY7" fmla="*/ 7637 h 10000"/>
              <a:gd name="connsiteX8" fmla="*/ 4964 w 10000"/>
              <a:gd name="connsiteY8" fmla="*/ 8702 h 10000"/>
              <a:gd name="connsiteX9" fmla="*/ 5817 w 10000"/>
              <a:gd name="connsiteY9" fmla="*/ 10000 h 10000"/>
              <a:gd name="connsiteX10" fmla="*/ 9934 w 10000"/>
              <a:gd name="connsiteY10" fmla="*/ 6656 h 10000"/>
              <a:gd name="connsiteX11" fmla="*/ 9428 w 10000"/>
              <a:gd name="connsiteY11" fmla="*/ 2637 h 10000"/>
              <a:gd name="connsiteX12" fmla="*/ 6414 w 10000"/>
              <a:gd name="connsiteY12" fmla="*/ 278 h 10000"/>
              <a:gd name="connsiteX13" fmla="*/ 0 w 10000"/>
              <a:gd name="connsiteY13" fmla="*/ 11 h 10000"/>
              <a:gd name="connsiteX14" fmla="*/ 1181 w 10000"/>
              <a:gd name="connsiteY14" fmla="*/ 689 h 10000"/>
              <a:gd name="connsiteX15" fmla="*/ 5436 w 10000"/>
              <a:gd name="connsiteY15" fmla="*/ 1291 h 10000"/>
              <a:gd name="connsiteX0" fmla="*/ 5436 w 10000"/>
              <a:gd name="connsiteY0" fmla="*/ 1291 h 10000"/>
              <a:gd name="connsiteX1" fmla="*/ 6959 w 10000"/>
              <a:gd name="connsiteY1" fmla="*/ 1729 h 10000"/>
              <a:gd name="connsiteX2" fmla="*/ 8366 w 10000"/>
              <a:gd name="connsiteY2" fmla="*/ 2421 h 10000"/>
              <a:gd name="connsiteX3" fmla="*/ 9035 w 10000"/>
              <a:gd name="connsiteY3" fmla="*/ 3291 h 10000"/>
              <a:gd name="connsiteX4" fmla="*/ 8622 w 10000"/>
              <a:gd name="connsiteY4" fmla="*/ 3279 h 10000"/>
              <a:gd name="connsiteX5" fmla="*/ 8938 w 10000"/>
              <a:gd name="connsiteY5" fmla="*/ 4427 h 10000"/>
              <a:gd name="connsiteX6" fmla="*/ 8523 w 10000"/>
              <a:gd name="connsiteY6" fmla="*/ 5380 h 10000"/>
              <a:gd name="connsiteX7" fmla="*/ 7318 w 10000"/>
              <a:gd name="connsiteY7" fmla="*/ 6213 h 10000"/>
              <a:gd name="connsiteX8" fmla="*/ 5591 w 10000"/>
              <a:gd name="connsiteY8" fmla="*/ 7637 h 10000"/>
              <a:gd name="connsiteX9" fmla="*/ 4964 w 10000"/>
              <a:gd name="connsiteY9" fmla="*/ 8702 h 10000"/>
              <a:gd name="connsiteX10" fmla="*/ 5817 w 10000"/>
              <a:gd name="connsiteY10" fmla="*/ 10000 h 10000"/>
              <a:gd name="connsiteX11" fmla="*/ 9934 w 10000"/>
              <a:gd name="connsiteY11" fmla="*/ 6656 h 10000"/>
              <a:gd name="connsiteX12" fmla="*/ 9428 w 10000"/>
              <a:gd name="connsiteY12" fmla="*/ 2637 h 10000"/>
              <a:gd name="connsiteX13" fmla="*/ 6414 w 10000"/>
              <a:gd name="connsiteY13" fmla="*/ 278 h 10000"/>
              <a:gd name="connsiteX14" fmla="*/ 0 w 10000"/>
              <a:gd name="connsiteY14" fmla="*/ 11 h 10000"/>
              <a:gd name="connsiteX15" fmla="*/ 1181 w 10000"/>
              <a:gd name="connsiteY15" fmla="*/ 689 h 10000"/>
              <a:gd name="connsiteX16" fmla="*/ 5436 w 10000"/>
              <a:gd name="connsiteY16" fmla="*/ 1291 h 10000"/>
              <a:gd name="connsiteX0" fmla="*/ 5436 w 10000"/>
              <a:gd name="connsiteY0" fmla="*/ 1291 h 10000"/>
              <a:gd name="connsiteX1" fmla="*/ 6959 w 10000"/>
              <a:gd name="connsiteY1" fmla="*/ 1729 h 10000"/>
              <a:gd name="connsiteX2" fmla="*/ 8366 w 10000"/>
              <a:gd name="connsiteY2" fmla="*/ 2421 h 10000"/>
              <a:gd name="connsiteX3" fmla="*/ 9035 w 10000"/>
              <a:gd name="connsiteY3" fmla="*/ 3291 h 10000"/>
              <a:gd name="connsiteX4" fmla="*/ 9093 w 10000"/>
              <a:gd name="connsiteY4" fmla="*/ 3544 h 10000"/>
              <a:gd name="connsiteX5" fmla="*/ 8938 w 10000"/>
              <a:gd name="connsiteY5" fmla="*/ 4427 h 10000"/>
              <a:gd name="connsiteX6" fmla="*/ 8523 w 10000"/>
              <a:gd name="connsiteY6" fmla="*/ 5380 h 10000"/>
              <a:gd name="connsiteX7" fmla="*/ 7318 w 10000"/>
              <a:gd name="connsiteY7" fmla="*/ 6213 h 10000"/>
              <a:gd name="connsiteX8" fmla="*/ 5591 w 10000"/>
              <a:gd name="connsiteY8" fmla="*/ 7637 h 10000"/>
              <a:gd name="connsiteX9" fmla="*/ 4964 w 10000"/>
              <a:gd name="connsiteY9" fmla="*/ 8702 h 10000"/>
              <a:gd name="connsiteX10" fmla="*/ 5817 w 10000"/>
              <a:gd name="connsiteY10" fmla="*/ 10000 h 10000"/>
              <a:gd name="connsiteX11" fmla="*/ 9934 w 10000"/>
              <a:gd name="connsiteY11" fmla="*/ 6656 h 10000"/>
              <a:gd name="connsiteX12" fmla="*/ 9428 w 10000"/>
              <a:gd name="connsiteY12" fmla="*/ 2637 h 10000"/>
              <a:gd name="connsiteX13" fmla="*/ 6414 w 10000"/>
              <a:gd name="connsiteY13" fmla="*/ 278 h 10000"/>
              <a:gd name="connsiteX14" fmla="*/ 0 w 10000"/>
              <a:gd name="connsiteY14" fmla="*/ 11 h 10000"/>
              <a:gd name="connsiteX15" fmla="*/ 1181 w 10000"/>
              <a:gd name="connsiteY15" fmla="*/ 689 h 10000"/>
              <a:gd name="connsiteX16" fmla="*/ 5436 w 10000"/>
              <a:gd name="connsiteY16" fmla="*/ 1291 h 10000"/>
              <a:gd name="connsiteX0" fmla="*/ 5436 w 10000"/>
              <a:gd name="connsiteY0" fmla="*/ 1291 h 10000"/>
              <a:gd name="connsiteX1" fmla="*/ 6959 w 10000"/>
              <a:gd name="connsiteY1" fmla="*/ 1729 h 10000"/>
              <a:gd name="connsiteX2" fmla="*/ 8366 w 10000"/>
              <a:gd name="connsiteY2" fmla="*/ 2421 h 10000"/>
              <a:gd name="connsiteX3" fmla="*/ 9035 w 10000"/>
              <a:gd name="connsiteY3" fmla="*/ 3291 h 10000"/>
              <a:gd name="connsiteX4" fmla="*/ 9093 w 10000"/>
              <a:gd name="connsiteY4" fmla="*/ 3544 h 10000"/>
              <a:gd name="connsiteX5" fmla="*/ 9207 w 10000"/>
              <a:gd name="connsiteY5" fmla="*/ 4644 h 10000"/>
              <a:gd name="connsiteX6" fmla="*/ 8523 w 10000"/>
              <a:gd name="connsiteY6" fmla="*/ 5380 h 10000"/>
              <a:gd name="connsiteX7" fmla="*/ 7318 w 10000"/>
              <a:gd name="connsiteY7" fmla="*/ 6213 h 10000"/>
              <a:gd name="connsiteX8" fmla="*/ 5591 w 10000"/>
              <a:gd name="connsiteY8" fmla="*/ 7637 h 10000"/>
              <a:gd name="connsiteX9" fmla="*/ 4964 w 10000"/>
              <a:gd name="connsiteY9" fmla="*/ 8702 h 10000"/>
              <a:gd name="connsiteX10" fmla="*/ 5817 w 10000"/>
              <a:gd name="connsiteY10" fmla="*/ 10000 h 10000"/>
              <a:gd name="connsiteX11" fmla="*/ 9934 w 10000"/>
              <a:gd name="connsiteY11" fmla="*/ 6656 h 10000"/>
              <a:gd name="connsiteX12" fmla="*/ 9428 w 10000"/>
              <a:gd name="connsiteY12" fmla="*/ 2637 h 10000"/>
              <a:gd name="connsiteX13" fmla="*/ 6414 w 10000"/>
              <a:gd name="connsiteY13" fmla="*/ 278 h 10000"/>
              <a:gd name="connsiteX14" fmla="*/ 0 w 10000"/>
              <a:gd name="connsiteY14" fmla="*/ 11 h 10000"/>
              <a:gd name="connsiteX15" fmla="*/ 1181 w 10000"/>
              <a:gd name="connsiteY15" fmla="*/ 689 h 10000"/>
              <a:gd name="connsiteX16" fmla="*/ 5436 w 10000"/>
              <a:gd name="connsiteY16" fmla="*/ 1291 h 10000"/>
              <a:gd name="connsiteX0" fmla="*/ 5279 w 10000"/>
              <a:gd name="connsiteY0" fmla="*/ 1026 h 10000"/>
              <a:gd name="connsiteX1" fmla="*/ 6959 w 10000"/>
              <a:gd name="connsiteY1" fmla="*/ 1729 h 10000"/>
              <a:gd name="connsiteX2" fmla="*/ 8366 w 10000"/>
              <a:gd name="connsiteY2" fmla="*/ 2421 h 10000"/>
              <a:gd name="connsiteX3" fmla="*/ 9035 w 10000"/>
              <a:gd name="connsiteY3" fmla="*/ 3291 h 10000"/>
              <a:gd name="connsiteX4" fmla="*/ 9093 w 10000"/>
              <a:gd name="connsiteY4" fmla="*/ 3544 h 10000"/>
              <a:gd name="connsiteX5" fmla="*/ 9207 w 10000"/>
              <a:gd name="connsiteY5" fmla="*/ 4644 h 10000"/>
              <a:gd name="connsiteX6" fmla="*/ 8523 w 10000"/>
              <a:gd name="connsiteY6" fmla="*/ 5380 h 10000"/>
              <a:gd name="connsiteX7" fmla="*/ 7318 w 10000"/>
              <a:gd name="connsiteY7" fmla="*/ 6213 h 10000"/>
              <a:gd name="connsiteX8" fmla="*/ 5591 w 10000"/>
              <a:gd name="connsiteY8" fmla="*/ 7637 h 10000"/>
              <a:gd name="connsiteX9" fmla="*/ 4964 w 10000"/>
              <a:gd name="connsiteY9" fmla="*/ 8702 h 10000"/>
              <a:gd name="connsiteX10" fmla="*/ 5817 w 10000"/>
              <a:gd name="connsiteY10" fmla="*/ 10000 h 10000"/>
              <a:gd name="connsiteX11" fmla="*/ 9934 w 10000"/>
              <a:gd name="connsiteY11" fmla="*/ 6656 h 10000"/>
              <a:gd name="connsiteX12" fmla="*/ 9428 w 10000"/>
              <a:gd name="connsiteY12" fmla="*/ 2637 h 10000"/>
              <a:gd name="connsiteX13" fmla="*/ 6414 w 10000"/>
              <a:gd name="connsiteY13" fmla="*/ 278 h 10000"/>
              <a:gd name="connsiteX14" fmla="*/ 0 w 10000"/>
              <a:gd name="connsiteY14" fmla="*/ 11 h 10000"/>
              <a:gd name="connsiteX15" fmla="*/ 1181 w 10000"/>
              <a:gd name="connsiteY15" fmla="*/ 689 h 10000"/>
              <a:gd name="connsiteX16" fmla="*/ 5279 w 10000"/>
              <a:gd name="connsiteY16" fmla="*/ 1026 h 10000"/>
              <a:gd name="connsiteX0" fmla="*/ 5279 w 9934"/>
              <a:gd name="connsiteY0" fmla="*/ 1102 h 10076"/>
              <a:gd name="connsiteX1" fmla="*/ 6959 w 9934"/>
              <a:gd name="connsiteY1" fmla="*/ 1805 h 10076"/>
              <a:gd name="connsiteX2" fmla="*/ 8366 w 9934"/>
              <a:gd name="connsiteY2" fmla="*/ 2497 h 10076"/>
              <a:gd name="connsiteX3" fmla="*/ 9035 w 9934"/>
              <a:gd name="connsiteY3" fmla="*/ 3367 h 10076"/>
              <a:gd name="connsiteX4" fmla="*/ 9093 w 9934"/>
              <a:gd name="connsiteY4" fmla="*/ 3620 h 10076"/>
              <a:gd name="connsiteX5" fmla="*/ 9207 w 9934"/>
              <a:gd name="connsiteY5" fmla="*/ 4720 h 10076"/>
              <a:gd name="connsiteX6" fmla="*/ 8523 w 9934"/>
              <a:gd name="connsiteY6" fmla="*/ 5456 h 10076"/>
              <a:gd name="connsiteX7" fmla="*/ 7318 w 9934"/>
              <a:gd name="connsiteY7" fmla="*/ 6289 h 10076"/>
              <a:gd name="connsiteX8" fmla="*/ 5591 w 9934"/>
              <a:gd name="connsiteY8" fmla="*/ 7713 h 10076"/>
              <a:gd name="connsiteX9" fmla="*/ 4964 w 9934"/>
              <a:gd name="connsiteY9" fmla="*/ 8778 h 10076"/>
              <a:gd name="connsiteX10" fmla="*/ 5817 w 9934"/>
              <a:gd name="connsiteY10" fmla="*/ 10076 h 10076"/>
              <a:gd name="connsiteX11" fmla="*/ 9934 w 9934"/>
              <a:gd name="connsiteY11" fmla="*/ 6732 h 10076"/>
              <a:gd name="connsiteX12" fmla="*/ 9428 w 9934"/>
              <a:gd name="connsiteY12" fmla="*/ 2713 h 10076"/>
              <a:gd name="connsiteX13" fmla="*/ 7830 w 9934"/>
              <a:gd name="connsiteY13" fmla="*/ 42 h 10076"/>
              <a:gd name="connsiteX14" fmla="*/ 0 w 9934"/>
              <a:gd name="connsiteY14" fmla="*/ 87 h 10076"/>
              <a:gd name="connsiteX15" fmla="*/ 1181 w 9934"/>
              <a:gd name="connsiteY15" fmla="*/ 765 h 10076"/>
              <a:gd name="connsiteX16" fmla="*/ 5279 w 9934"/>
              <a:gd name="connsiteY16" fmla="*/ 1102 h 1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34" h="10076">
                <a:moveTo>
                  <a:pt x="5279" y="1102"/>
                </a:moveTo>
                <a:lnTo>
                  <a:pt x="6959" y="1805"/>
                </a:lnTo>
                <a:lnTo>
                  <a:pt x="8366" y="2497"/>
                </a:lnTo>
                <a:cubicBezTo>
                  <a:pt x="8645" y="2737"/>
                  <a:pt x="8992" y="3224"/>
                  <a:pt x="9035" y="3367"/>
                </a:cubicBezTo>
                <a:cubicBezTo>
                  <a:pt x="9078" y="3510"/>
                  <a:pt x="9042" y="3411"/>
                  <a:pt x="9093" y="3620"/>
                </a:cubicBezTo>
                <a:cubicBezTo>
                  <a:pt x="9198" y="4003"/>
                  <a:pt x="9102" y="4337"/>
                  <a:pt x="9207" y="4720"/>
                </a:cubicBezTo>
                <a:lnTo>
                  <a:pt x="8523" y="5456"/>
                </a:lnTo>
                <a:lnTo>
                  <a:pt x="7318" y="6289"/>
                </a:lnTo>
                <a:lnTo>
                  <a:pt x="5591" y="7713"/>
                </a:lnTo>
                <a:lnTo>
                  <a:pt x="4964" y="8778"/>
                </a:lnTo>
                <a:lnTo>
                  <a:pt x="5817" y="10076"/>
                </a:lnTo>
                <a:lnTo>
                  <a:pt x="9934" y="6732"/>
                </a:lnTo>
                <a:cubicBezTo>
                  <a:pt x="9863" y="5091"/>
                  <a:pt x="9779" y="3828"/>
                  <a:pt x="9428" y="2713"/>
                </a:cubicBezTo>
                <a:cubicBezTo>
                  <a:pt x="9077" y="1598"/>
                  <a:pt x="9222" y="1152"/>
                  <a:pt x="7830" y="42"/>
                </a:cubicBezTo>
                <a:cubicBezTo>
                  <a:pt x="5692" y="-47"/>
                  <a:pt x="2902" y="20"/>
                  <a:pt x="0" y="87"/>
                </a:cubicBezTo>
                <a:lnTo>
                  <a:pt x="1181" y="765"/>
                </a:lnTo>
                <a:cubicBezTo>
                  <a:pt x="3318" y="821"/>
                  <a:pt x="3861" y="901"/>
                  <a:pt x="5279" y="1102"/>
                </a:cubicBezTo>
                <a:close/>
              </a:path>
            </a:pathLst>
          </a:custGeom>
          <a:no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a:latin typeface="Gotham Light"/>
              <a:cs typeface="Gotham Light"/>
            </a:endParaRPr>
          </a:p>
        </p:txBody>
      </p:sp>
      <p:sp useBgFill="1">
        <p:nvSpPr>
          <p:cNvPr id="8" name="Freeform 35"/>
          <p:cNvSpPr>
            <a:spLocks/>
          </p:cNvSpPr>
          <p:nvPr/>
        </p:nvSpPr>
        <p:spPr bwMode="auto">
          <a:xfrm>
            <a:off x="6030015" y="980362"/>
            <a:ext cx="4306836" cy="8052623"/>
          </a:xfrm>
          <a:custGeom>
            <a:avLst/>
            <a:gdLst>
              <a:gd name="T0" fmla="*/ 901 w 1398"/>
              <a:gd name="T1" fmla="*/ 142 h 4117"/>
              <a:gd name="T2" fmla="*/ 627 w 1398"/>
              <a:gd name="T3" fmla="*/ 341 h 4117"/>
              <a:gd name="T4" fmla="*/ 477 w 1398"/>
              <a:gd name="T5" fmla="*/ 611 h 4117"/>
              <a:gd name="T6" fmla="*/ 477 w 1398"/>
              <a:gd name="T7" fmla="*/ 950 h 4117"/>
              <a:gd name="T8" fmla="*/ 608 w 1398"/>
              <a:gd name="T9" fmla="*/ 1279 h 4117"/>
              <a:gd name="T10" fmla="*/ 690 w 1398"/>
              <a:gd name="T11" fmla="*/ 1853 h 4117"/>
              <a:gd name="T12" fmla="*/ 1176 w 1398"/>
              <a:gd name="T13" fmla="*/ 1888 h 4117"/>
              <a:gd name="T14" fmla="*/ 1398 w 1398"/>
              <a:gd name="T15" fmla="*/ 2588 h 4117"/>
              <a:gd name="T16" fmla="*/ 1042 w 1398"/>
              <a:gd name="T17" fmla="*/ 3142 h 4117"/>
              <a:gd name="T18" fmla="*/ 901 w 1398"/>
              <a:gd name="T19" fmla="*/ 3441 h 4117"/>
              <a:gd name="T20" fmla="*/ 690 w 1398"/>
              <a:gd name="T21" fmla="*/ 4117 h 4117"/>
              <a:gd name="T22" fmla="*/ 0 w 1398"/>
              <a:gd name="T23" fmla="*/ 4117 h 4117"/>
              <a:gd name="T24" fmla="*/ 0 w 1398"/>
              <a:gd name="T25" fmla="*/ 0 h 4117"/>
              <a:gd name="T26" fmla="*/ 699 w 1398"/>
              <a:gd name="T27" fmla="*/ 0 h 4117"/>
              <a:gd name="T28" fmla="*/ 901 w 1398"/>
              <a:gd name="T29" fmla="*/ 142 h 4117"/>
              <a:gd name="connsiteX0" fmla="*/ 6445 w 10000"/>
              <a:gd name="connsiteY0" fmla="*/ 353 h 10008"/>
              <a:gd name="connsiteX1" fmla="*/ 4485 w 10000"/>
              <a:gd name="connsiteY1" fmla="*/ 836 h 10008"/>
              <a:gd name="connsiteX2" fmla="*/ 3412 w 10000"/>
              <a:gd name="connsiteY2" fmla="*/ 1492 h 10008"/>
              <a:gd name="connsiteX3" fmla="*/ 3412 w 10000"/>
              <a:gd name="connsiteY3" fmla="*/ 2316 h 10008"/>
              <a:gd name="connsiteX4" fmla="*/ 4349 w 10000"/>
              <a:gd name="connsiteY4" fmla="*/ 3115 h 10008"/>
              <a:gd name="connsiteX5" fmla="*/ 4936 w 10000"/>
              <a:gd name="connsiteY5" fmla="*/ 4509 h 10008"/>
              <a:gd name="connsiteX6" fmla="*/ 8412 w 10000"/>
              <a:gd name="connsiteY6" fmla="*/ 4594 h 10008"/>
              <a:gd name="connsiteX7" fmla="*/ 10000 w 10000"/>
              <a:gd name="connsiteY7" fmla="*/ 6294 h 10008"/>
              <a:gd name="connsiteX8" fmla="*/ 7454 w 10000"/>
              <a:gd name="connsiteY8" fmla="*/ 7640 h 10008"/>
              <a:gd name="connsiteX9" fmla="*/ 6445 w 10000"/>
              <a:gd name="connsiteY9" fmla="*/ 8366 h 10008"/>
              <a:gd name="connsiteX10" fmla="*/ 4936 w 10000"/>
              <a:gd name="connsiteY10" fmla="*/ 10008 h 10008"/>
              <a:gd name="connsiteX11" fmla="*/ 0 w 10000"/>
              <a:gd name="connsiteY11" fmla="*/ 10008 h 10008"/>
              <a:gd name="connsiteX12" fmla="*/ 2871 w 10000"/>
              <a:gd name="connsiteY12" fmla="*/ 0 h 10008"/>
              <a:gd name="connsiteX13" fmla="*/ 5000 w 10000"/>
              <a:gd name="connsiteY13" fmla="*/ 8 h 10008"/>
              <a:gd name="connsiteX14" fmla="*/ 6445 w 10000"/>
              <a:gd name="connsiteY14" fmla="*/ 353 h 10008"/>
              <a:gd name="connsiteX0" fmla="*/ 4599 w 8154"/>
              <a:gd name="connsiteY0" fmla="*/ 353 h 10008"/>
              <a:gd name="connsiteX1" fmla="*/ 2639 w 8154"/>
              <a:gd name="connsiteY1" fmla="*/ 836 h 10008"/>
              <a:gd name="connsiteX2" fmla="*/ 1566 w 8154"/>
              <a:gd name="connsiteY2" fmla="*/ 1492 h 10008"/>
              <a:gd name="connsiteX3" fmla="*/ 1566 w 8154"/>
              <a:gd name="connsiteY3" fmla="*/ 2316 h 10008"/>
              <a:gd name="connsiteX4" fmla="*/ 2503 w 8154"/>
              <a:gd name="connsiteY4" fmla="*/ 3115 h 10008"/>
              <a:gd name="connsiteX5" fmla="*/ 3090 w 8154"/>
              <a:gd name="connsiteY5" fmla="*/ 4509 h 10008"/>
              <a:gd name="connsiteX6" fmla="*/ 6566 w 8154"/>
              <a:gd name="connsiteY6" fmla="*/ 4594 h 10008"/>
              <a:gd name="connsiteX7" fmla="*/ 8154 w 8154"/>
              <a:gd name="connsiteY7" fmla="*/ 6294 h 10008"/>
              <a:gd name="connsiteX8" fmla="*/ 5608 w 8154"/>
              <a:gd name="connsiteY8" fmla="*/ 7640 h 10008"/>
              <a:gd name="connsiteX9" fmla="*/ 4599 w 8154"/>
              <a:gd name="connsiteY9" fmla="*/ 8366 h 10008"/>
              <a:gd name="connsiteX10" fmla="*/ 3090 w 8154"/>
              <a:gd name="connsiteY10" fmla="*/ 10008 h 10008"/>
              <a:gd name="connsiteX11" fmla="*/ 0 w 8154"/>
              <a:gd name="connsiteY11" fmla="*/ 3733 h 10008"/>
              <a:gd name="connsiteX12" fmla="*/ 1025 w 8154"/>
              <a:gd name="connsiteY12" fmla="*/ 0 h 10008"/>
              <a:gd name="connsiteX13" fmla="*/ 3154 w 8154"/>
              <a:gd name="connsiteY13" fmla="*/ 8 h 10008"/>
              <a:gd name="connsiteX14" fmla="*/ 4599 w 8154"/>
              <a:gd name="connsiteY14" fmla="*/ 353 h 10008"/>
              <a:gd name="connsiteX0" fmla="*/ 5640 w 10000"/>
              <a:gd name="connsiteY0" fmla="*/ 353 h 8359"/>
              <a:gd name="connsiteX1" fmla="*/ 3236 w 10000"/>
              <a:gd name="connsiteY1" fmla="*/ 835 h 8359"/>
              <a:gd name="connsiteX2" fmla="*/ 1921 w 10000"/>
              <a:gd name="connsiteY2" fmla="*/ 1491 h 8359"/>
              <a:gd name="connsiteX3" fmla="*/ 1921 w 10000"/>
              <a:gd name="connsiteY3" fmla="*/ 2314 h 8359"/>
              <a:gd name="connsiteX4" fmla="*/ 3070 w 10000"/>
              <a:gd name="connsiteY4" fmla="*/ 3113 h 8359"/>
              <a:gd name="connsiteX5" fmla="*/ 3790 w 10000"/>
              <a:gd name="connsiteY5" fmla="*/ 4505 h 8359"/>
              <a:gd name="connsiteX6" fmla="*/ 8052 w 10000"/>
              <a:gd name="connsiteY6" fmla="*/ 4590 h 8359"/>
              <a:gd name="connsiteX7" fmla="*/ 10000 w 10000"/>
              <a:gd name="connsiteY7" fmla="*/ 6289 h 8359"/>
              <a:gd name="connsiteX8" fmla="*/ 6878 w 10000"/>
              <a:gd name="connsiteY8" fmla="*/ 7634 h 8359"/>
              <a:gd name="connsiteX9" fmla="*/ 5640 w 10000"/>
              <a:gd name="connsiteY9" fmla="*/ 8359 h 8359"/>
              <a:gd name="connsiteX10" fmla="*/ 2085 w 10000"/>
              <a:gd name="connsiteY10" fmla="*/ 5624 h 8359"/>
              <a:gd name="connsiteX11" fmla="*/ 0 w 10000"/>
              <a:gd name="connsiteY11" fmla="*/ 3730 h 8359"/>
              <a:gd name="connsiteX12" fmla="*/ 1257 w 10000"/>
              <a:gd name="connsiteY12" fmla="*/ 0 h 8359"/>
              <a:gd name="connsiteX13" fmla="*/ 3868 w 10000"/>
              <a:gd name="connsiteY13" fmla="*/ 8 h 8359"/>
              <a:gd name="connsiteX14" fmla="*/ 5640 w 10000"/>
              <a:gd name="connsiteY14" fmla="*/ 353 h 8359"/>
              <a:gd name="connsiteX0" fmla="*/ 5640 w 10000"/>
              <a:gd name="connsiteY0" fmla="*/ 422 h 9133"/>
              <a:gd name="connsiteX1" fmla="*/ 3236 w 10000"/>
              <a:gd name="connsiteY1" fmla="*/ 999 h 9133"/>
              <a:gd name="connsiteX2" fmla="*/ 1921 w 10000"/>
              <a:gd name="connsiteY2" fmla="*/ 1784 h 9133"/>
              <a:gd name="connsiteX3" fmla="*/ 1921 w 10000"/>
              <a:gd name="connsiteY3" fmla="*/ 2768 h 9133"/>
              <a:gd name="connsiteX4" fmla="*/ 3070 w 10000"/>
              <a:gd name="connsiteY4" fmla="*/ 3724 h 9133"/>
              <a:gd name="connsiteX5" fmla="*/ 3790 w 10000"/>
              <a:gd name="connsiteY5" fmla="*/ 5389 h 9133"/>
              <a:gd name="connsiteX6" fmla="*/ 8052 w 10000"/>
              <a:gd name="connsiteY6" fmla="*/ 5491 h 9133"/>
              <a:gd name="connsiteX7" fmla="*/ 10000 w 10000"/>
              <a:gd name="connsiteY7" fmla="*/ 7524 h 9133"/>
              <a:gd name="connsiteX8" fmla="*/ 6878 w 10000"/>
              <a:gd name="connsiteY8" fmla="*/ 9133 h 9133"/>
              <a:gd name="connsiteX9" fmla="*/ 4438 w 10000"/>
              <a:gd name="connsiteY9" fmla="*/ 7142 h 9133"/>
              <a:gd name="connsiteX10" fmla="*/ 2085 w 10000"/>
              <a:gd name="connsiteY10" fmla="*/ 6728 h 9133"/>
              <a:gd name="connsiteX11" fmla="*/ 0 w 10000"/>
              <a:gd name="connsiteY11" fmla="*/ 4462 h 9133"/>
              <a:gd name="connsiteX12" fmla="*/ 1257 w 10000"/>
              <a:gd name="connsiteY12" fmla="*/ 0 h 9133"/>
              <a:gd name="connsiteX13" fmla="*/ 3868 w 10000"/>
              <a:gd name="connsiteY13" fmla="*/ 10 h 9133"/>
              <a:gd name="connsiteX14" fmla="*/ 5640 w 10000"/>
              <a:gd name="connsiteY14" fmla="*/ 422 h 9133"/>
              <a:gd name="connsiteX0" fmla="*/ 5640 w 10000"/>
              <a:gd name="connsiteY0" fmla="*/ 462 h 8238"/>
              <a:gd name="connsiteX1" fmla="*/ 3236 w 10000"/>
              <a:gd name="connsiteY1" fmla="*/ 1094 h 8238"/>
              <a:gd name="connsiteX2" fmla="*/ 1921 w 10000"/>
              <a:gd name="connsiteY2" fmla="*/ 1953 h 8238"/>
              <a:gd name="connsiteX3" fmla="*/ 1921 w 10000"/>
              <a:gd name="connsiteY3" fmla="*/ 3031 h 8238"/>
              <a:gd name="connsiteX4" fmla="*/ 3070 w 10000"/>
              <a:gd name="connsiteY4" fmla="*/ 4078 h 8238"/>
              <a:gd name="connsiteX5" fmla="*/ 3790 w 10000"/>
              <a:gd name="connsiteY5" fmla="*/ 5901 h 8238"/>
              <a:gd name="connsiteX6" fmla="*/ 8052 w 10000"/>
              <a:gd name="connsiteY6" fmla="*/ 6012 h 8238"/>
              <a:gd name="connsiteX7" fmla="*/ 10000 w 10000"/>
              <a:gd name="connsiteY7" fmla="*/ 8238 h 8238"/>
              <a:gd name="connsiteX8" fmla="*/ 7633 w 10000"/>
              <a:gd name="connsiteY8" fmla="*/ 7499 h 8238"/>
              <a:gd name="connsiteX9" fmla="*/ 4438 w 10000"/>
              <a:gd name="connsiteY9" fmla="*/ 7820 h 8238"/>
              <a:gd name="connsiteX10" fmla="*/ 2085 w 10000"/>
              <a:gd name="connsiteY10" fmla="*/ 7367 h 8238"/>
              <a:gd name="connsiteX11" fmla="*/ 0 w 10000"/>
              <a:gd name="connsiteY11" fmla="*/ 4886 h 8238"/>
              <a:gd name="connsiteX12" fmla="*/ 1257 w 10000"/>
              <a:gd name="connsiteY12" fmla="*/ 0 h 8238"/>
              <a:gd name="connsiteX13" fmla="*/ 3868 w 10000"/>
              <a:gd name="connsiteY13" fmla="*/ 11 h 8238"/>
              <a:gd name="connsiteX14" fmla="*/ 5640 w 10000"/>
              <a:gd name="connsiteY14" fmla="*/ 462 h 8238"/>
              <a:gd name="connsiteX0" fmla="*/ 12570 w 12570"/>
              <a:gd name="connsiteY0" fmla="*/ 0 h 10189"/>
              <a:gd name="connsiteX1" fmla="*/ 3236 w 12570"/>
              <a:gd name="connsiteY1" fmla="*/ 1517 h 10189"/>
              <a:gd name="connsiteX2" fmla="*/ 1921 w 12570"/>
              <a:gd name="connsiteY2" fmla="*/ 2560 h 10189"/>
              <a:gd name="connsiteX3" fmla="*/ 1921 w 12570"/>
              <a:gd name="connsiteY3" fmla="*/ 3868 h 10189"/>
              <a:gd name="connsiteX4" fmla="*/ 3070 w 12570"/>
              <a:gd name="connsiteY4" fmla="*/ 5139 h 10189"/>
              <a:gd name="connsiteX5" fmla="*/ 3790 w 12570"/>
              <a:gd name="connsiteY5" fmla="*/ 7352 h 10189"/>
              <a:gd name="connsiteX6" fmla="*/ 8052 w 12570"/>
              <a:gd name="connsiteY6" fmla="*/ 7487 h 10189"/>
              <a:gd name="connsiteX7" fmla="*/ 10000 w 12570"/>
              <a:gd name="connsiteY7" fmla="*/ 10189 h 10189"/>
              <a:gd name="connsiteX8" fmla="*/ 7633 w 12570"/>
              <a:gd name="connsiteY8" fmla="*/ 9292 h 10189"/>
              <a:gd name="connsiteX9" fmla="*/ 4438 w 12570"/>
              <a:gd name="connsiteY9" fmla="*/ 9682 h 10189"/>
              <a:gd name="connsiteX10" fmla="*/ 2085 w 12570"/>
              <a:gd name="connsiteY10" fmla="*/ 9132 h 10189"/>
              <a:gd name="connsiteX11" fmla="*/ 0 w 12570"/>
              <a:gd name="connsiteY11" fmla="*/ 6120 h 10189"/>
              <a:gd name="connsiteX12" fmla="*/ 1257 w 12570"/>
              <a:gd name="connsiteY12" fmla="*/ 189 h 10189"/>
              <a:gd name="connsiteX13" fmla="*/ 3868 w 12570"/>
              <a:gd name="connsiteY13" fmla="*/ 202 h 10189"/>
              <a:gd name="connsiteX14" fmla="*/ 12570 w 12570"/>
              <a:gd name="connsiteY14" fmla="*/ 0 h 10189"/>
              <a:gd name="connsiteX0" fmla="*/ 12570 w 12570"/>
              <a:gd name="connsiteY0" fmla="*/ 0 h 10189"/>
              <a:gd name="connsiteX1" fmla="*/ 3236 w 12570"/>
              <a:gd name="connsiteY1" fmla="*/ 1517 h 10189"/>
              <a:gd name="connsiteX2" fmla="*/ 1921 w 12570"/>
              <a:gd name="connsiteY2" fmla="*/ 2560 h 10189"/>
              <a:gd name="connsiteX3" fmla="*/ 1921 w 12570"/>
              <a:gd name="connsiteY3" fmla="*/ 3868 h 10189"/>
              <a:gd name="connsiteX4" fmla="*/ 3070 w 12570"/>
              <a:gd name="connsiteY4" fmla="*/ 5139 h 10189"/>
              <a:gd name="connsiteX5" fmla="*/ 3790 w 12570"/>
              <a:gd name="connsiteY5" fmla="*/ 7352 h 10189"/>
              <a:gd name="connsiteX6" fmla="*/ 8052 w 12570"/>
              <a:gd name="connsiteY6" fmla="*/ 7487 h 10189"/>
              <a:gd name="connsiteX7" fmla="*/ 10000 w 12570"/>
              <a:gd name="connsiteY7" fmla="*/ 10189 h 10189"/>
              <a:gd name="connsiteX8" fmla="*/ 7633 w 12570"/>
              <a:gd name="connsiteY8" fmla="*/ 9292 h 10189"/>
              <a:gd name="connsiteX9" fmla="*/ 4438 w 12570"/>
              <a:gd name="connsiteY9" fmla="*/ 9682 h 10189"/>
              <a:gd name="connsiteX10" fmla="*/ 2085 w 12570"/>
              <a:gd name="connsiteY10" fmla="*/ 9132 h 10189"/>
              <a:gd name="connsiteX11" fmla="*/ 0 w 12570"/>
              <a:gd name="connsiteY11" fmla="*/ 6120 h 10189"/>
              <a:gd name="connsiteX12" fmla="*/ 1257 w 12570"/>
              <a:gd name="connsiteY12" fmla="*/ 189 h 10189"/>
              <a:gd name="connsiteX13" fmla="*/ 3868 w 12570"/>
              <a:gd name="connsiteY13" fmla="*/ 202 h 10189"/>
              <a:gd name="connsiteX14" fmla="*/ 12570 w 12570"/>
              <a:gd name="connsiteY14" fmla="*/ 0 h 10189"/>
              <a:gd name="connsiteX0" fmla="*/ 12570 w 12570"/>
              <a:gd name="connsiteY0" fmla="*/ 0 h 10189"/>
              <a:gd name="connsiteX1" fmla="*/ 3236 w 12570"/>
              <a:gd name="connsiteY1" fmla="*/ 1517 h 10189"/>
              <a:gd name="connsiteX2" fmla="*/ 1921 w 12570"/>
              <a:gd name="connsiteY2" fmla="*/ 2560 h 10189"/>
              <a:gd name="connsiteX3" fmla="*/ 1921 w 12570"/>
              <a:gd name="connsiteY3" fmla="*/ 3868 h 10189"/>
              <a:gd name="connsiteX4" fmla="*/ 3070 w 12570"/>
              <a:gd name="connsiteY4" fmla="*/ 5139 h 10189"/>
              <a:gd name="connsiteX5" fmla="*/ 3790 w 12570"/>
              <a:gd name="connsiteY5" fmla="*/ 7352 h 10189"/>
              <a:gd name="connsiteX6" fmla="*/ 8052 w 12570"/>
              <a:gd name="connsiteY6" fmla="*/ 7487 h 10189"/>
              <a:gd name="connsiteX7" fmla="*/ 10000 w 12570"/>
              <a:gd name="connsiteY7" fmla="*/ 10189 h 10189"/>
              <a:gd name="connsiteX8" fmla="*/ 7633 w 12570"/>
              <a:gd name="connsiteY8" fmla="*/ 9292 h 10189"/>
              <a:gd name="connsiteX9" fmla="*/ 4438 w 12570"/>
              <a:gd name="connsiteY9" fmla="*/ 9682 h 10189"/>
              <a:gd name="connsiteX10" fmla="*/ 2085 w 12570"/>
              <a:gd name="connsiteY10" fmla="*/ 9132 h 10189"/>
              <a:gd name="connsiteX11" fmla="*/ 0 w 12570"/>
              <a:gd name="connsiteY11" fmla="*/ 6120 h 10189"/>
              <a:gd name="connsiteX12" fmla="*/ 1257 w 12570"/>
              <a:gd name="connsiteY12" fmla="*/ 189 h 10189"/>
              <a:gd name="connsiteX13" fmla="*/ 4008 w 12570"/>
              <a:gd name="connsiteY13" fmla="*/ 141 h 10189"/>
              <a:gd name="connsiteX14" fmla="*/ 12570 w 12570"/>
              <a:gd name="connsiteY14" fmla="*/ 0 h 10189"/>
              <a:gd name="connsiteX0" fmla="*/ 12570 w 12570"/>
              <a:gd name="connsiteY0" fmla="*/ 0 h 10189"/>
              <a:gd name="connsiteX1" fmla="*/ 3236 w 12570"/>
              <a:gd name="connsiteY1" fmla="*/ 1517 h 10189"/>
              <a:gd name="connsiteX2" fmla="*/ 1921 w 12570"/>
              <a:gd name="connsiteY2" fmla="*/ 2560 h 10189"/>
              <a:gd name="connsiteX3" fmla="*/ 1921 w 12570"/>
              <a:gd name="connsiteY3" fmla="*/ 3868 h 10189"/>
              <a:gd name="connsiteX4" fmla="*/ 3070 w 12570"/>
              <a:gd name="connsiteY4" fmla="*/ 5139 h 10189"/>
              <a:gd name="connsiteX5" fmla="*/ 3790 w 12570"/>
              <a:gd name="connsiteY5" fmla="*/ 7352 h 10189"/>
              <a:gd name="connsiteX6" fmla="*/ 8052 w 12570"/>
              <a:gd name="connsiteY6" fmla="*/ 7487 h 10189"/>
              <a:gd name="connsiteX7" fmla="*/ 10000 w 12570"/>
              <a:gd name="connsiteY7" fmla="*/ 10189 h 10189"/>
              <a:gd name="connsiteX8" fmla="*/ 7633 w 12570"/>
              <a:gd name="connsiteY8" fmla="*/ 9292 h 10189"/>
              <a:gd name="connsiteX9" fmla="*/ 4438 w 12570"/>
              <a:gd name="connsiteY9" fmla="*/ 9682 h 10189"/>
              <a:gd name="connsiteX10" fmla="*/ 2085 w 12570"/>
              <a:gd name="connsiteY10" fmla="*/ 9132 h 10189"/>
              <a:gd name="connsiteX11" fmla="*/ 0 w 12570"/>
              <a:gd name="connsiteY11" fmla="*/ 6120 h 10189"/>
              <a:gd name="connsiteX12" fmla="*/ 1257 w 12570"/>
              <a:gd name="connsiteY12" fmla="*/ 189 h 10189"/>
              <a:gd name="connsiteX13" fmla="*/ 4008 w 12570"/>
              <a:gd name="connsiteY13" fmla="*/ 141 h 10189"/>
              <a:gd name="connsiteX14" fmla="*/ 12570 w 12570"/>
              <a:gd name="connsiteY14" fmla="*/ 0 h 10189"/>
              <a:gd name="connsiteX0" fmla="*/ 12570 w 12570"/>
              <a:gd name="connsiteY0" fmla="*/ 400 h 10589"/>
              <a:gd name="connsiteX1" fmla="*/ 3236 w 12570"/>
              <a:gd name="connsiteY1" fmla="*/ 1917 h 10589"/>
              <a:gd name="connsiteX2" fmla="*/ 1921 w 12570"/>
              <a:gd name="connsiteY2" fmla="*/ 2960 h 10589"/>
              <a:gd name="connsiteX3" fmla="*/ 1921 w 12570"/>
              <a:gd name="connsiteY3" fmla="*/ 4268 h 10589"/>
              <a:gd name="connsiteX4" fmla="*/ 3070 w 12570"/>
              <a:gd name="connsiteY4" fmla="*/ 5539 h 10589"/>
              <a:gd name="connsiteX5" fmla="*/ 3790 w 12570"/>
              <a:gd name="connsiteY5" fmla="*/ 7752 h 10589"/>
              <a:gd name="connsiteX6" fmla="*/ 8052 w 12570"/>
              <a:gd name="connsiteY6" fmla="*/ 7887 h 10589"/>
              <a:gd name="connsiteX7" fmla="*/ 10000 w 12570"/>
              <a:gd name="connsiteY7" fmla="*/ 10589 h 10589"/>
              <a:gd name="connsiteX8" fmla="*/ 7633 w 12570"/>
              <a:gd name="connsiteY8" fmla="*/ 9692 h 10589"/>
              <a:gd name="connsiteX9" fmla="*/ 4438 w 12570"/>
              <a:gd name="connsiteY9" fmla="*/ 10082 h 10589"/>
              <a:gd name="connsiteX10" fmla="*/ 2085 w 12570"/>
              <a:gd name="connsiteY10" fmla="*/ 9532 h 10589"/>
              <a:gd name="connsiteX11" fmla="*/ 0 w 12570"/>
              <a:gd name="connsiteY11" fmla="*/ 6520 h 10589"/>
              <a:gd name="connsiteX12" fmla="*/ 1257 w 12570"/>
              <a:gd name="connsiteY12" fmla="*/ 589 h 10589"/>
              <a:gd name="connsiteX13" fmla="*/ 4008 w 12570"/>
              <a:gd name="connsiteY13" fmla="*/ 541 h 10589"/>
              <a:gd name="connsiteX14" fmla="*/ 12570 w 12570"/>
              <a:gd name="connsiteY14" fmla="*/ 400 h 10589"/>
              <a:gd name="connsiteX0" fmla="*/ 12570 w 12570"/>
              <a:gd name="connsiteY0" fmla="*/ 1366 h 11555"/>
              <a:gd name="connsiteX1" fmla="*/ 3236 w 12570"/>
              <a:gd name="connsiteY1" fmla="*/ 2883 h 11555"/>
              <a:gd name="connsiteX2" fmla="*/ 1921 w 12570"/>
              <a:gd name="connsiteY2" fmla="*/ 3926 h 11555"/>
              <a:gd name="connsiteX3" fmla="*/ 1921 w 12570"/>
              <a:gd name="connsiteY3" fmla="*/ 5234 h 11555"/>
              <a:gd name="connsiteX4" fmla="*/ 3070 w 12570"/>
              <a:gd name="connsiteY4" fmla="*/ 6505 h 11555"/>
              <a:gd name="connsiteX5" fmla="*/ 3790 w 12570"/>
              <a:gd name="connsiteY5" fmla="*/ 8718 h 11555"/>
              <a:gd name="connsiteX6" fmla="*/ 8052 w 12570"/>
              <a:gd name="connsiteY6" fmla="*/ 8853 h 11555"/>
              <a:gd name="connsiteX7" fmla="*/ 10000 w 12570"/>
              <a:gd name="connsiteY7" fmla="*/ 11555 h 11555"/>
              <a:gd name="connsiteX8" fmla="*/ 7633 w 12570"/>
              <a:gd name="connsiteY8" fmla="*/ 10658 h 11555"/>
              <a:gd name="connsiteX9" fmla="*/ 4438 w 12570"/>
              <a:gd name="connsiteY9" fmla="*/ 11048 h 11555"/>
              <a:gd name="connsiteX10" fmla="*/ 2085 w 12570"/>
              <a:gd name="connsiteY10" fmla="*/ 10498 h 11555"/>
              <a:gd name="connsiteX11" fmla="*/ 0 w 12570"/>
              <a:gd name="connsiteY11" fmla="*/ 7486 h 11555"/>
              <a:gd name="connsiteX12" fmla="*/ 1257 w 12570"/>
              <a:gd name="connsiteY12" fmla="*/ 1555 h 11555"/>
              <a:gd name="connsiteX13" fmla="*/ 12392 w 12570"/>
              <a:gd name="connsiteY13" fmla="*/ 351 h 11555"/>
              <a:gd name="connsiteX14" fmla="*/ 12570 w 12570"/>
              <a:gd name="connsiteY14" fmla="*/ 1366 h 11555"/>
              <a:gd name="connsiteX0" fmla="*/ 12570 w 12570"/>
              <a:gd name="connsiteY0" fmla="*/ 1016 h 11205"/>
              <a:gd name="connsiteX1" fmla="*/ 3236 w 12570"/>
              <a:gd name="connsiteY1" fmla="*/ 2533 h 11205"/>
              <a:gd name="connsiteX2" fmla="*/ 1921 w 12570"/>
              <a:gd name="connsiteY2" fmla="*/ 3576 h 11205"/>
              <a:gd name="connsiteX3" fmla="*/ 1921 w 12570"/>
              <a:gd name="connsiteY3" fmla="*/ 4884 h 11205"/>
              <a:gd name="connsiteX4" fmla="*/ 3070 w 12570"/>
              <a:gd name="connsiteY4" fmla="*/ 6155 h 11205"/>
              <a:gd name="connsiteX5" fmla="*/ 3790 w 12570"/>
              <a:gd name="connsiteY5" fmla="*/ 8368 h 11205"/>
              <a:gd name="connsiteX6" fmla="*/ 8052 w 12570"/>
              <a:gd name="connsiteY6" fmla="*/ 8503 h 11205"/>
              <a:gd name="connsiteX7" fmla="*/ 10000 w 12570"/>
              <a:gd name="connsiteY7" fmla="*/ 11205 h 11205"/>
              <a:gd name="connsiteX8" fmla="*/ 7633 w 12570"/>
              <a:gd name="connsiteY8" fmla="*/ 10308 h 11205"/>
              <a:gd name="connsiteX9" fmla="*/ 4438 w 12570"/>
              <a:gd name="connsiteY9" fmla="*/ 10698 h 11205"/>
              <a:gd name="connsiteX10" fmla="*/ 2085 w 12570"/>
              <a:gd name="connsiteY10" fmla="*/ 10148 h 11205"/>
              <a:gd name="connsiteX11" fmla="*/ 0 w 12570"/>
              <a:gd name="connsiteY11" fmla="*/ 7136 h 11205"/>
              <a:gd name="connsiteX12" fmla="*/ 1257 w 12570"/>
              <a:gd name="connsiteY12" fmla="*/ 1205 h 11205"/>
              <a:gd name="connsiteX13" fmla="*/ 12392 w 12570"/>
              <a:gd name="connsiteY13" fmla="*/ 1 h 11205"/>
              <a:gd name="connsiteX14" fmla="*/ 12570 w 12570"/>
              <a:gd name="connsiteY14" fmla="*/ 1016 h 11205"/>
              <a:gd name="connsiteX0" fmla="*/ 12570 w 12987"/>
              <a:gd name="connsiteY0" fmla="*/ 1016 h 11205"/>
              <a:gd name="connsiteX1" fmla="*/ 3236 w 12987"/>
              <a:gd name="connsiteY1" fmla="*/ 2533 h 11205"/>
              <a:gd name="connsiteX2" fmla="*/ 1921 w 12987"/>
              <a:gd name="connsiteY2" fmla="*/ 3576 h 11205"/>
              <a:gd name="connsiteX3" fmla="*/ 1921 w 12987"/>
              <a:gd name="connsiteY3" fmla="*/ 4884 h 11205"/>
              <a:gd name="connsiteX4" fmla="*/ 3070 w 12987"/>
              <a:gd name="connsiteY4" fmla="*/ 6155 h 11205"/>
              <a:gd name="connsiteX5" fmla="*/ 3790 w 12987"/>
              <a:gd name="connsiteY5" fmla="*/ 8368 h 11205"/>
              <a:gd name="connsiteX6" fmla="*/ 8052 w 12987"/>
              <a:gd name="connsiteY6" fmla="*/ 8503 h 11205"/>
              <a:gd name="connsiteX7" fmla="*/ 10000 w 12987"/>
              <a:gd name="connsiteY7" fmla="*/ 11205 h 11205"/>
              <a:gd name="connsiteX8" fmla="*/ 7633 w 12987"/>
              <a:gd name="connsiteY8" fmla="*/ 10308 h 11205"/>
              <a:gd name="connsiteX9" fmla="*/ 4438 w 12987"/>
              <a:gd name="connsiteY9" fmla="*/ 10698 h 11205"/>
              <a:gd name="connsiteX10" fmla="*/ 2085 w 12987"/>
              <a:gd name="connsiteY10" fmla="*/ 10148 h 11205"/>
              <a:gd name="connsiteX11" fmla="*/ 0 w 12987"/>
              <a:gd name="connsiteY11" fmla="*/ 7136 h 11205"/>
              <a:gd name="connsiteX12" fmla="*/ 1257 w 12987"/>
              <a:gd name="connsiteY12" fmla="*/ 1205 h 11205"/>
              <a:gd name="connsiteX13" fmla="*/ 12392 w 12987"/>
              <a:gd name="connsiteY13" fmla="*/ 1 h 11205"/>
              <a:gd name="connsiteX14" fmla="*/ 12570 w 12987"/>
              <a:gd name="connsiteY14" fmla="*/ 1016 h 11205"/>
              <a:gd name="connsiteX0" fmla="*/ 12570 w 13623"/>
              <a:gd name="connsiteY0" fmla="*/ 1016 h 11205"/>
              <a:gd name="connsiteX1" fmla="*/ 3236 w 13623"/>
              <a:gd name="connsiteY1" fmla="*/ 2533 h 11205"/>
              <a:gd name="connsiteX2" fmla="*/ 1921 w 13623"/>
              <a:gd name="connsiteY2" fmla="*/ 3576 h 11205"/>
              <a:gd name="connsiteX3" fmla="*/ 1921 w 13623"/>
              <a:gd name="connsiteY3" fmla="*/ 4884 h 11205"/>
              <a:gd name="connsiteX4" fmla="*/ 3070 w 13623"/>
              <a:gd name="connsiteY4" fmla="*/ 6155 h 11205"/>
              <a:gd name="connsiteX5" fmla="*/ 3790 w 13623"/>
              <a:gd name="connsiteY5" fmla="*/ 8368 h 11205"/>
              <a:gd name="connsiteX6" fmla="*/ 8052 w 13623"/>
              <a:gd name="connsiteY6" fmla="*/ 8503 h 11205"/>
              <a:gd name="connsiteX7" fmla="*/ 10000 w 13623"/>
              <a:gd name="connsiteY7" fmla="*/ 11205 h 11205"/>
              <a:gd name="connsiteX8" fmla="*/ 7633 w 13623"/>
              <a:gd name="connsiteY8" fmla="*/ 10308 h 11205"/>
              <a:gd name="connsiteX9" fmla="*/ 4438 w 13623"/>
              <a:gd name="connsiteY9" fmla="*/ 10698 h 11205"/>
              <a:gd name="connsiteX10" fmla="*/ 2085 w 13623"/>
              <a:gd name="connsiteY10" fmla="*/ 10148 h 11205"/>
              <a:gd name="connsiteX11" fmla="*/ 0 w 13623"/>
              <a:gd name="connsiteY11" fmla="*/ 7136 h 11205"/>
              <a:gd name="connsiteX12" fmla="*/ 1257 w 13623"/>
              <a:gd name="connsiteY12" fmla="*/ 1205 h 11205"/>
              <a:gd name="connsiteX13" fmla="*/ 12392 w 13623"/>
              <a:gd name="connsiteY13" fmla="*/ 1 h 11205"/>
              <a:gd name="connsiteX14" fmla="*/ 12570 w 13623"/>
              <a:gd name="connsiteY14" fmla="*/ 1016 h 11205"/>
              <a:gd name="connsiteX0" fmla="*/ 12570 w 13623"/>
              <a:gd name="connsiteY0" fmla="*/ 1016 h 11205"/>
              <a:gd name="connsiteX1" fmla="*/ 3236 w 13623"/>
              <a:gd name="connsiteY1" fmla="*/ 2533 h 11205"/>
              <a:gd name="connsiteX2" fmla="*/ 1921 w 13623"/>
              <a:gd name="connsiteY2" fmla="*/ 3576 h 11205"/>
              <a:gd name="connsiteX3" fmla="*/ 1921 w 13623"/>
              <a:gd name="connsiteY3" fmla="*/ 4884 h 11205"/>
              <a:gd name="connsiteX4" fmla="*/ 3070 w 13623"/>
              <a:gd name="connsiteY4" fmla="*/ 6155 h 11205"/>
              <a:gd name="connsiteX5" fmla="*/ 3790 w 13623"/>
              <a:gd name="connsiteY5" fmla="*/ 8368 h 11205"/>
              <a:gd name="connsiteX6" fmla="*/ 8052 w 13623"/>
              <a:gd name="connsiteY6" fmla="*/ 8503 h 11205"/>
              <a:gd name="connsiteX7" fmla="*/ 10000 w 13623"/>
              <a:gd name="connsiteY7" fmla="*/ 11205 h 11205"/>
              <a:gd name="connsiteX8" fmla="*/ 7633 w 13623"/>
              <a:gd name="connsiteY8" fmla="*/ 10308 h 11205"/>
              <a:gd name="connsiteX9" fmla="*/ 4438 w 13623"/>
              <a:gd name="connsiteY9" fmla="*/ 10698 h 11205"/>
              <a:gd name="connsiteX10" fmla="*/ 2085 w 13623"/>
              <a:gd name="connsiteY10" fmla="*/ 10148 h 11205"/>
              <a:gd name="connsiteX11" fmla="*/ 0 w 13623"/>
              <a:gd name="connsiteY11" fmla="*/ 7136 h 11205"/>
              <a:gd name="connsiteX12" fmla="*/ 1257 w 13623"/>
              <a:gd name="connsiteY12" fmla="*/ 1205 h 11205"/>
              <a:gd name="connsiteX13" fmla="*/ 12392 w 13623"/>
              <a:gd name="connsiteY13" fmla="*/ 1 h 11205"/>
              <a:gd name="connsiteX14" fmla="*/ 12570 w 13623"/>
              <a:gd name="connsiteY14" fmla="*/ 1016 h 1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23" h="11205">
                <a:moveTo>
                  <a:pt x="12570" y="1016"/>
                </a:moveTo>
                <a:cubicBezTo>
                  <a:pt x="5630" y="1461"/>
                  <a:pt x="5145" y="1855"/>
                  <a:pt x="3236" y="2533"/>
                </a:cubicBezTo>
                <a:lnTo>
                  <a:pt x="1921" y="3576"/>
                </a:lnTo>
                <a:lnTo>
                  <a:pt x="1921" y="4884"/>
                </a:lnTo>
                <a:lnTo>
                  <a:pt x="3070" y="6155"/>
                </a:lnTo>
                <a:lnTo>
                  <a:pt x="3790" y="8368"/>
                </a:lnTo>
                <a:lnTo>
                  <a:pt x="8052" y="8503"/>
                </a:lnTo>
                <a:lnTo>
                  <a:pt x="10000" y="11205"/>
                </a:lnTo>
                <a:lnTo>
                  <a:pt x="7633" y="10308"/>
                </a:lnTo>
                <a:lnTo>
                  <a:pt x="4438" y="10698"/>
                </a:lnTo>
                <a:lnTo>
                  <a:pt x="2085" y="10148"/>
                </a:lnTo>
                <a:lnTo>
                  <a:pt x="0" y="7136"/>
                </a:lnTo>
                <a:lnTo>
                  <a:pt x="1257" y="1205"/>
                </a:lnTo>
                <a:cubicBezTo>
                  <a:pt x="2174" y="1189"/>
                  <a:pt x="7926" y="-32"/>
                  <a:pt x="12392" y="1"/>
                </a:cubicBezTo>
                <a:cubicBezTo>
                  <a:pt x="13653" y="191"/>
                  <a:pt x="14300" y="801"/>
                  <a:pt x="12570" y="1016"/>
                </a:cubicBez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a:latin typeface="Gotham Light"/>
              <a:cs typeface="Gotham Light"/>
            </a:endParaRPr>
          </a:p>
        </p:txBody>
      </p:sp>
      <p:sp>
        <p:nvSpPr>
          <p:cNvPr id="9" name="Freeform 36"/>
          <p:cNvSpPr>
            <a:spLocks noEditPoints="1"/>
          </p:cNvSpPr>
          <p:nvPr/>
        </p:nvSpPr>
        <p:spPr bwMode="auto">
          <a:xfrm>
            <a:off x="6193764" y="1506243"/>
            <a:ext cx="6456402" cy="8816540"/>
          </a:xfrm>
          <a:custGeom>
            <a:avLst/>
            <a:gdLst>
              <a:gd name="T0" fmla="*/ 913 w 1589"/>
              <a:gd name="T1" fmla="*/ 29 h 2169"/>
              <a:gd name="T2" fmla="*/ 126 w 1589"/>
              <a:gd name="T3" fmla="*/ 393 h 2169"/>
              <a:gd name="T4" fmla="*/ 89 w 1589"/>
              <a:gd name="T5" fmla="*/ 690 h 2169"/>
              <a:gd name="T6" fmla="*/ 103 w 1589"/>
              <a:gd name="T7" fmla="*/ 930 h 2169"/>
              <a:gd name="T8" fmla="*/ 20 w 1589"/>
              <a:gd name="T9" fmla="*/ 1132 h 2169"/>
              <a:gd name="T10" fmla="*/ 99 w 1589"/>
              <a:gd name="T11" fmla="*/ 1174 h 2169"/>
              <a:gd name="T12" fmla="*/ 69 w 1589"/>
              <a:gd name="T13" fmla="*/ 1255 h 2169"/>
              <a:gd name="T14" fmla="*/ 107 w 1589"/>
              <a:gd name="T15" fmla="*/ 1335 h 2169"/>
              <a:gd name="T16" fmla="*/ 90 w 1589"/>
              <a:gd name="T17" fmla="*/ 1427 h 2169"/>
              <a:gd name="T18" fmla="*/ 153 w 1589"/>
              <a:gd name="T19" fmla="*/ 1482 h 2169"/>
              <a:gd name="T20" fmla="*/ 229 w 1589"/>
              <a:gd name="T21" fmla="*/ 1642 h 2169"/>
              <a:gd name="T22" fmla="*/ 583 w 1589"/>
              <a:gd name="T23" fmla="*/ 1567 h 2169"/>
              <a:gd name="T24" fmla="*/ 675 w 1589"/>
              <a:gd name="T25" fmla="*/ 1816 h 2169"/>
              <a:gd name="T26" fmla="*/ 630 w 1589"/>
              <a:gd name="T27" fmla="*/ 2057 h 2169"/>
              <a:gd name="T28" fmla="*/ 696 w 1589"/>
              <a:gd name="T29" fmla="*/ 2163 h 2169"/>
              <a:gd name="T30" fmla="*/ 1299 w 1589"/>
              <a:gd name="T31" fmla="*/ 1653 h 2169"/>
              <a:gd name="T32" fmla="*/ 1589 w 1589"/>
              <a:gd name="T33" fmla="*/ 633 h 2169"/>
              <a:gd name="T34" fmla="*/ 1216 w 1589"/>
              <a:gd name="T35" fmla="*/ 1223 h 2169"/>
              <a:gd name="T36" fmla="*/ 1103 w 1589"/>
              <a:gd name="T37" fmla="*/ 1202 h 2169"/>
              <a:gd name="T38" fmla="*/ 1051 w 1589"/>
              <a:gd name="T39" fmla="*/ 1111 h 2169"/>
              <a:gd name="T40" fmla="*/ 975 w 1589"/>
              <a:gd name="T41" fmla="*/ 1004 h 2169"/>
              <a:gd name="T42" fmla="*/ 818 w 1589"/>
              <a:gd name="T43" fmla="*/ 995 h 2169"/>
              <a:gd name="T44" fmla="*/ 630 w 1589"/>
              <a:gd name="T45" fmla="*/ 887 h 2169"/>
              <a:gd name="T46" fmla="*/ 551 w 1589"/>
              <a:gd name="T47" fmla="*/ 808 h 2169"/>
              <a:gd name="T48" fmla="*/ 442 w 1589"/>
              <a:gd name="T49" fmla="*/ 755 h 2169"/>
              <a:gd name="T50" fmla="*/ 341 w 1589"/>
              <a:gd name="T51" fmla="*/ 708 h 2169"/>
              <a:gd name="T52" fmla="*/ 171 w 1589"/>
              <a:gd name="T53" fmla="*/ 590 h 2169"/>
              <a:gd name="T54" fmla="*/ 198 w 1589"/>
              <a:gd name="T55" fmla="*/ 482 h 2169"/>
              <a:gd name="T56" fmla="*/ 244 w 1589"/>
              <a:gd name="T57" fmla="*/ 409 h 2169"/>
              <a:gd name="T58" fmla="*/ 370 w 1589"/>
              <a:gd name="T59" fmla="*/ 283 h 2169"/>
              <a:gd name="T60" fmla="*/ 457 w 1589"/>
              <a:gd name="T61" fmla="*/ 211 h 2169"/>
              <a:gd name="T62" fmla="*/ 592 w 1589"/>
              <a:gd name="T63" fmla="*/ 147 h 2169"/>
              <a:gd name="T64" fmla="*/ 782 w 1589"/>
              <a:gd name="T65" fmla="*/ 96 h 2169"/>
              <a:gd name="T66" fmla="*/ 936 w 1589"/>
              <a:gd name="T67" fmla="*/ 87 h 2169"/>
              <a:gd name="T68" fmla="*/ 1105 w 1589"/>
              <a:gd name="T69" fmla="*/ 108 h 2169"/>
              <a:gd name="T70" fmla="*/ 1373 w 1589"/>
              <a:gd name="T71" fmla="*/ 309 h 2169"/>
              <a:gd name="T72" fmla="*/ 1523 w 1589"/>
              <a:gd name="T73" fmla="*/ 620 h 2169"/>
              <a:gd name="T74" fmla="*/ 1529 w 1589"/>
              <a:gd name="T75" fmla="*/ 754 h 2169"/>
              <a:gd name="T76" fmla="*/ 1439 w 1589"/>
              <a:gd name="T77" fmla="*/ 910 h 2169"/>
              <a:gd name="T78" fmla="*/ 1297 w 1589"/>
              <a:gd name="T79" fmla="*/ 110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9" h="2169">
                <a:moveTo>
                  <a:pt x="1589" y="633"/>
                </a:moveTo>
                <a:cubicBezTo>
                  <a:pt x="1589" y="257"/>
                  <a:pt x="1275" y="0"/>
                  <a:pt x="913" y="29"/>
                </a:cubicBezTo>
                <a:cubicBezTo>
                  <a:pt x="552" y="57"/>
                  <a:pt x="378" y="162"/>
                  <a:pt x="302" y="210"/>
                </a:cubicBezTo>
                <a:cubicBezTo>
                  <a:pt x="226" y="257"/>
                  <a:pt x="152" y="341"/>
                  <a:pt x="126" y="393"/>
                </a:cubicBezTo>
                <a:cubicBezTo>
                  <a:pt x="99" y="445"/>
                  <a:pt x="83" y="542"/>
                  <a:pt x="80" y="587"/>
                </a:cubicBezTo>
                <a:cubicBezTo>
                  <a:pt x="77" y="632"/>
                  <a:pt x="82" y="660"/>
                  <a:pt x="89" y="690"/>
                </a:cubicBezTo>
                <a:cubicBezTo>
                  <a:pt x="96" y="720"/>
                  <a:pt x="126" y="769"/>
                  <a:pt x="135" y="806"/>
                </a:cubicBezTo>
                <a:cubicBezTo>
                  <a:pt x="143" y="842"/>
                  <a:pt x="120" y="904"/>
                  <a:pt x="103" y="930"/>
                </a:cubicBezTo>
                <a:cubicBezTo>
                  <a:pt x="87" y="955"/>
                  <a:pt x="29" y="1039"/>
                  <a:pt x="15" y="1060"/>
                </a:cubicBezTo>
                <a:cubicBezTo>
                  <a:pt x="0" y="1081"/>
                  <a:pt x="10" y="1109"/>
                  <a:pt x="20" y="1132"/>
                </a:cubicBezTo>
                <a:cubicBezTo>
                  <a:pt x="30" y="1156"/>
                  <a:pt x="67" y="1165"/>
                  <a:pt x="75" y="1168"/>
                </a:cubicBezTo>
                <a:cubicBezTo>
                  <a:pt x="83" y="1171"/>
                  <a:pt x="96" y="1171"/>
                  <a:pt x="99" y="1174"/>
                </a:cubicBezTo>
                <a:cubicBezTo>
                  <a:pt x="101" y="1177"/>
                  <a:pt x="97" y="1202"/>
                  <a:pt x="92" y="1217"/>
                </a:cubicBezTo>
                <a:cubicBezTo>
                  <a:pt x="88" y="1231"/>
                  <a:pt x="74" y="1247"/>
                  <a:pt x="69" y="1255"/>
                </a:cubicBezTo>
                <a:cubicBezTo>
                  <a:pt x="64" y="1264"/>
                  <a:pt x="72" y="1292"/>
                  <a:pt x="80" y="1309"/>
                </a:cubicBezTo>
                <a:cubicBezTo>
                  <a:pt x="87" y="1326"/>
                  <a:pt x="107" y="1335"/>
                  <a:pt x="107" y="1335"/>
                </a:cubicBezTo>
                <a:cubicBezTo>
                  <a:pt x="107" y="1335"/>
                  <a:pt x="79" y="1358"/>
                  <a:pt x="80" y="1384"/>
                </a:cubicBezTo>
                <a:cubicBezTo>
                  <a:pt x="80" y="1410"/>
                  <a:pt x="84" y="1423"/>
                  <a:pt x="90" y="1427"/>
                </a:cubicBezTo>
                <a:cubicBezTo>
                  <a:pt x="95" y="1431"/>
                  <a:pt x="127" y="1439"/>
                  <a:pt x="135" y="1451"/>
                </a:cubicBezTo>
                <a:cubicBezTo>
                  <a:pt x="143" y="1462"/>
                  <a:pt x="151" y="1473"/>
                  <a:pt x="153" y="1482"/>
                </a:cubicBezTo>
                <a:cubicBezTo>
                  <a:pt x="154" y="1488"/>
                  <a:pt x="150" y="1502"/>
                  <a:pt x="149" y="1511"/>
                </a:cubicBezTo>
                <a:cubicBezTo>
                  <a:pt x="145" y="1553"/>
                  <a:pt x="162" y="1638"/>
                  <a:pt x="229" y="1642"/>
                </a:cubicBezTo>
                <a:cubicBezTo>
                  <a:pt x="282" y="1645"/>
                  <a:pt x="365" y="1614"/>
                  <a:pt x="396" y="1607"/>
                </a:cubicBezTo>
                <a:cubicBezTo>
                  <a:pt x="426" y="1601"/>
                  <a:pt x="559" y="1551"/>
                  <a:pt x="583" y="1567"/>
                </a:cubicBezTo>
                <a:cubicBezTo>
                  <a:pt x="608" y="1584"/>
                  <a:pt x="612" y="1609"/>
                  <a:pt x="619" y="1632"/>
                </a:cubicBezTo>
                <a:cubicBezTo>
                  <a:pt x="627" y="1656"/>
                  <a:pt x="665" y="1773"/>
                  <a:pt x="675" y="1816"/>
                </a:cubicBezTo>
                <a:cubicBezTo>
                  <a:pt x="685" y="1858"/>
                  <a:pt x="708" y="1934"/>
                  <a:pt x="714" y="1957"/>
                </a:cubicBezTo>
                <a:cubicBezTo>
                  <a:pt x="675" y="1967"/>
                  <a:pt x="635" y="2046"/>
                  <a:pt x="630" y="2057"/>
                </a:cubicBezTo>
                <a:cubicBezTo>
                  <a:pt x="609" y="2163"/>
                  <a:pt x="609" y="2163"/>
                  <a:pt x="609" y="2163"/>
                </a:cubicBezTo>
                <a:cubicBezTo>
                  <a:pt x="609" y="2163"/>
                  <a:pt x="697" y="2169"/>
                  <a:pt x="696" y="2163"/>
                </a:cubicBezTo>
                <a:cubicBezTo>
                  <a:pt x="695" y="2158"/>
                  <a:pt x="1263" y="1721"/>
                  <a:pt x="1263" y="1721"/>
                </a:cubicBezTo>
                <a:cubicBezTo>
                  <a:pt x="1299" y="1653"/>
                  <a:pt x="1299" y="1653"/>
                  <a:pt x="1299" y="1653"/>
                </a:cubicBezTo>
                <a:cubicBezTo>
                  <a:pt x="1219" y="1406"/>
                  <a:pt x="1279" y="1307"/>
                  <a:pt x="1355" y="1193"/>
                </a:cubicBezTo>
                <a:cubicBezTo>
                  <a:pt x="1426" y="1087"/>
                  <a:pt x="1589" y="1008"/>
                  <a:pt x="1589" y="633"/>
                </a:cubicBezTo>
                <a:close/>
                <a:moveTo>
                  <a:pt x="1297" y="1119"/>
                </a:moveTo>
                <a:cubicBezTo>
                  <a:pt x="1297" y="1169"/>
                  <a:pt x="1263" y="1211"/>
                  <a:pt x="1216" y="1223"/>
                </a:cubicBezTo>
                <a:cubicBezTo>
                  <a:pt x="1208" y="1245"/>
                  <a:pt x="1187" y="1261"/>
                  <a:pt x="1162" y="1261"/>
                </a:cubicBezTo>
                <a:cubicBezTo>
                  <a:pt x="1129" y="1261"/>
                  <a:pt x="1103" y="1234"/>
                  <a:pt x="1103" y="1202"/>
                </a:cubicBezTo>
                <a:cubicBezTo>
                  <a:pt x="1103" y="1197"/>
                  <a:pt x="1104" y="1191"/>
                  <a:pt x="1106" y="1186"/>
                </a:cubicBezTo>
                <a:cubicBezTo>
                  <a:pt x="1074" y="1176"/>
                  <a:pt x="1051" y="1146"/>
                  <a:pt x="1051" y="1111"/>
                </a:cubicBezTo>
                <a:cubicBezTo>
                  <a:pt x="1051" y="1107"/>
                  <a:pt x="1052" y="1103"/>
                  <a:pt x="1052" y="1099"/>
                </a:cubicBezTo>
                <a:cubicBezTo>
                  <a:pt x="1010" y="1087"/>
                  <a:pt x="978" y="1050"/>
                  <a:pt x="975" y="1004"/>
                </a:cubicBezTo>
                <a:cubicBezTo>
                  <a:pt x="946" y="1001"/>
                  <a:pt x="920" y="993"/>
                  <a:pt x="895" y="981"/>
                </a:cubicBezTo>
                <a:cubicBezTo>
                  <a:pt x="871" y="990"/>
                  <a:pt x="845" y="995"/>
                  <a:pt x="818" y="995"/>
                </a:cubicBezTo>
                <a:cubicBezTo>
                  <a:pt x="738" y="995"/>
                  <a:pt x="668" y="952"/>
                  <a:pt x="631" y="887"/>
                </a:cubicBezTo>
                <a:cubicBezTo>
                  <a:pt x="631" y="887"/>
                  <a:pt x="630" y="887"/>
                  <a:pt x="630" y="887"/>
                </a:cubicBezTo>
                <a:cubicBezTo>
                  <a:pt x="586" y="887"/>
                  <a:pt x="551" y="852"/>
                  <a:pt x="551" y="809"/>
                </a:cubicBezTo>
                <a:cubicBezTo>
                  <a:pt x="551" y="809"/>
                  <a:pt x="551" y="809"/>
                  <a:pt x="551" y="808"/>
                </a:cubicBezTo>
                <a:cubicBezTo>
                  <a:pt x="549" y="809"/>
                  <a:pt x="547" y="809"/>
                  <a:pt x="545" y="809"/>
                </a:cubicBezTo>
                <a:cubicBezTo>
                  <a:pt x="502" y="809"/>
                  <a:pt x="465" y="787"/>
                  <a:pt x="442" y="755"/>
                </a:cubicBezTo>
                <a:cubicBezTo>
                  <a:pt x="433" y="758"/>
                  <a:pt x="424" y="760"/>
                  <a:pt x="414" y="760"/>
                </a:cubicBezTo>
                <a:cubicBezTo>
                  <a:pt x="380" y="760"/>
                  <a:pt x="352" y="738"/>
                  <a:pt x="341" y="708"/>
                </a:cubicBezTo>
                <a:cubicBezTo>
                  <a:pt x="327" y="713"/>
                  <a:pt x="312" y="716"/>
                  <a:pt x="297" y="716"/>
                </a:cubicBezTo>
                <a:cubicBezTo>
                  <a:pt x="227" y="716"/>
                  <a:pt x="171" y="660"/>
                  <a:pt x="171" y="590"/>
                </a:cubicBezTo>
                <a:cubicBezTo>
                  <a:pt x="171" y="559"/>
                  <a:pt x="183" y="530"/>
                  <a:pt x="202" y="508"/>
                </a:cubicBezTo>
                <a:cubicBezTo>
                  <a:pt x="199" y="500"/>
                  <a:pt x="198" y="491"/>
                  <a:pt x="198" y="482"/>
                </a:cubicBezTo>
                <a:cubicBezTo>
                  <a:pt x="198" y="450"/>
                  <a:pt x="217" y="422"/>
                  <a:pt x="244" y="410"/>
                </a:cubicBezTo>
                <a:cubicBezTo>
                  <a:pt x="244" y="410"/>
                  <a:pt x="244" y="409"/>
                  <a:pt x="244" y="409"/>
                </a:cubicBezTo>
                <a:cubicBezTo>
                  <a:pt x="244" y="340"/>
                  <a:pt x="300" y="283"/>
                  <a:pt x="370" y="283"/>
                </a:cubicBezTo>
                <a:cubicBezTo>
                  <a:pt x="370" y="283"/>
                  <a:pt x="370" y="283"/>
                  <a:pt x="370" y="283"/>
                </a:cubicBezTo>
                <a:cubicBezTo>
                  <a:pt x="370" y="282"/>
                  <a:pt x="370" y="281"/>
                  <a:pt x="370" y="280"/>
                </a:cubicBezTo>
                <a:cubicBezTo>
                  <a:pt x="370" y="236"/>
                  <a:pt x="414" y="211"/>
                  <a:pt x="457" y="211"/>
                </a:cubicBezTo>
                <a:cubicBezTo>
                  <a:pt x="470" y="211"/>
                  <a:pt x="481" y="214"/>
                  <a:pt x="492" y="219"/>
                </a:cubicBezTo>
                <a:cubicBezTo>
                  <a:pt x="514" y="181"/>
                  <a:pt x="545" y="147"/>
                  <a:pt x="592" y="147"/>
                </a:cubicBezTo>
                <a:cubicBezTo>
                  <a:pt x="609" y="147"/>
                  <a:pt x="626" y="151"/>
                  <a:pt x="641" y="157"/>
                </a:cubicBezTo>
                <a:cubicBezTo>
                  <a:pt x="679" y="125"/>
                  <a:pt x="728" y="96"/>
                  <a:pt x="782" y="96"/>
                </a:cubicBezTo>
                <a:cubicBezTo>
                  <a:pt x="817" y="96"/>
                  <a:pt x="841" y="99"/>
                  <a:pt x="871" y="114"/>
                </a:cubicBezTo>
                <a:cubicBezTo>
                  <a:pt x="888" y="105"/>
                  <a:pt x="916" y="87"/>
                  <a:pt x="936" y="87"/>
                </a:cubicBezTo>
                <a:cubicBezTo>
                  <a:pt x="980" y="87"/>
                  <a:pt x="1011" y="86"/>
                  <a:pt x="1033" y="120"/>
                </a:cubicBezTo>
                <a:cubicBezTo>
                  <a:pt x="1046" y="111"/>
                  <a:pt x="1088" y="108"/>
                  <a:pt x="1105" y="108"/>
                </a:cubicBezTo>
                <a:cubicBezTo>
                  <a:pt x="1139" y="108"/>
                  <a:pt x="1188" y="156"/>
                  <a:pt x="1199" y="186"/>
                </a:cubicBezTo>
                <a:cubicBezTo>
                  <a:pt x="1279" y="152"/>
                  <a:pt x="1357" y="225"/>
                  <a:pt x="1373" y="309"/>
                </a:cubicBezTo>
                <a:cubicBezTo>
                  <a:pt x="1432" y="305"/>
                  <a:pt x="1485" y="391"/>
                  <a:pt x="1462" y="442"/>
                </a:cubicBezTo>
                <a:cubicBezTo>
                  <a:pt x="1513" y="483"/>
                  <a:pt x="1523" y="549"/>
                  <a:pt x="1523" y="620"/>
                </a:cubicBezTo>
                <a:cubicBezTo>
                  <a:pt x="1523" y="645"/>
                  <a:pt x="1519" y="669"/>
                  <a:pt x="1512" y="692"/>
                </a:cubicBezTo>
                <a:cubicBezTo>
                  <a:pt x="1522" y="710"/>
                  <a:pt x="1529" y="731"/>
                  <a:pt x="1529" y="754"/>
                </a:cubicBezTo>
                <a:cubicBezTo>
                  <a:pt x="1529" y="814"/>
                  <a:pt x="1487" y="864"/>
                  <a:pt x="1432" y="877"/>
                </a:cubicBezTo>
                <a:cubicBezTo>
                  <a:pt x="1437" y="887"/>
                  <a:pt x="1439" y="898"/>
                  <a:pt x="1439" y="910"/>
                </a:cubicBezTo>
                <a:cubicBezTo>
                  <a:pt x="1439" y="946"/>
                  <a:pt x="1415" y="976"/>
                  <a:pt x="1383" y="985"/>
                </a:cubicBezTo>
                <a:cubicBezTo>
                  <a:pt x="1381" y="1040"/>
                  <a:pt x="1346" y="1087"/>
                  <a:pt x="1297" y="1105"/>
                </a:cubicBezTo>
                <a:cubicBezTo>
                  <a:pt x="1297" y="1110"/>
                  <a:pt x="1297" y="1114"/>
                  <a:pt x="1297" y="1119"/>
                </a:cubicBezTo>
                <a:close/>
              </a:path>
            </a:pathLst>
          </a:custGeom>
          <a:solidFill>
            <a:schemeClr val="bg1">
              <a:lumMod val="90000"/>
              <a:lumOff val="10000"/>
            </a:schemeClr>
          </a:solidFill>
          <a:ln w="3175">
            <a:solidFill>
              <a:schemeClr val="bg1">
                <a:lumMod val="75000"/>
                <a:lumOff val="25000"/>
              </a:schemeClr>
            </a:solidFill>
          </a:ln>
        </p:spPr>
        <p:txBody>
          <a:bodyPr vert="horz" wrap="square" lIns="182880" tIns="91440" rIns="182880" bIns="91440" numCol="1" anchor="t" anchorCtr="0" compatLnSpc="1">
            <a:prstTxWarp prst="textNoShape">
              <a:avLst/>
            </a:prstTxWarp>
          </a:bodyPr>
          <a:lstStyle/>
          <a:p>
            <a:endParaRPr lang="en-US" sz="4800">
              <a:ln>
                <a:solidFill>
                  <a:schemeClr val="accent2"/>
                </a:solidFill>
              </a:ln>
              <a:latin typeface="Gotham Light"/>
              <a:cs typeface="Gotham Light"/>
            </a:endParaRPr>
          </a:p>
        </p:txBody>
      </p:sp>
      <p:sp>
        <p:nvSpPr>
          <p:cNvPr id="10" name="Freeform 37"/>
          <p:cNvSpPr>
            <a:spLocks/>
          </p:cNvSpPr>
          <p:nvPr/>
        </p:nvSpPr>
        <p:spPr bwMode="auto">
          <a:xfrm>
            <a:off x="6826100" y="8226118"/>
            <a:ext cx="6317735" cy="5604978"/>
          </a:xfrm>
          <a:custGeom>
            <a:avLst/>
            <a:gdLst>
              <a:gd name="T0" fmla="*/ 1178 w 1554"/>
              <a:gd name="T1" fmla="*/ 59 h 1379"/>
              <a:gd name="T2" fmla="*/ 1171 w 1554"/>
              <a:gd name="T3" fmla="*/ 26 h 1379"/>
              <a:gd name="T4" fmla="*/ 1149 w 1554"/>
              <a:gd name="T5" fmla="*/ 0 h 1379"/>
              <a:gd name="T6" fmla="*/ 1120 w 1554"/>
              <a:gd name="T7" fmla="*/ 7 h 1379"/>
              <a:gd name="T8" fmla="*/ 1085 w 1554"/>
              <a:gd name="T9" fmla="*/ 8 h 1379"/>
              <a:gd name="T10" fmla="*/ 1038 w 1554"/>
              <a:gd name="T11" fmla="*/ 24 h 1379"/>
              <a:gd name="T12" fmla="*/ 960 w 1554"/>
              <a:gd name="T13" fmla="*/ 59 h 1379"/>
              <a:gd name="T14" fmla="*/ 902 w 1554"/>
              <a:gd name="T15" fmla="*/ 98 h 1379"/>
              <a:gd name="T16" fmla="*/ 864 w 1554"/>
              <a:gd name="T17" fmla="*/ 118 h 1379"/>
              <a:gd name="T18" fmla="*/ 757 w 1554"/>
              <a:gd name="T19" fmla="*/ 209 h 1379"/>
              <a:gd name="T20" fmla="*/ 653 w 1554"/>
              <a:gd name="T21" fmla="*/ 295 h 1379"/>
              <a:gd name="T22" fmla="*/ 607 w 1554"/>
              <a:gd name="T23" fmla="*/ 352 h 1379"/>
              <a:gd name="T24" fmla="*/ 543 w 1554"/>
              <a:gd name="T25" fmla="*/ 404 h 1379"/>
              <a:gd name="T26" fmla="*/ 502 w 1554"/>
              <a:gd name="T27" fmla="*/ 444 h 1379"/>
              <a:gd name="T28" fmla="*/ 469 w 1554"/>
              <a:gd name="T29" fmla="*/ 479 h 1379"/>
              <a:gd name="T30" fmla="*/ 528 w 1554"/>
              <a:gd name="T31" fmla="*/ 366 h 1379"/>
              <a:gd name="T32" fmla="*/ 558 w 1554"/>
              <a:gd name="T33" fmla="*/ 304 h 1379"/>
              <a:gd name="T34" fmla="*/ 524 w 1554"/>
              <a:gd name="T35" fmla="*/ 181 h 1379"/>
              <a:gd name="T36" fmla="*/ 406 w 1554"/>
              <a:gd name="T37" fmla="*/ 272 h 1379"/>
              <a:gd name="T38" fmla="*/ 379 w 1554"/>
              <a:gd name="T39" fmla="*/ 397 h 1379"/>
              <a:gd name="T40" fmla="*/ 263 w 1554"/>
              <a:gd name="T41" fmla="*/ 581 h 1379"/>
              <a:gd name="T42" fmla="*/ 214 w 1554"/>
              <a:gd name="T43" fmla="*/ 697 h 1379"/>
              <a:gd name="T44" fmla="*/ 133 w 1554"/>
              <a:gd name="T45" fmla="*/ 878 h 1379"/>
              <a:gd name="T46" fmla="*/ 77 w 1554"/>
              <a:gd name="T47" fmla="*/ 1078 h 1379"/>
              <a:gd name="T48" fmla="*/ 0 w 1554"/>
              <a:gd name="T49" fmla="*/ 1293 h 1379"/>
              <a:gd name="T50" fmla="*/ 1477 w 1554"/>
              <a:gd name="T51" fmla="*/ 1379 h 1379"/>
              <a:gd name="T52" fmla="*/ 1495 w 1554"/>
              <a:gd name="T53" fmla="*/ 1298 h 1379"/>
              <a:gd name="T54" fmla="*/ 1509 w 1554"/>
              <a:gd name="T55" fmla="*/ 1188 h 1379"/>
              <a:gd name="T56" fmla="*/ 1503 w 1554"/>
              <a:gd name="T57" fmla="*/ 1122 h 1379"/>
              <a:gd name="T58" fmla="*/ 1542 w 1554"/>
              <a:gd name="T59" fmla="*/ 1006 h 1379"/>
              <a:gd name="T60" fmla="*/ 1542 w 1554"/>
              <a:gd name="T61" fmla="*/ 953 h 1379"/>
              <a:gd name="T62" fmla="*/ 1543 w 1554"/>
              <a:gd name="T63" fmla="*/ 898 h 1379"/>
              <a:gd name="T64" fmla="*/ 1537 w 1554"/>
              <a:gd name="T65" fmla="*/ 841 h 1379"/>
              <a:gd name="T66" fmla="*/ 1509 w 1554"/>
              <a:gd name="T67" fmla="*/ 764 h 1379"/>
              <a:gd name="T68" fmla="*/ 1472 w 1554"/>
              <a:gd name="T69" fmla="*/ 716 h 1379"/>
              <a:gd name="T70" fmla="*/ 1468 w 1554"/>
              <a:gd name="T71" fmla="*/ 673 h 1379"/>
              <a:gd name="T72" fmla="*/ 1427 w 1554"/>
              <a:gd name="T73" fmla="*/ 574 h 1379"/>
              <a:gd name="T74" fmla="*/ 1399 w 1554"/>
              <a:gd name="T75" fmla="*/ 550 h 1379"/>
              <a:gd name="T76" fmla="*/ 1405 w 1554"/>
              <a:gd name="T77" fmla="*/ 495 h 1379"/>
              <a:gd name="T78" fmla="*/ 1384 w 1554"/>
              <a:gd name="T79" fmla="*/ 448 h 1379"/>
              <a:gd name="T80" fmla="*/ 1352 w 1554"/>
              <a:gd name="T81" fmla="*/ 359 h 1379"/>
              <a:gd name="T82" fmla="*/ 1314 w 1554"/>
              <a:gd name="T83" fmla="*/ 287 h 1379"/>
              <a:gd name="T84" fmla="*/ 1245 w 1554"/>
              <a:gd name="T85" fmla="*/ 181 h 1379"/>
              <a:gd name="T86" fmla="*/ 1237 w 1554"/>
              <a:gd name="T87" fmla="*/ 145 h 1379"/>
              <a:gd name="T88" fmla="*/ 1241 w 1554"/>
              <a:gd name="T89" fmla="*/ 81 h 1379"/>
              <a:gd name="T90" fmla="*/ 1178 w 1554"/>
              <a:gd name="T91" fmla="*/ 59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54" h="1379">
                <a:moveTo>
                  <a:pt x="1178" y="59"/>
                </a:moveTo>
                <a:cubicBezTo>
                  <a:pt x="1178" y="59"/>
                  <a:pt x="1176" y="36"/>
                  <a:pt x="1171" y="26"/>
                </a:cubicBezTo>
                <a:cubicBezTo>
                  <a:pt x="1167" y="16"/>
                  <a:pt x="1166" y="0"/>
                  <a:pt x="1149" y="0"/>
                </a:cubicBezTo>
                <a:cubicBezTo>
                  <a:pt x="1132" y="0"/>
                  <a:pt x="1126" y="6"/>
                  <a:pt x="1120" y="7"/>
                </a:cubicBezTo>
                <a:cubicBezTo>
                  <a:pt x="1113" y="8"/>
                  <a:pt x="1099" y="7"/>
                  <a:pt x="1085" y="8"/>
                </a:cubicBezTo>
                <a:cubicBezTo>
                  <a:pt x="1070" y="9"/>
                  <a:pt x="1065" y="19"/>
                  <a:pt x="1038" y="24"/>
                </a:cubicBezTo>
                <a:cubicBezTo>
                  <a:pt x="1011" y="28"/>
                  <a:pt x="975" y="46"/>
                  <a:pt x="960" y="59"/>
                </a:cubicBezTo>
                <a:cubicBezTo>
                  <a:pt x="944" y="71"/>
                  <a:pt x="914" y="88"/>
                  <a:pt x="902" y="98"/>
                </a:cubicBezTo>
                <a:cubicBezTo>
                  <a:pt x="890" y="108"/>
                  <a:pt x="875" y="104"/>
                  <a:pt x="864" y="118"/>
                </a:cubicBezTo>
                <a:cubicBezTo>
                  <a:pt x="852" y="133"/>
                  <a:pt x="779" y="187"/>
                  <a:pt x="757" y="209"/>
                </a:cubicBezTo>
                <a:cubicBezTo>
                  <a:pt x="734" y="230"/>
                  <a:pt x="663" y="268"/>
                  <a:pt x="653" y="295"/>
                </a:cubicBezTo>
                <a:cubicBezTo>
                  <a:pt x="643" y="323"/>
                  <a:pt x="627" y="345"/>
                  <a:pt x="607" y="352"/>
                </a:cubicBezTo>
                <a:cubicBezTo>
                  <a:pt x="586" y="359"/>
                  <a:pt x="551" y="388"/>
                  <a:pt x="543" y="404"/>
                </a:cubicBezTo>
                <a:cubicBezTo>
                  <a:pt x="536" y="419"/>
                  <a:pt x="513" y="428"/>
                  <a:pt x="502" y="444"/>
                </a:cubicBezTo>
                <a:cubicBezTo>
                  <a:pt x="490" y="460"/>
                  <a:pt x="469" y="479"/>
                  <a:pt x="469" y="479"/>
                </a:cubicBezTo>
                <a:cubicBezTo>
                  <a:pt x="469" y="479"/>
                  <a:pt x="514" y="385"/>
                  <a:pt x="528" y="366"/>
                </a:cubicBezTo>
                <a:cubicBezTo>
                  <a:pt x="541" y="348"/>
                  <a:pt x="546" y="314"/>
                  <a:pt x="558" y="304"/>
                </a:cubicBezTo>
                <a:cubicBezTo>
                  <a:pt x="552" y="279"/>
                  <a:pt x="534" y="216"/>
                  <a:pt x="524" y="181"/>
                </a:cubicBezTo>
                <a:cubicBezTo>
                  <a:pt x="483" y="203"/>
                  <a:pt x="418" y="248"/>
                  <a:pt x="406" y="272"/>
                </a:cubicBezTo>
                <a:cubicBezTo>
                  <a:pt x="394" y="295"/>
                  <a:pt x="382" y="373"/>
                  <a:pt x="379" y="397"/>
                </a:cubicBezTo>
                <a:cubicBezTo>
                  <a:pt x="345" y="416"/>
                  <a:pt x="272" y="552"/>
                  <a:pt x="263" y="581"/>
                </a:cubicBezTo>
                <a:cubicBezTo>
                  <a:pt x="254" y="609"/>
                  <a:pt x="219" y="652"/>
                  <a:pt x="214" y="697"/>
                </a:cubicBezTo>
                <a:cubicBezTo>
                  <a:pt x="208" y="743"/>
                  <a:pt x="151" y="831"/>
                  <a:pt x="133" y="878"/>
                </a:cubicBezTo>
                <a:cubicBezTo>
                  <a:pt x="115" y="924"/>
                  <a:pt x="87" y="1041"/>
                  <a:pt x="77" y="1078"/>
                </a:cubicBezTo>
                <a:cubicBezTo>
                  <a:pt x="67" y="1115"/>
                  <a:pt x="0" y="1293"/>
                  <a:pt x="0" y="1293"/>
                </a:cubicBezTo>
                <a:cubicBezTo>
                  <a:pt x="1477" y="1379"/>
                  <a:pt x="1477" y="1379"/>
                  <a:pt x="1477" y="1379"/>
                </a:cubicBezTo>
                <a:cubicBezTo>
                  <a:pt x="1477" y="1379"/>
                  <a:pt x="1493" y="1335"/>
                  <a:pt x="1495" y="1298"/>
                </a:cubicBezTo>
                <a:cubicBezTo>
                  <a:pt x="1497" y="1262"/>
                  <a:pt x="1510" y="1219"/>
                  <a:pt x="1509" y="1188"/>
                </a:cubicBezTo>
                <a:cubicBezTo>
                  <a:pt x="1508" y="1158"/>
                  <a:pt x="1500" y="1150"/>
                  <a:pt x="1503" y="1122"/>
                </a:cubicBezTo>
                <a:cubicBezTo>
                  <a:pt x="1507" y="1094"/>
                  <a:pt x="1539" y="1032"/>
                  <a:pt x="1542" y="1006"/>
                </a:cubicBezTo>
                <a:cubicBezTo>
                  <a:pt x="1544" y="980"/>
                  <a:pt x="1541" y="973"/>
                  <a:pt x="1542" y="953"/>
                </a:cubicBezTo>
                <a:cubicBezTo>
                  <a:pt x="1543" y="933"/>
                  <a:pt x="1554" y="910"/>
                  <a:pt x="1543" y="898"/>
                </a:cubicBezTo>
                <a:cubicBezTo>
                  <a:pt x="1531" y="886"/>
                  <a:pt x="1542" y="860"/>
                  <a:pt x="1537" y="841"/>
                </a:cubicBezTo>
                <a:cubicBezTo>
                  <a:pt x="1532" y="822"/>
                  <a:pt x="1527" y="782"/>
                  <a:pt x="1509" y="764"/>
                </a:cubicBezTo>
                <a:cubicBezTo>
                  <a:pt x="1491" y="745"/>
                  <a:pt x="1468" y="725"/>
                  <a:pt x="1472" y="716"/>
                </a:cubicBezTo>
                <a:cubicBezTo>
                  <a:pt x="1475" y="706"/>
                  <a:pt x="1474" y="692"/>
                  <a:pt x="1468" y="673"/>
                </a:cubicBezTo>
                <a:cubicBezTo>
                  <a:pt x="1461" y="653"/>
                  <a:pt x="1434" y="584"/>
                  <a:pt x="1427" y="574"/>
                </a:cubicBezTo>
                <a:cubicBezTo>
                  <a:pt x="1420" y="565"/>
                  <a:pt x="1405" y="559"/>
                  <a:pt x="1399" y="550"/>
                </a:cubicBezTo>
                <a:cubicBezTo>
                  <a:pt x="1394" y="541"/>
                  <a:pt x="1409" y="513"/>
                  <a:pt x="1405" y="495"/>
                </a:cubicBezTo>
                <a:cubicBezTo>
                  <a:pt x="1402" y="477"/>
                  <a:pt x="1391" y="468"/>
                  <a:pt x="1384" y="448"/>
                </a:cubicBezTo>
                <a:cubicBezTo>
                  <a:pt x="1369" y="411"/>
                  <a:pt x="1351" y="375"/>
                  <a:pt x="1352" y="359"/>
                </a:cubicBezTo>
                <a:cubicBezTo>
                  <a:pt x="1352" y="342"/>
                  <a:pt x="1319" y="311"/>
                  <a:pt x="1314" y="287"/>
                </a:cubicBezTo>
                <a:cubicBezTo>
                  <a:pt x="1309" y="262"/>
                  <a:pt x="1251" y="201"/>
                  <a:pt x="1245" y="181"/>
                </a:cubicBezTo>
                <a:cubicBezTo>
                  <a:pt x="1239" y="161"/>
                  <a:pt x="1233" y="161"/>
                  <a:pt x="1237" y="145"/>
                </a:cubicBezTo>
                <a:cubicBezTo>
                  <a:pt x="1241" y="130"/>
                  <a:pt x="1255" y="98"/>
                  <a:pt x="1241" y="81"/>
                </a:cubicBezTo>
                <a:cubicBezTo>
                  <a:pt x="1228" y="64"/>
                  <a:pt x="1197" y="59"/>
                  <a:pt x="1178" y="59"/>
                </a:cubicBezTo>
                <a:close/>
              </a:path>
            </a:pathLst>
          </a:custGeom>
          <a:solidFill>
            <a:schemeClr val="bg1">
              <a:lumMod val="90000"/>
              <a:lumOff val="10000"/>
            </a:schemeClr>
          </a:solidFill>
          <a:ln w="3175">
            <a:solidFill>
              <a:schemeClr val="bg1">
                <a:lumMod val="75000"/>
                <a:lumOff val="25000"/>
              </a:schemeClr>
            </a:solidFill>
          </a:ln>
        </p:spPr>
        <p:txBody>
          <a:bodyPr vert="horz" wrap="square" lIns="182880" tIns="91440" rIns="182880" bIns="91440" numCol="1" anchor="t" anchorCtr="0" compatLnSpc="1">
            <a:prstTxWarp prst="textNoShape">
              <a:avLst/>
            </a:prstTxWarp>
          </a:bodyPr>
          <a:lstStyle/>
          <a:p>
            <a:endParaRPr lang="en-US" sz="4800">
              <a:ln>
                <a:solidFill>
                  <a:schemeClr val="accent2"/>
                </a:solidFill>
              </a:ln>
              <a:latin typeface="Gotham Light"/>
              <a:cs typeface="Gotham Light"/>
            </a:endParaRPr>
          </a:p>
        </p:txBody>
      </p:sp>
      <p:sp>
        <p:nvSpPr>
          <p:cNvPr id="18" name="Rectangle 17"/>
          <p:cNvSpPr/>
          <p:nvPr/>
        </p:nvSpPr>
        <p:spPr>
          <a:xfrm>
            <a:off x="14335764" y="1273335"/>
            <a:ext cx="4114800" cy="1040541"/>
          </a:xfrm>
          <a:prstGeom prst="rect">
            <a:avLst/>
          </a:prstGeom>
        </p:spPr>
        <p:txBody>
          <a:bodyPr wrap="square">
            <a:spAutoFit/>
          </a:bodyPr>
          <a:lstStyle/>
          <a:p>
            <a:pPr>
              <a:lnSpc>
                <a:spcPct val="87000"/>
              </a:lnSpc>
            </a:pPr>
            <a:r>
              <a:rPr lang="en-US" sz="4800" dirty="0">
                <a:latin typeface="Poppins" panose="02000000000000000000" pitchFamily="2" charset="0"/>
                <a:cs typeface="Poppins" panose="02000000000000000000" pitchFamily="2" charset="0"/>
              </a:rPr>
              <a:t>63%</a:t>
            </a:r>
          </a:p>
          <a:p>
            <a:pPr>
              <a:lnSpc>
                <a:spcPct val="87000"/>
              </a:lnSpc>
            </a:pPr>
            <a:r>
              <a:rPr lang="en-US" sz="2100" dirty="0">
                <a:latin typeface="Poppins" panose="02000000000000000000" pitchFamily="2" charset="0"/>
                <a:cs typeface="Poppins" panose="02000000000000000000" pitchFamily="2" charset="0"/>
              </a:rPr>
              <a:t>Soft</a:t>
            </a:r>
            <a:r>
              <a:rPr lang="en-US" sz="2201" dirty="0">
                <a:latin typeface="Poppins" panose="02000000000000000000" pitchFamily="2" charset="0"/>
                <a:cs typeface="Poppins" panose="02000000000000000000" pitchFamily="2" charset="0"/>
              </a:rPr>
              <a:t> </a:t>
            </a:r>
            <a:r>
              <a:rPr lang="en-US" sz="2100" dirty="0">
                <a:latin typeface="Poppins" panose="02000000000000000000" pitchFamily="2" charset="0"/>
                <a:cs typeface="Poppins" panose="02000000000000000000" pitchFamily="2" charset="0"/>
              </a:rPr>
              <a:t>Skills*</a:t>
            </a:r>
          </a:p>
        </p:txBody>
      </p:sp>
      <p:sp>
        <p:nvSpPr>
          <p:cNvPr id="19" name="Rectangle 18"/>
          <p:cNvSpPr/>
          <p:nvPr/>
        </p:nvSpPr>
        <p:spPr>
          <a:xfrm>
            <a:off x="1474580" y="668809"/>
            <a:ext cx="4114800" cy="1026563"/>
          </a:xfrm>
          <a:prstGeom prst="rect">
            <a:avLst/>
          </a:prstGeom>
        </p:spPr>
        <p:txBody>
          <a:bodyPr wrap="square">
            <a:spAutoFit/>
          </a:bodyPr>
          <a:lstStyle/>
          <a:p>
            <a:pPr algn="r">
              <a:lnSpc>
                <a:spcPct val="87000"/>
              </a:lnSpc>
            </a:pPr>
            <a:r>
              <a:rPr lang="en-US" sz="4800" dirty="0">
                <a:latin typeface="Poppins" panose="02000000000000000000" pitchFamily="2" charset="0"/>
                <a:cs typeface="Poppins" panose="02000000000000000000" pitchFamily="2" charset="0"/>
              </a:rPr>
              <a:t>12%</a:t>
            </a:r>
          </a:p>
          <a:p>
            <a:pPr algn="r">
              <a:lnSpc>
                <a:spcPct val="87000"/>
              </a:lnSpc>
            </a:pPr>
            <a:r>
              <a:rPr lang="en-US" sz="2100" dirty="0">
                <a:latin typeface="Poppins" panose="02000000000000000000" pitchFamily="2" charset="0"/>
                <a:cs typeface="Poppins" panose="02000000000000000000" pitchFamily="2" charset="0"/>
              </a:rPr>
              <a:t>Mindsets</a:t>
            </a:r>
          </a:p>
        </p:txBody>
      </p:sp>
      <p:sp>
        <p:nvSpPr>
          <p:cNvPr id="20" name="Rectangle 19"/>
          <p:cNvSpPr/>
          <p:nvPr/>
        </p:nvSpPr>
        <p:spPr>
          <a:xfrm>
            <a:off x="-345440" y="3555778"/>
            <a:ext cx="4114800" cy="1026563"/>
          </a:xfrm>
          <a:prstGeom prst="rect">
            <a:avLst/>
          </a:prstGeom>
        </p:spPr>
        <p:txBody>
          <a:bodyPr wrap="square">
            <a:spAutoFit/>
          </a:bodyPr>
          <a:lstStyle/>
          <a:p>
            <a:pPr algn="r">
              <a:lnSpc>
                <a:spcPct val="87000"/>
              </a:lnSpc>
            </a:pPr>
            <a:r>
              <a:rPr lang="en-US" sz="4800" dirty="0">
                <a:latin typeface="Poppins" panose="02000000000000000000" pitchFamily="2" charset="0"/>
                <a:cs typeface="Poppins" panose="02000000000000000000" pitchFamily="2" charset="0"/>
              </a:rPr>
              <a:t>25%</a:t>
            </a:r>
          </a:p>
          <a:p>
            <a:pPr algn="r">
              <a:lnSpc>
                <a:spcPct val="87000"/>
              </a:lnSpc>
            </a:pPr>
            <a:r>
              <a:rPr lang="en-US" sz="2100" dirty="0">
                <a:latin typeface="Poppins" panose="02000000000000000000" pitchFamily="2" charset="0"/>
                <a:cs typeface="Poppins" panose="02000000000000000000" pitchFamily="2" charset="0"/>
              </a:rPr>
              <a:t>Technical Skills</a:t>
            </a:r>
          </a:p>
        </p:txBody>
      </p:sp>
      <p:sp>
        <p:nvSpPr>
          <p:cNvPr id="21" name="Freeform 20"/>
          <p:cNvSpPr/>
          <p:nvPr/>
        </p:nvSpPr>
        <p:spPr>
          <a:xfrm>
            <a:off x="6769147" y="1078639"/>
            <a:ext cx="2473805" cy="1537253"/>
          </a:xfrm>
          <a:custGeom>
            <a:avLst/>
            <a:gdLst>
              <a:gd name="connsiteX0" fmla="*/ 0 w 1744869"/>
              <a:gd name="connsiteY0" fmla="*/ 0 h 768626"/>
              <a:gd name="connsiteX1" fmla="*/ 1501913 w 1744869"/>
              <a:gd name="connsiteY1" fmla="*/ 0 h 768626"/>
              <a:gd name="connsiteX2" fmla="*/ 1744869 w 1744869"/>
              <a:gd name="connsiteY2" fmla="*/ 768626 h 768626"/>
            </a:gdLst>
            <a:ahLst/>
            <a:cxnLst>
              <a:cxn ang="0">
                <a:pos x="connsiteX0" y="connsiteY0"/>
              </a:cxn>
              <a:cxn ang="0">
                <a:pos x="connsiteX1" y="connsiteY1"/>
              </a:cxn>
              <a:cxn ang="0">
                <a:pos x="connsiteX2" y="connsiteY2"/>
              </a:cxn>
            </a:cxnLst>
            <a:rect l="l" t="t" r="r" b="b"/>
            <a:pathLst>
              <a:path w="1744869" h="768626">
                <a:moveTo>
                  <a:pt x="0" y="0"/>
                </a:moveTo>
                <a:lnTo>
                  <a:pt x="1501913" y="0"/>
                </a:lnTo>
                <a:lnTo>
                  <a:pt x="1744869" y="768626"/>
                </a:lnTo>
              </a:path>
            </a:pathLst>
          </a:custGeom>
          <a:noFill/>
          <a:ln>
            <a:solidFill>
              <a:schemeClr val="tx1"/>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latin typeface="Poppins" panose="02000000000000000000" pitchFamily="2" charset="0"/>
              <a:cs typeface="Poppins" panose="02000000000000000000" pitchFamily="2" charset="0"/>
            </a:endParaRPr>
          </a:p>
        </p:txBody>
      </p:sp>
      <p:sp>
        <p:nvSpPr>
          <p:cNvPr id="22" name="Freeform 21"/>
          <p:cNvSpPr/>
          <p:nvPr/>
        </p:nvSpPr>
        <p:spPr>
          <a:xfrm>
            <a:off x="11109301" y="1906215"/>
            <a:ext cx="2026373" cy="1345781"/>
          </a:xfrm>
          <a:custGeom>
            <a:avLst/>
            <a:gdLst>
              <a:gd name="connsiteX0" fmla="*/ 1197113 w 1197113"/>
              <a:gd name="connsiteY0" fmla="*/ 0 h 658191"/>
              <a:gd name="connsiteX1" fmla="*/ 454991 w 1197113"/>
              <a:gd name="connsiteY1" fmla="*/ 0 h 658191"/>
              <a:gd name="connsiteX2" fmla="*/ 0 w 1197113"/>
              <a:gd name="connsiteY2" fmla="*/ 658191 h 658191"/>
            </a:gdLst>
            <a:ahLst/>
            <a:cxnLst>
              <a:cxn ang="0">
                <a:pos x="connsiteX0" y="connsiteY0"/>
              </a:cxn>
              <a:cxn ang="0">
                <a:pos x="connsiteX1" y="connsiteY1"/>
              </a:cxn>
              <a:cxn ang="0">
                <a:pos x="connsiteX2" y="connsiteY2"/>
              </a:cxn>
            </a:cxnLst>
            <a:rect l="l" t="t" r="r" b="b"/>
            <a:pathLst>
              <a:path w="1197113" h="658191">
                <a:moveTo>
                  <a:pt x="1197113" y="0"/>
                </a:moveTo>
                <a:lnTo>
                  <a:pt x="454991" y="0"/>
                </a:lnTo>
                <a:lnTo>
                  <a:pt x="0" y="658191"/>
                </a:lnTo>
              </a:path>
            </a:pathLst>
          </a:custGeom>
          <a:noFill/>
          <a:ln>
            <a:solidFill>
              <a:schemeClr val="tx1"/>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latin typeface="Poppins" panose="02000000000000000000" pitchFamily="2" charset="0"/>
              <a:cs typeface="Poppins" panose="02000000000000000000" pitchFamily="2" charset="0"/>
            </a:endParaRPr>
          </a:p>
        </p:txBody>
      </p:sp>
      <p:sp>
        <p:nvSpPr>
          <p:cNvPr id="23" name="Freeform 22"/>
          <p:cNvSpPr/>
          <p:nvPr/>
        </p:nvSpPr>
        <p:spPr>
          <a:xfrm>
            <a:off x="5561387" y="3702570"/>
            <a:ext cx="2720784" cy="503582"/>
          </a:xfrm>
          <a:custGeom>
            <a:avLst/>
            <a:gdLst>
              <a:gd name="connsiteX0" fmla="*/ 0 w 1258957"/>
              <a:gd name="connsiteY0" fmla="*/ 251791 h 251791"/>
              <a:gd name="connsiteX1" fmla="*/ 516835 w 1258957"/>
              <a:gd name="connsiteY1" fmla="*/ 251791 h 251791"/>
              <a:gd name="connsiteX2" fmla="*/ 1258957 w 1258957"/>
              <a:gd name="connsiteY2" fmla="*/ 0 h 251791"/>
            </a:gdLst>
            <a:ahLst/>
            <a:cxnLst>
              <a:cxn ang="0">
                <a:pos x="connsiteX0" y="connsiteY0"/>
              </a:cxn>
              <a:cxn ang="0">
                <a:pos x="connsiteX1" y="connsiteY1"/>
              </a:cxn>
              <a:cxn ang="0">
                <a:pos x="connsiteX2" y="connsiteY2"/>
              </a:cxn>
            </a:cxnLst>
            <a:rect l="l" t="t" r="r" b="b"/>
            <a:pathLst>
              <a:path w="1258957" h="251791">
                <a:moveTo>
                  <a:pt x="0" y="251791"/>
                </a:moveTo>
                <a:lnTo>
                  <a:pt x="516835" y="251791"/>
                </a:lnTo>
                <a:lnTo>
                  <a:pt x="1258957" y="0"/>
                </a:lnTo>
              </a:path>
            </a:pathLst>
          </a:custGeom>
          <a:noFill/>
          <a:ln>
            <a:solidFill>
              <a:schemeClr val="tx1"/>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latin typeface="Poppins" panose="02000000000000000000" pitchFamily="2" charset="0"/>
              <a:cs typeface="Poppins" panose="02000000000000000000" pitchFamily="2" charset="0"/>
            </a:endParaRPr>
          </a:p>
        </p:txBody>
      </p:sp>
      <p:sp>
        <p:nvSpPr>
          <p:cNvPr id="32" name="Oval 12"/>
          <p:cNvSpPr>
            <a:spLocks noChangeArrowheads="1"/>
          </p:cNvSpPr>
          <p:nvPr/>
        </p:nvSpPr>
        <p:spPr bwMode="auto">
          <a:xfrm>
            <a:off x="13160738" y="1338470"/>
            <a:ext cx="1129643" cy="1129632"/>
          </a:xfrm>
          <a:prstGeom prst="ellipse">
            <a:avLst/>
          </a:prstGeom>
          <a:solidFill>
            <a:schemeClr val="accent1"/>
          </a:solidFill>
          <a:ln w="9525">
            <a:solidFill>
              <a:schemeClr val="accent1">
                <a:lumMod val="75000"/>
              </a:schemeClr>
            </a:solidFill>
            <a:round/>
            <a:headEnd/>
            <a:tailEnd/>
          </a:ln>
          <a:extLst/>
        </p:spPr>
        <p:txBody>
          <a:bodyPr vert="horz" wrap="square" lIns="182880" tIns="91440" rIns="182880" bIns="91440" numCol="1" anchor="t" anchorCtr="0" compatLnSpc="1">
            <a:prstTxWarp prst="textNoShape">
              <a:avLst/>
            </a:prstTxWarp>
          </a:bodyPr>
          <a:lstStyle/>
          <a:p>
            <a:endParaRPr lang="en-US" sz="4800">
              <a:latin typeface="Poppins" panose="02000000000000000000" pitchFamily="2" charset="0"/>
              <a:cs typeface="Poppins" panose="02000000000000000000" pitchFamily="2" charset="0"/>
            </a:endParaRPr>
          </a:p>
        </p:txBody>
      </p:sp>
      <p:sp>
        <p:nvSpPr>
          <p:cNvPr id="33" name="Oval 12"/>
          <p:cNvSpPr>
            <a:spLocks noChangeArrowheads="1"/>
          </p:cNvSpPr>
          <p:nvPr/>
        </p:nvSpPr>
        <p:spPr bwMode="auto">
          <a:xfrm>
            <a:off x="5614442" y="495071"/>
            <a:ext cx="1129643" cy="1129631"/>
          </a:xfrm>
          <a:prstGeom prst="ellipse">
            <a:avLst/>
          </a:prstGeom>
          <a:solidFill>
            <a:schemeClr val="accent4">
              <a:lumMod val="60000"/>
              <a:lumOff val="40000"/>
            </a:schemeClr>
          </a:solidFill>
          <a:ln>
            <a:solidFill>
              <a:schemeClr val="bg2">
                <a:lumMod val="75000"/>
              </a:schemeClr>
            </a:solidFill>
          </a:ln>
          <a:extLst/>
        </p:spPr>
        <p:txBody>
          <a:bodyPr vert="horz" wrap="square" lIns="182880" tIns="91440" rIns="182880" bIns="91440" numCol="1" anchor="t" anchorCtr="0" compatLnSpc="1">
            <a:prstTxWarp prst="textNoShape">
              <a:avLst/>
            </a:prstTxWarp>
          </a:bodyPr>
          <a:lstStyle/>
          <a:p>
            <a:endParaRPr lang="en-US" sz="4800" dirty="0">
              <a:latin typeface="Poppins" panose="02000000000000000000" pitchFamily="2" charset="0"/>
              <a:cs typeface="Poppins" panose="02000000000000000000" pitchFamily="2" charset="0"/>
            </a:endParaRPr>
          </a:p>
        </p:txBody>
      </p:sp>
      <p:sp>
        <p:nvSpPr>
          <p:cNvPr id="31" name="Oval 12"/>
          <p:cNvSpPr>
            <a:spLocks noChangeArrowheads="1"/>
          </p:cNvSpPr>
          <p:nvPr/>
        </p:nvSpPr>
        <p:spPr bwMode="auto">
          <a:xfrm>
            <a:off x="4410436" y="3641335"/>
            <a:ext cx="1129643" cy="1129632"/>
          </a:xfrm>
          <a:prstGeom prst="ellipse">
            <a:avLst/>
          </a:prstGeom>
          <a:solidFill>
            <a:schemeClr val="accent4"/>
          </a:solidFill>
          <a:ln w="9525">
            <a:solidFill>
              <a:schemeClr val="accent3">
                <a:lumMod val="75000"/>
              </a:schemeClr>
            </a:solidFill>
            <a:miter lim="800000"/>
            <a:headEnd/>
            <a:tailEnd/>
          </a:ln>
          <a:extLst/>
        </p:spPr>
        <p:txBody>
          <a:bodyPr vert="horz" wrap="square" lIns="182880" tIns="91440" rIns="182880" bIns="91440" numCol="1" anchor="t" anchorCtr="0" compatLnSpc="1">
            <a:prstTxWarp prst="textNoShape">
              <a:avLst/>
            </a:prstTxWarp>
          </a:bodyPr>
          <a:lstStyle/>
          <a:p>
            <a:endParaRPr lang="en-US" sz="4800">
              <a:latin typeface="Poppins" panose="02000000000000000000" pitchFamily="2" charset="0"/>
              <a:cs typeface="Poppins" panose="02000000000000000000" pitchFamily="2" charset="0"/>
            </a:endParaRPr>
          </a:p>
        </p:txBody>
      </p:sp>
      <p:sp>
        <p:nvSpPr>
          <p:cNvPr id="29" name="Freeform 7"/>
          <p:cNvSpPr>
            <a:spLocks noEditPoints="1"/>
          </p:cNvSpPr>
          <p:nvPr/>
        </p:nvSpPr>
        <p:spPr bwMode="auto">
          <a:xfrm>
            <a:off x="13373169" y="1560552"/>
            <a:ext cx="706041" cy="685469"/>
          </a:xfrm>
          <a:custGeom>
            <a:avLst/>
            <a:gdLst>
              <a:gd name="T0" fmla="*/ 492 w 640"/>
              <a:gd name="T1" fmla="*/ 256 h 621"/>
              <a:gd name="T2" fmla="*/ 421 w 640"/>
              <a:gd name="T3" fmla="*/ 285 h 621"/>
              <a:gd name="T4" fmla="*/ 334 w 640"/>
              <a:gd name="T5" fmla="*/ 147 h 621"/>
              <a:gd name="T6" fmla="*/ 327 w 640"/>
              <a:gd name="T7" fmla="*/ 0 h 621"/>
              <a:gd name="T8" fmla="*/ 320 w 640"/>
              <a:gd name="T9" fmla="*/ 147 h 621"/>
              <a:gd name="T10" fmla="*/ 234 w 640"/>
              <a:gd name="T11" fmla="*/ 286 h 621"/>
              <a:gd name="T12" fmla="*/ 147 w 640"/>
              <a:gd name="T13" fmla="*/ 256 h 621"/>
              <a:gd name="T14" fmla="*/ 0 w 640"/>
              <a:gd name="T15" fmla="*/ 256 h 621"/>
              <a:gd name="T16" fmla="*/ 143 w 640"/>
              <a:gd name="T17" fmla="*/ 281 h 621"/>
              <a:gd name="T18" fmla="*/ 229 w 640"/>
              <a:gd name="T19" fmla="*/ 316 h 621"/>
              <a:gd name="T20" fmla="*/ 206 w 640"/>
              <a:gd name="T21" fmla="*/ 483 h 621"/>
              <a:gd name="T22" fmla="*/ 97 w 640"/>
              <a:gd name="T23" fmla="*/ 548 h 621"/>
              <a:gd name="T24" fmla="*/ 245 w 640"/>
              <a:gd name="T25" fmla="*/ 548 h 621"/>
              <a:gd name="T26" fmla="*/ 278 w 640"/>
              <a:gd name="T27" fmla="*/ 401 h 621"/>
              <a:gd name="T28" fmla="*/ 372 w 640"/>
              <a:gd name="T29" fmla="*/ 404 h 621"/>
              <a:gd name="T30" fmla="*/ 394 w 640"/>
              <a:gd name="T31" fmla="*/ 548 h 621"/>
              <a:gd name="T32" fmla="*/ 542 w 640"/>
              <a:gd name="T33" fmla="*/ 548 h 621"/>
              <a:gd name="T34" fmla="*/ 436 w 640"/>
              <a:gd name="T35" fmla="*/ 481 h 621"/>
              <a:gd name="T36" fmla="*/ 426 w 640"/>
              <a:gd name="T37" fmla="*/ 316 h 621"/>
              <a:gd name="T38" fmla="*/ 496 w 640"/>
              <a:gd name="T39" fmla="*/ 281 h 621"/>
              <a:gd name="T40" fmla="*/ 640 w 640"/>
              <a:gd name="T41" fmla="*/ 256 h 621"/>
              <a:gd name="T42" fmla="*/ 73 w 640"/>
              <a:gd name="T43" fmla="*/ 316 h 621"/>
              <a:gd name="T44" fmla="*/ 73 w 640"/>
              <a:gd name="T45" fmla="*/ 196 h 621"/>
              <a:gd name="T46" fmla="*/ 73 w 640"/>
              <a:gd name="T47" fmla="*/ 316 h 621"/>
              <a:gd name="T48" fmla="*/ 171 w 640"/>
              <a:gd name="T49" fmla="*/ 607 h 621"/>
              <a:gd name="T50" fmla="*/ 171 w 640"/>
              <a:gd name="T51" fmla="*/ 488 h 621"/>
              <a:gd name="T52" fmla="*/ 528 w 640"/>
              <a:gd name="T53" fmla="*/ 548 h 621"/>
              <a:gd name="T54" fmla="*/ 408 w 640"/>
              <a:gd name="T55" fmla="*/ 548 h 621"/>
              <a:gd name="T56" fmla="*/ 528 w 640"/>
              <a:gd name="T57" fmla="*/ 548 h 621"/>
              <a:gd name="T58" fmla="*/ 327 w 640"/>
              <a:gd name="T59" fmla="*/ 14 h 621"/>
              <a:gd name="T60" fmla="*/ 327 w 640"/>
              <a:gd name="T61" fmla="*/ 134 h 621"/>
              <a:gd name="T62" fmla="*/ 327 w 640"/>
              <a:gd name="T63" fmla="*/ 400 h 621"/>
              <a:gd name="T64" fmla="*/ 327 w 640"/>
              <a:gd name="T65" fmla="*/ 232 h 621"/>
              <a:gd name="T66" fmla="*/ 327 w 640"/>
              <a:gd name="T67" fmla="*/ 400 h 621"/>
              <a:gd name="T68" fmla="*/ 508 w 640"/>
              <a:gd name="T69" fmla="*/ 271 h 621"/>
              <a:gd name="T70" fmla="*/ 508 w 640"/>
              <a:gd name="T71" fmla="*/ 271 h 621"/>
              <a:gd name="T72" fmla="*/ 566 w 640"/>
              <a:gd name="T73" fmla="*/ 196 h 621"/>
              <a:gd name="T74" fmla="*/ 566 w 640"/>
              <a:gd name="T75" fmla="*/ 31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0" h="621">
                <a:moveTo>
                  <a:pt x="566" y="182"/>
                </a:moveTo>
                <a:cubicBezTo>
                  <a:pt x="525" y="182"/>
                  <a:pt x="492" y="215"/>
                  <a:pt x="492" y="256"/>
                </a:cubicBezTo>
                <a:cubicBezTo>
                  <a:pt x="492" y="260"/>
                  <a:pt x="492" y="264"/>
                  <a:pt x="493" y="267"/>
                </a:cubicBezTo>
                <a:cubicBezTo>
                  <a:pt x="421" y="285"/>
                  <a:pt x="421" y="285"/>
                  <a:pt x="421" y="285"/>
                </a:cubicBezTo>
                <a:cubicBezTo>
                  <a:pt x="408" y="248"/>
                  <a:pt x="375" y="221"/>
                  <a:pt x="334" y="218"/>
                </a:cubicBezTo>
                <a:cubicBezTo>
                  <a:pt x="334" y="147"/>
                  <a:pt x="334" y="147"/>
                  <a:pt x="334" y="147"/>
                </a:cubicBezTo>
                <a:cubicBezTo>
                  <a:pt x="372" y="144"/>
                  <a:pt x="401" y="112"/>
                  <a:pt x="401" y="74"/>
                </a:cubicBezTo>
                <a:cubicBezTo>
                  <a:pt x="401" y="33"/>
                  <a:pt x="368" y="0"/>
                  <a:pt x="327" y="0"/>
                </a:cubicBezTo>
                <a:cubicBezTo>
                  <a:pt x="287" y="0"/>
                  <a:pt x="254" y="33"/>
                  <a:pt x="254" y="74"/>
                </a:cubicBezTo>
                <a:cubicBezTo>
                  <a:pt x="254" y="112"/>
                  <a:pt x="283" y="144"/>
                  <a:pt x="320" y="147"/>
                </a:cubicBezTo>
                <a:cubicBezTo>
                  <a:pt x="320" y="218"/>
                  <a:pt x="320" y="218"/>
                  <a:pt x="320" y="218"/>
                </a:cubicBezTo>
                <a:cubicBezTo>
                  <a:pt x="280" y="221"/>
                  <a:pt x="246" y="249"/>
                  <a:pt x="234" y="286"/>
                </a:cubicBezTo>
                <a:cubicBezTo>
                  <a:pt x="146" y="267"/>
                  <a:pt x="146" y="267"/>
                  <a:pt x="146" y="267"/>
                </a:cubicBezTo>
                <a:cubicBezTo>
                  <a:pt x="147" y="263"/>
                  <a:pt x="147" y="260"/>
                  <a:pt x="147" y="256"/>
                </a:cubicBezTo>
                <a:cubicBezTo>
                  <a:pt x="147" y="215"/>
                  <a:pt x="114" y="182"/>
                  <a:pt x="73" y="182"/>
                </a:cubicBezTo>
                <a:cubicBezTo>
                  <a:pt x="33" y="182"/>
                  <a:pt x="0" y="215"/>
                  <a:pt x="0" y="256"/>
                </a:cubicBezTo>
                <a:cubicBezTo>
                  <a:pt x="0" y="297"/>
                  <a:pt x="33" y="330"/>
                  <a:pt x="73" y="330"/>
                </a:cubicBezTo>
                <a:cubicBezTo>
                  <a:pt x="105" y="330"/>
                  <a:pt x="133" y="309"/>
                  <a:pt x="143" y="281"/>
                </a:cubicBezTo>
                <a:cubicBezTo>
                  <a:pt x="230" y="300"/>
                  <a:pt x="230" y="300"/>
                  <a:pt x="230" y="300"/>
                </a:cubicBezTo>
                <a:cubicBezTo>
                  <a:pt x="229" y="305"/>
                  <a:pt x="229" y="311"/>
                  <a:pt x="229" y="316"/>
                </a:cubicBezTo>
                <a:cubicBezTo>
                  <a:pt x="229" y="348"/>
                  <a:pt x="244" y="375"/>
                  <a:pt x="267" y="394"/>
                </a:cubicBezTo>
                <a:cubicBezTo>
                  <a:pt x="206" y="483"/>
                  <a:pt x="206" y="483"/>
                  <a:pt x="206" y="483"/>
                </a:cubicBezTo>
                <a:cubicBezTo>
                  <a:pt x="196" y="477"/>
                  <a:pt x="184" y="474"/>
                  <a:pt x="171" y="474"/>
                </a:cubicBezTo>
                <a:cubicBezTo>
                  <a:pt x="130" y="474"/>
                  <a:pt x="97" y="507"/>
                  <a:pt x="97" y="548"/>
                </a:cubicBezTo>
                <a:cubicBezTo>
                  <a:pt x="97" y="588"/>
                  <a:pt x="130" y="621"/>
                  <a:pt x="171" y="621"/>
                </a:cubicBezTo>
                <a:cubicBezTo>
                  <a:pt x="212" y="621"/>
                  <a:pt x="245" y="588"/>
                  <a:pt x="245" y="548"/>
                </a:cubicBezTo>
                <a:cubicBezTo>
                  <a:pt x="245" y="525"/>
                  <a:pt x="234" y="504"/>
                  <a:pt x="218" y="491"/>
                </a:cubicBezTo>
                <a:cubicBezTo>
                  <a:pt x="278" y="401"/>
                  <a:pt x="278" y="401"/>
                  <a:pt x="278" y="401"/>
                </a:cubicBezTo>
                <a:cubicBezTo>
                  <a:pt x="293" y="410"/>
                  <a:pt x="309" y="414"/>
                  <a:pt x="327" y="414"/>
                </a:cubicBezTo>
                <a:cubicBezTo>
                  <a:pt x="343" y="414"/>
                  <a:pt x="359" y="411"/>
                  <a:pt x="372" y="404"/>
                </a:cubicBezTo>
                <a:cubicBezTo>
                  <a:pt x="424" y="489"/>
                  <a:pt x="424" y="489"/>
                  <a:pt x="424" y="489"/>
                </a:cubicBezTo>
                <a:cubicBezTo>
                  <a:pt x="406" y="502"/>
                  <a:pt x="394" y="523"/>
                  <a:pt x="394" y="548"/>
                </a:cubicBezTo>
                <a:cubicBezTo>
                  <a:pt x="394" y="588"/>
                  <a:pt x="427" y="621"/>
                  <a:pt x="468" y="621"/>
                </a:cubicBezTo>
                <a:cubicBezTo>
                  <a:pt x="509" y="621"/>
                  <a:pt x="542" y="588"/>
                  <a:pt x="542" y="548"/>
                </a:cubicBezTo>
                <a:cubicBezTo>
                  <a:pt x="542" y="507"/>
                  <a:pt x="509" y="474"/>
                  <a:pt x="468" y="474"/>
                </a:cubicBezTo>
                <a:cubicBezTo>
                  <a:pt x="456" y="474"/>
                  <a:pt x="446" y="477"/>
                  <a:pt x="436" y="481"/>
                </a:cubicBezTo>
                <a:cubicBezTo>
                  <a:pt x="384" y="396"/>
                  <a:pt x="384" y="396"/>
                  <a:pt x="384" y="396"/>
                </a:cubicBezTo>
                <a:cubicBezTo>
                  <a:pt x="409" y="378"/>
                  <a:pt x="426" y="349"/>
                  <a:pt x="426" y="316"/>
                </a:cubicBezTo>
                <a:cubicBezTo>
                  <a:pt x="426" y="310"/>
                  <a:pt x="425" y="305"/>
                  <a:pt x="424" y="299"/>
                </a:cubicBezTo>
                <a:cubicBezTo>
                  <a:pt x="496" y="281"/>
                  <a:pt x="496" y="281"/>
                  <a:pt x="496" y="281"/>
                </a:cubicBezTo>
                <a:cubicBezTo>
                  <a:pt x="507" y="309"/>
                  <a:pt x="534" y="330"/>
                  <a:pt x="566" y="330"/>
                </a:cubicBezTo>
                <a:cubicBezTo>
                  <a:pt x="606" y="330"/>
                  <a:pt x="640" y="297"/>
                  <a:pt x="640" y="256"/>
                </a:cubicBezTo>
                <a:cubicBezTo>
                  <a:pt x="640" y="215"/>
                  <a:pt x="606" y="182"/>
                  <a:pt x="566" y="182"/>
                </a:cubicBezTo>
                <a:close/>
                <a:moveTo>
                  <a:pt x="73" y="316"/>
                </a:moveTo>
                <a:cubicBezTo>
                  <a:pt x="40" y="316"/>
                  <a:pt x="14" y="289"/>
                  <a:pt x="14" y="256"/>
                </a:cubicBezTo>
                <a:cubicBezTo>
                  <a:pt x="14" y="223"/>
                  <a:pt x="40" y="196"/>
                  <a:pt x="73" y="196"/>
                </a:cubicBezTo>
                <a:cubicBezTo>
                  <a:pt x="106" y="196"/>
                  <a:pt x="133" y="223"/>
                  <a:pt x="133" y="256"/>
                </a:cubicBezTo>
                <a:cubicBezTo>
                  <a:pt x="133" y="289"/>
                  <a:pt x="106" y="316"/>
                  <a:pt x="73" y="316"/>
                </a:cubicBezTo>
                <a:close/>
                <a:moveTo>
                  <a:pt x="231" y="548"/>
                </a:moveTo>
                <a:cubicBezTo>
                  <a:pt x="231" y="581"/>
                  <a:pt x="204" y="607"/>
                  <a:pt x="171" y="607"/>
                </a:cubicBezTo>
                <a:cubicBezTo>
                  <a:pt x="138" y="607"/>
                  <a:pt x="111" y="581"/>
                  <a:pt x="111" y="548"/>
                </a:cubicBezTo>
                <a:cubicBezTo>
                  <a:pt x="111" y="515"/>
                  <a:pt x="138" y="488"/>
                  <a:pt x="171" y="488"/>
                </a:cubicBezTo>
                <a:cubicBezTo>
                  <a:pt x="204" y="488"/>
                  <a:pt x="231" y="515"/>
                  <a:pt x="231" y="548"/>
                </a:cubicBezTo>
                <a:close/>
                <a:moveTo>
                  <a:pt x="528" y="548"/>
                </a:moveTo>
                <a:cubicBezTo>
                  <a:pt x="528" y="581"/>
                  <a:pt x="501" y="607"/>
                  <a:pt x="468" y="607"/>
                </a:cubicBezTo>
                <a:cubicBezTo>
                  <a:pt x="435" y="607"/>
                  <a:pt x="408" y="581"/>
                  <a:pt x="408" y="548"/>
                </a:cubicBezTo>
                <a:cubicBezTo>
                  <a:pt x="408" y="515"/>
                  <a:pt x="435" y="488"/>
                  <a:pt x="468" y="488"/>
                </a:cubicBezTo>
                <a:cubicBezTo>
                  <a:pt x="501" y="488"/>
                  <a:pt x="528" y="515"/>
                  <a:pt x="528" y="548"/>
                </a:cubicBezTo>
                <a:close/>
                <a:moveTo>
                  <a:pt x="268" y="74"/>
                </a:moveTo>
                <a:cubicBezTo>
                  <a:pt x="268" y="41"/>
                  <a:pt x="294" y="14"/>
                  <a:pt x="327" y="14"/>
                </a:cubicBezTo>
                <a:cubicBezTo>
                  <a:pt x="360" y="14"/>
                  <a:pt x="387" y="41"/>
                  <a:pt x="387" y="74"/>
                </a:cubicBezTo>
                <a:cubicBezTo>
                  <a:pt x="387" y="107"/>
                  <a:pt x="360" y="134"/>
                  <a:pt x="327" y="134"/>
                </a:cubicBezTo>
                <a:cubicBezTo>
                  <a:pt x="294" y="134"/>
                  <a:pt x="268" y="107"/>
                  <a:pt x="268" y="74"/>
                </a:cubicBezTo>
                <a:close/>
                <a:moveTo>
                  <a:pt x="327" y="400"/>
                </a:moveTo>
                <a:cubicBezTo>
                  <a:pt x="281" y="400"/>
                  <a:pt x="243" y="363"/>
                  <a:pt x="243" y="316"/>
                </a:cubicBezTo>
                <a:cubicBezTo>
                  <a:pt x="243" y="270"/>
                  <a:pt x="281" y="232"/>
                  <a:pt x="327" y="232"/>
                </a:cubicBezTo>
                <a:cubicBezTo>
                  <a:pt x="374" y="232"/>
                  <a:pt x="412" y="270"/>
                  <a:pt x="412" y="316"/>
                </a:cubicBezTo>
                <a:cubicBezTo>
                  <a:pt x="412" y="363"/>
                  <a:pt x="374" y="400"/>
                  <a:pt x="327" y="400"/>
                </a:cubicBezTo>
                <a:close/>
                <a:moveTo>
                  <a:pt x="566" y="316"/>
                </a:moveTo>
                <a:cubicBezTo>
                  <a:pt x="538" y="316"/>
                  <a:pt x="514" y="297"/>
                  <a:pt x="508" y="271"/>
                </a:cubicBezTo>
                <a:cubicBezTo>
                  <a:pt x="508" y="271"/>
                  <a:pt x="508" y="271"/>
                  <a:pt x="508" y="271"/>
                </a:cubicBezTo>
                <a:cubicBezTo>
                  <a:pt x="508" y="271"/>
                  <a:pt x="508" y="271"/>
                  <a:pt x="508" y="271"/>
                </a:cubicBezTo>
                <a:cubicBezTo>
                  <a:pt x="507" y="266"/>
                  <a:pt x="506" y="261"/>
                  <a:pt x="506" y="256"/>
                </a:cubicBezTo>
                <a:cubicBezTo>
                  <a:pt x="506" y="223"/>
                  <a:pt x="533" y="196"/>
                  <a:pt x="566" y="196"/>
                </a:cubicBezTo>
                <a:cubicBezTo>
                  <a:pt x="599" y="196"/>
                  <a:pt x="626" y="223"/>
                  <a:pt x="626" y="256"/>
                </a:cubicBezTo>
                <a:cubicBezTo>
                  <a:pt x="626" y="289"/>
                  <a:pt x="599" y="316"/>
                  <a:pt x="566" y="316"/>
                </a:cubicBezTo>
                <a:close/>
              </a:path>
            </a:pathLst>
          </a:custGeom>
          <a:solidFill>
            <a:schemeClr val="bg1"/>
          </a:solidFill>
          <a:ln>
            <a:solidFill>
              <a:schemeClr val="bg1"/>
            </a:solidFill>
          </a:ln>
        </p:spPr>
        <p:txBody>
          <a:bodyPr vert="horz" wrap="square" lIns="182880" tIns="91440" rIns="182880" bIns="91440" numCol="1" anchor="t" anchorCtr="0" compatLnSpc="1">
            <a:prstTxWarp prst="textNoShape">
              <a:avLst/>
            </a:prstTxWarp>
          </a:bodyPr>
          <a:lstStyle/>
          <a:p>
            <a:endParaRPr lang="en-US" sz="4800">
              <a:latin typeface="Poppins" panose="02000000000000000000" pitchFamily="2" charset="0"/>
              <a:cs typeface="Poppins" panose="02000000000000000000" pitchFamily="2" charset="0"/>
            </a:endParaRPr>
          </a:p>
        </p:txBody>
      </p:sp>
      <p:sp>
        <p:nvSpPr>
          <p:cNvPr id="27" name="Freeform 5"/>
          <p:cNvSpPr>
            <a:spLocks noEditPoints="1"/>
          </p:cNvSpPr>
          <p:nvPr/>
        </p:nvSpPr>
        <p:spPr bwMode="auto">
          <a:xfrm>
            <a:off x="5877401" y="803283"/>
            <a:ext cx="592917" cy="550712"/>
          </a:xfrm>
          <a:custGeom>
            <a:avLst/>
            <a:gdLst>
              <a:gd name="T0" fmla="*/ 314 w 628"/>
              <a:gd name="T1" fmla="*/ 583 h 583"/>
              <a:gd name="T2" fmla="*/ 0 w 628"/>
              <a:gd name="T3" fmla="*/ 194 h 583"/>
              <a:gd name="T4" fmla="*/ 160 w 628"/>
              <a:gd name="T5" fmla="*/ 0 h 583"/>
              <a:gd name="T6" fmla="*/ 314 w 628"/>
              <a:gd name="T7" fmla="*/ 84 h 583"/>
              <a:gd name="T8" fmla="*/ 467 w 628"/>
              <a:gd name="T9" fmla="*/ 0 h 583"/>
              <a:gd name="T10" fmla="*/ 628 w 628"/>
              <a:gd name="T11" fmla="*/ 194 h 583"/>
              <a:gd name="T12" fmla="*/ 314 w 628"/>
              <a:gd name="T13" fmla="*/ 583 h 583"/>
              <a:gd name="T14" fmla="*/ 160 w 628"/>
              <a:gd name="T15" fmla="*/ 14 h 583"/>
              <a:gd name="T16" fmla="*/ 14 w 628"/>
              <a:gd name="T17" fmla="*/ 194 h 583"/>
              <a:gd name="T18" fmla="*/ 140 w 628"/>
              <a:gd name="T19" fmla="*/ 458 h 583"/>
              <a:gd name="T20" fmla="*/ 314 w 628"/>
              <a:gd name="T21" fmla="*/ 569 h 583"/>
              <a:gd name="T22" fmla="*/ 488 w 628"/>
              <a:gd name="T23" fmla="*/ 458 h 583"/>
              <a:gd name="T24" fmla="*/ 614 w 628"/>
              <a:gd name="T25" fmla="*/ 194 h 583"/>
              <a:gd name="T26" fmla="*/ 467 w 628"/>
              <a:gd name="T27" fmla="*/ 14 h 583"/>
              <a:gd name="T28" fmla="*/ 321 w 628"/>
              <a:gd name="T29" fmla="*/ 116 h 583"/>
              <a:gd name="T30" fmla="*/ 314 w 628"/>
              <a:gd name="T31" fmla="*/ 123 h 583"/>
              <a:gd name="T32" fmla="*/ 307 w 628"/>
              <a:gd name="T33" fmla="*/ 116 h 583"/>
              <a:gd name="T34" fmla="*/ 160 w 628"/>
              <a:gd name="T35" fmla="*/ 14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583">
                <a:moveTo>
                  <a:pt x="314" y="583"/>
                </a:moveTo>
                <a:cubicBezTo>
                  <a:pt x="239" y="583"/>
                  <a:pt x="0" y="403"/>
                  <a:pt x="0" y="194"/>
                </a:cubicBezTo>
                <a:cubicBezTo>
                  <a:pt x="0" y="102"/>
                  <a:pt x="68" y="0"/>
                  <a:pt x="160" y="0"/>
                </a:cubicBezTo>
                <a:cubicBezTo>
                  <a:pt x="230" y="0"/>
                  <a:pt x="294" y="37"/>
                  <a:pt x="314" y="84"/>
                </a:cubicBezTo>
                <a:cubicBezTo>
                  <a:pt x="335" y="37"/>
                  <a:pt x="398" y="0"/>
                  <a:pt x="467" y="0"/>
                </a:cubicBezTo>
                <a:cubicBezTo>
                  <a:pt x="559" y="0"/>
                  <a:pt x="628" y="102"/>
                  <a:pt x="628" y="194"/>
                </a:cubicBezTo>
                <a:cubicBezTo>
                  <a:pt x="628" y="403"/>
                  <a:pt x="388" y="583"/>
                  <a:pt x="314" y="583"/>
                </a:cubicBezTo>
                <a:close/>
                <a:moveTo>
                  <a:pt x="160" y="14"/>
                </a:moveTo>
                <a:cubicBezTo>
                  <a:pt x="91" y="14"/>
                  <a:pt x="14" y="91"/>
                  <a:pt x="14" y="194"/>
                </a:cubicBezTo>
                <a:cubicBezTo>
                  <a:pt x="14" y="312"/>
                  <a:pt x="93" y="410"/>
                  <a:pt x="140" y="458"/>
                </a:cubicBezTo>
                <a:cubicBezTo>
                  <a:pt x="207" y="526"/>
                  <a:pt x="282" y="569"/>
                  <a:pt x="314" y="569"/>
                </a:cubicBezTo>
                <a:cubicBezTo>
                  <a:pt x="345" y="569"/>
                  <a:pt x="421" y="526"/>
                  <a:pt x="488" y="458"/>
                </a:cubicBezTo>
                <a:cubicBezTo>
                  <a:pt x="535" y="410"/>
                  <a:pt x="614" y="312"/>
                  <a:pt x="614" y="194"/>
                </a:cubicBezTo>
                <a:cubicBezTo>
                  <a:pt x="614" y="91"/>
                  <a:pt x="536" y="14"/>
                  <a:pt x="467" y="14"/>
                </a:cubicBezTo>
                <a:cubicBezTo>
                  <a:pt x="383" y="14"/>
                  <a:pt x="321" y="68"/>
                  <a:pt x="321" y="116"/>
                </a:cubicBezTo>
                <a:cubicBezTo>
                  <a:pt x="321" y="120"/>
                  <a:pt x="318" y="123"/>
                  <a:pt x="314" y="123"/>
                </a:cubicBezTo>
                <a:cubicBezTo>
                  <a:pt x="310" y="123"/>
                  <a:pt x="307" y="120"/>
                  <a:pt x="307" y="116"/>
                </a:cubicBezTo>
                <a:cubicBezTo>
                  <a:pt x="307" y="58"/>
                  <a:pt x="229" y="14"/>
                  <a:pt x="160" y="14"/>
                </a:cubicBezTo>
                <a:close/>
              </a:path>
            </a:pathLst>
          </a:custGeom>
          <a:solidFill>
            <a:schemeClr val="bg1"/>
          </a:solidFill>
          <a:ln>
            <a:solidFill>
              <a:schemeClr val="bg1"/>
            </a:solidFill>
          </a:ln>
        </p:spPr>
        <p:txBody>
          <a:bodyPr vert="horz" wrap="square" lIns="182880" tIns="91440" rIns="182880" bIns="91440" numCol="1" anchor="t" anchorCtr="0" compatLnSpc="1">
            <a:prstTxWarp prst="textNoShape">
              <a:avLst/>
            </a:prstTxWarp>
          </a:bodyPr>
          <a:lstStyle/>
          <a:p>
            <a:endParaRPr lang="en-US" sz="4800">
              <a:latin typeface="Poppins" panose="02000000000000000000" pitchFamily="2" charset="0"/>
              <a:cs typeface="Poppins" panose="02000000000000000000" pitchFamily="2" charset="0"/>
            </a:endParaRPr>
          </a:p>
        </p:txBody>
      </p:sp>
      <p:sp>
        <p:nvSpPr>
          <p:cNvPr id="25" name="Freeform 123"/>
          <p:cNvSpPr>
            <a:spLocks noEditPoints="1"/>
          </p:cNvSpPr>
          <p:nvPr/>
        </p:nvSpPr>
        <p:spPr bwMode="auto">
          <a:xfrm>
            <a:off x="4601856" y="3856684"/>
            <a:ext cx="696879" cy="698934"/>
          </a:xfrm>
          <a:custGeom>
            <a:avLst/>
            <a:gdLst>
              <a:gd name="T0" fmla="*/ 529 w 676"/>
              <a:gd name="T1" fmla="*/ 279 h 678"/>
              <a:gd name="T2" fmla="*/ 431 w 676"/>
              <a:gd name="T3" fmla="*/ 293 h 678"/>
              <a:gd name="T4" fmla="*/ 409 w 676"/>
              <a:gd name="T5" fmla="*/ 210 h 678"/>
              <a:gd name="T6" fmla="*/ 367 w 676"/>
              <a:gd name="T7" fmla="*/ 125 h 678"/>
              <a:gd name="T8" fmla="*/ 401 w 676"/>
              <a:gd name="T9" fmla="*/ 58 h 678"/>
              <a:gd name="T10" fmla="*/ 504 w 676"/>
              <a:gd name="T11" fmla="*/ 6 h 678"/>
              <a:gd name="T12" fmla="*/ 579 w 676"/>
              <a:gd name="T13" fmla="*/ 18 h 678"/>
              <a:gd name="T14" fmla="*/ 659 w 676"/>
              <a:gd name="T15" fmla="*/ 100 h 678"/>
              <a:gd name="T16" fmla="*/ 676 w 676"/>
              <a:gd name="T17" fmla="*/ 169 h 678"/>
              <a:gd name="T18" fmla="*/ 605 w 676"/>
              <a:gd name="T19" fmla="*/ 241 h 678"/>
              <a:gd name="T20" fmla="*/ 558 w 676"/>
              <a:gd name="T21" fmla="*/ 314 h 678"/>
              <a:gd name="T22" fmla="*/ 539 w 676"/>
              <a:gd name="T23" fmla="*/ 267 h 678"/>
              <a:gd name="T24" fmla="*/ 590 w 676"/>
              <a:gd name="T25" fmla="*/ 242 h 678"/>
              <a:gd name="T26" fmla="*/ 626 w 676"/>
              <a:gd name="T27" fmla="*/ 172 h 678"/>
              <a:gd name="T28" fmla="*/ 655 w 676"/>
              <a:gd name="T29" fmla="*/ 114 h 678"/>
              <a:gd name="T30" fmla="*/ 566 w 676"/>
              <a:gd name="T31" fmla="*/ 67 h 678"/>
              <a:gd name="T32" fmla="*/ 517 w 676"/>
              <a:gd name="T33" fmla="*/ 15 h 678"/>
              <a:gd name="T34" fmla="*/ 500 w 676"/>
              <a:gd name="T35" fmla="*/ 56 h 678"/>
              <a:gd name="T36" fmla="*/ 401 w 676"/>
              <a:gd name="T37" fmla="*/ 73 h 678"/>
              <a:gd name="T38" fmla="*/ 413 w 676"/>
              <a:gd name="T39" fmla="*/ 144 h 678"/>
              <a:gd name="T40" fmla="*/ 422 w 676"/>
              <a:gd name="T41" fmla="*/ 215 h 678"/>
              <a:gd name="T42" fmla="*/ 463 w 676"/>
              <a:gd name="T43" fmla="*/ 255 h 678"/>
              <a:gd name="T44" fmla="*/ 532 w 676"/>
              <a:gd name="T45" fmla="*/ 264 h 678"/>
              <a:gd name="T46" fmla="*/ 478 w 676"/>
              <a:gd name="T47" fmla="*/ 160 h 678"/>
              <a:gd name="T48" fmla="*/ 517 w 676"/>
              <a:gd name="T49" fmla="*/ 199 h 678"/>
              <a:gd name="T50" fmla="*/ 517 w 676"/>
              <a:gd name="T51" fmla="*/ 185 h 678"/>
              <a:gd name="T52" fmla="*/ 258 w 676"/>
              <a:gd name="T53" fmla="*/ 678 h 678"/>
              <a:gd name="T54" fmla="*/ 233 w 676"/>
              <a:gd name="T55" fmla="*/ 615 h 678"/>
              <a:gd name="T56" fmla="*/ 105 w 676"/>
              <a:gd name="T57" fmla="*/ 628 h 678"/>
              <a:gd name="T58" fmla="*/ 90 w 676"/>
              <a:gd name="T59" fmla="*/ 522 h 678"/>
              <a:gd name="T60" fmla="*/ 0 w 676"/>
              <a:gd name="T61" fmla="*/ 424 h 678"/>
              <a:gd name="T62" fmla="*/ 14 w 676"/>
              <a:gd name="T63" fmla="*/ 350 h 678"/>
              <a:gd name="T64" fmla="*/ 91 w 676"/>
              <a:gd name="T65" fmla="*/ 229 h 678"/>
              <a:gd name="T66" fmla="*/ 159 w 676"/>
              <a:gd name="T67" fmla="*/ 185 h 678"/>
              <a:gd name="T68" fmla="*/ 276 w 676"/>
              <a:gd name="T69" fmla="*/ 222 h 678"/>
              <a:gd name="T70" fmla="*/ 378 w 676"/>
              <a:gd name="T71" fmla="*/ 190 h 678"/>
              <a:gd name="T72" fmla="*/ 423 w 676"/>
              <a:gd name="T73" fmla="*/ 310 h 678"/>
              <a:gd name="T74" fmla="*/ 513 w 676"/>
              <a:gd name="T75" fmla="*/ 370 h 678"/>
              <a:gd name="T76" fmla="*/ 456 w 676"/>
              <a:gd name="T77" fmla="*/ 419 h 678"/>
              <a:gd name="T78" fmla="*/ 494 w 676"/>
              <a:gd name="T79" fmla="*/ 527 h 678"/>
              <a:gd name="T80" fmla="*/ 393 w 676"/>
              <a:gd name="T81" fmla="*/ 564 h 678"/>
              <a:gd name="T82" fmla="*/ 325 w 676"/>
              <a:gd name="T83" fmla="*/ 669 h 678"/>
              <a:gd name="T84" fmla="*/ 165 w 676"/>
              <a:gd name="T85" fmla="*/ 577 h 678"/>
              <a:gd name="T86" fmla="*/ 261 w 676"/>
              <a:gd name="T87" fmla="*/ 664 h 678"/>
              <a:gd name="T88" fmla="*/ 323 w 676"/>
              <a:gd name="T89" fmla="*/ 591 h 678"/>
              <a:gd name="T90" fmla="*/ 449 w 676"/>
              <a:gd name="T91" fmla="*/ 573 h 678"/>
              <a:gd name="T92" fmla="*/ 432 w 676"/>
              <a:gd name="T93" fmla="*/ 479 h 678"/>
              <a:gd name="T94" fmla="*/ 445 w 676"/>
              <a:gd name="T95" fmla="*/ 396 h 678"/>
              <a:gd name="T96" fmla="*/ 421 w 676"/>
              <a:gd name="T97" fmla="*/ 325 h 678"/>
              <a:gd name="T98" fmla="*/ 356 w 676"/>
              <a:gd name="T99" fmla="*/ 258 h 678"/>
              <a:gd name="T100" fmla="*/ 286 w 676"/>
              <a:gd name="T101" fmla="*/ 233 h 678"/>
              <a:gd name="T102" fmla="*/ 199 w 676"/>
              <a:gd name="T103" fmla="*/ 245 h 678"/>
              <a:gd name="T104" fmla="*/ 106 w 676"/>
              <a:gd name="T105" fmla="*/ 228 h 678"/>
              <a:gd name="T106" fmla="*/ 85 w 676"/>
              <a:gd name="T107" fmla="*/ 357 h 678"/>
              <a:gd name="T108" fmla="*/ 14 w 676"/>
              <a:gd name="T109" fmla="*/ 419 h 678"/>
              <a:gd name="T110" fmla="*/ 104 w 676"/>
              <a:gd name="T111" fmla="*/ 519 h 678"/>
              <a:gd name="T112" fmla="*/ 109 w 676"/>
              <a:gd name="T113" fmla="*/ 613 h 678"/>
              <a:gd name="T114" fmla="*/ 258 w 676"/>
              <a:gd name="T115" fmla="*/ 484 h 678"/>
              <a:gd name="T116" fmla="*/ 323 w 676"/>
              <a:gd name="T117" fmla="*/ 419 h 678"/>
              <a:gd name="T118" fmla="*/ 207 w 676"/>
              <a:gd name="T119" fmla="*/ 419 h 678"/>
              <a:gd name="T120" fmla="*/ 258 w 676"/>
              <a:gd name="T121" fmla="*/ 36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678">
                <a:moveTo>
                  <a:pt x="556" y="314"/>
                </a:moveTo>
                <a:cubicBezTo>
                  <a:pt x="554" y="314"/>
                  <a:pt x="551" y="313"/>
                  <a:pt x="550" y="311"/>
                </a:cubicBezTo>
                <a:cubicBezTo>
                  <a:pt x="529" y="279"/>
                  <a:pt x="529" y="279"/>
                  <a:pt x="529" y="279"/>
                </a:cubicBezTo>
                <a:cubicBezTo>
                  <a:pt x="508" y="281"/>
                  <a:pt x="488" y="277"/>
                  <a:pt x="468" y="269"/>
                </a:cubicBezTo>
                <a:cubicBezTo>
                  <a:pt x="439" y="293"/>
                  <a:pt x="439" y="293"/>
                  <a:pt x="439" y="293"/>
                </a:cubicBezTo>
                <a:cubicBezTo>
                  <a:pt x="437" y="295"/>
                  <a:pt x="433" y="295"/>
                  <a:pt x="431" y="293"/>
                </a:cubicBezTo>
                <a:cubicBezTo>
                  <a:pt x="412" y="281"/>
                  <a:pt x="397" y="266"/>
                  <a:pt x="385" y="248"/>
                </a:cubicBezTo>
                <a:cubicBezTo>
                  <a:pt x="383" y="245"/>
                  <a:pt x="383" y="242"/>
                  <a:pt x="385" y="239"/>
                </a:cubicBezTo>
                <a:cubicBezTo>
                  <a:pt x="409" y="210"/>
                  <a:pt x="409" y="210"/>
                  <a:pt x="409" y="210"/>
                </a:cubicBezTo>
                <a:cubicBezTo>
                  <a:pt x="401" y="194"/>
                  <a:pt x="398" y="177"/>
                  <a:pt x="398" y="160"/>
                </a:cubicBezTo>
                <a:cubicBezTo>
                  <a:pt x="398" y="155"/>
                  <a:pt x="398" y="151"/>
                  <a:pt x="398" y="146"/>
                </a:cubicBezTo>
                <a:cubicBezTo>
                  <a:pt x="367" y="125"/>
                  <a:pt x="367" y="125"/>
                  <a:pt x="367" y="125"/>
                </a:cubicBezTo>
                <a:cubicBezTo>
                  <a:pt x="364" y="124"/>
                  <a:pt x="363" y="120"/>
                  <a:pt x="364" y="117"/>
                </a:cubicBezTo>
                <a:cubicBezTo>
                  <a:pt x="370" y="96"/>
                  <a:pt x="380" y="77"/>
                  <a:pt x="393" y="60"/>
                </a:cubicBezTo>
                <a:cubicBezTo>
                  <a:pt x="395" y="57"/>
                  <a:pt x="399" y="57"/>
                  <a:pt x="401" y="58"/>
                </a:cubicBezTo>
                <a:cubicBezTo>
                  <a:pt x="437" y="71"/>
                  <a:pt x="437" y="71"/>
                  <a:pt x="437" y="71"/>
                </a:cubicBezTo>
                <a:cubicBezTo>
                  <a:pt x="453" y="57"/>
                  <a:pt x="472" y="47"/>
                  <a:pt x="494" y="43"/>
                </a:cubicBezTo>
                <a:cubicBezTo>
                  <a:pt x="504" y="6"/>
                  <a:pt x="504" y="6"/>
                  <a:pt x="504" y="6"/>
                </a:cubicBezTo>
                <a:cubicBezTo>
                  <a:pt x="505" y="3"/>
                  <a:pt x="507" y="1"/>
                  <a:pt x="510" y="1"/>
                </a:cubicBezTo>
                <a:cubicBezTo>
                  <a:pt x="532" y="0"/>
                  <a:pt x="554" y="4"/>
                  <a:pt x="574" y="11"/>
                </a:cubicBezTo>
                <a:cubicBezTo>
                  <a:pt x="577" y="12"/>
                  <a:pt x="579" y="15"/>
                  <a:pt x="579" y="18"/>
                </a:cubicBezTo>
                <a:cubicBezTo>
                  <a:pt x="577" y="56"/>
                  <a:pt x="577" y="56"/>
                  <a:pt x="577" y="56"/>
                </a:cubicBezTo>
                <a:cubicBezTo>
                  <a:pt x="596" y="67"/>
                  <a:pt x="611" y="83"/>
                  <a:pt x="621" y="102"/>
                </a:cubicBezTo>
                <a:cubicBezTo>
                  <a:pt x="659" y="100"/>
                  <a:pt x="659" y="100"/>
                  <a:pt x="659" y="100"/>
                </a:cubicBezTo>
                <a:cubicBezTo>
                  <a:pt x="662" y="100"/>
                  <a:pt x="665" y="102"/>
                  <a:pt x="666" y="105"/>
                </a:cubicBezTo>
                <a:cubicBezTo>
                  <a:pt x="673" y="122"/>
                  <a:pt x="676" y="141"/>
                  <a:pt x="676" y="160"/>
                </a:cubicBezTo>
                <a:cubicBezTo>
                  <a:pt x="676" y="163"/>
                  <a:pt x="676" y="166"/>
                  <a:pt x="676" y="169"/>
                </a:cubicBezTo>
                <a:cubicBezTo>
                  <a:pt x="676" y="172"/>
                  <a:pt x="674" y="174"/>
                  <a:pt x="671" y="175"/>
                </a:cubicBezTo>
                <a:cubicBezTo>
                  <a:pt x="634" y="185"/>
                  <a:pt x="634" y="185"/>
                  <a:pt x="634" y="185"/>
                </a:cubicBezTo>
                <a:cubicBezTo>
                  <a:pt x="629" y="206"/>
                  <a:pt x="619" y="225"/>
                  <a:pt x="605" y="241"/>
                </a:cubicBezTo>
                <a:cubicBezTo>
                  <a:pt x="618" y="277"/>
                  <a:pt x="618" y="277"/>
                  <a:pt x="618" y="277"/>
                </a:cubicBezTo>
                <a:cubicBezTo>
                  <a:pt x="619" y="279"/>
                  <a:pt x="618" y="283"/>
                  <a:pt x="616" y="284"/>
                </a:cubicBezTo>
                <a:cubicBezTo>
                  <a:pt x="598" y="298"/>
                  <a:pt x="579" y="308"/>
                  <a:pt x="558" y="314"/>
                </a:cubicBezTo>
                <a:cubicBezTo>
                  <a:pt x="557" y="314"/>
                  <a:pt x="557" y="314"/>
                  <a:pt x="556" y="314"/>
                </a:cubicBezTo>
                <a:close/>
                <a:moveTo>
                  <a:pt x="533" y="264"/>
                </a:moveTo>
                <a:cubicBezTo>
                  <a:pt x="535" y="264"/>
                  <a:pt x="538" y="265"/>
                  <a:pt x="539" y="267"/>
                </a:cubicBezTo>
                <a:cubicBezTo>
                  <a:pt x="559" y="299"/>
                  <a:pt x="559" y="299"/>
                  <a:pt x="559" y="299"/>
                </a:cubicBezTo>
                <a:cubicBezTo>
                  <a:pt x="575" y="294"/>
                  <a:pt x="590" y="286"/>
                  <a:pt x="603" y="277"/>
                </a:cubicBezTo>
                <a:cubicBezTo>
                  <a:pt x="590" y="242"/>
                  <a:pt x="590" y="242"/>
                  <a:pt x="590" y="242"/>
                </a:cubicBezTo>
                <a:cubicBezTo>
                  <a:pt x="589" y="239"/>
                  <a:pt x="590" y="236"/>
                  <a:pt x="592" y="234"/>
                </a:cubicBezTo>
                <a:cubicBezTo>
                  <a:pt x="607" y="219"/>
                  <a:pt x="617" y="199"/>
                  <a:pt x="621" y="178"/>
                </a:cubicBezTo>
                <a:cubicBezTo>
                  <a:pt x="621" y="175"/>
                  <a:pt x="623" y="173"/>
                  <a:pt x="626" y="172"/>
                </a:cubicBezTo>
                <a:cubicBezTo>
                  <a:pt x="662" y="163"/>
                  <a:pt x="662" y="163"/>
                  <a:pt x="662" y="163"/>
                </a:cubicBezTo>
                <a:cubicBezTo>
                  <a:pt x="662" y="162"/>
                  <a:pt x="662" y="161"/>
                  <a:pt x="662" y="160"/>
                </a:cubicBezTo>
                <a:cubicBezTo>
                  <a:pt x="662" y="144"/>
                  <a:pt x="660" y="129"/>
                  <a:pt x="655" y="114"/>
                </a:cubicBezTo>
                <a:cubicBezTo>
                  <a:pt x="618" y="116"/>
                  <a:pt x="618" y="116"/>
                  <a:pt x="618" y="116"/>
                </a:cubicBezTo>
                <a:cubicBezTo>
                  <a:pt x="615" y="116"/>
                  <a:pt x="612" y="114"/>
                  <a:pt x="611" y="112"/>
                </a:cubicBezTo>
                <a:cubicBezTo>
                  <a:pt x="601" y="92"/>
                  <a:pt x="586" y="77"/>
                  <a:pt x="566" y="67"/>
                </a:cubicBezTo>
                <a:cubicBezTo>
                  <a:pt x="564" y="65"/>
                  <a:pt x="562" y="63"/>
                  <a:pt x="563" y="60"/>
                </a:cubicBezTo>
                <a:cubicBezTo>
                  <a:pt x="565" y="23"/>
                  <a:pt x="565" y="23"/>
                  <a:pt x="565" y="23"/>
                </a:cubicBezTo>
                <a:cubicBezTo>
                  <a:pt x="549" y="17"/>
                  <a:pt x="533" y="15"/>
                  <a:pt x="517" y="15"/>
                </a:cubicBezTo>
                <a:cubicBezTo>
                  <a:pt x="517" y="15"/>
                  <a:pt x="516" y="15"/>
                  <a:pt x="516" y="15"/>
                </a:cubicBezTo>
                <a:cubicBezTo>
                  <a:pt x="506" y="51"/>
                  <a:pt x="506" y="51"/>
                  <a:pt x="506" y="51"/>
                </a:cubicBezTo>
                <a:cubicBezTo>
                  <a:pt x="505" y="53"/>
                  <a:pt x="503" y="55"/>
                  <a:pt x="500" y="56"/>
                </a:cubicBezTo>
                <a:cubicBezTo>
                  <a:pt x="479" y="59"/>
                  <a:pt x="459" y="69"/>
                  <a:pt x="443" y="84"/>
                </a:cubicBezTo>
                <a:cubicBezTo>
                  <a:pt x="442" y="86"/>
                  <a:pt x="439" y="87"/>
                  <a:pt x="436" y="86"/>
                </a:cubicBezTo>
                <a:cubicBezTo>
                  <a:pt x="401" y="73"/>
                  <a:pt x="401" y="73"/>
                  <a:pt x="401" y="73"/>
                </a:cubicBezTo>
                <a:cubicBezTo>
                  <a:pt x="391" y="86"/>
                  <a:pt x="384" y="101"/>
                  <a:pt x="379" y="116"/>
                </a:cubicBezTo>
                <a:cubicBezTo>
                  <a:pt x="410" y="137"/>
                  <a:pt x="410" y="137"/>
                  <a:pt x="410" y="137"/>
                </a:cubicBezTo>
                <a:cubicBezTo>
                  <a:pt x="412" y="138"/>
                  <a:pt x="413" y="141"/>
                  <a:pt x="413" y="144"/>
                </a:cubicBezTo>
                <a:cubicBezTo>
                  <a:pt x="412" y="149"/>
                  <a:pt x="412" y="154"/>
                  <a:pt x="412" y="160"/>
                </a:cubicBezTo>
                <a:cubicBezTo>
                  <a:pt x="412" y="176"/>
                  <a:pt x="415" y="193"/>
                  <a:pt x="423" y="207"/>
                </a:cubicBezTo>
                <a:cubicBezTo>
                  <a:pt x="424" y="210"/>
                  <a:pt x="424" y="213"/>
                  <a:pt x="422" y="215"/>
                </a:cubicBezTo>
                <a:cubicBezTo>
                  <a:pt x="399" y="244"/>
                  <a:pt x="399" y="244"/>
                  <a:pt x="399" y="244"/>
                </a:cubicBezTo>
                <a:cubicBezTo>
                  <a:pt x="409" y="258"/>
                  <a:pt x="421" y="269"/>
                  <a:pt x="434" y="279"/>
                </a:cubicBezTo>
                <a:cubicBezTo>
                  <a:pt x="463" y="255"/>
                  <a:pt x="463" y="255"/>
                  <a:pt x="463" y="255"/>
                </a:cubicBezTo>
                <a:cubicBezTo>
                  <a:pt x="465" y="254"/>
                  <a:pt x="468" y="253"/>
                  <a:pt x="471" y="254"/>
                </a:cubicBezTo>
                <a:cubicBezTo>
                  <a:pt x="485" y="262"/>
                  <a:pt x="501" y="265"/>
                  <a:pt x="517" y="265"/>
                </a:cubicBezTo>
                <a:cubicBezTo>
                  <a:pt x="522" y="265"/>
                  <a:pt x="527" y="265"/>
                  <a:pt x="532" y="264"/>
                </a:cubicBezTo>
                <a:cubicBezTo>
                  <a:pt x="532" y="264"/>
                  <a:pt x="533" y="264"/>
                  <a:pt x="533" y="264"/>
                </a:cubicBezTo>
                <a:close/>
                <a:moveTo>
                  <a:pt x="517" y="199"/>
                </a:moveTo>
                <a:cubicBezTo>
                  <a:pt x="496" y="199"/>
                  <a:pt x="478" y="181"/>
                  <a:pt x="478" y="160"/>
                </a:cubicBezTo>
                <a:cubicBezTo>
                  <a:pt x="478" y="138"/>
                  <a:pt x="496" y="121"/>
                  <a:pt x="517" y="121"/>
                </a:cubicBezTo>
                <a:cubicBezTo>
                  <a:pt x="539" y="121"/>
                  <a:pt x="556" y="138"/>
                  <a:pt x="556" y="160"/>
                </a:cubicBezTo>
                <a:cubicBezTo>
                  <a:pt x="556" y="181"/>
                  <a:pt x="539" y="199"/>
                  <a:pt x="517" y="199"/>
                </a:cubicBezTo>
                <a:close/>
                <a:moveTo>
                  <a:pt x="517" y="135"/>
                </a:moveTo>
                <a:cubicBezTo>
                  <a:pt x="503" y="135"/>
                  <a:pt x="492" y="146"/>
                  <a:pt x="492" y="160"/>
                </a:cubicBezTo>
                <a:cubicBezTo>
                  <a:pt x="492" y="174"/>
                  <a:pt x="503" y="185"/>
                  <a:pt x="517" y="185"/>
                </a:cubicBezTo>
                <a:cubicBezTo>
                  <a:pt x="531" y="185"/>
                  <a:pt x="542" y="174"/>
                  <a:pt x="542" y="160"/>
                </a:cubicBezTo>
                <a:cubicBezTo>
                  <a:pt x="542" y="146"/>
                  <a:pt x="531" y="135"/>
                  <a:pt x="517" y="135"/>
                </a:cubicBezTo>
                <a:close/>
                <a:moveTo>
                  <a:pt x="258" y="678"/>
                </a:moveTo>
                <a:cubicBezTo>
                  <a:pt x="256" y="678"/>
                  <a:pt x="256" y="678"/>
                  <a:pt x="256" y="678"/>
                </a:cubicBezTo>
                <a:cubicBezTo>
                  <a:pt x="252" y="678"/>
                  <a:pt x="250" y="676"/>
                  <a:pt x="249" y="673"/>
                </a:cubicBezTo>
                <a:cubicBezTo>
                  <a:pt x="233" y="615"/>
                  <a:pt x="233" y="615"/>
                  <a:pt x="233" y="615"/>
                </a:cubicBezTo>
                <a:cubicBezTo>
                  <a:pt x="208" y="612"/>
                  <a:pt x="184" y="604"/>
                  <a:pt x="162" y="592"/>
                </a:cubicBezTo>
                <a:cubicBezTo>
                  <a:pt x="113" y="628"/>
                  <a:pt x="113" y="628"/>
                  <a:pt x="113" y="628"/>
                </a:cubicBezTo>
                <a:cubicBezTo>
                  <a:pt x="111" y="630"/>
                  <a:pt x="108" y="630"/>
                  <a:pt x="105" y="628"/>
                </a:cubicBezTo>
                <a:cubicBezTo>
                  <a:pt x="86" y="614"/>
                  <a:pt x="69" y="598"/>
                  <a:pt x="55" y="579"/>
                </a:cubicBezTo>
                <a:cubicBezTo>
                  <a:pt x="53" y="577"/>
                  <a:pt x="53" y="574"/>
                  <a:pt x="55" y="571"/>
                </a:cubicBezTo>
                <a:cubicBezTo>
                  <a:pt x="90" y="522"/>
                  <a:pt x="90" y="522"/>
                  <a:pt x="90" y="522"/>
                </a:cubicBezTo>
                <a:cubicBezTo>
                  <a:pt x="75" y="499"/>
                  <a:pt x="66" y="474"/>
                  <a:pt x="62" y="447"/>
                </a:cubicBezTo>
                <a:cubicBezTo>
                  <a:pt x="5" y="431"/>
                  <a:pt x="5" y="431"/>
                  <a:pt x="5" y="431"/>
                </a:cubicBezTo>
                <a:cubicBezTo>
                  <a:pt x="2" y="430"/>
                  <a:pt x="0" y="427"/>
                  <a:pt x="0" y="424"/>
                </a:cubicBezTo>
                <a:cubicBezTo>
                  <a:pt x="0" y="423"/>
                  <a:pt x="0" y="421"/>
                  <a:pt x="0" y="419"/>
                </a:cubicBezTo>
                <a:cubicBezTo>
                  <a:pt x="0" y="398"/>
                  <a:pt x="2" y="376"/>
                  <a:pt x="8" y="355"/>
                </a:cubicBezTo>
                <a:cubicBezTo>
                  <a:pt x="8" y="352"/>
                  <a:pt x="11" y="350"/>
                  <a:pt x="14" y="350"/>
                </a:cubicBezTo>
                <a:cubicBezTo>
                  <a:pt x="74" y="348"/>
                  <a:pt x="74" y="348"/>
                  <a:pt x="74" y="348"/>
                </a:cubicBezTo>
                <a:cubicBezTo>
                  <a:pt x="83" y="324"/>
                  <a:pt x="97" y="302"/>
                  <a:pt x="114" y="283"/>
                </a:cubicBezTo>
                <a:cubicBezTo>
                  <a:pt x="91" y="229"/>
                  <a:pt x="91" y="229"/>
                  <a:pt x="91" y="229"/>
                </a:cubicBezTo>
                <a:cubicBezTo>
                  <a:pt x="89" y="226"/>
                  <a:pt x="90" y="223"/>
                  <a:pt x="93" y="221"/>
                </a:cubicBezTo>
                <a:cubicBezTo>
                  <a:pt x="110" y="206"/>
                  <a:pt x="130" y="193"/>
                  <a:pt x="151" y="184"/>
                </a:cubicBezTo>
                <a:cubicBezTo>
                  <a:pt x="154" y="182"/>
                  <a:pt x="157" y="183"/>
                  <a:pt x="159" y="185"/>
                </a:cubicBezTo>
                <a:cubicBezTo>
                  <a:pt x="199" y="230"/>
                  <a:pt x="199" y="230"/>
                  <a:pt x="199" y="230"/>
                </a:cubicBezTo>
                <a:cubicBezTo>
                  <a:pt x="218" y="224"/>
                  <a:pt x="238" y="221"/>
                  <a:pt x="258" y="221"/>
                </a:cubicBezTo>
                <a:cubicBezTo>
                  <a:pt x="264" y="221"/>
                  <a:pt x="270" y="222"/>
                  <a:pt x="276" y="222"/>
                </a:cubicBezTo>
                <a:cubicBezTo>
                  <a:pt x="304" y="170"/>
                  <a:pt x="304" y="170"/>
                  <a:pt x="304" y="170"/>
                </a:cubicBezTo>
                <a:cubicBezTo>
                  <a:pt x="306" y="167"/>
                  <a:pt x="309" y="165"/>
                  <a:pt x="312" y="166"/>
                </a:cubicBezTo>
                <a:cubicBezTo>
                  <a:pt x="335" y="171"/>
                  <a:pt x="357" y="179"/>
                  <a:pt x="378" y="190"/>
                </a:cubicBezTo>
                <a:cubicBezTo>
                  <a:pt x="380" y="191"/>
                  <a:pt x="382" y="194"/>
                  <a:pt x="381" y="197"/>
                </a:cubicBezTo>
                <a:cubicBezTo>
                  <a:pt x="371" y="256"/>
                  <a:pt x="371" y="256"/>
                  <a:pt x="371" y="256"/>
                </a:cubicBezTo>
                <a:cubicBezTo>
                  <a:pt x="391" y="271"/>
                  <a:pt x="410" y="289"/>
                  <a:pt x="423" y="310"/>
                </a:cubicBezTo>
                <a:cubicBezTo>
                  <a:pt x="482" y="300"/>
                  <a:pt x="482" y="300"/>
                  <a:pt x="482" y="300"/>
                </a:cubicBezTo>
                <a:cubicBezTo>
                  <a:pt x="485" y="299"/>
                  <a:pt x="489" y="301"/>
                  <a:pt x="490" y="303"/>
                </a:cubicBezTo>
                <a:cubicBezTo>
                  <a:pt x="500" y="325"/>
                  <a:pt x="508" y="347"/>
                  <a:pt x="513" y="370"/>
                </a:cubicBezTo>
                <a:cubicBezTo>
                  <a:pt x="513" y="373"/>
                  <a:pt x="512" y="376"/>
                  <a:pt x="509" y="378"/>
                </a:cubicBezTo>
                <a:cubicBezTo>
                  <a:pt x="456" y="406"/>
                  <a:pt x="456" y="406"/>
                  <a:pt x="456" y="406"/>
                </a:cubicBezTo>
                <a:cubicBezTo>
                  <a:pt x="456" y="410"/>
                  <a:pt x="456" y="415"/>
                  <a:pt x="456" y="419"/>
                </a:cubicBezTo>
                <a:cubicBezTo>
                  <a:pt x="456" y="439"/>
                  <a:pt x="453" y="459"/>
                  <a:pt x="447" y="479"/>
                </a:cubicBezTo>
                <a:cubicBezTo>
                  <a:pt x="492" y="519"/>
                  <a:pt x="492" y="519"/>
                  <a:pt x="492" y="519"/>
                </a:cubicBezTo>
                <a:cubicBezTo>
                  <a:pt x="494" y="521"/>
                  <a:pt x="495" y="524"/>
                  <a:pt x="494" y="527"/>
                </a:cubicBezTo>
                <a:cubicBezTo>
                  <a:pt x="484" y="548"/>
                  <a:pt x="471" y="568"/>
                  <a:pt x="456" y="586"/>
                </a:cubicBezTo>
                <a:cubicBezTo>
                  <a:pt x="454" y="589"/>
                  <a:pt x="451" y="589"/>
                  <a:pt x="448" y="588"/>
                </a:cubicBezTo>
                <a:cubicBezTo>
                  <a:pt x="393" y="564"/>
                  <a:pt x="393" y="564"/>
                  <a:pt x="393" y="564"/>
                </a:cubicBezTo>
                <a:cubicBezTo>
                  <a:pt x="375" y="581"/>
                  <a:pt x="355" y="594"/>
                  <a:pt x="333" y="603"/>
                </a:cubicBezTo>
                <a:cubicBezTo>
                  <a:pt x="330" y="663"/>
                  <a:pt x="330" y="663"/>
                  <a:pt x="330" y="663"/>
                </a:cubicBezTo>
                <a:cubicBezTo>
                  <a:pt x="330" y="666"/>
                  <a:pt x="328" y="669"/>
                  <a:pt x="325" y="669"/>
                </a:cubicBezTo>
                <a:cubicBezTo>
                  <a:pt x="303" y="675"/>
                  <a:pt x="281" y="678"/>
                  <a:pt x="258" y="678"/>
                </a:cubicBezTo>
                <a:close/>
                <a:moveTo>
                  <a:pt x="161" y="576"/>
                </a:moveTo>
                <a:cubicBezTo>
                  <a:pt x="162" y="576"/>
                  <a:pt x="164" y="577"/>
                  <a:pt x="165" y="577"/>
                </a:cubicBezTo>
                <a:cubicBezTo>
                  <a:pt x="188" y="591"/>
                  <a:pt x="213" y="599"/>
                  <a:pt x="239" y="602"/>
                </a:cubicBezTo>
                <a:cubicBezTo>
                  <a:pt x="242" y="602"/>
                  <a:pt x="244" y="604"/>
                  <a:pt x="245" y="607"/>
                </a:cubicBezTo>
                <a:cubicBezTo>
                  <a:pt x="261" y="664"/>
                  <a:pt x="261" y="664"/>
                  <a:pt x="261" y="664"/>
                </a:cubicBezTo>
                <a:cubicBezTo>
                  <a:pt x="280" y="664"/>
                  <a:pt x="298" y="661"/>
                  <a:pt x="316" y="657"/>
                </a:cubicBezTo>
                <a:cubicBezTo>
                  <a:pt x="319" y="598"/>
                  <a:pt x="319" y="598"/>
                  <a:pt x="319" y="598"/>
                </a:cubicBezTo>
                <a:cubicBezTo>
                  <a:pt x="319" y="595"/>
                  <a:pt x="321" y="592"/>
                  <a:pt x="323" y="591"/>
                </a:cubicBezTo>
                <a:cubicBezTo>
                  <a:pt x="347" y="582"/>
                  <a:pt x="368" y="569"/>
                  <a:pt x="387" y="551"/>
                </a:cubicBezTo>
                <a:cubicBezTo>
                  <a:pt x="389" y="549"/>
                  <a:pt x="392" y="548"/>
                  <a:pt x="394" y="549"/>
                </a:cubicBezTo>
                <a:cubicBezTo>
                  <a:pt x="449" y="573"/>
                  <a:pt x="449" y="573"/>
                  <a:pt x="449" y="573"/>
                </a:cubicBezTo>
                <a:cubicBezTo>
                  <a:pt x="461" y="558"/>
                  <a:pt x="471" y="542"/>
                  <a:pt x="479" y="526"/>
                </a:cubicBezTo>
                <a:cubicBezTo>
                  <a:pt x="434" y="486"/>
                  <a:pt x="434" y="486"/>
                  <a:pt x="434" y="486"/>
                </a:cubicBezTo>
                <a:cubicBezTo>
                  <a:pt x="432" y="484"/>
                  <a:pt x="431" y="481"/>
                  <a:pt x="432" y="479"/>
                </a:cubicBezTo>
                <a:cubicBezTo>
                  <a:pt x="439" y="459"/>
                  <a:pt x="442" y="439"/>
                  <a:pt x="442" y="419"/>
                </a:cubicBezTo>
                <a:cubicBezTo>
                  <a:pt x="442" y="414"/>
                  <a:pt x="442" y="408"/>
                  <a:pt x="441" y="402"/>
                </a:cubicBezTo>
                <a:cubicBezTo>
                  <a:pt x="441" y="400"/>
                  <a:pt x="443" y="397"/>
                  <a:pt x="445" y="396"/>
                </a:cubicBezTo>
                <a:cubicBezTo>
                  <a:pt x="498" y="368"/>
                  <a:pt x="498" y="368"/>
                  <a:pt x="498" y="368"/>
                </a:cubicBezTo>
                <a:cubicBezTo>
                  <a:pt x="494" y="349"/>
                  <a:pt x="488" y="331"/>
                  <a:pt x="480" y="314"/>
                </a:cubicBezTo>
                <a:cubicBezTo>
                  <a:pt x="421" y="325"/>
                  <a:pt x="421" y="325"/>
                  <a:pt x="421" y="325"/>
                </a:cubicBezTo>
                <a:cubicBezTo>
                  <a:pt x="419" y="325"/>
                  <a:pt x="416" y="324"/>
                  <a:pt x="414" y="322"/>
                </a:cubicBezTo>
                <a:cubicBezTo>
                  <a:pt x="400" y="299"/>
                  <a:pt x="381" y="280"/>
                  <a:pt x="359" y="265"/>
                </a:cubicBezTo>
                <a:cubicBezTo>
                  <a:pt x="357" y="264"/>
                  <a:pt x="356" y="261"/>
                  <a:pt x="356" y="258"/>
                </a:cubicBezTo>
                <a:cubicBezTo>
                  <a:pt x="367" y="200"/>
                  <a:pt x="367" y="200"/>
                  <a:pt x="367" y="200"/>
                </a:cubicBezTo>
                <a:cubicBezTo>
                  <a:pt x="350" y="191"/>
                  <a:pt x="332" y="185"/>
                  <a:pt x="314" y="181"/>
                </a:cubicBezTo>
                <a:cubicBezTo>
                  <a:pt x="286" y="233"/>
                  <a:pt x="286" y="233"/>
                  <a:pt x="286" y="233"/>
                </a:cubicBezTo>
                <a:cubicBezTo>
                  <a:pt x="285" y="235"/>
                  <a:pt x="282" y="237"/>
                  <a:pt x="279" y="237"/>
                </a:cubicBezTo>
                <a:cubicBezTo>
                  <a:pt x="272" y="236"/>
                  <a:pt x="265" y="235"/>
                  <a:pt x="258" y="235"/>
                </a:cubicBezTo>
                <a:cubicBezTo>
                  <a:pt x="238" y="235"/>
                  <a:pt x="218" y="239"/>
                  <a:pt x="199" y="245"/>
                </a:cubicBezTo>
                <a:cubicBezTo>
                  <a:pt x="197" y="246"/>
                  <a:pt x="194" y="245"/>
                  <a:pt x="192" y="243"/>
                </a:cubicBezTo>
                <a:cubicBezTo>
                  <a:pt x="152" y="198"/>
                  <a:pt x="152" y="198"/>
                  <a:pt x="152" y="198"/>
                </a:cubicBezTo>
                <a:cubicBezTo>
                  <a:pt x="136" y="207"/>
                  <a:pt x="120" y="216"/>
                  <a:pt x="106" y="228"/>
                </a:cubicBezTo>
                <a:cubicBezTo>
                  <a:pt x="129" y="282"/>
                  <a:pt x="129" y="282"/>
                  <a:pt x="129" y="282"/>
                </a:cubicBezTo>
                <a:cubicBezTo>
                  <a:pt x="130" y="285"/>
                  <a:pt x="130" y="288"/>
                  <a:pt x="128" y="290"/>
                </a:cubicBezTo>
                <a:cubicBezTo>
                  <a:pt x="109" y="309"/>
                  <a:pt x="94" y="332"/>
                  <a:pt x="85" y="357"/>
                </a:cubicBezTo>
                <a:cubicBezTo>
                  <a:pt x="84" y="360"/>
                  <a:pt x="82" y="361"/>
                  <a:pt x="79" y="362"/>
                </a:cubicBezTo>
                <a:cubicBezTo>
                  <a:pt x="20" y="364"/>
                  <a:pt x="20" y="364"/>
                  <a:pt x="20" y="364"/>
                </a:cubicBezTo>
                <a:cubicBezTo>
                  <a:pt x="16" y="382"/>
                  <a:pt x="14" y="400"/>
                  <a:pt x="14" y="419"/>
                </a:cubicBezTo>
                <a:cubicBezTo>
                  <a:pt x="71" y="435"/>
                  <a:pt x="71" y="435"/>
                  <a:pt x="71" y="435"/>
                </a:cubicBezTo>
                <a:cubicBezTo>
                  <a:pt x="73" y="435"/>
                  <a:pt x="75" y="438"/>
                  <a:pt x="76" y="441"/>
                </a:cubicBezTo>
                <a:cubicBezTo>
                  <a:pt x="79" y="468"/>
                  <a:pt x="89" y="495"/>
                  <a:pt x="104" y="519"/>
                </a:cubicBezTo>
                <a:cubicBezTo>
                  <a:pt x="105" y="521"/>
                  <a:pt x="105" y="524"/>
                  <a:pt x="104" y="527"/>
                </a:cubicBezTo>
                <a:cubicBezTo>
                  <a:pt x="69" y="575"/>
                  <a:pt x="69" y="575"/>
                  <a:pt x="69" y="575"/>
                </a:cubicBezTo>
                <a:cubicBezTo>
                  <a:pt x="81" y="589"/>
                  <a:pt x="94" y="602"/>
                  <a:pt x="109" y="613"/>
                </a:cubicBezTo>
                <a:cubicBezTo>
                  <a:pt x="157" y="578"/>
                  <a:pt x="157" y="578"/>
                  <a:pt x="157" y="578"/>
                </a:cubicBezTo>
                <a:cubicBezTo>
                  <a:pt x="158" y="577"/>
                  <a:pt x="160" y="576"/>
                  <a:pt x="161" y="576"/>
                </a:cubicBezTo>
                <a:close/>
                <a:moveTo>
                  <a:pt x="258" y="484"/>
                </a:moveTo>
                <a:cubicBezTo>
                  <a:pt x="223" y="484"/>
                  <a:pt x="193" y="455"/>
                  <a:pt x="193" y="419"/>
                </a:cubicBezTo>
                <a:cubicBezTo>
                  <a:pt x="193" y="383"/>
                  <a:pt x="223" y="354"/>
                  <a:pt x="258" y="354"/>
                </a:cubicBezTo>
                <a:cubicBezTo>
                  <a:pt x="294" y="354"/>
                  <a:pt x="323" y="383"/>
                  <a:pt x="323" y="419"/>
                </a:cubicBezTo>
                <a:cubicBezTo>
                  <a:pt x="323" y="455"/>
                  <a:pt x="294" y="484"/>
                  <a:pt x="258" y="484"/>
                </a:cubicBezTo>
                <a:close/>
                <a:moveTo>
                  <a:pt x="258" y="368"/>
                </a:moveTo>
                <a:cubicBezTo>
                  <a:pt x="230" y="368"/>
                  <a:pt x="207" y="391"/>
                  <a:pt x="207" y="419"/>
                </a:cubicBezTo>
                <a:cubicBezTo>
                  <a:pt x="207" y="447"/>
                  <a:pt x="230" y="470"/>
                  <a:pt x="258" y="470"/>
                </a:cubicBezTo>
                <a:cubicBezTo>
                  <a:pt x="286" y="470"/>
                  <a:pt x="309" y="447"/>
                  <a:pt x="309" y="419"/>
                </a:cubicBezTo>
                <a:cubicBezTo>
                  <a:pt x="309" y="391"/>
                  <a:pt x="286" y="368"/>
                  <a:pt x="258" y="368"/>
                </a:cubicBezTo>
                <a:close/>
              </a:path>
            </a:pathLst>
          </a:custGeom>
          <a:solidFill>
            <a:schemeClr val="bg1"/>
          </a:solidFill>
          <a:ln>
            <a:solidFill>
              <a:schemeClr val="bg1"/>
            </a:solidFill>
          </a:ln>
        </p:spPr>
        <p:txBody>
          <a:bodyPr vert="horz" wrap="square" lIns="137160" tIns="68580" rIns="137160" bIns="68580" numCol="1" anchor="t" anchorCtr="0" compatLnSpc="1">
            <a:prstTxWarp prst="textNoShape">
              <a:avLst/>
            </a:prstTxWarp>
          </a:bodyPr>
          <a:lstStyle/>
          <a:p>
            <a:endParaRPr lang="en-US">
              <a:latin typeface="Poppins" panose="02000000000000000000" pitchFamily="2" charset="0"/>
              <a:cs typeface="Poppins" panose="02000000000000000000" pitchFamily="2" charset="0"/>
            </a:endParaRPr>
          </a:p>
        </p:txBody>
      </p:sp>
      <p:sp>
        <p:nvSpPr>
          <p:cNvPr id="2" name="TextBox 1"/>
          <p:cNvSpPr txBox="1"/>
          <p:nvPr/>
        </p:nvSpPr>
        <p:spPr>
          <a:xfrm>
            <a:off x="13348746" y="2650568"/>
            <a:ext cx="4045479" cy="1200329"/>
          </a:xfrm>
          <a:prstGeom prst="rect">
            <a:avLst/>
          </a:prstGeom>
          <a:noFill/>
        </p:spPr>
        <p:txBody>
          <a:bodyPr wrap="square" rtlCol="0">
            <a:spAutoFit/>
          </a:bodyPr>
          <a:lstStyle/>
          <a:p>
            <a:r>
              <a:rPr lang="en-AU" dirty="0">
                <a:solidFill>
                  <a:schemeClr val="bg1"/>
                </a:solidFill>
                <a:latin typeface="Poppins" panose="02000000000000000000" pitchFamily="2" charset="0"/>
                <a:cs typeface="Poppins" panose="02000000000000000000" pitchFamily="2" charset="0"/>
              </a:rPr>
              <a:t>The personal knowledge, skills  and attributes required to work in a range of contexts and with a diversity of people.</a:t>
            </a:r>
          </a:p>
        </p:txBody>
      </p:sp>
      <p:sp>
        <p:nvSpPr>
          <p:cNvPr id="26" name="TextBox 25"/>
          <p:cNvSpPr txBox="1"/>
          <p:nvPr/>
        </p:nvSpPr>
        <p:spPr>
          <a:xfrm>
            <a:off x="2486171" y="1795921"/>
            <a:ext cx="4045479" cy="923330"/>
          </a:xfrm>
          <a:prstGeom prst="rect">
            <a:avLst/>
          </a:prstGeom>
          <a:noFill/>
        </p:spPr>
        <p:txBody>
          <a:bodyPr wrap="square" rtlCol="0">
            <a:spAutoFit/>
          </a:bodyPr>
          <a:lstStyle/>
          <a:p>
            <a:pPr algn="r"/>
            <a:r>
              <a:rPr lang="en-AU" dirty="0">
                <a:solidFill>
                  <a:schemeClr val="bg1"/>
                </a:solidFill>
                <a:latin typeface="Poppins" panose="02000000000000000000" pitchFamily="2" charset="0"/>
                <a:cs typeface="Poppins" panose="02000000000000000000" pitchFamily="2" charset="0"/>
              </a:rPr>
              <a:t>The motivation, cognitive awareness and drive to grow and overcome new challenges.</a:t>
            </a:r>
          </a:p>
        </p:txBody>
      </p:sp>
      <p:sp>
        <p:nvSpPr>
          <p:cNvPr id="30" name="TextBox 29"/>
          <p:cNvSpPr txBox="1"/>
          <p:nvPr/>
        </p:nvSpPr>
        <p:spPr>
          <a:xfrm>
            <a:off x="1568963" y="4873640"/>
            <a:ext cx="4045479" cy="1200329"/>
          </a:xfrm>
          <a:prstGeom prst="rect">
            <a:avLst/>
          </a:prstGeom>
          <a:noFill/>
        </p:spPr>
        <p:txBody>
          <a:bodyPr wrap="square" rtlCol="0">
            <a:spAutoFit/>
          </a:bodyPr>
          <a:lstStyle/>
          <a:p>
            <a:pPr algn="r"/>
            <a:r>
              <a:rPr lang="en-AU" dirty="0">
                <a:solidFill>
                  <a:schemeClr val="bg1"/>
                </a:solidFill>
                <a:latin typeface="Poppins" panose="02000000000000000000" pitchFamily="2" charset="0"/>
                <a:cs typeface="Poppins" panose="02000000000000000000" pitchFamily="2" charset="0"/>
              </a:rPr>
              <a:t>The discipline specific technical skills, body of knowledge and competencies that delineate professional practice.</a:t>
            </a:r>
          </a:p>
        </p:txBody>
      </p:sp>
      <p:sp>
        <p:nvSpPr>
          <p:cNvPr id="28" name="TextBox 27">
            <a:extLst>
              <a:ext uri="{FF2B5EF4-FFF2-40B4-BE49-F238E27FC236}">
                <a16:creationId xmlns:a16="http://schemas.microsoft.com/office/drawing/2014/main" id="{B2CED655-1C19-413A-8933-D79DEAB20837}"/>
              </a:ext>
            </a:extLst>
          </p:cNvPr>
          <p:cNvSpPr txBox="1"/>
          <p:nvPr/>
        </p:nvSpPr>
        <p:spPr>
          <a:xfrm>
            <a:off x="13143835" y="9411493"/>
            <a:ext cx="5075131" cy="553998"/>
          </a:xfrm>
          <a:prstGeom prst="rect">
            <a:avLst/>
          </a:prstGeom>
          <a:noFill/>
        </p:spPr>
        <p:txBody>
          <a:bodyPr wrap="square" rtlCol="0">
            <a:spAutoFit/>
          </a:bodyPr>
          <a:lstStyle/>
          <a:p>
            <a:r>
              <a:rPr lang="en-AU" sz="1500" dirty="0"/>
              <a:t>* Deloitte Access Economics (April 2017). </a:t>
            </a:r>
            <a:r>
              <a:rPr lang="en-AU" sz="1500" i="1" dirty="0"/>
              <a:t>Soft Skills for business success</a:t>
            </a:r>
            <a:r>
              <a:rPr lang="en-AU" sz="1500" dirty="0"/>
              <a:t>, DeakinCo., Melbourne. </a:t>
            </a:r>
          </a:p>
        </p:txBody>
      </p:sp>
      <p:sp>
        <p:nvSpPr>
          <p:cNvPr id="3" name="TextBox 2">
            <a:extLst>
              <a:ext uri="{FF2B5EF4-FFF2-40B4-BE49-F238E27FC236}">
                <a16:creationId xmlns:a16="http://schemas.microsoft.com/office/drawing/2014/main" id="{03B7972F-397E-4765-BD6D-A948D2EC4E63}"/>
              </a:ext>
            </a:extLst>
          </p:cNvPr>
          <p:cNvSpPr txBox="1"/>
          <p:nvPr/>
        </p:nvSpPr>
        <p:spPr>
          <a:xfrm flipH="1">
            <a:off x="1251568" y="9074780"/>
            <a:ext cx="6317735" cy="707886"/>
          </a:xfrm>
          <a:prstGeom prst="rect">
            <a:avLst/>
          </a:prstGeom>
          <a:noFill/>
        </p:spPr>
        <p:txBody>
          <a:bodyPr wrap="square" rtlCol="0">
            <a:spAutoFit/>
          </a:bodyPr>
          <a:lstStyle/>
          <a:p>
            <a:r>
              <a:rPr lang="en-AU" sz="4000" dirty="0">
                <a:solidFill>
                  <a:schemeClr val="bg1"/>
                </a:solidFill>
                <a:latin typeface="Larsseit-Bold" pitchFamily="50" charset="0"/>
              </a:rPr>
              <a:t>Future work-ready profile</a:t>
            </a:r>
          </a:p>
        </p:txBody>
      </p:sp>
    </p:spTree>
    <p:extLst>
      <p:ext uri="{BB962C8B-B14F-4D97-AF65-F5344CB8AC3E}">
        <p14:creationId xmlns:p14="http://schemas.microsoft.com/office/powerpoint/2010/main" val="24339767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1500"/>
                            </p:stCondLst>
                            <p:childTnLst>
                              <p:par>
                                <p:cTn id="21" presetID="22" presetClass="entr" presetSubtype="4" fill="hold" grpId="0" nodeType="after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3000"/>
                            </p:stCondLst>
                            <p:childTnLst>
                              <p:par>
                                <p:cTn id="37" presetID="22" presetClass="entr" presetSubtype="4" fill="hold" grpId="0" nodeType="afterEffect">
                                  <p:stCondLst>
                                    <p:cond delay="125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2" grpId="0" animBg="1"/>
      <p:bldP spid="23" grpId="0" animBg="1"/>
      <p:bldP spid="32" grpId="0" animBg="1"/>
      <p:bldP spid="33" grpId="0" animBg="1"/>
      <p:bldP spid="31" grpId="0" animBg="1"/>
      <p:bldP spid="29" grpId="0" animBg="1"/>
      <p:bldP spid="27" grpId="0" animBg="1"/>
      <p:bldP spid="25" grpId="0" animBg="1"/>
      <p:bldP spid="2" grpId="0"/>
      <p:bldP spid="26"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596" y="656321"/>
            <a:ext cx="15773400" cy="1540117"/>
          </a:xfrm>
        </p:spPr>
        <p:txBody>
          <a:bodyPr/>
          <a:lstStyle/>
          <a:p>
            <a:r>
              <a:rPr lang="en-AU" sz="5600" b="1" dirty="0">
                <a:solidFill>
                  <a:schemeClr val="tx1">
                    <a:lumMod val="75000"/>
                    <a:lumOff val="25000"/>
                  </a:schemeClr>
                </a:solidFill>
                <a:latin typeface="Montserrat" panose="02000505000000020004" pitchFamily="2" charset="0"/>
              </a:rPr>
              <a:t>Evidence-based, authentic assessment</a:t>
            </a:r>
          </a:p>
        </p:txBody>
      </p:sp>
      <p:sp>
        <p:nvSpPr>
          <p:cNvPr id="11" name="TextBox 10"/>
          <p:cNvSpPr txBox="1"/>
          <p:nvPr/>
        </p:nvSpPr>
        <p:spPr>
          <a:xfrm>
            <a:off x="1339631" y="3255287"/>
            <a:ext cx="6620984" cy="4201150"/>
          </a:xfrm>
          <a:prstGeom prst="rect">
            <a:avLst/>
          </a:prstGeom>
          <a:noFill/>
        </p:spPr>
        <p:txBody>
          <a:bodyPr wrap="square" rtlCol="0">
            <a:spAutoFit/>
          </a:bodyPr>
          <a:lstStyle/>
          <a:p>
            <a:pPr>
              <a:spcAft>
                <a:spcPts val="800"/>
              </a:spcAft>
            </a:pPr>
            <a:r>
              <a:rPr lang="en-AU" sz="2000" dirty="0">
                <a:solidFill>
                  <a:schemeClr val="tx1">
                    <a:lumMod val="85000"/>
                    <a:lumOff val="15000"/>
                  </a:schemeClr>
                </a:solidFill>
                <a:latin typeface="Montserrat" panose="02000505000000020004" pitchFamily="2" charset="0"/>
              </a:rPr>
              <a:t>Capabilities can be acquired through formal, informal, non-formal and experiential learning throughout a person’s life.</a:t>
            </a:r>
          </a:p>
          <a:p>
            <a:pPr>
              <a:spcAft>
                <a:spcPts val="800"/>
              </a:spcAft>
            </a:pPr>
            <a:endParaRPr lang="en-AU" sz="2000" dirty="0">
              <a:solidFill>
                <a:schemeClr val="tx1">
                  <a:lumMod val="85000"/>
                  <a:lumOff val="15000"/>
                </a:schemeClr>
              </a:solidFill>
              <a:latin typeface="Montserrat" panose="02000505000000020004" pitchFamily="2" charset="0"/>
            </a:endParaRPr>
          </a:p>
          <a:p>
            <a:pPr>
              <a:spcAft>
                <a:spcPts val="800"/>
              </a:spcAft>
            </a:pPr>
            <a:r>
              <a:rPr lang="en-AU" sz="2000" dirty="0">
                <a:solidFill>
                  <a:schemeClr val="tx1">
                    <a:lumMod val="85000"/>
                    <a:lumOff val="15000"/>
                  </a:schemeClr>
                </a:solidFill>
                <a:latin typeface="Montserrat" panose="02000505000000020004" pitchFamily="2" charset="0"/>
              </a:rPr>
              <a:t>Micro-credentials issued for a capability must come from a trusted source and represent independent verification of evidence provided.</a:t>
            </a:r>
          </a:p>
          <a:p>
            <a:endParaRPr lang="en-AU" sz="2000" dirty="0">
              <a:solidFill>
                <a:schemeClr val="tx1">
                  <a:lumMod val="85000"/>
                  <a:lumOff val="15000"/>
                </a:schemeClr>
              </a:solidFill>
              <a:latin typeface="Montserrat" panose="02000505000000020004" pitchFamily="2" charset="0"/>
            </a:endParaRPr>
          </a:p>
          <a:p>
            <a:r>
              <a:rPr lang="en-AU" sz="2000" dirty="0">
                <a:solidFill>
                  <a:schemeClr val="tx1">
                    <a:lumMod val="85000"/>
                    <a:lumOff val="15000"/>
                  </a:schemeClr>
                </a:solidFill>
                <a:latin typeface="Montserrat" panose="02000505000000020004" pitchFamily="2" charset="0"/>
              </a:rPr>
              <a:t>Evidence is specific to the person but must satisfy the capability standard and the relevant professional context.</a:t>
            </a:r>
          </a:p>
          <a:p>
            <a:endParaRPr lang="en-AU" sz="2700" dirty="0">
              <a:latin typeface="Montserrat" panose="02000505000000020004" pitchFamily="2" charset="0"/>
            </a:endParaRPr>
          </a:p>
        </p:txBody>
      </p:sp>
      <p:sp>
        <p:nvSpPr>
          <p:cNvPr id="5" name="Rectangle 4">
            <a:extLst>
              <a:ext uri="{FF2B5EF4-FFF2-40B4-BE49-F238E27FC236}">
                <a16:creationId xmlns:a16="http://schemas.microsoft.com/office/drawing/2014/main" id="{D6423DB0-67D0-406F-BB32-7C779E0570DD}"/>
              </a:ext>
            </a:extLst>
          </p:cNvPr>
          <p:cNvSpPr/>
          <p:nvPr/>
        </p:nvSpPr>
        <p:spPr>
          <a:xfrm>
            <a:off x="12004500" y="5535139"/>
            <a:ext cx="1489587" cy="12462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rgbClr val="0070C0"/>
                </a:solidFill>
                <a:latin typeface="Montserrat" panose="02000505000000020004" pitchFamily="2" charset="0"/>
                <a:cs typeface="Gotham Light" pitchFamily="50" charset="0"/>
              </a:rPr>
              <a:t>Credential</a:t>
            </a:r>
          </a:p>
          <a:p>
            <a:pPr algn="ctr"/>
            <a:endParaRPr lang="en-AU" b="1" dirty="0">
              <a:solidFill>
                <a:srgbClr val="007FAC"/>
              </a:solidFill>
              <a:latin typeface="Gotham Light" pitchFamily="50" charset="0"/>
              <a:cs typeface="Gotham Light" pitchFamily="50" charset="0"/>
            </a:endParaRPr>
          </a:p>
          <a:p>
            <a:pPr algn="ctr"/>
            <a:endParaRPr lang="en-AU" b="1" dirty="0">
              <a:solidFill>
                <a:srgbClr val="007FAC"/>
              </a:solidFill>
              <a:latin typeface="Gotham Light" pitchFamily="50" charset="0"/>
              <a:cs typeface="Gotham Light" pitchFamily="50" charset="0"/>
            </a:endParaRPr>
          </a:p>
          <a:p>
            <a:pPr algn="ctr"/>
            <a:endParaRPr lang="en-AU" b="1" dirty="0">
              <a:solidFill>
                <a:srgbClr val="007FAC"/>
              </a:solidFill>
              <a:latin typeface="Gotham Light" pitchFamily="50" charset="0"/>
              <a:cs typeface="Gotham Light" pitchFamily="50" charset="0"/>
            </a:endParaRPr>
          </a:p>
        </p:txBody>
      </p:sp>
      <p:grpSp>
        <p:nvGrpSpPr>
          <p:cNvPr id="6" name="Group 5">
            <a:extLst>
              <a:ext uri="{FF2B5EF4-FFF2-40B4-BE49-F238E27FC236}">
                <a16:creationId xmlns:a16="http://schemas.microsoft.com/office/drawing/2014/main" id="{CBFFCE05-4433-4DFE-BBF0-83EB88020032}"/>
              </a:ext>
            </a:extLst>
          </p:cNvPr>
          <p:cNvGrpSpPr/>
          <p:nvPr/>
        </p:nvGrpSpPr>
        <p:grpSpPr>
          <a:xfrm>
            <a:off x="12214358" y="5934721"/>
            <a:ext cx="1069870" cy="1130877"/>
            <a:chOff x="4394200" y="955675"/>
            <a:chExt cx="398463" cy="466725"/>
          </a:xfrm>
          <a:solidFill>
            <a:srgbClr val="0070C0"/>
          </a:solidFill>
        </p:grpSpPr>
        <p:sp>
          <p:nvSpPr>
            <p:cNvPr id="7" name="Freeform 25">
              <a:extLst>
                <a:ext uri="{FF2B5EF4-FFF2-40B4-BE49-F238E27FC236}">
                  <a16:creationId xmlns:a16="http://schemas.microsoft.com/office/drawing/2014/main" id="{F01C993C-9CC6-439C-A086-E29BEC4FB2B7}"/>
                </a:ext>
              </a:extLst>
            </p:cNvPr>
            <p:cNvSpPr>
              <a:spLocks noEditPoints="1"/>
            </p:cNvSpPr>
            <p:nvPr/>
          </p:nvSpPr>
          <p:spPr bwMode="auto">
            <a:xfrm>
              <a:off x="4394200" y="955675"/>
              <a:ext cx="398463" cy="466725"/>
            </a:xfrm>
            <a:custGeom>
              <a:avLst/>
              <a:gdLst>
                <a:gd name="T0" fmla="*/ 82 w 163"/>
                <a:gd name="T1" fmla="*/ 192 h 192"/>
                <a:gd name="T2" fmla="*/ 80 w 163"/>
                <a:gd name="T3" fmla="*/ 192 h 192"/>
                <a:gd name="T4" fmla="*/ 0 w 163"/>
                <a:gd name="T5" fmla="*/ 70 h 192"/>
                <a:gd name="T6" fmla="*/ 0 w 163"/>
                <a:gd name="T7" fmla="*/ 4 h 192"/>
                <a:gd name="T8" fmla="*/ 4 w 163"/>
                <a:gd name="T9" fmla="*/ 0 h 192"/>
                <a:gd name="T10" fmla="*/ 159 w 163"/>
                <a:gd name="T11" fmla="*/ 0 h 192"/>
                <a:gd name="T12" fmla="*/ 163 w 163"/>
                <a:gd name="T13" fmla="*/ 4 h 192"/>
                <a:gd name="T14" fmla="*/ 163 w 163"/>
                <a:gd name="T15" fmla="*/ 70 h 192"/>
                <a:gd name="T16" fmla="*/ 83 w 163"/>
                <a:gd name="T17" fmla="*/ 192 h 192"/>
                <a:gd name="T18" fmla="*/ 82 w 163"/>
                <a:gd name="T19" fmla="*/ 192 h 192"/>
                <a:gd name="T20" fmla="*/ 8 w 163"/>
                <a:gd name="T21" fmla="*/ 8 h 192"/>
                <a:gd name="T22" fmla="*/ 8 w 163"/>
                <a:gd name="T23" fmla="*/ 70 h 192"/>
                <a:gd name="T24" fmla="*/ 82 w 163"/>
                <a:gd name="T25" fmla="*/ 184 h 192"/>
                <a:gd name="T26" fmla="*/ 155 w 163"/>
                <a:gd name="T27" fmla="*/ 70 h 192"/>
                <a:gd name="T28" fmla="*/ 155 w 163"/>
                <a:gd name="T29" fmla="*/ 8 h 192"/>
                <a:gd name="T30" fmla="*/ 8 w 163"/>
                <a:gd name="T31" fmla="*/ 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192">
                  <a:moveTo>
                    <a:pt x="82" y="192"/>
                  </a:moveTo>
                  <a:cubicBezTo>
                    <a:pt x="81" y="192"/>
                    <a:pt x="81" y="192"/>
                    <a:pt x="80" y="192"/>
                  </a:cubicBezTo>
                  <a:cubicBezTo>
                    <a:pt x="80" y="191"/>
                    <a:pt x="0" y="161"/>
                    <a:pt x="0" y="70"/>
                  </a:cubicBezTo>
                  <a:cubicBezTo>
                    <a:pt x="0" y="4"/>
                    <a:pt x="0" y="4"/>
                    <a:pt x="0" y="4"/>
                  </a:cubicBezTo>
                  <a:cubicBezTo>
                    <a:pt x="0" y="2"/>
                    <a:pt x="2" y="0"/>
                    <a:pt x="4" y="0"/>
                  </a:cubicBezTo>
                  <a:cubicBezTo>
                    <a:pt x="159" y="0"/>
                    <a:pt x="159" y="0"/>
                    <a:pt x="159" y="0"/>
                  </a:cubicBezTo>
                  <a:cubicBezTo>
                    <a:pt x="162" y="0"/>
                    <a:pt x="163" y="2"/>
                    <a:pt x="163" y="4"/>
                  </a:cubicBezTo>
                  <a:cubicBezTo>
                    <a:pt x="163" y="70"/>
                    <a:pt x="163" y="70"/>
                    <a:pt x="163" y="70"/>
                  </a:cubicBezTo>
                  <a:cubicBezTo>
                    <a:pt x="163" y="161"/>
                    <a:pt x="84" y="191"/>
                    <a:pt x="83" y="192"/>
                  </a:cubicBezTo>
                  <a:cubicBezTo>
                    <a:pt x="83" y="192"/>
                    <a:pt x="82" y="192"/>
                    <a:pt x="82" y="192"/>
                  </a:cubicBezTo>
                  <a:close/>
                  <a:moveTo>
                    <a:pt x="8" y="8"/>
                  </a:moveTo>
                  <a:cubicBezTo>
                    <a:pt x="8" y="70"/>
                    <a:pt x="8" y="70"/>
                    <a:pt x="8" y="70"/>
                  </a:cubicBezTo>
                  <a:cubicBezTo>
                    <a:pt x="8" y="150"/>
                    <a:pt x="71" y="179"/>
                    <a:pt x="82" y="184"/>
                  </a:cubicBezTo>
                  <a:cubicBezTo>
                    <a:pt x="92" y="179"/>
                    <a:pt x="155" y="150"/>
                    <a:pt x="155" y="70"/>
                  </a:cubicBezTo>
                  <a:cubicBezTo>
                    <a:pt x="155" y="8"/>
                    <a:pt x="155" y="8"/>
                    <a:pt x="155" y="8"/>
                  </a:cubicBezTo>
                  <a:lnTo>
                    <a:pt x="8" y="8"/>
                  </a:lnTo>
                  <a:close/>
                </a:path>
              </a:pathLst>
            </a:custGeom>
            <a:grpFill/>
            <a:ln w="9525">
              <a:solidFill>
                <a:srgbClr val="0070C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 name="Freeform 26">
              <a:extLst>
                <a:ext uri="{FF2B5EF4-FFF2-40B4-BE49-F238E27FC236}">
                  <a16:creationId xmlns:a16="http://schemas.microsoft.com/office/drawing/2014/main" id="{6050A507-4E34-464E-AD9A-C1F49475DE11}"/>
                </a:ext>
              </a:extLst>
            </p:cNvPr>
            <p:cNvSpPr>
              <a:spLocks noEditPoints="1"/>
            </p:cNvSpPr>
            <p:nvPr/>
          </p:nvSpPr>
          <p:spPr bwMode="auto">
            <a:xfrm>
              <a:off x="4506913" y="1058863"/>
              <a:ext cx="173038" cy="166688"/>
            </a:xfrm>
            <a:custGeom>
              <a:avLst/>
              <a:gdLst>
                <a:gd name="T0" fmla="*/ 17 w 71"/>
                <a:gd name="T1" fmla="*/ 67 h 68"/>
                <a:gd name="T2" fmla="*/ 14 w 71"/>
                <a:gd name="T3" fmla="*/ 67 h 68"/>
                <a:gd name="T4" fmla="*/ 13 w 71"/>
                <a:gd name="T5" fmla="*/ 62 h 68"/>
                <a:gd name="T6" fmla="*/ 19 w 71"/>
                <a:gd name="T7" fmla="*/ 42 h 68"/>
                <a:gd name="T8" fmla="*/ 2 w 71"/>
                <a:gd name="T9" fmla="*/ 30 h 68"/>
                <a:gd name="T10" fmla="*/ 1 w 71"/>
                <a:gd name="T11" fmla="*/ 26 h 68"/>
                <a:gd name="T12" fmla="*/ 5 w 71"/>
                <a:gd name="T13" fmla="*/ 23 h 68"/>
                <a:gd name="T14" fmla="*/ 26 w 71"/>
                <a:gd name="T15" fmla="*/ 23 h 68"/>
                <a:gd name="T16" fmla="*/ 32 w 71"/>
                <a:gd name="T17" fmla="*/ 3 h 68"/>
                <a:gd name="T18" fmla="*/ 36 w 71"/>
                <a:gd name="T19" fmla="*/ 0 h 68"/>
                <a:gd name="T20" fmla="*/ 36 w 71"/>
                <a:gd name="T21" fmla="*/ 0 h 68"/>
                <a:gd name="T22" fmla="*/ 40 w 71"/>
                <a:gd name="T23" fmla="*/ 3 h 68"/>
                <a:gd name="T24" fmla="*/ 46 w 71"/>
                <a:gd name="T25" fmla="*/ 23 h 68"/>
                <a:gd name="T26" fmla="*/ 67 w 71"/>
                <a:gd name="T27" fmla="*/ 23 h 68"/>
                <a:gd name="T28" fmla="*/ 71 w 71"/>
                <a:gd name="T29" fmla="*/ 26 h 68"/>
                <a:gd name="T30" fmla="*/ 69 w 71"/>
                <a:gd name="T31" fmla="*/ 30 h 68"/>
                <a:gd name="T32" fmla="*/ 52 w 71"/>
                <a:gd name="T33" fmla="*/ 42 h 68"/>
                <a:gd name="T34" fmla="*/ 59 w 71"/>
                <a:gd name="T35" fmla="*/ 62 h 68"/>
                <a:gd name="T36" fmla="*/ 57 w 71"/>
                <a:gd name="T37" fmla="*/ 67 h 68"/>
                <a:gd name="T38" fmla="*/ 53 w 71"/>
                <a:gd name="T39" fmla="*/ 67 h 68"/>
                <a:gd name="T40" fmla="*/ 36 w 71"/>
                <a:gd name="T41" fmla="*/ 54 h 68"/>
                <a:gd name="T42" fmla="*/ 19 w 71"/>
                <a:gd name="T43" fmla="*/ 67 h 68"/>
                <a:gd name="T44" fmla="*/ 17 w 71"/>
                <a:gd name="T45" fmla="*/ 67 h 68"/>
                <a:gd name="T46" fmla="*/ 17 w 71"/>
                <a:gd name="T47" fmla="*/ 31 h 68"/>
                <a:gd name="T48" fmla="*/ 26 w 71"/>
                <a:gd name="T49" fmla="*/ 38 h 68"/>
                <a:gd name="T50" fmla="*/ 28 w 71"/>
                <a:gd name="T51" fmla="*/ 42 h 68"/>
                <a:gd name="T52" fmla="*/ 24 w 71"/>
                <a:gd name="T53" fmla="*/ 53 h 68"/>
                <a:gd name="T54" fmla="*/ 33 w 71"/>
                <a:gd name="T55" fmla="*/ 46 h 68"/>
                <a:gd name="T56" fmla="*/ 38 w 71"/>
                <a:gd name="T57" fmla="*/ 46 h 68"/>
                <a:gd name="T58" fmla="*/ 47 w 71"/>
                <a:gd name="T59" fmla="*/ 53 h 68"/>
                <a:gd name="T60" fmla="*/ 44 w 71"/>
                <a:gd name="T61" fmla="*/ 42 h 68"/>
                <a:gd name="T62" fmla="*/ 45 w 71"/>
                <a:gd name="T63" fmla="*/ 38 h 68"/>
                <a:gd name="T64" fmla="*/ 55 w 71"/>
                <a:gd name="T65" fmla="*/ 31 h 68"/>
                <a:gd name="T66" fmla="*/ 43 w 71"/>
                <a:gd name="T67" fmla="*/ 31 h 68"/>
                <a:gd name="T68" fmla="*/ 39 w 71"/>
                <a:gd name="T69" fmla="*/ 28 h 68"/>
                <a:gd name="T70" fmla="*/ 36 w 71"/>
                <a:gd name="T71" fmla="*/ 17 h 68"/>
                <a:gd name="T72" fmla="*/ 32 w 71"/>
                <a:gd name="T73" fmla="*/ 28 h 68"/>
                <a:gd name="T74" fmla="*/ 28 w 71"/>
                <a:gd name="T75" fmla="*/ 31 h 68"/>
                <a:gd name="T76" fmla="*/ 17 w 71"/>
                <a:gd name="T77" fmla="*/ 3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68">
                  <a:moveTo>
                    <a:pt x="17" y="67"/>
                  </a:moveTo>
                  <a:cubicBezTo>
                    <a:pt x="16" y="67"/>
                    <a:pt x="15" y="67"/>
                    <a:pt x="14" y="67"/>
                  </a:cubicBezTo>
                  <a:cubicBezTo>
                    <a:pt x="13" y="66"/>
                    <a:pt x="12" y="64"/>
                    <a:pt x="13" y="62"/>
                  </a:cubicBezTo>
                  <a:cubicBezTo>
                    <a:pt x="19" y="42"/>
                    <a:pt x="19" y="42"/>
                    <a:pt x="19" y="42"/>
                  </a:cubicBezTo>
                  <a:cubicBezTo>
                    <a:pt x="2" y="30"/>
                    <a:pt x="2" y="30"/>
                    <a:pt x="2" y="30"/>
                  </a:cubicBezTo>
                  <a:cubicBezTo>
                    <a:pt x="1" y="29"/>
                    <a:pt x="0" y="27"/>
                    <a:pt x="1" y="26"/>
                  </a:cubicBezTo>
                  <a:cubicBezTo>
                    <a:pt x="1" y="24"/>
                    <a:pt x="3" y="23"/>
                    <a:pt x="5" y="23"/>
                  </a:cubicBezTo>
                  <a:cubicBezTo>
                    <a:pt x="26" y="23"/>
                    <a:pt x="26" y="23"/>
                    <a:pt x="26" y="23"/>
                  </a:cubicBezTo>
                  <a:cubicBezTo>
                    <a:pt x="32" y="3"/>
                    <a:pt x="32" y="3"/>
                    <a:pt x="32" y="3"/>
                  </a:cubicBezTo>
                  <a:cubicBezTo>
                    <a:pt x="33" y="1"/>
                    <a:pt x="34" y="0"/>
                    <a:pt x="36" y="0"/>
                  </a:cubicBezTo>
                  <a:cubicBezTo>
                    <a:pt x="36" y="0"/>
                    <a:pt x="36" y="0"/>
                    <a:pt x="36" y="0"/>
                  </a:cubicBezTo>
                  <a:cubicBezTo>
                    <a:pt x="38" y="0"/>
                    <a:pt x="39" y="1"/>
                    <a:pt x="40" y="3"/>
                  </a:cubicBezTo>
                  <a:cubicBezTo>
                    <a:pt x="46" y="23"/>
                    <a:pt x="46" y="23"/>
                    <a:pt x="46" y="23"/>
                  </a:cubicBezTo>
                  <a:cubicBezTo>
                    <a:pt x="67" y="23"/>
                    <a:pt x="67" y="23"/>
                    <a:pt x="67" y="23"/>
                  </a:cubicBezTo>
                  <a:cubicBezTo>
                    <a:pt x="69" y="23"/>
                    <a:pt x="70" y="24"/>
                    <a:pt x="71" y="26"/>
                  </a:cubicBezTo>
                  <a:cubicBezTo>
                    <a:pt x="71" y="27"/>
                    <a:pt x="71" y="29"/>
                    <a:pt x="69" y="30"/>
                  </a:cubicBezTo>
                  <a:cubicBezTo>
                    <a:pt x="52" y="42"/>
                    <a:pt x="52" y="42"/>
                    <a:pt x="52" y="42"/>
                  </a:cubicBezTo>
                  <a:cubicBezTo>
                    <a:pt x="59" y="62"/>
                    <a:pt x="59" y="62"/>
                    <a:pt x="59" y="62"/>
                  </a:cubicBezTo>
                  <a:cubicBezTo>
                    <a:pt x="59" y="64"/>
                    <a:pt x="59" y="66"/>
                    <a:pt x="57" y="67"/>
                  </a:cubicBezTo>
                  <a:cubicBezTo>
                    <a:pt x="56" y="68"/>
                    <a:pt x="54" y="68"/>
                    <a:pt x="53" y="67"/>
                  </a:cubicBezTo>
                  <a:cubicBezTo>
                    <a:pt x="36" y="54"/>
                    <a:pt x="36" y="54"/>
                    <a:pt x="36" y="54"/>
                  </a:cubicBezTo>
                  <a:cubicBezTo>
                    <a:pt x="19" y="67"/>
                    <a:pt x="19" y="67"/>
                    <a:pt x="19" y="67"/>
                  </a:cubicBezTo>
                  <a:cubicBezTo>
                    <a:pt x="18" y="67"/>
                    <a:pt x="17" y="67"/>
                    <a:pt x="17" y="67"/>
                  </a:cubicBezTo>
                  <a:close/>
                  <a:moveTo>
                    <a:pt x="17" y="31"/>
                  </a:moveTo>
                  <a:cubicBezTo>
                    <a:pt x="26" y="38"/>
                    <a:pt x="26" y="38"/>
                    <a:pt x="26" y="38"/>
                  </a:cubicBezTo>
                  <a:cubicBezTo>
                    <a:pt x="28" y="39"/>
                    <a:pt x="28" y="40"/>
                    <a:pt x="28" y="42"/>
                  </a:cubicBezTo>
                  <a:cubicBezTo>
                    <a:pt x="24" y="53"/>
                    <a:pt x="24" y="53"/>
                    <a:pt x="24" y="53"/>
                  </a:cubicBezTo>
                  <a:cubicBezTo>
                    <a:pt x="33" y="46"/>
                    <a:pt x="33" y="46"/>
                    <a:pt x="33" y="46"/>
                  </a:cubicBezTo>
                  <a:cubicBezTo>
                    <a:pt x="35" y="45"/>
                    <a:pt x="37" y="45"/>
                    <a:pt x="38" y="46"/>
                  </a:cubicBezTo>
                  <a:cubicBezTo>
                    <a:pt x="47" y="53"/>
                    <a:pt x="47" y="53"/>
                    <a:pt x="47" y="53"/>
                  </a:cubicBezTo>
                  <a:cubicBezTo>
                    <a:pt x="44" y="42"/>
                    <a:pt x="44" y="42"/>
                    <a:pt x="44" y="42"/>
                  </a:cubicBezTo>
                  <a:cubicBezTo>
                    <a:pt x="43" y="40"/>
                    <a:pt x="44" y="39"/>
                    <a:pt x="45" y="38"/>
                  </a:cubicBezTo>
                  <a:cubicBezTo>
                    <a:pt x="55" y="31"/>
                    <a:pt x="55" y="31"/>
                    <a:pt x="55" y="31"/>
                  </a:cubicBezTo>
                  <a:cubicBezTo>
                    <a:pt x="43" y="31"/>
                    <a:pt x="43" y="31"/>
                    <a:pt x="43" y="31"/>
                  </a:cubicBezTo>
                  <a:cubicBezTo>
                    <a:pt x="41" y="31"/>
                    <a:pt x="40" y="30"/>
                    <a:pt x="39" y="28"/>
                  </a:cubicBezTo>
                  <a:cubicBezTo>
                    <a:pt x="36" y="17"/>
                    <a:pt x="36" y="17"/>
                    <a:pt x="36" y="17"/>
                  </a:cubicBezTo>
                  <a:cubicBezTo>
                    <a:pt x="32" y="28"/>
                    <a:pt x="32" y="28"/>
                    <a:pt x="32" y="28"/>
                  </a:cubicBezTo>
                  <a:cubicBezTo>
                    <a:pt x="32" y="30"/>
                    <a:pt x="30" y="31"/>
                    <a:pt x="28" y="31"/>
                  </a:cubicBezTo>
                  <a:lnTo>
                    <a:pt x="17" y="31"/>
                  </a:lnTo>
                  <a:close/>
                </a:path>
              </a:pathLst>
            </a:custGeom>
            <a:grpFill/>
            <a:ln w="9525">
              <a:solidFill>
                <a:srgbClr val="0070C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0" name="Freeform 40">
            <a:extLst>
              <a:ext uri="{FF2B5EF4-FFF2-40B4-BE49-F238E27FC236}">
                <a16:creationId xmlns:a16="http://schemas.microsoft.com/office/drawing/2014/main" id="{589F0A7F-257A-4B6C-94F4-916E25D15685}"/>
              </a:ext>
            </a:extLst>
          </p:cNvPr>
          <p:cNvSpPr>
            <a:spLocks noEditPoints="1"/>
          </p:cNvSpPr>
          <p:nvPr/>
        </p:nvSpPr>
        <p:spPr bwMode="auto">
          <a:xfrm>
            <a:off x="9784995" y="2810874"/>
            <a:ext cx="1015711" cy="1165114"/>
          </a:xfrm>
          <a:custGeom>
            <a:avLst/>
            <a:gdLst>
              <a:gd name="T0" fmla="*/ 372 w 419"/>
              <a:gd name="T1" fmla="*/ 188 h 491"/>
              <a:gd name="T2" fmla="*/ 379 w 419"/>
              <a:gd name="T3" fmla="*/ 158 h 491"/>
              <a:gd name="T4" fmla="*/ 338 w 419"/>
              <a:gd name="T5" fmla="*/ 55 h 491"/>
              <a:gd name="T6" fmla="*/ 0 w 419"/>
              <a:gd name="T7" fmla="*/ 167 h 491"/>
              <a:gd name="T8" fmla="*/ 80 w 419"/>
              <a:gd name="T9" fmla="*/ 310 h 491"/>
              <a:gd name="T10" fmla="*/ 74 w 419"/>
              <a:gd name="T11" fmla="*/ 460 h 491"/>
              <a:gd name="T12" fmla="*/ 256 w 419"/>
              <a:gd name="T13" fmla="*/ 484 h 491"/>
              <a:gd name="T14" fmla="*/ 262 w 419"/>
              <a:gd name="T15" fmla="*/ 396 h 491"/>
              <a:gd name="T16" fmla="*/ 347 w 419"/>
              <a:gd name="T17" fmla="*/ 413 h 491"/>
              <a:gd name="T18" fmla="*/ 379 w 419"/>
              <a:gd name="T19" fmla="*/ 364 h 491"/>
              <a:gd name="T20" fmla="*/ 384 w 419"/>
              <a:gd name="T21" fmla="*/ 348 h 491"/>
              <a:gd name="T22" fmla="*/ 386 w 419"/>
              <a:gd name="T23" fmla="*/ 330 h 491"/>
              <a:gd name="T24" fmla="*/ 390 w 419"/>
              <a:gd name="T25" fmla="*/ 305 h 491"/>
              <a:gd name="T26" fmla="*/ 390 w 419"/>
              <a:gd name="T27" fmla="*/ 294 h 491"/>
              <a:gd name="T28" fmla="*/ 419 w 419"/>
              <a:gd name="T29" fmla="*/ 272 h 491"/>
              <a:gd name="T30" fmla="*/ 405 w 419"/>
              <a:gd name="T31" fmla="*/ 281 h 491"/>
              <a:gd name="T32" fmla="*/ 381 w 419"/>
              <a:gd name="T33" fmla="*/ 290 h 491"/>
              <a:gd name="T34" fmla="*/ 382 w 419"/>
              <a:gd name="T35" fmla="*/ 310 h 491"/>
              <a:gd name="T36" fmla="*/ 377 w 419"/>
              <a:gd name="T37" fmla="*/ 325 h 491"/>
              <a:gd name="T38" fmla="*/ 378 w 419"/>
              <a:gd name="T39" fmla="*/ 338 h 491"/>
              <a:gd name="T40" fmla="*/ 369 w 419"/>
              <a:gd name="T41" fmla="*/ 357 h 491"/>
              <a:gd name="T42" fmla="*/ 369 w 419"/>
              <a:gd name="T43" fmla="*/ 389 h 491"/>
              <a:gd name="T44" fmla="*/ 345 w 419"/>
              <a:gd name="T45" fmla="*/ 404 h 491"/>
              <a:gd name="T46" fmla="*/ 256 w 419"/>
              <a:gd name="T47" fmla="*/ 387 h 491"/>
              <a:gd name="T48" fmla="*/ 83 w 419"/>
              <a:gd name="T49" fmla="*/ 454 h 491"/>
              <a:gd name="T50" fmla="*/ 68 w 419"/>
              <a:gd name="T51" fmla="*/ 282 h 491"/>
              <a:gd name="T52" fmla="*/ 47 w 419"/>
              <a:gd name="T53" fmla="*/ 56 h 491"/>
              <a:gd name="T54" fmla="*/ 331 w 419"/>
              <a:gd name="T55" fmla="*/ 61 h 491"/>
              <a:gd name="T56" fmla="*/ 370 w 419"/>
              <a:gd name="T57" fmla="*/ 158 h 491"/>
              <a:gd name="T58" fmla="*/ 363 w 419"/>
              <a:gd name="T59" fmla="*/ 189 h 491"/>
              <a:gd name="T60" fmla="*/ 409 w 419"/>
              <a:gd name="T61" fmla="*/ 273 h 491"/>
              <a:gd name="T62" fmla="*/ 283 w 419"/>
              <a:gd name="T63" fmla="*/ 74 h 491"/>
              <a:gd name="T64" fmla="*/ 52 w 419"/>
              <a:gd name="T65" fmla="*/ 163 h 491"/>
              <a:gd name="T66" fmla="*/ 96 w 419"/>
              <a:gd name="T67" fmla="*/ 249 h 491"/>
              <a:gd name="T68" fmla="*/ 160 w 419"/>
              <a:gd name="T69" fmla="*/ 240 h 491"/>
              <a:gd name="T70" fmla="*/ 200 w 419"/>
              <a:gd name="T71" fmla="*/ 201 h 491"/>
              <a:gd name="T72" fmla="*/ 240 w 419"/>
              <a:gd name="T73" fmla="*/ 179 h 491"/>
              <a:gd name="T74" fmla="*/ 321 w 419"/>
              <a:gd name="T75" fmla="*/ 137 h 491"/>
              <a:gd name="T76" fmla="*/ 260 w 419"/>
              <a:gd name="T77" fmla="*/ 170 h 491"/>
              <a:gd name="T78" fmla="*/ 232 w 419"/>
              <a:gd name="T79" fmla="*/ 173 h 491"/>
              <a:gd name="T80" fmla="*/ 195 w 419"/>
              <a:gd name="T81" fmla="*/ 189 h 491"/>
              <a:gd name="T82" fmla="*/ 189 w 419"/>
              <a:gd name="T83" fmla="*/ 196 h 491"/>
              <a:gd name="T84" fmla="*/ 156 w 419"/>
              <a:gd name="T85" fmla="*/ 231 h 491"/>
              <a:gd name="T86" fmla="*/ 132 w 419"/>
              <a:gd name="T87" fmla="*/ 257 h 491"/>
              <a:gd name="T88" fmla="*/ 89 w 419"/>
              <a:gd name="T89" fmla="*/ 214 h 491"/>
              <a:gd name="T90" fmla="*/ 61 w 419"/>
              <a:gd name="T91" fmla="*/ 163 h 491"/>
              <a:gd name="T92" fmla="*/ 277 w 419"/>
              <a:gd name="T93" fmla="*/ 82 h 491"/>
              <a:gd name="T94" fmla="*/ 260 w 419"/>
              <a:gd name="T95" fmla="*/ 17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9" h="491">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rgbClr val="D67F00"/>
          </a:solidFill>
          <a:ln>
            <a:solidFill>
              <a:srgbClr val="E28700"/>
            </a:solidFill>
          </a:ln>
        </p:spPr>
        <p:txBody>
          <a:bodyPr vert="horz" wrap="square" lIns="91440" tIns="45720" rIns="91440" bIns="45720" numCol="1" anchor="t" anchorCtr="0" compatLnSpc="1">
            <a:prstTxWarp prst="textNoShape">
              <a:avLst/>
            </a:prstTxWarp>
          </a:bodyPr>
          <a:lstStyle/>
          <a:p>
            <a:endParaRPr lang="en-US"/>
          </a:p>
        </p:txBody>
      </p:sp>
      <p:sp>
        <p:nvSpPr>
          <p:cNvPr id="12" name="Freeform 32">
            <a:extLst>
              <a:ext uri="{FF2B5EF4-FFF2-40B4-BE49-F238E27FC236}">
                <a16:creationId xmlns:a16="http://schemas.microsoft.com/office/drawing/2014/main" id="{E8FD7D7E-DEAC-47EC-928C-72209451EA6D}"/>
              </a:ext>
            </a:extLst>
          </p:cNvPr>
          <p:cNvSpPr>
            <a:spLocks noEditPoints="1"/>
          </p:cNvSpPr>
          <p:nvPr/>
        </p:nvSpPr>
        <p:spPr bwMode="auto">
          <a:xfrm>
            <a:off x="15198454" y="2836256"/>
            <a:ext cx="1090589" cy="1130172"/>
          </a:xfrm>
          <a:custGeom>
            <a:avLst/>
            <a:gdLst>
              <a:gd name="T0" fmla="*/ 224 w 410"/>
              <a:gd name="T1" fmla="*/ 333 h 413"/>
              <a:gd name="T2" fmla="*/ 197 w 410"/>
              <a:gd name="T3" fmla="*/ 274 h 413"/>
              <a:gd name="T4" fmla="*/ 227 w 410"/>
              <a:gd name="T5" fmla="*/ 199 h 413"/>
              <a:gd name="T6" fmla="*/ 153 w 410"/>
              <a:gd name="T7" fmla="*/ 102 h 413"/>
              <a:gd name="T8" fmla="*/ 80 w 410"/>
              <a:gd name="T9" fmla="*/ 199 h 413"/>
              <a:gd name="T10" fmla="*/ 111 w 410"/>
              <a:gd name="T11" fmla="*/ 276 h 413"/>
              <a:gd name="T12" fmla="*/ 85 w 410"/>
              <a:gd name="T13" fmla="*/ 332 h 413"/>
              <a:gd name="T14" fmla="*/ 0 w 410"/>
              <a:gd name="T15" fmla="*/ 409 h 413"/>
              <a:gd name="T16" fmla="*/ 5 w 410"/>
              <a:gd name="T17" fmla="*/ 413 h 413"/>
              <a:gd name="T18" fmla="*/ 302 w 410"/>
              <a:gd name="T19" fmla="*/ 413 h 413"/>
              <a:gd name="T20" fmla="*/ 307 w 410"/>
              <a:gd name="T21" fmla="*/ 409 h 413"/>
              <a:gd name="T22" fmla="*/ 224 w 410"/>
              <a:gd name="T23" fmla="*/ 333 h 413"/>
              <a:gd name="T24" fmla="*/ 90 w 410"/>
              <a:gd name="T25" fmla="*/ 199 h 413"/>
              <a:gd name="T26" fmla="*/ 153 w 410"/>
              <a:gd name="T27" fmla="*/ 112 h 413"/>
              <a:gd name="T28" fmla="*/ 217 w 410"/>
              <a:gd name="T29" fmla="*/ 199 h 413"/>
              <a:gd name="T30" fmla="*/ 153 w 410"/>
              <a:gd name="T31" fmla="*/ 285 h 413"/>
              <a:gd name="T32" fmla="*/ 120 w 410"/>
              <a:gd name="T33" fmla="*/ 271 h 413"/>
              <a:gd name="T34" fmla="*/ 118 w 410"/>
              <a:gd name="T35" fmla="*/ 269 h 413"/>
              <a:gd name="T36" fmla="*/ 90 w 410"/>
              <a:gd name="T37" fmla="*/ 199 h 413"/>
              <a:gd name="T38" fmla="*/ 10 w 410"/>
              <a:gd name="T39" fmla="*/ 404 h 413"/>
              <a:gd name="T40" fmla="*/ 87 w 410"/>
              <a:gd name="T41" fmla="*/ 341 h 413"/>
              <a:gd name="T42" fmla="*/ 88 w 410"/>
              <a:gd name="T43" fmla="*/ 341 h 413"/>
              <a:gd name="T44" fmla="*/ 120 w 410"/>
              <a:gd name="T45" fmla="*/ 283 h 413"/>
              <a:gd name="T46" fmla="*/ 153 w 410"/>
              <a:gd name="T47" fmla="*/ 295 h 413"/>
              <a:gd name="T48" fmla="*/ 188 w 410"/>
              <a:gd name="T49" fmla="*/ 282 h 413"/>
              <a:gd name="T50" fmla="*/ 194 w 410"/>
              <a:gd name="T51" fmla="*/ 313 h 413"/>
              <a:gd name="T52" fmla="*/ 221 w 410"/>
              <a:gd name="T53" fmla="*/ 342 h 413"/>
              <a:gd name="T54" fmla="*/ 222 w 410"/>
              <a:gd name="T55" fmla="*/ 342 h 413"/>
              <a:gd name="T56" fmla="*/ 297 w 410"/>
              <a:gd name="T57" fmla="*/ 404 h 413"/>
              <a:gd name="T58" fmla="*/ 10 w 410"/>
              <a:gd name="T59" fmla="*/ 404 h 413"/>
              <a:gd name="T60" fmla="*/ 262 w 410"/>
              <a:gd name="T61" fmla="*/ 270 h 413"/>
              <a:gd name="T62" fmla="*/ 286 w 410"/>
              <a:gd name="T63" fmla="*/ 250 h 413"/>
              <a:gd name="T64" fmla="*/ 262 w 410"/>
              <a:gd name="T65" fmla="*/ 229 h 413"/>
              <a:gd name="T66" fmla="*/ 237 w 410"/>
              <a:gd name="T67" fmla="*/ 250 h 413"/>
              <a:gd name="T68" fmla="*/ 262 w 410"/>
              <a:gd name="T69" fmla="*/ 270 h 413"/>
              <a:gd name="T70" fmla="*/ 262 w 410"/>
              <a:gd name="T71" fmla="*/ 238 h 413"/>
              <a:gd name="T72" fmla="*/ 276 w 410"/>
              <a:gd name="T73" fmla="*/ 250 h 413"/>
              <a:gd name="T74" fmla="*/ 262 w 410"/>
              <a:gd name="T75" fmla="*/ 261 h 413"/>
              <a:gd name="T76" fmla="*/ 247 w 410"/>
              <a:gd name="T77" fmla="*/ 250 h 413"/>
              <a:gd name="T78" fmla="*/ 262 w 410"/>
              <a:gd name="T79" fmla="*/ 238 h 413"/>
              <a:gd name="T80" fmla="*/ 327 w 410"/>
              <a:gd name="T81" fmla="*/ 0 h 413"/>
              <a:gd name="T82" fmla="*/ 244 w 410"/>
              <a:gd name="T83" fmla="*/ 69 h 413"/>
              <a:gd name="T84" fmla="*/ 327 w 410"/>
              <a:gd name="T85" fmla="*/ 138 h 413"/>
              <a:gd name="T86" fmla="*/ 410 w 410"/>
              <a:gd name="T87" fmla="*/ 69 h 413"/>
              <a:gd name="T88" fmla="*/ 327 w 410"/>
              <a:gd name="T89" fmla="*/ 0 h 413"/>
              <a:gd name="T90" fmla="*/ 327 w 410"/>
              <a:gd name="T91" fmla="*/ 129 h 413"/>
              <a:gd name="T92" fmla="*/ 253 w 410"/>
              <a:gd name="T93" fmla="*/ 69 h 413"/>
              <a:gd name="T94" fmla="*/ 327 w 410"/>
              <a:gd name="T95" fmla="*/ 9 h 413"/>
              <a:gd name="T96" fmla="*/ 401 w 410"/>
              <a:gd name="T97" fmla="*/ 69 h 413"/>
              <a:gd name="T98" fmla="*/ 327 w 410"/>
              <a:gd name="T99" fmla="*/ 129 h 413"/>
              <a:gd name="T100" fmla="*/ 318 w 410"/>
              <a:gd name="T101" fmla="*/ 167 h 413"/>
              <a:gd name="T102" fmla="*/ 281 w 410"/>
              <a:gd name="T103" fmla="*/ 199 h 413"/>
              <a:gd name="T104" fmla="*/ 318 w 410"/>
              <a:gd name="T105" fmla="*/ 230 h 413"/>
              <a:gd name="T106" fmla="*/ 355 w 410"/>
              <a:gd name="T107" fmla="*/ 199 h 413"/>
              <a:gd name="T108" fmla="*/ 318 w 410"/>
              <a:gd name="T109" fmla="*/ 167 h 413"/>
              <a:gd name="T110" fmla="*/ 318 w 410"/>
              <a:gd name="T111" fmla="*/ 220 h 413"/>
              <a:gd name="T112" fmla="*/ 290 w 410"/>
              <a:gd name="T113" fmla="*/ 199 h 413"/>
              <a:gd name="T114" fmla="*/ 318 w 410"/>
              <a:gd name="T115" fmla="*/ 177 h 413"/>
              <a:gd name="T116" fmla="*/ 345 w 410"/>
              <a:gd name="T117" fmla="*/ 199 h 413"/>
              <a:gd name="T118" fmla="*/ 318 w 410"/>
              <a:gd name="T119" fmla="*/ 22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0" h="413">
                <a:moveTo>
                  <a:pt x="224" y="333"/>
                </a:moveTo>
                <a:cubicBezTo>
                  <a:pt x="204" y="327"/>
                  <a:pt x="198" y="295"/>
                  <a:pt x="197" y="274"/>
                </a:cubicBezTo>
                <a:cubicBezTo>
                  <a:pt x="215" y="257"/>
                  <a:pt x="227" y="229"/>
                  <a:pt x="227" y="199"/>
                </a:cubicBezTo>
                <a:cubicBezTo>
                  <a:pt x="227" y="139"/>
                  <a:pt x="199" y="102"/>
                  <a:pt x="153" y="102"/>
                </a:cubicBezTo>
                <a:cubicBezTo>
                  <a:pt x="108" y="102"/>
                  <a:pt x="80" y="139"/>
                  <a:pt x="80" y="199"/>
                </a:cubicBezTo>
                <a:cubicBezTo>
                  <a:pt x="80" y="229"/>
                  <a:pt x="93" y="258"/>
                  <a:pt x="111" y="276"/>
                </a:cubicBezTo>
                <a:cubicBezTo>
                  <a:pt x="110" y="298"/>
                  <a:pt x="104" y="326"/>
                  <a:pt x="85" y="332"/>
                </a:cubicBezTo>
                <a:cubicBezTo>
                  <a:pt x="30" y="343"/>
                  <a:pt x="0" y="370"/>
                  <a:pt x="0" y="409"/>
                </a:cubicBezTo>
                <a:cubicBezTo>
                  <a:pt x="0" y="411"/>
                  <a:pt x="2" y="413"/>
                  <a:pt x="5" y="413"/>
                </a:cubicBezTo>
                <a:cubicBezTo>
                  <a:pt x="302" y="413"/>
                  <a:pt x="302" y="413"/>
                  <a:pt x="302" y="413"/>
                </a:cubicBezTo>
                <a:cubicBezTo>
                  <a:pt x="305" y="413"/>
                  <a:pt x="307" y="411"/>
                  <a:pt x="307" y="409"/>
                </a:cubicBezTo>
                <a:cubicBezTo>
                  <a:pt x="307" y="370"/>
                  <a:pt x="278" y="344"/>
                  <a:pt x="224" y="333"/>
                </a:cubicBezTo>
                <a:close/>
                <a:moveTo>
                  <a:pt x="90" y="199"/>
                </a:moveTo>
                <a:cubicBezTo>
                  <a:pt x="90" y="157"/>
                  <a:pt x="107" y="112"/>
                  <a:pt x="153" y="112"/>
                </a:cubicBezTo>
                <a:cubicBezTo>
                  <a:pt x="200" y="112"/>
                  <a:pt x="217" y="157"/>
                  <a:pt x="217" y="199"/>
                </a:cubicBezTo>
                <a:cubicBezTo>
                  <a:pt x="217" y="248"/>
                  <a:pt x="184" y="285"/>
                  <a:pt x="153" y="285"/>
                </a:cubicBezTo>
                <a:cubicBezTo>
                  <a:pt x="141" y="285"/>
                  <a:pt x="129" y="280"/>
                  <a:pt x="120" y="271"/>
                </a:cubicBezTo>
                <a:cubicBezTo>
                  <a:pt x="119" y="270"/>
                  <a:pt x="119" y="270"/>
                  <a:pt x="118" y="269"/>
                </a:cubicBezTo>
                <a:cubicBezTo>
                  <a:pt x="101" y="252"/>
                  <a:pt x="90" y="224"/>
                  <a:pt x="90" y="199"/>
                </a:cubicBezTo>
                <a:close/>
                <a:moveTo>
                  <a:pt x="10" y="404"/>
                </a:moveTo>
                <a:cubicBezTo>
                  <a:pt x="12" y="372"/>
                  <a:pt x="38" y="351"/>
                  <a:pt x="87" y="341"/>
                </a:cubicBezTo>
                <a:cubicBezTo>
                  <a:pt x="88" y="341"/>
                  <a:pt x="88" y="341"/>
                  <a:pt x="88" y="341"/>
                </a:cubicBezTo>
                <a:cubicBezTo>
                  <a:pt x="109" y="335"/>
                  <a:pt x="118" y="308"/>
                  <a:pt x="120" y="283"/>
                </a:cubicBezTo>
                <a:cubicBezTo>
                  <a:pt x="130" y="290"/>
                  <a:pt x="142" y="295"/>
                  <a:pt x="153" y="295"/>
                </a:cubicBezTo>
                <a:cubicBezTo>
                  <a:pt x="166" y="295"/>
                  <a:pt x="178" y="290"/>
                  <a:pt x="188" y="282"/>
                </a:cubicBezTo>
                <a:cubicBezTo>
                  <a:pt x="189" y="293"/>
                  <a:pt x="191" y="304"/>
                  <a:pt x="194" y="313"/>
                </a:cubicBezTo>
                <a:cubicBezTo>
                  <a:pt x="200" y="328"/>
                  <a:pt x="209" y="339"/>
                  <a:pt x="221" y="342"/>
                </a:cubicBezTo>
                <a:cubicBezTo>
                  <a:pt x="222" y="342"/>
                  <a:pt x="222" y="342"/>
                  <a:pt x="222" y="342"/>
                </a:cubicBezTo>
                <a:cubicBezTo>
                  <a:pt x="270" y="352"/>
                  <a:pt x="295" y="373"/>
                  <a:pt x="297" y="404"/>
                </a:cubicBezTo>
                <a:lnTo>
                  <a:pt x="10" y="404"/>
                </a:lnTo>
                <a:close/>
                <a:moveTo>
                  <a:pt x="262" y="270"/>
                </a:moveTo>
                <a:cubicBezTo>
                  <a:pt x="275" y="270"/>
                  <a:pt x="286" y="261"/>
                  <a:pt x="286" y="250"/>
                </a:cubicBezTo>
                <a:cubicBezTo>
                  <a:pt x="286" y="238"/>
                  <a:pt x="275" y="229"/>
                  <a:pt x="262" y="229"/>
                </a:cubicBezTo>
                <a:cubicBezTo>
                  <a:pt x="248" y="229"/>
                  <a:pt x="237" y="238"/>
                  <a:pt x="237" y="250"/>
                </a:cubicBezTo>
                <a:cubicBezTo>
                  <a:pt x="237" y="261"/>
                  <a:pt x="248" y="270"/>
                  <a:pt x="262" y="270"/>
                </a:cubicBezTo>
                <a:close/>
                <a:moveTo>
                  <a:pt x="262" y="238"/>
                </a:moveTo>
                <a:cubicBezTo>
                  <a:pt x="270" y="238"/>
                  <a:pt x="276" y="243"/>
                  <a:pt x="276" y="250"/>
                </a:cubicBezTo>
                <a:cubicBezTo>
                  <a:pt x="276" y="256"/>
                  <a:pt x="270" y="261"/>
                  <a:pt x="262" y="261"/>
                </a:cubicBezTo>
                <a:cubicBezTo>
                  <a:pt x="253" y="261"/>
                  <a:pt x="247" y="256"/>
                  <a:pt x="247" y="250"/>
                </a:cubicBezTo>
                <a:cubicBezTo>
                  <a:pt x="247" y="243"/>
                  <a:pt x="253" y="238"/>
                  <a:pt x="262" y="238"/>
                </a:cubicBezTo>
                <a:close/>
                <a:moveTo>
                  <a:pt x="327" y="0"/>
                </a:moveTo>
                <a:cubicBezTo>
                  <a:pt x="281" y="0"/>
                  <a:pt x="244" y="31"/>
                  <a:pt x="244" y="69"/>
                </a:cubicBezTo>
                <a:cubicBezTo>
                  <a:pt x="244" y="107"/>
                  <a:pt x="281" y="138"/>
                  <a:pt x="327" y="138"/>
                </a:cubicBezTo>
                <a:cubicBezTo>
                  <a:pt x="373" y="138"/>
                  <a:pt x="410" y="107"/>
                  <a:pt x="410" y="69"/>
                </a:cubicBezTo>
                <a:cubicBezTo>
                  <a:pt x="410" y="31"/>
                  <a:pt x="373" y="0"/>
                  <a:pt x="327" y="0"/>
                </a:cubicBezTo>
                <a:close/>
                <a:moveTo>
                  <a:pt x="327" y="129"/>
                </a:moveTo>
                <a:cubicBezTo>
                  <a:pt x="286" y="129"/>
                  <a:pt x="253" y="102"/>
                  <a:pt x="253" y="69"/>
                </a:cubicBezTo>
                <a:cubicBezTo>
                  <a:pt x="253" y="36"/>
                  <a:pt x="286" y="9"/>
                  <a:pt x="327" y="9"/>
                </a:cubicBezTo>
                <a:cubicBezTo>
                  <a:pt x="368" y="9"/>
                  <a:pt x="401" y="36"/>
                  <a:pt x="401" y="69"/>
                </a:cubicBezTo>
                <a:cubicBezTo>
                  <a:pt x="401" y="102"/>
                  <a:pt x="368" y="129"/>
                  <a:pt x="327" y="129"/>
                </a:cubicBezTo>
                <a:close/>
                <a:moveTo>
                  <a:pt x="318" y="167"/>
                </a:moveTo>
                <a:cubicBezTo>
                  <a:pt x="298" y="167"/>
                  <a:pt x="281" y="181"/>
                  <a:pt x="281" y="199"/>
                </a:cubicBezTo>
                <a:cubicBezTo>
                  <a:pt x="281" y="216"/>
                  <a:pt x="298" y="230"/>
                  <a:pt x="318" y="230"/>
                </a:cubicBezTo>
                <a:cubicBezTo>
                  <a:pt x="338" y="230"/>
                  <a:pt x="355" y="216"/>
                  <a:pt x="355" y="199"/>
                </a:cubicBezTo>
                <a:cubicBezTo>
                  <a:pt x="355" y="181"/>
                  <a:pt x="338" y="167"/>
                  <a:pt x="318" y="167"/>
                </a:cubicBezTo>
                <a:close/>
                <a:moveTo>
                  <a:pt x="318" y="220"/>
                </a:moveTo>
                <a:cubicBezTo>
                  <a:pt x="303" y="220"/>
                  <a:pt x="290" y="211"/>
                  <a:pt x="290" y="199"/>
                </a:cubicBezTo>
                <a:cubicBezTo>
                  <a:pt x="290" y="187"/>
                  <a:pt x="303" y="177"/>
                  <a:pt x="318" y="177"/>
                </a:cubicBezTo>
                <a:cubicBezTo>
                  <a:pt x="333" y="177"/>
                  <a:pt x="345" y="187"/>
                  <a:pt x="345" y="199"/>
                </a:cubicBezTo>
                <a:cubicBezTo>
                  <a:pt x="345" y="211"/>
                  <a:pt x="333" y="220"/>
                  <a:pt x="318" y="220"/>
                </a:cubicBezTo>
                <a:close/>
              </a:path>
            </a:pathLst>
          </a:custGeom>
          <a:solidFill>
            <a:srgbClr val="D67F00"/>
          </a:solidFill>
          <a:ln>
            <a:solidFill>
              <a:srgbClr val="E28700"/>
            </a:solidFill>
          </a:ln>
        </p:spPr>
        <p:txBody>
          <a:bodyPr vert="horz" wrap="square" lIns="91440" tIns="45720" rIns="91440" bIns="45720" numCol="1" anchor="t" anchorCtr="0" compatLnSpc="1">
            <a:prstTxWarp prst="textNoShape">
              <a:avLst/>
            </a:prstTxWarp>
          </a:bodyPr>
          <a:lstStyle/>
          <a:p>
            <a:endParaRPr lang="en-US"/>
          </a:p>
        </p:txBody>
      </p:sp>
      <p:sp>
        <p:nvSpPr>
          <p:cNvPr id="13" name="Freeform 35">
            <a:extLst>
              <a:ext uri="{FF2B5EF4-FFF2-40B4-BE49-F238E27FC236}">
                <a16:creationId xmlns:a16="http://schemas.microsoft.com/office/drawing/2014/main" id="{6DB02F63-A621-42D4-BCC0-70C78FA41F0A}"/>
              </a:ext>
            </a:extLst>
          </p:cNvPr>
          <p:cNvSpPr>
            <a:spLocks noEditPoints="1"/>
          </p:cNvSpPr>
          <p:nvPr/>
        </p:nvSpPr>
        <p:spPr bwMode="auto">
          <a:xfrm>
            <a:off x="11610497" y="7580822"/>
            <a:ext cx="2107647" cy="967251"/>
          </a:xfrm>
          <a:custGeom>
            <a:avLst/>
            <a:gdLst>
              <a:gd name="T0" fmla="*/ 353 w 416"/>
              <a:gd name="T1" fmla="*/ 108 h 266"/>
              <a:gd name="T2" fmla="*/ 248 w 416"/>
              <a:gd name="T3" fmla="*/ 0 h 266"/>
              <a:gd name="T4" fmla="*/ 160 w 416"/>
              <a:gd name="T5" fmla="*/ 49 h 266"/>
              <a:gd name="T6" fmla="*/ 137 w 416"/>
              <a:gd name="T7" fmla="*/ 45 h 266"/>
              <a:gd name="T8" fmla="*/ 71 w 416"/>
              <a:gd name="T9" fmla="*/ 106 h 266"/>
              <a:gd name="T10" fmla="*/ 0 w 416"/>
              <a:gd name="T11" fmla="*/ 186 h 266"/>
              <a:gd name="T12" fmla="*/ 77 w 416"/>
              <a:gd name="T13" fmla="*/ 266 h 266"/>
              <a:gd name="T14" fmla="*/ 344 w 416"/>
              <a:gd name="T15" fmla="*/ 266 h 266"/>
              <a:gd name="T16" fmla="*/ 344 w 416"/>
              <a:gd name="T17" fmla="*/ 266 h 266"/>
              <a:gd name="T18" fmla="*/ 416 w 416"/>
              <a:gd name="T19" fmla="*/ 186 h 266"/>
              <a:gd name="T20" fmla="*/ 353 w 416"/>
              <a:gd name="T21" fmla="*/ 108 h 266"/>
              <a:gd name="T22" fmla="*/ 344 w 416"/>
              <a:gd name="T23" fmla="*/ 257 h 266"/>
              <a:gd name="T24" fmla="*/ 77 w 416"/>
              <a:gd name="T25" fmla="*/ 257 h 266"/>
              <a:gd name="T26" fmla="*/ 9 w 416"/>
              <a:gd name="T27" fmla="*/ 186 h 266"/>
              <a:gd name="T28" fmla="*/ 75 w 416"/>
              <a:gd name="T29" fmla="*/ 115 h 266"/>
              <a:gd name="T30" fmla="*/ 80 w 416"/>
              <a:gd name="T31" fmla="*/ 110 h 266"/>
              <a:gd name="T32" fmla="*/ 137 w 416"/>
              <a:gd name="T33" fmla="*/ 55 h 266"/>
              <a:gd name="T34" fmla="*/ 161 w 416"/>
              <a:gd name="T35" fmla="*/ 59 h 266"/>
              <a:gd name="T36" fmla="*/ 166 w 416"/>
              <a:gd name="T37" fmla="*/ 57 h 266"/>
              <a:gd name="T38" fmla="*/ 248 w 416"/>
              <a:gd name="T39" fmla="*/ 9 h 266"/>
              <a:gd name="T40" fmla="*/ 344 w 416"/>
              <a:gd name="T41" fmla="*/ 112 h 266"/>
              <a:gd name="T42" fmla="*/ 348 w 416"/>
              <a:gd name="T43" fmla="*/ 117 h 266"/>
              <a:gd name="T44" fmla="*/ 406 w 416"/>
              <a:gd name="T45" fmla="*/ 186 h 266"/>
              <a:gd name="T46" fmla="*/ 344 w 416"/>
              <a:gd name="T47" fmla="*/ 25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6" h="266">
                <a:moveTo>
                  <a:pt x="353" y="108"/>
                </a:moveTo>
                <a:cubicBezTo>
                  <a:pt x="350" y="48"/>
                  <a:pt x="303" y="0"/>
                  <a:pt x="248" y="0"/>
                </a:cubicBezTo>
                <a:cubicBezTo>
                  <a:pt x="213" y="0"/>
                  <a:pt x="181" y="18"/>
                  <a:pt x="160" y="49"/>
                </a:cubicBezTo>
                <a:cubicBezTo>
                  <a:pt x="153" y="47"/>
                  <a:pt x="145" y="45"/>
                  <a:pt x="137" y="45"/>
                </a:cubicBezTo>
                <a:cubicBezTo>
                  <a:pt x="101" y="45"/>
                  <a:pt x="73" y="72"/>
                  <a:pt x="71" y="106"/>
                </a:cubicBezTo>
                <a:cubicBezTo>
                  <a:pt x="31" y="110"/>
                  <a:pt x="0" y="145"/>
                  <a:pt x="0" y="186"/>
                </a:cubicBezTo>
                <a:cubicBezTo>
                  <a:pt x="0" y="231"/>
                  <a:pt x="34" y="266"/>
                  <a:pt x="77" y="266"/>
                </a:cubicBezTo>
                <a:cubicBezTo>
                  <a:pt x="344" y="266"/>
                  <a:pt x="344" y="266"/>
                  <a:pt x="344" y="266"/>
                </a:cubicBezTo>
                <a:cubicBezTo>
                  <a:pt x="344" y="266"/>
                  <a:pt x="344" y="266"/>
                  <a:pt x="344" y="266"/>
                </a:cubicBezTo>
                <a:cubicBezTo>
                  <a:pt x="384" y="264"/>
                  <a:pt x="416" y="228"/>
                  <a:pt x="416" y="186"/>
                </a:cubicBezTo>
                <a:cubicBezTo>
                  <a:pt x="416" y="147"/>
                  <a:pt x="390" y="115"/>
                  <a:pt x="353" y="108"/>
                </a:cubicBezTo>
                <a:close/>
                <a:moveTo>
                  <a:pt x="344" y="257"/>
                </a:moveTo>
                <a:cubicBezTo>
                  <a:pt x="77" y="257"/>
                  <a:pt x="77" y="257"/>
                  <a:pt x="77" y="257"/>
                </a:cubicBezTo>
                <a:cubicBezTo>
                  <a:pt x="39" y="257"/>
                  <a:pt x="9" y="226"/>
                  <a:pt x="9" y="186"/>
                </a:cubicBezTo>
                <a:cubicBezTo>
                  <a:pt x="9" y="148"/>
                  <a:pt x="39" y="117"/>
                  <a:pt x="75" y="115"/>
                </a:cubicBezTo>
                <a:cubicBezTo>
                  <a:pt x="78" y="115"/>
                  <a:pt x="80" y="113"/>
                  <a:pt x="80" y="110"/>
                </a:cubicBezTo>
                <a:cubicBezTo>
                  <a:pt x="80" y="79"/>
                  <a:pt x="105" y="55"/>
                  <a:pt x="137" y="55"/>
                </a:cubicBezTo>
                <a:cubicBezTo>
                  <a:pt x="145" y="55"/>
                  <a:pt x="153" y="56"/>
                  <a:pt x="161" y="59"/>
                </a:cubicBezTo>
                <a:cubicBezTo>
                  <a:pt x="163" y="60"/>
                  <a:pt x="165" y="59"/>
                  <a:pt x="166" y="57"/>
                </a:cubicBezTo>
                <a:cubicBezTo>
                  <a:pt x="185" y="27"/>
                  <a:pt x="215" y="9"/>
                  <a:pt x="248" y="9"/>
                </a:cubicBezTo>
                <a:cubicBezTo>
                  <a:pt x="299" y="9"/>
                  <a:pt x="343" y="55"/>
                  <a:pt x="344" y="112"/>
                </a:cubicBezTo>
                <a:cubicBezTo>
                  <a:pt x="344" y="114"/>
                  <a:pt x="346" y="116"/>
                  <a:pt x="348" y="117"/>
                </a:cubicBezTo>
                <a:cubicBezTo>
                  <a:pt x="382" y="122"/>
                  <a:pt x="406" y="151"/>
                  <a:pt x="406" y="186"/>
                </a:cubicBezTo>
                <a:cubicBezTo>
                  <a:pt x="406" y="223"/>
                  <a:pt x="378" y="255"/>
                  <a:pt x="344" y="257"/>
                </a:cubicBez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96">
            <a:extLst>
              <a:ext uri="{FF2B5EF4-FFF2-40B4-BE49-F238E27FC236}">
                <a16:creationId xmlns:a16="http://schemas.microsoft.com/office/drawing/2014/main" id="{FEB487DF-9FB5-4749-9D4A-C87FDB372F60}"/>
              </a:ext>
            </a:extLst>
          </p:cNvPr>
          <p:cNvSpPr>
            <a:spLocks noEditPoints="1"/>
          </p:cNvSpPr>
          <p:nvPr/>
        </p:nvSpPr>
        <p:spPr bwMode="auto">
          <a:xfrm>
            <a:off x="13227938" y="2900666"/>
            <a:ext cx="1015711" cy="985530"/>
          </a:xfrm>
          <a:custGeom>
            <a:avLst/>
            <a:gdLst>
              <a:gd name="T0" fmla="*/ 730 w 730"/>
              <a:gd name="T1" fmla="*/ 386 h 780"/>
              <a:gd name="T2" fmla="*/ 677 w 730"/>
              <a:gd name="T3" fmla="*/ 198 h 780"/>
              <a:gd name="T4" fmla="*/ 476 w 730"/>
              <a:gd name="T5" fmla="*/ 46 h 780"/>
              <a:gd name="T6" fmla="*/ 659 w 730"/>
              <a:gd name="T7" fmla="*/ 195 h 780"/>
              <a:gd name="T8" fmla="*/ 523 w 730"/>
              <a:gd name="T9" fmla="*/ 163 h 780"/>
              <a:gd name="T10" fmla="*/ 510 w 730"/>
              <a:gd name="T11" fmla="*/ 169 h 780"/>
              <a:gd name="T12" fmla="*/ 372 w 730"/>
              <a:gd name="T13" fmla="*/ 195 h 780"/>
              <a:gd name="T14" fmla="*/ 365 w 730"/>
              <a:gd name="T15" fmla="*/ 22 h 780"/>
              <a:gd name="T16" fmla="*/ 52 w 730"/>
              <a:gd name="T17" fmla="*/ 200 h 780"/>
              <a:gd name="T18" fmla="*/ 52 w 730"/>
              <a:gd name="T19" fmla="*/ 574 h 780"/>
              <a:gd name="T20" fmla="*/ 247 w 730"/>
              <a:gd name="T21" fmla="*/ 732 h 780"/>
              <a:gd name="T22" fmla="*/ 256 w 730"/>
              <a:gd name="T23" fmla="*/ 727 h 780"/>
              <a:gd name="T24" fmla="*/ 71 w 730"/>
              <a:gd name="T25" fmla="*/ 577 h 780"/>
              <a:gd name="T26" fmla="*/ 207 w 730"/>
              <a:gd name="T27" fmla="*/ 608 h 780"/>
              <a:gd name="T28" fmla="*/ 216 w 730"/>
              <a:gd name="T29" fmla="*/ 612 h 780"/>
              <a:gd name="T30" fmla="*/ 210 w 730"/>
              <a:gd name="T31" fmla="*/ 577 h 780"/>
              <a:gd name="T32" fmla="*/ 358 w 730"/>
              <a:gd name="T33" fmla="*/ 744 h 780"/>
              <a:gd name="T34" fmla="*/ 677 w 730"/>
              <a:gd name="T35" fmla="*/ 575 h 780"/>
              <a:gd name="T36" fmla="*/ 564 w 730"/>
              <a:gd name="T37" fmla="*/ 393 h 780"/>
              <a:gd name="T38" fmla="*/ 668 w 730"/>
              <a:gd name="T39" fmla="*/ 563 h 780"/>
              <a:gd name="T40" fmla="*/ 564 w 730"/>
              <a:gd name="T41" fmla="*/ 393 h 780"/>
              <a:gd name="T42" fmla="*/ 372 w 730"/>
              <a:gd name="T43" fmla="*/ 563 h 780"/>
              <a:gd name="T44" fmla="*/ 550 w 730"/>
              <a:gd name="T45" fmla="*/ 393 h 780"/>
              <a:gd name="T46" fmla="*/ 668 w 730"/>
              <a:gd name="T47" fmla="*/ 209 h 780"/>
              <a:gd name="T48" fmla="*/ 564 w 730"/>
              <a:gd name="T49" fmla="*/ 379 h 780"/>
              <a:gd name="T50" fmla="*/ 668 w 730"/>
              <a:gd name="T51" fmla="*/ 209 h 780"/>
              <a:gd name="T52" fmla="*/ 550 w 730"/>
              <a:gd name="T53" fmla="*/ 379 h 780"/>
              <a:gd name="T54" fmla="*/ 372 w 730"/>
              <a:gd name="T55" fmla="*/ 209 h 780"/>
              <a:gd name="T56" fmla="*/ 14 w 730"/>
              <a:gd name="T57" fmla="*/ 379 h 780"/>
              <a:gd name="T58" fmla="*/ 191 w 730"/>
              <a:gd name="T59" fmla="*/ 209 h 780"/>
              <a:gd name="T60" fmla="*/ 14 w 730"/>
              <a:gd name="T61" fmla="*/ 379 h 780"/>
              <a:gd name="T62" fmla="*/ 358 w 730"/>
              <a:gd name="T63" fmla="*/ 209 h 780"/>
              <a:gd name="T64" fmla="*/ 180 w 730"/>
              <a:gd name="T65" fmla="*/ 379 h 780"/>
              <a:gd name="T66" fmla="*/ 210 w 730"/>
              <a:gd name="T67" fmla="*/ 195 h 780"/>
              <a:gd name="T68" fmla="*/ 358 w 730"/>
              <a:gd name="T69" fmla="*/ 195 h 780"/>
              <a:gd name="T70" fmla="*/ 299 w 730"/>
              <a:gd name="T71" fmla="*/ 42 h 780"/>
              <a:gd name="T72" fmla="*/ 195 w 730"/>
              <a:gd name="T73" fmla="*/ 195 h 780"/>
              <a:gd name="T74" fmla="*/ 299 w 730"/>
              <a:gd name="T75" fmla="*/ 42 h 780"/>
              <a:gd name="T76" fmla="*/ 14 w 730"/>
              <a:gd name="T77" fmla="*/ 393 h 780"/>
              <a:gd name="T78" fmla="*/ 191 w 730"/>
              <a:gd name="T79" fmla="*/ 563 h 780"/>
              <a:gd name="T80" fmla="*/ 205 w 730"/>
              <a:gd name="T81" fmla="*/ 563 h 780"/>
              <a:gd name="T82" fmla="*/ 358 w 730"/>
              <a:gd name="T83" fmla="*/ 393 h 780"/>
              <a:gd name="T84" fmla="*/ 205 w 730"/>
              <a:gd name="T85" fmla="*/ 563 h 780"/>
              <a:gd name="T86" fmla="*/ 372 w 730"/>
              <a:gd name="T87" fmla="*/ 737 h 780"/>
              <a:gd name="T88" fmla="*/ 520 w 730"/>
              <a:gd name="T89" fmla="*/ 577 h 780"/>
              <a:gd name="T90" fmla="*/ 507 w 730"/>
              <a:gd name="T91" fmla="*/ 643 h 780"/>
              <a:gd name="T92" fmla="*/ 659 w 730"/>
              <a:gd name="T93" fmla="*/ 577 h 780"/>
              <a:gd name="T94" fmla="*/ 324 w 730"/>
              <a:gd name="T95" fmla="*/ 740 h 780"/>
              <a:gd name="T96" fmla="*/ 321 w 730"/>
              <a:gd name="T97" fmla="*/ 752 h 780"/>
              <a:gd name="T98" fmla="*/ 194 w 730"/>
              <a:gd name="T99" fmla="*/ 780 h 780"/>
              <a:gd name="T100" fmla="*/ 193 w 730"/>
              <a:gd name="T101" fmla="*/ 766 h 780"/>
              <a:gd name="T102" fmla="*/ 227 w 730"/>
              <a:gd name="T103" fmla="*/ 653 h 780"/>
              <a:gd name="T104" fmla="*/ 238 w 730"/>
              <a:gd name="T105" fmla="*/ 643 h 780"/>
              <a:gd name="T106" fmla="*/ 416 w 730"/>
              <a:gd name="T107" fmla="*/ 38 h 780"/>
              <a:gd name="T108" fmla="*/ 420 w 730"/>
              <a:gd name="T109" fmla="*/ 27 h 780"/>
              <a:gd name="T110" fmla="*/ 540 w 730"/>
              <a:gd name="T111" fmla="*/ 7 h 780"/>
              <a:gd name="T112" fmla="*/ 435 w 730"/>
              <a:gd name="T113" fmla="*/ 38 h 780"/>
              <a:gd name="T114" fmla="*/ 504 w 730"/>
              <a:gd name="T115" fmla="*/ 125 h 780"/>
              <a:gd name="T116" fmla="*/ 494 w 730"/>
              <a:gd name="T117" fmla="*/ 12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0" h="780">
                <a:moveTo>
                  <a:pt x="678" y="573"/>
                </a:moveTo>
                <a:cubicBezTo>
                  <a:pt x="711" y="518"/>
                  <a:pt x="730" y="454"/>
                  <a:pt x="730" y="386"/>
                </a:cubicBezTo>
                <a:cubicBezTo>
                  <a:pt x="730" y="319"/>
                  <a:pt x="711" y="255"/>
                  <a:pt x="678" y="200"/>
                </a:cubicBezTo>
                <a:cubicBezTo>
                  <a:pt x="678" y="199"/>
                  <a:pt x="678" y="199"/>
                  <a:pt x="677" y="198"/>
                </a:cubicBezTo>
                <a:cubicBezTo>
                  <a:pt x="634" y="127"/>
                  <a:pt x="567" y="70"/>
                  <a:pt x="485" y="42"/>
                </a:cubicBezTo>
                <a:cubicBezTo>
                  <a:pt x="481" y="41"/>
                  <a:pt x="477" y="42"/>
                  <a:pt x="476" y="46"/>
                </a:cubicBezTo>
                <a:cubicBezTo>
                  <a:pt x="475" y="50"/>
                  <a:pt x="476" y="54"/>
                  <a:pt x="480" y="55"/>
                </a:cubicBezTo>
                <a:cubicBezTo>
                  <a:pt x="556" y="81"/>
                  <a:pt x="618" y="131"/>
                  <a:pt x="659" y="195"/>
                </a:cubicBezTo>
                <a:cubicBezTo>
                  <a:pt x="535" y="195"/>
                  <a:pt x="535" y="195"/>
                  <a:pt x="535" y="195"/>
                </a:cubicBezTo>
                <a:cubicBezTo>
                  <a:pt x="531" y="184"/>
                  <a:pt x="527" y="174"/>
                  <a:pt x="523" y="163"/>
                </a:cubicBezTo>
                <a:cubicBezTo>
                  <a:pt x="521" y="160"/>
                  <a:pt x="517" y="158"/>
                  <a:pt x="514" y="159"/>
                </a:cubicBezTo>
                <a:cubicBezTo>
                  <a:pt x="510" y="161"/>
                  <a:pt x="508" y="165"/>
                  <a:pt x="510" y="169"/>
                </a:cubicBezTo>
                <a:cubicBezTo>
                  <a:pt x="514" y="177"/>
                  <a:pt x="517" y="186"/>
                  <a:pt x="520" y="195"/>
                </a:cubicBezTo>
                <a:cubicBezTo>
                  <a:pt x="372" y="195"/>
                  <a:pt x="372" y="195"/>
                  <a:pt x="372" y="195"/>
                </a:cubicBezTo>
                <a:cubicBezTo>
                  <a:pt x="372" y="29"/>
                  <a:pt x="372" y="29"/>
                  <a:pt x="372" y="29"/>
                </a:cubicBezTo>
                <a:cubicBezTo>
                  <a:pt x="372" y="25"/>
                  <a:pt x="369" y="22"/>
                  <a:pt x="365" y="22"/>
                </a:cubicBezTo>
                <a:cubicBezTo>
                  <a:pt x="233" y="22"/>
                  <a:pt x="117" y="92"/>
                  <a:pt x="53" y="198"/>
                </a:cubicBezTo>
                <a:cubicBezTo>
                  <a:pt x="52" y="199"/>
                  <a:pt x="52" y="199"/>
                  <a:pt x="52" y="200"/>
                </a:cubicBezTo>
                <a:cubicBezTo>
                  <a:pt x="19" y="255"/>
                  <a:pt x="0" y="318"/>
                  <a:pt x="0" y="386"/>
                </a:cubicBezTo>
                <a:cubicBezTo>
                  <a:pt x="0" y="454"/>
                  <a:pt x="19" y="519"/>
                  <a:pt x="52" y="574"/>
                </a:cubicBezTo>
                <a:cubicBezTo>
                  <a:pt x="52" y="574"/>
                  <a:pt x="52" y="574"/>
                  <a:pt x="52" y="574"/>
                </a:cubicBezTo>
                <a:cubicBezTo>
                  <a:pt x="96" y="646"/>
                  <a:pt x="164" y="703"/>
                  <a:pt x="247" y="732"/>
                </a:cubicBezTo>
                <a:cubicBezTo>
                  <a:pt x="248" y="732"/>
                  <a:pt x="248" y="732"/>
                  <a:pt x="249" y="732"/>
                </a:cubicBezTo>
                <a:cubicBezTo>
                  <a:pt x="252" y="732"/>
                  <a:pt x="255" y="730"/>
                  <a:pt x="256" y="727"/>
                </a:cubicBezTo>
                <a:cubicBezTo>
                  <a:pt x="257" y="724"/>
                  <a:pt x="255" y="720"/>
                  <a:pt x="251" y="718"/>
                </a:cubicBezTo>
                <a:cubicBezTo>
                  <a:pt x="175" y="692"/>
                  <a:pt x="113" y="642"/>
                  <a:pt x="71" y="577"/>
                </a:cubicBezTo>
                <a:cubicBezTo>
                  <a:pt x="195" y="577"/>
                  <a:pt x="195" y="577"/>
                  <a:pt x="195" y="577"/>
                </a:cubicBezTo>
                <a:cubicBezTo>
                  <a:pt x="199" y="588"/>
                  <a:pt x="202" y="598"/>
                  <a:pt x="207" y="608"/>
                </a:cubicBezTo>
                <a:cubicBezTo>
                  <a:pt x="208" y="611"/>
                  <a:pt x="210" y="612"/>
                  <a:pt x="213" y="612"/>
                </a:cubicBezTo>
                <a:cubicBezTo>
                  <a:pt x="214" y="612"/>
                  <a:pt x="215" y="612"/>
                  <a:pt x="216" y="612"/>
                </a:cubicBezTo>
                <a:cubicBezTo>
                  <a:pt x="219" y="610"/>
                  <a:pt x="221" y="606"/>
                  <a:pt x="219" y="603"/>
                </a:cubicBezTo>
                <a:cubicBezTo>
                  <a:pt x="216" y="594"/>
                  <a:pt x="213" y="586"/>
                  <a:pt x="210" y="577"/>
                </a:cubicBezTo>
                <a:cubicBezTo>
                  <a:pt x="358" y="577"/>
                  <a:pt x="358" y="577"/>
                  <a:pt x="358" y="577"/>
                </a:cubicBezTo>
                <a:cubicBezTo>
                  <a:pt x="358" y="744"/>
                  <a:pt x="358" y="744"/>
                  <a:pt x="358" y="744"/>
                </a:cubicBezTo>
                <a:cubicBezTo>
                  <a:pt x="358" y="748"/>
                  <a:pt x="361" y="751"/>
                  <a:pt x="365" y="751"/>
                </a:cubicBezTo>
                <a:cubicBezTo>
                  <a:pt x="497" y="751"/>
                  <a:pt x="613" y="680"/>
                  <a:pt x="677" y="575"/>
                </a:cubicBezTo>
                <a:cubicBezTo>
                  <a:pt x="678" y="574"/>
                  <a:pt x="678" y="574"/>
                  <a:pt x="678" y="573"/>
                </a:cubicBezTo>
                <a:close/>
                <a:moveTo>
                  <a:pt x="564" y="393"/>
                </a:moveTo>
                <a:cubicBezTo>
                  <a:pt x="716" y="393"/>
                  <a:pt x="716" y="393"/>
                  <a:pt x="716" y="393"/>
                </a:cubicBezTo>
                <a:cubicBezTo>
                  <a:pt x="714" y="455"/>
                  <a:pt x="697" y="513"/>
                  <a:pt x="668" y="563"/>
                </a:cubicBezTo>
                <a:cubicBezTo>
                  <a:pt x="539" y="563"/>
                  <a:pt x="539" y="563"/>
                  <a:pt x="539" y="563"/>
                </a:cubicBezTo>
                <a:cubicBezTo>
                  <a:pt x="555" y="512"/>
                  <a:pt x="564" y="454"/>
                  <a:pt x="564" y="393"/>
                </a:cubicBezTo>
                <a:close/>
                <a:moveTo>
                  <a:pt x="525" y="563"/>
                </a:moveTo>
                <a:cubicBezTo>
                  <a:pt x="372" y="563"/>
                  <a:pt x="372" y="563"/>
                  <a:pt x="372" y="563"/>
                </a:cubicBezTo>
                <a:cubicBezTo>
                  <a:pt x="372" y="393"/>
                  <a:pt x="372" y="393"/>
                  <a:pt x="372" y="393"/>
                </a:cubicBezTo>
                <a:cubicBezTo>
                  <a:pt x="550" y="393"/>
                  <a:pt x="550" y="393"/>
                  <a:pt x="550" y="393"/>
                </a:cubicBezTo>
                <a:cubicBezTo>
                  <a:pt x="550" y="455"/>
                  <a:pt x="540" y="513"/>
                  <a:pt x="525" y="563"/>
                </a:cubicBezTo>
                <a:close/>
                <a:moveTo>
                  <a:pt x="668" y="209"/>
                </a:moveTo>
                <a:cubicBezTo>
                  <a:pt x="697" y="260"/>
                  <a:pt x="714" y="318"/>
                  <a:pt x="716" y="379"/>
                </a:cubicBezTo>
                <a:cubicBezTo>
                  <a:pt x="564" y="379"/>
                  <a:pt x="564" y="379"/>
                  <a:pt x="564" y="379"/>
                </a:cubicBezTo>
                <a:cubicBezTo>
                  <a:pt x="564" y="319"/>
                  <a:pt x="555" y="261"/>
                  <a:pt x="539" y="209"/>
                </a:cubicBezTo>
                <a:lnTo>
                  <a:pt x="668" y="209"/>
                </a:lnTo>
                <a:close/>
                <a:moveTo>
                  <a:pt x="525" y="209"/>
                </a:moveTo>
                <a:cubicBezTo>
                  <a:pt x="541" y="261"/>
                  <a:pt x="550" y="319"/>
                  <a:pt x="550" y="379"/>
                </a:cubicBezTo>
                <a:cubicBezTo>
                  <a:pt x="372" y="379"/>
                  <a:pt x="372" y="379"/>
                  <a:pt x="372" y="379"/>
                </a:cubicBezTo>
                <a:cubicBezTo>
                  <a:pt x="372" y="209"/>
                  <a:pt x="372" y="209"/>
                  <a:pt x="372" y="209"/>
                </a:cubicBezTo>
                <a:lnTo>
                  <a:pt x="525" y="209"/>
                </a:lnTo>
                <a:close/>
                <a:moveTo>
                  <a:pt x="14" y="379"/>
                </a:moveTo>
                <a:cubicBezTo>
                  <a:pt x="16" y="318"/>
                  <a:pt x="33" y="260"/>
                  <a:pt x="62" y="209"/>
                </a:cubicBezTo>
                <a:cubicBezTo>
                  <a:pt x="191" y="209"/>
                  <a:pt x="191" y="209"/>
                  <a:pt x="191" y="209"/>
                </a:cubicBezTo>
                <a:cubicBezTo>
                  <a:pt x="175" y="261"/>
                  <a:pt x="166" y="319"/>
                  <a:pt x="166" y="379"/>
                </a:cubicBezTo>
                <a:lnTo>
                  <a:pt x="14" y="379"/>
                </a:lnTo>
                <a:close/>
                <a:moveTo>
                  <a:pt x="205" y="209"/>
                </a:moveTo>
                <a:cubicBezTo>
                  <a:pt x="358" y="209"/>
                  <a:pt x="358" y="209"/>
                  <a:pt x="358" y="209"/>
                </a:cubicBezTo>
                <a:cubicBezTo>
                  <a:pt x="358" y="379"/>
                  <a:pt x="358" y="379"/>
                  <a:pt x="358" y="379"/>
                </a:cubicBezTo>
                <a:cubicBezTo>
                  <a:pt x="180" y="379"/>
                  <a:pt x="180" y="379"/>
                  <a:pt x="180" y="379"/>
                </a:cubicBezTo>
                <a:cubicBezTo>
                  <a:pt x="180" y="318"/>
                  <a:pt x="190" y="260"/>
                  <a:pt x="205" y="209"/>
                </a:cubicBezTo>
                <a:close/>
                <a:moveTo>
                  <a:pt x="210" y="195"/>
                </a:moveTo>
                <a:cubicBezTo>
                  <a:pt x="242" y="103"/>
                  <a:pt x="296" y="40"/>
                  <a:pt x="358" y="36"/>
                </a:cubicBezTo>
                <a:cubicBezTo>
                  <a:pt x="358" y="195"/>
                  <a:pt x="358" y="195"/>
                  <a:pt x="358" y="195"/>
                </a:cubicBezTo>
                <a:lnTo>
                  <a:pt x="210" y="195"/>
                </a:lnTo>
                <a:close/>
                <a:moveTo>
                  <a:pt x="299" y="42"/>
                </a:moveTo>
                <a:cubicBezTo>
                  <a:pt x="271" y="60"/>
                  <a:pt x="245" y="90"/>
                  <a:pt x="223" y="130"/>
                </a:cubicBezTo>
                <a:cubicBezTo>
                  <a:pt x="212" y="150"/>
                  <a:pt x="203" y="172"/>
                  <a:pt x="195" y="195"/>
                </a:cubicBezTo>
                <a:cubicBezTo>
                  <a:pt x="71" y="195"/>
                  <a:pt x="71" y="195"/>
                  <a:pt x="71" y="195"/>
                </a:cubicBezTo>
                <a:cubicBezTo>
                  <a:pt x="122" y="117"/>
                  <a:pt x="204" y="60"/>
                  <a:pt x="299" y="42"/>
                </a:cubicBezTo>
                <a:close/>
                <a:moveTo>
                  <a:pt x="62" y="563"/>
                </a:moveTo>
                <a:cubicBezTo>
                  <a:pt x="33" y="513"/>
                  <a:pt x="16" y="455"/>
                  <a:pt x="14" y="393"/>
                </a:cubicBezTo>
                <a:cubicBezTo>
                  <a:pt x="166" y="393"/>
                  <a:pt x="166" y="393"/>
                  <a:pt x="166" y="393"/>
                </a:cubicBezTo>
                <a:cubicBezTo>
                  <a:pt x="166" y="454"/>
                  <a:pt x="175" y="512"/>
                  <a:pt x="191" y="563"/>
                </a:cubicBezTo>
                <a:lnTo>
                  <a:pt x="62" y="563"/>
                </a:lnTo>
                <a:close/>
                <a:moveTo>
                  <a:pt x="205" y="563"/>
                </a:moveTo>
                <a:cubicBezTo>
                  <a:pt x="189" y="512"/>
                  <a:pt x="180" y="454"/>
                  <a:pt x="180" y="393"/>
                </a:cubicBezTo>
                <a:cubicBezTo>
                  <a:pt x="358" y="393"/>
                  <a:pt x="358" y="393"/>
                  <a:pt x="358" y="393"/>
                </a:cubicBezTo>
                <a:cubicBezTo>
                  <a:pt x="358" y="563"/>
                  <a:pt x="358" y="563"/>
                  <a:pt x="358" y="563"/>
                </a:cubicBezTo>
                <a:lnTo>
                  <a:pt x="205" y="563"/>
                </a:lnTo>
                <a:close/>
                <a:moveTo>
                  <a:pt x="520" y="577"/>
                </a:moveTo>
                <a:cubicBezTo>
                  <a:pt x="488" y="670"/>
                  <a:pt x="434" y="732"/>
                  <a:pt x="372" y="737"/>
                </a:cubicBezTo>
                <a:cubicBezTo>
                  <a:pt x="372" y="577"/>
                  <a:pt x="372" y="577"/>
                  <a:pt x="372" y="577"/>
                </a:cubicBezTo>
                <a:lnTo>
                  <a:pt x="520" y="577"/>
                </a:lnTo>
                <a:close/>
                <a:moveTo>
                  <a:pt x="431" y="731"/>
                </a:moveTo>
                <a:cubicBezTo>
                  <a:pt x="459" y="713"/>
                  <a:pt x="485" y="683"/>
                  <a:pt x="507" y="643"/>
                </a:cubicBezTo>
                <a:cubicBezTo>
                  <a:pt x="518" y="623"/>
                  <a:pt x="527" y="601"/>
                  <a:pt x="535" y="577"/>
                </a:cubicBezTo>
                <a:cubicBezTo>
                  <a:pt x="659" y="577"/>
                  <a:pt x="659" y="577"/>
                  <a:pt x="659" y="577"/>
                </a:cubicBezTo>
                <a:cubicBezTo>
                  <a:pt x="608" y="656"/>
                  <a:pt x="526" y="713"/>
                  <a:pt x="431" y="731"/>
                </a:cubicBezTo>
                <a:close/>
                <a:moveTo>
                  <a:pt x="324" y="740"/>
                </a:moveTo>
                <a:cubicBezTo>
                  <a:pt x="326" y="742"/>
                  <a:pt x="327" y="745"/>
                  <a:pt x="326" y="747"/>
                </a:cubicBezTo>
                <a:cubicBezTo>
                  <a:pt x="325" y="749"/>
                  <a:pt x="323" y="751"/>
                  <a:pt x="321" y="752"/>
                </a:cubicBezTo>
                <a:cubicBezTo>
                  <a:pt x="196" y="780"/>
                  <a:pt x="196" y="780"/>
                  <a:pt x="196" y="780"/>
                </a:cubicBezTo>
                <a:cubicBezTo>
                  <a:pt x="195" y="780"/>
                  <a:pt x="195" y="780"/>
                  <a:pt x="194" y="780"/>
                </a:cubicBezTo>
                <a:cubicBezTo>
                  <a:pt x="191" y="780"/>
                  <a:pt x="188" y="778"/>
                  <a:pt x="187" y="775"/>
                </a:cubicBezTo>
                <a:cubicBezTo>
                  <a:pt x="186" y="771"/>
                  <a:pt x="189" y="767"/>
                  <a:pt x="193" y="766"/>
                </a:cubicBezTo>
                <a:cubicBezTo>
                  <a:pt x="306" y="741"/>
                  <a:pt x="306" y="741"/>
                  <a:pt x="306" y="741"/>
                </a:cubicBezTo>
                <a:cubicBezTo>
                  <a:pt x="227" y="653"/>
                  <a:pt x="227" y="653"/>
                  <a:pt x="227" y="653"/>
                </a:cubicBezTo>
                <a:cubicBezTo>
                  <a:pt x="225" y="650"/>
                  <a:pt x="225" y="646"/>
                  <a:pt x="228" y="643"/>
                </a:cubicBezTo>
                <a:cubicBezTo>
                  <a:pt x="231" y="640"/>
                  <a:pt x="235" y="641"/>
                  <a:pt x="238" y="643"/>
                </a:cubicBezTo>
                <a:lnTo>
                  <a:pt x="324" y="740"/>
                </a:lnTo>
                <a:close/>
                <a:moveTo>
                  <a:pt x="416" y="38"/>
                </a:moveTo>
                <a:cubicBezTo>
                  <a:pt x="415" y="36"/>
                  <a:pt x="414" y="34"/>
                  <a:pt x="415" y="31"/>
                </a:cubicBezTo>
                <a:cubicBezTo>
                  <a:pt x="415" y="29"/>
                  <a:pt x="417" y="27"/>
                  <a:pt x="420" y="27"/>
                </a:cubicBezTo>
                <a:cubicBezTo>
                  <a:pt x="532" y="1"/>
                  <a:pt x="532" y="1"/>
                  <a:pt x="532" y="1"/>
                </a:cubicBezTo>
                <a:cubicBezTo>
                  <a:pt x="536" y="0"/>
                  <a:pt x="539" y="3"/>
                  <a:pt x="540" y="7"/>
                </a:cubicBezTo>
                <a:cubicBezTo>
                  <a:pt x="541" y="10"/>
                  <a:pt x="539" y="14"/>
                  <a:pt x="535" y="15"/>
                </a:cubicBezTo>
                <a:cubicBezTo>
                  <a:pt x="435" y="38"/>
                  <a:pt x="435" y="38"/>
                  <a:pt x="435" y="38"/>
                </a:cubicBezTo>
                <a:cubicBezTo>
                  <a:pt x="504" y="115"/>
                  <a:pt x="504" y="115"/>
                  <a:pt x="504" y="115"/>
                </a:cubicBezTo>
                <a:cubicBezTo>
                  <a:pt x="507" y="118"/>
                  <a:pt x="506" y="123"/>
                  <a:pt x="504" y="125"/>
                </a:cubicBezTo>
                <a:cubicBezTo>
                  <a:pt x="502" y="127"/>
                  <a:pt x="501" y="127"/>
                  <a:pt x="499" y="127"/>
                </a:cubicBezTo>
                <a:cubicBezTo>
                  <a:pt x="497" y="127"/>
                  <a:pt x="495" y="126"/>
                  <a:pt x="494" y="125"/>
                </a:cubicBezTo>
                <a:lnTo>
                  <a:pt x="416" y="38"/>
                </a:lnTo>
                <a:close/>
              </a:path>
            </a:pathLst>
          </a:custGeom>
          <a:solidFill>
            <a:srgbClr val="D67F00"/>
          </a:solidFill>
          <a:ln>
            <a:solidFill>
              <a:srgbClr val="E28700"/>
            </a:solidFill>
          </a:ln>
        </p:spPr>
        <p:txBody>
          <a:bodyPr vert="horz" wrap="square" lIns="91440" tIns="45720" rIns="91440" bIns="45720" numCol="1" anchor="t" anchorCtr="0" compatLnSpc="1">
            <a:prstTxWarp prst="textNoShape">
              <a:avLst/>
            </a:prstTxWarp>
          </a:bodyPr>
          <a:lstStyle/>
          <a:p>
            <a:endParaRPr lang="en-US"/>
          </a:p>
        </p:txBody>
      </p:sp>
      <p:sp>
        <p:nvSpPr>
          <p:cNvPr id="15" name="Freeform 121">
            <a:extLst>
              <a:ext uri="{FF2B5EF4-FFF2-40B4-BE49-F238E27FC236}">
                <a16:creationId xmlns:a16="http://schemas.microsoft.com/office/drawing/2014/main" id="{2B383AB9-0E2E-423D-8686-24AB765F85D5}"/>
              </a:ext>
            </a:extLst>
          </p:cNvPr>
          <p:cNvSpPr>
            <a:spLocks noEditPoints="1"/>
          </p:cNvSpPr>
          <p:nvPr/>
        </p:nvSpPr>
        <p:spPr bwMode="auto">
          <a:xfrm>
            <a:off x="11353304" y="2982519"/>
            <a:ext cx="1317215" cy="983909"/>
          </a:xfrm>
          <a:custGeom>
            <a:avLst/>
            <a:gdLst>
              <a:gd name="T0" fmla="*/ 333 w 703"/>
              <a:gd name="T1" fmla="*/ 406 h 572"/>
              <a:gd name="T2" fmla="*/ 198 w 703"/>
              <a:gd name="T3" fmla="*/ 553 h 572"/>
              <a:gd name="T4" fmla="*/ 157 w 703"/>
              <a:gd name="T5" fmla="*/ 568 h 572"/>
              <a:gd name="T6" fmla="*/ 79 w 703"/>
              <a:gd name="T7" fmla="*/ 460 h 572"/>
              <a:gd name="T8" fmla="*/ 207 w 703"/>
              <a:gd name="T9" fmla="*/ 350 h 572"/>
              <a:gd name="T10" fmla="*/ 112 w 703"/>
              <a:gd name="T11" fmla="*/ 218 h 572"/>
              <a:gd name="T12" fmla="*/ 17 w 703"/>
              <a:gd name="T13" fmla="*/ 75 h 572"/>
              <a:gd name="T14" fmla="*/ 82 w 703"/>
              <a:gd name="T15" fmla="*/ 129 h 572"/>
              <a:gd name="T16" fmla="*/ 76 w 703"/>
              <a:gd name="T17" fmla="*/ 24 h 572"/>
              <a:gd name="T18" fmla="*/ 112 w 703"/>
              <a:gd name="T19" fmla="*/ 8 h 572"/>
              <a:gd name="T20" fmla="*/ 317 w 703"/>
              <a:gd name="T21" fmla="*/ 245 h 572"/>
              <a:gd name="T22" fmla="*/ 381 w 703"/>
              <a:gd name="T23" fmla="*/ 208 h 572"/>
              <a:gd name="T24" fmla="*/ 400 w 703"/>
              <a:gd name="T25" fmla="*/ 75 h 572"/>
              <a:gd name="T26" fmla="*/ 300 w 703"/>
              <a:gd name="T27" fmla="*/ 32 h 572"/>
              <a:gd name="T28" fmla="*/ 563 w 703"/>
              <a:gd name="T29" fmla="*/ 80 h 572"/>
              <a:gd name="T30" fmla="*/ 609 w 703"/>
              <a:gd name="T31" fmla="*/ 172 h 572"/>
              <a:gd name="T32" fmla="*/ 695 w 703"/>
              <a:gd name="T33" fmla="*/ 219 h 572"/>
              <a:gd name="T34" fmla="*/ 611 w 703"/>
              <a:gd name="T35" fmla="*/ 324 h 572"/>
              <a:gd name="T36" fmla="*/ 557 w 703"/>
              <a:gd name="T37" fmla="*/ 265 h 572"/>
              <a:gd name="T38" fmla="*/ 439 w 703"/>
              <a:gd name="T39" fmla="*/ 265 h 572"/>
              <a:gd name="T40" fmla="*/ 402 w 703"/>
              <a:gd name="T41" fmla="*/ 330 h 572"/>
              <a:gd name="T42" fmla="*/ 555 w 703"/>
              <a:gd name="T43" fmla="*/ 556 h 572"/>
              <a:gd name="T44" fmla="*/ 338 w 703"/>
              <a:gd name="T45" fmla="*/ 392 h 572"/>
              <a:gd name="T46" fmla="*/ 545 w 703"/>
              <a:gd name="T47" fmla="*/ 546 h 572"/>
              <a:gd name="T48" fmla="*/ 387 w 703"/>
              <a:gd name="T49" fmla="*/ 336 h 572"/>
              <a:gd name="T50" fmla="*/ 425 w 703"/>
              <a:gd name="T51" fmla="*/ 276 h 572"/>
              <a:gd name="T52" fmla="*/ 423 w 703"/>
              <a:gd name="T53" fmla="*/ 265 h 572"/>
              <a:gd name="T54" fmla="*/ 560 w 703"/>
              <a:gd name="T55" fmla="*/ 217 h 572"/>
              <a:gd name="T56" fmla="*/ 606 w 703"/>
              <a:gd name="T57" fmla="*/ 308 h 572"/>
              <a:gd name="T58" fmla="*/ 685 w 703"/>
              <a:gd name="T59" fmla="*/ 229 h 572"/>
              <a:gd name="T60" fmla="*/ 644 w 703"/>
              <a:gd name="T61" fmla="*/ 193 h 572"/>
              <a:gd name="T62" fmla="*/ 594 w 703"/>
              <a:gd name="T63" fmla="*/ 142 h 572"/>
              <a:gd name="T64" fmla="*/ 314 w 703"/>
              <a:gd name="T65" fmla="*/ 28 h 572"/>
              <a:gd name="T66" fmla="*/ 324 w 703"/>
              <a:gd name="T67" fmla="*/ 29 h 572"/>
              <a:gd name="T68" fmla="*/ 414 w 703"/>
              <a:gd name="T69" fmla="*/ 195 h 572"/>
              <a:gd name="T70" fmla="*/ 377 w 703"/>
              <a:gd name="T71" fmla="*/ 222 h 572"/>
              <a:gd name="T72" fmla="*/ 359 w 703"/>
              <a:gd name="T73" fmla="*/ 230 h 572"/>
              <a:gd name="T74" fmla="*/ 200 w 703"/>
              <a:gd name="T75" fmla="*/ 148 h 572"/>
              <a:gd name="T76" fmla="*/ 112 w 703"/>
              <a:gd name="T77" fmla="*/ 22 h 572"/>
              <a:gd name="T78" fmla="*/ 131 w 703"/>
              <a:gd name="T79" fmla="*/ 132 h 572"/>
              <a:gd name="T80" fmla="*/ 22 w 703"/>
              <a:gd name="T81" fmla="*/ 95 h 572"/>
              <a:gd name="T82" fmla="*/ 140 w 703"/>
              <a:gd name="T83" fmla="*/ 199 h 572"/>
              <a:gd name="T84" fmla="*/ 255 w 703"/>
              <a:gd name="T85" fmla="*/ 318 h 572"/>
              <a:gd name="T86" fmla="*/ 98 w 703"/>
              <a:gd name="T87" fmla="*/ 464 h 572"/>
              <a:gd name="T88" fmla="*/ 142 w 703"/>
              <a:gd name="T89" fmla="*/ 533 h 572"/>
              <a:gd name="T90" fmla="*/ 178 w 703"/>
              <a:gd name="T91" fmla="*/ 557 h 572"/>
              <a:gd name="T92" fmla="*/ 299 w 703"/>
              <a:gd name="T93" fmla="*/ 41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3" h="572">
                <a:moveTo>
                  <a:pt x="518" y="572"/>
                </a:moveTo>
                <a:cubicBezTo>
                  <a:pt x="505" y="572"/>
                  <a:pt x="494" y="568"/>
                  <a:pt x="486" y="559"/>
                </a:cubicBezTo>
                <a:cubicBezTo>
                  <a:pt x="333" y="406"/>
                  <a:pt x="333" y="406"/>
                  <a:pt x="333" y="406"/>
                </a:cubicBezTo>
                <a:cubicBezTo>
                  <a:pt x="324" y="414"/>
                  <a:pt x="316" y="421"/>
                  <a:pt x="308" y="428"/>
                </a:cubicBezTo>
                <a:cubicBezTo>
                  <a:pt x="296" y="438"/>
                  <a:pt x="285" y="448"/>
                  <a:pt x="272" y="461"/>
                </a:cubicBezTo>
                <a:cubicBezTo>
                  <a:pt x="252" y="481"/>
                  <a:pt x="216" y="530"/>
                  <a:pt x="198" y="553"/>
                </a:cubicBezTo>
                <a:cubicBezTo>
                  <a:pt x="190" y="565"/>
                  <a:pt x="188" y="567"/>
                  <a:pt x="187" y="568"/>
                </a:cubicBezTo>
                <a:cubicBezTo>
                  <a:pt x="184" y="571"/>
                  <a:pt x="177" y="572"/>
                  <a:pt x="172" y="572"/>
                </a:cubicBezTo>
                <a:cubicBezTo>
                  <a:pt x="167" y="572"/>
                  <a:pt x="160" y="571"/>
                  <a:pt x="157" y="568"/>
                </a:cubicBezTo>
                <a:cubicBezTo>
                  <a:pt x="155" y="566"/>
                  <a:pt x="145" y="556"/>
                  <a:pt x="132" y="543"/>
                </a:cubicBezTo>
                <a:cubicBezTo>
                  <a:pt x="132" y="543"/>
                  <a:pt x="83" y="494"/>
                  <a:pt x="79" y="490"/>
                </a:cubicBezTo>
                <a:cubicBezTo>
                  <a:pt x="74" y="484"/>
                  <a:pt x="73" y="466"/>
                  <a:pt x="79" y="460"/>
                </a:cubicBezTo>
                <a:cubicBezTo>
                  <a:pt x="80" y="459"/>
                  <a:pt x="82" y="457"/>
                  <a:pt x="90" y="452"/>
                </a:cubicBezTo>
                <a:cubicBezTo>
                  <a:pt x="108" y="441"/>
                  <a:pt x="144" y="418"/>
                  <a:pt x="163" y="398"/>
                </a:cubicBezTo>
                <a:cubicBezTo>
                  <a:pt x="176" y="385"/>
                  <a:pt x="191" y="368"/>
                  <a:pt x="207" y="350"/>
                </a:cubicBezTo>
                <a:cubicBezTo>
                  <a:pt x="218" y="338"/>
                  <a:pt x="229" y="325"/>
                  <a:pt x="240" y="314"/>
                </a:cubicBezTo>
                <a:cubicBezTo>
                  <a:pt x="140" y="214"/>
                  <a:pt x="140" y="214"/>
                  <a:pt x="140" y="214"/>
                </a:cubicBezTo>
                <a:cubicBezTo>
                  <a:pt x="131" y="216"/>
                  <a:pt x="121" y="218"/>
                  <a:pt x="112" y="218"/>
                </a:cubicBezTo>
                <a:cubicBezTo>
                  <a:pt x="84" y="218"/>
                  <a:pt x="57" y="207"/>
                  <a:pt x="37" y="187"/>
                </a:cubicBezTo>
                <a:cubicBezTo>
                  <a:pt x="9" y="159"/>
                  <a:pt x="0" y="118"/>
                  <a:pt x="12" y="80"/>
                </a:cubicBezTo>
                <a:cubicBezTo>
                  <a:pt x="13" y="77"/>
                  <a:pt x="15" y="76"/>
                  <a:pt x="17" y="75"/>
                </a:cubicBezTo>
                <a:cubicBezTo>
                  <a:pt x="19" y="74"/>
                  <a:pt x="22" y="75"/>
                  <a:pt x="24" y="77"/>
                </a:cubicBezTo>
                <a:cubicBezTo>
                  <a:pt x="75" y="128"/>
                  <a:pt x="75" y="128"/>
                  <a:pt x="75" y="128"/>
                </a:cubicBezTo>
                <a:cubicBezTo>
                  <a:pt x="76" y="129"/>
                  <a:pt x="78" y="129"/>
                  <a:pt x="82" y="129"/>
                </a:cubicBezTo>
                <a:cubicBezTo>
                  <a:pt x="96" y="129"/>
                  <a:pt x="117" y="125"/>
                  <a:pt x="121" y="122"/>
                </a:cubicBezTo>
                <a:cubicBezTo>
                  <a:pt x="125" y="115"/>
                  <a:pt x="129" y="83"/>
                  <a:pt x="127" y="76"/>
                </a:cubicBezTo>
                <a:cubicBezTo>
                  <a:pt x="76" y="24"/>
                  <a:pt x="76" y="24"/>
                  <a:pt x="76" y="24"/>
                </a:cubicBezTo>
                <a:cubicBezTo>
                  <a:pt x="74" y="23"/>
                  <a:pt x="74" y="20"/>
                  <a:pt x="74" y="18"/>
                </a:cubicBezTo>
                <a:cubicBezTo>
                  <a:pt x="75" y="15"/>
                  <a:pt x="77" y="14"/>
                  <a:pt x="79" y="13"/>
                </a:cubicBezTo>
                <a:cubicBezTo>
                  <a:pt x="89" y="9"/>
                  <a:pt x="101" y="8"/>
                  <a:pt x="112" y="8"/>
                </a:cubicBezTo>
                <a:cubicBezTo>
                  <a:pt x="140" y="8"/>
                  <a:pt x="166" y="18"/>
                  <a:pt x="186" y="38"/>
                </a:cubicBezTo>
                <a:cubicBezTo>
                  <a:pt x="213" y="65"/>
                  <a:pt x="223" y="104"/>
                  <a:pt x="213" y="141"/>
                </a:cubicBezTo>
                <a:cubicBezTo>
                  <a:pt x="317" y="245"/>
                  <a:pt x="317" y="245"/>
                  <a:pt x="317" y="245"/>
                </a:cubicBezTo>
                <a:cubicBezTo>
                  <a:pt x="330" y="235"/>
                  <a:pt x="342" y="226"/>
                  <a:pt x="351" y="219"/>
                </a:cubicBezTo>
                <a:cubicBezTo>
                  <a:pt x="356" y="215"/>
                  <a:pt x="360" y="212"/>
                  <a:pt x="362" y="211"/>
                </a:cubicBezTo>
                <a:cubicBezTo>
                  <a:pt x="368" y="206"/>
                  <a:pt x="375" y="205"/>
                  <a:pt x="381" y="208"/>
                </a:cubicBezTo>
                <a:cubicBezTo>
                  <a:pt x="387" y="203"/>
                  <a:pt x="387" y="203"/>
                  <a:pt x="387" y="203"/>
                </a:cubicBezTo>
                <a:cubicBezTo>
                  <a:pt x="404" y="185"/>
                  <a:pt x="404" y="185"/>
                  <a:pt x="404" y="185"/>
                </a:cubicBezTo>
                <a:cubicBezTo>
                  <a:pt x="424" y="165"/>
                  <a:pt x="450" y="125"/>
                  <a:pt x="400" y="75"/>
                </a:cubicBezTo>
                <a:cubicBezTo>
                  <a:pt x="369" y="45"/>
                  <a:pt x="332" y="43"/>
                  <a:pt x="324" y="43"/>
                </a:cubicBezTo>
                <a:cubicBezTo>
                  <a:pt x="321" y="43"/>
                  <a:pt x="319" y="43"/>
                  <a:pt x="318" y="43"/>
                </a:cubicBezTo>
                <a:cubicBezTo>
                  <a:pt x="310" y="45"/>
                  <a:pt x="302" y="40"/>
                  <a:pt x="300" y="32"/>
                </a:cubicBezTo>
                <a:cubicBezTo>
                  <a:pt x="299" y="25"/>
                  <a:pt x="301" y="19"/>
                  <a:pt x="307" y="16"/>
                </a:cubicBezTo>
                <a:cubicBezTo>
                  <a:pt x="325" y="6"/>
                  <a:pt x="354" y="0"/>
                  <a:pt x="383" y="0"/>
                </a:cubicBezTo>
                <a:cubicBezTo>
                  <a:pt x="429" y="0"/>
                  <a:pt x="497" y="14"/>
                  <a:pt x="563" y="80"/>
                </a:cubicBezTo>
                <a:cubicBezTo>
                  <a:pt x="593" y="110"/>
                  <a:pt x="606" y="127"/>
                  <a:pt x="608" y="140"/>
                </a:cubicBezTo>
                <a:cubicBezTo>
                  <a:pt x="609" y="146"/>
                  <a:pt x="608" y="152"/>
                  <a:pt x="608" y="157"/>
                </a:cubicBezTo>
                <a:cubicBezTo>
                  <a:pt x="607" y="164"/>
                  <a:pt x="607" y="169"/>
                  <a:pt x="609" y="172"/>
                </a:cubicBezTo>
                <a:cubicBezTo>
                  <a:pt x="617" y="179"/>
                  <a:pt x="627" y="181"/>
                  <a:pt x="642" y="179"/>
                </a:cubicBezTo>
                <a:cubicBezTo>
                  <a:pt x="649" y="178"/>
                  <a:pt x="657" y="181"/>
                  <a:pt x="662" y="186"/>
                </a:cubicBezTo>
                <a:cubicBezTo>
                  <a:pt x="695" y="219"/>
                  <a:pt x="695" y="219"/>
                  <a:pt x="695" y="219"/>
                </a:cubicBezTo>
                <a:cubicBezTo>
                  <a:pt x="703" y="227"/>
                  <a:pt x="703" y="240"/>
                  <a:pt x="695" y="249"/>
                </a:cubicBezTo>
                <a:cubicBezTo>
                  <a:pt x="626" y="318"/>
                  <a:pt x="626" y="318"/>
                  <a:pt x="626" y="318"/>
                </a:cubicBezTo>
                <a:cubicBezTo>
                  <a:pt x="622" y="322"/>
                  <a:pt x="616" y="324"/>
                  <a:pt x="611" y="324"/>
                </a:cubicBezTo>
                <a:cubicBezTo>
                  <a:pt x="605" y="324"/>
                  <a:pt x="600" y="322"/>
                  <a:pt x="596" y="318"/>
                </a:cubicBezTo>
                <a:cubicBezTo>
                  <a:pt x="563" y="285"/>
                  <a:pt x="563" y="285"/>
                  <a:pt x="563" y="285"/>
                </a:cubicBezTo>
                <a:cubicBezTo>
                  <a:pt x="558" y="280"/>
                  <a:pt x="556" y="273"/>
                  <a:pt x="557" y="265"/>
                </a:cubicBezTo>
                <a:cubicBezTo>
                  <a:pt x="561" y="247"/>
                  <a:pt x="558" y="235"/>
                  <a:pt x="550" y="227"/>
                </a:cubicBezTo>
                <a:cubicBezTo>
                  <a:pt x="537" y="214"/>
                  <a:pt x="528" y="210"/>
                  <a:pt x="512" y="212"/>
                </a:cubicBezTo>
                <a:cubicBezTo>
                  <a:pt x="498" y="214"/>
                  <a:pt x="471" y="234"/>
                  <a:pt x="439" y="265"/>
                </a:cubicBezTo>
                <a:cubicBezTo>
                  <a:pt x="442" y="272"/>
                  <a:pt x="442" y="279"/>
                  <a:pt x="436" y="285"/>
                </a:cubicBezTo>
                <a:cubicBezTo>
                  <a:pt x="435" y="287"/>
                  <a:pt x="432" y="291"/>
                  <a:pt x="428" y="296"/>
                </a:cubicBezTo>
                <a:cubicBezTo>
                  <a:pt x="421" y="305"/>
                  <a:pt x="412" y="317"/>
                  <a:pt x="402" y="330"/>
                </a:cubicBezTo>
                <a:cubicBezTo>
                  <a:pt x="559" y="487"/>
                  <a:pt x="559" y="487"/>
                  <a:pt x="559" y="487"/>
                </a:cubicBezTo>
                <a:cubicBezTo>
                  <a:pt x="567" y="496"/>
                  <a:pt x="572" y="508"/>
                  <a:pt x="571" y="521"/>
                </a:cubicBezTo>
                <a:cubicBezTo>
                  <a:pt x="570" y="534"/>
                  <a:pt x="565" y="546"/>
                  <a:pt x="555" y="556"/>
                </a:cubicBezTo>
                <a:cubicBezTo>
                  <a:pt x="545" y="566"/>
                  <a:pt x="531" y="572"/>
                  <a:pt x="518" y="572"/>
                </a:cubicBezTo>
                <a:close/>
                <a:moveTo>
                  <a:pt x="333" y="390"/>
                </a:moveTo>
                <a:cubicBezTo>
                  <a:pt x="335" y="390"/>
                  <a:pt x="337" y="390"/>
                  <a:pt x="338" y="392"/>
                </a:cubicBezTo>
                <a:cubicBezTo>
                  <a:pt x="496" y="550"/>
                  <a:pt x="496" y="550"/>
                  <a:pt x="496" y="550"/>
                </a:cubicBezTo>
                <a:cubicBezTo>
                  <a:pt x="502" y="555"/>
                  <a:pt x="509" y="558"/>
                  <a:pt x="518" y="558"/>
                </a:cubicBezTo>
                <a:cubicBezTo>
                  <a:pt x="527" y="558"/>
                  <a:pt x="538" y="554"/>
                  <a:pt x="545" y="546"/>
                </a:cubicBezTo>
                <a:cubicBezTo>
                  <a:pt x="552" y="539"/>
                  <a:pt x="557" y="530"/>
                  <a:pt x="557" y="520"/>
                </a:cubicBezTo>
                <a:cubicBezTo>
                  <a:pt x="558" y="511"/>
                  <a:pt x="555" y="503"/>
                  <a:pt x="549" y="497"/>
                </a:cubicBezTo>
                <a:cubicBezTo>
                  <a:pt x="387" y="336"/>
                  <a:pt x="387" y="336"/>
                  <a:pt x="387" y="336"/>
                </a:cubicBezTo>
                <a:cubicBezTo>
                  <a:pt x="385" y="333"/>
                  <a:pt x="385" y="329"/>
                  <a:pt x="387" y="326"/>
                </a:cubicBezTo>
                <a:cubicBezTo>
                  <a:pt x="399" y="312"/>
                  <a:pt x="409" y="297"/>
                  <a:pt x="416" y="288"/>
                </a:cubicBezTo>
                <a:cubicBezTo>
                  <a:pt x="421" y="282"/>
                  <a:pt x="424" y="278"/>
                  <a:pt x="425" y="276"/>
                </a:cubicBezTo>
                <a:cubicBezTo>
                  <a:pt x="428" y="274"/>
                  <a:pt x="428" y="272"/>
                  <a:pt x="425" y="270"/>
                </a:cubicBezTo>
                <a:cubicBezTo>
                  <a:pt x="425" y="270"/>
                  <a:pt x="425" y="269"/>
                  <a:pt x="425" y="269"/>
                </a:cubicBezTo>
                <a:cubicBezTo>
                  <a:pt x="423" y="268"/>
                  <a:pt x="423" y="267"/>
                  <a:pt x="423" y="265"/>
                </a:cubicBezTo>
                <a:cubicBezTo>
                  <a:pt x="422" y="263"/>
                  <a:pt x="423" y="261"/>
                  <a:pt x="425" y="259"/>
                </a:cubicBezTo>
                <a:cubicBezTo>
                  <a:pt x="451" y="233"/>
                  <a:pt x="487" y="201"/>
                  <a:pt x="511" y="198"/>
                </a:cubicBezTo>
                <a:cubicBezTo>
                  <a:pt x="534" y="196"/>
                  <a:pt x="547" y="204"/>
                  <a:pt x="560" y="217"/>
                </a:cubicBezTo>
                <a:cubicBezTo>
                  <a:pt x="571" y="228"/>
                  <a:pt x="575" y="245"/>
                  <a:pt x="571" y="267"/>
                </a:cubicBezTo>
                <a:cubicBezTo>
                  <a:pt x="571" y="269"/>
                  <a:pt x="570" y="273"/>
                  <a:pt x="573" y="275"/>
                </a:cubicBezTo>
                <a:cubicBezTo>
                  <a:pt x="606" y="308"/>
                  <a:pt x="606" y="308"/>
                  <a:pt x="606" y="308"/>
                </a:cubicBezTo>
                <a:cubicBezTo>
                  <a:pt x="608" y="310"/>
                  <a:pt x="613" y="310"/>
                  <a:pt x="616" y="308"/>
                </a:cubicBezTo>
                <a:cubicBezTo>
                  <a:pt x="685" y="239"/>
                  <a:pt x="685" y="239"/>
                  <a:pt x="685" y="239"/>
                </a:cubicBezTo>
                <a:cubicBezTo>
                  <a:pt x="687" y="236"/>
                  <a:pt x="687" y="232"/>
                  <a:pt x="685" y="229"/>
                </a:cubicBezTo>
                <a:cubicBezTo>
                  <a:pt x="652" y="196"/>
                  <a:pt x="652" y="196"/>
                  <a:pt x="652" y="196"/>
                </a:cubicBezTo>
                <a:cubicBezTo>
                  <a:pt x="650" y="194"/>
                  <a:pt x="647" y="193"/>
                  <a:pt x="645" y="193"/>
                </a:cubicBezTo>
                <a:cubicBezTo>
                  <a:pt x="645" y="193"/>
                  <a:pt x="644" y="193"/>
                  <a:pt x="644" y="193"/>
                </a:cubicBezTo>
                <a:cubicBezTo>
                  <a:pt x="624" y="196"/>
                  <a:pt x="610" y="192"/>
                  <a:pt x="600" y="182"/>
                </a:cubicBezTo>
                <a:cubicBezTo>
                  <a:pt x="592" y="174"/>
                  <a:pt x="593" y="164"/>
                  <a:pt x="594" y="155"/>
                </a:cubicBezTo>
                <a:cubicBezTo>
                  <a:pt x="594" y="151"/>
                  <a:pt x="595" y="146"/>
                  <a:pt x="594" y="142"/>
                </a:cubicBezTo>
                <a:cubicBezTo>
                  <a:pt x="592" y="129"/>
                  <a:pt x="563" y="100"/>
                  <a:pt x="553" y="90"/>
                </a:cubicBezTo>
                <a:cubicBezTo>
                  <a:pt x="490" y="27"/>
                  <a:pt x="426" y="14"/>
                  <a:pt x="383" y="14"/>
                </a:cubicBezTo>
                <a:cubicBezTo>
                  <a:pt x="351" y="14"/>
                  <a:pt x="326" y="21"/>
                  <a:pt x="314" y="28"/>
                </a:cubicBezTo>
                <a:cubicBezTo>
                  <a:pt x="314" y="28"/>
                  <a:pt x="314" y="29"/>
                  <a:pt x="314" y="29"/>
                </a:cubicBezTo>
                <a:cubicBezTo>
                  <a:pt x="315" y="30"/>
                  <a:pt x="315" y="30"/>
                  <a:pt x="315" y="30"/>
                </a:cubicBezTo>
                <a:cubicBezTo>
                  <a:pt x="318" y="29"/>
                  <a:pt x="321" y="29"/>
                  <a:pt x="324" y="29"/>
                </a:cubicBezTo>
                <a:cubicBezTo>
                  <a:pt x="333" y="29"/>
                  <a:pt x="375" y="31"/>
                  <a:pt x="410" y="65"/>
                </a:cubicBezTo>
                <a:cubicBezTo>
                  <a:pt x="435" y="90"/>
                  <a:pt x="446" y="116"/>
                  <a:pt x="442" y="143"/>
                </a:cubicBezTo>
                <a:cubicBezTo>
                  <a:pt x="439" y="168"/>
                  <a:pt x="423" y="186"/>
                  <a:pt x="414" y="195"/>
                </a:cubicBezTo>
                <a:cubicBezTo>
                  <a:pt x="396" y="213"/>
                  <a:pt x="396" y="213"/>
                  <a:pt x="396" y="213"/>
                </a:cubicBezTo>
                <a:cubicBezTo>
                  <a:pt x="387" y="222"/>
                  <a:pt x="387" y="222"/>
                  <a:pt x="387" y="222"/>
                </a:cubicBezTo>
                <a:cubicBezTo>
                  <a:pt x="384" y="224"/>
                  <a:pt x="380" y="224"/>
                  <a:pt x="377" y="222"/>
                </a:cubicBezTo>
                <a:cubicBezTo>
                  <a:pt x="376" y="221"/>
                  <a:pt x="375" y="220"/>
                  <a:pt x="374" y="220"/>
                </a:cubicBezTo>
                <a:cubicBezTo>
                  <a:pt x="373" y="220"/>
                  <a:pt x="372" y="220"/>
                  <a:pt x="371" y="222"/>
                </a:cubicBezTo>
                <a:cubicBezTo>
                  <a:pt x="369" y="223"/>
                  <a:pt x="365" y="226"/>
                  <a:pt x="359" y="230"/>
                </a:cubicBezTo>
                <a:cubicBezTo>
                  <a:pt x="350" y="237"/>
                  <a:pt x="336" y="248"/>
                  <a:pt x="321" y="260"/>
                </a:cubicBezTo>
                <a:cubicBezTo>
                  <a:pt x="318" y="262"/>
                  <a:pt x="314" y="262"/>
                  <a:pt x="311" y="260"/>
                </a:cubicBezTo>
                <a:cubicBezTo>
                  <a:pt x="200" y="148"/>
                  <a:pt x="200" y="148"/>
                  <a:pt x="200" y="148"/>
                </a:cubicBezTo>
                <a:cubicBezTo>
                  <a:pt x="198" y="146"/>
                  <a:pt x="197" y="144"/>
                  <a:pt x="198" y="141"/>
                </a:cubicBezTo>
                <a:cubicBezTo>
                  <a:pt x="209" y="108"/>
                  <a:pt x="201" y="73"/>
                  <a:pt x="176" y="48"/>
                </a:cubicBezTo>
                <a:cubicBezTo>
                  <a:pt x="159" y="31"/>
                  <a:pt x="136" y="22"/>
                  <a:pt x="112" y="22"/>
                </a:cubicBezTo>
                <a:cubicBezTo>
                  <a:pt x="106" y="22"/>
                  <a:pt x="100" y="22"/>
                  <a:pt x="95" y="23"/>
                </a:cubicBezTo>
                <a:cubicBezTo>
                  <a:pt x="138" y="66"/>
                  <a:pt x="138" y="66"/>
                  <a:pt x="138" y="66"/>
                </a:cubicBezTo>
                <a:cubicBezTo>
                  <a:pt x="147" y="75"/>
                  <a:pt x="138" y="125"/>
                  <a:pt x="131" y="132"/>
                </a:cubicBezTo>
                <a:cubicBezTo>
                  <a:pt x="124" y="139"/>
                  <a:pt x="95" y="143"/>
                  <a:pt x="82" y="143"/>
                </a:cubicBezTo>
                <a:cubicBezTo>
                  <a:pt x="73" y="143"/>
                  <a:pt x="69" y="142"/>
                  <a:pt x="66" y="139"/>
                </a:cubicBezTo>
                <a:cubicBezTo>
                  <a:pt x="22" y="95"/>
                  <a:pt x="22" y="95"/>
                  <a:pt x="22" y="95"/>
                </a:cubicBezTo>
                <a:cubicBezTo>
                  <a:pt x="17" y="125"/>
                  <a:pt x="26" y="155"/>
                  <a:pt x="47" y="177"/>
                </a:cubicBezTo>
                <a:cubicBezTo>
                  <a:pt x="65" y="194"/>
                  <a:pt x="87" y="204"/>
                  <a:pt x="112" y="204"/>
                </a:cubicBezTo>
                <a:cubicBezTo>
                  <a:pt x="121" y="204"/>
                  <a:pt x="131" y="202"/>
                  <a:pt x="140" y="199"/>
                </a:cubicBezTo>
                <a:cubicBezTo>
                  <a:pt x="143" y="198"/>
                  <a:pt x="145" y="199"/>
                  <a:pt x="147" y="201"/>
                </a:cubicBezTo>
                <a:cubicBezTo>
                  <a:pt x="255" y="308"/>
                  <a:pt x="255" y="308"/>
                  <a:pt x="255" y="308"/>
                </a:cubicBezTo>
                <a:cubicBezTo>
                  <a:pt x="258" y="311"/>
                  <a:pt x="258" y="315"/>
                  <a:pt x="255" y="318"/>
                </a:cubicBezTo>
                <a:cubicBezTo>
                  <a:pt x="243" y="331"/>
                  <a:pt x="230" y="346"/>
                  <a:pt x="217" y="360"/>
                </a:cubicBezTo>
                <a:cubicBezTo>
                  <a:pt x="201" y="378"/>
                  <a:pt x="186" y="395"/>
                  <a:pt x="173" y="408"/>
                </a:cubicBezTo>
                <a:cubicBezTo>
                  <a:pt x="152" y="428"/>
                  <a:pt x="116" y="452"/>
                  <a:pt x="98" y="464"/>
                </a:cubicBezTo>
                <a:cubicBezTo>
                  <a:pt x="95" y="466"/>
                  <a:pt x="91" y="468"/>
                  <a:pt x="89" y="469"/>
                </a:cubicBezTo>
                <a:cubicBezTo>
                  <a:pt x="89" y="472"/>
                  <a:pt x="89" y="479"/>
                  <a:pt x="90" y="481"/>
                </a:cubicBezTo>
                <a:cubicBezTo>
                  <a:pt x="95" y="486"/>
                  <a:pt x="142" y="533"/>
                  <a:pt x="142" y="533"/>
                </a:cubicBezTo>
                <a:cubicBezTo>
                  <a:pt x="154" y="545"/>
                  <a:pt x="164" y="555"/>
                  <a:pt x="166" y="557"/>
                </a:cubicBezTo>
                <a:cubicBezTo>
                  <a:pt x="167" y="558"/>
                  <a:pt x="169" y="558"/>
                  <a:pt x="172" y="558"/>
                </a:cubicBezTo>
                <a:cubicBezTo>
                  <a:pt x="175" y="558"/>
                  <a:pt x="177" y="558"/>
                  <a:pt x="178" y="557"/>
                </a:cubicBezTo>
                <a:cubicBezTo>
                  <a:pt x="179" y="556"/>
                  <a:pt x="183" y="551"/>
                  <a:pt x="187" y="545"/>
                </a:cubicBezTo>
                <a:cubicBezTo>
                  <a:pt x="204" y="521"/>
                  <a:pt x="241" y="472"/>
                  <a:pt x="262" y="451"/>
                </a:cubicBezTo>
                <a:cubicBezTo>
                  <a:pt x="275" y="438"/>
                  <a:pt x="287" y="428"/>
                  <a:pt x="299" y="417"/>
                </a:cubicBezTo>
                <a:cubicBezTo>
                  <a:pt x="309" y="409"/>
                  <a:pt x="318" y="401"/>
                  <a:pt x="329" y="392"/>
                </a:cubicBezTo>
                <a:cubicBezTo>
                  <a:pt x="330" y="390"/>
                  <a:pt x="332" y="390"/>
                  <a:pt x="333" y="390"/>
                </a:cubicBezTo>
                <a:close/>
              </a:path>
            </a:pathLst>
          </a:custGeom>
          <a:solidFill>
            <a:srgbClr val="D67F00"/>
          </a:solidFill>
          <a:ln>
            <a:solidFill>
              <a:srgbClr val="E28700"/>
            </a:solidFill>
          </a:ln>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444C7DAD-14C4-47DD-A8F2-347A8E926129}"/>
              </a:ext>
            </a:extLst>
          </p:cNvPr>
          <p:cNvSpPr txBox="1"/>
          <p:nvPr/>
        </p:nvSpPr>
        <p:spPr>
          <a:xfrm>
            <a:off x="9458032" y="4194436"/>
            <a:ext cx="1510350" cy="369332"/>
          </a:xfrm>
          <a:prstGeom prst="rect">
            <a:avLst/>
          </a:prstGeom>
          <a:noFill/>
        </p:spPr>
        <p:txBody>
          <a:bodyPr wrap="none" rtlCol="0">
            <a:spAutoFit/>
          </a:bodyPr>
          <a:lstStyle/>
          <a:p>
            <a:r>
              <a:rPr lang="en-AU" b="1" dirty="0">
                <a:solidFill>
                  <a:srgbClr val="D67F00"/>
                </a:solidFill>
                <a:latin typeface="Montserrat" panose="02000505000000020004" pitchFamily="2" charset="0"/>
              </a:rPr>
              <a:t>Knowledge</a:t>
            </a:r>
          </a:p>
        </p:txBody>
      </p:sp>
      <p:sp>
        <p:nvSpPr>
          <p:cNvPr id="16" name="TextBox 15">
            <a:extLst>
              <a:ext uri="{FF2B5EF4-FFF2-40B4-BE49-F238E27FC236}">
                <a16:creationId xmlns:a16="http://schemas.microsoft.com/office/drawing/2014/main" id="{FDE3AC77-2D58-4E51-A017-C5E9D16C44CC}"/>
              </a:ext>
            </a:extLst>
          </p:cNvPr>
          <p:cNvSpPr txBox="1"/>
          <p:nvPr/>
        </p:nvSpPr>
        <p:spPr>
          <a:xfrm>
            <a:off x="11610497" y="4194436"/>
            <a:ext cx="792205" cy="369332"/>
          </a:xfrm>
          <a:prstGeom prst="rect">
            <a:avLst/>
          </a:prstGeom>
          <a:noFill/>
        </p:spPr>
        <p:txBody>
          <a:bodyPr wrap="none" rtlCol="0">
            <a:spAutoFit/>
          </a:bodyPr>
          <a:lstStyle/>
          <a:p>
            <a:r>
              <a:rPr lang="en-AU" b="1" dirty="0">
                <a:solidFill>
                  <a:srgbClr val="D67F00"/>
                </a:solidFill>
                <a:latin typeface="Montserrat" panose="02000505000000020004" pitchFamily="2" charset="0"/>
              </a:rPr>
              <a:t>Skills</a:t>
            </a:r>
          </a:p>
        </p:txBody>
      </p:sp>
      <p:sp>
        <p:nvSpPr>
          <p:cNvPr id="17" name="TextBox 16">
            <a:extLst>
              <a:ext uri="{FF2B5EF4-FFF2-40B4-BE49-F238E27FC236}">
                <a16:creationId xmlns:a16="http://schemas.microsoft.com/office/drawing/2014/main" id="{797701DD-344D-4F49-A6A4-1A0C9D18E01D}"/>
              </a:ext>
            </a:extLst>
          </p:cNvPr>
          <p:cNvSpPr txBox="1"/>
          <p:nvPr/>
        </p:nvSpPr>
        <p:spPr>
          <a:xfrm>
            <a:off x="12980618" y="4194436"/>
            <a:ext cx="1495922" cy="369332"/>
          </a:xfrm>
          <a:prstGeom prst="rect">
            <a:avLst/>
          </a:prstGeom>
          <a:noFill/>
        </p:spPr>
        <p:txBody>
          <a:bodyPr wrap="none" rtlCol="0">
            <a:spAutoFit/>
          </a:bodyPr>
          <a:lstStyle/>
          <a:p>
            <a:r>
              <a:rPr lang="en-AU" b="1" dirty="0">
                <a:solidFill>
                  <a:srgbClr val="D67F00"/>
                </a:solidFill>
                <a:latin typeface="Montserrat" panose="02000505000000020004" pitchFamily="2" charset="0"/>
              </a:rPr>
              <a:t>Experience</a:t>
            </a:r>
          </a:p>
        </p:txBody>
      </p:sp>
      <p:sp>
        <p:nvSpPr>
          <p:cNvPr id="18" name="TextBox 17">
            <a:extLst>
              <a:ext uri="{FF2B5EF4-FFF2-40B4-BE49-F238E27FC236}">
                <a16:creationId xmlns:a16="http://schemas.microsoft.com/office/drawing/2014/main" id="{916B9520-BA5E-4064-9443-08E736AA7F7B}"/>
              </a:ext>
            </a:extLst>
          </p:cNvPr>
          <p:cNvSpPr txBox="1"/>
          <p:nvPr/>
        </p:nvSpPr>
        <p:spPr>
          <a:xfrm>
            <a:off x="15044678" y="4194436"/>
            <a:ext cx="1398140" cy="369332"/>
          </a:xfrm>
          <a:prstGeom prst="rect">
            <a:avLst/>
          </a:prstGeom>
          <a:noFill/>
        </p:spPr>
        <p:txBody>
          <a:bodyPr wrap="none" rtlCol="0">
            <a:spAutoFit/>
          </a:bodyPr>
          <a:lstStyle/>
          <a:p>
            <a:r>
              <a:rPr lang="en-AU" b="1" dirty="0">
                <a:solidFill>
                  <a:srgbClr val="D67F00"/>
                </a:solidFill>
                <a:latin typeface="Montserrat" panose="02000505000000020004" pitchFamily="2" charset="0"/>
              </a:rPr>
              <a:t>Reflection</a:t>
            </a:r>
          </a:p>
        </p:txBody>
      </p:sp>
      <p:cxnSp>
        <p:nvCxnSpPr>
          <p:cNvPr id="23" name="Connector: Elbow 22">
            <a:extLst>
              <a:ext uri="{FF2B5EF4-FFF2-40B4-BE49-F238E27FC236}">
                <a16:creationId xmlns:a16="http://schemas.microsoft.com/office/drawing/2014/main" id="{017E23FA-4940-4916-85DA-8EF5E62FC66B}"/>
              </a:ext>
            </a:extLst>
          </p:cNvPr>
          <p:cNvCxnSpPr>
            <a:stCxn id="9" idx="2"/>
            <a:endCxn id="18" idx="2"/>
          </p:cNvCxnSpPr>
          <p:nvPr/>
        </p:nvCxnSpPr>
        <p:spPr>
          <a:xfrm rot="16200000" flipH="1">
            <a:off x="12978477" y="1798497"/>
            <a:ext cx="12700" cy="5530541"/>
          </a:xfrm>
          <a:prstGeom prst="bentConnector3">
            <a:avLst>
              <a:gd name="adj1" fmla="val 4238724"/>
            </a:avLst>
          </a:prstGeom>
          <a:ln w="9525">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8532CB-B18D-4D75-B6F1-DA19BDAD8AB6}"/>
              </a:ext>
            </a:extLst>
          </p:cNvPr>
          <p:cNvCxnSpPr>
            <a:stCxn id="16" idx="2"/>
          </p:cNvCxnSpPr>
          <p:nvPr/>
        </p:nvCxnSpPr>
        <p:spPr>
          <a:xfrm>
            <a:off x="12006600" y="4563768"/>
            <a:ext cx="5311" cy="500294"/>
          </a:xfrm>
          <a:prstGeom prst="line">
            <a:avLst/>
          </a:prstGeom>
          <a:ln w="9525">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A31EC5-4522-48D3-8ACD-6F0425691FAD}"/>
              </a:ext>
            </a:extLst>
          </p:cNvPr>
          <p:cNvCxnSpPr>
            <a:stCxn id="17" idx="2"/>
          </p:cNvCxnSpPr>
          <p:nvPr/>
        </p:nvCxnSpPr>
        <p:spPr>
          <a:xfrm>
            <a:off x="13728579" y="4563768"/>
            <a:ext cx="7214" cy="479551"/>
          </a:xfrm>
          <a:prstGeom prst="line">
            <a:avLst/>
          </a:prstGeom>
          <a:ln w="9525">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D97A29-D647-4E6F-9CA8-CCD17E50F41D}"/>
              </a:ext>
            </a:extLst>
          </p:cNvPr>
          <p:cNvCxnSpPr>
            <a:cxnSpLocks/>
            <a:stCxn id="5" idx="0"/>
          </p:cNvCxnSpPr>
          <p:nvPr/>
        </p:nvCxnSpPr>
        <p:spPr>
          <a:xfrm flipV="1">
            <a:off x="12749294" y="5110303"/>
            <a:ext cx="0" cy="424836"/>
          </a:xfrm>
          <a:prstGeom prst="line">
            <a:avLst/>
          </a:prstGeom>
          <a:ln w="9525">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22619A-86CE-4D3C-B680-0EEA861446C8}"/>
              </a:ext>
            </a:extLst>
          </p:cNvPr>
          <p:cNvCxnSpPr>
            <a:cxnSpLocks/>
          </p:cNvCxnSpPr>
          <p:nvPr/>
        </p:nvCxnSpPr>
        <p:spPr>
          <a:xfrm flipV="1">
            <a:off x="12778789" y="7117883"/>
            <a:ext cx="0" cy="424836"/>
          </a:xfrm>
          <a:prstGeom prst="line">
            <a:avLst/>
          </a:prstGeom>
          <a:ln w="9525">
            <a:solidFill>
              <a:srgbClr val="007FAC"/>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ABBC19F-75E9-4755-8FAA-A725E0F67DB7}"/>
              </a:ext>
            </a:extLst>
          </p:cNvPr>
          <p:cNvSpPr txBox="1"/>
          <p:nvPr/>
        </p:nvSpPr>
        <p:spPr>
          <a:xfrm>
            <a:off x="11870313" y="8597875"/>
            <a:ext cx="1787669" cy="369332"/>
          </a:xfrm>
          <a:prstGeom prst="rect">
            <a:avLst/>
          </a:prstGeom>
          <a:noFill/>
        </p:spPr>
        <p:txBody>
          <a:bodyPr wrap="none" rtlCol="0">
            <a:spAutoFit/>
          </a:bodyPr>
          <a:lstStyle/>
          <a:p>
            <a:r>
              <a:rPr lang="en-AU" b="1" dirty="0">
                <a:solidFill>
                  <a:srgbClr val="0070C0"/>
                </a:solidFill>
                <a:latin typeface="Montserrat" panose="02000505000000020004" pitchFamily="2" charset="0"/>
              </a:rPr>
              <a:t>Digital record</a:t>
            </a:r>
          </a:p>
        </p:txBody>
      </p:sp>
    </p:spTree>
    <p:extLst>
      <p:ext uri="{BB962C8B-B14F-4D97-AF65-F5344CB8AC3E}">
        <p14:creationId xmlns:p14="http://schemas.microsoft.com/office/powerpoint/2010/main" val="411228362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05"/>
          <p:cNvGrpSpPr>
            <a:grpSpLocks/>
          </p:cNvGrpSpPr>
          <p:nvPr/>
        </p:nvGrpSpPr>
        <p:grpSpPr bwMode="auto">
          <a:xfrm>
            <a:off x="3975100" y="3373438"/>
            <a:ext cx="10477500" cy="6340475"/>
            <a:chOff x="2504" y="2125"/>
            <a:chExt cx="6600" cy="3994"/>
          </a:xfrm>
          <a:solidFill>
            <a:schemeClr val="accent5"/>
          </a:solidFill>
        </p:grpSpPr>
        <p:sp>
          <p:nvSpPr>
            <p:cNvPr id="35" name="Freeform 5"/>
            <p:cNvSpPr>
              <a:spLocks/>
            </p:cNvSpPr>
            <p:nvPr/>
          </p:nvSpPr>
          <p:spPr bwMode="auto">
            <a:xfrm>
              <a:off x="2829" y="6018"/>
              <a:ext cx="85" cy="63"/>
            </a:xfrm>
            <a:custGeom>
              <a:avLst/>
              <a:gdLst>
                <a:gd name="T0" fmla="*/ 169 w 169"/>
                <a:gd name="T1" fmla="*/ 0 h 126"/>
                <a:gd name="T2" fmla="*/ 157 w 169"/>
                <a:gd name="T3" fmla="*/ 0 h 126"/>
                <a:gd name="T4" fmla="*/ 129 w 169"/>
                <a:gd name="T5" fmla="*/ 0 h 126"/>
                <a:gd name="T6" fmla="*/ 112 w 169"/>
                <a:gd name="T7" fmla="*/ 2 h 126"/>
                <a:gd name="T8" fmla="*/ 93 w 169"/>
                <a:gd name="T9" fmla="*/ 5 h 126"/>
                <a:gd name="T10" fmla="*/ 83 w 169"/>
                <a:gd name="T11" fmla="*/ 9 h 126"/>
                <a:gd name="T12" fmla="*/ 73 w 169"/>
                <a:gd name="T13" fmla="*/ 14 h 126"/>
                <a:gd name="T14" fmla="*/ 65 w 169"/>
                <a:gd name="T15" fmla="*/ 19 h 126"/>
                <a:gd name="T16" fmla="*/ 55 w 169"/>
                <a:gd name="T17" fmla="*/ 24 h 126"/>
                <a:gd name="T18" fmla="*/ 47 w 169"/>
                <a:gd name="T19" fmla="*/ 30 h 126"/>
                <a:gd name="T20" fmla="*/ 40 w 169"/>
                <a:gd name="T21" fmla="*/ 39 h 126"/>
                <a:gd name="T22" fmla="*/ 33 w 169"/>
                <a:gd name="T23" fmla="*/ 46 h 126"/>
                <a:gd name="T24" fmla="*/ 26 w 169"/>
                <a:gd name="T25" fmla="*/ 54 h 126"/>
                <a:gd name="T26" fmla="*/ 16 w 169"/>
                <a:gd name="T27" fmla="*/ 71 h 126"/>
                <a:gd name="T28" fmla="*/ 10 w 169"/>
                <a:gd name="T29" fmla="*/ 88 h 126"/>
                <a:gd name="T30" fmla="*/ 1 w 169"/>
                <a:gd name="T31" fmla="*/ 115 h 126"/>
                <a:gd name="T32" fmla="*/ 0 w 169"/>
                <a:gd name="T33" fmla="*/ 125 h 126"/>
                <a:gd name="T34" fmla="*/ 10 w 169"/>
                <a:gd name="T35" fmla="*/ 126 h 126"/>
                <a:gd name="T36" fmla="*/ 38 w 169"/>
                <a:gd name="T37" fmla="*/ 126 h 126"/>
                <a:gd name="T38" fmla="*/ 55 w 169"/>
                <a:gd name="T39" fmla="*/ 123 h 126"/>
                <a:gd name="T40" fmla="*/ 75 w 169"/>
                <a:gd name="T41" fmla="*/ 120 h 126"/>
                <a:gd name="T42" fmla="*/ 83 w 169"/>
                <a:gd name="T43" fmla="*/ 116 h 126"/>
                <a:gd name="T44" fmla="*/ 93 w 169"/>
                <a:gd name="T45" fmla="*/ 113 h 126"/>
                <a:gd name="T46" fmla="*/ 102 w 169"/>
                <a:gd name="T47" fmla="*/ 108 h 126"/>
                <a:gd name="T48" fmla="*/ 112 w 169"/>
                <a:gd name="T49" fmla="*/ 101 h 126"/>
                <a:gd name="T50" fmla="*/ 120 w 169"/>
                <a:gd name="T51" fmla="*/ 94 h 126"/>
                <a:gd name="T52" fmla="*/ 127 w 169"/>
                <a:gd name="T53" fmla="*/ 88 h 126"/>
                <a:gd name="T54" fmla="*/ 134 w 169"/>
                <a:gd name="T55" fmla="*/ 79 h 126"/>
                <a:gd name="T56" fmla="*/ 140 w 169"/>
                <a:gd name="T57" fmla="*/ 71 h 126"/>
                <a:gd name="T58" fmla="*/ 150 w 169"/>
                <a:gd name="T59" fmla="*/ 54 h 126"/>
                <a:gd name="T60" fmla="*/ 157 w 169"/>
                <a:gd name="T61" fmla="*/ 39 h 126"/>
                <a:gd name="T62" fmla="*/ 165 w 169"/>
                <a:gd name="T63" fmla="*/ 12 h 126"/>
                <a:gd name="T64" fmla="*/ 169 w 169"/>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26">
                  <a:moveTo>
                    <a:pt x="169" y="0"/>
                  </a:moveTo>
                  <a:lnTo>
                    <a:pt x="157" y="0"/>
                  </a:lnTo>
                  <a:lnTo>
                    <a:pt x="129" y="0"/>
                  </a:lnTo>
                  <a:lnTo>
                    <a:pt x="112" y="2"/>
                  </a:lnTo>
                  <a:lnTo>
                    <a:pt x="93" y="5"/>
                  </a:lnTo>
                  <a:lnTo>
                    <a:pt x="83" y="9"/>
                  </a:lnTo>
                  <a:lnTo>
                    <a:pt x="73" y="14"/>
                  </a:lnTo>
                  <a:lnTo>
                    <a:pt x="65" y="19"/>
                  </a:lnTo>
                  <a:lnTo>
                    <a:pt x="55" y="24"/>
                  </a:lnTo>
                  <a:lnTo>
                    <a:pt x="47" y="30"/>
                  </a:lnTo>
                  <a:lnTo>
                    <a:pt x="40" y="39"/>
                  </a:lnTo>
                  <a:lnTo>
                    <a:pt x="33" y="46"/>
                  </a:lnTo>
                  <a:lnTo>
                    <a:pt x="26" y="54"/>
                  </a:lnTo>
                  <a:lnTo>
                    <a:pt x="16" y="71"/>
                  </a:lnTo>
                  <a:lnTo>
                    <a:pt x="10" y="88"/>
                  </a:lnTo>
                  <a:lnTo>
                    <a:pt x="1" y="115"/>
                  </a:lnTo>
                  <a:lnTo>
                    <a:pt x="0" y="125"/>
                  </a:lnTo>
                  <a:lnTo>
                    <a:pt x="10" y="126"/>
                  </a:lnTo>
                  <a:lnTo>
                    <a:pt x="38" y="126"/>
                  </a:lnTo>
                  <a:lnTo>
                    <a:pt x="55" y="123"/>
                  </a:lnTo>
                  <a:lnTo>
                    <a:pt x="75" y="120"/>
                  </a:lnTo>
                  <a:lnTo>
                    <a:pt x="83" y="116"/>
                  </a:lnTo>
                  <a:lnTo>
                    <a:pt x="93" y="113"/>
                  </a:lnTo>
                  <a:lnTo>
                    <a:pt x="102" y="108"/>
                  </a:lnTo>
                  <a:lnTo>
                    <a:pt x="112" y="101"/>
                  </a:lnTo>
                  <a:lnTo>
                    <a:pt x="120" y="94"/>
                  </a:lnTo>
                  <a:lnTo>
                    <a:pt x="127" y="88"/>
                  </a:lnTo>
                  <a:lnTo>
                    <a:pt x="134" y="79"/>
                  </a:lnTo>
                  <a:lnTo>
                    <a:pt x="140" y="71"/>
                  </a:lnTo>
                  <a:lnTo>
                    <a:pt x="150" y="54"/>
                  </a:lnTo>
                  <a:lnTo>
                    <a:pt x="157" y="39"/>
                  </a:lnTo>
                  <a:lnTo>
                    <a:pt x="165" y="12"/>
                  </a:lnTo>
                  <a:lnTo>
                    <a:pt x="1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36" name="Freeform 6"/>
            <p:cNvSpPr>
              <a:spLocks/>
            </p:cNvSpPr>
            <p:nvPr/>
          </p:nvSpPr>
          <p:spPr bwMode="auto">
            <a:xfrm>
              <a:off x="2924" y="6021"/>
              <a:ext cx="44" cy="98"/>
            </a:xfrm>
            <a:custGeom>
              <a:avLst/>
              <a:gdLst>
                <a:gd name="T0" fmla="*/ 50 w 89"/>
                <a:gd name="T1" fmla="*/ 197 h 197"/>
                <a:gd name="T2" fmla="*/ 57 w 89"/>
                <a:gd name="T3" fmla="*/ 188 h 197"/>
                <a:gd name="T4" fmla="*/ 70 w 89"/>
                <a:gd name="T5" fmla="*/ 166 h 197"/>
                <a:gd name="T6" fmla="*/ 79 w 89"/>
                <a:gd name="T7" fmla="*/ 151 h 197"/>
                <a:gd name="T8" fmla="*/ 84 w 89"/>
                <a:gd name="T9" fmla="*/ 135 h 197"/>
                <a:gd name="T10" fmla="*/ 89 w 89"/>
                <a:gd name="T11" fmla="*/ 116 h 197"/>
                <a:gd name="T12" fmla="*/ 89 w 89"/>
                <a:gd name="T13" fmla="*/ 96 h 197"/>
                <a:gd name="T14" fmla="*/ 85 w 89"/>
                <a:gd name="T15" fmla="*/ 76 h 197"/>
                <a:gd name="T16" fmla="*/ 80 w 89"/>
                <a:gd name="T17" fmla="*/ 57 h 197"/>
                <a:gd name="T18" fmla="*/ 72 w 89"/>
                <a:gd name="T19" fmla="*/ 42 h 197"/>
                <a:gd name="T20" fmla="*/ 64 w 89"/>
                <a:gd name="T21" fmla="*/ 27 h 197"/>
                <a:gd name="T22" fmla="*/ 47 w 89"/>
                <a:gd name="T23" fmla="*/ 8 h 197"/>
                <a:gd name="T24" fmla="*/ 38 w 89"/>
                <a:gd name="T25" fmla="*/ 0 h 197"/>
                <a:gd name="T26" fmla="*/ 33 w 89"/>
                <a:gd name="T27" fmla="*/ 8 h 197"/>
                <a:gd name="T28" fmla="*/ 18 w 89"/>
                <a:gd name="T29" fmla="*/ 30 h 197"/>
                <a:gd name="T30" fmla="*/ 12 w 89"/>
                <a:gd name="T31" fmla="*/ 45 h 197"/>
                <a:gd name="T32" fmla="*/ 5 w 89"/>
                <a:gd name="T33" fmla="*/ 62 h 197"/>
                <a:gd name="T34" fmla="*/ 2 w 89"/>
                <a:gd name="T35" fmla="*/ 81 h 197"/>
                <a:gd name="T36" fmla="*/ 0 w 89"/>
                <a:gd name="T37" fmla="*/ 101 h 197"/>
                <a:gd name="T38" fmla="*/ 3 w 89"/>
                <a:gd name="T39" fmla="*/ 121 h 197"/>
                <a:gd name="T40" fmla="*/ 10 w 89"/>
                <a:gd name="T41" fmla="*/ 138 h 197"/>
                <a:gd name="T42" fmla="*/ 18 w 89"/>
                <a:gd name="T43" fmla="*/ 155 h 197"/>
                <a:gd name="T44" fmla="*/ 27 w 89"/>
                <a:gd name="T45" fmla="*/ 168 h 197"/>
                <a:gd name="T46" fmla="*/ 43 w 89"/>
                <a:gd name="T47" fmla="*/ 188 h 197"/>
                <a:gd name="T48" fmla="*/ 50 w 89"/>
                <a:gd name="T49"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97">
                  <a:moveTo>
                    <a:pt x="50" y="197"/>
                  </a:moveTo>
                  <a:lnTo>
                    <a:pt x="57" y="188"/>
                  </a:lnTo>
                  <a:lnTo>
                    <a:pt x="70" y="166"/>
                  </a:lnTo>
                  <a:lnTo>
                    <a:pt x="79" y="151"/>
                  </a:lnTo>
                  <a:lnTo>
                    <a:pt x="84" y="135"/>
                  </a:lnTo>
                  <a:lnTo>
                    <a:pt x="89" y="116"/>
                  </a:lnTo>
                  <a:lnTo>
                    <a:pt x="89" y="96"/>
                  </a:lnTo>
                  <a:lnTo>
                    <a:pt x="85" y="76"/>
                  </a:lnTo>
                  <a:lnTo>
                    <a:pt x="80" y="57"/>
                  </a:lnTo>
                  <a:lnTo>
                    <a:pt x="72" y="42"/>
                  </a:lnTo>
                  <a:lnTo>
                    <a:pt x="64" y="27"/>
                  </a:lnTo>
                  <a:lnTo>
                    <a:pt x="47" y="8"/>
                  </a:lnTo>
                  <a:lnTo>
                    <a:pt x="38" y="0"/>
                  </a:lnTo>
                  <a:lnTo>
                    <a:pt x="33" y="8"/>
                  </a:lnTo>
                  <a:lnTo>
                    <a:pt x="18" y="30"/>
                  </a:lnTo>
                  <a:lnTo>
                    <a:pt x="12" y="45"/>
                  </a:lnTo>
                  <a:lnTo>
                    <a:pt x="5" y="62"/>
                  </a:lnTo>
                  <a:lnTo>
                    <a:pt x="2" y="81"/>
                  </a:lnTo>
                  <a:lnTo>
                    <a:pt x="0" y="101"/>
                  </a:lnTo>
                  <a:lnTo>
                    <a:pt x="3" y="121"/>
                  </a:lnTo>
                  <a:lnTo>
                    <a:pt x="10" y="138"/>
                  </a:lnTo>
                  <a:lnTo>
                    <a:pt x="18" y="155"/>
                  </a:lnTo>
                  <a:lnTo>
                    <a:pt x="27" y="168"/>
                  </a:lnTo>
                  <a:lnTo>
                    <a:pt x="43" y="188"/>
                  </a:lnTo>
                  <a:lnTo>
                    <a:pt x="50"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37" name="Freeform 7"/>
            <p:cNvSpPr>
              <a:spLocks/>
            </p:cNvSpPr>
            <p:nvPr/>
          </p:nvSpPr>
          <p:spPr bwMode="auto">
            <a:xfrm>
              <a:off x="6067" y="2421"/>
              <a:ext cx="77" cy="48"/>
            </a:xfrm>
            <a:custGeom>
              <a:avLst/>
              <a:gdLst>
                <a:gd name="T0" fmla="*/ 57 w 154"/>
                <a:gd name="T1" fmla="*/ 82 h 96"/>
                <a:gd name="T2" fmla="*/ 73 w 154"/>
                <a:gd name="T3" fmla="*/ 91 h 96"/>
                <a:gd name="T4" fmla="*/ 90 w 154"/>
                <a:gd name="T5" fmla="*/ 94 h 96"/>
                <a:gd name="T6" fmla="*/ 107 w 154"/>
                <a:gd name="T7" fmla="*/ 96 h 96"/>
                <a:gd name="T8" fmla="*/ 122 w 154"/>
                <a:gd name="T9" fmla="*/ 96 h 96"/>
                <a:gd name="T10" fmla="*/ 146 w 154"/>
                <a:gd name="T11" fmla="*/ 94 h 96"/>
                <a:gd name="T12" fmla="*/ 154 w 154"/>
                <a:gd name="T13" fmla="*/ 93 h 96"/>
                <a:gd name="T14" fmla="*/ 151 w 154"/>
                <a:gd name="T15" fmla="*/ 82 h 96"/>
                <a:gd name="T16" fmla="*/ 142 w 154"/>
                <a:gd name="T17" fmla="*/ 62 h 96"/>
                <a:gd name="T18" fmla="*/ 134 w 154"/>
                <a:gd name="T19" fmla="*/ 49 h 96"/>
                <a:gd name="T20" fmla="*/ 124 w 154"/>
                <a:gd name="T21" fmla="*/ 35 h 96"/>
                <a:gd name="T22" fmla="*/ 112 w 154"/>
                <a:gd name="T23" fmla="*/ 24 h 96"/>
                <a:gd name="T24" fmla="*/ 97 w 154"/>
                <a:gd name="T25" fmla="*/ 13 h 96"/>
                <a:gd name="T26" fmla="*/ 80 w 154"/>
                <a:gd name="T27" fmla="*/ 5 h 96"/>
                <a:gd name="T28" fmla="*/ 63 w 154"/>
                <a:gd name="T29" fmla="*/ 2 h 96"/>
                <a:gd name="T30" fmla="*/ 48 w 154"/>
                <a:gd name="T31" fmla="*/ 0 h 96"/>
                <a:gd name="T32" fmla="*/ 33 w 154"/>
                <a:gd name="T33" fmla="*/ 0 h 96"/>
                <a:gd name="T34" fmla="*/ 10 w 154"/>
                <a:gd name="T35" fmla="*/ 2 h 96"/>
                <a:gd name="T36" fmla="*/ 0 w 154"/>
                <a:gd name="T37" fmla="*/ 3 h 96"/>
                <a:gd name="T38" fmla="*/ 3 w 154"/>
                <a:gd name="T39" fmla="*/ 13 h 96"/>
                <a:gd name="T40" fmla="*/ 13 w 154"/>
                <a:gd name="T41" fmla="*/ 34 h 96"/>
                <a:gd name="T42" fmla="*/ 20 w 154"/>
                <a:gd name="T43" fmla="*/ 47 h 96"/>
                <a:gd name="T44" fmla="*/ 30 w 154"/>
                <a:gd name="T45" fmla="*/ 61 h 96"/>
                <a:gd name="T46" fmla="*/ 43 w 154"/>
                <a:gd name="T47" fmla="*/ 72 h 96"/>
                <a:gd name="T48" fmla="*/ 57 w 154"/>
                <a:gd name="T49"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96">
                  <a:moveTo>
                    <a:pt x="57" y="82"/>
                  </a:moveTo>
                  <a:lnTo>
                    <a:pt x="73" y="91"/>
                  </a:lnTo>
                  <a:lnTo>
                    <a:pt x="90" y="94"/>
                  </a:lnTo>
                  <a:lnTo>
                    <a:pt x="107" y="96"/>
                  </a:lnTo>
                  <a:lnTo>
                    <a:pt x="122" y="96"/>
                  </a:lnTo>
                  <a:lnTo>
                    <a:pt x="146" y="94"/>
                  </a:lnTo>
                  <a:lnTo>
                    <a:pt x="154" y="93"/>
                  </a:lnTo>
                  <a:lnTo>
                    <a:pt x="151" y="82"/>
                  </a:lnTo>
                  <a:lnTo>
                    <a:pt x="142" y="62"/>
                  </a:lnTo>
                  <a:lnTo>
                    <a:pt x="134" y="49"/>
                  </a:lnTo>
                  <a:lnTo>
                    <a:pt x="124" y="35"/>
                  </a:lnTo>
                  <a:lnTo>
                    <a:pt x="112" y="24"/>
                  </a:lnTo>
                  <a:lnTo>
                    <a:pt x="97" y="13"/>
                  </a:lnTo>
                  <a:lnTo>
                    <a:pt x="80" y="5"/>
                  </a:lnTo>
                  <a:lnTo>
                    <a:pt x="63" y="2"/>
                  </a:lnTo>
                  <a:lnTo>
                    <a:pt x="48" y="0"/>
                  </a:lnTo>
                  <a:lnTo>
                    <a:pt x="33" y="0"/>
                  </a:lnTo>
                  <a:lnTo>
                    <a:pt x="10" y="2"/>
                  </a:lnTo>
                  <a:lnTo>
                    <a:pt x="0" y="3"/>
                  </a:lnTo>
                  <a:lnTo>
                    <a:pt x="3" y="13"/>
                  </a:lnTo>
                  <a:lnTo>
                    <a:pt x="13" y="34"/>
                  </a:lnTo>
                  <a:lnTo>
                    <a:pt x="20" y="47"/>
                  </a:lnTo>
                  <a:lnTo>
                    <a:pt x="30" y="61"/>
                  </a:lnTo>
                  <a:lnTo>
                    <a:pt x="43" y="72"/>
                  </a:lnTo>
                  <a:lnTo>
                    <a:pt x="5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38" name="Freeform 8"/>
            <p:cNvSpPr>
              <a:spLocks/>
            </p:cNvSpPr>
            <p:nvPr/>
          </p:nvSpPr>
          <p:spPr bwMode="auto">
            <a:xfrm>
              <a:off x="6086" y="2358"/>
              <a:ext cx="79" cy="49"/>
            </a:xfrm>
            <a:custGeom>
              <a:avLst/>
              <a:gdLst>
                <a:gd name="T0" fmla="*/ 98 w 159"/>
                <a:gd name="T1" fmla="*/ 86 h 97"/>
                <a:gd name="T2" fmla="*/ 114 w 159"/>
                <a:gd name="T3" fmla="*/ 76 h 97"/>
                <a:gd name="T4" fmla="*/ 125 w 159"/>
                <a:gd name="T5" fmla="*/ 62 h 97"/>
                <a:gd name="T6" fmla="*/ 137 w 159"/>
                <a:gd name="T7" fmla="*/ 50 h 97"/>
                <a:gd name="T8" fmla="*/ 144 w 159"/>
                <a:gd name="T9" fmla="*/ 37 h 97"/>
                <a:gd name="T10" fmla="*/ 155 w 159"/>
                <a:gd name="T11" fmla="*/ 15 h 97"/>
                <a:gd name="T12" fmla="*/ 159 w 159"/>
                <a:gd name="T13" fmla="*/ 6 h 97"/>
                <a:gd name="T14" fmla="*/ 149 w 159"/>
                <a:gd name="T15" fmla="*/ 3 h 97"/>
                <a:gd name="T16" fmla="*/ 125 w 159"/>
                <a:gd name="T17" fmla="*/ 0 h 97"/>
                <a:gd name="T18" fmla="*/ 110 w 159"/>
                <a:gd name="T19" fmla="*/ 0 h 97"/>
                <a:gd name="T20" fmla="*/ 93 w 159"/>
                <a:gd name="T21" fmla="*/ 1 h 97"/>
                <a:gd name="T22" fmla="*/ 75 w 159"/>
                <a:gd name="T23" fmla="*/ 5 h 97"/>
                <a:gd name="T24" fmla="*/ 58 w 159"/>
                <a:gd name="T25" fmla="*/ 13 h 97"/>
                <a:gd name="T26" fmla="*/ 43 w 159"/>
                <a:gd name="T27" fmla="*/ 23 h 97"/>
                <a:gd name="T28" fmla="*/ 31 w 159"/>
                <a:gd name="T29" fmla="*/ 35 h 97"/>
                <a:gd name="T30" fmla="*/ 21 w 159"/>
                <a:gd name="T31" fmla="*/ 49 h 97"/>
                <a:gd name="T32" fmla="*/ 13 w 159"/>
                <a:gd name="T33" fmla="*/ 60 h 97"/>
                <a:gd name="T34" fmla="*/ 3 w 159"/>
                <a:gd name="T35" fmla="*/ 82 h 97"/>
                <a:gd name="T36" fmla="*/ 0 w 159"/>
                <a:gd name="T37" fmla="*/ 92 h 97"/>
                <a:gd name="T38" fmla="*/ 8 w 159"/>
                <a:gd name="T39" fmla="*/ 94 h 97"/>
                <a:gd name="T40" fmla="*/ 31 w 159"/>
                <a:gd name="T41" fmla="*/ 97 h 97"/>
                <a:gd name="T42" fmla="*/ 47 w 159"/>
                <a:gd name="T43" fmla="*/ 97 h 97"/>
                <a:gd name="T44" fmla="*/ 63 w 159"/>
                <a:gd name="T45" fmla="*/ 96 h 97"/>
                <a:gd name="T46" fmla="*/ 82 w 159"/>
                <a:gd name="T47" fmla="*/ 92 h 97"/>
                <a:gd name="T48" fmla="*/ 98 w 159"/>
                <a:gd name="T49" fmla="*/ 8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97">
                  <a:moveTo>
                    <a:pt x="98" y="86"/>
                  </a:moveTo>
                  <a:lnTo>
                    <a:pt x="114" y="76"/>
                  </a:lnTo>
                  <a:lnTo>
                    <a:pt x="125" y="62"/>
                  </a:lnTo>
                  <a:lnTo>
                    <a:pt x="137" y="50"/>
                  </a:lnTo>
                  <a:lnTo>
                    <a:pt x="144" y="37"/>
                  </a:lnTo>
                  <a:lnTo>
                    <a:pt x="155" y="15"/>
                  </a:lnTo>
                  <a:lnTo>
                    <a:pt x="159" y="6"/>
                  </a:lnTo>
                  <a:lnTo>
                    <a:pt x="149" y="3"/>
                  </a:lnTo>
                  <a:lnTo>
                    <a:pt x="125" y="0"/>
                  </a:lnTo>
                  <a:lnTo>
                    <a:pt x="110" y="0"/>
                  </a:lnTo>
                  <a:lnTo>
                    <a:pt x="93" y="1"/>
                  </a:lnTo>
                  <a:lnTo>
                    <a:pt x="75" y="5"/>
                  </a:lnTo>
                  <a:lnTo>
                    <a:pt x="58" y="13"/>
                  </a:lnTo>
                  <a:lnTo>
                    <a:pt x="43" y="23"/>
                  </a:lnTo>
                  <a:lnTo>
                    <a:pt x="31" y="35"/>
                  </a:lnTo>
                  <a:lnTo>
                    <a:pt x="21" y="49"/>
                  </a:lnTo>
                  <a:lnTo>
                    <a:pt x="13" y="60"/>
                  </a:lnTo>
                  <a:lnTo>
                    <a:pt x="3" y="82"/>
                  </a:lnTo>
                  <a:lnTo>
                    <a:pt x="0" y="92"/>
                  </a:lnTo>
                  <a:lnTo>
                    <a:pt x="8" y="94"/>
                  </a:lnTo>
                  <a:lnTo>
                    <a:pt x="31" y="97"/>
                  </a:lnTo>
                  <a:lnTo>
                    <a:pt x="47" y="97"/>
                  </a:lnTo>
                  <a:lnTo>
                    <a:pt x="63" y="96"/>
                  </a:lnTo>
                  <a:lnTo>
                    <a:pt x="82" y="92"/>
                  </a:lnTo>
                  <a:lnTo>
                    <a:pt x="98"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39" name="Freeform 9"/>
            <p:cNvSpPr>
              <a:spLocks/>
            </p:cNvSpPr>
            <p:nvPr/>
          </p:nvSpPr>
          <p:spPr bwMode="auto">
            <a:xfrm>
              <a:off x="6053" y="2348"/>
              <a:ext cx="27" cy="59"/>
            </a:xfrm>
            <a:custGeom>
              <a:avLst/>
              <a:gdLst>
                <a:gd name="T0" fmla="*/ 54 w 54"/>
                <a:gd name="T1" fmla="*/ 62 h 117"/>
                <a:gd name="T2" fmla="*/ 54 w 54"/>
                <a:gd name="T3" fmla="*/ 48 h 117"/>
                <a:gd name="T4" fmla="*/ 52 w 54"/>
                <a:gd name="T5" fmla="*/ 38 h 117"/>
                <a:gd name="T6" fmla="*/ 49 w 54"/>
                <a:gd name="T7" fmla="*/ 26 h 117"/>
                <a:gd name="T8" fmla="*/ 44 w 54"/>
                <a:gd name="T9" fmla="*/ 18 h 117"/>
                <a:gd name="T10" fmla="*/ 35 w 54"/>
                <a:gd name="T11" fmla="*/ 5 h 117"/>
                <a:gd name="T12" fmla="*/ 32 w 54"/>
                <a:gd name="T13" fmla="*/ 0 h 117"/>
                <a:gd name="T14" fmla="*/ 27 w 54"/>
                <a:gd name="T15" fmla="*/ 5 h 117"/>
                <a:gd name="T16" fmla="*/ 17 w 54"/>
                <a:gd name="T17" fmla="*/ 16 h 117"/>
                <a:gd name="T18" fmla="*/ 12 w 54"/>
                <a:gd name="T19" fmla="*/ 25 h 117"/>
                <a:gd name="T20" fmla="*/ 7 w 54"/>
                <a:gd name="T21" fmla="*/ 35 h 117"/>
                <a:gd name="T22" fmla="*/ 4 w 54"/>
                <a:gd name="T23" fmla="*/ 45 h 117"/>
                <a:gd name="T24" fmla="*/ 0 w 54"/>
                <a:gd name="T25" fmla="*/ 57 h 117"/>
                <a:gd name="T26" fmla="*/ 0 w 54"/>
                <a:gd name="T27" fmla="*/ 69 h 117"/>
                <a:gd name="T28" fmla="*/ 4 w 54"/>
                <a:gd name="T29" fmla="*/ 80 h 117"/>
                <a:gd name="T30" fmla="*/ 7 w 54"/>
                <a:gd name="T31" fmla="*/ 90 h 117"/>
                <a:gd name="T32" fmla="*/ 10 w 54"/>
                <a:gd name="T33" fmla="*/ 99 h 117"/>
                <a:gd name="T34" fmla="*/ 19 w 54"/>
                <a:gd name="T35" fmla="*/ 112 h 117"/>
                <a:gd name="T36" fmla="*/ 24 w 54"/>
                <a:gd name="T37" fmla="*/ 117 h 117"/>
                <a:gd name="T38" fmla="*/ 27 w 54"/>
                <a:gd name="T39" fmla="*/ 114 h 117"/>
                <a:gd name="T40" fmla="*/ 37 w 54"/>
                <a:gd name="T41" fmla="*/ 102 h 117"/>
                <a:gd name="T42" fmla="*/ 44 w 54"/>
                <a:gd name="T43" fmla="*/ 94 h 117"/>
                <a:gd name="T44" fmla="*/ 49 w 54"/>
                <a:gd name="T45" fmla="*/ 84 h 117"/>
                <a:gd name="T46" fmla="*/ 52 w 54"/>
                <a:gd name="T47" fmla="*/ 74 h 117"/>
                <a:gd name="T48" fmla="*/ 54 w 54"/>
                <a:gd name="T49"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117">
                  <a:moveTo>
                    <a:pt x="54" y="62"/>
                  </a:moveTo>
                  <a:lnTo>
                    <a:pt x="54" y="48"/>
                  </a:lnTo>
                  <a:lnTo>
                    <a:pt x="52" y="38"/>
                  </a:lnTo>
                  <a:lnTo>
                    <a:pt x="49" y="26"/>
                  </a:lnTo>
                  <a:lnTo>
                    <a:pt x="44" y="18"/>
                  </a:lnTo>
                  <a:lnTo>
                    <a:pt x="35" y="5"/>
                  </a:lnTo>
                  <a:lnTo>
                    <a:pt x="32" y="0"/>
                  </a:lnTo>
                  <a:lnTo>
                    <a:pt x="27" y="5"/>
                  </a:lnTo>
                  <a:lnTo>
                    <a:pt x="17" y="16"/>
                  </a:lnTo>
                  <a:lnTo>
                    <a:pt x="12" y="25"/>
                  </a:lnTo>
                  <a:lnTo>
                    <a:pt x="7" y="35"/>
                  </a:lnTo>
                  <a:lnTo>
                    <a:pt x="4" y="45"/>
                  </a:lnTo>
                  <a:lnTo>
                    <a:pt x="0" y="57"/>
                  </a:lnTo>
                  <a:lnTo>
                    <a:pt x="0" y="69"/>
                  </a:lnTo>
                  <a:lnTo>
                    <a:pt x="4" y="80"/>
                  </a:lnTo>
                  <a:lnTo>
                    <a:pt x="7" y="90"/>
                  </a:lnTo>
                  <a:lnTo>
                    <a:pt x="10" y="99"/>
                  </a:lnTo>
                  <a:lnTo>
                    <a:pt x="19" y="112"/>
                  </a:lnTo>
                  <a:lnTo>
                    <a:pt x="24" y="117"/>
                  </a:lnTo>
                  <a:lnTo>
                    <a:pt x="27" y="114"/>
                  </a:lnTo>
                  <a:lnTo>
                    <a:pt x="37" y="102"/>
                  </a:lnTo>
                  <a:lnTo>
                    <a:pt x="44" y="94"/>
                  </a:lnTo>
                  <a:lnTo>
                    <a:pt x="49" y="84"/>
                  </a:lnTo>
                  <a:lnTo>
                    <a:pt x="52" y="74"/>
                  </a:lnTo>
                  <a:lnTo>
                    <a:pt x="5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0" name="Freeform 10"/>
            <p:cNvSpPr>
              <a:spLocks/>
            </p:cNvSpPr>
            <p:nvPr/>
          </p:nvSpPr>
          <p:spPr bwMode="auto">
            <a:xfrm>
              <a:off x="6363" y="2875"/>
              <a:ext cx="67" cy="65"/>
            </a:xfrm>
            <a:custGeom>
              <a:avLst/>
              <a:gdLst>
                <a:gd name="T0" fmla="*/ 39 w 134"/>
                <a:gd name="T1" fmla="*/ 35 h 129"/>
                <a:gd name="T2" fmla="*/ 25 w 134"/>
                <a:gd name="T3" fmla="*/ 49 h 129"/>
                <a:gd name="T4" fmla="*/ 17 w 134"/>
                <a:gd name="T5" fmla="*/ 64 h 129"/>
                <a:gd name="T6" fmla="*/ 10 w 134"/>
                <a:gd name="T7" fmla="*/ 81 h 129"/>
                <a:gd name="T8" fmla="*/ 5 w 134"/>
                <a:gd name="T9" fmla="*/ 96 h 129"/>
                <a:gd name="T10" fmla="*/ 2 w 134"/>
                <a:gd name="T11" fmla="*/ 119 h 129"/>
                <a:gd name="T12" fmla="*/ 0 w 134"/>
                <a:gd name="T13" fmla="*/ 129 h 129"/>
                <a:gd name="T14" fmla="*/ 10 w 134"/>
                <a:gd name="T15" fmla="*/ 129 h 129"/>
                <a:gd name="T16" fmla="*/ 35 w 134"/>
                <a:gd name="T17" fmla="*/ 126 h 129"/>
                <a:gd name="T18" fmla="*/ 50 w 134"/>
                <a:gd name="T19" fmla="*/ 121 h 129"/>
                <a:gd name="T20" fmla="*/ 65 w 134"/>
                <a:gd name="T21" fmla="*/ 116 h 129"/>
                <a:gd name="T22" fmla="*/ 82 w 134"/>
                <a:gd name="T23" fmla="*/ 108 h 129"/>
                <a:gd name="T24" fmla="*/ 97 w 134"/>
                <a:gd name="T25" fmla="*/ 96 h 129"/>
                <a:gd name="T26" fmla="*/ 109 w 134"/>
                <a:gd name="T27" fmla="*/ 81 h 129"/>
                <a:gd name="T28" fmla="*/ 117 w 134"/>
                <a:gd name="T29" fmla="*/ 65 h 129"/>
                <a:gd name="T30" fmla="*/ 124 w 134"/>
                <a:gd name="T31" fmla="*/ 49 h 129"/>
                <a:gd name="T32" fmla="*/ 129 w 134"/>
                <a:gd name="T33" fmla="*/ 33 h 129"/>
                <a:gd name="T34" fmla="*/ 132 w 134"/>
                <a:gd name="T35" fmla="*/ 10 h 129"/>
                <a:gd name="T36" fmla="*/ 134 w 134"/>
                <a:gd name="T37" fmla="*/ 0 h 129"/>
                <a:gd name="T38" fmla="*/ 124 w 134"/>
                <a:gd name="T39" fmla="*/ 0 h 129"/>
                <a:gd name="T40" fmla="*/ 99 w 134"/>
                <a:gd name="T41" fmla="*/ 3 h 129"/>
                <a:gd name="T42" fmla="*/ 84 w 134"/>
                <a:gd name="T43" fmla="*/ 8 h 129"/>
                <a:gd name="T44" fmla="*/ 69 w 134"/>
                <a:gd name="T45" fmla="*/ 13 h 129"/>
                <a:gd name="T46" fmla="*/ 52 w 134"/>
                <a:gd name="T47" fmla="*/ 23 h 129"/>
                <a:gd name="T48" fmla="*/ 39 w 134"/>
                <a:gd name="T49" fmla="*/ 3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129">
                  <a:moveTo>
                    <a:pt x="39" y="35"/>
                  </a:moveTo>
                  <a:lnTo>
                    <a:pt x="25" y="49"/>
                  </a:lnTo>
                  <a:lnTo>
                    <a:pt x="17" y="64"/>
                  </a:lnTo>
                  <a:lnTo>
                    <a:pt x="10" y="81"/>
                  </a:lnTo>
                  <a:lnTo>
                    <a:pt x="5" y="96"/>
                  </a:lnTo>
                  <a:lnTo>
                    <a:pt x="2" y="119"/>
                  </a:lnTo>
                  <a:lnTo>
                    <a:pt x="0" y="129"/>
                  </a:lnTo>
                  <a:lnTo>
                    <a:pt x="10" y="129"/>
                  </a:lnTo>
                  <a:lnTo>
                    <a:pt x="35" y="126"/>
                  </a:lnTo>
                  <a:lnTo>
                    <a:pt x="50" y="121"/>
                  </a:lnTo>
                  <a:lnTo>
                    <a:pt x="65" y="116"/>
                  </a:lnTo>
                  <a:lnTo>
                    <a:pt x="82" y="108"/>
                  </a:lnTo>
                  <a:lnTo>
                    <a:pt x="97" y="96"/>
                  </a:lnTo>
                  <a:lnTo>
                    <a:pt x="109" y="81"/>
                  </a:lnTo>
                  <a:lnTo>
                    <a:pt x="117" y="65"/>
                  </a:lnTo>
                  <a:lnTo>
                    <a:pt x="124" y="49"/>
                  </a:lnTo>
                  <a:lnTo>
                    <a:pt x="129" y="33"/>
                  </a:lnTo>
                  <a:lnTo>
                    <a:pt x="132" y="10"/>
                  </a:lnTo>
                  <a:lnTo>
                    <a:pt x="134" y="0"/>
                  </a:lnTo>
                  <a:lnTo>
                    <a:pt x="124" y="0"/>
                  </a:lnTo>
                  <a:lnTo>
                    <a:pt x="99" y="3"/>
                  </a:lnTo>
                  <a:lnTo>
                    <a:pt x="84" y="8"/>
                  </a:lnTo>
                  <a:lnTo>
                    <a:pt x="69" y="13"/>
                  </a:lnTo>
                  <a:lnTo>
                    <a:pt x="52" y="23"/>
                  </a:lnTo>
                  <a:lnTo>
                    <a:pt x="3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1" name="Freeform 11"/>
            <p:cNvSpPr>
              <a:spLocks/>
            </p:cNvSpPr>
            <p:nvPr/>
          </p:nvSpPr>
          <p:spPr bwMode="auto">
            <a:xfrm>
              <a:off x="6352" y="2953"/>
              <a:ext cx="70" cy="33"/>
            </a:xfrm>
            <a:custGeom>
              <a:avLst/>
              <a:gdLst>
                <a:gd name="T0" fmla="*/ 64 w 139"/>
                <a:gd name="T1" fmla="*/ 64 h 65"/>
                <a:gd name="T2" fmla="*/ 77 w 139"/>
                <a:gd name="T3" fmla="*/ 65 h 65"/>
                <a:gd name="T4" fmla="*/ 92 w 139"/>
                <a:gd name="T5" fmla="*/ 64 h 65"/>
                <a:gd name="T6" fmla="*/ 104 w 139"/>
                <a:gd name="T7" fmla="*/ 60 h 65"/>
                <a:gd name="T8" fmla="*/ 116 w 139"/>
                <a:gd name="T9" fmla="*/ 57 h 65"/>
                <a:gd name="T10" fmla="*/ 133 w 139"/>
                <a:gd name="T11" fmla="*/ 48 h 65"/>
                <a:gd name="T12" fmla="*/ 139 w 139"/>
                <a:gd name="T13" fmla="*/ 43 h 65"/>
                <a:gd name="T14" fmla="*/ 134 w 139"/>
                <a:gd name="T15" fmla="*/ 38 h 65"/>
                <a:gd name="T16" fmla="*/ 121 w 139"/>
                <a:gd name="T17" fmla="*/ 25 h 65"/>
                <a:gd name="T18" fmla="*/ 113 w 139"/>
                <a:gd name="T19" fmla="*/ 16 h 65"/>
                <a:gd name="T20" fmla="*/ 101 w 139"/>
                <a:gd name="T21" fmla="*/ 10 h 65"/>
                <a:gd name="T22" fmla="*/ 89 w 139"/>
                <a:gd name="T23" fmla="*/ 3 h 65"/>
                <a:gd name="T24" fmla="*/ 74 w 139"/>
                <a:gd name="T25" fmla="*/ 0 h 65"/>
                <a:gd name="T26" fmla="*/ 61 w 139"/>
                <a:gd name="T27" fmla="*/ 0 h 65"/>
                <a:gd name="T28" fmla="*/ 47 w 139"/>
                <a:gd name="T29" fmla="*/ 0 h 65"/>
                <a:gd name="T30" fmla="*/ 34 w 139"/>
                <a:gd name="T31" fmla="*/ 3 h 65"/>
                <a:gd name="T32" fmla="*/ 22 w 139"/>
                <a:gd name="T33" fmla="*/ 8 h 65"/>
                <a:gd name="T34" fmla="*/ 5 w 139"/>
                <a:gd name="T35" fmla="*/ 16 h 65"/>
                <a:gd name="T36" fmla="*/ 0 w 139"/>
                <a:gd name="T37" fmla="*/ 20 h 65"/>
                <a:gd name="T38" fmla="*/ 4 w 139"/>
                <a:gd name="T39" fmla="*/ 25 h 65"/>
                <a:gd name="T40" fmla="*/ 17 w 139"/>
                <a:gd name="T41" fmla="*/ 40 h 65"/>
                <a:gd name="T42" fmla="*/ 27 w 139"/>
                <a:gd name="T43" fmla="*/ 47 h 65"/>
                <a:gd name="T44" fmla="*/ 37 w 139"/>
                <a:gd name="T45" fmla="*/ 54 h 65"/>
                <a:gd name="T46" fmla="*/ 51 w 139"/>
                <a:gd name="T47" fmla="*/ 60 h 65"/>
                <a:gd name="T48" fmla="*/ 64 w 139"/>
                <a:gd name="T49"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65">
                  <a:moveTo>
                    <a:pt x="64" y="64"/>
                  </a:moveTo>
                  <a:lnTo>
                    <a:pt x="77" y="65"/>
                  </a:lnTo>
                  <a:lnTo>
                    <a:pt x="92" y="64"/>
                  </a:lnTo>
                  <a:lnTo>
                    <a:pt x="104" y="60"/>
                  </a:lnTo>
                  <a:lnTo>
                    <a:pt x="116" y="57"/>
                  </a:lnTo>
                  <a:lnTo>
                    <a:pt x="133" y="48"/>
                  </a:lnTo>
                  <a:lnTo>
                    <a:pt x="139" y="43"/>
                  </a:lnTo>
                  <a:lnTo>
                    <a:pt x="134" y="38"/>
                  </a:lnTo>
                  <a:lnTo>
                    <a:pt x="121" y="25"/>
                  </a:lnTo>
                  <a:lnTo>
                    <a:pt x="113" y="16"/>
                  </a:lnTo>
                  <a:lnTo>
                    <a:pt x="101" y="10"/>
                  </a:lnTo>
                  <a:lnTo>
                    <a:pt x="89" y="3"/>
                  </a:lnTo>
                  <a:lnTo>
                    <a:pt x="74" y="0"/>
                  </a:lnTo>
                  <a:lnTo>
                    <a:pt x="61" y="0"/>
                  </a:lnTo>
                  <a:lnTo>
                    <a:pt x="47" y="0"/>
                  </a:lnTo>
                  <a:lnTo>
                    <a:pt x="34" y="3"/>
                  </a:lnTo>
                  <a:lnTo>
                    <a:pt x="22" y="8"/>
                  </a:lnTo>
                  <a:lnTo>
                    <a:pt x="5" y="16"/>
                  </a:lnTo>
                  <a:lnTo>
                    <a:pt x="0" y="20"/>
                  </a:lnTo>
                  <a:lnTo>
                    <a:pt x="4" y="25"/>
                  </a:lnTo>
                  <a:lnTo>
                    <a:pt x="17" y="40"/>
                  </a:lnTo>
                  <a:lnTo>
                    <a:pt x="27" y="47"/>
                  </a:lnTo>
                  <a:lnTo>
                    <a:pt x="37" y="54"/>
                  </a:lnTo>
                  <a:lnTo>
                    <a:pt x="51" y="60"/>
                  </a:ln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2" name="Freeform 12"/>
            <p:cNvSpPr>
              <a:spLocks/>
            </p:cNvSpPr>
            <p:nvPr/>
          </p:nvSpPr>
          <p:spPr bwMode="auto">
            <a:xfrm>
              <a:off x="6308" y="2853"/>
              <a:ext cx="44" cy="93"/>
            </a:xfrm>
            <a:custGeom>
              <a:avLst/>
              <a:gdLst>
                <a:gd name="T0" fmla="*/ 85 w 88"/>
                <a:gd name="T1" fmla="*/ 85 h 187"/>
                <a:gd name="T2" fmla="*/ 80 w 88"/>
                <a:gd name="T3" fmla="*/ 66 h 187"/>
                <a:gd name="T4" fmla="*/ 72 w 88"/>
                <a:gd name="T5" fmla="*/ 49 h 187"/>
                <a:gd name="T6" fmla="*/ 62 w 88"/>
                <a:gd name="T7" fmla="*/ 36 h 187"/>
                <a:gd name="T8" fmla="*/ 51 w 88"/>
                <a:gd name="T9" fmla="*/ 24 h 187"/>
                <a:gd name="T10" fmla="*/ 31 w 88"/>
                <a:gd name="T11" fmla="*/ 7 h 187"/>
                <a:gd name="T12" fmla="*/ 25 w 88"/>
                <a:gd name="T13" fmla="*/ 0 h 187"/>
                <a:gd name="T14" fmla="*/ 20 w 88"/>
                <a:gd name="T15" fmla="*/ 9 h 187"/>
                <a:gd name="T16" fmla="*/ 10 w 88"/>
                <a:gd name="T17" fmla="*/ 32 h 187"/>
                <a:gd name="T18" fmla="*/ 5 w 88"/>
                <a:gd name="T19" fmla="*/ 47 h 187"/>
                <a:gd name="T20" fmla="*/ 1 w 88"/>
                <a:gd name="T21" fmla="*/ 64 h 187"/>
                <a:gd name="T22" fmla="*/ 0 w 88"/>
                <a:gd name="T23" fmla="*/ 83 h 187"/>
                <a:gd name="T24" fmla="*/ 1 w 88"/>
                <a:gd name="T25" fmla="*/ 103 h 187"/>
                <a:gd name="T26" fmla="*/ 8 w 88"/>
                <a:gd name="T27" fmla="*/ 122 h 187"/>
                <a:gd name="T28" fmla="*/ 16 w 88"/>
                <a:gd name="T29" fmla="*/ 137 h 187"/>
                <a:gd name="T30" fmla="*/ 26 w 88"/>
                <a:gd name="T31" fmla="*/ 152 h 187"/>
                <a:gd name="T32" fmla="*/ 36 w 88"/>
                <a:gd name="T33" fmla="*/ 164 h 187"/>
                <a:gd name="T34" fmla="*/ 55 w 88"/>
                <a:gd name="T35" fmla="*/ 180 h 187"/>
                <a:gd name="T36" fmla="*/ 63 w 88"/>
                <a:gd name="T37" fmla="*/ 187 h 187"/>
                <a:gd name="T38" fmla="*/ 68 w 88"/>
                <a:gd name="T39" fmla="*/ 177 h 187"/>
                <a:gd name="T40" fmla="*/ 78 w 88"/>
                <a:gd name="T41" fmla="*/ 155 h 187"/>
                <a:gd name="T42" fmla="*/ 83 w 88"/>
                <a:gd name="T43" fmla="*/ 140 h 187"/>
                <a:gd name="T44" fmla="*/ 87 w 88"/>
                <a:gd name="T45" fmla="*/ 122 h 187"/>
                <a:gd name="T46" fmla="*/ 88 w 88"/>
                <a:gd name="T47" fmla="*/ 103 h 187"/>
                <a:gd name="T48" fmla="*/ 85 w 88"/>
                <a:gd name="T49" fmla="*/ 8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7">
                  <a:moveTo>
                    <a:pt x="85" y="85"/>
                  </a:moveTo>
                  <a:lnTo>
                    <a:pt x="80" y="66"/>
                  </a:lnTo>
                  <a:lnTo>
                    <a:pt x="72" y="49"/>
                  </a:lnTo>
                  <a:lnTo>
                    <a:pt x="62" y="36"/>
                  </a:lnTo>
                  <a:lnTo>
                    <a:pt x="51" y="24"/>
                  </a:lnTo>
                  <a:lnTo>
                    <a:pt x="31" y="7"/>
                  </a:lnTo>
                  <a:lnTo>
                    <a:pt x="25" y="0"/>
                  </a:lnTo>
                  <a:lnTo>
                    <a:pt x="20" y="9"/>
                  </a:lnTo>
                  <a:lnTo>
                    <a:pt x="10" y="32"/>
                  </a:lnTo>
                  <a:lnTo>
                    <a:pt x="5" y="47"/>
                  </a:lnTo>
                  <a:lnTo>
                    <a:pt x="1" y="64"/>
                  </a:lnTo>
                  <a:lnTo>
                    <a:pt x="0" y="83"/>
                  </a:lnTo>
                  <a:lnTo>
                    <a:pt x="1" y="103"/>
                  </a:lnTo>
                  <a:lnTo>
                    <a:pt x="8" y="122"/>
                  </a:lnTo>
                  <a:lnTo>
                    <a:pt x="16" y="137"/>
                  </a:lnTo>
                  <a:lnTo>
                    <a:pt x="26" y="152"/>
                  </a:lnTo>
                  <a:lnTo>
                    <a:pt x="36" y="164"/>
                  </a:lnTo>
                  <a:lnTo>
                    <a:pt x="55" y="180"/>
                  </a:lnTo>
                  <a:lnTo>
                    <a:pt x="63" y="187"/>
                  </a:lnTo>
                  <a:lnTo>
                    <a:pt x="68" y="177"/>
                  </a:lnTo>
                  <a:lnTo>
                    <a:pt x="78" y="155"/>
                  </a:lnTo>
                  <a:lnTo>
                    <a:pt x="83" y="140"/>
                  </a:lnTo>
                  <a:lnTo>
                    <a:pt x="87" y="122"/>
                  </a:lnTo>
                  <a:lnTo>
                    <a:pt x="88" y="103"/>
                  </a:lnTo>
                  <a:lnTo>
                    <a:pt x="85"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3" name="Freeform 13"/>
            <p:cNvSpPr>
              <a:spLocks/>
            </p:cNvSpPr>
            <p:nvPr/>
          </p:nvSpPr>
          <p:spPr bwMode="auto">
            <a:xfrm>
              <a:off x="6278" y="2941"/>
              <a:ext cx="59" cy="31"/>
            </a:xfrm>
            <a:custGeom>
              <a:avLst/>
              <a:gdLst>
                <a:gd name="T0" fmla="*/ 0 w 117"/>
                <a:gd name="T1" fmla="*/ 10 h 62"/>
                <a:gd name="T2" fmla="*/ 3 w 117"/>
                <a:gd name="T3" fmla="*/ 15 h 62"/>
                <a:gd name="T4" fmla="*/ 13 w 117"/>
                <a:gd name="T5" fmla="*/ 29 h 62"/>
                <a:gd name="T6" fmla="*/ 20 w 117"/>
                <a:gd name="T7" fmla="*/ 37 h 62"/>
                <a:gd name="T8" fmla="*/ 28 w 117"/>
                <a:gd name="T9" fmla="*/ 46 h 62"/>
                <a:gd name="T10" fmla="*/ 37 w 117"/>
                <a:gd name="T11" fmla="*/ 52 h 62"/>
                <a:gd name="T12" fmla="*/ 48 w 117"/>
                <a:gd name="T13" fmla="*/ 57 h 62"/>
                <a:gd name="T14" fmla="*/ 60 w 117"/>
                <a:gd name="T15" fmla="*/ 61 h 62"/>
                <a:gd name="T16" fmla="*/ 72 w 117"/>
                <a:gd name="T17" fmla="*/ 62 h 62"/>
                <a:gd name="T18" fmla="*/ 84 w 117"/>
                <a:gd name="T19" fmla="*/ 62 h 62"/>
                <a:gd name="T20" fmla="*/ 94 w 117"/>
                <a:gd name="T21" fmla="*/ 61 h 62"/>
                <a:gd name="T22" fmla="*/ 110 w 117"/>
                <a:gd name="T23" fmla="*/ 56 h 62"/>
                <a:gd name="T24" fmla="*/ 117 w 117"/>
                <a:gd name="T25" fmla="*/ 54 h 62"/>
                <a:gd name="T26" fmla="*/ 114 w 117"/>
                <a:gd name="T27" fmla="*/ 47 h 62"/>
                <a:gd name="T28" fmla="*/ 104 w 117"/>
                <a:gd name="T29" fmla="*/ 34 h 62"/>
                <a:gd name="T30" fmla="*/ 97 w 117"/>
                <a:gd name="T31" fmla="*/ 25 h 62"/>
                <a:gd name="T32" fmla="*/ 89 w 117"/>
                <a:gd name="T33" fmla="*/ 19 h 62"/>
                <a:gd name="T34" fmla="*/ 80 w 117"/>
                <a:gd name="T35" fmla="*/ 10 h 62"/>
                <a:gd name="T36" fmla="*/ 69 w 117"/>
                <a:gd name="T37" fmla="*/ 5 h 62"/>
                <a:gd name="T38" fmla="*/ 57 w 117"/>
                <a:gd name="T39" fmla="*/ 2 h 62"/>
                <a:gd name="T40" fmla="*/ 45 w 117"/>
                <a:gd name="T41" fmla="*/ 0 h 62"/>
                <a:gd name="T42" fmla="*/ 33 w 117"/>
                <a:gd name="T43" fmla="*/ 2 h 62"/>
                <a:gd name="T44" fmla="*/ 23 w 117"/>
                <a:gd name="T45" fmla="*/ 3 h 62"/>
                <a:gd name="T46" fmla="*/ 7 w 117"/>
                <a:gd name="T47" fmla="*/ 7 h 62"/>
                <a:gd name="T48" fmla="*/ 0 w 117"/>
                <a:gd name="T4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62">
                  <a:moveTo>
                    <a:pt x="0" y="10"/>
                  </a:moveTo>
                  <a:lnTo>
                    <a:pt x="3" y="15"/>
                  </a:lnTo>
                  <a:lnTo>
                    <a:pt x="13" y="29"/>
                  </a:lnTo>
                  <a:lnTo>
                    <a:pt x="20" y="37"/>
                  </a:lnTo>
                  <a:lnTo>
                    <a:pt x="28" y="46"/>
                  </a:lnTo>
                  <a:lnTo>
                    <a:pt x="37" y="52"/>
                  </a:lnTo>
                  <a:lnTo>
                    <a:pt x="48" y="57"/>
                  </a:lnTo>
                  <a:lnTo>
                    <a:pt x="60" y="61"/>
                  </a:lnTo>
                  <a:lnTo>
                    <a:pt x="72" y="62"/>
                  </a:lnTo>
                  <a:lnTo>
                    <a:pt x="84" y="62"/>
                  </a:lnTo>
                  <a:lnTo>
                    <a:pt x="94" y="61"/>
                  </a:lnTo>
                  <a:lnTo>
                    <a:pt x="110" y="56"/>
                  </a:lnTo>
                  <a:lnTo>
                    <a:pt x="117" y="54"/>
                  </a:lnTo>
                  <a:lnTo>
                    <a:pt x="114" y="47"/>
                  </a:lnTo>
                  <a:lnTo>
                    <a:pt x="104" y="34"/>
                  </a:lnTo>
                  <a:lnTo>
                    <a:pt x="97" y="25"/>
                  </a:lnTo>
                  <a:lnTo>
                    <a:pt x="89" y="19"/>
                  </a:lnTo>
                  <a:lnTo>
                    <a:pt x="80" y="10"/>
                  </a:lnTo>
                  <a:lnTo>
                    <a:pt x="69" y="5"/>
                  </a:lnTo>
                  <a:lnTo>
                    <a:pt x="57" y="2"/>
                  </a:lnTo>
                  <a:lnTo>
                    <a:pt x="45" y="0"/>
                  </a:lnTo>
                  <a:lnTo>
                    <a:pt x="33" y="2"/>
                  </a:lnTo>
                  <a:lnTo>
                    <a:pt x="23" y="3"/>
                  </a:lnTo>
                  <a:lnTo>
                    <a:pt x="7" y="7"/>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4" name="Freeform 14"/>
            <p:cNvSpPr>
              <a:spLocks/>
            </p:cNvSpPr>
            <p:nvPr/>
          </p:nvSpPr>
          <p:spPr bwMode="auto">
            <a:xfrm>
              <a:off x="4027" y="2767"/>
              <a:ext cx="134" cy="74"/>
            </a:xfrm>
            <a:custGeom>
              <a:avLst/>
              <a:gdLst>
                <a:gd name="T0" fmla="*/ 159 w 268"/>
                <a:gd name="T1" fmla="*/ 134 h 148"/>
                <a:gd name="T2" fmla="*/ 173 w 268"/>
                <a:gd name="T3" fmla="*/ 128 h 148"/>
                <a:gd name="T4" fmla="*/ 186 w 268"/>
                <a:gd name="T5" fmla="*/ 121 h 148"/>
                <a:gd name="T6" fmla="*/ 198 w 268"/>
                <a:gd name="T7" fmla="*/ 112 h 148"/>
                <a:gd name="T8" fmla="*/ 208 w 268"/>
                <a:gd name="T9" fmla="*/ 102 h 148"/>
                <a:gd name="T10" fmla="*/ 226 w 268"/>
                <a:gd name="T11" fmla="*/ 84 h 148"/>
                <a:gd name="T12" fmla="*/ 241 w 268"/>
                <a:gd name="T13" fmla="*/ 64 h 148"/>
                <a:gd name="T14" fmla="*/ 261 w 268"/>
                <a:gd name="T15" fmla="*/ 30 h 148"/>
                <a:gd name="T16" fmla="*/ 268 w 268"/>
                <a:gd name="T17" fmla="*/ 15 h 148"/>
                <a:gd name="T18" fmla="*/ 253 w 268"/>
                <a:gd name="T19" fmla="*/ 10 h 148"/>
                <a:gd name="T20" fmla="*/ 216 w 268"/>
                <a:gd name="T21" fmla="*/ 1 h 148"/>
                <a:gd name="T22" fmla="*/ 191 w 268"/>
                <a:gd name="T23" fmla="*/ 0 h 148"/>
                <a:gd name="T24" fmla="*/ 164 w 268"/>
                <a:gd name="T25" fmla="*/ 0 h 148"/>
                <a:gd name="T26" fmla="*/ 149 w 268"/>
                <a:gd name="T27" fmla="*/ 1 h 148"/>
                <a:gd name="T28" fmla="*/ 136 w 268"/>
                <a:gd name="T29" fmla="*/ 3 h 148"/>
                <a:gd name="T30" fmla="*/ 121 w 268"/>
                <a:gd name="T31" fmla="*/ 8 h 148"/>
                <a:gd name="T32" fmla="*/ 107 w 268"/>
                <a:gd name="T33" fmla="*/ 13 h 148"/>
                <a:gd name="T34" fmla="*/ 94 w 268"/>
                <a:gd name="T35" fmla="*/ 20 h 148"/>
                <a:gd name="T36" fmla="*/ 82 w 268"/>
                <a:gd name="T37" fmla="*/ 27 h 148"/>
                <a:gd name="T38" fmla="*/ 70 w 268"/>
                <a:gd name="T39" fmla="*/ 35 h 148"/>
                <a:gd name="T40" fmla="*/ 59 w 268"/>
                <a:gd name="T41" fmla="*/ 45 h 148"/>
                <a:gd name="T42" fmla="*/ 40 w 268"/>
                <a:gd name="T43" fmla="*/ 65 h 148"/>
                <a:gd name="T44" fmla="*/ 25 w 268"/>
                <a:gd name="T45" fmla="*/ 84 h 148"/>
                <a:gd name="T46" fmla="*/ 5 w 268"/>
                <a:gd name="T47" fmla="*/ 118 h 148"/>
                <a:gd name="T48" fmla="*/ 0 w 268"/>
                <a:gd name="T49" fmla="*/ 133 h 148"/>
                <a:gd name="T50" fmla="*/ 14 w 268"/>
                <a:gd name="T51" fmla="*/ 138 h 148"/>
                <a:gd name="T52" fmla="*/ 52 w 268"/>
                <a:gd name="T53" fmla="*/ 146 h 148"/>
                <a:gd name="T54" fmla="*/ 77 w 268"/>
                <a:gd name="T55" fmla="*/ 148 h 148"/>
                <a:gd name="T56" fmla="*/ 104 w 268"/>
                <a:gd name="T57" fmla="*/ 148 h 148"/>
                <a:gd name="T58" fmla="*/ 117 w 268"/>
                <a:gd name="T59" fmla="*/ 146 h 148"/>
                <a:gd name="T60" fmla="*/ 132 w 268"/>
                <a:gd name="T61" fmla="*/ 144 h 148"/>
                <a:gd name="T62" fmla="*/ 146 w 268"/>
                <a:gd name="T63" fmla="*/ 141 h 148"/>
                <a:gd name="T64" fmla="*/ 159 w 268"/>
                <a:gd name="T65" fmla="*/ 13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148">
                  <a:moveTo>
                    <a:pt x="159" y="134"/>
                  </a:moveTo>
                  <a:lnTo>
                    <a:pt x="173" y="128"/>
                  </a:lnTo>
                  <a:lnTo>
                    <a:pt x="186" y="121"/>
                  </a:lnTo>
                  <a:lnTo>
                    <a:pt x="198" y="112"/>
                  </a:lnTo>
                  <a:lnTo>
                    <a:pt x="208" y="102"/>
                  </a:lnTo>
                  <a:lnTo>
                    <a:pt x="226" y="84"/>
                  </a:lnTo>
                  <a:lnTo>
                    <a:pt x="241" y="64"/>
                  </a:lnTo>
                  <a:lnTo>
                    <a:pt x="261" y="30"/>
                  </a:lnTo>
                  <a:lnTo>
                    <a:pt x="268" y="15"/>
                  </a:lnTo>
                  <a:lnTo>
                    <a:pt x="253" y="10"/>
                  </a:lnTo>
                  <a:lnTo>
                    <a:pt x="216" y="1"/>
                  </a:lnTo>
                  <a:lnTo>
                    <a:pt x="191" y="0"/>
                  </a:lnTo>
                  <a:lnTo>
                    <a:pt x="164" y="0"/>
                  </a:lnTo>
                  <a:lnTo>
                    <a:pt x="149" y="1"/>
                  </a:lnTo>
                  <a:lnTo>
                    <a:pt x="136" y="3"/>
                  </a:lnTo>
                  <a:lnTo>
                    <a:pt x="121" y="8"/>
                  </a:lnTo>
                  <a:lnTo>
                    <a:pt x="107" y="13"/>
                  </a:lnTo>
                  <a:lnTo>
                    <a:pt x="94" y="20"/>
                  </a:lnTo>
                  <a:lnTo>
                    <a:pt x="82" y="27"/>
                  </a:lnTo>
                  <a:lnTo>
                    <a:pt x="70" y="35"/>
                  </a:lnTo>
                  <a:lnTo>
                    <a:pt x="59" y="45"/>
                  </a:lnTo>
                  <a:lnTo>
                    <a:pt x="40" y="65"/>
                  </a:lnTo>
                  <a:lnTo>
                    <a:pt x="25" y="84"/>
                  </a:lnTo>
                  <a:lnTo>
                    <a:pt x="5" y="118"/>
                  </a:lnTo>
                  <a:lnTo>
                    <a:pt x="0" y="133"/>
                  </a:lnTo>
                  <a:lnTo>
                    <a:pt x="14" y="138"/>
                  </a:lnTo>
                  <a:lnTo>
                    <a:pt x="52" y="146"/>
                  </a:lnTo>
                  <a:lnTo>
                    <a:pt x="77" y="148"/>
                  </a:lnTo>
                  <a:lnTo>
                    <a:pt x="104" y="148"/>
                  </a:lnTo>
                  <a:lnTo>
                    <a:pt x="117" y="146"/>
                  </a:lnTo>
                  <a:lnTo>
                    <a:pt x="132" y="144"/>
                  </a:lnTo>
                  <a:lnTo>
                    <a:pt x="146" y="141"/>
                  </a:lnTo>
                  <a:lnTo>
                    <a:pt x="159"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5" name="Freeform 15"/>
            <p:cNvSpPr>
              <a:spLocks/>
            </p:cNvSpPr>
            <p:nvPr/>
          </p:nvSpPr>
          <p:spPr bwMode="auto">
            <a:xfrm>
              <a:off x="3997" y="2858"/>
              <a:ext cx="96" cy="61"/>
            </a:xfrm>
            <a:custGeom>
              <a:avLst/>
              <a:gdLst>
                <a:gd name="T0" fmla="*/ 122 w 192"/>
                <a:gd name="T1" fmla="*/ 17 h 123"/>
                <a:gd name="T2" fmla="*/ 112 w 192"/>
                <a:gd name="T3" fmla="*/ 12 h 123"/>
                <a:gd name="T4" fmla="*/ 102 w 192"/>
                <a:gd name="T5" fmla="*/ 9 h 123"/>
                <a:gd name="T6" fmla="*/ 90 w 192"/>
                <a:gd name="T7" fmla="*/ 6 h 123"/>
                <a:gd name="T8" fmla="*/ 80 w 192"/>
                <a:gd name="T9" fmla="*/ 2 h 123"/>
                <a:gd name="T10" fmla="*/ 60 w 192"/>
                <a:gd name="T11" fmla="*/ 0 h 123"/>
                <a:gd name="T12" fmla="*/ 42 w 192"/>
                <a:gd name="T13" fmla="*/ 0 h 123"/>
                <a:gd name="T14" fmla="*/ 12 w 192"/>
                <a:gd name="T15" fmla="*/ 2 h 123"/>
                <a:gd name="T16" fmla="*/ 0 w 192"/>
                <a:gd name="T17" fmla="*/ 6 h 123"/>
                <a:gd name="T18" fmla="*/ 3 w 192"/>
                <a:gd name="T19" fmla="*/ 16 h 123"/>
                <a:gd name="T20" fmla="*/ 15 w 192"/>
                <a:gd name="T21" fmla="*/ 44 h 123"/>
                <a:gd name="T22" fmla="*/ 25 w 192"/>
                <a:gd name="T23" fmla="*/ 59 h 123"/>
                <a:gd name="T24" fmla="*/ 37 w 192"/>
                <a:gd name="T25" fmla="*/ 76 h 123"/>
                <a:gd name="T26" fmla="*/ 45 w 192"/>
                <a:gd name="T27" fmla="*/ 85 h 123"/>
                <a:gd name="T28" fmla="*/ 52 w 192"/>
                <a:gd name="T29" fmla="*/ 93 h 123"/>
                <a:gd name="T30" fmla="*/ 62 w 192"/>
                <a:gd name="T31" fmla="*/ 100 h 123"/>
                <a:gd name="T32" fmla="*/ 70 w 192"/>
                <a:gd name="T33" fmla="*/ 105 h 123"/>
                <a:gd name="T34" fmla="*/ 80 w 192"/>
                <a:gd name="T35" fmla="*/ 112 h 123"/>
                <a:gd name="T36" fmla="*/ 92 w 192"/>
                <a:gd name="T37" fmla="*/ 115 h 123"/>
                <a:gd name="T38" fmla="*/ 102 w 192"/>
                <a:gd name="T39" fmla="*/ 118 h 123"/>
                <a:gd name="T40" fmla="*/ 112 w 192"/>
                <a:gd name="T41" fmla="*/ 122 h 123"/>
                <a:gd name="T42" fmla="*/ 132 w 192"/>
                <a:gd name="T43" fmla="*/ 123 h 123"/>
                <a:gd name="T44" fmla="*/ 152 w 192"/>
                <a:gd name="T45" fmla="*/ 123 h 123"/>
                <a:gd name="T46" fmla="*/ 181 w 192"/>
                <a:gd name="T47" fmla="*/ 122 h 123"/>
                <a:gd name="T48" fmla="*/ 192 w 192"/>
                <a:gd name="T49" fmla="*/ 118 h 123"/>
                <a:gd name="T50" fmla="*/ 189 w 192"/>
                <a:gd name="T51" fmla="*/ 106 h 123"/>
                <a:gd name="T52" fmla="*/ 177 w 192"/>
                <a:gd name="T53" fmla="*/ 80 h 123"/>
                <a:gd name="T54" fmla="*/ 167 w 192"/>
                <a:gd name="T55" fmla="*/ 63 h 123"/>
                <a:gd name="T56" fmla="*/ 156 w 192"/>
                <a:gd name="T57" fmla="*/ 48 h 123"/>
                <a:gd name="T58" fmla="*/ 149 w 192"/>
                <a:gd name="T59" fmla="*/ 39 h 123"/>
                <a:gd name="T60" fmla="*/ 141 w 192"/>
                <a:gd name="T61" fmla="*/ 31 h 123"/>
                <a:gd name="T62" fmla="*/ 132 w 192"/>
                <a:gd name="T63" fmla="*/ 24 h 123"/>
                <a:gd name="T64" fmla="*/ 122 w 192"/>
                <a:gd name="T65"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123">
                  <a:moveTo>
                    <a:pt x="122" y="17"/>
                  </a:moveTo>
                  <a:lnTo>
                    <a:pt x="112" y="12"/>
                  </a:lnTo>
                  <a:lnTo>
                    <a:pt x="102" y="9"/>
                  </a:lnTo>
                  <a:lnTo>
                    <a:pt x="90" y="6"/>
                  </a:lnTo>
                  <a:lnTo>
                    <a:pt x="80" y="2"/>
                  </a:lnTo>
                  <a:lnTo>
                    <a:pt x="60" y="0"/>
                  </a:lnTo>
                  <a:lnTo>
                    <a:pt x="42" y="0"/>
                  </a:lnTo>
                  <a:lnTo>
                    <a:pt x="12" y="2"/>
                  </a:lnTo>
                  <a:lnTo>
                    <a:pt x="0" y="6"/>
                  </a:lnTo>
                  <a:lnTo>
                    <a:pt x="3" y="16"/>
                  </a:lnTo>
                  <a:lnTo>
                    <a:pt x="15" y="44"/>
                  </a:lnTo>
                  <a:lnTo>
                    <a:pt x="25" y="59"/>
                  </a:lnTo>
                  <a:lnTo>
                    <a:pt x="37" y="76"/>
                  </a:lnTo>
                  <a:lnTo>
                    <a:pt x="45" y="85"/>
                  </a:lnTo>
                  <a:lnTo>
                    <a:pt x="52" y="93"/>
                  </a:lnTo>
                  <a:lnTo>
                    <a:pt x="62" y="100"/>
                  </a:lnTo>
                  <a:lnTo>
                    <a:pt x="70" y="105"/>
                  </a:lnTo>
                  <a:lnTo>
                    <a:pt x="80" y="112"/>
                  </a:lnTo>
                  <a:lnTo>
                    <a:pt x="92" y="115"/>
                  </a:lnTo>
                  <a:lnTo>
                    <a:pt x="102" y="118"/>
                  </a:lnTo>
                  <a:lnTo>
                    <a:pt x="112" y="122"/>
                  </a:lnTo>
                  <a:lnTo>
                    <a:pt x="132" y="123"/>
                  </a:lnTo>
                  <a:lnTo>
                    <a:pt x="152" y="123"/>
                  </a:lnTo>
                  <a:lnTo>
                    <a:pt x="181" y="122"/>
                  </a:lnTo>
                  <a:lnTo>
                    <a:pt x="192" y="118"/>
                  </a:lnTo>
                  <a:lnTo>
                    <a:pt x="189" y="106"/>
                  </a:lnTo>
                  <a:lnTo>
                    <a:pt x="177" y="80"/>
                  </a:lnTo>
                  <a:lnTo>
                    <a:pt x="167" y="63"/>
                  </a:lnTo>
                  <a:lnTo>
                    <a:pt x="156" y="48"/>
                  </a:lnTo>
                  <a:lnTo>
                    <a:pt x="149" y="39"/>
                  </a:lnTo>
                  <a:lnTo>
                    <a:pt x="141" y="31"/>
                  </a:lnTo>
                  <a:lnTo>
                    <a:pt x="132" y="24"/>
                  </a:lnTo>
                  <a:lnTo>
                    <a:pt x="12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6" name="Freeform 16"/>
            <p:cNvSpPr>
              <a:spLocks/>
            </p:cNvSpPr>
            <p:nvPr/>
          </p:nvSpPr>
          <p:spPr bwMode="auto">
            <a:xfrm>
              <a:off x="3966" y="2679"/>
              <a:ext cx="69" cy="148"/>
            </a:xfrm>
            <a:custGeom>
              <a:avLst/>
              <a:gdLst>
                <a:gd name="T0" fmla="*/ 136 w 137"/>
                <a:gd name="T1" fmla="*/ 160 h 296"/>
                <a:gd name="T2" fmla="*/ 137 w 137"/>
                <a:gd name="T3" fmla="*/ 143 h 296"/>
                <a:gd name="T4" fmla="*/ 137 w 137"/>
                <a:gd name="T5" fmla="*/ 129 h 296"/>
                <a:gd name="T6" fmla="*/ 136 w 137"/>
                <a:gd name="T7" fmla="*/ 114 h 296"/>
                <a:gd name="T8" fmla="*/ 134 w 137"/>
                <a:gd name="T9" fmla="*/ 99 h 296"/>
                <a:gd name="T10" fmla="*/ 127 w 137"/>
                <a:gd name="T11" fmla="*/ 72 h 296"/>
                <a:gd name="T12" fmla="*/ 117 w 137"/>
                <a:gd name="T13" fmla="*/ 48 h 296"/>
                <a:gd name="T14" fmla="*/ 100 w 137"/>
                <a:gd name="T15" fmla="*/ 13 h 296"/>
                <a:gd name="T16" fmla="*/ 90 w 137"/>
                <a:gd name="T17" fmla="*/ 0 h 296"/>
                <a:gd name="T18" fmla="*/ 79 w 137"/>
                <a:gd name="T19" fmla="*/ 10 h 296"/>
                <a:gd name="T20" fmla="*/ 50 w 137"/>
                <a:gd name="T21" fmla="*/ 38 h 296"/>
                <a:gd name="T22" fmla="*/ 35 w 137"/>
                <a:gd name="T23" fmla="*/ 59 h 296"/>
                <a:gd name="T24" fmla="*/ 20 w 137"/>
                <a:gd name="T25" fmla="*/ 82 h 296"/>
                <a:gd name="T26" fmla="*/ 15 w 137"/>
                <a:gd name="T27" fmla="*/ 96 h 296"/>
                <a:gd name="T28" fmla="*/ 8 w 137"/>
                <a:gd name="T29" fmla="*/ 109 h 296"/>
                <a:gd name="T30" fmla="*/ 5 w 137"/>
                <a:gd name="T31" fmla="*/ 123 h 296"/>
                <a:gd name="T32" fmla="*/ 2 w 137"/>
                <a:gd name="T33" fmla="*/ 138 h 296"/>
                <a:gd name="T34" fmla="*/ 0 w 137"/>
                <a:gd name="T35" fmla="*/ 153 h 296"/>
                <a:gd name="T36" fmla="*/ 0 w 137"/>
                <a:gd name="T37" fmla="*/ 168 h 296"/>
                <a:gd name="T38" fmla="*/ 0 w 137"/>
                <a:gd name="T39" fmla="*/ 183 h 296"/>
                <a:gd name="T40" fmla="*/ 3 w 137"/>
                <a:gd name="T41" fmla="*/ 197 h 296"/>
                <a:gd name="T42" fmla="*/ 10 w 137"/>
                <a:gd name="T43" fmla="*/ 224 h 296"/>
                <a:gd name="T44" fmla="*/ 18 w 137"/>
                <a:gd name="T45" fmla="*/ 249 h 296"/>
                <a:gd name="T46" fmla="*/ 37 w 137"/>
                <a:gd name="T47" fmla="*/ 284 h 296"/>
                <a:gd name="T48" fmla="*/ 45 w 137"/>
                <a:gd name="T49" fmla="*/ 296 h 296"/>
                <a:gd name="T50" fmla="*/ 58 w 137"/>
                <a:gd name="T51" fmla="*/ 286 h 296"/>
                <a:gd name="T52" fmla="*/ 85 w 137"/>
                <a:gd name="T53" fmla="*/ 259 h 296"/>
                <a:gd name="T54" fmla="*/ 102 w 137"/>
                <a:gd name="T55" fmla="*/ 239 h 296"/>
                <a:gd name="T56" fmla="*/ 115 w 137"/>
                <a:gd name="T57" fmla="*/ 215 h 296"/>
                <a:gd name="T58" fmla="*/ 122 w 137"/>
                <a:gd name="T59" fmla="*/ 202 h 296"/>
                <a:gd name="T60" fmla="*/ 127 w 137"/>
                <a:gd name="T61" fmla="*/ 188 h 296"/>
                <a:gd name="T62" fmla="*/ 132 w 137"/>
                <a:gd name="T63" fmla="*/ 175 h 296"/>
                <a:gd name="T64" fmla="*/ 136 w 137"/>
                <a:gd name="T65" fmla="*/ 16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296">
                  <a:moveTo>
                    <a:pt x="136" y="160"/>
                  </a:moveTo>
                  <a:lnTo>
                    <a:pt x="137" y="143"/>
                  </a:lnTo>
                  <a:lnTo>
                    <a:pt x="137" y="129"/>
                  </a:lnTo>
                  <a:lnTo>
                    <a:pt x="136" y="114"/>
                  </a:lnTo>
                  <a:lnTo>
                    <a:pt x="134" y="99"/>
                  </a:lnTo>
                  <a:lnTo>
                    <a:pt x="127" y="72"/>
                  </a:lnTo>
                  <a:lnTo>
                    <a:pt x="117" y="48"/>
                  </a:lnTo>
                  <a:lnTo>
                    <a:pt x="100" y="13"/>
                  </a:lnTo>
                  <a:lnTo>
                    <a:pt x="90" y="0"/>
                  </a:lnTo>
                  <a:lnTo>
                    <a:pt x="79" y="10"/>
                  </a:lnTo>
                  <a:lnTo>
                    <a:pt x="50" y="38"/>
                  </a:lnTo>
                  <a:lnTo>
                    <a:pt x="35" y="59"/>
                  </a:lnTo>
                  <a:lnTo>
                    <a:pt x="20" y="82"/>
                  </a:lnTo>
                  <a:lnTo>
                    <a:pt x="15" y="96"/>
                  </a:lnTo>
                  <a:lnTo>
                    <a:pt x="8" y="109"/>
                  </a:lnTo>
                  <a:lnTo>
                    <a:pt x="5" y="123"/>
                  </a:lnTo>
                  <a:lnTo>
                    <a:pt x="2" y="138"/>
                  </a:lnTo>
                  <a:lnTo>
                    <a:pt x="0" y="153"/>
                  </a:lnTo>
                  <a:lnTo>
                    <a:pt x="0" y="168"/>
                  </a:lnTo>
                  <a:lnTo>
                    <a:pt x="0" y="183"/>
                  </a:lnTo>
                  <a:lnTo>
                    <a:pt x="3" y="197"/>
                  </a:lnTo>
                  <a:lnTo>
                    <a:pt x="10" y="224"/>
                  </a:lnTo>
                  <a:lnTo>
                    <a:pt x="18" y="249"/>
                  </a:lnTo>
                  <a:lnTo>
                    <a:pt x="37" y="284"/>
                  </a:lnTo>
                  <a:lnTo>
                    <a:pt x="45" y="296"/>
                  </a:lnTo>
                  <a:lnTo>
                    <a:pt x="58" y="286"/>
                  </a:lnTo>
                  <a:lnTo>
                    <a:pt x="85" y="259"/>
                  </a:lnTo>
                  <a:lnTo>
                    <a:pt x="102" y="239"/>
                  </a:lnTo>
                  <a:lnTo>
                    <a:pt x="115" y="215"/>
                  </a:lnTo>
                  <a:lnTo>
                    <a:pt x="122" y="202"/>
                  </a:lnTo>
                  <a:lnTo>
                    <a:pt x="127" y="188"/>
                  </a:lnTo>
                  <a:lnTo>
                    <a:pt x="132" y="175"/>
                  </a:lnTo>
                  <a:lnTo>
                    <a:pt x="136"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7" name="Freeform 17"/>
            <p:cNvSpPr>
              <a:spLocks/>
            </p:cNvSpPr>
            <p:nvPr/>
          </p:nvSpPr>
          <p:spPr bwMode="auto">
            <a:xfrm>
              <a:off x="3899" y="2794"/>
              <a:ext cx="73" cy="65"/>
            </a:xfrm>
            <a:custGeom>
              <a:avLst/>
              <a:gdLst>
                <a:gd name="T0" fmla="*/ 146 w 146"/>
                <a:gd name="T1" fmla="*/ 129 h 129"/>
                <a:gd name="T2" fmla="*/ 146 w 146"/>
                <a:gd name="T3" fmla="*/ 119 h 129"/>
                <a:gd name="T4" fmla="*/ 139 w 146"/>
                <a:gd name="T5" fmla="*/ 94 h 129"/>
                <a:gd name="T6" fmla="*/ 134 w 146"/>
                <a:gd name="T7" fmla="*/ 79 h 129"/>
                <a:gd name="T8" fmla="*/ 127 w 146"/>
                <a:gd name="T9" fmla="*/ 62 h 129"/>
                <a:gd name="T10" fmla="*/ 115 w 146"/>
                <a:gd name="T11" fmla="*/ 45 h 129"/>
                <a:gd name="T12" fmla="*/ 102 w 146"/>
                <a:gd name="T13" fmla="*/ 32 h 129"/>
                <a:gd name="T14" fmla="*/ 87 w 146"/>
                <a:gd name="T15" fmla="*/ 20 h 129"/>
                <a:gd name="T16" fmla="*/ 70 w 146"/>
                <a:gd name="T17" fmla="*/ 11 h 129"/>
                <a:gd name="T18" fmla="*/ 52 w 146"/>
                <a:gd name="T19" fmla="*/ 5 h 129"/>
                <a:gd name="T20" fmla="*/ 37 w 146"/>
                <a:gd name="T21" fmla="*/ 1 h 129"/>
                <a:gd name="T22" fmla="*/ 10 w 146"/>
                <a:gd name="T23" fmla="*/ 0 h 129"/>
                <a:gd name="T24" fmla="*/ 0 w 146"/>
                <a:gd name="T25" fmla="*/ 0 h 129"/>
                <a:gd name="T26" fmla="*/ 1 w 146"/>
                <a:gd name="T27" fmla="*/ 10 h 129"/>
                <a:gd name="T28" fmla="*/ 7 w 146"/>
                <a:gd name="T29" fmla="*/ 35 h 129"/>
                <a:gd name="T30" fmla="*/ 12 w 146"/>
                <a:gd name="T31" fmla="*/ 52 h 129"/>
                <a:gd name="T32" fmla="*/ 20 w 146"/>
                <a:gd name="T33" fmla="*/ 67 h 129"/>
                <a:gd name="T34" fmla="*/ 30 w 146"/>
                <a:gd name="T35" fmla="*/ 84 h 129"/>
                <a:gd name="T36" fmla="*/ 43 w 146"/>
                <a:gd name="T37" fmla="*/ 97 h 129"/>
                <a:gd name="T38" fmla="*/ 60 w 146"/>
                <a:gd name="T39" fmla="*/ 109 h 129"/>
                <a:gd name="T40" fmla="*/ 77 w 146"/>
                <a:gd name="T41" fmla="*/ 117 h 129"/>
                <a:gd name="T42" fmla="*/ 94 w 146"/>
                <a:gd name="T43" fmla="*/ 124 h 129"/>
                <a:gd name="T44" fmla="*/ 110 w 146"/>
                <a:gd name="T45" fmla="*/ 127 h 129"/>
                <a:gd name="T46" fmla="*/ 136 w 146"/>
                <a:gd name="T47" fmla="*/ 129 h 129"/>
                <a:gd name="T48" fmla="*/ 146 w 146"/>
                <a:gd name="T4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29">
                  <a:moveTo>
                    <a:pt x="146" y="129"/>
                  </a:moveTo>
                  <a:lnTo>
                    <a:pt x="146" y="119"/>
                  </a:lnTo>
                  <a:lnTo>
                    <a:pt x="139" y="94"/>
                  </a:lnTo>
                  <a:lnTo>
                    <a:pt x="134" y="79"/>
                  </a:lnTo>
                  <a:lnTo>
                    <a:pt x="127" y="62"/>
                  </a:lnTo>
                  <a:lnTo>
                    <a:pt x="115" y="45"/>
                  </a:lnTo>
                  <a:lnTo>
                    <a:pt x="102" y="32"/>
                  </a:lnTo>
                  <a:lnTo>
                    <a:pt x="87" y="20"/>
                  </a:lnTo>
                  <a:lnTo>
                    <a:pt x="70" y="11"/>
                  </a:lnTo>
                  <a:lnTo>
                    <a:pt x="52" y="5"/>
                  </a:lnTo>
                  <a:lnTo>
                    <a:pt x="37" y="1"/>
                  </a:lnTo>
                  <a:lnTo>
                    <a:pt x="10" y="0"/>
                  </a:lnTo>
                  <a:lnTo>
                    <a:pt x="0" y="0"/>
                  </a:lnTo>
                  <a:lnTo>
                    <a:pt x="1" y="10"/>
                  </a:lnTo>
                  <a:lnTo>
                    <a:pt x="7" y="35"/>
                  </a:lnTo>
                  <a:lnTo>
                    <a:pt x="12" y="52"/>
                  </a:lnTo>
                  <a:lnTo>
                    <a:pt x="20" y="67"/>
                  </a:lnTo>
                  <a:lnTo>
                    <a:pt x="30" y="84"/>
                  </a:lnTo>
                  <a:lnTo>
                    <a:pt x="43" y="97"/>
                  </a:lnTo>
                  <a:lnTo>
                    <a:pt x="60" y="109"/>
                  </a:lnTo>
                  <a:lnTo>
                    <a:pt x="77" y="117"/>
                  </a:lnTo>
                  <a:lnTo>
                    <a:pt x="94" y="124"/>
                  </a:lnTo>
                  <a:lnTo>
                    <a:pt x="110" y="127"/>
                  </a:lnTo>
                  <a:lnTo>
                    <a:pt x="136" y="129"/>
                  </a:lnTo>
                  <a:lnTo>
                    <a:pt x="146"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8" name="Freeform 18"/>
            <p:cNvSpPr>
              <a:spLocks/>
            </p:cNvSpPr>
            <p:nvPr/>
          </p:nvSpPr>
          <p:spPr bwMode="auto">
            <a:xfrm>
              <a:off x="6475" y="2670"/>
              <a:ext cx="116" cy="57"/>
            </a:xfrm>
            <a:custGeom>
              <a:avLst/>
              <a:gdLst>
                <a:gd name="T0" fmla="*/ 0 w 231"/>
                <a:gd name="T1" fmla="*/ 25 h 115"/>
                <a:gd name="T2" fmla="*/ 6 w 231"/>
                <a:gd name="T3" fmla="*/ 37 h 115"/>
                <a:gd name="T4" fmla="*/ 26 w 231"/>
                <a:gd name="T5" fmla="*/ 61 h 115"/>
                <a:gd name="T6" fmla="*/ 41 w 231"/>
                <a:gd name="T7" fmla="*/ 76 h 115"/>
                <a:gd name="T8" fmla="*/ 58 w 231"/>
                <a:gd name="T9" fmla="*/ 89 h 115"/>
                <a:gd name="T10" fmla="*/ 68 w 231"/>
                <a:gd name="T11" fmla="*/ 96 h 115"/>
                <a:gd name="T12" fmla="*/ 78 w 231"/>
                <a:gd name="T13" fmla="*/ 101 h 115"/>
                <a:gd name="T14" fmla="*/ 90 w 231"/>
                <a:gd name="T15" fmla="*/ 106 h 115"/>
                <a:gd name="T16" fmla="*/ 102 w 231"/>
                <a:gd name="T17" fmla="*/ 110 h 115"/>
                <a:gd name="T18" fmla="*/ 113 w 231"/>
                <a:gd name="T19" fmla="*/ 113 h 115"/>
                <a:gd name="T20" fmla="*/ 125 w 231"/>
                <a:gd name="T21" fmla="*/ 113 h 115"/>
                <a:gd name="T22" fmla="*/ 137 w 231"/>
                <a:gd name="T23" fmla="*/ 115 h 115"/>
                <a:gd name="T24" fmla="*/ 149 w 231"/>
                <a:gd name="T25" fmla="*/ 113 h 115"/>
                <a:gd name="T26" fmla="*/ 170 w 231"/>
                <a:gd name="T27" fmla="*/ 111 h 115"/>
                <a:gd name="T28" fmla="*/ 189 w 231"/>
                <a:gd name="T29" fmla="*/ 106 h 115"/>
                <a:gd name="T30" fmla="*/ 219 w 231"/>
                <a:gd name="T31" fmla="*/ 94 h 115"/>
                <a:gd name="T32" fmla="*/ 231 w 231"/>
                <a:gd name="T33" fmla="*/ 88 h 115"/>
                <a:gd name="T34" fmla="*/ 224 w 231"/>
                <a:gd name="T35" fmla="*/ 78 h 115"/>
                <a:gd name="T36" fmla="*/ 204 w 231"/>
                <a:gd name="T37" fmla="*/ 52 h 115"/>
                <a:gd name="T38" fmla="*/ 189 w 231"/>
                <a:gd name="T39" fmla="*/ 39 h 115"/>
                <a:gd name="T40" fmla="*/ 172 w 231"/>
                <a:gd name="T41" fmla="*/ 25 h 115"/>
                <a:gd name="T42" fmla="*/ 162 w 231"/>
                <a:gd name="T43" fmla="*/ 19 h 115"/>
                <a:gd name="T44" fmla="*/ 152 w 231"/>
                <a:gd name="T45" fmla="*/ 14 h 115"/>
                <a:gd name="T46" fmla="*/ 140 w 231"/>
                <a:gd name="T47" fmla="*/ 9 h 115"/>
                <a:gd name="T48" fmla="*/ 129 w 231"/>
                <a:gd name="T49" fmla="*/ 5 h 115"/>
                <a:gd name="T50" fmla="*/ 117 w 231"/>
                <a:gd name="T51" fmla="*/ 2 h 115"/>
                <a:gd name="T52" fmla="*/ 105 w 231"/>
                <a:gd name="T53" fmla="*/ 0 h 115"/>
                <a:gd name="T54" fmla="*/ 93 w 231"/>
                <a:gd name="T55" fmla="*/ 0 h 115"/>
                <a:gd name="T56" fmla="*/ 82 w 231"/>
                <a:gd name="T57" fmla="*/ 0 h 115"/>
                <a:gd name="T58" fmla="*/ 60 w 231"/>
                <a:gd name="T59" fmla="*/ 4 h 115"/>
                <a:gd name="T60" fmla="*/ 41 w 231"/>
                <a:gd name="T61" fmla="*/ 9 h 115"/>
                <a:gd name="T62" fmla="*/ 11 w 231"/>
                <a:gd name="T63" fmla="*/ 20 h 115"/>
                <a:gd name="T64" fmla="*/ 0 w 231"/>
                <a:gd name="T65"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1" h="115">
                  <a:moveTo>
                    <a:pt x="0" y="25"/>
                  </a:moveTo>
                  <a:lnTo>
                    <a:pt x="6" y="37"/>
                  </a:lnTo>
                  <a:lnTo>
                    <a:pt x="26" y="61"/>
                  </a:lnTo>
                  <a:lnTo>
                    <a:pt x="41" y="76"/>
                  </a:lnTo>
                  <a:lnTo>
                    <a:pt x="58" y="89"/>
                  </a:lnTo>
                  <a:lnTo>
                    <a:pt x="68" y="96"/>
                  </a:lnTo>
                  <a:lnTo>
                    <a:pt x="78" y="101"/>
                  </a:lnTo>
                  <a:lnTo>
                    <a:pt x="90" y="106"/>
                  </a:lnTo>
                  <a:lnTo>
                    <a:pt x="102" y="110"/>
                  </a:lnTo>
                  <a:lnTo>
                    <a:pt x="113" y="113"/>
                  </a:lnTo>
                  <a:lnTo>
                    <a:pt x="125" y="113"/>
                  </a:lnTo>
                  <a:lnTo>
                    <a:pt x="137" y="115"/>
                  </a:lnTo>
                  <a:lnTo>
                    <a:pt x="149" y="113"/>
                  </a:lnTo>
                  <a:lnTo>
                    <a:pt x="170" y="111"/>
                  </a:lnTo>
                  <a:lnTo>
                    <a:pt x="189" y="106"/>
                  </a:lnTo>
                  <a:lnTo>
                    <a:pt x="219" y="94"/>
                  </a:lnTo>
                  <a:lnTo>
                    <a:pt x="231" y="88"/>
                  </a:lnTo>
                  <a:lnTo>
                    <a:pt x="224" y="78"/>
                  </a:lnTo>
                  <a:lnTo>
                    <a:pt x="204" y="52"/>
                  </a:lnTo>
                  <a:lnTo>
                    <a:pt x="189" y="39"/>
                  </a:lnTo>
                  <a:lnTo>
                    <a:pt x="172" y="25"/>
                  </a:lnTo>
                  <a:lnTo>
                    <a:pt x="162" y="19"/>
                  </a:lnTo>
                  <a:lnTo>
                    <a:pt x="152" y="14"/>
                  </a:lnTo>
                  <a:lnTo>
                    <a:pt x="140" y="9"/>
                  </a:lnTo>
                  <a:lnTo>
                    <a:pt x="129" y="5"/>
                  </a:lnTo>
                  <a:lnTo>
                    <a:pt x="117" y="2"/>
                  </a:lnTo>
                  <a:lnTo>
                    <a:pt x="105" y="0"/>
                  </a:lnTo>
                  <a:lnTo>
                    <a:pt x="93" y="0"/>
                  </a:lnTo>
                  <a:lnTo>
                    <a:pt x="82" y="0"/>
                  </a:lnTo>
                  <a:lnTo>
                    <a:pt x="60" y="4"/>
                  </a:lnTo>
                  <a:lnTo>
                    <a:pt x="41" y="9"/>
                  </a:lnTo>
                  <a:lnTo>
                    <a:pt x="11" y="20"/>
                  </a:ln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49" name="Freeform 19"/>
            <p:cNvSpPr>
              <a:spLocks/>
            </p:cNvSpPr>
            <p:nvPr/>
          </p:nvSpPr>
          <p:spPr bwMode="auto">
            <a:xfrm>
              <a:off x="6437" y="2685"/>
              <a:ext cx="45" cy="85"/>
            </a:xfrm>
            <a:custGeom>
              <a:avLst/>
              <a:gdLst>
                <a:gd name="T0" fmla="*/ 6 w 90"/>
                <a:gd name="T1" fmla="*/ 100 h 170"/>
                <a:gd name="T2" fmla="*/ 15 w 90"/>
                <a:gd name="T3" fmla="*/ 117 h 170"/>
                <a:gd name="T4" fmla="*/ 25 w 90"/>
                <a:gd name="T5" fmla="*/ 132 h 170"/>
                <a:gd name="T6" fmla="*/ 36 w 90"/>
                <a:gd name="T7" fmla="*/ 144 h 170"/>
                <a:gd name="T8" fmla="*/ 48 w 90"/>
                <a:gd name="T9" fmla="*/ 154 h 170"/>
                <a:gd name="T10" fmla="*/ 68 w 90"/>
                <a:gd name="T11" fmla="*/ 167 h 170"/>
                <a:gd name="T12" fmla="*/ 78 w 90"/>
                <a:gd name="T13" fmla="*/ 170 h 170"/>
                <a:gd name="T14" fmla="*/ 82 w 90"/>
                <a:gd name="T15" fmla="*/ 162 h 170"/>
                <a:gd name="T16" fmla="*/ 87 w 90"/>
                <a:gd name="T17" fmla="*/ 138 h 170"/>
                <a:gd name="T18" fmla="*/ 90 w 90"/>
                <a:gd name="T19" fmla="*/ 123 h 170"/>
                <a:gd name="T20" fmla="*/ 90 w 90"/>
                <a:gd name="T21" fmla="*/ 106 h 170"/>
                <a:gd name="T22" fmla="*/ 88 w 90"/>
                <a:gd name="T23" fmla="*/ 88 h 170"/>
                <a:gd name="T24" fmla="*/ 83 w 90"/>
                <a:gd name="T25" fmla="*/ 71 h 170"/>
                <a:gd name="T26" fmla="*/ 75 w 90"/>
                <a:gd name="T27" fmla="*/ 54 h 170"/>
                <a:gd name="T28" fmla="*/ 65 w 90"/>
                <a:gd name="T29" fmla="*/ 39 h 170"/>
                <a:gd name="T30" fmla="*/ 53 w 90"/>
                <a:gd name="T31" fmla="*/ 27 h 170"/>
                <a:gd name="T32" fmla="*/ 41 w 90"/>
                <a:gd name="T33" fmla="*/ 17 h 170"/>
                <a:gd name="T34" fmla="*/ 21 w 90"/>
                <a:gd name="T35" fmla="*/ 4 h 170"/>
                <a:gd name="T36" fmla="*/ 11 w 90"/>
                <a:gd name="T37" fmla="*/ 0 h 170"/>
                <a:gd name="T38" fmla="*/ 8 w 90"/>
                <a:gd name="T39" fmla="*/ 9 h 170"/>
                <a:gd name="T40" fmla="*/ 3 w 90"/>
                <a:gd name="T41" fmla="*/ 32 h 170"/>
                <a:gd name="T42" fmla="*/ 0 w 90"/>
                <a:gd name="T43" fmla="*/ 48 h 170"/>
                <a:gd name="T44" fmla="*/ 0 w 90"/>
                <a:gd name="T45" fmla="*/ 64 h 170"/>
                <a:gd name="T46" fmla="*/ 1 w 90"/>
                <a:gd name="T47" fmla="*/ 83 h 170"/>
                <a:gd name="T48" fmla="*/ 6 w 90"/>
                <a:gd name="T49" fmla="*/ 10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170">
                  <a:moveTo>
                    <a:pt x="6" y="100"/>
                  </a:moveTo>
                  <a:lnTo>
                    <a:pt x="15" y="117"/>
                  </a:lnTo>
                  <a:lnTo>
                    <a:pt x="25" y="132"/>
                  </a:lnTo>
                  <a:lnTo>
                    <a:pt x="36" y="144"/>
                  </a:lnTo>
                  <a:lnTo>
                    <a:pt x="48" y="154"/>
                  </a:lnTo>
                  <a:lnTo>
                    <a:pt x="68" y="167"/>
                  </a:lnTo>
                  <a:lnTo>
                    <a:pt x="78" y="170"/>
                  </a:lnTo>
                  <a:lnTo>
                    <a:pt x="82" y="162"/>
                  </a:lnTo>
                  <a:lnTo>
                    <a:pt x="87" y="138"/>
                  </a:lnTo>
                  <a:lnTo>
                    <a:pt x="90" y="123"/>
                  </a:lnTo>
                  <a:lnTo>
                    <a:pt x="90" y="106"/>
                  </a:lnTo>
                  <a:lnTo>
                    <a:pt x="88" y="88"/>
                  </a:lnTo>
                  <a:lnTo>
                    <a:pt x="83" y="71"/>
                  </a:lnTo>
                  <a:lnTo>
                    <a:pt x="75" y="54"/>
                  </a:lnTo>
                  <a:lnTo>
                    <a:pt x="65" y="39"/>
                  </a:lnTo>
                  <a:lnTo>
                    <a:pt x="53" y="27"/>
                  </a:lnTo>
                  <a:lnTo>
                    <a:pt x="41" y="17"/>
                  </a:lnTo>
                  <a:lnTo>
                    <a:pt x="21" y="4"/>
                  </a:lnTo>
                  <a:lnTo>
                    <a:pt x="11" y="0"/>
                  </a:lnTo>
                  <a:lnTo>
                    <a:pt x="8" y="9"/>
                  </a:lnTo>
                  <a:lnTo>
                    <a:pt x="3" y="32"/>
                  </a:lnTo>
                  <a:lnTo>
                    <a:pt x="0" y="48"/>
                  </a:lnTo>
                  <a:lnTo>
                    <a:pt x="0" y="64"/>
                  </a:lnTo>
                  <a:lnTo>
                    <a:pt x="1" y="83"/>
                  </a:lnTo>
                  <a:lnTo>
                    <a:pt x="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0" name="Freeform 20"/>
            <p:cNvSpPr>
              <a:spLocks/>
            </p:cNvSpPr>
            <p:nvPr/>
          </p:nvSpPr>
          <p:spPr bwMode="auto">
            <a:xfrm>
              <a:off x="6454" y="2578"/>
              <a:ext cx="89" cy="82"/>
            </a:xfrm>
            <a:custGeom>
              <a:avLst/>
              <a:gdLst>
                <a:gd name="T0" fmla="*/ 125 w 177"/>
                <a:gd name="T1" fmla="*/ 123 h 165"/>
                <a:gd name="T2" fmla="*/ 135 w 177"/>
                <a:gd name="T3" fmla="*/ 114 h 165"/>
                <a:gd name="T4" fmla="*/ 142 w 177"/>
                <a:gd name="T5" fmla="*/ 104 h 165"/>
                <a:gd name="T6" fmla="*/ 149 w 177"/>
                <a:gd name="T7" fmla="*/ 94 h 165"/>
                <a:gd name="T8" fmla="*/ 155 w 177"/>
                <a:gd name="T9" fmla="*/ 84 h 165"/>
                <a:gd name="T10" fmla="*/ 164 w 177"/>
                <a:gd name="T11" fmla="*/ 64 h 165"/>
                <a:gd name="T12" fmla="*/ 171 w 177"/>
                <a:gd name="T13" fmla="*/ 44 h 165"/>
                <a:gd name="T14" fmla="*/ 177 w 177"/>
                <a:gd name="T15" fmla="*/ 12 h 165"/>
                <a:gd name="T16" fmla="*/ 177 w 177"/>
                <a:gd name="T17" fmla="*/ 0 h 165"/>
                <a:gd name="T18" fmla="*/ 166 w 177"/>
                <a:gd name="T19" fmla="*/ 0 h 165"/>
                <a:gd name="T20" fmla="*/ 132 w 177"/>
                <a:gd name="T21" fmla="*/ 3 h 165"/>
                <a:gd name="T22" fmla="*/ 112 w 177"/>
                <a:gd name="T23" fmla="*/ 8 h 165"/>
                <a:gd name="T24" fmla="*/ 92 w 177"/>
                <a:gd name="T25" fmla="*/ 15 h 165"/>
                <a:gd name="T26" fmla="*/ 80 w 177"/>
                <a:gd name="T27" fmla="*/ 20 h 165"/>
                <a:gd name="T28" fmla="*/ 70 w 177"/>
                <a:gd name="T29" fmla="*/ 27 h 165"/>
                <a:gd name="T30" fmla="*/ 60 w 177"/>
                <a:gd name="T31" fmla="*/ 34 h 165"/>
                <a:gd name="T32" fmla="*/ 50 w 177"/>
                <a:gd name="T33" fmla="*/ 42 h 165"/>
                <a:gd name="T34" fmla="*/ 42 w 177"/>
                <a:gd name="T35" fmla="*/ 51 h 165"/>
                <a:gd name="T36" fmla="*/ 35 w 177"/>
                <a:gd name="T37" fmla="*/ 61 h 165"/>
                <a:gd name="T38" fmla="*/ 28 w 177"/>
                <a:gd name="T39" fmla="*/ 71 h 165"/>
                <a:gd name="T40" fmla="*/ 21 w 177"/>
                <a:gd name="T41" fmla="*/ 81 h 165"/>
                <a:gd name="T42" fmla="*/ 13 w 177"/>
                <a:gd name="T43" fmla="*/ 101 h 165"/>
                <a:gd name="T44" fmla="*/ 6 w 177"/>
                <a:gd name="T45" fmla="*/ 121 h 165"/>
                <a:gd name="T46" fmla="*/ 0 w 177"/>
                <a:gd name="T47" fmla="*/ 153 h 165"/>
                <a:gd name="T48" fmla="*/ 0 w 177"/>
                <a:gd name="T49" fmla="*/ 165 h 165"/>
                <a:gd name="T50" fmla="*/ 11 w 177"/>
                <a:gd name="T51" fmla="*/ 165 h 165"/>
                <a:gd name="T52" fmla="*/ 43 w 177"/>
                <a:gd name="T53" fmla="*/ 162 h 165"/>
                <a:gd name="T54" fmla="*/ 63 w 177"/>
                <a:gd name="T55" fmla="*/ 157 h 165"/>
                <a:gd name="T56" fmla="*/ 85 w 177"/>
                <a:gd name="T57" fmla="*/ 150 h 165"/>
                <a:gd name="T58" fmla="*/ 95 w 177"/>
                <a:gd name="T59" fmla="*/ 145 h 165"/>
                <a:gd name="T60" fmla="*/ 107 w 177"/>
                <a:gd name="T61" fmla="*/ 138 h 165"/>
                <a:gd name="T62" fmla="*/ 117 w 177"/>
                <a:gd name="T63" fmla="*/ 131 h 165"/>
                <a:gd name="T64" fmla="*/ 125 w 177"/>
                <a:gd name="T65" fmla="*/ 1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7" h="165">
                  <a:moveTo>
                    <a:pt x="125" y="123"/>
                  </a:moveTo>
                  <a:lnTo>
                    <a:pt x="135" y="114"/>
                  </a:lnTo>
                  <a:lnTo>
                    <a:pt x="142" y="104"/>
                  </a:lnTo>
                  <a:lnTo>
                    <a:pt x="149" y="94"/>
                  </a:lnTo>
                  <a:lnTo>
                    <a:pt x="155" y="84"/>
                  </a:lnTo>
                  <a:lnTo>
                    <a:pt x="164" y="64"/>
                  </a:lnTo>
                  <a:lnTo>
                    <a:pt x="171" y="44"/>
                  </a:lnTo>
                  <a:lnTo>
                    <a:pt x="177" y="12"/>
                  </a:lnTo>
                  <a:lnTo>
                    <a:pt x="177" y="0"/>
                  </a:lnTo>
                  <a:lnTo>
                    <a:pt x="166" y="0"/>
                  </a:lnTo>
                  <a:lnTo>
                    <a:pt x="132" y="3"/>
                  </a:lnTo>
                  <a:lnTo>
                    <a:pt x="112" y="8"/>
                  </a:lnTo>
                  <a:lnTo>
                    <a:pt x="92" y="15"/>
                  </a:lnTo>
                  <a:lnTo>
                    <a:pt x="80" y="20"/>
                  </a:lnTo>
                  <a:lnTo>
                    <a:pt x="70" y="27"/>
                  </a:lnTo>
                  <a:lnTo>
                    <a:pt x="60" y="34"/>
                  </a:lnTo>
                  <a:lnTo>
                    <a:pt x="50" y="42"/>
                  </a:lnTo>
                  <a:lnTo>
                    <a:pt x="42" y="51"/>
                  </a:lnTo>
                  <a:lnTo>
                    <a:pt x="35" y="61"/>
                  </a:lnTo>
                  <a:lnTo>
                    <a:pt x="28" y="71"/>
                  </a:lnTo>
                  <a:lnTo>
                    <a:pt x="21" y="81"/>
                  </a:lnTo>
                  <a:lnTo>
                    <a:pt x="13" y="101"/>
                  </a:lnTo>
                  <a:lnTo>
                    <a:pt x="6" y="121"/>
                  </a:lnTo>
                  <a:lnTo>
                    <a:pt x="0" y="153"/>
                  </a:lnTo>
                  <a:lnTo>
                    <a:pt x="0" y="165"/>
                  </a:lnTo>
                  <a:lnTo>
                    <a:pt x="11" y="165"/>
                  </a:lnTo>
                  <a:lnTo>
                    <a:pt x="43" y="162"/>
                  </a:lnTo>
                  <a:lnTo>
                    <a:pt x="63" y="157"/>
                  </a:lnTo>
                  <a:lnTo>
                    <a:pt x="85" y="150"/>
                  </a:lnTo>
                  <a:lnTo>
                    <a:pt x="95" y="145"/>
                  </a:lnTo>
                  <a:lnTo>
                    <a:pt x="107" y="138"/>
                  </a:lnTo>
                  <a:lnTo>
                    <a:pt x="117" y="131"/>
                  </a:lnTo>
                  <a:lnTo>
                    <a:pt x="125"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1" name="Freeform 21"/>
            <p:cNvSpPr>
              <a:spLocks/>
            </p:cNvSpPr>
            <p:nvPr/>
          </p:nvSpPr>
          <p:spPr bwMode="auto">
            <a:xfrm>
              <a:off x="6402" y="2593"/>
              <a:ext cx="37" cy="79"/>
            </a:xfrm>
            <a:custGeom>
              <a:avLst/>
              <a:gdLst>
                <a:gd name="T0" fmla="*/ 50 w 74"/>
                <a:gd name="T1" fmla="*/ 159 h 159"/>
                <a:gd name="T2" fmla="*/ 55 w 74"/>
                <a:gd name="T3" fmla="*/ 150 h 159"/>
                <a:gd name="T4" fmla="*/ 63 w 74"/>
                <a:gd name="T5" fmla="*/ 132 h 159"/>
                <a:gd name="T6" fmla="*/ 69 w 74"/>
                <a:gd name="T7" fmla="*/ 120 h 159"/>
                <a:gd name="T8" fmla="*/ 72 w 74"/>
                <a:gd name="T9" fmla="*/ 105 h 159"/>
                <a:gd name="T10" fmla="*/ 74 w 74"/>
                <a:gd name="T11" fmla="*/ 90 h 159"/>
                <a:gd name="T12" fmla="*/ 72 w 74"/>
                <a:gd name="T13" fmla="*/ 73 h 159"/>
                <a:gd name="T14" fmla="*/ 69 w 74"/>
                <a:gd name="T15" fmla="*/ 58 h 159"/>
                <a:gd name="T16" fmla="*/ 62 w 74"/>
                <a:gd name="T17" fmla="*/ 44 h 159"/>
                <a:gd name="T18" fmla="*/ 53 w 74"/>
                <a:gd name="T19" fmla="*/ 31 h 159"/>
                <a:gd name="T20" fmla="*/ 45 w 74"/>
                <a:gd name="T21" fmla="*/ 21 h 159"/>
                <a:gd name="T22" fmla="*/ 30 w 74"/>
                <a:gd name="T23" fmla="*/ 5 h 159"/>
                <a:gd name="T24" fmla="*/ 23 w 74"/>
                <a:gd name="T25" fmla="*/ 0 h 159"/>
                <a:gd name="T26" fmla="*/ 18 w 74"/>
                <a:gd name="T27" fmla="*/ 7 h 159"/>
                <a:gd name="T28" fmla="*/ 8 w 74"/>
                <a:gd name="T29" fmla="*/ 27 h 159"/>
                <a:gd name="T30" fmla="*/ 5 w 74"/>
                <a:gd name="T31" fmla="*/ 39 h 159"/>
                <a:gd name="T32" fmla="*/ 2 w 74"/>
                <a:gd name="T33" fmla="*/ 54 h 159"/>
                <a:gd name="T34" fmla="*/ 0 w 74"/>
                <a:gd name="T35" fmla="*/ 69 h 159"/>
                <a:gd name="T36" fmla="*/ 2 w 74"/>
                <a:gd name="T37" fmla="*/ 86 h 159"/>
                <a:gd name="T38" fmla="*/ 5 w 74"/>
                <a:gd name="T39" fmla="*/ 101 h 159"/>
                <a:gd name="T40" fmla="*/ 12 w 74"/>
                <a:gd name="T41" fmla="*/ 115 h 159"/>
                <a:gd name="T42" fmla="*/ 20 w 74"/>
                <a:gd name="T43" fmla="*/ 128 h 159"/>
                <a:gd name="T44" fmla="*/ 28 w 74"/>
                <a:gd name="T45" fmla="*/ 138 h 159"/>
                <a:gd name="T46" fmla="*/ 43 w 74"/>
                <a:gd name="T47" fmla="*/ 153 h 159"/>
                <a:gd name="T48" fmla="*/ 50 w 74"/>
                <a:gd name="T4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159">
                  <a:moveTo>
                    <a:pt x="50" y="159"/>
                  </a:moveTo>
                  <a:lnTo>
                    <a:pt x="55" y="150"/>
                  </a:lnTo>
                  <a:lnTo>
                    <a:pt x="63" y="132"/>
                  </a:lnTo>
                  <a:lnTo>
                    <a:pt x="69" y="120"/>
                  </a:lnTo>
                  <a:lnTo>
                    <a:pt x="72" y="105"/>
                  </a:lnTo>
                  <a:lnTo>
                    <a:pt x="74" y="90"/>
                  </a:lnTo>
                  <a:lnTo>
                    <a:pt x="72" y="73"/>
                  </a:lnTo>
                  <a:lnTo>
                    <a:pt x="69" y="58"/>
                  </a:lnTo>
                  <a:lnTo>
                    <a:pt x="62" y="44"/>
                  </a:lnTo>
                  <a:lnTo>
                    <a:pt x="53" y="31"/>
                  </a:lnTo>
                  <a:lnTo>
                    <a:pt x="45" y="21"/>
                  </a:lnTo>
                  <a:lnTo>
                    <a:pt x="30" y="5"/>
                  </a:lnTo>
                  <a:lnTo>
                    <a:pt x="23" y="0"/>
                  </a:lnTo>
                  <a:lnTo>
                    <a:pt x="18" y="7"/>
                  </a:lnTo>
                  <a:lnTo>
                    <a:pt x="8" y="27"/>
                  </a:lnTo>
                  <a:lnTo>
                    <a:pt x="5" y="39"/>
                  </a:lnTo>
                  <a:lnTo>
                    <a:pt x="2" y="54"/>
                  </a:lnTo>
                  <a:lnTo>
                    <a:pt x="0" y="69"/>
                  </a:lnTo>
                  <a:lnTo>
                    <a:pt x="2" y="86"/>
                  </a:lnTo>
                  <a:lnTo>
                    <a:pt x="5" y="101"/>
                  </a:lnTo>
                  <a:lnTo>
                    <a:pt x="12" y="115"/>
                  </a:lnTo>
                  <a:lnTo>
                    <a:pt x="20" y="128"/>
                  </a:lnTo>
                  <a:lnTo>
                    <a:pt x="28" y="138"/>
                  </a:lnTo>
                  <a:lnTo>
                    <a:pt x="43" y="153"/>
                  </a:lnTo>
                  <a:lnTo>
                    <a:pt x="5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2" name="Freeform 22"/>
            <p:cNvSpPr>
              <a:spLocks/>
            </p:cNvSpPr>
            <p:nvPr/>
          </p:nvSpPr>
          <p:spPr bwMode="auto">
            <a:xfrm>
              <a:off x="6885" y="3278"/>
              <a:ext cx="26" cy="58"/>
            </a:xfrm>
            <a:custGeom>
              <a:avLst/>
              <a:gdLst>
                <a:gd name="T0" fmla="*/ 32 w 52"/>
                <a:gd name="T1" fmla="*/ 114 h 114"/>
                <a:gd name="T2" fmla="*/ 35 w 52"/>
                <a:gd name="T3" fmla="*/ 109 h 114"/>
                <a:gd name="T4" fmla="*/ 43 w 52"/>
                <a:gd name="T5" fmla="*/ 96 h 114"/>
                <a:gd name="T6" fmla="*/ 47 w 52"/>
                <a:gd name="T7" fmla="*/ 87 h 114"/>
                <a:gd name="T8" fmla="*/ 50 w 52"/>
                <a:gd name="T9" fmla="*/ 77 h 114"/>
                <a:gd name="T10" fmla="*/ 52 w 52"/>
                <a:gd name="T11" fmla="*/ 66 h 114"/>
                <a:gd name="T12" fmla="*/ 52 w 52"/>
                <a:gd name="T13" fmla="*/ 56 h 114"/>
                <a:gd name="T14" fmla="*/ 48 w 52"/>
                <a:gd name="T15" fmla="*/ 44 h 114"/>
                <a:gd name="T16" fmla="*/ 45 w 52"/>
                <a:gd name="T17" fmla="*/ 34 h 114"/>
                <a:gd name="T18" fmla="*/ 40 w 52"/>
                <a:gd name="T19" fmla="*/ 24 h 114"/>
                <a:gd name="T20" fmla="*/ 33 w 52"/>
                <a:gd name="T21" fmla="*/ 17 h 114"/>
                <a:gd name="T22" fmla="*/ 23 w 52"/>
                <a:gd name="T23" fmla="*/ 5 h 114"/>
                <a:gd name="T24" fmla="*/ 20 w 52"/>
                <a:gd name="T25" fmla="*/ 0 h 114"/>
                <a:gd name="T26" fmla="*/ 15 w 52"/>
                <a:gd name="T27" fmla="*/ 5 h 114"/>
                <a:gd name="T28" fmla="*/ 8 w 52"/>
                <a:gd name="T29" fmla="*/ 18 h 114"/>
                <a:gd name="T30" fmla="*/ 5 w 52"/>
                <a:gd name="T31" fmla="*/ 27 h 114"/>
                <a:gd name="T32" fmla="*/ 1 w 52"/>
                <a:gd name="T33" fmla="*/ 37 h 114"/>
                <a:gd name="T34" fmla="*/ 0 w 52"/>
                <a:gd name="T35" fmla="*/ 49 h 114"/>
                <a:gd name="T36" fmla="*/ 0 w 52"/>
                <a:gd name="T37" fmla="*/ 61 h 114"/>
                <a:gd name="T38" fmla="*/ 1 w 52"/>
                <a:gd name="T39" fmla="*/ 72 h 114"/>
                <a:gd name="T40" fmla="*/ 6 w 52"/>
                <a:gd name="T41" fmla="*/ 82 h 114"/>
                <a:gd name="T42" fmla="*/ 11 w 52"/>
                <a:gd name="T43" fmla="*/ 91 h 114"/>
                <a:gd name="T44" fmla="*/ 16 w 52"/>
                <a:gd name="T45" fmla="*/ 99 h 114"/>
                <a:gd name="T46" fmla="*/ 27 w 52"/>
                <a:gd name="T47" fmla="*/ 109 h 114"/>
                <a:gd name="T48" fmla="*/ 32 w 52"/>
                <a:gd name="T4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114">
                  <a:moveTo>
                    <a:pt x="32" y="114"/>
                  </a:moveTo>
                  <a:lnTo>
                    <a:pt x="35" y="109"/>
                  </a:lnTo>
                  <a:lnTo>
                    <a:pt x="43" y="96"/>
                  </a:lnTo>
                  <a:lnTo>
                    <a:pt x="47" y="87"/>
                  </a:lnTo>
                  <a:lnTo>
                    <a:pt x="50" y="77"/>
                  </a:lnTo>
                  <a:lnTo>
                    <a:pt x="52" y="66"/>
                  </a:lnTo>
                  <a:lnTo>
                    <a:pt x="52" y="56"/>
                  </a:lnTo>
                  <a:lnTo>
                    <a:pt x="48" y="44"/>
                  </a:lnTo>
                  <a:lnTo>
                    <a:pt x="45" y="34"/>
                  </a:lnTo>
                  <a:lnTo>
                    <a:pt x="40" y="24"/>
                  </a:lnTo>
                  <a:lnTo>
                    <a:pt x="33" y="17"/>
                  </a:lnTo>
                  <a:lnTo>
                    <a:pt x="23" y="5"/>
                  </a:lnTo>
                  <a:lnTo>
                    <a:pt x="20" y="0"/>
                  </a:lnTo>
                  <a:lnTo>
                    <a:pt x="15" y="5"/>
                  </a:lnTo>
                  <a:lnTo>
                    <a:pt x="8" y="18"/>
                  </a:lnTo>
                  <a:lnTo>
                    <a:pt x="5" y="27"/>
                  </a:lnTo>
                  <a:lnTo>
                    <a:pt x="1" y="37"/>
                  </a:lnTo>
                  <a:lnTo>
                    <a:pt x="0" y="49"/>
                  </a:lnTo>
                  <a:lnTo>
                    <a:pt x="0" y="61"/>
                  </a:lnTo>
                  <a:lnTo>
                    <a:pt x="1" y="72"/>
                  </a:lnTo>
                  <a:lnTo>
                    <a:pt x="6" y="82"/>
                  </a:lnTo>
                  <a:lnTo>
                    <a:pt x="11" y="91"/>
                  </a:lnTo>
                  <a:lnTo>
                    <a:pt x="16" y="99"/>
                  </a:lnTo>
                  <a:lnTo>
                    <a:pt x="27" y="109"/>
                  </a:lnTo>
                  <a:lnTo>
                    <a:pt x="3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3" name="Freeform 23"/>
            <p:cNvSpPr>
              <a:spLocks/>
            </p:cNvSpPr>
            <p:nvPr/>
          </p:nvSpPr>
          <p:spPr bwMode="auto">
            <a:xfrm>
              <a:off x="6907" y="3321"/>
              <a:ext cx="32" cy="29"/>
            </a:xfrm>
            <a:custGeom>
              <a:avLst/>
              <a:gdLst>
                <a:gd name="T0" fmla="*/ 45 w 64"/>
                <a:gd name="T1" fmla="*/ 44 h 59"/>
                <a:gd name="T2" fmla="*/ 50 w 64"/>
                <a:gd name="T3" fmla="*/ 37 h 59"/>
                <a:gd name="T4" fmla="*/ 55 w 64"/>
                <a:gd name="T5" fmla="*/ 30 h 59"/>
                <a:gd name="T6" fmla="*/ 59 w 64"/>
                <a:gd name="T7" fmla="*/ 22 h 59"/>
                <a:gd name="T8" fmla="*/ 60 w 64"/>
                <a:gd name="T9" fmla="*/ 15 h 59"/>
                <a:gd name="T10" fmla="*/ 64 w 64"/>
                <a:gd name="T11" fmla="*/ 3 h 59"/>
                <a:gd name="T12" fmla="*/ 64 w 64"/>
                <a:gd name="T13" fmla="*/ 0 h 59"/>
                <a:gd name="T14" fmla="*/ 59 w 64"/>
                <a:gd name="T15" fmla="*/ 0 h 59"/>
                <a:gd name="T16" fmla="*/ 47 w 64"/>
                <a:gd name="T17" fmla="*/ 2 h 59"/>
                <a:gd name="T18" fmla="*/ 40 w 64"/>
                <a:gd name="T19" fmla="*/ 3 h 59"/>
                <a:gd name="T20" fmla="*/ 33 w 64"/>
                <a:gd name="T21" fmla="*/ 5 h 59"/>
                <a:gd name="T22" fmla="*/ 25 w 64"/>
                <a:gd name="T23" fmla="*/ 9 h 59"/>
                <a:gd name="T24" fmla="*/ 18 w 64"/>
                <a:gd name="T25" fmla="*/ 15 h 59"/>
                <a:gd name="T26" fmla="*/ 12 w 64"/>
                <a:gd name="T27" fmla="*/ 20 h 59"/>
                <a:gd name="T28" fmla="*/ 8 w 64"/>
                <a:gd name="T29" fmla="*/ 29 h 59"/>
                <a:gd name="T30" fmla="*/ 5 w 64"/>
                <a:gd name="T31" fmla="*/ 35 h 59"/>
                <a:gd name="T32" fmla="*/ 2 w 64"/>
                <a:gd name="T33" fmla="*/ 42 h 59"/>
                <a:gd name="T34" fmla="*/ 0 w 64"/>
                <a:gd name="T35" fmla="*/ 54 h 59"/>
                <a:gd name="T36" fmla="*/ 0 w 64"/>
                <a:gd name="T37" fmla="*/ 59 h 59"/>
                <a:gd name="T38" fmla="*/ 5 w 64"/>
                <a:gd name="T39" fmla="*/ 59 h 59"/>
                <a:gd name="T40" fmla="*/ 15 w 64"/>
                <a:gd name="T41" fmla="*/ 57 h 59"/>
                <a:gd name="T42" fmla="*/ 23 w 64"/>
                <a:gd name="T43" fmla="*/ 56 h 59"/>
                <a:gd name="T44" fmla="*/ 30 w 64"/>
                <a:gd name="T45" fmla="*/ 52 h 59"/>
                <a:gd name="T46" fmla="*/ 38 w 64"/>
                <a:gd name="T47" fmla="*/ 49 h 59"/>
                <a:gd name="T48" fmla="*/ 45 w 64"/>
                <a:gd name="T49"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59">
                  <a:moveTo>
                    <a:pt x="45" y="44"/>
                  </a:moveTo>
                  <a:lnTo>
                    <a:pt x="50" y="37"/>
                  </a:lnTo>
                  <a:lnTo>
                    <a:pt x="55" y="30"/>
                  </a:lnTo>
                  <a:lnTo>
                    <a:pt x="59" y="22"/>
                  </a:lnTo>
                  <a:lnTo>
                    <a:pt x="60" y="15"/>
                  </a:lnTo>
                  <a:lnTo>
                    <a:pt x="64" y="3"/>
                  </a:lnTo>
                  <a:lnTo>
                    <a:pt x="64" y="0"/>
                  </a:lnTo>
                  <a:lnTo>
                    <a:pt x="59" y="0"/>
                  </a:lnTo>
                  <a:lnTo>
                    <a:pt x="47" y="2"/>
                  </a:lnTo>
                  <a:lnTo>
                    <a:pt x="40" y="3"/>
                  </a:lnTo>
                  <a:lnTo>
                    <a:pt x="33" y="5"/>
                  </a:lnTo>
                  <a:lnTo>
                    <a:pt x="25" y="9"/>
                  </a:lnTo>
                  <a:lnTo>
                    <a:pt x="18" y="15"/>
                  </a:lnTo>
                  <a:lnTo>
                    <a:pt x="12" y="20"/>
                  </a:lnTo>
                  <a:lnTo>
                    <a:pt x="8" y="29"/>
                  </a:lnTo>
                  <a:lnTo>
                    <a:pt x="5" y="35"/>
                  </a:lnTo>
                  <a:lnTo>
                    <a:pt x="2" y="42"/>
                  </a:lnTo>
                  <a:lnTo>
                    <a:pt x="0" y="54"/>
                  </a:lnTo>
                  <a:lnTo>
                    <a:pt x="0" y="59"/>
                  </a:lnTo>
                  <a:lnTo>
                    <a:pt x="5" y="59"/>
                  </a:lnTo>
                  <a:lnTo>
                    <a:pt x="15" y="57"/>
                  </a:lnTo>
                  <a:lnTo>
                    <a:pt x="23" y="56"/>
                  </a:lnTo>
                  <a:lnTo>
                    <a:pt x="30" y="52"/>
                  </a:lnTo>
                  <a:lnTo>
                    <a:pt x="38" y="49"/>
                  </a:lnTo>
                  <a:lnTo>
                    <a:pt x="45"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4" name="Freeform 24"/>
            <p:cNvSpPr>
              <a:spLocks/>
            </p:cNvSpPr>
            <p:nvPr/>
          </p:nvSpPr>
          <p:spPr bwMode="auto">
            <a:xfrm>
              <a:off x="6842" y="3321"/>
              <a:ext cx="52" cy="31"/>
            </a:xfrm>
            <a:custGeom>
              <a:avLst/>
              <a:gdLst>
                <a:gd name="T0" fmla="*/ 0 w 104"/>
                <a:gd name="T1" fmla="*/ 5 h 60"/>
                <a:gd name="T2" fmla="*/ 4 w 104"/>
                <a:gd name="T3" fmla="*/ 10 h 60"/>
                <a:gd name="T4" fmla="*/ 10 w 104"/>
                <a:gd name="T5" fmla="*/ 23 h 60"/>
                <a:gd name="T6" fmla="*/ 15 w 104"/>
                <a:gd name="T7" fmla="*/ 32 h 60"/>
                <a:gd name="T8" fmla="*/ 22 w 104"/>
                <a:gd name="T9" fmla="*/ 40 h 60"/>
                <a:gd name="T10" fmla="*/ 32 w 104"/>
                <a:gd name="T11" fmla="*/ 47 h 60"/>
                <a:gd name="T12" fmla="*/ 42 w 104"/>
                <a:gd name="T13" fmla="*/ 54 h 60"/>
                <a:gd name="T14" fmla="*/ 52 w 104"/>
                <a:gd name="T15" fmla="*/ 57 h 60"/>
                <a:gd name="T16" fmla="*/ 64 w 104"/>
                <a:gd name="T17" fmla="*/ 60 h 60"/>
                <a:gd name="T18" fmla="*/ 74 w 104"/>
                <a:gd name="T19" fmla="*/ 60 h 60"/>
                <a:gd name="T20" fmla="*/ 84 w 104"/>
                <a:gd name="T21" fmla="*/ 60 h 60"/>
                <a:gd name="T22" fmla="*/ 99 w 104"/>
                <a:gd name="T23" fmla="*/ 57 h 60"/>
                <a:gd name="T24" fmla="*/ 104 w 104"/>
                <a:gd name="T25" fmla="*/ 55 h 60"/>
                <a:gd name="T26" fmla="*/ 102 w 104"/>
                <a:gd name="T27" fmla="*/ 50 h 60"/>
                <a:gd name="T28" fmla="*/ 96 w 104"/>
                <a:gd name="T29" fmla="*/ 35 h 60"/>
                <a:gd name="T30" fmla="*/ 89 w 104"/>
                <a:gd name="T31" fmla="*/ 28 h 60"/>
                <a:gd name="T32" fmla="*/ 82 w 104"/>
                <a:gd name="T33" fmla="*/ 20 h 60"/>
                <a:gd name="T34" fmla="*/ 74 w 104"/>
                <a:gd name="T35" fmla="*/ 12 h 60"/>
                <a:gd name="T36" fmla="*/ 64 w 104"/>
                <a:gd name="T37" fmla="*/ 7 h 60"/>
                <a:gd name="T38" fmla="*/ 54 w 104"/>
                <a:gd name="T39" fmla="*/ 1 h 60"/>
                <a:gd name="T40" fmla="*/ 42 w 104"/>
                <a:gd name="T41" fmla="*/ 0 h 60"/>
                <a:gd name="T42" fmla="*/ 32 w 104"/>
                <a:gd name="T43" fmla="*/ 0 h 60"/>
                <a:gd name="T44" fmla="*/ 22 w 104"/>
                <a:gd name="T45" fmla="*/ 0 h 60"/>
                <a:gd name="T46" fmla="*/ 7 w 104"/>
                <a:gd name="T47" fmla="*/ 3 h 60"/>
                <a:gd name="T48" fmla="*/ 0 w 104"/>
                <a:gd name="T4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60">
                  <a:moveTo>
                    <a:pt x="0" y="5"/>
                  </a:moveTo>
                  <a:lnTo>
                    <a:pt x="4" y="10"/>
                  </a:lnTo>
                  <a:lnTo>
                    <a:pt x="10" y="23"/>
                  </a:lnTo>
                  <a:lnTo>
                    <a:pt x="15" y="32"/>
                  </a:lnTo>
                  <a:lnTo>
                    <a:pt x="22" y="40"/>
                  </a:lnTo>
                  <a:lnTo>
                    <a:pt x="32" y="47"/>
                  </a:lnTo>
                  <a:lnTo>
                    <a:pt x="42" y="54"/>
                  </a:lnTo>
                  <a:lnTo>
                    <a:pt x="52" y="57"/>
                  </a:lnTo>
                  <a:lnTo>
                    <a:pt x="64" y="60"/>
                  </a:lnTo>
                  <a:lnTo>
                    <a:pt x="74" y="60"/>
                  </a:lnTo>
                  <a:lnTo>
                    <a:pt x="84" y="60"/>
                  </a:lnTo>
                  <a:lnTo>
                    <a:pt x="99" y="57"/>
                  </a:lnTo>
                  <a:lnTo>
                    <a:pt x="104" y="55"/>
                  </a:lnTo>
                  <a:lnTo>
                    <a:pt x="102" y="50"/>
                  </a:lnTo>
                  <a:lnTo>
                    <a:pt x="96" y="35"/>
                  </a:lnTo>
                  <a:lnTo>
                    <a:pt x="89" y="28"/>
                  </a:lnTo>
                  <a:lnTo>
                    <a:pt x="82" y="20"/>
                  </a:lnTo>
                  <a:lnTo>
                    <a:pt x="74" y="12"/>
                  </a:lnTo>
                  <a:lnTo>
                    <a:pt x="64" y="7"/>
                  </a:lnTo>
                  <a:lnTo>
                    <a:pt x="54" y="1"/>
                  </a:lnTo>
                  <a:lnTo>
                    <a:pt x="42" y="0"/>
                  </a:lnTo>
                  <a:lnTo>
                    <a:pt x="32" y="0"/>
                  </a:lnTo>
                  <a:lnTo>
                    <a:pt x="22" y="0"/>
                  </a:lnTo>
                  <a:lnTo>
                    <a:pt x="7" y="3"/>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5" name="Freeform 25"/>
            <p:cNvSpPr>
              <a:spLocks/>
            </p:cNvSpPr>
            <p:nvPr/>
          </p:nvSpPr>
          <p:spPr bwMode="auto">
            <a:xfrm>
              <a:off x="6871" y="3358"/>
              <a:ext cx="33" cy="21"/>
            </a:xfrm>
            <a:custGeom>
              <a:avLst/>
              <a:gdLst>
                <a:gd name="T0" fmla="*/ 23 w 65"/>
                <a:gd name="T1" fmla="*/ 7 h 42"/>
                <a:gd name="T2" fmla="*/ 18 w 65"/>
                <a:gd name="T3" fmla="*/ 10 h 42"/>
                <a:gd name="T4" fmla="*/ 12 w 65"/>
                <a:gd name="T5" fmla="*/ 15 h 42"/>
                <a:gd name="T6" fmla="*/ 8 w 65"/>
                <a:gd name="T7" fmla="*/ 22 h 42"/>
                <a:gd name="T8" fmla="*/ 5 w 65"/>
                <a:gd name="T9" fmla="*/ 27 h 42"/>
                <a:gd name="T10" fmla="*/ 2 w 65"/>
                <a:gd name="T11" fmla="*/ 37 h 42"/>
                <a:gd name="T12" fmla="*/ 0 w 65"/>
                <a:gd name="T13" fmla="*/ 40 h 42"/>
                <a:gd name="T14" fmla="*/ 5 w 65"/>
                <a:gd name="T15" fmla="*/ 42 h 42"/>
                <a:gd name="T16" fmla="*/ 15 w 65"/>
                <a:gd name="T17" fmla="*/ 42 h 42"/>
                <a:gd name="T18" fmla="*/ 20 w 65"/>
                <a:gd name="T19" fmla="*/ 42 h 42"/>
                <a:gd name="T20" fmla="*/ 27 w 65"/>
                <a:gd name="T21" fmla="*/ 40 h 42"/>
                <a:gd name="T22" fmla="*/ 35 w 65"/>
                <a:gd name="T23" fmla="*/ 39 h 42"/>
                <a:gd name="T24" fmla="*/ 42 w 65"/>
                <a:gd name="T25" fmla="*/ 35 h 42"/>
                <a:gd name="T26" fmla="*/ 47 w 65"/>
                <a:gd name="T27" fmla="*/ 30 h 42"/>
                <a:gd name="T28" fmla="*/ 54 w 65"/>
                <a:gd name="T29" fmla="*/ 25 h 42"/>
                <a:gd name="T30" fmla="*/ 57 w 65"/>
                <a:gd name="T31" fmla="*/ 20 h 42"/>
                <a:gd name="T32" fmla="*/ 60 w 65"/>
                <a:gd name="T33" fmla="*/ 13 h 42"/>
                <a:gd name="T34" fmla="*/ 64 w 65"/>
                <a:gd name="T35" fmla="*/ 5 h 42"/>
                <a:gd name="T36" fmla="*/ 65 w 65"/>
                <a:gd name="T37" fmla="*/ 2 h 42"/>
                <a:gd name="T38" fmla="*/ 60 w 65"/>
                <a:gd name="T39" fmla="*/ 0 h 42"/>
                <a:gd name="T40" fmla="*/ 50 w 65"/>
                <a:gd name="T41" fmla="*/ 0 h 42"/>
                <a:gd name="T42" fmla="*/ 45 w 65"/>
                <a:gd name="T43" fmla="*/ 0 h 42"/>
                <a:gd name="T44" fmla="*/ 38 w 65"/>
                <a:gd name="T45" fmla="*/ 0 h 42"/>
                <a:gd name="T46" fmla="*/ 30 w 65"/>
                <a:gd name="T47" fmla="*/ 3 h 42"/>
                <a:gd name="T48" fmla="*/ 23 w 65"/>
                <a:gd name="T4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42">
                  <a:moveTo>
                    <a:pt x="23" y="7"/>
                  </a:moveTo>
                  <a:lnTo>
                    <a:pt x="18" y="10"/>
                  </a:lnTo>
                  <a:lnTo>
                    <a:pt x="12" y="15"/>
                  </a:lnTo>
                  <a:lnTo>
                    <a:pt x="8" y="22"/>
                  </a:lnTo>
                  <a:lnTo>
                    <a:pt x="5" y="27"/>
                  </a:lnTo>
                  <a:lnTo>
                    <a:pt x="2" y="37"/>
                  </a:lnTo>
                  <a:lnTo>
                    <a:pt x="0" y="40"/>
                  </a:lnTo>
                  <a:lnTo>
                    <a:pt x="5" y="42"/>
                  </a:lnTo>
                  <a:lnTo>
                    <a:pt x="15" y="42"/>
                  </a:lnTo>
                  <a:lnTo>
                    <a:pt x="20" y="42"/>
                  </a:lnTo>
                  <a:lnTo>
                    <a:pt x="27" y="40"/>
                  </a:lnTo>
                  <a:lnTo>
                    <a:pt x="35" y="39"/>
                  </a:lnTo>
                  <a:lnTo>
                    <a:pt x="42" y="35"/>
                  </a:lnTo>
                  <a:lnTo>
                    <a:pt x="47" y="30"/>
                  </a:lnTo>
                  <a:lnTo>
                    <a:pt x="54" y="25"/>
                  </a:lnTo>
                  <a:lnTo>
                    <a:pt x="57" y="20"/>
                  </a:lnTo>
                  <a:lnTo>
                    <a:pt x="60" y="13"/>
                  </a:lnTo>
                  <a:lnTo>
                    <a:pt x="64" y="5"/>
                  </a:lnTo>
                  <a:lnTo>
                    <a:pt x="65" y="2"/>
                  </a:lnTo>
                  <a:lnTo>
                    <a:pt x="60" y="0"/>
                  </a:lnTo>
                  <a:lnTo>
                    <a:pt x="50" y="0"/>
                  </a:lnTo>
                  <a:lnTo>
                    <a:pt x="45" y="0"/>
                  </a:lnTo>
                  <a:lnTo>
                    <a:pt x="38" y="0"/>
                  </a:lnTo>
                  <a:lnTo>
                    <a:pt x="30" y="3"/>
                  </a:lnTo>
                  <a:lnTo>
                    <a:pt x="2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6" name="Freeform 26"/>
            <p:cNvSpPr>
              <a:spLocks/>
            </p:cNvSpPr>
            <p:nvPr/>
          </p:nvSpPr>
          <p:spPr bwMode="auto">
            <a:xfrm>
              <a:off x="3406" y="5006"/>
              <a:ext cx="58" cy="127"/>
            </a:xfrm>
            <a:custGeom>
              <a:avLst/>
              <a:gdLst>
                <a:gd name="T0" fmla="*/ 43 w 115"/>
                <a:gd name="T1" fmla="*/ 0 h 254"/>
                <a:gd name="T2" fmla="*/ 37 w 115"/>
                <a:gd name="T3" fmla="*/ 12 h 254"/>
                <a:gd name="T4" fmla="*/ 20 w 115"/>
                <a:gd name="T5" fmla="*/ 41 h 254"/>
                <a:gd name="T6" fmla="*/ 12 w 115"/>
                <a:gd name="T7" fmla="*/ 61 h 254"/>
                <a:gd name="T8" fmla="*/ 3 w 115"/>
                <a:gd name="T9" fmla="*/ 83 h 254"/>
                <a:gd name="T10" fmla="*/ 2 w 115"/>
                <a:gd name="T11" fmla="*/ 94 h 254"/>
                <a:gd name="T12" fmla="*/ 0 w 115"/>
                <a:gd name="T13" fmla="*/ 108 h 254"/>
                <a:gd name="T14" fmla="*/ 0 w 115"/>
                <a:gd name="T15" fmla="*/ 120 h 254"/>
                <a:gd name="T16" fmla="*/ 0 w 115"/>
                <a:gd name="T17" fmla="*/ 133 h 254"/>
                <a:gd name="T18" fmla="*/ 3 w 115"/>
                <a:gd name="T19" fmla="*/ 147 h 254"/>
                <a:gd name="T20" fmla="*/ 5 w 115"/>
                <a:gd name="T21" fmla="*/ 158 h 254"/>
                <a:gd name="T22" fmla="*/ 10 w 115"/>
                <a:gd name="T23" fmla="*/ 170 h 254"/>
                <a:gd name="T24" fmla="*/ 15 w 115"/>
                <a:gd name="T25" fmla="*/ 182 h 254"/>
                <a:gd name="T26" fmla="*/ 27 w 115"/>
                <a:gd name="T27" fmla="*/ 202 h 254"/>
                <a:gd name="T28" fmla="*/ 38 w 115"/>
                <a:gd name="T29" fmla="*/ 219 h 254"/>
                <a:gd name="T30" fmla="*/ 62 w 115"/>
                <a:gd name="T31" fmla="*/ 244 h 254"/>
                <a:gd name="T32" fmla="*/ 72 w 115"/>
                <a:gd name="T33" fmla="*/ 254 h 254"/>
                <a:gd name="T34" fmla="*/ 79 w 115"/>
                <a:gd name="T35" fmla="*/ 243 h 254"/>
                <a:gd name="T36" fmla="*/ 95 w 115"/>
                <a:gd name="T37" fmla="*/ 214 h 254"/>
                <a:gd name="T38" fmla="*/ 104 w 115"/>
                <a:gd name="T39" fmla="*/ 194 h 254"/>
                <a:gd name="T40" fmla="*/ 112 w 115"/>
                <a:gd name="T41" fmla="*/ 170 h 254"/>
                <a:gd name="T42" fmla="*/ 114 w 115"/>
                <a:gd name="T43" fmla="*/ 158 h 254"/>
                <a:gd name="T44" fmla="*/ 115 w 115"/>
                <a:gd name="T45" fmla="*/ 147 h 254"/>
                <a:gd name="T46" fmla="*/ 115 w 115"/>
                <a:gd name="T47" fmla="*/ 133 h 254"/>
                <a:gd name="T48" fmla="*/ 115 w 115"/>
                <a:gd name="T49" fmla="*/ 121 h 254"/>
                <a:gd name="T50" fmla="*/ 112 w 115"/>
                <a:gd name="T51" fmla="*/ 108 h 254"/>
                <a:gd name="T52" fmla="*/ 110 w 115"/>
                <a:gd name="T53" fmla="*/ 96 h 254"/>
                <a:gd name="T54" fmla="*/ 105 w 115"/>
                <a:gd name="T55" fmla="*/ 84 h 254"/>
                <a:gd name="T56" fmla="*/ 100 w 115"/>
                <a:gd name="T57" fmla="*/ 73 h 254"/>
                <a:gd name="T58" fmla="*/ 89 w 115"/>
                <a:gd name="T59" fmla="*/ 52 h 254"/>
                <a:gd name="T60" fmla="*/ 77 w 115"/>
                <a:gd name="T61" fmla="*/ 34 h 254"/>
                <a:gd name="T62" fmla="*/ 53 w 115"/>
                <a:gd name="T63" fmla="*/ 9 h 254"/>
                <a:gd name="T64" fmla="*/ 43 w 115"/>
                <a:gd name="T6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254">
                  <a:moveTo>
                    <a:pt x="43" y="0"/>
                  </a:moveTo>
                  <a:lnTo>
                    <a:pt x="37" y="12"/>
                  </a:lnTo>
                  <a:lnTo>
                    <a:pt x="20" y="41"/>
                  </a:lnTo>
                  <a:lnTo>
                    <a:pt x="12" y="61"/>
                  </a:lnTo>
                  <a:lnTo>
                    <a:pt x="3" y="83"/>
                  </a:lnTo>
                  <a:lnTo>
                    <a:pt x="2" y="94"/>
                  </a:lnTo>
                  <a:lnTo>
                    <a:pt x="0" y="108"/>
                  </a:lnTo>
                  <a:lnTo>
                    <a:pt x="0" y="120"/>
                  </a:lnTo>
                  <a:lnTo>
                    <a:pt x="0" y="133"/>
                  </a:lnTo>
                  <a:lnTo>
                    <a:pt x="3" y="147"/>
                  </a:lnTo>
                  <a:lnTo>
                    <a:pt x="5" y="158"/>
                  </a:lnTo>
                  <a:lnTo>
                    <a:pt x="10" y="170"/>
                  </a:lnTo>
                  <a:lnTo>
                    <a:pt x="15" y="182"/>
                  </a:lnTo>
                  <a:lnTo>
                    <a:pt x="27" y="202"/>
                  </a:lnTo>
                  <a:lnTo>
                    <a:pt x="38" y="219"/>
                  </a:lnTo>
                  <a:lnTo>
                    <a:pt x="62" y="244"/>
                  </a:lnTo>
                  <a:lnTo>
                    <a:pt x="72" y="254"/>
                  </a:lnTo>
                  <a:lnTo>
                    <a:pt x="79" y="243"/>
                  </a:lnTo>
                  <a:lnTo>
                    <a:pt x="95" y="214"/>
                  </a:lnTo>
                  <a:lnTo>
                    <a:pt x="104" y="194"/>
                  </a:lnTo>
                  <a:lnTo>
                    <a:pt x="112" y="170"/>
                  </a:lnTo>
                  <a:lnTo>
                    <a:pt x="114" y="158"/>
                  </a:lnTo>
                  <a:lnTo>
                    <a:pt x="115" y="147"/>
                  </a:lnTo>
                  <a:lnTo>
                    <a:pt x="115" y="133"/>
                  </a:lnTo>
                  <a:lnTo>
                    <a:pt x="115" y="121"/>
                  </a:lnTo>
                  <a:lnTo>
                    <a:pt x="112" y="108"/>
                  </a:lnTo>
                  <a:lnTo>
                    <a:pt x="110" y="96"/>
                  </a:lnTo>
                  <a:lnTo>
                    <a:pt x="105" y="84"/>
                  </a:lnTo>
                  <a:lnTo>
                    <a:pt x="100" y="73"/>
                  </a:lnTo>
                  <a:lnTo>
                    <a:pt x="89" y="52"/>
                  </a:lnTo>
                  <a:lnTo>
                    <a:pt x="77" y="34"/>
                  </a:lnTo>
                  <a:lnTo>
                    <a:pt x="53" y="9"/>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7" name="Freeform 27"/>
            <p:cNvSpPr>
              <a:spLocks/>
            </p:cNvSpPr>
            <p:nvPr/>
          </p:nvSpPr>
          <p:spPr bwMode="auto">
            <a:xfrm>
              <a:off x="3457" y="5099"/>
              <a:ext cx="71" cy="65"/>
            </a:xfrm>
            <a:custGeom>
              <a:avLst/>
              <a:gdLst>
                <a:gd name="T0" fmla="*/ 103 w 143"/>
                <a:gd name="T1" fmla="*/ 100 h 132"/>
                <a:gd name="T2" fmla="*/ 114 w 143"/>
                <a:gd name="T3" fmla="*/ 84 h 132"/>
                <a:gd name="T4" fmla="*/ 124 w 143"/>
                <a:gd name="T5" fmla="*/ 68 h 132"/>
                <a:gd name="T6" fmla="*/ 133 w 143"/>
                <a:gd name="T7" fmla="*/ 52 h 132"/>
                <a:gd name="T8" fmla="*/ 138 w 143"/>
                <a:gd name="T9" fmla="*/ 36 h 132"/>
                <a:gd name="T10" fmla="*/ 143 w 143"/>
                <a:gd name="T11" fmla="*/ 10 h 132"/>
                <a:gd name="T12" fmla="*/ 143 w 143"/>
                <a:gd name="T13" fmla="*/ 0 h 132"/>
                <a:gd name="T14" fmla="*/ 133 w 143"/>
                <a:gd name="T15" fmla="*/ 0 h 132"/>
                <a:gd name="T16" fmla="*/ 108 w 143"/>
                <a:gd name="T17" fmla="*/ 4 h 132"/>
                <a:gd name="T18" fmla="*/ 92 w 143"/>
                <a:gd name="T19" fmla="*/ 7 h 132"/>
                <a:gd name="T20" fmla="*/ 76 w 143"/>
                <a:gd name="T21" fmla="*/ 14 h 132"/>
                <a:gd name="T22" fmla="*/ 57 w 143"/>
                <a:gd name="T23" fmla="*/ 22 h 132"/>
                <a:gd name="T24" fmla="*/ 42 w 143"/>
                <a:gd name="T25" fmla="*/ 34 h 132"/>
                <a:gd name="T26" fmla="*/ 29 w 143"/>
                <a:gd name="T27" fmla="*/ 49 h 132"/>
                <a:gd name="T28" fmla="*/ 19 w 143"/>
                <a:gd name="T29" fmla="*/ 64 h 132"/>
                <a:gd name="T30" fmla="*/ 12 w 143"/>
                <a:gd name="T31" fmla="*/ 81 h 132"/>
                <a:gd name="T32" fmla="*/ 7 w 143"/>
                <a:gd name="T33" fmla="*/ 96 h 132"/>
                <a:gd name="T34" fmla="*/ 2 w 143"/>
                <a:gd name="T35" fmla="*/ 121 h 132"/>
                <a:gd name="T36" fmla="*/ 0 w 143"/>
                <a:gd name="T37" fmla="*/ 132 h 132"/>
                <a:gd name="T38" fmla="*/ 10 w 143"/>
                <a:gd name="T39" fmla="*/ 132 h 132"/>
                <a:gd name="T40" fmla="*/ 37 w 143"/>
                <a:gd name="T41" fmla="*/ 128 h 132"/>
                <a:gd name="T42" fmla="*/ 52 w 143"/>
                <a:gd name="T43" fmla="*/ 125 h 132"/>
                <a:gd name="T44" fmla="*/ 69 w 143"/>
                <a:gd name="T45" fmla="*/ 120 h 132"/>
                <a:gd name="T46" fmla="*/ 86 w 143"/>
                <a:gd name="T47" fmla="*/ 111 h 132"/>
                <a:gd name="T48" fmla="*/ 103 w 143"/>
                <a:gd name="T49" fmla="*/ 10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3" h="132">
                  <a:moveTo>
                    <a:pt x="103" y="100"/>
                  </a:moveTo>
                  <a:lnTo>
                    <a:pt x="114" y="84"/>
                  </a:lnTo>
                  <a:lnTo>
                    <a:pt x="124" y="68"/>
                  </a:lnTo>
                  <a:lnTo>
                    <a:pt x="133" y="52"/>
                  </a:lnTo>
                  <a:lnTo>
                    <a:pt x="138" y="36"/>
                  </a:lnTo>
                  <a:lnTo>
                    <a:pt x="143" y="10"/>
                  </a:lnTo>
                  <a:lnTo>
                    <a:pt x="143" y="0"/>
                  </a:lnTo>
                  <a:lnTo>
                    <a:pt x="133" y="0"/>
                  </a:lnTo>
                  <a:lnTo>
                    <a:pt x="108" y="4"/>
                  </a:lnTo>
                  <a:lnTo>
                    <a:pt x="92" y="7"/>
                  </a:lnTo>
                  <a:lnTo>
                    <a:pt x="76" y="14"/>
                  </a:lnTo>
                  <a:lnTo>
                    <a:pt x="57" y="22"/>
                  </a:lnTo>
                  <a:lnTo>
                    <a:pt x="42" y="34"/>
                  </a:lnTo>
                  <a:lnTo>
                    <a:pt x="29" y="49"/>
                  </a:lnTo>
                  <a:lnTo>
                    <a:pt x="19" y="64"/>
                  </a:lnTo>
                  <a:lnTo>
                    <a:pt x="12" y="81"/>
                  </a:lnTo>
                  <a:lnTo>
                    <a:pt x="7" y="96"/>
                  </a:lnTo>
                  <a:lnTo>
                    <a:pt x="2" y="121"/>
                  </a:lnTo>
                  <a:lnTo>
                    <a:pt x="0" y="132"/>
                  </a:lnTo>
                  <a:lnTo>
                    <a:pt x="10" y="132"/>
                  </a:lnTo>
                  <a:lnTo>
                    <a:pt x="37" y="128"/>
                  </a:lnTo>
                  <a:lnTo>
                    <a:pt x="52" y="125"/>
                  </a:lnTo>
                  <a:lnTo>
                    <a:pt x="69" y="120"/>
                  </a:lnTo>
                  <a:lnTo>
                    <a:pt x="86" y="111"/>
                  </a:lnTo>
                  <a:lnTo>
                    <a:pt x="103"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8" name="Freeform 28"/>
            <p:cNvSpPr>
              <a:spLocks/>
            </p:cNvSpPr>
            <p:nvPr/>
          </p:nvSpPr>
          <p:spPr bwMode="auto">
            <a:xfrm>
              <a:off x="3312" y="5100"/>
              <a:ext cx="116" cy="68"/>
            </a:xfrm>
            <a:custGeom>
              <a:avLst/>
              <a:gdLst>
                <a:gd name="T0" fmla="*/ 142 w 232"/>
                <a:gd name="T1" fmla="*/ 15 h 136"/>
                <a:gd name="T2" fmla="*/ 130 w 232"/>
                <a:gd name="T3" fmla="*/ 10 h 136"/>
                <a:gd name="T4" fmla="*/ 117 w 232"/>
                <a:gd name="T5" fmla="*/ 6 h 136"/>
                <a:gd name="T6" fmla="*/ 105 w 232"/>
                <a:gd name="T7" fmla="*/ 3 h 136"/>
                <a:gd name="T8" fmla="*/ 92 w 232"/>
                <a:gd name="T9" fmla="*/ 1 h 136"/>
                <a:gd name="T10" fmla="*/ 68 w 232"/>
                <a:gd name="T11" fmla="*/ 0 h 136"/>
                <a:gd name="T12" fmla="*/ 46 w 232"/>
                <a:gd name="T13" fmla="*/ 1 h 136"/>
                <a:gd name="T14" fmla="*/ 13 w 232"/>
                <a:gd name="T15" fmla="*/ 8 h 136"/>
                <a:gd name="T16" fmla="*/ 0 w 232"/>
                <a:gd name="T17" fmla="*/ 11 h 136"/>
                <a:gd name="T18" fmla="*/ 5 w 232"/>
                <a:gd name="T19" fmla="*/ 25 h 136"/>
                <a:gd name="T20" fmla="*/ 21 w 232"/>
                <a:gd name="T21" fmla="*/ 55 h 136"/>
                <a:gd name="T22" fmla="*/ 33 w 232"/>
                <a:gd name="T23" fmla="*/ 74 h 136"/>
                <a:gd name="T24" fmla="*/ 50 w 232"/>
                <a:gd name="T25" fmla="*/ 91 h 136"/>
                <a:gd name="T26" fmla="*/ 58 w 232"/>
                <a:gd name="T27" fmla="*/ 99 h 136"/>
                <a:gd name="T28" fmla="*/ 68 w 232"/>
                <a:gd name="T29" fmla="*/ 107 h 136"/>
                <a:gd name="T30" fmla="*/ 78 w 232"/>
                <a:gd name="T31" fmla="*/ 116 h 136"/>
                <a:gd name="T32" fmla="*/ 90 w 232"/>
                <a:gd name="T33" fmla="*/ 121 h 136"/>
                <a:gd name="T34" fmla="*/ 102 w 232"/>
                <a:gd name="T35" fmla="*/ 128 h 136"/>
                <a:gd name="T36" fmla="*/ 115 w 232"/>
                <a:gd name="T37" fmla="*/ 131 h 136"/>
                <a:gd name="T38" fmla="*/ 127 w 232"/>
                <a:gd name="T39" fmla="*/ 134 h 136"/>
                <a:gd name="T40" fmla="*/ 140 w 232"/>
                <a:gd name="T41" fmla="*/ 136 h 136"/>
                <a:gd name="T42" fmla="*/ 164 w 232"/>
                <a:gd name="T43" fmla="*/ 136 h 136"/>
                <a:gd name="T44" fmla="*/ 185 w 232"/>
                <a:gd name="T45" fmla="*/ 134 h 136"/>
                <a:gd name="T46" fmla="*/ 219 w 232"/>
                <a:gd name="T47" fmla="*/ 129 h 136"/>
                <a:gd name="T48" fmla="*/ 232 w 232"/>
                <a:gd name="T49" fmla="*/ 126 h 136"/>
                <a:gd name="T50" fmla="*/ 227 w 232"/>
                <a:gd name="T51" fmla="*/ 112 h 136"/>
                <a:gd name="T52" fmla="*/ 211 w 232"/>
                <a:gd name="T53" fmla="*/ 82 h 136"/>
                <a:gd name="T54" fmla="*/ 199 w 232"/>
                <a:gd name="T55" fmla="*/ 64 h 136"/>
                <a:gd name="T56" fmla="*/ 184 w 232"/>
                <a:gd name="T57" fmla="*/ 45 h 136"/>
                <a:gd name="T58" fmla="*/ 174 w 232"/>
                <a:gd name="T59" fmla="*/ 37 h 136"/>
                <a:gd name="T60" fmla="*/ 164 w 232"/>
                <a:gd name="T61" fmla="*/ 28 h 136"/>
                <a:gd name="T62" fmla="*/ 154 w 232"/>
                <a:gd name="T63" fmla="*/ 22 h 136"/>
                <a:gd name="T64" fmla="*/ 142 w 232"/>
                <a:gd name="T65" fmla="*/ 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136">
                  <a:moveTo>
                    <a:pt x="142" y="15"/>
                  </a:moveTo>
                  <a:lnTo>
                    <a:pt x="130" y="10"/>
                  </a:lnTo>
                  <a:lnTo>
                    <a:pt x="117" y="6"/>
                  </a:lnTo>
                  <a:lnTo>
                    <a:pt x="105" y="3"/>
                  </a:lnTo>
                  <a:lnTo>
                    <a:pt x="92" y="1"/>
                  </a:lnTo>
                  <a:lnTo>
                    <a:pt x="68" y="0"/>
                  </a:lnTo>
                  <a:lnTo>
                    <a:pt x="46" y="1"/>
                  </a:lnTo>
                  <a:lnTo>
                    <a:pt x="13" y="8"/>
                  </a:lnTo>
                  <a:lnTo>
                    <a:pt x="0" y="11"/>
                  </a:lnTo>
                  <a:lnTo>
                    <a:pt x="5" y="25"/>
                  </a:lnTo>
                  <a:lnTo>
                    <a:pt x="21" y="55"/>
                  </a:lnTo>
                  <a:lnTo>
                    <a:pt x="33" y="74"/>
                  </a:lnTo>
                  <a:lnTo>
                    <a:pt x="50" y="91"/>
                  </a:lnTo>
                  <a:lnTo>
                    <a:pt x="58" y="99"/>
                  </a:lnTo>
                  <a:lnTo>
                    <a:pt x="68" y="107"/>
                  </a:lnTo>
                  <a:lnTo>
                    <a:pt x="78" y="116"/>
                  </a:lnTo>
                  <a:lnTo>
                    <a:pt x="90" y="121"/>
                  </a:lnTo>
                  <a:lnTo>
                    <a:pt x="102" y="128"/>
                  </a:lnTo>
                  <a:lnTo>
                    <a:pt x="115" y="131"/>
                  </a:lnTo>
                  <a:lnTo>
                    <a:pt x="127" y="134"/>
                  </a:lnTo>
                  <a:lnTo>
                    <a:pt x="140" y="136"/>
                  </a:lnTo>
                  <a:lnTo>
                    <a:pt x="164" y="136"/>
                  </a:lnTo>
                  <a:lnTo>
                    <a:pt x="185" y="134"/>
                  </a:lnTo>
                  <a:lnTo>
                    <a:pt x="219" y="129"/>
                  </a:lnTo>
                  <a:lnTo>
                    <a:pt x="232" y="126"/>
                  </a:lnTo>
                  <a:lnTo>
                    <a:pt x="227" y="112"/>
                  </a:lnTo>
                  <a:lnTo>
                    <a:pt x="211" y="82"/>
                  </a:lnTo>
                  <a:lnTo>
                    <a:pt x="199" y="64"/>
                  </a:lnTo>
                  <a:lnTo>
                    <a:pt x="184" y="45"/>
                  </a:lnTo>
                  <a:lnTo>
                    <a:pt x="174" y="37"/>
                  </a:lnTo>
                  <a:lnTo>
                    <a:pt x="164" y="28"/>
                  </a:lnTo>
                  <a:lnTo>
                    <a:pt x="154" y="22"/>
                  </a:lnTo>
                  <a:lnTo>
                    <a:pt x="14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59" name="Freeform 29"/>
            <p:cNvSpPr>
              <a:spLocks/>
            </p:cNvSpPr>
            <p:nvPr/>
          </p:nvSpPr>
          <p:spPr bwMode="auto">
            <a:xfrm>
              <a:off x="3377" y="5183"/>
              <a:ext cx="72" cy="48"/>
            </a:xfrm>
            <a:custGeom>
              <a:avLst/>
              <a:gdLst>
                <a:gd name="T0" fmla="*/ 52 w 144"/>
                <a:gd name="T1" fmla="*/ 15 h 96"/>
                <a:gd name="T2" fmla="*/ 39 w 144"/>
                <a:gd name="T3" fmla="*/ 25 h 96"/>
                <a:gd name="T4" fmla="*/ 27 w 144"/>
                <a:gd name="T5" fmla="*/ 37 h 96"/>
                <a:gd name="T6" fmla="*/ 19 w 144"/>
                <a:gd name="T7" fmla="*/ 50 h 96"/>
                <a:gd name="T8" fmla="*/ 12 w 144"/>
                <a:gd name="T9" fmla="*/ 64 h 96"/>
                <a:gd name="T10" fmla="*/ 4 w 144"/>
                <a:gd name="T11" fmla="*/ 84 h 96"/>
                <a:gd name="T12" fmla="*/ 0 w 144"/>
                <a:gd name="T13" fmla="*/ 92 h 96"/>
                <a:gd name="T14" fmla="*/ 9 w 144"/>
                <a:gd name="T15" fmla="*/ 94 h 96"/>
                <a:gd name="T16" fmla="*/ 32 w 144"/>
                <a:gd name="T17" fmla="*/ 96 h 96"/>
                <a:gd name="T18" fmla="*/ 45 w 144"/>
                <a:gd name="T19" fmla="*/ 96 h 96"/>
                <a:gd name="T20" fmla="*/ 62 w 144"/>
                <a:gd name="T21" fmla="*/ 94 h 96"/>
                <a:gd name="T22" fmla="*/ 77 w 144"/>
                <a:gd name="T23" fmla="*/ 89 h 96"/>
                <a:gd name="T24" fmla="*/ 92 w 144"/>
                <a:gd name="T25" fmla="*/ 80 h 96"/>
                <a:gd name="T26" fmla="*/ 106 w 144"/>
                <a:gd name="T27" fmla="*/ 70 h 96"/>
                <a:gd name="T28" fmla="*/ 117 w 144"/>
                <a:gd name="T29" fmla="*/ 59 h 96"/>
                <a:gd name="T30" fmla="*/ 128 w 144"/>
                <a:gd name="T31" fmla="*/ 45 h 96"/>
                <a:gd name="T32" fmla="*/ 134 w 144"/>
                <a:gd name="T33" fmla="*/ 33 h 96"/>
                <a:gd name="T34" fmla="*/ 143 w 144"/>
                <a:gd name="T35" fmla="*/ 13 h 96"/>
                <a:gd name="T36" fmla="*/ 144 w 144"/>
                <a:gd name="T37" fmla="*/ 3 h 96"/>
                <a:gd name="T38" fmla="*/ 136 w 144"/>
                <a:gd name="T39" fmla="*/ 1 h 96"/>
                <a:gd name="T40" fmla="*/ 114 w 144"/>
                <a:gd name="T41" fmla="*/ 0 h 96"/>
                <a:gd name="T42" fmla="*/ 99 w 144"/>
                <a:gd name="T43" fmla="*/ 1 h 96"/>
                <a:gd name="T44" fmla="*/ 84 w 144"/>
                <a:gd name="T45" fmla="*/ 3 h 96"/>
                <a:gd name="T46" fmla="*/ 69 w 144"/>
                <a:gd name="T47" fmla="*/ 8 h 96"/>
                <a:gd name="T48" fmla="*/ 52 w 144"/>
                <a:gd name="T49" fmla="*/ 1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96">
                  <a:moveTo>
                    <a:pt x="52" y="15"/>
                  </a:moveTo>
                  <a:lnTo>
                    <a:pt x="39" y="25"/>
                  </a:lnTo>
                  <a:lnTo>
                    <a:pt x="27" y="37"/>
                  </a:lnTo>
                  <a:lnTo>
                    <a:pt x="19" y="50"/>
                  </a:lnTo>
                  <a:lnTo>
                    <a:pt x="12" y="64"/>
                  </a:lnTo>
                  <a:lnTo>
                    <a:pt x="4" y="84"/>
                  </a:lnTo>
                  <a:lnTo>
                    <a:pt x="0" y="92"/>
                  </a:lnTo>
                  <a:lnTo>
                    <a:pt x="9" y="94"/>
                  </a:lnTo>
                  <a:lnTo>
                    <a:pt x="32" y="96"/>
                  </a:lnTo>
                  <a:lnTo>
                    <a:pt x="45" y="96"/>
                  </a:lnTo>
                  <a:lnTo>
                    <a:pt x="62" y="94"/>
                  </a:lnTo>
                  <a:lnTo>
                    <a:pt x="77" y="89"/>
                  </a:lnTo>
                  <a:lnTo>
                    <a:pt x="92" y="80"/>
                  </a:lnTo>
                  <a:lnTo>
                    <a:pt x="106" y="70"/>
                  </a:lnTo>
                  <a:lnTo>
                    <a:pt x="117" y="59"/>
                  </a:lnTo>
                  <a:lnTo>
                    <a:pt x="128" y="45"/>
                  </a:lnTo>
                  <a:lnTo>
                    <a:pt x="134" y="33"/>
                  </a:lnTo>
                  <a:lnTo>
                    <a:pt x="143" y="13"/>
                  </a:lnTo>
                  <a:lnTo>
                    <a:pt x="144" y="3"/>
                  </a:lnTo>
                  <a:lnTo>
                    <a:pt x="136" y="1"/>
                  </a:lnTo>
                  <a:lnTo>
                    <a:pt x="114" y="0"/>
                  </a:lnTo>
                  <a:lnTo>
                    <a:pt x="99" y="1"/>
                  </a:lnTo>
                  <a:lnTo>
                    <a:pt x="84" y="3"/>
                  </a:lnTo>
                  <a:lnTo>
                    <a:pt x="69" y="8"/>
                  </a:lnTo>
                  <a:lnTo>
                    <a:pt x="5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0" name="Freeform 30"/>
            <p:cNvSpPr>
              <a:spLocks/>
            </p:cNvSpPr>
            <p:nvPr/>
          </p:nvSpPr>
          <p:spPr bwMode="auto">
            <a:xfrm>
              <a:off x="2607" y="3947"/>
              <a:ext cx="80" cy="38"/>
            </a:xfrm>
            <a:custGeom>
              <a:avLst/>
              <a:gdLst>
                <a:gd name="T0" fmla="*/ 161 w 161"/>
                <a:gd name="T1" fmla="*/ 56 h 78"/>
                <a:gd name="T2" fmla="*/ 156 w 161"/>
                <a:gd name="T3" fmla="*/ 49 h 78"/>
                <a:gd name="T4" fmla="*/ 141 w 161"/>
                <a:gd name="T5" fmla="*/ 32 h 78"/>
                <a:gd name="T6" fmla="*/ 131 w 161"/>
                <a:gd name="T7" fmla="*/ 24 h 78"/>
                <a:gd name="T8" fmla="*/ 119 w 161"/>
                <a:gd name="T9" fmla="*/ 14 h 78"/>
                <a:gd name="T10" fmla="*/ 104 w 161"/>
                <a:gd name="T11" fmla="*/ 7 h 78"/>
                <a:gd name="T12" fmla="*/ 89 w 161"/>
                <a:gd name="T13" fmla="*/ 2 h 78"/>
                <a:gd name="T14" fmla="*/ 72 w 161"/>
                <a:gd name="T15" fmla="*/ 0 h 78"/>
                <a:gd name="T16" fmla="*/ 55 w 161"/>
                <a:gd name="T17" fmla="*/ 0 h 78"/>
                <a:gd name="T18" fmla="*/ 42 w 161"/>
                <a:gd name="T19" fmla="*/ 4 h 78"/>
                <a:gd name="T20" fmla="*/ 29 w 161"/>
                <a:gd name="T21" fmla="*/ 9 h 78"/>
                <a:gd name="T22" fmla="*/ 8 w 161"/>
                <a:gd name="T23" fmla="*/ 17 h 78"/>
                <a:gd name="T24" fmla="*/ 0 w 161"/>
                <a:gd name="T25" fmla="*/ 22 h 78"/>
                <a:gd name="T26" fmla="*/ 5 w 161"/>
                <a:gd name="T27" fmla="*/ 29 h 78"/>
                <a:gd name="T28" fmla="*/ 20 w 161"/>
                <a:gd name="T29" fmla="*/ 44 h 78"/>
                <a:gd name="T30" fmla="*/ 30 w 161"/>
                <a:gd name="T31" fmla="*/ 54 h 78"/>
                <a:gd name="T32" fmla="*/ 44 w 161"/>
                <a:gd name="T33" fmla="*/ 63 h 78"/>
                <a:gd name="T34" fmla="*/ 57 w 161"/>
                <a:gd name="T35" fmla="*/ 69 h 78"/>
                <a:gd name="T36" fmla="*/ 74 w 161"/>
                <a:gd name="T37" fmla="*/ 74 h 78"/>
                <a:gd name="T38" fmla="*/ 89 w 161"/>
                <a:gd name="T39" fmla="*/ 78 h 78"/>
                <a:gd name="T40" fmla="*/ 106 w 161"/>
                <a:gd name="T41" fmla="*/ 76 h 78"/>
                <a:gd name="T42" fmla="*/ 121 w 161"/>
                <a:gd name="T43" fmla="*/ 73 h 78"/>
                <a:gd name="T44" fmla="*/ 134 w 161"/>
                <a:gd name="T45" fmla="*/ 69 h 78"/>
                <a:gd name="T46" fmla="*/ 153 w 161"/>
                <a:gd name="T47" fmla="*/ 59 h 78"/>
                <a:gd name="T48" fmla="*/ 161 w 161"/>
                <a:gd name="T49"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1" h="78">
                  <a:moveTo>
                    <a:pt x="161" y="56"/>
                  </a:moveTo>
                  <a:lnTo>
                    <a:pt x="156" y="49"/>
                  </a:lnTo>
                  <a:lnTo>
                    <a:pt x="141" y="32"/>
                  </a:lnTo>
                  <a:lnTo>
                    <a:pt x="131" y="24"/>
                  </a:lnTo>
                  <a:lnTo>
                    <a:pt x="119" y="14"/>
                  </a:lnTo>
                  <a:lnTo>
                    <a:pt x="104" y="7"/>
                  </a:lnTo>
                  <a:lnTo>
                    <a:pt x="89" y="2"/>
                  </a:lnTo>
                  <a:lnTo>
                    <a:pt x="72" y="0"/>
                  </a:lnTo>
                  <a:lnTo>
                    <a:pt x="55" y="0"/>
                  </a:lnTo>
                  <a:lnTo>
                    <a:pt x="42" y="4"/>
                  </a:lnTo>
                  <a:lnTo>
                    <a:pt x="29" y="9"/>
                  </a:lnTo>
                  <a:lnTo>
                    <a:pt x="8" y="17"/>
                  </a:lnTo>
                  <a:lnTo>
                    <a:pt x="0" y="22"/>
                  </a:lnTo>
                  <a:lnTo>
                    <a:pt x="5" y="29"/>
                  </a:lnTo>
                  <a:lnTo>
                    <a:pt x="20" y="44"/>
                  </a:lnTo>
                  <a:lnTo>
                    <a:pt x="30" y="54"/>
                  </a:lnTo>
                  <a:lnTo>
                    <a:pt x="44" y="63"/>
                  </a:lnTo>
                  <a:lnTo>
                    <a:pt x="57" y="69"/>
                  </a:lnTo>
                  <a:lnTo>
                    <a:pt x="74" y="74"/>
                  </a:lnTo>
                  <a:lnTo>
                    <a:pt x="89" y="78"/>
                  </a:lnTo>
                  <a:lnTo>
                    <a:pt x="106" y="76"/>
                  </a:lnTo>
                  <a:lnTo>
                    <a:pt x="121" y="73"/>
                  </a:lnTo>
                  <a:lnTo>
                    <a:pt x="134" y="69"/>
                  </a:lnTo>
                  <a:lnTo>
                    <a:pt x="153" y="59"/>
                  </a:lnTo>
                  <a:lnTo>
                    <a:pt x="161"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1" name="Freeform 31"/>
            <p:cNvSpPr>
              <a:spLocks/>
            </p:cNvSpPr>
            <p:nvPr/>
          </p:nvSpPr>
          <p:spPr bwMode="auto">
            <a:xfrm>
              <a:off x="2680" y="3915"/>
              <a:ext cx="32" cy="57"/>
            </a:xfrm>
            <a:custGeom>
              <a:avLst/>
              <a:gdLst>
                <a:gd name="T0" fmla="*/ 7 w 64"/>
                <a:gd name="T1" fmla="*/ 69 h 115"/>
                <a:gd name="T2" fmla="*/ 14 w 64"/>
                <a:gd name="T3" fmla="*/ 79 h 115"/>
                <a:gd name="T4" fmla="*/ 21 w 64"/>
                <a:gd name="T5" fmla="*/ 90 h 115"/>
                <a:gd name="T6" fmla="*/ 29 w 64"/>
                <a:gd name="T7" fmla="*/ 96 h 115"/>
                <a:gd name="T8" fmla="*/ 37 w 64"/>
                <a:gd name="T9" fmla="*/ 103 h 115"/>
                <a:gd name="T10" fmla="*/ 52 w 64"/>
                <a:gd name="T11" fmla="*/ 111 h 115"/>
                <a:gd name="T12" fmla="*/ 59 w 64"/>
                <a:gd name="T13" fmla="*/ 115 h 115"/>
                <a:gd name="T14" fmla="*/ 61 w 64"/>
                <a:gd name="T15" fmla="*/ 108 h 115"/>
                <a:gd name="T16" fmla="*/ 64 w 64"/>
                <a:gd name="T17" fmla="*/ 91 h 115"/>
                <a:gd name="T18" fmla="*/ 64 w 64"/>
                <a:gd name="T19" fmla="*/ 81 h 115"/>
                <a:gd name="T20" fmla="*/ 64 w 64"/>
                <a:gd name="T21" fmla="*/ 69 h 115"/>
                <a:gd name="T22" fmla="*/ 62 w 64"/>
                <a:gd name="T23" fmla="*/ 58 h 115"/>
                <a:gd name="T24" fmla="*/ 59 w 64"/>
                <a:gd name="T25" fmla="*/ 46 h 115"/>
                <a:gd name="T26" fmla="*/ 52 w 64"/>
                <a:gd name="T27" fmla="*/ 34 h 115"/>
                <a:gd name="T28" fmla="*/ 44 w 64"/>
                <a:gd name="T29" fmla="*/ 26 h 115"/>
                <a:gd name="T30" fmla="*/ 36 w 64"/>
                <a:gd name="T31" fmla="*/ 17 h 115"/>
                <a:gd name="T32" fmla="*/ 27 w 64"/>
                <a:gd name="T33" fmla="*/ 10 h 115"/>
                <a:gd name="T34" fmla="*/ 12 w 64"/>
                <a:gd name="T35" fmla="*/ 2 h 115"/>
                <a:gd name="T36" fmla="*/ 7 w 64"/>
                <a:gd name="T37" fmla="*/ 0 h 115"/>
                <a:gd name="T38" fmla="*/ 6 w 64"/>
                <a:gd name="T39" fmla="*/ 5 h 115"/>
                <a:gd name="T40" fmla="*/ 2 w 64"/>
                <a:gd name="T41" fmla="*/ 22 h 115"/>
                <a:gd name="T42" fmla="*/ 0 w 64"/>
                <a:gd name="T43" fmla="*/ 32 h 115"/>
                <a:gd name="T44" fmla="*/ 0 w 64"/>
                <a:gd name="T45" fmla="*/ 44 h 115"/>
                <a:gd name="T46" fmla="*/ 2 w 64"/>
                <a:gd name="T47" fmla="*/ 56 h 115"/>
                <a:gd name="T48" fmla="*/ 7 w 64"/>
                <a:gd name="T4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115">
                  <a:moveTo>
                    <a:pt x="7" y="69"/>
                  </a:moveTo>
                  <a:lnTo>
                    <a:pt x="14" y="79"/>
                  </a:lnTo>
                  <a:lnTo>
                    <a:pt x="21" y="90"/>
                  </a:lnTo>
                  <a:lnTo>
                    <a:pt x="29" y="96"/>
                  </a:lnTo>
                  <a:lnTo>
                    <a:pt x="37" y="103"/>
                  </a:lnTo>
                  <a:lnTo>
                    <a:pt x="52" y="111"/>
                  </a:lnTo>
                  <a:lnTo>
                    <a:pt x="59" y="115"/>
                  </a:lnTo>
                  <a:lnTo>
                    <a:pt x="61" y="108"/>
                  </a:lnTo>
                  <a:lnTo>
                    <a:pt x="64" y="91"/>
                  </a:lnTo>
                  <a:lnTo>
                    <a:pt x="64" y="81"/>
                  </a:lnTo>
                  <a:lnTo>
                    <a:pt x="64" y="69"/>
                  </a:lnTo>
                  <a:lnTo>
                    <a:pt x="62" y="58"/>
                  </a:lnTo>
                  <a:lnTo>
                    <a:pt x="59" y="46"/>
                  </a:lnTo>
                  <a:lnTo>
                    <a:pt x="52" y="34"/>
                  </a:lnTo>
                  <a:lnTo>
                    <a:pt x="44" y="26"/>
                  </a:lnTo>
                  <a:lnTo>
                    <a:pt x="36" y="17"/>
                  </a:lnTo>
                  <a:lnTo>
                    <a:pt x="27" y="10"/>
                  </a:lnTo>
                  <a:lnTo>
                    <a:pt x="12" y="2"/>
                  </a:lnTo>
                  <a:lnTo>
                    <a:pt x="7" y="0"/>
                  </a:lnTo>
                  <a:lnTo>
                    <a:pt x="6" y="5"/>
                  </a:lnTo>
                  <a:lnTo>
                    <a:pt x="2" y="22"/>
                  </a:lnTo>
                  <a:lnTo>
                    <a:pt x="0" y="32"/>
                  </a:lnTo>
                  <a:lnTo>
                    <a:pt x="0" y="44"/>
                  </a:lnTo>
                  <a:lnTo>
                    <a:pt x="2" y="56"/>
                  </a:lnTo>
                  <a:lnTo>
                    <a:pt x="7"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2" name="Freeform 32"/>
            <p:cNvSpPr>
              <a:spLocks/>
            </p:cNvSpPr>
            <p:nvPr/>
          </p:nvSpPr>
          <p:spPr bwMode="auto">
            <a:xfrm>
              <a:off x="8318" y="4032"/>
              <a:ext cx="59" cy="44"/>
            </a:xfrm>
            <a:custGeom>
              <a:avLst/>
              <a:gdLst>
                <a:gd name="T0" fmla="*/ 40 w 119"/>
                <a:gd name="T1" fmla="*/ 71 h 87"/>
                <a:gd name="T2" fmla="*/ 54 w 119"/>
                <a:gd name="T3" fmla="*/ 79 h 87"/>
                <a:gd name="T4" fmla="*/ 67 w 119"/>
                <a:gd name="T5" fmla="*/ 84 h 87"/>
                <a:gd name="T6" fmla="*/ 80 w 119"/>
                <a:gd name="T7" fmla="*/ 86 h 87"/>
                <a:gd name="T8" fmla="*/ 92 w 119"/>
                <a:gd name="T9" fmla="*/ 87 h 87"/>
                <a:gd name="T10" fmla="*/ 112 w 119"/>
                <a:gd name="T11" fmla="*/ 87 h 87"/>
                <a:gd name="T12" fmla="*/ 119 w 119"/>
                <a:gd name="T13" fmla="*/ 87 h 87"/>
                <a:gd name="T14" fmla="*/ 117 w 119"/>
                <a:gd name="T15" fmla="*/ 79 h 87"/>
                <a:gd name="T16" fmla="*/ 112 w 119"/>
                <a:gd name="T17" fmla="*/ 61 h 87"/>
                <a:gd name="T18" fmla="*/ 105 w 119"/>
                <a:gd name="T19" fmla="*/ 49 h 87"/>
                <a:gd name="T20" fmla="*/ 99 w 119"/>
                <a:gd name="T21" fmla="*/ 37 h 87"/>
                <a:gd name="T22" fmla="*/ 90 w 119"/>
                <a:gd name="T23" fmla="*/ 27 h 87"/>
                <a:gd name="T24" fmla="*/ 79 w 119"/>
                <a:gd name="T25" fmla="*/ 17 h 87"/>
                <a:gd name="T26" fmla="*/ 65 w 119"/>
                <a:gd name="T27" fmla="*/ 8 h 87"/>
                <a:gd name="T28" fmla="*/ 52 w 119"/>
                <a:gd name="T29" fmla="*/ 3 h 87"/>
                <a:gd name="T30" fmla="*/ 38 w 119"/>
                <a:gd name="T31" fmla="*/ 2 h 87"/>
                <a:gd name="T32" fmla="*/ 27 w 119"/>
                <a:gd name="T33" fmla="*/ 0 h 87"/>
                <a:gd name="T34" fmla="*/ 7 w 119"/>
                <a:gd name="T35" fmla="*/ 0 h 87"/>
                <a:gd name="T36" fmla="*/ 0 w 119"/>
                <a:gd name="T37" fmla="*/ 2 h 87"/>
                <a:gd name="T38" fmla="*/ 2 w 119"/>
                <a:gd name="T39" fmla="*/ 8 h 87"/>
                <a:gd name="T40" fmla="*/ 7 w 119"/>
                <a:gd name="T41" fmla="*/ 27 h 87"/>
                <a:gd name="T42" fmla="*/ 12 w 119"/>
                <a:gd name="T43" fmla="*/ 39 h 87"/>
                <a:gd name="T44" fmla="*/ 20 w 119"/>
                <a:gd name="T45" fmla="*/ 50 h 87"/>
                <a:gd name="T46" fmla="*/ 28 w 119"/>
                <a:gd name="T47" fmla="*/ 62 h 87"/>
                <a:gd name="T48" fmla="*/ 40 w 119"/>
                <a:gd name="T49" fmla="*/ 7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87">
                  <a:moveTo>
                    <a:pt x="40" y="71"/>
                  </a:moveTo>
                  <a:lnTo>
                    <a:pt x="54" y="79"/>
                  </a:lnTo>
                  <a:lnTo>
                    <a:pt x="67" y="84"/>
                  </a:lnTo>
                  <a:lnTo>
                    <a:pt x="80" y="86"/>
                  </a:lnTo>
                  <a:lnTo>
                    <a:pt x="92" y="87"/>
                  </a:lnTo>
                  <a:lnTo>
                    <a:pt x="112" y="87"/>
                  </a:lnTo>
                  <a:lnTo>
                    <a:pt x="119" y="87"/>
                  </a:lnTo>
                  <a:lnTo>
                    <a:pt x="117" y="79"/>
                  </a:lnTo>
                  <a:lnTo>
                    <a:pt x="112" y="61"/>
                  </a:lnTo>
                  <a:lnTo>
                    <a:pt x="105" y="49"/>
                  </a:lnTo>
                  <a:lnTo>
                    <a:pt x="99" y="37"/>
                  </a:lnTo>
                  <a:lnTo>
                    <a:pt x="90" y="27"/>
                  </a:lnTo>
                  <a:lnTo>
                    <a:pt x="79" y="17"/>
                  </a:lnTo>
                  <a:lnTo>
                    <a:pt x="65" y="8"/>
                  </a:lnTo>
                  <a:lnTo>
                    <a:pt x="52" y="3"/>
                  </a:lnTo>
                  <a:lnTo>
                    <a:pt x="38" y="2"/>
                  </a:lnTo>
                  <a:lnTo>
                    <a:pt x="27" y="0"/>
                  </a:lnTo>
                  <a:lnTo>
                    <a:pt x="7" y="0"/>
                  </a:lnTo>
                  <a:lnTo>
                    <a:pt x="0" y="2"/>
                  </a:lnTo>
                  <a:lnTo>
                    <a:pt x="2" y="8"/>
                  </a:lnTo>
                  <a:lnTo>
                    <a:pt x="7" y="27"/>
                  </a:lnTo>
                  <a:lnTo>
                    <a:pt x="12" y="39"/>
                  </a:lnTo>
                  <a:lnTo>
                    <a:pt x="20" y="50"/>
                  </a:lnTo>
                  <a:lnTo>
                    <a:pt x="28" y="62"/>
                  </a:lnTo>
                  <a:lnTo>
                    <a:pt x="4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3" name="Freeform 33"/>
            <p:cNvSpPr>
              <a:spLocks/>
            </p:cNvSpPr>
            <p:nvPr/>
          </p:nvSpPr>
          <p:spPr bwMode="auto">
            <a:xfrm>
              <a:off x="8286" y="4027"/>
              <a:ext cx="25" cy="57"/>
            </a:xfrm>
            <a:custGeom>
              <a:avLst/>
              <a:gdLst>
                <a:gd name="T0" fmla="*/ 51 w 51"/>
                <a:gd name="T1" fmla="*/ 55 h 113"/>
                <a:gd name="T2" fmla="*/ 49 w 51"/>
                <a:gd name="T3" fmla="*/ 44 h 113"/>
                <a:gd name="T4" fmla="*/ 47 w 51"/>
                <a:gd name="T5" fmla="*/ 33 h 113"/>
                <a:gd name="T6" fmla="*/ 42 w 51"/>
                <a:gd name="T7" fmla="*/ 25 h 113"/>
                <a:gd name="T8" fmla="*/ 37 w 51"/>
                <a:gd name="T9" fmla="*/ 17 h 113"/>
                <a:gd name="T10" fmla="*/ 29 w 51"/>
                <a:gd name="T11" fmla="*/ 3 h 113"/>
                <a:gd name="T12" fmla="*/ 24 w 51"/>
                <a:gd name="T13" fmla="*/ 0 h 113"/>
                <a:gd name="T14" fmla="*/ 20 w 51"/>
                <a:gd name="T15" fmla="*/ 5 h 113"/>
                <a:gd name="T16" fmla="*/ 12 w 51"/>
                <a:gd name="T17" fmla="*/ 17 h 113"/>
                <a:gd name="T18" fmla="*/ 7 w 51"/>
                <a:gd name="T19" fmla="*/ 25 h 113"/>
                <a:gd name="T20" fmla="*/ 4 w 51"/>
                <a:gd name="T21" fmla="*/ 35 h 113"/>
                <a:gd name="T22" fmla="*/ 0 w 51"/>
                <a:gd name="T23" fmla="*/ 45 h 113"/>
                <a:gd name="T24" fmla="*/ 0 w 51"/>
                <a:gd name="T25" fmla="*/ 57 h 113"/>
                <a:gd name="T26" fmla="*/ 0 w 51"/>
                <a:gd name="T27" fmla="*/ 67 h 113"/>
                <a:gd name="T28" fmla="*/ 4 w 51"/>
                <a:gd name="T29" fmla="*/ 79 h 113"/>
                <a:gd name="T30" fmla="*/ 9 w 51"/>
                <a:gd name="T31" fmla="*/ 87 h 113"/>
                <a:gd name="T32" fmla="*/ 14 w 51"/>
                <a:gd name="T33" fmla="*/ 96 h 113"/>
                <a:gd name="T34" fmla="*/ 22 w 51"/>
                <a:gd name="T35" fmla="*/ 108 h 113"/>
                <a:gd name="T36" fmla="*/ 27 w 51"/>
                <a:gd name="T37" fmla="*/ 113 h 113"/>
                <a:gd name="T38" fmla="*/ 30 w 51"/>
                <a:gd name="T39" fmla="*/ 108 h 113"/>
                <a:gd name="T40" fmla="*/ 39 w 51"/>
                <a:gd name="T41" fmla="*/ 96 h 113"/>
                <a:gd name="T42" fmla="*/ 44 w 51"/>
                <a:gd name="T43" fmla="*/ 87 h 113"/>
                <a:gd name="T44" fmla="*/ 47 w 51"/>
                <a:gd name="T45" fmla="*/ 77 h 113"/>
                <a:gd name="T46" fmla="*/ 51 w 51"/>
                <a:gd name="T47" fmla="*/ 67 h 113"/>
                <a:gd name="T48" fmla="*/ 51 w 51"/>
                <a:gd name="T49" fmla="*/ 5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113">
                  <a:moveTo>
                    <a:pt x="51" y="55"/>
                  </a:moveTo>
                  <a:lnTo>
                    <a:pt x="49" y="44"/>
                  </a:lnTo>
                  <a:lnTo>
                    <a:pt x="47" y="33"/>
                  </a:lnTo>
                  <a:lnTo>
                    <a:pt x="42" y="25"/>
                  </a:lnTo>
                  <a:lnTo>
                    <a:pt x="37" y="17"/>
                  </a:lnTo>
                  <a:lnTo>
                    <a:pt x="29" y="3"/>
                  </a:lnTo>
                  <a:lnTo>
                    <a:pt x="24" y="0"/>
                  </a:lnTo>
                  <a:lnTo>
                    <a:pt x="20" y="5"/>
                  </a:lnTo>
                  <a:lnTo>
                    <a:pt x="12" y="17"/>
                  </a:lnTo>
                  <a:lnTo>
                    <a:pt x="7" y="25"/>
                  </a:lnTo>
                  <a:lnTo>
                    <a:pt x="4" y="35"/>
                  </a:lnTo>
                  <a:lnTo>
                    <a:pt x="0" y="45"/>
                  </a:lnTo>
                  <a:lnTo>
                    <a:pt x="0" y="57"/>
                  </a:lnTo>
                  <a:lnTo>
                    <a:pt x="0" y="67"/>
                  </a:lnTo>
                  <a:lnTo>
                    <a:pt x="4" y="79"/>
                  </a:lnTo>
                  <a:lnTo>
                    <a:pt x="9" y="87"/>
                  </a:lnTo>
                  <a:lnTo>
                    <a:pt x="14" y="96"/>
                  </a:lnTo>
                  <a:lnTo>
                    <a:pt x="22" y="108"/>
                  </a:lnTo>
                  <a:lnTo>
                    <a:pt x="27" y="113"/>
                  </a:lnTo>
                  <a:lnTo>
                    <a:pt x="30" y="108"/>
                  </a:lnTo>
                  <a:lnTo>
                    <a:pt x="39" y="96"/>
                  </a:lnTo>
                  <a:lnTo>
                    <a:pt x="44" y="87"/>
                  </a:lnTo>
                  <a:lnTo>
                    <a:pt x="47" y="77"/>
                  </a:lnTo>
                  <a:lnTo>
                    <a:pt x="51" y="67"/>
                  </a:lnTo>
                  <a:lnTo>
                    <a:pt x="51"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4" name="Freeform 34"/>
            <p:cNvSpPr>
              <a:spLocks/>
            </p:cNvSpPr>
            <p:nvPr/>
          </p:nvSpPr>
          <p:spPr bwMode="auto">
            <a:xfrm>
              <a:off x="8310" y="3982"/>
              <a:ext cx="69" cy="38"/>
            </a:xfrm>
            <a:custGeom>
              <a:avLst/>
              <a:gdLst>
                <a:gd name="T0" fmla="*/ 84 w 139"/>
                <a:gd name="T1" fmla="*/ 69 h 76"/>
                <a:gd name="T2" fmla="*/ 97 w 139"/>
                <a:gd name="T3" fmla="*/ 62 h 76"/>
                <a:gd name="T4" fmla="*/ 109 w 139"/>
                <a:gd name="T5" fmla="*/ 52 h 76"/>
                <a:gd name="T6" fmla="*/ 117 w 139"/>
                <a:gd name="T7" fmla="*/ 42 h 76"/>
                <a:gd name="T8" fmla="*/ 126 w 139"/>
                <a:gd name="T9" fmla="*/ 32 h 76"/>
                <a:gd name="T10" fmla="*/ 136 w 139"/>
                <a:gd name="T11" fmla="*/ 15 h 76"/>
                <a:gd name="T12" fmla="*/ 139 w 139"/>
                <a:gd name="T13" fmla="*/ 8 h 76"/>
                <a:gd name="T14" fmla="*/ 132 w 139"/>
                <a:gd name="T15" fmla="*/ 5 h 76"/>
                <a:gd name="T16" fmla="*/ 112 w 139"/>
                <a:gd name="T17" fmla="*/ 2 h 76"/>
                <a:gd name="T18" fmla="*/ 101 w 139"/>
                <a:gd name="T19" fmla="*/ 0 h 76"/>
                <a:gd name="T20" fmla="*/ 86 w 139"/>
                <a:gd name="T21" fmla="*/ 0 h 76"/>
                <a:gd name="T22" fmla="*/ 72 w 139"/>
                <a:gd name="T23" fmla="*/ 2 h 76"/>
                <a:gd name="T24" fmla="*/ 57 w 139"/>
                <a:gd name="T25" fmla="*/ 5 h 76"/>
                <a:gd name="T26" fmla="*/ 44 w 139"/>
                <a:gd name="T27" fmla="*/ 13 h 76"/>
                <a:gd name="T28" fmla="*/ 32 w 139"/>
                <a:gd name="T29" fmla="*/ 22 h 76"/>
                <a:gd name="T30" fmla="*/ 22 w 139"/>
                <a:gd name="T31" fmla="*/ 32 h 76"/>
                <a:gd name="T32" fmla="*/ 15 w 139"/>
                <a:gd name="T33" fmla="*/ 42 h 76"/>
                <a:gd name="T34" fmla="*/ 4 w 139"/>
                <a:gd name="T35" fmla="*/ 59 h 76"/>
                <a:gd name="T36" fmla="*/ 0 w 139"/>
                <a:gd name="T37" fmla="*/ 67 h 76"/>
                <a:gd name="T38" fmla="*/ 9 w 139"/>
                <a:gd name="T39" fmla="*/ 69 h 76"/>
                <a:gd name="T40" fmla="*/ 27 w 139"/>
                <a:gd name="T41" fmla="*/ 74 h 76"/>
                <a:gd name="T42" fmla="*/ 40 w 139"/>
                <a:gd name="T43" fmla="*/ 76 h 76"/>
                <a:gd name="T44" fmla="*/ 54 w 139"/>
                <a:gd name="T45" fmla="*/ 76 h 76"/>
                <a:gd name="T46" fmla="*/ 69 w 139"/>
                <a:gd name="T47" fmla="*/ 74 h 76"/>
                <a:gd name="T48" fmla="*/ 84 w 139"/>
                <a:gd name="T49" fmla="*/ 6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76">
                  <a:moveTo>
                    <a:pt x="84" y="69"/>
                  </a:moveTo>
                  <a:lnTo>
                    <a:pt x="97" y="62"/>
                  </a:lnTo>
                  <a:lnTo>
                    <a:pt x="109" y="52"/>
                  </a:lnTo>
                  <a:lnTo>
                    <a:pt x="117" y="42"/>
                  </a:lnTo>
                  <a:lnTo>
                    <a:pt x="126" y="32"/>
                  </a:lnTo>
                  <a:lnTo>
                    <a:pt x="136" y="15"/>
                  </a:lnTo>
                  <a:lnTo>
                    <a:pt x="139" y="8"/>
                  </a:lnTo>
                  <a:lnTo>
                    <a:pt x="132" y="5"/>
                  </a:lnTo>
                  <a:lnTo>
                    <a:pt x="112" y="2"/>
                  </a:lnTo>
                  <a:lnTo>
                    <a:pt x="101" y="0"/>
                  </a:lnTo>
                  <a:lnTo>
                    <a:pt x="86" y="0"/>
                  </a:lnTo>
                  <a:lnTo>
                    <a:pt x="72" y="2"/>
                  </a:lnTo>
                  <a:lnTo>
                    <a:pt x="57" y="5"/>
                  </a:lnTo>
                  <a:lnTo>
                    <a:pt x="44" y="13"/>
                  </a:lnTo>
                  <a:lnTo>
                    <a:pt x="32" y="22"/>
                  </a:lnTo>
                  <a:lnTo>
                    <a:pt x="22" y="32"/>
                  </a:lnTo>
                  <a:lnTo>
                    <a:pt x="15" y="42"/>
                  </a:lnTo>
                  <a:lnTo>
                    <a:pt x="4" y="59"/>
                  </a:lnTo>
                  <a:lnTo>
                    <a:pt x="0" y="67"/>
                  </a:lnTo>
                  <a:lnTo>
                    <a:pt x="9" y="69"/>
                  </a:lnTo>
                  <a:lnTo>
                    <a:pt x="27" y="74"/>
                  </a:lnTo>
                  <a:lnTo>
                    <a:pt x="40" y="76"/>
                  </a:lnTo>
                  <a:lnTo>
                    <a:pt x="54" y="76"/>
                  </a:lnTo>
                  <a:lnTo>
                    <a:pt x="69" y="74"/>
                  </a:lnTo>
                  <a:lnTo>
                    <a:pt x="84"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5" name="Freeform 35"/>
            <p:cNvSpPr>
              <a:spLocks/>
            </p:cNvSpPr>
            <p:nvPr/>
          </p:nvSpPr>
          <p:spPr bwMode="auto">
            <a:xfrm>
              <a:off x="8285" y="3968"/>
              <a:ext cx="23" cy="48"/>
            </a:xfrm>
            <a:custGeom>
              <a:avLst/>
              <a:gdLst>
                <a:gd name="T0" fmla="*/ 45 w 45"/>
                <a:gd name="T1" fmla="*/ 53 h 98"/>
                <a:gd name="T2" fmla="*/ 45 w 45"/>
                <a:gd name="T3" fmla="*/ 42 h 98"/>
                <a:gd name="T4" fmla="*/ 43 w 45"/>
                <a:gd name="T5" fmla="*/ 32 h 98"/>
                <a:gd name="T6" fmla="*/ 41 w 45"/>
                <a:gd name="T7" fmla="*/ 24 h 98"/>
                <a:gd name="T8" fmla="*/ 40 w 45"/>
                <a:gd name="T9" fmla="*/ 15 h 98"/>
                <a:gd name="T10" fmla="*/ 33 w 45"/>
                <a:gd name="T11" fmla="*/ 4 h 98"/>
                <a:gd name="T12" fmla="*/ 31 w 45"/>
                <a:gd name="T13" fmla="*/ 0 h 98"/>
                <a:gd name="T14" fmla="*/ 26 w 45"/>
                <a:gd name="T15" fmla="*/ 4 h 98"/>
                <a:gd name="T16" fmla="*/ 16 w 45"/>
                <a:gd name="T17" fmla="*/ 12 h 98"/>
                <a:gd name="T18" fmla="*/ 11 w 45"/>
                <a:gd name="T19" fmla="*/ 19 h 98"/>
                <a:gd name="T20" fmla="*/ 6 w 45"/>
                <a:gd name="T21" fmla="*/ 26 h 98"/>
                <a:gd name="T22" fmla="*/ 3 w 45"/>
                <a:gd name="T23" fmla="*/ 36 h 98"/>
                <a:gd name="T24" fmla="*/ 0 w 45"/>
                <a:gd name="T25" fmla="*/ 44 h 98"/>
                <a:gd name="T26" fmla="*/ 0 w 45"/>
                <a:gd name="T27" fmla="*/ 54 h 98"/>
                <a:gd name="T28" fmla="*/ 0 w 45"/>
                <a:gd name="T29" fmla="*/ 64 h 98"/>
                <a:gd name="T30" fmla="*/ 3 w 45"/>
                <a:gd name="T31" fmla="*/ 73 h 98"/>
                <a:gd name="T32" fmla="*/ 5 w 45"/>
                <a:gd name="T33" fmla="*/ 81 h 98"/>
                <a:gd name="T34" fmla="*/ 11 w 45"/>
                <a:gd name="T35" fmla="*/ 93 h 98"/>
                <a:gd name="T36" fmla="*/ 13 w 45"/>
                <a:gd name="T37" fmla="*/ 98 h 98"/>
                <a:gd name="T38" fmla="*/ 18 w 45"/>
                <a:gd name="T39" fmla="*/ 95 h 98"/>
                <a:gd name="T40" fmla="*/ 26 w 45"/>
                <a:gd name="T41" fmla="*/ 84 h 98"/>
                <a:gd name="T42" fmla="*/ 31 w 45"/>
                <a:gd name="T43" fmla="*/ 79 h 98"/>
                <a:gd name="T44" fmla="*/ 36 w 45"/>
                <a:gd name="T45" fmla="*/ 71 h 98"/>
                <a:gd name="T46" fmla="*/ 41 w 45"/>
                <a:gd name="T47" fmla="*/ 63 h 98"/>
                <a:gd name="T48" fmla="*/ 45 w 45"/>
                <a:gd name="T49" fmla="*/ 5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98">
                  <a:moveTo>
                    <a:pt x="45" y="53"/>
                  </a:moveTo>
                  <a:lnTo>
                    <a:pt x="45" y="42"/>
                  </a:lnTo>
                  <a:lnTo>
                    <a:pt x="43" y="32"/>
                  </a:lnTo>
                  <a:lnTo>
                    <a:pt x="41" y="24"/>
                  </a:lnTo>
                  <a:lnTo>
                    <a:pt x="40" y="15"/>
                  </a:lnTo>
                  <a:lnTo>
                    <a:pt x="33" y="4"/>
                  </a:lnTo>
                  <a:lnTo>
                    <a:pt x="31" y="0"/>
                  </a:lnTo>
                  <a:lnTo>
                    <a:pt x="26" y="4"/>
                  </a:lnTo>
                  <a:lnTo>
                    <a:pt x="16" y="12"/>
                  </a:lnTo>
                  <a:lnTo>
                    <a:pt x="11" y="19"/>
                  </a:lnTo>
                  <a:lnTo>
                    <a:pt x="6" y="26"/>
                  </a:lnTo>
                  <a:lnTo>
                    <a:pt x="3" y="36"/>
                  </a:lnTo>
                  <a:lnTo>
                    <a:pt x="0" y="44"/>
                  </a:lnTo>
                  <a:lnTo>
                    <a:pt x="0" y="54"/>
                  </a:lnTo>
                  <a:lnTo>
                    <a:pt x="0" y="64"/>
                  </a:lnTo>
                  <a:lnTo>
                    <a:pt x="3" y="73"/>
                  </a:lnTo>
                  <a:lnTo>
                    <a:pt x="5" y="81"/>
                  </a:lnTo>
                  <a:lnTo>
                    <a:pt x="11" y="93"/>
                  </a:lnTo>
                  <a:lnTo>
                    <a:pt x="13" y="98"/>
                  </a:lnTo>
                  <a:lnTo>
                    <a:pt x="18" y="95"/>
                  </a:lnTo>
                  <a:lnTo>
                    <a:pt x="26" y="84"/>
                  </a:lnTo>
                  <a:lnTo>
                    <a:pt x="31" y="79"/>
                  </a:lnTo>
                  <a:lnTo>
                    <a:pt x="36" y="71"/>
                  </a:lnTo>
                  <a:lnTo>
                    <a:pt x="41" y="63"/>
                  </a:lnTo>
                  <a:lnTo>
                    <a:pt x="45"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6" name="Freeform 36"/>
            <p:cNvSpPr>
              <a:spLocks/>
            </p:cNvSpPr>
            <p:nvPr/>
          </p:nvSpPr>
          <p:spPr bwMode="auto">
            <a:xfrm>
              <a:off x="7733" y="5409"/>
              <a:ext cx="115" cy="62"/>
            </a:xfrm>
            <a:custGeom>
              <a:avLst/>
              <a:gdLst>
                <a:gd name="T0" fmla="*/ 93 w 229"/>
                <a:gd name="T1" fmla="*/ 115 h 125"/>
                <a:gd name="T2" fmla="*/ 105 w 229"/>
                <a:gd name="T3" fmla="*/ 120 h 125"/>
                <a:gd name="T4" fmla="*/ 117 w 229"/>
                <a:gd name="T5" fmla="*/ 123 h 125"/>
                <a:gd name="T6" fmla="*/ 129 w 229"/>
                <a:gd name="T7" fmla="*/ 125 h 125"/>
                <a:gd name="T8" fmla="*/ 140 w 229"/>
                <a:gd name="T9" fmla="*/ 125 h 125"/>
                <a:gd name="T10" fmla="*/ 164 w 229"/>
                <a:gd name="T11" fmla="*/ 125 h 125"/>
                <a:gd name="T12" fmla="*/ 184 w 229"/>
                <a:gd name="T13" fmla="*/ 123 h 125"/>
                <a:gd name="T14" fmla="*/ 216 w 229"/>
                <a:gd name="T15" fmla="*/ 115 h 125"/>
                <a:gd name="T16" fmla="*/ 229 w 229"/>
                <a:gd name="T17" fmla="*/ 110 h 125"/>
                <a:gd name="T18" fmla="*/ 222 w 229"/>
                <a:gd name="T19" fmla="*/ 98 h 125"/>
                <a:gd name="T20" fmla="*/ 206 w 229"/>
                <a:gd name="T21" fmla="*/ 69 h 125"/>
                <a:gd name="T22" fmla="*/ 192 w 229"/>
                <a:gd name="T23" fmla="*/ 54 h 125"/>
                <a:gd name="T24" fmla="*/ 177 w 229"/>
                <a:gd name="T25" fmla="*/ 37 h 125"/>
                <a:gd name="T26" fmla="*/ 167 w 229"/>
                <a:gd name="T27" fmla="*/ 29 h 125"/>
                <a:gd name="T28" fmla="*/ 157 w 229"/>
                <a:gd name="T29" fmla="*/ 22 h 125"/>
                <a:gd name="T30" fmla="*/ 147 w 229"/>
                <a:gd name="T31" fmla="*/ 15 h 125"/>
                <a:gd name="T32" fmla="*/ 135 w 229"/>
                <a:gd name="T33" fmla="*/ 10 h 125"/>
                <a:gd name="T34" fmla="*/ 124 w 229"/>
                <a:gd name="T35" fmla="*/ 7 h 125"/>
                <a:gd name="T36" fmla="*/ 110 w 229"/>
                <a:gd name="T37" fmla="*/ 4 h 125"/>
                <a:gd name="T38" fmla="*/ 98 w 229"/>
                <a:gd name="T39" fmla="*/ 2 h 125"/>
                <a:gd name="T40" fmla="*/ 87 w 229"/>
                <a:gd name="T41" fmla="*/ 0 h 125"/>
                <a:gd name="T42" fmla="*/ 63 w 229"/>
                <a:gd name="T43" fmla="*/ 0 h 125"/>
                <a:gd name="T44" fmla="*/ 43 w 229"/>
                <a:gd name="T45" fmla="*/ 4 h 125"/>
                <a:gd name="T46" fmla="*/ 11 w 229"/>
                <a:gd name="T47" fmla="*/ 12 h 125"/>
                <a:gd name="T48" fmla="*/ 0 w 229"/>
                <a:gd name="T49" fmla="*/ 15 h 125"/>
                <a:gd name="T50" fmla="*/ 5 w 229"/>
                <a:gd name="T51" fmla="*/ 27 h 125"/>
                <a:gd name="T52" fmla="*/ 21 w 229"/>
                <a:gd name="T53" fmla="*/ 56 h 125"/>
                <a:gd name="T54" fmla="*/ 35 w 229"/>
                <a:gd name="T55" fmla="*/ 73 h 125"/>
                <a:gd name="T56" fmla="*/ 52 w 229"/>
                <a:gd name="T57" fmla="*/ 90 h 125"/>
                <a:gd name="T58" fmla="*/ 60 w 229"/>
                <a:gd name="T59" fmla="*/ 96 h 125"/>
                <a:gd name="T60" fmla="*/ 70 w 229"/>
                <a:gd name="T61" fmla="*/ 103 h 125"/>
                <a:gd name="T62" fmla="*/ 82 w 229"/>
                <a:gd name="T63" fmla="*/ 110 h 125"/>
                <a:gd name="T64" fmla="*/ 93 w 229"/>
                <a:gd name="T65" fmla="*/ 1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125">
                  <a:moveTo>
                    <a:pt x="93" y="115"/>
                  </a:moveTo>
                  <a:lnTo>
                    <a:pt x="105" y="120"/>
                  </a:lnTo>
                  <a:lnTo>
                    <a:pt x="117" y="123"/>
                  </a:lnTo>
                  <a:lnTo>
                    <a:pt x="129" y="125"/>
                  </a:lnTo>
                  <a:lnTo>
                    <a:pt x="140" y="125"/>
                  </a:lnTo>
                  <a:lnTo>
                    <a:pt x="164" y="125"/>
                  </a:lnTo>
                  <a:lnTo>
                    <a:pt x="184" y="123"/>
                  </a:lnTo>
                  <a:lnTo>
                    <a:pt x="216" y="115"/>
                  </a:lnTo>
                  <a:lnTo>
                    <a:pt x="229" y="110"/>
                  </a:lnTo>
                  <a:lnTo>
                    <a:pt x="222" y="98"/>
                  </a:lnTo>
                  <a:lnTo>
                    <a:pt x="206" y="69"/>
                  </a:lnTo>
                  <a:lnTo>
                    <a:pt x="192" y="54"/>
                  </a:lnTo>
                  <a:lnTo>
                    <a:pt x="177" y="37"/>
                  </a:lnTo>
                  <a:lnTo>
                    <a:pt x="167" y="29"/>
                  </a:lnTo>
                  <a:lnTo>
                    <a:pt x="157" y="22"/>
                  </a:lnTo>
                  <a:lnTo>
                    <a:pt x="147" y="15"/>
                  </a:lnTo>
                  <a:lnTo>
                    <a:pt x="135" y="10"/>
                  </a:lnTo>
                  <a:lnTo>
                    <a:pt x="124" y="7"/>
                  </a:lnTo>
                  <a:lnTo>
                    <a:pt x="110" y="4"/>
                  </a:lnTo>
                  <a:lnTo>
                    <a:pt x="98" y="2"/>
                  </a:lnTo>
                  <a:lnTo>
                    <a:pt x="87" y="0"/>
                  </a:lnTo>
                  <a:lnTo>
                    <a:pt x="63" y="0"/>
                  </a:lnTo>
                  <a:lnTo>
                    <a:pt x="43" y="4"/>
                  </a:lnTo>
                  <a:lnTo>
                    <a:pt x="11" y="12"/>
                  </a:lnTo>
                  <a:lnTo>
                    <a:pt x="0" y="15"/>
                  </a:lnTo>
                  <a:lnTo>
                    <a:pt x="5" y="27"/>
                  </a:lnTo>
                  <a:lnTo>
                    <a:pt x="21" y="56"/>
                  </a:lnTo>
                  <a:lnTo>
                    <a:pt x="35" y="73"/>
                  </a:lnTo>
                  <a:lnTo>
                    <a:pt x="52" y="90"/>
                  </a:lnTo>
                  <a:lnTo>
                    <a:pt x="60" y="96"/>
                  </a:lnTo>
                  <a:lnTo>
                    <a:pt x="70" y="103"/>
                  </a:lnTo>
                  <a:lnTo>
                    <a:pt x="82" y="110"/>
                  </a:lnTo>
                  <a:lnTo>
                    <a:pt x="93"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7" name="Freeform 37"/>
            <p:cNvSpPr>
              <a:spLocks/>
            </p:cNvSpPr>
            <p:nvPr/>
          </p:nvSpPr>
          <p:spPr bwMode="auto">
            <a:xfrm>
              <a:off x="7688" y="5415"/>
              <a:ext cx="44" cy="93"/>
            </a:xfrm>
            <a:custGeom>
              <a:avLst/>
              <a:gdLst>
                <a:gd name="T0" fmla="*/ 69 w 89"/>
                <a:gd name="T1" fmla="*/ 185 h 185"/>
                <a:gd name="T2" fmla="*/ 72 w 89"/>
                <a:gd name="T3" fmla="*/ 175 h 185"/>
                <a:gd name="T4" fmla="*/ 82 w 89"/>
                <a:gd name="T5" fmla="*/ 153 h 185"/>
                <a:gd name="T6" fmla="*/ 86 w 89"/>
                <a:gd name="T7" fmla="*/ 136 h 185"/>
                <a:gd name="T8" fmla="*/ 89 w 89"/>
                <a:gd name="T9" fmla="*/ 120 h 185"/>
                <a:gd name="T10" fmla="*/ 89 w 89"/>
                <a:gd name="T11" fmla="*/ 101 h 185"/>
                <a:gd name="T12" fmla="*/ 87 w 89"/>
                <a:gd name="T13" fmla="*/ 83 h 185"/>
                <a:gd name="T14" fmla="*/ 81 w 89"/>
                <a:gd name="T15" fmla="*/ 64 h 185"/>
                <a:gd name="T16" fmla="*/ 71 w 89"/>
                <a:gd name="T17" fmla="*/ 47 h 185"/>
                <a:gd name="T18" fmla="*/ 60 w 89"/>
                <a:gd name="T19" fmla="*/ 34 h 185"/>
                <a:gd name="T20" fmla="*/ 50 w 89"/>
                <a:gd name="T21" fmla="*/ 22 h 185"/>
                <a:gd name="T22" fmla="*/ 30 w 89"/>
                <a:gd name="T23" fmla="*/ 5 h 185"/>
                <a:gd name="T24" fmla="*/ 22 w 89"/>
                <a:gd name="T25" fmla="*/ 0 h 185"/>
                <a:gd name="T26" fmla="*/ 17 w 89"/>
                <a:gd name="T27" fmla="*/ 9 h 185"/>
                <a:gd name="T28" fmla="*/ 9 w 89"/>
                <a:gd name="T29" fmla="*/ 32 h 185"/>
                <a:gd name="T30" fmla="*/ 4 w 89"/>
                <a:gd name="T31" fmla="*/ 47 h 185"/>
                <a:gd name="T32" fmla="*/ 0 w 89"/>
                <a:gd name="T33" fmla="*/ 66 h 185"/>
                <a:gd name="T34" fmla="*/ 0 w 89"/>
                <a:gd name="T35" fmla="*/ 84 h 185"/>
                <a:gd name="T36" fmla="*/ 4 w 89"/>
                <a:gd name="T37" fmla="*/ 103 h 185"/>
                <a:gd name="T38" fmla="*/ 10 w 89"/>
                <a:gd name="T39" fmla="*/ 121 h 185"/>
                <a:gd name="T40" fmla="*/ 19 w 89"/>
                <a:gd name="T41" fmla="*/ 136 h 185"/>
                <a:gd name="T42" fmla="*/ 29 w 89"/>
                <a:gd name="T43" fmla="*/ 152 h 185"/>
                <a:gd name="T44" fmla="*/ 40 w 89"/>
                <a:gd name="T45" fmla="*/ 163 h 185"/>
                <a:gd name="T46" fmla="*/ 60 w 89"/>
                <a:gd name="T47" fmla="*/ 179 h 185"/>
                <a:gd name="T48" fmla="*/ 69 w 89"/>
                <a:gd name="T49"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85">
                  <a:moveTo>
                    <a:pt x="69" y="185"/>
                  </a:moveTo>
                  <a:lnTo>
                    <a:pt x="72" y="175"/>
                  </a:lnTo>
                  <a:lnTo>
                    <a:pt x="82" y="153"/>
                  </a:lnTo>
                  <a:lnTo>
                    <a:pt x="86" y="136"/>
                  </a:lnTo>
                  <a:lnTo>
                    <a:pt x="89" y="120"/>
                  </a:lnTo>
                  <a:lnTo>
                    <a:pt x="89" y="101"/>
                  </a:lnTo>
                  <a:lnTo>
                    <a:pt x="87" y="83"/>
                  </a:lnTo>
                  <a:lnTo>
                    <a:pt x="81" y="64"/>
                  </a:lnTo>
                  <a:lnTo>
                    <a:pt x="71" y="47"/>
                  </a:lnTo>
                  <a:lnTo>
                    <a:pt x="60" y="34"/>
                  </a:lnTo>
                  <a:lnTo>
                    <a:pt x="50" y="22"/>
                  </a:lnTo>
                  <a:lnTo>
                    <a:pt x="30" y="5"/>
                  </a:lnTo>
                  <a:lnTo>
                    <a:pt x="22" y="0"/>
                  </a:lnTo>
                  <a:lnTo>
                    <a:pt x="17" y="9"/>
                  </a:lnTo>
                  <a:lnTo>
                    <a:pt x="9" y="32"/>
                  </a:lnTo>
                  <a:lnTo>
                    <a:pt x="4" y="47"/>
                  </a:lnTo>
                  <a:lnTo>
                    <a:pt x="0" y="66"/>
                  </a:lnTo>
                  <a:lnTo>
                    <a:pt x="0" y="84"/>
                  </a:lnTo>
                  <a:lnTo>
                    <a:pt x="4" y="103"/>
                  </a:lnTo>
                  <a:lnTo>
                    <a:pt x="10" y="121"/>
                  </a:lnTo>
                  <a:lnTo>
                    <a:pt x="19" y="136"/>
                  </a:lnTo>
                  <a:lnTo>
                    <a:pt x="29" y="152"/>
                  </a:lnTo>
                  <a:lnTo>
                    <a:pt x="40" y="163"/>
                  </a:lnTo>
                  <a:lnTo>
                    <a:pt x="60" y="179"/>
                  </a:lnTo>
                  <a:lnTo>
                    <a:pt x="69"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8" name="Freeform 38"/>
            <p:cNvSpPr>
              <a:spLocks/>
            </p:cNvSpPr>
            <p:nvPr/>
          </p:nvSpPr>
          <p:spPr bwMode="auto">
            <a:xfrm>
              <a:off x="7713" y="5316"/>
              <a:ext cx="103" cy="75"/>
            </a:xfrm>
            <a:custGeom>
              <a:avLst/>
              <a:gdLst>
                <a:gd name="T0" fmla="*/ 206 w 206"/>
                <a:gd name="T1" fmla="*/ 1 h 151"/>
                <a:gd name="T2" fmla="*/ 193 w 206"/>
                <a:gd name="T3" fmla="*/ 0 h 151"/>
                <a:gd name="T4" fmla="*/ 160 w 206"/>
                <a:gd name="T5" fmla="*/ 0 h 151"/>
                <a:gd name="T6" fmla="*/ 138 w 206"/>
                <a:gd name="T7" fmla="*/ 1 h 151"/>
                <a:gd name="T8" fmla="*/ 116 w 206"/>
                <a:gd name="T9" fmla="*/ 6 h 151"/>
                <a:gd name="T10" fmla="*/ 104 w 206"/>
                <a:gd name="T11" fmla="*/ 11 h 151"/>
                <a:gd name="T12" fmla="*/ 93 w 206"/>
                <a:gd name="T13" fmla="*/ 15 h 151"/>
                <a:gd name="T14" fmla="*/ 81 w 206"/>
                <a:gd name="T15" fmla="*/ 21 h 151"/>
                <a:gd name="T16" fmla="*/ 71 w 206"/>
                <a:gd name="T17" fmla="*/ 28 h 151"/>
                <a:gd name="T18" fmla="*/ 59 w 206"/>
                <a:gd name="T19" fmla="*/ 37 h 151"/>
                <a:gd name="T20" fmla="*/ 51 w 206"/>
                <a:gd name="T21" fmla="*/ 45 h 151"/>
                <a:gd name="T22" fmla="*/ 42 w 206"/>
                <a:gd name="T23" fmla="*/ 55 h 151"/>
                <a:gd name="T24" fmla="*/ 36 w 206"/>
                <a:gd name="T25" fmla="*/ 65 h 151"/>
                <a:gd name="T26" fmla="*/ 24 w 206"/>
                <a:gd name="T27" fmla="*/ 85 h 151"/>
                <a:gd name="T28" fmla="*/ 14 w 206"/>
                <a:gd name="T29" fmla="*/ 104 h 151"/>
                <a:gd name="T30" fmla="*/ 4 w 206"/>
                <a:gd name="T31" fmla="*/ 136 h 151"/>
                <a:gd name="T32" fmla="*/ 0 w 206"/>
                <a:gd name="T33" fmla="*/ 149 h 151"/>
                <a:gd name="T34" fmla="*/ 14 w 206"/>
                <a:gd name="T35" fmla="*/ 151 h 151"/>
                <a:gd name="T36" fmla="*/ 47 w 206"/>
                <a:gd name="T37" fmla="*/ 151 h 151"/>
                <a:gd name="T38" fmla="*/ 69 w 206"/>
                <a:gd name="T39" fmla="*/ 149 h 151"/>
                <a:gd name="T40" fmla="*/ 93 w 206"/>
                <a:gd name="T41" fmla="*/ 144 h 151"/>
                <a:gd name="T42" fmla="*/ 104 w 206"/>
                <a:gd name="T43" fmla="*/ 141 h 151"/>
                <a:gd name="T44" fmla="*/ 114 w 206"/>
                <a:gd name="T45" fmla="*/ 136 h 151"/>
                <a:gd name="T46" fmla="*/ 126 w 206"/>
                <a:gd name="T47" fmla="*/ 129 h 151"/>
                <a:gd name="T48" fmla="*/ 138 w 206"/>
                <a:gd name="T49" fmla="*/ 122 h 151"/>
                <a:gd name="T50" fmla="*/ 148 w 206"/>
                <a:gd name="T51" fmla="*/ 114 h 151"/>
                <a:gd name="T52" fmla="*/ 156 w 206"/>
                <a:gd name="T53" fmla="*/ 106 h 151"/>
                <a:gd name="T54" fmla="*/ 165 w 206"/>
                <a:gd name="T55" fmla="*/ 95 h 151"/>
                <a:gd name="T56" fmla="*/ 171 w 206"/>
                <a:gd name="T57" fmla="*/ 85 h 151"/>
                <a:gd name="T58" fmla="*/ 185 w 206"/>
                <a:gd name="T59" fmla="*/ 65 h 151"/>
                <a:gd name="T60" fmla="*/ 193 w 206"/>
                <a:gd name="T61" fmla="*/ 47 h 151"/>
                <a:gd name="T62" fmla="*/ 203 w 206"/>
                <a:gd name="T63" fmla="*/ 15 h 151"/>
                <a:gd name="T64" fmla="*/ 206 w 206"/>
                <a:gd name="T65" fmla="*/ 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51">
                  <a:moveTo>
                    <a:pt x="206" y="1"/>
                  </a:moveTo>
                  <a:lnTo>
                    <a:pt x="193" y="0"/>
                  </a:lnTo>
                  <a:lnTo>
                    <a:pt x="160" y="0"/>
                  </a:lnTo>
                  <a:lnTo>
                    <a:pt x="138" y="1"/>
                  </a:lnTo>
                  <a:lnTo>
                    <a:pt x="116" y="6"/>
                  </a:lnTo>
                  <a:lnTo>
                    <a:pt x="104" y="11"/>
                  </a:lnTo>
                  <a:lnTo>
                    <a:pt x="93" y="15"/>
                  </a:lnTo>
                  <a:lnTo>
                    <a:pt x="81" y="21"/>
                  </a:lnTo>
                  <a:lnTo>
                    <a:pt x="71" y="28"/>
                  </a:lnTo>
                  <a:lnTo>
                    <a:pt x="59" y="37"/>
                  </a:lnTo>
                  <a:lnTo>
                    <a:pt x="51" y="45"/>
                  </a:lnTo>
                  <a:lnTo>
                    <a:pt x="42" y="55"/>
                  </a:lnTo>
                  <a:lnTo>
                    <a:pt x="36" y="65"/>
                  </a:lnTo>
                  <a:lnTo>
                    <a:pt x="24" y="85"/>
                  </a:lnTo>
                  <a:lnTo>
                    <a:pt x="14" y="104"/>
                  </a:lnTo>
                  <a:lnTo>
                    <a:pt x="4" y="136"/>
                  </a:lnTo>
                  <a:lnTo>
                    <a:pt x="0" y="149"/>
                  </a:lnTo>
                  <a:lnTo>
                    <a:pt x="14" y="151"/>
                  </a:lnTo>
                  <a:lnTo>
                    <a:pt x="47" y="151"/>
                  </a:lnTo>
                  <a:lnTo>
                    <a:pt x="69" y="149"/>
                  </a:lnTo>
                  <a:lnTo>
                    <a:pt x="93" y="144"/>
                  </a:lnTo>
                  <a:lnTo>
                    <a:pt x="104" y="141"/>
                  </a:lnTo>
                  <a:lnTo>
                    <a:pt x="114" y="136"/>
                  </a:lnTo>
                  <a:lnTo>
                    <a:pt x="126" y="129"/>
                  </a:lnTo>
                  <a:lnTo>
                    <a:pt x="138" y="122"/>
                  </a:lnTo>
                  <a:lnTo>
                    <a:pt x="148" y="114"/>
                  </a:lnTo>
                  <a:lnTo>
                    <a:pt x="156" y="106"/>
                  </a:lnTo>
                  <a:lnTo>
                    <a:pt x="165" y="95"/>
                  </a:lnTo>
                  <a:lnTo>
                    <a:pt x="171" y="85"/>
                  </a:lnTo>
                  <a:lnTo>
                    <a:pt x="185" y="65"/>
                  </a:lnTo>
                  <a:lnTo>
                    <a:pt x="193" y="47"/>
                  </a:lnTo>
                  <a:lnTo>
                    <a:pt x="203" y="15"/>
                  </a:lnTo>
                  <a:lnTo>
                    <a:pt x="20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69" name="Freeform 39"/>
            <p:cNvSpPr>
              <a:spLocks/>
            </p:cNvSpPr>
            <p:nvPr/>
          </p:nvSpPr>
          <p:spPr bwMode="auto">
            <a:xfrm>
              <a:off x="7664" y="5316"/>
              <a:ext cx="37" cy="83"/>
            </a:xfrm>
            <a:custGeom>
              <a:avLst/>
              <a:gdLst>
                <a:gd name="T0" fmla="*/ 33 w 75"/>
                <a:gd name="T1" fmla="*/ 0 h 166"/>
                <a:gd name="T2" fmla="*/ 28 w 75"/>
                <a:gd name="T3" fmla="*/ 6 h 166"/>
                <a:gd name="T4" fmla="*/ 16 w 75"/>
                <a:gd name="T5" fmla="*/ 25 h 166"/>
                <a:gd name="T6" fmla="*/ 10 w 75"/>
                <a:gd name="T7" fmla="*/ 38 h 166"/>
                <a:gd name="T8" fmla="*/ 5 w 75"/>
                <a:gd name="T9" fmla="*/ 53 h 166"/>
                <a:gd name="T10" fmla="*/ 1 w 75"/>
                <a:gd name="T11" fmla="*/ 69 h 166"/>
                <a:gd name="T12" fmla="*/ 0 w 75"/>
                <a:gd name="T13" fmla="*/ 85 h 166"/>
                <a:gd name="T14" fmla="*/ 3 w 75"/>
                <a:gd name="T15" fmla="*/ 102 h 166"/>
                <a:gd name="T16" fmla="*/ 8 w 75"/>
                <a:gd name="T17" fmla="*/ 117 h 166"/>
                <a:gd name="T18" fmla="*/ 15 w 75"/>
                <a:gd name="T19" fmla="*/ 131 h 166"/>
                <a:gd name="T20" fmla="*/ 21 w 75"/>
                <a:gd name="T21" fmla="*/ 143 h 166"/>
                <a:gd name="T22" fmla="*/ 35 w 75"/>
                <a:gd name="T23" fmla="*/ 159 h 166"/>
                <a:gd name="T24" fmla="*/ 41 w 75"/>
                <a:gd name="T25" fmla="*/ 166 h 166"/>
                <a:gd name="T26" fmla="*/ 47 w 75"/>
                <a:gd name="T27" fmla="*/ 159 h 166"/>
                <a:gd name="T28" fmla="*/ 60 w 75"/>
                <a:gd name="T29" fmla="*/ 141 h 166"/>
                <a:gd name="T30" fmla="*/ 65 w 75"/>
                <a:gd name="T31" fmla="*/ 129 h 166"/>
                <a:gd name="T32" fmla="*/ 70 w 75"/>
                <a:gd name="T33" fmla="*/ 114 h 166"/>
                <a:gd name="T34" fmla="*/ 75 w 75"/>
                <a:gd name="T35" fmla="*/ 99 h 166"/>
                <a:gd name="T36" fmla="*/ 75 w 75"/>
                <a:gd name="T37" fmla="*/ 82 h 166"/>
                <a:gd name="T38" fmla="*/ 72 w 75"/>
                <a:gd name="T39" fmla="*/ 65 h 166"/>
                <a:gd name="T40" fmla="*/ 67 w 75"/>
                <a:gd name="T41" fmla="*/ 48 h 166"/>
                <a:gd name="T42" fmla="*/ 60 w 75"/>
                <a:gd name="T43" fmla="*/ 35 h 166"/>
                <a:gd name="T44" fmla="*/ 53 w 75"/>
                <a:gd name="T45" fmla="*/ 23 h 166"/>
                <a:gd name="T46" fmla="*/ 40 w 75"/>
                <a:gd name="T47" fmla="*/ 6 h 166"/>
                <a:gd name="T48" fmla="*/ 33 w 75"/>
                <a:gd name="T4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66">
                  <a:moveTo>
                    <a:pt x="33" y="0"/>
                  </a:moveTo>
                  <a:lnTo>
                    <a:pt x="28" y="6"/>
                  </a:lnTo>
                  <a:lnTo>
                    <a:pt x="16" y="25"/>
                  </a:lnTo>
                  <a:lnTo>
                    <a:pt x="10" y="38"/>
                  </a:lnTo>
                  <a:lnTo>
                    <a:pt x="5" y="53"/>
                  </a:lnTo>
                  <a:lnTo>
                    <a:pt x="1" y="69"/>
                  </a:lnTo>
                  <a:lnTo>
                    <a:pt x="0" y="85"/>
                  </a:lnTo>
                  <a:lnTo>
                    <a:pt x="3" y="102"/>
                  </a:lnTo>
                  <a:lnTo>
                    <a:pt x="8" y="117"/>
                  </a:lnTo>
                  <a:lnTo>
                    <a:pt x="15" y="131"/>
                  </a:lnTo>
                  <a:lnTo>
                    <a:pt x="21" y="143"/>
                  </a:lnTo>
                  <a:lnTo>
                    <a:pt x="35" y="159"/>
                  </a:lnTo>
                  <a:lnTo>
                    <a:pt x="41" y="166"/>
                  </a:lnTo>
                  <a:lnTo>
                    <a:pt x="47" y="159"/>
                  </a:lnTo>
                  <a:lnTo>
                    <a:pt x="60" y="141"/>
                  </a:lnTo>
                  <a:lnTo>
                    <a:pt x="65" y="129"/>
                  </a:lnTo>
                  <a:lnTo>
                    <a:pt x="70" y="114"/>
                  </a:lnTo>
                  <a:lnTo>
                    <a:pt x="75" y="99"/>
                  </a:lnTo>
                  <a:lnTo>
                    <a:pt x="75" y="82"/>
                  </a:lnTo>
                  <a:lnTo>
                    <a:pt x="72" y="65"/>
                  </a:lnTo>
                  <a:lnTo>
                    <a:pt x="67" y="48"/>
                  </a:lnTo>
                  <a:lnTo>
                    <a:pt x="60" y="35"/>
                  </a:lnTo>
                  <a:lnTo>
                    <a:pt x="53" y="23"/>
                  </a:lnTo>
                  <a:lnTo>
                    <a:pt x="40" y="6"/>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0" name="Freeform 40"/>
            <p:cNvSpPr>
              <a:spLocks/>
            </p:cNvSpPr>
            <p:nvPr/>
          </p:nvSpPr>
          <p:spPr bwMode="auto">
            <a:xfrm>
              <a:off x="4695" y="2631"/>
              <a:ext cx="61" cy="117"/>
            </a:xfrm>
            <a:custGeom>
              <a:avLst/>
              <a:gdLst>
                <a:gd name="T0" fmla="*/ 100 w 120"/>
                <a:gd name="T1" fmla="*/ 236 h 236"/>
                <a:gd name="T2" fmla="*/ 105 w 120"/>
                <a:gd name="T3" fmla="*/ 224 h 236"/>
                <a:gd name="T4" fmla="*/ 115 w 120"/>
                <a:gd name="T5" fmla="*/ 192 h 236"/>
                <a:gd name="T6" fmla="*/ 119 w 120"/>
                <a:gd name="T7" fmla="*/ 172 h 236"/>
                <a:gd name="T8" fmla="*/ 120 w 120"/>
                <a:gd name="T9" fmla="*/ 148 h 236"/>
                <a:gd name="T10" fmla="*/ 120 w 120"/>
                <a:gd name="T11" fmla="*/ 136 h 236"/>
                <a:gd name="T12" fmla="*/ 119 w 120"/>
                <a:gd name="T13" fmla="*/ 125 h 236"/>
                <a:gd name="T14" fmla="*/ 117 w 120"/>
                <a:gd name="T15" fmla="*/ 111 h 236"/>
                <a:gd name="T16" fmla="*/ 114 w 120"/>
                <a:gd name="T17" fmla="*/ 99 h 236"/>
                <a:gd name="T18" fmla="*/ 109 w 120"/>
                <a:gd name="T19" fmla="*/ 88 h 236"/>
                <a:gd name="T20" fmla="*/ 102 w 120"/>
                <a:gd name="T21" fmla="*/ 77 h 236"/>
                <a:gd name="T22" fmla="*/ 97 w 120"/>
                <a:gd name="T23" fmla="*/ 66 h 236"/>
                <a:gd name="T24" fmla="*/ 89 w 120"/>
                <a:gd name="T25" fmla="*/ 57 h 236"/>
                <a:gd name="T26" fmla="*/ 74 w 120"/>
                <a:gd name="T27" fmla="*/ 40 h 236"/>
                <a:gd name="T28" fmla="*/ 59 w 120"/>
                <a:gd name="T29" fmla="*/ 25 h 236"/>
                <a:gd name="T30" fmla="*/ 30 w 120"/>
                <a:gd name="T31" fmla="*/ 7 h 236"/>
                <a:gd name="T32" fmla="*/ 20 w 120"/>
                <a:gd name="T33" fmla="*/ 0 h 236"/>
                <a:gd name="T34" fmla="*/ 15 w 120"/>
                <a:gd name="T35" fmla="*/ 14 h 236"/>
                <a:gd name="T36" fmla="*/ 5 w 120"/>
                <a:gd name="T37" fmla="*/ 44 h 236"/>
                <a:gd name="T38" fmla="*/ 2 w 120"/>
                <a:gd name="T39" fmla="*/ 66 h 236"/>
                <a:gd name="T40" fmla="*/ 0 w 120"/>
                <a:gd name="T41" fmla="*/ 88 h 236"/>
                <a:gd name="T42" fmla="*/ 0 w 120"/>
                <a:gd name="T43" fmla="*/ 101 h 236"/>
                <a:gd name="T44" fmla="*/ 2 w 120"/>
                <a:gd name="T45" fmla="*/ 113 h 236"/>
                <a:gd name="T46" fmla="*/ 3 w 120"/>
                <a:gd name="T47" fmla="*/ 125 h 236"/>
                <a:gd name="T48" fmla="*/ 7 w 120"/>
                <a:gd name="T49" fmla="*/ 136 h 236"/>
                <a:gd name="T50" fmla="*/ 12 w 120"/>
                <a:gd name="T51" fmla="*/ 148 h 236"/>
                <a:gd name="T52" fmla="*/ 17 w 120"/>
                <a:gd name="T53" fmla="*/ 160 h 236"/>
                <a:gd name="T54" fmla="*/ 23 w 120"/>
                <a:gd name="T55" fmla="*/ 170 h 236"/>
                <a:gd name="T56" fmla="*/ 32 w 120"/>
                <a:gd name="T57" fmla="*/ 180 h 236"/>
                <a:gd name="T58" fmla="*/ 47 w 120"/>
                <a:gd name="T59" fmla="*/ 197 h 236"/>
                <a:gd name="T60" fmla="*/ 62 w 120"/>
                <a:gd name="T61" fmla="*/ 210 h 236"/>
                <a:gd name="T62" fmla="*/ 89 w 120"/>
                <a:gd name="T63" fmla="*/ 229 h 236"/>
                <a:gd name="T64" fmla="*/ 100 w 120"/>
                <a:gd name="T65"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236">
                  <a:moveTo>
                    <a:pt x="100" y="236"/>
                  </a:moveTo>
                  <a:lnTo>
                    <a:pt x="105" y="224"/>
                  </a:lnTo>
                  <a:lnTo>
                    <a:pt x="115" y="192"/>
                  </a:lnTo>
                  <a:lnTo>
                    <a:pt x="119" y="172"/>
                  </a:lnTo>
                  <a:lnTo>
                    <a:pt x="120" y="148"/>
                  </a:lnTo>
                  <a:lnTo>
                    <a:pt x="120" y="136"/>
                  </a:lnTo>
                  <a:lnTo>
                    <a:pt x="119" y="125"/>
                  </a:lnTo>
                  <a:lnTo>
                    <a:pt x="117" y="111"/>
                  </a:lnTo>
                  <a:lnTo>
                    <a:pt x="114" y="99"/>
                  </a:lnTo>
                  <a:lnTo>
                    <a:pt x="109" y="88"/>
                  </a:lnTo>
                  <a:lnTo>
                    <a:pt x="102" y="77"/>
                  </a:lnTo>
                  <a:lnTo>
                    <a:pt x="97" y="66"/>
                  </a:lnTo>
                  <a:lnTo>
                    <a:pt x="89" y="57"/>
                  </a:lnTo>
                  <a:lnTo>
                    <a:pt x="74" y="40"/>
                  </a:lnTo>
                  <a:lnTo>
                    <a:pt x="59" y="25"/>
                  </a:lnTo>
                  <a:lnTo>
                    <a:pt x="30" y="7"/>
                  </a:lnTo>
                  <a:lnTo>
                    <a:pt x="20" y="0"/>
                  </a:lnTo>
                  <a:lnTo>
                    <a:pt x="15" y="14"/>
                  </a:lnTo>
                  <a:lnTo>
                    <a:pt x="5" y="44"/>
                  </a:lnTo>
                  <a:lnTo>
                    <a:pt x="2" y="66"/>
                  </a:lnTo>
                  <a:lnTo>
                    <a:pt x="0" y="88"/>
                  </a:lnTo>
                  <a:lnTo>
                    <a:pt x="0" y="101"/>
                  </a:lnTo>
                  <a:lnTo>
                    <a:pt x="2" y="113"/>
                  </a:lnTo>
                  <a:lnTo>
                    <a:pt x="3" y="125"/>
                  </a:lnTo>
                  <a:lnTo>
                    <a:pt x="7" y="136"/>
                  </a:lnTo>
                  <a:lnTo>
                    <a:pt x="12" y="148"/>
                  </a:lnTo>
                  <a:lnTo>
                    <a:pt x="17" y="160"/>
                  </a:lnTo>
                  <a:lnTo>
                    <a:pt x="23" y="170"/>
                  </a:lnTo>
                  <a:lnTo>
                    <a:pt x="32" y="180"/>
                  </a:lnTo>
                  <a:lnTo>
                    <a:pt x="47" y="197"/>
                  </a:lnTo>
                  <a:lnTo>
                    <a:pt x="62" y="210"/>
                  </a:lnTo>
                  <a:lnTo>
                    <a:pt x="89" y="229"/>
                  </a:lnTo>
                  <a:lnTo>
                    <a:pt x="100"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1" name="Freeform 41"/>
            <p:cNvSpPr>
              <a:spLocks/>
            </p:cNvSpPr>
            <p:nvPr/>
          </p:nvSpPr>
          <p:spPr bwMode="auto">
            <a:xfrm>
              <a:off x="4766" y="2697"/>
              <a:ext cx="56" cy="78"/>
            </a:xfrm>
            <a:custGeom>
              <a:avLst/>
              <a:gdLst>
                <a:gd name="T0" fmla="*/ 92 w 112"/>
                <a:gd name="T1" fmla="*/ 103 h 157"/>
                <a:gd name="T2" fmla="*/ 100 w 112"/>
                <a:gd name="T3" fmla="*/ 86 h 157"/>
                <a:gd name="T4" fmla="*/ 107 w 112"/>
                <a:gd name="T5" fmla="*/ 69 h 157"/>
                <a:gd name="T6" fmla="*/ 110 w 112"/>
                <a:gd name="T7" fmla="*/ 52 h 157"/>
                <a:gd name="T8" fmla="*/ 112 w 112"/>
                <a:gd name="T9" fmla="*/ 35 h 157"/>
                <a:gd name="T10" fmla="*/ 110 w 112"/>
                <a:gd name="T11" fmla="*/ 10 h 157"/>
                <a:gd name="T12" fmla="*/ 110 w 112"/>
                <a:gd name="T13" fmla="*/ 0 h 157"/>
                <a:gd name="T14" fmla="*/ 100 w 112"/>
                <a:gd name="T15" fmla="*/ 3 h 157"/>
                <a:gd name="T16" fmla="*/ 77 w 112"/>
                <a:gd name="T17" fmla="*/ 10 h 157"/>
                <a:gd name="T18" fmla="*/ 62 w 112"/>
                <a:gd name="T19" fmla="*/ 19 h 157"/>
                <a:gd name="T20" fmla="*/ 47 w 112"/>
                <a:gd name="T21" fmla="*/ 27 h 157"/>
                <a:gd name="T22" fmla="*/ 33 w 112"/>
                <a:gd name="T23" fmla="*/ 39 h 157"/>
                <a:gd name="T24" fmla="*/ 20 w 112"/>
                <a:gd name="T25" fmla="*/ 54 h 157"/>
                <a:gd name="T26" fmla="*/ 11 w 112"/>
                <a:gd name="T27" fmla="*/ 71 h 157"/>
                <a:gd name="T28" fmla="*/ 5 w 112"/>
                <a:gd name="T29" fmla="*/ 89 h 157"/>
                <a:gd name="T30" fmla="*/ 1 w 112"/>
                <a:gd name="T31" fmla="*/ 106 h 157"/>
                <a:gd name="T32" fmla="*/ 0 w 112"/>
                <a:gd name="T33" fmla="*/ 121 h 157"/>
                <a:gd name="T34" fmla="*/ 1 w 112"/>
                <a:gd name="T35" fmla="*/ 146 h 157"/>
                <a:gd name="T36" fmla="*/ 1 w 112"/>
                <a:gd name="T37" fmla="*/ 157 h 157"/>
                <a:gd name="T38" fmla="*/ 11 w 112"/>
                <a:gd name="T39" fmla="*/ 155 h 157"/>
                <a:gd name="T40" fmla="*/ 35 w 112"/>
                <a:gd name="T41" fmla="*/ 146 h 157"/>
                <a:gd name="T42" fmla="*/ 50 w 112"/>
                <a:gd name="T43" fmla="*/ 140 h 157"/>
                <a:gd name="T44" fmla="*/ 65 w 112"/>
                <a:gd name="T45" fmla="*/ 130 h 157"/>
                <a:gd name="T46" fmla="*/ 78 w 112"/>
                <a:gd name="T47" fmla="*/ 118 h 157"/>
                <a:gd name="T48" fmla="*/ 92 w 112"/>
                <a:gd name="T49" fmla="*/ 10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57">
                  <a:moveTo>
                    <a:pt x="92" y="103"/>
                  </a:moveTo>
                  <a:lnTo>
                    <a:pt x="100" y="86"/>
                  </a:lnTo>
                  <a:lnTo>
                    <a:pt x="107" y="69"/>
                  </a:lnTo>
                  <a:lnTo>
                    <a:pt x="110" y="52"/>
                  </a:lnTo>
                  <a:lnTo>
                    <a:pt x="112" y="35"/>
                  </a:lnTo>
                  <a:lnTo>
                    <a:pt x="110" y="10"/>
                  </a:lnTo>
                  <a:lnTo>
                    <a:pt x="110" y="0"/>
                  </a:lnTo>
                  <a:lnTo>
                    <a:pt x="100" y="3"/>
                  </a:lnTo>
                  <a:lnTo>
                    <a:pt x="77" y="10"/>
                  </a:lnTo>
                  <a:lnTo>
                    <a:pt x="62" y="19"/>
                  </a:lnTo>
                  <a:lnTo>
                    <a:pt x="47" y="27"/>
                  </a:lnTo>
                  <a:lnTo>
                    <a:pt x="33" y="39"/>
                  </a:lnTo>
                  <a:lnTo>
                    <a:pt x="20" y="54"/>
                  </a:lnTo>
                  <a:lnTo>
                    <a:pt x="11" y="71"/>
                  </a:lnTo>
                  <a:lnTo>
                    <a:pt x="5" y="89"/>
                  </a:lnTo>
                  <a:lnTo>
                    <a:pt x="1" y="106"/>
                  </a:lnTo>
                  <a:lnTo>
                    <a:pt x="0" y="121"/>
                  </a:lnTo>
                  <a:lnTo>
                    <a:pt x="1" y="146"/>
                  </a:lnTo>
                  <a:lnTo>
                    <a:pt x="1" y="157"/>
                  </a:lnTo>
                  <a:lnTo>
                    <a:pt x="11" y="155"/>
                  </a:lnTo>
                  <a:lnTo>
                    <a:pt x="35" y="146"/>
                  </a:lnTo>
                  <a:lnTo>
                    <a:pt x="50" y="140"/>
                  </a:lnTo>
                  <a:lnTo>
                    <a:pt x="65" y="130"/>
                  </a:lnTo>
                  <a:lnTo>
                    <a:pt x="78" y="118"/>
                  </a:lnTo>
                  <a:lnTo>
                    <a:pt x="9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2" name="Freeform 42"/>
            <p:cNvSpPr>
              <a:spLocks/>
            </p:cNvSpPr>
            <p:nvPr/>
          </p:nvSpPr>
          <p:spPr bwMode="auto">
            <a:xfrm>
              <a:off x="4616" y="2737"/>
              <a:ext cx="123" cy="59"/>
            </a:xfrm>
            <a:custGeom>
              <a:avLst/>
              <a:gdLst>
                <a:gd name="T0" fmla="*/ 110 w 246"/>
                <a:gd name="T1" fmla="*/ 116 h 120"/>
                <a:gd name="T2" fmla="*/ 124 w 246"/>
                <a:gd name="T3" fmla="*/ 118 h 120"/>
                <a:gd name="T4" fmla="*/ 135 w 246"/>
                <a:gd name="T5" fmla="*/ 120 h 120"/>
                <a:gd name="T6" fmla="*/ 149 w 246"/>
                <a:gd name="T7" fmla="*/ 120 h 120"/>
                <a:gd name="T8" fmla="*/ 161 w 246"/>
                <a:gd name="T9" fmla="*/ 118 h 120"/>
                <a:gd name="T10" fmla="*/ 184 w 246"/>
                <a:gd name="T11" fmla="*/ 115 h 120"/>
                <a:gd name="T12" fmla="*/ 204 w 246"/>
                <a:gd name="T13" fmla="*/ 108 h 120"/>
                <a:gd name="T14" fmla="*/ 234 w 246"/>
                <a:gd name="T15" fmla="*/ 94 h 120"/>
                <a:gd name="T16" fmla="*/ 246 w 246"/>
                <a:gd name="T17" fmla="*/ 88 h 120"/>
                <a:gd name="T18" fmla="*/ 239 w 246"/>
                <a:gd name="T19" fmla="*/ 78 h 120"/>
                <a:gd name="T20" fmla="*/ 218 w 246"/>
                <a:gd name="T21" fmla="*/ 52 h 120"/>
                <a:gd name="T22" fmla="*/ 201 w 246"/>
                <a:gd name="T23" fmla="*/ 37 h 120"/>
                <a:gd name="T24" fmla="*/ 182 w 246"/>
                <a:gd name="T25" fmla="*/ 24 h 120"/>
                <a:gd name="T26" fmla="*/ 172 w 246"/>
                <a:gd name="T27" fmla="*/ 17 h 120"/>
                <a:gd name="T28" fmla="*/ 161 w 246"/>
                <a:gd name="T29" fmla="*/ 12 h 120"/>
                <a:gd name="T30" fmla="*/ 149 w 246"/>
                <a:gd name="T31" fmla="*/ 7 h 120"/>
                <a:gd name="T32" fmla="*/ 135 w 246"/>
                <a:gd name="T33" fmla="*/ 3 h 120"/>
                <a:gd name="T34" fmla="*/ 124 w 246"/>
                <a:gd name="T35" fmla="*/ 2 h 120"/>
                <a:gd name="T36" fmla="*/ 110 w 246"/>
                <a:gd name="T37" fmla="*/ 0 h 120"/>
                <a:gd name="T38" fmla="*/ 99 w 246"/>
                <a:gd name="T39" fmla="*/ 0 h 120"/>
                <a:gd name="T40" fmla="*/ 85 w 246"/>
                <a:gd name="T41" fmla="*/ 2 h 120"/>
                <a:gd name="T42" fmla="*/ 63 w 246"/>
                <a:gd name="T43" fmla="*/ 5 h 120"/>
                <a:gd name="T44" fmla="*/ 42 w 246"/>
                <a:gd name="T45" fmla="*/ 12 h 120"/>
                <a:gd name="T46" fmla="*/ 11 w 246"/>
                <a:gd name="T47" fmla="*/ 25 h 120"/>
                <a:gd name="T48" fmla="*/ 0 w 246"/>
                <a:gd name="T49" fmla="*/ 30 h 120"/>
                <a:gd name="T50" fmla="*/ 6 w 246"/>
                <a:gd name="T51" fmla="*/ 42 h 120"/>
                <a:gd name="T52" fmla="*/ 30 w 246"/>
                <a:gd name="T53" fmla="*/ 67 h 120"/>
                <a:gd name="T54" fmla="*/ 45 w 246"/>
                <a:gd name="T55" fmla="*/ 83 h 120"/>
                <a:gd name="T56" fmla="*/ 63 w 246"/>
                <a:gd name="T57" fmla="*/ 96 h 120"/>
                <a:gd name="T58" fmla="*/ 75 w 246"/>
                <a:gd name="T59" fmla="*/ 103 h 120"/>
                <a:gd name="T60" fmla="*/ 85 w 246"/>
                <a:gd name="T61" fmla="*/ 108 h 120"/>
                <a:gd name="T62" fmla="*/ 99 w 246"/>
                <a:gd name="T63" fmla="*/ 113 h 120"/>
                <a:gd name="T64" fmla="*/ 110 w 246"/>
                <a:gd name="T65"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120">
                  <a:moveTo>
                    <a:pt x="110" y="116"/>
                  </a:moveTo>
                  <a:lnTo>
                    <a:pt x="124" y="118"/>
                  </a:lnTo>
                  <a:lnTo>
                    <a:pt x="135" y="120"/>
                  </a:lnTo>
                  <a:lnTo>
                    <a:pt x="149" y="120"/>
                  </a:lnTo>
                  <a:lnTo>
                    <a:pt x="161" y="118"/>
                  </a:lnTo>
                  <a:lnTo>
                    <a:pt x="184" y="115"/>
                  </a:lnTo>
                  <a:lnTo>
                    <a:pt x="204" y="108"/>
                  </a:lnTo>
                  <a:lnTo>
                    <a:pt x="234" y="94"/>
                  </a:lnTo>
                  <a:lnTo>
                    <a:pt x="246" y="88"/>
                  </a:lnTo>
                  <a:lnTo>
                    <a:pt x="239" y="78"/>
                  </a:lnTo>
                  <a:lnTo>
                    <a:pt x="218" y="52"/>
                  </a:lnTo>
                  <a:lnTo>
                    <a:pt x="201" y="37"/>
                  </a:lnTo>
                  <a:lnTo>
                    <a:pt x="182" y="24"/>
                  </a:lnTo>
                  <a:lnTo>
                    <a:pt x="172" y="17"/>
                  </a:lnTo>
                  <a:lnTo>
                    <a:pt x="161" y="12"/>
                  </a:lnTo>
                  <a:lnTo>
                    <a:pt x="149" y="7"/>
                  </a:lnTo>
                  <a:lnTo>
                    <a:pt x="135" y="3"/>
                  </a:lnTo>
                  <a:lnTo>
                    <a:pt x="124" y="2"/>
                  </a:lnTo>
                  <a:lnTo>
                    <a:pt x="110" y="0"/>
                  </a:lnTo>
                  <a:lnTo>
                    <a:pt x="99" y="0"/>
                  </a:lnTo>
                  <a:lnTo>
                    <a:pt x="85" y="2"/>
                  </a:lnTo>
                  <a:lnTo>
                    <a:pt x="63" y="5"/>
                  </a:lnTo>
                  <a:lnTo>
                    <a:pt x="42" y="12"/>
                  </a:lnTo>
                  <a:lnTo>
                    <a:pt x="11" y="25"/>
                  </a:lnTo>
                  <a:lnTo>
                    <a:pt x="0" y="30"/>
                  </a:lnTo>
                  <a:lnTo>
                    <a:pt x="6" y="42"/>
                  </a:lnTo>
                  <a:lnTo>
                    <a:pt x="30" y="67"/>
                  </a:lnTo>
                  <a:lnTo>
                    <a:pt x="45" y="83"/>
                  </a:lnTo>
                  <a:lnTo>
                    <a:pt x="63" y="96"/>
                  </a:lnTo>
                  <a:lnTo>
                    <a:pt x="75" y="103"/>
                  </a:lnTo>
                  <a:lnTo>
                    <a:pt x="85" y="108"/>
                  </a:lnTo>
                  <a:lnTo>
                    <a:pt x="99" y="113"/>
                  </a:lnTo>
                  <a:lnTo>
                    <a:pt x="11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3" name="Freeform 43"/>
            <p:cNvSpPr>
              <a:spLocks/>
            </p:cNvSpPr>
            <p:nvPr/>
          </p:nvSpPr>
          <p:spPr bwMode="auto">
            <a:xfrm>
              <a:off x="4705" y="2796"/>
              <a:ext cx="59" cy="59"/>
            </a:xfrm>
            <a:custGeom>
              <a:avLst/>
              <a:gdLst>
                <a:gd name="T0" fmla="*/ 0 w 117"/>
                <a:gd name="T1" fmla="*/ 117 h 117"/>
                <a:gd name="T2" fmla="*/ 8 w 117"/>
                <a:gd name="T3" fmla="*/ 116 h 117"/>
                <a:gd name="T4" fmla="*/ 30 w 117"/>
                <a:gd name="T5" fmla="*/ 112 h 117"/>
                <a:gd name="T6" fmla="*/ 44 w 117"/>
                <a:gd name="T7" fmla="*/ 109 h 117"/>
                <a:gd name="T8" fmla="*/ 57 w 117"/>
                <a:gd name="T9" fmla="*/ 104 h 117"/>
                <a:gd name="T10" fmla="*/ 72 w 117"/>
                <a:gd name="T11" fmla="*/ 96 h 117"/>
                <a:gd name="T12" fmla="*/ 85 w 117"/>
                <a:gd name="T13" fmla="*/ 85 h 117"/>
                <a:gd name="T14" fmla="*/ 95 w 117"/>
                <a:gd name="T15" fmla="*/ 72 h 117"/>
                <a:gd name="T16" fmla="*/ 104 w 117"/>
                <a:gd name="T17" fmla="*/ 59 h 117"/>
                <a:gd name="T18" fmla="*/ 109 w 117"/>
                <a:gd name="T19" fmla="*/ 45 h 117"/>
                <a:gd name="T20" fmla="*/ 114 w 117"/>
                <a:gd name="T21" fmla="*/ 32 h 117"/>
                <a:gd name="T22" fmla="*/ 117 w 117"/>
                <a:gd name="T23" fmla="*/ 10 h 117"/>
                <a:gd name="T24" fmla="*/ 117 w 117"/>
                <a:gd name="T25" fmla="*/ 0 h 117"/>
                <a:gd name="T26" fmla="*/ 109 w 117"/>
                <a:gd name="T27" fmla="*/ 1 h 117"/>
                <a:gd name="T28" fmla="*/ 87 w 117"/>
                <a:gd name="T29" fmla="*/ 3 h 117"/>
                <a:gd name="T30" fmla="*/ 74 w 117"/>
                <a:gd name="T31" fmla="*/ 8 h 117"/>
                <a:gd name="T32" fmla="*/ 59 w 117"/>
                <a:gd name="T33" fmla="*/ 13 h 117"/>
                <a:gd name="T34" fmla="*/ 45 w 117"/>
                <a:gd name="T35" fmla="*/ 21 h 117"/>
                <a:gd name="T36" fmla="*/ 32 w 117"/>
                <a:gd name="T37" fmla="*/ 32 h 117"/>
                <a:gd name="T38" fmla="*/ 22 w 117"/>
                <a:gd name="T39" fmla="*/ 45 h 117"/>
                <a:gd name="T40" fmla="*/ 13 w 117"/>
                <a:gd name="T41" fmla="*/ 59 h 117"/>
                <a:gd name="T42" fmla="*/ 7 w 117"/>
                <a:gd name="T43" fmla="*/ 72 h 117"/>
                <a:gd name="T44" fmla="*/ 3 w 117"/>
                <a:gd name="T45" fmla="*/ 85 h 117"/>
                <a:gd name="T46" fmla="*/ 0 w 117"/>
                <a:gd name="T47" fmla="*/ 107 h 117"/>
                <a:gd name="T48" fmla="*/ 0 w 117"/>
                <a:gd name="T4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17">
                  <a:moveTo>
                    <a:pt x="0" y="117"/>
                  </a:moveTo>
                  <a:lnTo>
                    <a:pt x="8" y="116"/>
                  </a:lnTo>
                  <a:lnTo>
                    <a:pt x="30" y="112"/>
                  </a:lnTo>
                  <a:lnTo>
                    <a:pt x="44" y="109"/>
                  </a:lnTo>
                  <a:lnTo>
                    <a:pt x="57" y="104"/>
                  </a:lnTo>
                  <a:lnTo>
                    <a:pt x="72" y="96"/>
                  </a:lnTo>
                  <a:lnTo>
                    <a:pt x="85" y="85"/>
                  </a:lnTo>
                  <a:lnTo>
                    <a:pt x="95" y="72"/>
                  </a:lnTo>
                  <a:lnTo>
                    <a:pt x="104" y="59"/>
                  </a:lnTo>
                  <a:lnTo>
                    <a:pt x="109" y="45"/>
                  </a:lnTo>
                  <a:lnTo>
                    <a:pt x="114" y="32"/>
                  </a:lnTo>
                  <a:lnTo>
                    <a:pt x="117" y="10"/>
                  </a:lnTo>
                  <a:lnTo>
                    <a:pt x="117" y="0"/>
                  </a:lnTo>
                  <a:lnTo>
                    <a:pt x="109" y="1"/>
                  </a:lnTo>
                  <a:lnTo>
                    <a:pt x="87" y="3"/>
                  </a:lnTo>
                  <a:lnTo>
                    <a:pt x="74" y="8"/>
                  </a:lnTo>
                  <a:lnTo>
                    <a:pt x="59" y="13"/>
                  </a:lnTo>
                  <a:lnTo>
                    <a:pt x="45" y="21"/>
                  </a:lnTo>
                  <a:lnTo>
                    <a:pt x="32" y="32"/>
                  </a:lnTo>
                  <a:lnTo>
                    <a:pt x="22" y="45"/>
                  </a:lnTo>
                  <a:lnTo>
                    <a:pt x="13" y="59"/>
                  </a:lnTo>
                  <a:lnTo>
                    <a:pt x="7" y="72"/>
                  </a:lnTo>
                  <a:lnTo>
                    <a:pt x="3" y="85"/>
                  </a:lnTo>
                  <a:lnTo>
                    <a:pt x="0" y="107"/>
                  </a:lnTo>
                  <a:lnTo>
                    <a:pt x="0"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4" name="Freeform 44"/>
            <p:cNvSpPr>
              <a:spLocks/>
            </p:cNvSpPr>
            <p:nvPr/>
          </p:nvSpPr>
          <p:spPr bwMode="auto">
            <a:xfrm>
              <a:off x="2564" y="5846"/>
              <a:ext cx="109" cy="67"/>
            </a:xfrm>
            <a:custGeom>
              <a:avLst/>
              <a:gdLst>
                <a:gd name="T0" fmla="*/ 217 w 217"/>
                <a:gd name="T1" fmla="*/ 128 h 134"/>
                <a:gd name="T2" fmla="*/ 212 w 217"/>
                <a:gd name="T3" fmla="*/ 116 h 134"/>
                <a:gd name="T4" fmla="*/ 199 w 217"/>
                <a:gd name="T5" fmla="*/ 86 h 134"/>
                <a:gd name="T6" fmla="*/ 187 w 217"/>
                <a:gd name="T7" fmla="*/ 67 h 134"/>
                <a:gd name="T8" fmla="*/ 174 w 217"/>
                <a:gd name="T9" fmla="*/ 49 h 134"/>
                <a:gd name="T10" fmla="*/ 165 w 217"/>
                <a:gd name="T11" fmla="*/ 40 h 134"/>
                <a:gd name="T12" fmla="*/ 157 w 217"/>
                <a:gd name="T13" fmla="*/ 32 h 134"/>
                <a:gd name="T14" fmla="*/ 147 w 217"/>
                <a:gd name="T15" fmla="*/ 25 h 134"/>
                <a:gd name="T16" fmla="*/ 135 w 217"/>
                <a:gd name="T17" fmla="*/ 18 h 134"/>
                <a:gd name="T18" fmla="*/ 124 w 217"/>
                <a:gd name="T19" fmla="*/ 13 h 134"/>
                <a:gd name="T20" fmla="*/ 112 w 217"/>
                <a:gd name="T21" fmla="*/ 8 h 134"/>
                <a:gd name="T22" fmla="*/ 100 w 217"/>
                <a:gd name="T23" fmla="*/ 5 h 134"/>
                <a:gd name="T24" fmla="*/ 88 w 217"/>
                <a:gd name="T25" fmla="*/ 3 h 134"/>
                <a:gd name="T26" fmla="*/ 67 w 217"/>
                <a:gd name="T27" fmla="*/ 0 h 134"/>
                <a:gd name="T28" fmla="*/ 45 w 217"/>
                <a:gd name="T29" fmla="*/ 0 h 134"/>
                <a:gd name="T30" fmla="*/ 13 w 217"/>
                <a:gd name="T31" fmla="*/ 5 h 134"/>
                <a:gd name="T32" fmla="*/ 0 w 217"/>
                <a:gd name="T33" fmla="*/ 8 h 134"/>
                <a:gd name="T34" fmla="*/ 5 w 217"/>
                <a:gd name="T35" fmla="*/ 20 h 134"/>
                <a:gd name="T36" fmla="*/ 18 w 217"/>
                <a:gd name="T37" fmla="*/ 50 h 134"/>
                <a:gd name="T38" fmla="*/ 30 w 217"/>
                <a:gd name="T39" fmla="*/ 69 h 134"/>
                <a:gd name="T40" fmla="*/ 43 w 217"/>
                <a:gd name="T41" fmla="*/ 86 h 134"/>
                <a:gd name="T42" fmla="*/ 52 w 217"/>
                <a:gd name="T43" fmla="*/ 96 h 134"/>
                <a:gd name="T44" fmla="*/ 60 w 217"/>
                <a:gd name="T45" fmla="*/ 102 h 134"/>
                <a:gd name="T46" fmla="*/ 70 w 217"/>
                <a:gd name="T47" fmla="*/ 111 h 134"/>
                <a:gd name="T48" fmla="*/ 82 w 217"/>
                <a:gd name="T49" fmla="*/ 118 h 134"/>
                <a:gd name="T50" fmla="*/ 93 w 217"/>
                <a:gd name="T51" fmla="*/ 123 h 134"/>
                <a:gd name="T52" fmla="*/ 105 w 217"/>
                <a:gd name="T53" fmla="*/ 128 h 134"/>
                <a:gd name="T54" fmla="*/ 117 w 217"/>
                <a:gd name="T55" fmla="*/ 131 h 134"/>
                <a:gd name="T56" fmla="*/ 129 w 217"/>
                <a:gd name="T57" fmla="*/ 133 h 134"/>
                <a:gd name="T58" fmla="*/ 150 w 217"/>
                <a:gd name="T59" fmla="*/ 134 h 134"/>
                <a:gd name="T60" fmla="*/ 172 w 217"/>
                <a:gd name="T61" fmla="*/ 134 h 134"/>
                <a:gd name="T62" fmla="*/ 204 w 217"/>
                <a:gd name="T63" fmla="*/ 131 h 134"/>
                <a:gd name="T64" fmla="*/ 217 w 217"/>
                <a:gd name="T65"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34">
                  <a:moveTo>
                    <a:pt x="217" y="128"/>
                  </a:moveTo>
                  <a:lnTo>
                    <a:pt x="212" y="116"/>
                  </a:lnTo>
                  <a:lnTo>
                    <a:pt x="199" y="86"/>
                  </a:lnTo>
                  <a:lnTo>
                    <a:pt x="187" y="67"/>
                  </a:lnTo>
                  <a:lnTo>
                    <a:pt x="174" y="49"/>
                  </a:lnTo>
                  <a:lnTo>
                    <a:pt x="165" y="40"/>
                  </a:lnTo>
                  <a:lnTo>
                    <a:pt x="157" y="32"/>
                  </a:lnTo>
                  <a:lnTo>
                    <a:pt x="147" y="25"/>
                  </a:lnTo>
                  <a:lnTo>
                    <a:pt x="135" y="18"/>
                  </a:lnTo>
                  <a:lnTo>
                    <a:pt x="124" y="13"/>
                  </a:lnTo>
                  <a:lnTo>
                    <a:pt x="112" y="8"/>
                  </a:lnTo>
                  <a:lnTo>
                    <a:pt x="100" y="5"/>
                  </a:lnTo>
                  <a:lnTo>
                    <a:pt x="88" y="3"/>
                  </a:lnTo>
                  <a:lnTo>
                    <a:pt x="67" y="0"/>
                  </a:lnTo>
                  <a:lnTo>
                    <a:pt x="45" y="0"/>
                  </a:lnTo>
                  <a:lnTo>
                    <a:pt x="13" y="5"/>
                  </a:lnTo>
                  <a:lnTo>
                    <a:pt x="0" y="8"/>
                  </a:lnTo>
                  <a:lnTo>
                    <a:pt x="5" y="20"/>
                  </a:lnTo>
                  <a:lnTo>
                    <a:pt x="18" y="50"/>
                  </a:lnTo>
                  <a:lnTo>
                    <a:pt x="30" y="69"/>
                  </a:lnTo>
                  <a:lnTo>
                    <a:pt x="43" y="86"/>
                  </a:lnTo>
                  <a:lnTo>
                    <a:pt x="52" y="96"/>
                  </a:lnTo>
                  <a:lnTo>
                    <a:pt x="60" y="102"/>
                  </a:lnTo>
                  <a:lnTo>
                    <a:pt x="70" y="111"/>
                  </a:lnTo>
                  <a:lnTo>
                    <a:pt x="82" y="118"/>
                  </a:lnTo>
                  <a:lnTo>
                    <a:pt x="93" y="123"/>
                  </a:lnTo>
                  <a:lnTo>
                    <a:pt x="105" y="128"/>
                  </a:lnTo>
                  <a:lnTo>
                    <a:pt x="117" y="131"/>
                  </a:lnTo>
                  <a:lnTo>
                    <a:pt x="129" y="133"/>
                  </a:lnTo>
                  <a:lnTo>
                    <a:pt x="150" y="134"/>
                  </a:lnTo>
                  <a:lnTo>
                    <a:pt x="172" y="134"/>
                  </a:lnTo>
                  <a:lnTo>
                    <a:pt x="204" y="131"/>
                  </a:lnTo>
                  <a:lnTo>
                    <a:pt x="217"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5" name="Freeform 45"/>
            <p:cNvSpPr>
              <a:spLocks/>
            </p:cNvSpPr>
            <p:nvPr/>
          </p:nvSpPr>
          <p:spPr bwMode="auto">
            <a:xfrm>
              <a:off x="2679" y="5821"/>
              <a:ext cx="42" cy="95"/>
            </a:xfrm>
            <a:custGeom>
              <a:avLst/>
              <a:gdLst>
                <a:gd name="T0" fmla="*/ 86 w 86"/>
                <a:gd name="T1" fmla="*/ 89 h 188"/>
                <a:gd name="T2" fmla="*/ 82 w 86"/>
                <a:gd name="T3" fmla="*/ 71 h 188"/>
                <a:gd name="T4" fmla="*/ 74 w 86"/>
                <a:gd name="T5" fmla="*/ 52 h 188"/>
                <a:gd name="T6" fmla="*/ 65 w 86"/>
                <a:gd name="T7" fmla="*/ 37 h 188"/>
                <a:gd name="T8" fmla="*/ 55 w 86"/>
                <a:gd name="T9" fmla="*/ 25 h 188"/>
                <a:gd name="T10" fmla="*/ 39 w 86"/>
                <a:gd name="T11" fmla="*/ 7 h 188"/>
                <a:gd name="T12" fmla="*/ 30 w 86"/>
                <a:gd name="T13" fmla="*/ 0 h 188"/>
                <a:gd name="T14" fmla="*/ 25 w 86"/>
                <a:gd name="T15" fmla="*/ 8 h 188"/>
                <a:gd name="T16" fmla="*/ 14 w 86"/>
                <a:gd name="T17" fmla="*/ 30 h 188"/>
                <a:gd name="T18" fmla="*/ 7 w 86"/>
                <a:gd name="T19" fmla="*/ 45 h 188"/>
                <a:gd name="T20" fmla="*/ 2 w 86"/>
                <a:gd name="T21" fmla="*/ 62 h 188"/>
                <a:gd name="T22" fmla="*/ 0 w 86"/>
                <a:gd name="T23" fmla="*/ 81 h 188"/>
                <a:gd name="T24" fmla="*/ 0 w 86"/>
                <a:gd name="T25" fmla="*/ 99 h 188"/>
                <a:gd name="T26" fmla="*/ 5 w 86"/>
                <a:gd name="T27" fmla="*/ 119 h 188"/>
                <a:gd name="T28" fmla="*/ 12 w 86"/>
                <a:gd name="T29" fmla="*/ 136 h 188"/>
                <a:gd name="T30" fmla="*/ 20 w 86"/>
                <a:gd name="T31" fmla="*/ 151 h 188"/>
                <a:gd name="T32" fmla="*/ 30 w 86"/>
                <a:gd name="T33" fmla="*/ 163 h 188"/>
                <a:gd name="T34" fmla="*/ 47 w 86"/>
                <a:gd name="T35" fmla="*/ 182 h 188"/>
                <a:gd name="T36" fmla="*/ 55 w 86"/>
                <a:gd name="T37" fmla="*/ 188 h 188"/>
                <a:gd name="T38" fmla="*/ 60 w 86"/>
                <a:gd name="T39" fmla="*/ 180 h 188"/>
                <a:gd name="T40" fmla="*/ 72 w 86"/>
                <a:gd name="T41" fmla="*/ 158 h 188"/>
                <a:gd name="T42" fmla="*/ 79 w 86"/>
                <a:gd name="T43" fmla="*/ 143 h 188"/>
                <a:gd name="T44" fmla="*/ 84 w 86"/>
                <a:gd name="T45" fmla="*/ 126 h 188"/>
                <a:gd name="T46" fmla="*/ 86 w 86"/>
                <a:gd name="T47" fmla="*/ 108 h 188"/>
                <a:gd name="T48" fmla="*/ 86 w 86"/>
                <a:gd name="T49" fmla="*/ 8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188">
                  <a:moveTo>
                    <a:pt x="86" y="89"/>
                  </a:moveTo>
                  <a:lnTo>
                    <a:pt x="82" y="71"/>
                  </a:lnTo>
                  <a:lnTo>
                    <a:pt x="74" y="52"/>
                  </a:lnTo>
                  <a:lnTo>
                    <a:pt x="65" y="37"/>
                  </a:lnTo>
                  <a:lnTo>
                    <a:pt x="55" y="25"/>
                  </a:lnTo>
                  <a:lnTo>
                    <a:pt x="39" y="7"/>
                  </a:lnTo>
                  <a:lnTo>
                    <a:pt x="30" y="0"/>
                  </a:lnTo>
                  <a:lnTo>
                    <a:pt x="25" y="8"/>
                  </a:lnTo>
                  <a:lnTo>
                    <a:pt x="14" y="30"/>
                  </a:lnTo>
                  <a:lnTo>
                    <a:pt x="7" y="45"/>
                  </a:lnTo>
                  <a:lnTo>
                    <a:pt x="2" y="62"/>
                  </a:lnTo>
                  <a:lnTo>
                    <a:pt x="0" y="81"/>
                  </a:lnTo>
                  <a:lnTo>
                    <a:pt x="0" y="99"/>
                  </a:lnTo>
                  <a:lnTo>
                    <a:pt x="5" y="119"/>
                  </a:lnTo>
                  <a:lnTo>
                    <a:pt x="12" y="136"/>
                  </a:lnTo>
                  <a:lnTo>
                    <a:pt x="20" y="151"/>
                  </a:lnTo>
                  <a:lnTo>
                    <a:pt x="30" y="163"/>
                  </a:lnTo>
                  <a:lnTo>
                    <a:pt x="47" y="182"/>
                  </a:lnTo>
                  <a:lnTo>
                    <a:pt x="55" y="188"/>
                  </a:lnTo>
                  <a:lnTo>
                    <a:pt x="60" y="180"/>
                  </a:lnTo>
                  <a:lnTo>
                    <a:pt x="72" y="158"/>
                  </a:lnTo>
                  <a:lnTo>
                    <a:pt x="79" y="143"/>
                  </a:lnTo>
                  <a:lnTo>
                    <a:pt x="84" y="126"/>
                  </a:lnTo>
                  <a:lnTo>
                    <a:pt x="86" y="108"/>
                  </a:lnTo>
                  <a:lnTo>
                    <a:pt x="86"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6" name="Freeform 46"/>
            <p:cNvSpPr>
              <a:spLocks/>
            </p:cNvSpPr>
            <p:nvPr/>
          </p:nvSpPr>
          <p:spPr bwMode="auto">
            <a:xfrm>
              <a:off x="2578" y="5934"/>
              <a:ext cx="111" cy="70"/>
            </a:xfrm>
            <a:custGeom>
              <a:avLst/>
              <a:gdLst>
                <a:gd name="T0" fmla="*/ 139 w 221"/>
                <a:gd name="T1" fmla="*/ 119 h 139"/>
                <a:gd name="T2" fmla="*/ 151 w 221"/>
                <a:gd name="T3" fmla="*/ 112 h 139"/>
                <a:gd name="T4" fmla="*/ 161 w 221"/>
                <a:gd name="T5" fmla="*/ 106 h 139"/>
                <a:gd name="T6" fmla="*/ 169 w 221"/>
                <a:gd name="T7" fmla="*/ 97 h 139"/>
                <a:gd name="T8" fmla="*/ 178 w 221"/>
                <a:gd name="T9" fmla="*/ 87 h 139"/>
                <a:gd name="T10" fmla="*/ 193 w 221"/>
                <a:gd name="T11" fmla="*/ 69 h 139"/>
                <a:gd name="T12" fmla="*/ 203 w 221"/>
                <a:gd name="T13" fmla="*/ 50 h 139"/>
                <a:gd name="T14" fmla="*/ 218 w 221"/>
                <a:gd name="T15" fmla="*/ 20 h 139"/>
                <a:gd name="T16" fmla="*/ 221 w 221"/>
                <a:gd name="T17" fmla="*/ 8 h 139"/>
                <a:gd name="T18" fmla="*/ 210 w 221"/>
                <a:gd name="T19" fmla="*/ 5 h 139"/>
                <a:gd name="T20" fmla="*/ 176 w 221"/>
                <a:gd name="T21" fmla="*/ 0 h 139"/>
                <a:gd name="T22" fmla="*/ 154 w 221"/>
                <a:gd name="T23" fmla="*/ 0 h 139"/>
                <a:gd name="T24" fmla="*/ 131 w 221"/>
                <a:gd name="T25" fmla="*/ 3 h 139"/>
                <a:gd name="T26" fmla="*/ 119 w 221"/>
                <a:gd name="T27" fmla="*/ 5 h 139"/>
                <a:gd name="T28" fmla="*/ 107 w 221"/>
                <a:gd name="T29" fmla="*/ 8 h 139"/>
                <a:gd name="T30" fmla="*/ 96 w 221"/>
                <a:gd name="T31" fmla="*/ 13 h 139"/>
                <a:gd name="T32" fmla="*/ 84 w 221"/>
                <a:gd name="T33" fmla="*/ 18 h 139"/>
                <a:gd name="T34" fmla="*/ 72 w 221"/>
                <a:gd name="T35" fmla="*/ 26 h 139"/>
                <a:gd name="T36" fmla="*/ 62 w 221"/>
                <a:gd name="T37" fmla="*/ 33 h 139"/>
                <a:gd name="T38" fmla="*/ 52 w 221"/>
                <a:gd name="T39" fmla="*/ 42 h 139"/>
                <a:gd name="T40" fmla="*/ 44 w 221"/>
                <a:gd name="T41" fmla="*/ 50 h 139"/>
                <a:gd name="T42" fmla="*/ 30 w 221"/>
                <a:gd name="T43" fmla="*/ 69 h 139"/>
                <a:gd name="T44" fmla="*/ 19 w 221"/>
                <a:gd name="T45" fmla="*/ 87 h 139"/>
                <a:gd name="T46" fmla="*/ 5 w 221"/>
                <a:gd name="T47" fmla="*/ 119 h 139"/>
                <a:gd name="T48" fmla="*/ 0 w 221"/>
                <a:gd name="T49" fmla="*/ 131 h 139"/>
                <a:gd name="T50" fmla="*/ 14 w 221"/>
                <a:gd name="T51" fmla="*/ 134 h 139"/>
                <a:gd name="T52" fmla="*/ 47 w 221"/>
                <a:gd name="T53" fmla="*/ 138 h 139"/>
                <a:gd name="T54" fmla="*/ 69 w 221"/>
                <a:gd name="T55" fmla="*/ 139 h 139"/>
                <a:gd name="T56" fmla="*/ 92 w 221"/>
                <a:gd name="T57" fmla="*/ 136 h 139"/>
                <a:gd name="T58" fmla="*/ 104 w 221"/>
                <a:gd name="T59" fmla="*/ 134 h 139"/>
                <a:gd name="T60" fmla="*/ 116 w 221"/>
                <a:gd name="T61" fmla="*/ 131 h 139"/>
                <a:gd name="T62" fmla="*/ 127 w 221"/>
                <a:gd name="T63" fmla="*/ 126 h 139"/>
                <a:gd name="T64" fmla="*/ 139 w 221"/>
                <a:gd name="T65" fmla="*/ 11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139">
                  <a:moveTo>
                    <a:pt x="139" y="119"/>
                  </a:moveTo>
                  <a:lnTo>
                    <a:pt x="151" y="112"/>
                  </a:lnTo>
                  <a:lnTo>
                    <a:pt x="161" y="106"/>
                  </a:lnTo>
                  <a:lnTo>
                    <a:pt x="169" y="97"/>
                  </a:lnTo>
                  <a:lnTo>
                    <a:pt x="178" y="87"/>
                  </a:lnTo>
                  <a:lnTo>
                    <a:pt x="193" y="69"/>
                  </a:lnTo>
                  <a:lnTo>
                    <a:pt x="203" y="50"/>
                  </a:lnTo>
                  <a:lnTo>
                    <a:pt x="218" y="20"/>
                  </a:lnTo>
                  <a:lnTo>
                    <a:pt x="221" y="8"/>
                  </a:lnTo>
                  <a:lnTo>
                    <a:pt x="210" y="5"/>
                  </a:lnTo>
                  <a:lnTo>
                    <a:pt x="176" y="0"/>
                  </a:lnTo>
                  <a:lnTo>
                    <a:pt x="154" y="0"/>
                  </a:lnTo>
                  <a:lnTo>
                    <a:pt x="131" y="3"/>
                  </a:lnTo>
                  <a:lnTo>
                    <a:pt x="119" y="5"/>
                  </a:lnTo>
                  <a:lnTo>
                    <a:pt x="107" y="8"/>
                  </a:lnTo>
                  <a:lnTo>
                    <a:pt x="96" y="13"/>
                  </a:lnTo>
                  <a:lnTo>
                    <a:pt x="84" y="18"/>
                  </a:lnTo>
                  <a:lnTo>
                    <a:pt x="72" y="26"/>
                  </a:lnTo>
                  <a:lnTo>
                    <a:pt x="62" y="33"/>
                  </a:lnTo>
                  <a:lnTo>
                    <a:pt x="52" y="42"/>
                  </a:lnTo>
                  <a:lnTo>
                    <a:pt x="44" y="50"/>
                  </a:lnTo>
                  <a:lnTo>
                    <a:pt x="30" y="69"/>
                  </a:lnTo>
                  <a:lnTo>
                    <a:pt x="19" y="87"/>
                  </a:lnTo>
                  <a:lnTo>
                    <a:pt x="5" y="119"/>
                  </a:lnTo>
                  <a:lnTo>
                    <a:pt x="0" y="131"/>
                  </a:lnTo>
                  <a:lnTo>
                    <a:pt x="14" y="134"/>
                  </a:lnTo>
                  <a:lnTo>
                    <a:pt x="47" y="138"/>
                  </a:lnTo>
                  <a:lnTo>
                    <a:pt x="69" y="139"/>
                  </a:lnTo>
                  <a:lnTo>
                    <a:pt x="92" y="136"/>
                  </a:lnTo>
                  <a:lnTo>
                    <a:pt x="104" y="134"/>
                  </a:lnTo>
                  <a:lnTo>
                    <a:pt x="116" y="131"/>
                  </a:lnTo>
                  <a:lnTo>
                    <a:pt x="127" y="126"/>
                  </a:lnTo>
                  <a:lnTo>
                    <a:pt x="139"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7" name="Freeform 47"/>
            <p:cNvSpPr>
              <a:spLocks/>
            </p:cNvSpPr>
            <p:nvPr/>
          </p:nvSpPr>
          <p:spPr bwMode="auto">
            <a:xfrm>
              <a:off x="2697" y="5933"/>
              <a:ext cx="38" cy="84"/>
            </a:xfrm>
            <a:custGeom>
              <a:avLst/>
              <a:gdLst>
                <a:gd name="T0" fmla="*/ 75 w 75"/>
                <a:gd name="T1" fmla="*/ 86 h 166"/>
                <a:gd name="T2" fmla="*/ 74 w 75"/>
                <a:gd name="T3" fmla="*/ 69 h 166"/>
                <a:gd name="T4" fmla="*/ 70 w 75"/>
                <a:gd name="T5" fmla="*/ 52 h 166"/>
                <a:gd name="T6" fmla="*/ 65 w 75"/>
                <a:gd name="T7" fmla="*/ 39 h 166"/>
                <a:gd name="T8" fmla="*/ 60 w 75"/>
                <a:gd name="T9" fmla="*/ 25 h 166"/>
                <a:gd name="T10" fmla="*/ 49 w 75"/>
                <a:gd name="T11" fmla="*/ 7 h 166"/>
                <a:gd name="T12" fmla="*/ 42 w 75"/>
                <a:gd name="T13" fmla="*/ 0 h 166"/>
                <a:gd name="T14" fmla="*/ 37 w 75"/>
                <a:gd name="T15" fmla="*/ 7 h 166"/>
                <a:gd name="T16" fmla="*/ 22 w 75"/>
                <a:gd name="T17" fmla="*/ 23 h 166"/>
                <a:gd name="T18" fmla="*/ 15 w 75"/>
                <a:gd name="T19" fmla="*/ 35 h 166"/>
                <a:gd name="T20" fmla="*/ 8 w 75"/>
                <a:gd name="T21" fmla="*/ 49 h 166"/>
                <a:gd name="T22" fmla="*/ 2 w 75"/>
                <a:gd name="T23" fmla="*/ 64 h 166"/>
                <a:gd name="T24" fmla="*/ 0 w 75"/>
                <a:gd name="T25" fmla="*/ 81 h 166"/>
                <a:gd name="T26" fmla="*/ 0 w 75"/>
                <a:gd name="T27" fmla="*/ 97 h 166"/>
                <a:gd name="T28" fmla="*/ 3 w 75"/>
                <a:gd name="T29" fmla="*/ 113 h 166"/>
                <a:gd name="T30" fmla="*/ 8 w 75"/>
                <a:gd name="T31" fmla="*/ 128 h 166"/>
                <a:gd name="T32" fmla="*/ 15 w 75"/>
                <a:gd name="T33" fmla="*/ 140 h 166"/>
                <a:gd name="T34" fmla="*/ 27 w 75"/>
                <a:gd name="T35" fmla="*/ 160 h 166"/>
                <a:gd name="T36" fmla="*/ 32 w 75"/>
                <a:gd name="T37" fmla="*/ 166 h 166"/>
                <a:gd name="T38" fmla="*/ 39 w 75"/>
                <a:gd name="T39" fmla="*/ 160 h 166"/>
                <a:gd name="T40" fmla="*/ 52 w 75"/>
                <a:gd name="T41" fmla="*/ 143 h 166"/>
                <a:gd name="T42" fmla="*/ 60 w 75"/>
                <a:gd name="T43" fmla="*/ 131 h 166"/>
                <a:gd name="T44" fmla="*/ 67 w 75"/>
                <a:gd name="T45" fmla="*/ 118 h 166"/>
                <a:gd name="T46" fmla="*/ 72 w 75"/>
                <a:gd name="T47" fmla="*/ 102 h 166"/>
                <a:gd name="T48" fmla="*/ 75 w 75"/>
                <a:gd name="T49" fmla="*/ 8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66">
                  <a:moveTo>
                    <a:pt x="75" y="86"/>
                  </a:moveTo>
                  <a:lnTo>
                    <a:pt x="74" y="69"/>
                  </a:lnTo>
                  <a:lnTo>
                    <a:pt x="70" y="52"/>
                  </a:lnTo>
                  <a:lnTo>
                    <a:pt x="65" y="39"/>
                  </a:lnTo>
                  <a:lnTo>
                    <a:pt x="60" y="25"/>
                  </a:lnTo>
                  <a:lnTo>
                    <a:pt x="49" y="7"/>
                  </a:lnTo>
                  <a:lnTo>
                    <a:pt x="42" y="0"/>
                  </a:lnTo>
                  <a:lnTo>
                    <a:pt x="37" y="7"/>
                  </a:lnTo>
                  <a:lnTo>
                    <a:pt x="22" y="23"/>
                  </a:lnTo>
                  <a:lnTo>
                    <a:pt x="15" y="35"/>
                  </a:lnTo>
                  <a:lnTo>
                    <a:pt x="8" y="49"/>
                  </a:lnTo>
                  <a:lnTo>
                    <a:pt x="2" y="64"/>
                  </a:lnTo>
                  <a:lnTo>
                    <a:pt x="0" y="81"/>
                  </a:lnTo>
                  <a:lnTo>
                    <a:pt x="0" y="97"/>
                  </a:lnTo>
                  <a:lnTo>
                    <a:pt x="3" y="113"/>
                  </a:lnTo>
                  <a:lnTo>
                    <a:pt x="8" y="128"/>
                  </a:lnTo>
                  <a:lnTo>
                    <a:pt x="15" y="140"/>
                  </a:lnTo>
                  <a:lnTo>
                    <a:pt x="27" y="160"/>
                  </a:lnTo>
                  <a:lnTo>
                    <a:pt x="32" y="166"/>
                  </a:lnTo>
                  <a:lnTo>
                    <a:pt x="39" y="160"/>
                  </a:lnTo>
                  <a:lnTo>
                    <a:pt x="52" y="143"/>
                  </a:lnTo>
                  <a:lnTo>
                    <a:pt x="60" y="131"/>
                  </a:lnTo>
                  <a:lnTo>
                    <a:pt x="67" y="118"/>
                  </a:lnTo>
                  <a:lnTo>
                    <a:pt x="72" y="102"/>
                  </a:lnTo>
                  <a:lnTo>
                    <a:pt x="7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8" name="Freeform 48"/>
            <p:cNvSpPr>
              <a:spLocks/>
            </p:cNvSpPr>
            <p:nvPr/>
          </p:nvSpPr>
          <p:spPr bwMode="auto">
            <a:xfrm>
              <a:off x="5213" y="4224"/>
              <a:ext cx="34" cy="50"/>
            </a:xfrm>
            <a:custGeom>
              <a:avLst/>
              <a:gdLst>
                <a:gd name="T0" fmla="*/ 67 w 69"/>
                <a:gd name="T1" fmla="*/ 99 h 99"/>
                <a:gd name="T2" fmla="*/ 67 w 69"/>
                <a:gd name="T3" fmla="*/ 92 h 99"/>
                <a:gd name="T4" fmla="*/ 69 w 69"/>
                <a:gd name="T5" fmla="*/ 77 h 99"/>
                <a:gd name="T6" fmla="*/ 67 w 69"/>
                <a:gd name="T7" fmla="*/ 67 h 99"/>
                <a:gd name="T8" fmla="*/ 65 w 69"/>
                <a:gd name="T9" fmla="*/ 55 h 99"/>
                <a:gd name="T10" fmla="*/ 62 w 69"/>
                <a:gd name="T11" fmla="*/ 45 h 99"/>
                <a:gd name="T12" fmla="*/ 57 w 69"/>
                <a:gd name="T13" fmla="*/ 35 h 99"/>
                <a:gd name="T14" fmla="*/ 49 w 69"/>
                <a:gd name="T15" fmla="*/ 25 h 99"/>
                <a:gd name="T16" fmla="*/ 40 w 69"/>
                <a:gd name="T17" fmla="*/ 16 h 99"/>
                <a:gd name="T18" fmla="*/ 32 w 69"/>
                <a:gd name="T19" fmla="*/ 11 h 99"/>
                <a:gd name="T20" fmla="*/ 22 w 69"/>
                <a:gd name="T21" fmla="*/ 6 h 99"/>
                <a:gd name="T22" fmla="*/ 9 w 69"/>
                <a:gd name="T23" fmla="*/ 1 h 99"/>
                <a:gd name="T24" fmla="*/ 2 w 69"/>
                <a:gd name="T25" fmla="*/ 0 h 99"/>
                <a:gd name="T26" fmla="*/ 0 w 69"/>
                <a:gd name="T27" fmla="*/ 5 h 99"/>
                <a:gd name="T28" fmla="*/ 0 w 69"/>
                <a:gd name="T29" fmla="*/ 22 h 99"/>
                <a:gd name="T30" fmla="*/ 0 w 69"/>
                <a:gd name="T31" fmla="*/ 32 h 99"/>
                <a:gd name="T32" fmla="*/ 2 w 69"/>
                <a:gd name="T33" fmla="*/ 42 h 99"/>
                <a:gd name="T34" fmla="*/ 7 w 69"/>
                <a:gd name="T35" fmla="*/ 54 h 99"/>
                <a:gd name="T36" fmla="*/ 12 w 69"/>
                <a:gd name="T37" fmla="*/ 64 h 99"/>
                <a:gd name="T38" fmla="*/ 19 w 69"/>
                <a:gd name="T39" fmla="*/ 74 h 99"/>
                <a:gd name="T40" fmla="*/ 27 w 69"/>
                <a:gd name="T41" fmla="*/ 80 h 99"/>
                <a:gd name="T42" fmla="*/ 37 w 69"/>
                <a:gd name="T43" fmla="*/ 87 h 99"/>
                <a:gd name="T44" fmla="*/ 45 w 69"/>
                <a:gd name="T45" fmla="*/ 92 h 99"/>
                <a:gd name="T46" fmla="*/ 60 w 69"/>
                <a:gd name="T47" fmla="*/ 97 h 99"/>
                <a:gd name="T48" fmla="*/ 67 w 69"/>
                <a:gd name="T4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99">
                  <a:moveTo>
                    <a:pt x="67" y="99"/>
                  </a:moveTo>
                  <a:lnTo>
                    <a:pt x="67" y="92"/>
                  </a:lnTo>
                  <a:lnTo>
                    <a:pt x="69" y="77"/>
                  </a:lnTo>
                  <a:lnTo>
                    <a:pt x="67" y="67"/>
                  </a:lnTo>
                  <a:lnTo>
                    <a:pt x="65" y="55"/>
                  </a:lnTo>
                  <a:lnTo>
                    <a:pt x="62" y="45"/>
                  </a:lnTo>
                  <a:lnTo>
                    <a:pt x="57" y="35"/>
                  </a:lnTo>
                  <a:lnTo>
                    <a:pt x="49" y="25"/>
                  </a:lnTo>
                  <a:lnTo>
                    <a:pt x="40" y="16"/>
                  </a:lnTo>
                  <a:lnTo>
                    <a:pt x="32" y="11"/>
                  </a:lnTo>
                  <a:lnTo>
                    <a:pt x="22" y="6"/>
                  </a:lnTo>
                  <a:lnTo>
                    <a:pt x="9" y="1"/>
                  </a:lnTo>
                  <a:lnTo>
                    <a:pt x="2" y="0"/>
                  </a:lnTo>
                  <a:lnTo>
                    <a:pt x="0" y="5"/>
                  </a:lnTo>
                  <a:lnTo>
                    <a:pt x="0" y="22"/>
                  </a:lnTo>
                  <a:lnTo>
                    <a:pt x="0" y="32"/>
                  </a:lnTo>
                  <a:lnTo>
                    <a:pt x="2" y="42"/>
                  </a:lnTo>
                  <a:lnTo>
                    <a:pt x="7" y="54"/>
                  </a:lnTo>
                  <a:lnTo>
                    <a:pt x="12" y="64"/>
                  </a:lnTo>
                  <a:lnTo>
                    <a:pt x="19" y="74"/>
                  </a:lnTo>
                  <a:lnTo>
                    <a:pt x="27" y="80"/>
                  </a:lnTo>
                  <a:lnTo>
                    <a:pt x="37" y="87"/>
                  </a:lnTo>
                  <a:lnTo>
                    <a:pt x="45" y="92"/>
                  </a:lnTo>
                  <a:lnTo>
                    <a:pt x="60" y="97"/>
                  </a:lnTo>
                  <a:lnTo>
                    <a:pt x="67"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79" name="Freeform 49"/>
            <p:cNvSpPr>
              <a:spLocks/>
            </p:cNvSpPr>
            <p:nvPr/>
          </p:nvSpPr>
          <p:spPr bwMode="auto">
            <a:xfrm>
              <a:off x="5256" y="4242"/>
              <a:ext cx="22" cy="42"/>
            </a:xfrm>
            <a:custGeom>
              <a:avLst/>
              <a:gdLst>
                <a:gd name="T0" fmla="*/ 41 w 45"/>
                <a:gd name="T1" fmla="*/ 49 h 84"/>
                <a:gd name="T2" fmla="*/ 43 w 45"/>
                <a:gd name="T3" fmla="*/ 40 h 84"/>
                <a:gd name="T4" fmla="*/ 45 w 45"/>
                <a:gd name="T5" fmla="*/ 32 h 84"/>
                <a:gd name="T6" fmla="*/ 43 w 45"/>
                <a:gd name="T7" fmla="*/ 24 h 84"/>
                <a:gd name="T8" fmla="*/ 43 w 45"/>
                <a:gd name="T9" fmla="*/ 15 h 84"/>
                <a:gd name="T10" fmla="*/ 40 w 45"/>
                <a:gd name="T11" fmla="*/ 3 h 84"/>
                <a:gd name="T12" fmla="*/ 38 w 45"/>
                <a:gd name="T13" fmla="*/ 0 h 84"/>
                <a:gd name="T14" fmla="*/ 33 w 45"/>
                <a:gd name="T15" fmla="*/ 2 h 84"/>
                <a:gd name="T16" fmla="*/ 23 w 45"/>
                <a:gd name="T17" fmla="*/ 8 h 84"/>
                <a:gd name="T18" fmla="*/ 18 w 45"/>
                <a:gd name="T19" fmla="*/ 13 h 84"/>
                <a:gd name="T20" fmla="*/ 11 w 45"/>
                <a:gd name="T21" fmla="*/ 19 h 84"/>
                <a:gd name="T22" fmla="*/ 6 w 45"/>
                <a:gd name="T23" fmla="*/ 27 h 84"/>
                <a:gd name="T24" fmla="*/ 3 w 45"/>
                <a:gd name="T25" fmla="*/ 34 h 84"/>
                <a:gd name="T26" fmla="*/ 0 w 45"/>
                <a:gd name="T27" fmla="*/ 44 h 84"/>
                <a:gd name="T28" fmla="*/ 0 w 45"/>
                <a:gd name="T29" fmla="*/ 52 h 84"/>
                <a:gd name="T30" fmla="*/ 0 w 45"/>
                <a:gd name="T31" fmla="*/ 61 h 84"/>
                <a:gd name="T32" fmla="*/ 1 w 45"/>
                <a:gd name="T33" fmla="*/ 67 h 84"/>
                <a:gd name="T34" fmla="*/ 5 w 45"/>
                <a:gd name="T35" fmla="*/ 79 h 84"/>
                <a:gd name="T36" fmla="*/ 6 w 45"/>
                <a:gd name="T37" fmla="*/ 84 h 84"/>
                <a:gd name="T38" fmla="*/ 10 w 45"/>
                <a:gd name="T39" fmla="*/ 82 h 84"/>
                <a:gd name="T40" fmla="*/ 20 w 45"/>
                <a:gd name="T41" fmla="*/ 76 h 84"/>
                <a:gd name="T42" fmla="*/ 26 w 45"/>
                <a:gd name="T43" fmla="*/ 71 h 84"/>
                <a:gd name="T44" fmla="*/ 31 w 45"/>
                <a:gd name="T45" fmla="*/ 64 h 84"/>
                <a:gd name="T46" fmla="*/ 36 w 45"/>
                <a:gd name="T47" fmla="*/ 57 h 84"/>
                <a:gd name="T48" fmla="*/ 41 w 45"/>
                <a:gd name="T49" fmla="*/ 4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84">
                  <a:moveTo>
                    <a:pt x="41" y="49"/>
                  </a:moveTo>
                  <a:lnTo>
                    <a:pt x="43" y="40"/>
                  </a:lnTo>
                  <a:lnTo>
                    <a:pt x="45" y="32"/>
                  </a:lnTo>
                  <a:lnTo>
                    <a:pt x="43" y="24"/>
                  </a:lnTo>
                  <a:lnTo>
                    <a:pt x="43" y="15"/>
                  </a:lnTo>
                  <a:lnTo>
                    <a:pt x="40" y="3"/>
                  </a:lnTo>
                  <a:lnTo>
                    <a:pt x="38" y="0"/>
                  </a:lnTo>
                  <a:lnTo>
                    <a:pt x="33" y="2"/>
                  </a:lnTo>
                  <a:lnTo>
                    <a:pt x="23" y="8"/>
                  </a:lnTo>
                  <a:lnTo>
                    <a:pt x="18" y="13"/>
                  </a:lnTo>
                  <a:lnTo>
                    <a:pt x="11" y="19"/>
                  </a:lnTo>
                  <a:lnTo>
                    <a:pt x="6" y="27"/>
                  </a:lnTo>
                  <a:lnTo>
                    <a:pt x="3" y="34"/>
                  </a:lnTo>
                  <a:lnTo>
                    <a:pt x="0" y="44"/>
                  </a:lnTo>
                  <a:lnTo>
                    <a:pt x="0" y="52"/>
                  </a:lnTo>
                  <a:lnTo>
                    <a:pt x="0" y="61"/>
                  </a:lnTo>
                  <a:lnTo>
                    <a:pt x="1" y="67"/>
                  </a:lnTo>
                  <a:lnTo>
                    <a:pt x="5" y="79"/>
                  </a:lnTo>
                  <a:lnTo>
                    <a:pt x="6" y="84"/>
                  </a:lnTo>
                  <a:lnTo>
                    <a:pt x="10" y="82"/>
                  </a:lnTo>
                  <a:lnTo>
                    <a:pt x="20" y="76"/>
                  </a:lnTo>
                  <a:lnTo>
                    <a:pt x="26" y="71"/>
                  </a:lnTo>
                  <a:lnTo>
                    <a:pt x="31" y="64"/>
                  </a:lnTo>
                  <a:lnTo>
                    <a:pt x="36" y="57"/>
                  </a:lnTo>
                  <a:lnTo>
                    <a:pt x="41"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0" name="Freeform 50"/>
            <p:cNvSpPr>
              <a:spLocks/>
            </p:cNvSpPr>
            <p:nvPr/>
          </p:nvSpPr>
          <p:spPr bwMode="auto">
            <a:xfrm>
              <a:off x="5186" y="4277"/>
              <a:ext cx="61" cy="26"/>
            </a:xfrm>
            <a:custGeom>
              <a:avLst/>
              <a:gdLst>
                <a:gd name="T0" fmla="*/ 60 w 120"/>
                <a:gd name="T1" fmla="*/ 54 h 54"/>
                <a:gd name="T2" fmla="*/ 73 w 120"/>
                <a:gd name="T3" fmla="*/ 54 h 54"/>
                <a:gd name="T4" fmla="*/ 83 w 120"/>
                <a:gd name="T5" fmla="*/ 50 h 54"/>
                <a:gd name="T6" fmla="*/ 93 w 120"/>
                <a:gd name="T7" fmla="*/ 45 h 54"/>
                <a:gd name="T8" fmla="*/ 103 w 120"/>
                <a:gd name="T9" fmla="*/ 40 h 54"/>
                <a:gd name="T10" fmla="*/ 115 w 120"/>
                <a:gd name="T11" fmla="*/ 30 h 54"/>
                <a:gd name="T12" fmla="*/ 120 w 120"/>
                <a:gd name="T13" fmla="*/ 25 h 54"/>
                <a:gd name="T14" fmla="*/ 115 w 120"/>
                <a:gd name="T15" fmla="*/ 22 h 54"/>
                <a:gd name="T16" fmla="*/ 103 w 120"/>
                <a:gd name="T17" fmla="*/ 12 h 54"/>
                <a:gd name="T18" fmla="*/ 93 w 120"/>
                <a:gd name="T19" fmla="*/ 8 h 54"/>
                <a:gd name="T20" fmla="*/ 83 w 120"/>
                <a:gd name="T21" fmla="*/ 3 h 54"/>
                <a:gd name="T22" fmla="*/ 72 w 120"/>
                <a:gd name="T23" fmla="*/ 0 h 54"/>
                <a:gd name="T24" fmla="*/ 60 w 120"/>
                <a:gd name="T25" fmla="*/ 0 h 54"/>
                <a:gd name="T26" fmla="*/ 48 w 120"/>
                <a:gd name="T27" fmla="*/ 2 h 54"/>
                <a:gd name="T28" fmla="*/ 36 w 120"/>
                <a:gd name="T29" fmla="*/ 3 h 54"/>
                <a:gd name="T30" fmla="*/ 26 w 120"/>
                <a:gd name="T31" fmla="*/ 8 h 54"/>
                <a:gd name="T32" fmla="*/ 16 w 120"/>
                <a:gd name="T33" fmla="*/ 13 h 54"/>
                <a:gd name="T34" fmla="*/ 5 w 120"/>
                <a:gd name="T35" fmla="*/ 24 h 54"/>
                <a:gd name="T36" fmla="*/ 0 w 120"/>
                <a:gd name="T37" fmla="*/ 29 h 54"/>
                <a:gd name="T38" fmla="*/ 5 w 120"/>
                <a:gd name="T39" fmla="*/ 32 h 54"/>
                <a:gd name="T40" fmla="*/ 18 w 120"/>
                <a:gd name="T41" fmla="*/ 42 h 54"/>
                <a:gd name="T42" fmla="*/ 26 w 120"/>
                <a:gd name="T43" fmla="*/ 47 h 54"/>
                <a:gd name="T44" fmla="*/ 36 w 120"/>
                <a:gd name="T45" fmla="*/ 50 h 54"/>
                <a:gd name="T46" fmla="*/ 48 w 120"/>
                <a:gd name="T47" fmla="*/ 54 h 54"/>
                <a:gd name="T48" fmla="*/ 60 w 120"/>
                <a:gd name="T4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54">
                  <a:moveTo>
                    <a:pt x="60" y="54"/>
                  </a:moveTo>
                  <a:lnTo>
                    <a:pt x="73" y="54"/>
                  </a:lnTo>
                  <a:lnTo>
                    <a:pt x="83" y="50"/>
                  </a:lnTo>
                  <a:lnTo>
                    <a:pt x="93" y="45"/>
                  </a:lnTo>
                  <a:lnTo>
                    <a:pt x="103" y="40"/>
                  </a:lnTo>
                  <a:lnTo>
                    <a:pt x="115" y="30"/>
                  </a:lnTo>
                  <a:lnTo>
                    <a:pt x="120" y="25"/>
                  </a:lnTo>
                  <a:lnTo>
                    <a:pt x="115" y="22"/>
                  </a:lnTo>
                  <a:lnTo>
                    <a:pt x="103" y="12"/>
                  </a:lnTo>
                  <a:lnTo>
                    <a:pt x="93" y="8"/>
                  </a:lnTo>
                  <a:lnTo>
                    <a:pt x="83" y="3"/>
                  </a:lnTo>
                  <a:lnTo>
                    <a:pt x="72" y="0"/>
                  </a:lnTo>
                  <a:lnTo>
                    <a:pt x="60" y="0"/>
                  </a:lnTo>
                  <a:lnTo>
                    <a:pt x="48" y="2"/>
                  </a:lnTo>
                  <a:lnTo>
                    <a:pt x="36" y="3"/>
                  </a:lnTo>
                  <a:lnTo>
                    <a:pt x="26" y="8"/>
                  </a:lnTo>
                  <a:lnTo>
                    <a:pt x="16" y="13"/>
                  </a:lnTo>
                  <a:lnTo>
                    <a:pt x="5" y="24"/>
                  </a:lnTo>
                  <a:lnTo>
                    <a:pt x="0" y="29"/>
                  </a:lnTo>
                  <a:lnTo>
                    <a:pt x="5" y="32"/>
                  </a:lnTo>
                  <a:lnTo>
                    <a:pt x="18" y="42"/>
                  </a:lnTo>
                  <a:lnTo>
                    <a:pt x="26" y="47"/>
                  </a:lnTo>
                  <a:lnTo>
                    <a:pt x="36" y="50"/>
                  </a:lnTo>
                  <a:lnTo>
                    <a:pt x="48" y="54"/>
                  </a:lnTo>
                  <a:lnTo>
                    <a:pt x="6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1" name="Freeform 51"/>
            <p:cNvSpPr>
              <a:spLocks/>
            </p:cNvSpPr>
            <p:nvPr/>
          </p:nvSpPr>
          <p:spPr bwMode="auto">
            <a:xfrm>
              <a:off x="5238" y="4294"/>
              <a:ext cx="23" cy="34"/>
            </a:xfrm>
            <a:custGeom>
              <a:avLst/>
              <a:gdLst>
                <a:gd name="T0" fmla="*/ 39 w 46"/>
                <a:gd name="T1" fmla="*/ 44 h 68"/>
                <a:gd name="T2" fmla="*/ 42 w 46"/>
                <a:gd name="T3" fmla="*/ 36 h 68"/>
                <a:gd name="T4" fmla="*/ 44 w 46"/>
                <a:gd name="T5" fmla="*/ 29 h 68"/>
                <a:gd name="T6" fmla="*/ 46 w 46"/>
                <a:gd name="T7" fmla="*/ 22 h 68"/>
                <a:gd name="T8" fmla="*/ 46 w 46"/>
                <a:gd name="T9" fmla="*/ 15 h 68"/>
                <a:gd name="T10" fmla="*/ 46 w 46"/>
                <a:gd name="T11" fmla="*/ 4 h 68"/>
                <a:gd name="T12" fmla="*/ 44 w 46"/>
                <a:gd name="T13" fmla="*/ 0 h 68"/>
                <a:gd name="T14" fmla="*/ 41 w 46"/>
                <a:gd name="T15" fmla="*/ 2 h 68"/>
                <a:gd name="T16" fmla="*/ 31 w 46"/>
                <a:gd name="T17" fmla="*/ 5 h 68"/>
                <a:gd name="T18" fmla="*/ 24 w 46"/>
                <a:gd name="T19" fmla="*/ 9 h 68"/>
                <a:gd name="T20" fmla="*/ 19 w 46"/>
                <a:gd name="T21" fmla="*/ 12 h 68"/>
                <a:gd name="T22" fmla="*/ 14 w 46"/>
                <a:gd name="T23" fmla="*/ 19 h 68"/>
                <a:gd name="T24" fmla="*/ 9 w 46"/>
                <a:gd name="T25" fmla="*/ 24 h 68"/>
                <a:gd name="T26" fmla="*/ 5 w 46"/>
                <a:gd name="T27" fmla="*/ 32 h 68"/>
                <a:gd name="T28" fmla="*/ 2 w 46"/>
                <a:gd name="T29" fmla="*/ 39 h 68"/>
                <a:gd name="T30" fmla="*/ 2 w 46"/>
                <a:gd name="T31" fmla="*/ 46 h 68"/>
                <a:gd name="T32" fmla="*/ 0 w 46"/>
                <a:gd name="T33" fmla="*/ 53 h 68"/>
                <a:gd name="T34" fmla="*/ 2 w 46"/>
                <a:gd name="T35" fmla="*/ 64 h 68"/>
                <a:gd name="T36" fmla="*/ 2 w 46"/>
                <a:gd name="T37" fmla="*/ 68 h 68"/>
                <a:gd name="T38" fmla="*/ 7 w 46"/>
                <a:gd name="T39" fmla="*/ 66 h 68"/>
                <a:gd name="T40" fmla="*/ 17 w 46"/>
                <a:gd name="T41" fmla="*/ 63 h 68"/>
                <a:gd name="T42" fmla="*/ 22 w 46"/>
                <a:gd name="T43" fmla="*/ 59 h 68"/>
                <a:gd name="T44" fmla="*/ 29 w 46"/>
                <a:gd name="T45" fmla="*/ 56 h 68"/>
                <a:gd name="T46" fmla="*/ 34 w 46"/>
                <a:gd name="T47" fmla="*/ 49 h 68"/>
                <a:gd name="T48" fmla="*/ 39 w 46"/>
                <a:gd name="T49"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68">
                  <a:moveTo>
                    <a:pt x="39" y="44"/>
                  </a:moveTo>
                  <a:lnTo>
                    <a:pt x="42" y="36"/>
                  </a:lnTo>
                  <a:lnTo>
                    <a:pt x="44" y="29"/>
                  </a:lnTo>
                  <a:lnTo>
                    <a:pt x="46" y="22"/>
                  </a:lnTo>
                  <a:lnTo>
                    <a:pt x="46" y="15"/>
                  </a:lnTo>
                  <a:lnTo>
                    <a:pt x="46" y="4"/>
                  </a:lnTo>
                  <a:lnTo>
                    <a:pt x="44" y="0"/>
                  </a:lnTo>
                  <a:lnTo>
                    <a:pt x="41" y="2"/>
                  </a:lnTo>
                  <a:lnTo>
                    <a:pt x="31" y="5"/>
                  </a:lnTo>
                  <a:lnTo>
                    <a:pt x="24" y="9"/>
                  </a:lnTo>
                  <a:lnTo>
                    <a:pt x="19" y="12"/>
                  </a:lnTo>
                  <a:lnTo>
                    <a:pt x="14" y="19"/>
                  </a:lnTo>
                  <a:lnTo>
                    <a:pt x="9" y="24"/>
                  </a:lnTo>
                  <a:lnTo>
                    <a:pt x="5" y="32"/>
                  </a:lnTo>
                  <a:lnTo>
                    <a:pt x="2" y="39"/>
                  </a:lnTo>
                  <a:lnTo>
                    <a:pt x="2" y="46"/>
                  </a:lnTo>
                  <a:lnTo>
                    <a:pt x="0" y="53"/>
                  </a:lnTo>
                  <a:lnTo>
                    <a:pt x="2" y="64"/>
                  </a:lnTo>
                  <a:lnTo>
                    <a:pt x="2" y="68"/>
                  </a:lnTo>
                  <a:lnTo>
                    <a:pt x="7" y="66"/>
                  </a:lnTo>
                  <a:lnTo>
                    <a:pt x="17" y="63"/>
                  </a:lnTo>
                  <a:lnTo>
                    <a:pt x="22" y="59"/>
                  </a:lnTo>
                  <a:lnTo>
                    <a:pt x="29" y="56"/>
                  </a:lnTo>
                  <a:lnTo>
                    <a:pt x="34" y="49"/>
                  </a:lnTo>
                  <a:lnTo>
                    <a:pt x="3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2" name="Freeform 52"/>
            <p:cNvSpPr>
              <a:spLocks/>
            </p:cNvSpPr>
            <p:nvPr/>
          </p:nvSpPr>
          <p:spPr bwMode="auto">
            <a:xfrm>
              <a:off x="7899" y="3470"/>
              <a:ext cx="77" cy="37"/>
            </a:xfrm>
            <a:custGeom>
              <a:avLst/>
              <a:gdLst>
                <a:gd name="T0" fmla="*/ 67 w 154"/>
                <a:gd name="T1" fmla="*/ 72 h 74"/>
                <a:gd name="T2" fmla="*/ 84 w 154"/>
                <a:gd name="T3" fmla="*/ 74 h 74"/>
                <a:gd name="T4" fmla="*/ 99 w 154"/>
                <a:gd name="T5" fmla="*/ 74 h 74"/>
                <a:gd name="T6" fmla="*/ 114 w 154"/>
                <a:gd name="T7" fmla="*/ 72 h 74"/>
                <a:gd name="T8" fmla="*/ 128 w 154"/>
                <a:gd name="T9" fmla="*/ 69 h 74"/>
                <a:gd name="T10" fmla="*/ 146 w 154"/>
                <a:gd name="T11" fmla="*/ 61 h 74"/>
                <a:gd name="T12" fmla="*/ 154 w 154"/>
                <a:gd name="T13" fmla="*/ 57 h 74"/>
                <a:gd name="T14" fmla="*/ 149 w 154"/>
                <a:gd name="T15" fmla="*/ 50 h 74"/>
                <a:gd name="T16" fmla="*/ 136 w 154"/>
                <a:gd name="T17" fmla="*/ 34 h 74"/>
                <a:gd name="T18" fmla="*/ 126 w 154"/>
                <a:gd name="T19" fmla="*/ 24 h 74"/>
                <a:gd name="T20" fmla="*/ 114 w 154"/>
                <a:gd name="T21" fmla="*/ 15 h 74"/>
                <a:gd name="T22" fmla="*/ 101 w 154"/>
                <a:gd name="T23" fmla="*/ 7 h 74"/>
                <a:gd name="T24" fmla="*/ 86 w 154"/>
                <a:gd name="T25" fmla="*/ 2 h 74"/>
                <a:gd name="T26" fmla="*/ 71 w 154"/>
                <a:gd name="T27" fmla="*/ 0 h 74"/>
                <a:gd name="T28" fmla="*/ 54 w 154"/>
                <a:gd name="T29" fmla="*/ 0 h 74"/>
                <a:gd name="T30" fmla="*/ 41 w 154"/>
                <a:gd name="T31" fmla="*/ 2 h 74"/>
                <a:gd name="T32" fmla="*/ 27 w 154"/>
                <a:gd name="T33" fmla="*/ 5 h 74"/>
                <a:gd name="T34" fmla="*/ 7 w 154"/>
                <a:gd name="T35" fmla="*/ 13 h 74"/>
                <a:gd name="T36" fmla="*/ 0 w 154"/>
                <a:gd name="T37" fmla="*/ 17 h 74"/>
                <a:gd name="T38" fmla="*/ 4 w 154"/>
                <a:gd name="T39" fmla="*/ 24 h 74"/>
                <a:gd name="T40" fmla="*/ 17 w 154"/>
                <a:gd name="T41" fmla="*/ 40 h 74"/>
                <a:gd name="T42" fmla="*/ 27 w 154"/>
                <a:gd name="T43" fmla="*/ 50 h 74"/>
                <a:gd name="T44" fmla="*/ 39 w 154"/>
                <a:gd name="T45" fmla="*/ 59 h 74"/>
                <a:gd name="T46" fmla="*/ 52 w 154"/>
                <a:gd name="T47" fmla="*/ 67 h 74"/>
                <a:gd name="T48" fmla="*/ 67 w 154"/>
                <a:gd name="T49" fmla="*/ 7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74">
                  <a:moveTo>
                    <a:pt x="67" y="72"/>
                  </a:moveTo>
                  <a:lnTo>
                    <a:pt x="84" y="74"/>
                  </a:lnTo>
                  <a:lnTo>
                    <a:pt x="99" y="74"/>
                  </a:lnTo>
                  <a:lnTo>
                    <a:pt x="114" y="72"/>
                  </a:lnTo>
                  <a:lnTo>
                    <a:pt x="128" y="69"/>
                  </a:lnTo>
                  <a:lnTo>
                    <a:pt x="146" y="61"/>
                  </a:lnTo>
                  <a:lnTo>
                    <a:pt x="154" y="57"/>
                  </a:lnTo>
                  <a:lnTo>
                    <a:pt x="149" y="50"/>
                  </a:lnTo>
                  <a:lnTo>
                    <a:pt x="136" y="34"/>
                  </a:lnTo>
                  <a:lnTo>
                    <a:pt x="126" y="24"/>
                  </a:lnTo>
                  <a:lnTo>
                    <a:pt x="114" y="15"/>
                  </a:lnTo>
                  <a:lnTo>
                    <a:pt x="101" y="7"/>
                  </a:lnTo>
                  <a:lnTo>
                    <a:pt x="86" y="2"/>
                  </a:lnTo>
                  <a:lnTo>
                    <a:pt x="71" y="0"/>
                  </a:lnTo>
                  <a:lnTo>
                    <a:pt x="54" y="0"/>
                  </a:lnTo>
                  <a:lnTo>
                    <a:pt x="41" y="2"/>
                  </a:lnTo>
                  <a:lnTo>
                    <a:pt x="27" y="5"/>
                  </a:lnTo>
                  <a:lnTo>
                    <a:pt x="7" y="13"/>
                  </a:lnTo>
                  <a:lnTo>
                    <a:pt x="0" y="17"/>
                  </a:lnTo>
                  <a:lnTo>
                    <a:pt x="4" y="24"/>
                  </a:lnTo>
                  <a:lnTo>
                    <a:pt x="17" y="40"/>
                  </a:lnTo>
                  <a:lnTo>
                    <a:pt x="27" y="50"/>
                  </a:lnTo>
                  <a:lnTo>
                    <a:pt x="39" y="59"/>
                  </a:lnTo>
                  <a:lnTo>
                    <a:pt x="52" y="67"/>
                  </a:lnTo>
                  <a:lnTo>
                    <a:pt x="6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3" name="Freeform 53"/>
            <p:cNvSpPr>
              <a:spLocks/>
            </p:cNvSpPr>
            <p:nvPr/>
          </p:nvSpPr>
          <p:spPr bwMode="auto">
            <a:xfrm>
              <a:off x="7873" y="3480"/>
              <a:ext cx="30" cy="56"/>
            </a:xfrm>
            <a:custGeom>
              <a:avLst/>
              <a:gdLst>
                <a:gd name="T0" fmla="*/ 54 w 61"/>
                <a:gd name="T1" fmla="*/ 113 h 113"/>
                <a:gd name="T2" fmla="*/ 56 w 61"/>
                <a:gd name="T3" fmla="*/ 108 h 113"/>
                <a:gd name="T4" fmla="*/ 59 w 61"/>
                <a:gd name="T5" fmla="*/ 93 h 113"/>
                <a:gd name="T6" fmla="*/ 61 w 61"/>
                <a:gd name="T7" fmla="*/ 81 h 113"/>
                <a:gd name="T8" fmla="*/ 61 w 61"/>
                <a:gd name="T9" fmla="*/ 71 h 113"/>
                <a:gd name="T10" fmla="*/ 61 w 61"/>
                <a:gd name="T11" fmla="*/ 59 h 113"/>
                <a:gd name="T12" fmla="*/ 56 w 61"/>
                <a:gd name="T13" fmla="*/ 47 h 113"/>
                <a:gd name="T14" fmla="*/ 51 w 61"/>
                <a:gd name="T15" fmla="*/ 36 h 113"/>
                <a:gd name="T16" fmla="*/ 44 w 61"/>
                <a:gd name="T17" fmla="*/ 27 h 113"/>
                <a:gd name="T18" fmla="*/ 36 w 61"/>
                <a:gd name="T19" fmla="*/ 19 h 113"/>
                <a:gd name="T20" fmla="*/ 27 w 61"/>
                <a:gd name="T21" fmla="*/ 12 h 113"/>
                <a:gd name="T22" fmla="*/ 14 w 61"/>
                <a:gd name="T23" fmla="*/ 4 h 113"/>
                <a:gd name="T24" fmla="*/ 9 w 61"/>
                <a:gd name="T25" fmla="*/ 0 h 113"/>
                <a:gd name="T26" fmla="*/ 5 w 61"/>
                <a:gd name="T27" fmla="*/ 7 h 113"/>
                <a:gd name="T28" fmla="*/ 2 w 61"/>
                <a:gd name="T29" fmla="*/ 22 h 113"/>
                <a:gd name="T30" fmla="*/ 0 w 61"/>
                <a:gd name="T31" fmla="*/ 32 h 113"/>
                <a:gd name="T32" fmla="*/ 0 w 61"/>
                <a:gd name="T33" fmla="*/ 44 h 113"/>
                <a:gd name="T34" fmla="*/ 2 w 61"/>
                <a:gd name="T35" fmla="*/ 56 h 113"/>
                <a:gd name="T36" fmla="*/ 5 w 61"/>
                <a:gd name="T37" fmla="*/ 68 h 113"/>
                <a:gd name="T38" fmla="*/ 10 w 61"/>
                <a:gd name="T39" fmla="*/ 78 h 113"/>
                <a:gd name="T40" fmla="*/ 19 w 61"/>
                <a:gd name="T41" fmla="*/ 88 h 113"/>
                <a:gd name="T42" fmla="*/ 26 w 61"/>
                <a:gd name="T43" fmla="*/ 96 h 113"/>
                <a:gd name="T44" fmla="*/ 34 w 61"/>
                <a:gd name="T45" fmla="*/ 103 h 113"/>
                <a:gd name="T46" fmla="*/ 47 w 61"/>
                <a:gd name="T47" fmla="*/ 111 h 113"/>
                <a:gd name="T48" fmla="*/ 54 w 61"/>
                <a:gd name="T4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113">
                  <a:moveTo>
                    <a:pt x="54" y="113"/>
                  </a:moveTo>
                  <a:lnTo>
                    <a:pt x="56" y="108"/>
                  </a:lnTo>
                  <a:lnTo>
                    <a:pt x="59" y="93"/>
                  </a:lnTo>
                  <a:lnTo>
                    <a:pt x="61" y="81"/>
                  </a:lnTo>
                  <a:lnTo>
                    <a:pt x="61" y="71"/>
                  </a:lnTo>
                  <a:lnTo>
                    <a:pt x="61" y="59"/>
                  </a:lnTo>
                  <a:lnTo>
                    <a:pt x="56" y="47"/>
                  </a:lnTo>
                  <a:lnTo>
                    <a:pt x="51" y="36"/>
                  </a:lnTo>
                  <a:lnTo>
                    <a:pt x="44" y="27"/>
                  </a:lnTo>
                  <a:lnTo>
                    <a:pt x="36" y="19"/>
                  </a:lnTo>
                  <a:lnTo>
                    <a:pt x="27" y="12"/>
                  </a:lnTo>
                  <a:lnTo>
                    <a:pt x="14" y="4"/>
                  </a:lnTo>
                  <a:lnTo>
                    <a:pt x="9" y="0"/>
                  </a:lnTo>
                  <a:lnTo>
                    <a:pt x="5" y="7"/>
                  </a:lnTo>
                  <a:lnTo>
                    <a:pt x="2" y="22"/>
                  </a:lnTo>
                  <a:lnTo>
                    <a:pt x="0" y="32"/>
                  </a:lnTo>
                  <a:lnTo>
                    <a:pt x="0" y="44"/>
                  </a:lnTo>
                  <a:lnTo>
                    <a:pt x="2" y="56"/>
                  </a:lnTo>
                  <a:lnTo>
                    <a:pt x="5" y="68"/>
                  </a:lnTo>
                  <a:lnTo>
                    <a:pt x="10" y="78"/>
                  </a:lnTo>
                  <a:lnTo>
                    <a:pt x="19" y="88"/>
                  </a:lnTo>
                  <a:lnTo>
                    <a:pt x="26" y="96"/>
                  </a:lnTo>
                  <a:lnTo>
                    <a:pt x="34" y="103"/>
                  </a:lnTo>
                  <a:lnTo>
                    <a:pt x="47" y="111"/>
                  </a:lnTo>
                  <a:lnTo>
                    <a:pt x="5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4" name="Freeform 54"/>
            <p:cNvSpPr>
              <a:spLocks/>
            </p:cNvSpPr>
            <p:nvPr/>
          </p:nvSpPr>
          <p:spPr bwMode="auto">
            <a:xfrm>
              <a:off x="7884" y="3407"/>
              <a:ext cx="60" cy="56"/>
            </a:xfrm>
            <a:custGeom>
              <a:avLst/>
              <a:gdLst>
                <a:gd name="T0" fmla="*/ 119 w 119"/>
                <a:gd name="T1" fmla="*/ 0 h 112"/>
                <a:gd name="T2" fmla="*/ 111 w 119"/>
                <a:gd name="T3" fmla="*/ 0 h 112"/>
                <a:gd name="T4" fmla="*/ 89 w 119"/>
                <a:gd name="T5" fmla="*/ 2 h 112"/>
                <a:gd name="T6" fmla="*/ 76 w 119"/>
                <a:gd name="T7" fmla="*/ 6 h 112"/>
                <a:gd name="T8" fmla="*/ 60 w 119"/>
                <a:gd name="T9" fmla="*/ 12 h 112"/>
                <a:gd name="T10" fmla="*/ 47 w 119"/>
                <a:gd name="T11" fmla="*/ 19 h 112"/>
                <a:gd name="T12" fmla="*/ 34 w 119"/>
                <a:gd name="T13" fmla="*/ 29 h 112"/>
                <a:gd name="T14" fmla="*/ 24 w 119"/>
                <a:gd name="T15" fmla="*/ 41 h 112"/>
                <a:gd name="T16" fmla="*/ 15 w 119"/>
                <a:gd name="T17" fmla="*/ 56 h 112"/>
                <a:gd name="T18" fmla="*/ 9 w 119"/>
                <a:gd name="T19" fmla="*/ 69 h 112"/>
                <a:gd name="T20" fmla="*/ 5 w 119"/>
                <a:gd name="T21" fmla="*/ 83 h 112"/>
                <a:gd name="T22" fmla="*/ 2 w 119"/>
                <a:gd name="T23" fmla="*/ 103 h 112"/>
                <a:gd name="T24" fmla="*/ 0 w 119"/>
                <a:gd name="T25" fmla="*/ 112 h 112"/>
                <a:gd name="T26" fmla="*/ 9 w 119"/>
                <a:gd name="T27" fmla="*/ 112 h 112"/>
                <a:gd name="T28" fmla="*/ 30 w 119"/>
                <a:gd name="T29" fmla="*/ 110 h 112"/>
                <a:gd name="T30" fmla="*/ 44 w 119"/>
                <a:gd name="T31" fmla="*/ 106 h 112"/>
                <a:gd name="T32" fmla="*/ 59 w 119"/>
                <a:gd name="T33" fmla="*/ 101 h 112"/>
                <a:gd name="T34" fmla="*/ 72 w 119"/>
                <a:gd name="T35" fmla="*/ 93 h 112"/>
                <a:gd name="T36" fmla="*/ 86 w 119"/>
                <a:gd name="T37" fmla="*/ 83 h 112"/>
                <a:gd name="T38" fmla="*/ 96 w 119"/>
                <a:gd name="T39" fmla="*/ 71 h 112"/>
                <a:gd name="T40" fmla="*/ 104 w 119"/>
                <a:gd name="T41" fmla="*/ 58 h 112"/>
                <a:gd name="T42" fmla="*/ 109 w 119"/>
                <a:gd name="T43" fmla="*/ 43 h 112"/>
                <a:gd name="T44" fmla="*/ 114 w 119"/>
                <a:gd name="T45" fmla="*/ 29 h 112"/>
                <a:gd name="T46" fmla="*/ 117 w 119"/>
                <a:gd name="T47" fmla="*/ 9 h 112"/>
                <a:gd name="T48" fmla="*/ 119 w 119"/>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112">
                  <a:moveTo>
                    <a:pt x="119" y="0"/>
                  </a:moveTo>
                  <a:lnTo>
                    <a:pt x="111" y="0"/>
                  </a:lnTo>
                  <a:lnTo>
                    <a:pt x="89" y="2"/>
                  </a:lnTo>
                  <a:lnTo>
                    <a:pt x="76" y="6"/>
                  </a:lnTo>
                  <a:lnTo>
                    <a:pt x="60" y="12"/>
                  </a:lnTo>
                  <a:lnTo>
                    <a:pt x="47" y="19"/>
                  </a:lnTo>
                  <a:lnTo>
                    <a:pt x="34" y="29"/>
                  </a:lnTo>
                  <a:lnTo>
                    <a:pt x="24" y="41"/>
                  </a:lnTo>
                  <a:lnTo>
                    <a:pt x="15" y="56"/>
                  </a:lnTo>
                  <a:lnTo>
                    <a:pt x="9" y="69"/>
                  </a:lnTo>
                  <a:lnTo>
                    <a:pt x="5" y="83"/>
                  </a:lnTo>
                  <a:lnTo>
                    <a:pt x="2" y="103"/>
                  </a:lnTo>
                  <a:lnTo>
                    <a:pt x="0" y="112"/>
                  </a:lnTo>
                  <a:lnTo>
                    <a:pt x="9" y="112"/>
                  </a:lnTo>
                  <a:lnTo>
                    <a:pt x="30" y="110"/>
                  </a:lnTo>
                  <a:lnTo>
                    <a:pt x="44" y="106"/>
                  </a:lnTo>
                  <a:lnTo>
                    <a:pt x="59" y="101"/>
                  </a:lnTo>
                  <a:lnTo>
                    <a:pt x="72" y="93"/>
                  </a:lnTo>
                  <a:lnTo>
                    <a:pt x="86" y="83"/>
                  </a:lnTo>
                  <a:lnTo>
                    <a:pt x="96" y="71"/>
                  </a:lnTo>
                  <a:lnTo>
                    <a:pt x="104" y="58"/>
                  </a:lnTo>
                  <a:lnTo>
                    <a:pt x="109" y="43"/>
                  </a:lnTo>
                  <a:lnTo>
                    <a:pt x="114" y="29"/>
                  </a:lnTo>
                  <a:lnTo>
                    <a:pt x="117" y="9"/>
                  </a:lnTo>
                  <a:lnTo>
                    <a:pt x="1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5" name="Freeform 55"/>
            <p:cNvSpPr>
              <a:spLocks/>
            </p:cNvSpPr>
            <p:nvPr/>
          </p:nvSpPr>
          <p:spPr bwMode="auto">
            <a:xfrm>
              <a:off x="7850" y="3418"/>
              <a:ext cx="24" cy="53"/>
            </a:xfrm>
            <a:custGeom>
              <a:avLst/>
              <a:gdLst>
                <a:gd name="T0" fmla="*/ 16 w 49"/>
                <a:gd name="T1" fmla="*/ 0 h 106"/>
                <a:gd name="T2" fmla="*/ 12 w 49"/>
                <a:gd name="T3" fmla="*/ 5 h 106"/>
                <a:gd name="T4" fmla="*/ 6 w 49"/>
                <a:gd name="T5" fmla="*/ 19 h 106"/>
                <a:gd name="T6" fmla="*/ 4 w 49"/>
                <a:gd name="T7" fmla="*/ 27 h 106"/>
                <a:gd name="T8" fmla="*/ 0 w 49"/>
                <a:gd name="T9" fmla="*/ 37 h 106"/>
                <a:gd name="T10" fmla="*/ 0 w 49"/>
                <a:gd name="T11" fmla="*/ 47 h 106"/>
                <a:gd name="T12" fmla="*/ 0 w 49"/>
                <a:gd name="T13" fmla="*/ 58 h 106"/>
                <a:gd name="T14" fmla="*/ 4 w 49"/>
                <a:gd name="T15" fmla="*/ 68 h 106"/>
                <a:gd name="T16" fmla="*/ 9 w 49"/>
                <a:gd name="T17" fmla="*/ 78 h 106"/>
                <a:gd name="T18" fmla="*/ 14 w 49"/>
                <a:gd name="T19" fmla="*/ 86 h 106"/>
                <a:gd name="T20" fmla="*/ 21 w 49"/>
                <a:gd name="T21" fmla="*/ 93 h 106"/>
                <a:gd name="T22" fmla="*/ 31 w 49"/>
                <a:gd name="T23" fmla="*/ 103 h 106"/>
                <a:gd name="T24" fmla="*/ 34 w 49"/>
                <a:gd name="T25" fmla="*/ 106 h 106"/>
                <a:gd name="T26" fmla="*/ 37 w 49"/>
                <a:gd name="T27" fmla="*/ 101 h 106"/>
                <a:gd name="T28" fmla="*/ 44 w 49"/>
                <a:gd name="T29" fmla="*/ 88 h 106"/>
                <a:gd name="T30" fmla="*/ 46 w 49"/>
                <a:gd name="T31" fmla="*/ 79 h 106"/>
                <a:gd name="T32" fmla="*/ 49 w 49"/>
                <a:gd name="T33" fmla="*/ 69 h 106"/>
                <a:gd name="T34" fmla="*/ 49 w 49"/>
                <a:gd name="T35" fmla="*/ 59 h 106"/>
                <a:gd name="T36" fmla="*/ 49 w 49"/>
                <a:gd name="T37" fmla="*/ 49 h 106"/>
                <a:gd name="T38" fmla="*/ 46 w 49"/>
                <a:gd name="T39" fmla="*/ 39 h 106"/>
                <a:gd name="T40" fmla="*/ 41 w 49"/>
                <a:gd name="T41" fmla="*/ 29 h 106"/>
                <a:gd name="T42" fmla="*/ 36 w 49"/>
                <a:gd name="T43" fmla="*/ 21 h 106"/>
                <a:gd name="T44" fmla="*/ 29 w 49"/>
                <a:gd name="T45" fmla="*/ 14 h 106"/>
                <a:gd name="T46" fmla="*/ 19 w 49"/>
                <a:gd name="T47" fmla="*/ 4 h 106"/>
                <a:gd name="T48" fmla="*/ 16 w 49"/>
                <a:gd name="T4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106">
                  <a:moveTo>
                    <a:pt x="16" y="0"/>
                  </a:moveTo>
                  <a:lnTo>
                    <a:pt x="12" y="5"/>
                  </a:lnTo>
                  <a:lnTo>
                    <a:pt x="6" y="19"/>
                  </a:lnTo>
                  <a:lnTo>
                    <a:pt x="4" y="27"/>
                  </a:lnTo>
                  <a:lnTo>
                    <a:pt x="0" y="37"/>
                  </a:lnTo>
                  <a:lnTo>
                    <a:pt x="0" y="47"/>
                  </a:lnTo>
                  <a:lnTo>
                    <a:pt x="0" y="58"/>
                  </a:lnTo>
                  <a:lnTo>
                    <a:pt x="4" y="68"/>
                  </a:lnTo>
                  <a:lnTo>
                    <a:pt x="9" y="78"/>
                  </a:lnTo>
                  <a:lnTo>
                    <a:pt x="14" y="86"/>
                  </a:lnTo>
                  <a:lnTo>
                    <a:pt x="21" y="93"/>
                  </a:lnTo>
                  <a:lnTo>
                    <a:pt x="31" y="103"/>
                  </a:lnTo>
                  <a:lnTo>
                    <a:pt x="34" y="106"/>
                  </a:lnTo>
                  <a:lnTo>
                    <a:pt x="37" y="101"/>
                  </a:lnTo>
                  <a:lnTo>
                    <a:pt x="44" y="88"/>
                  </a:lnTo>
                  <a:lnTo>
                    <a:pt x="46" y="79"/>
                  </a:lnTo>
                  <a:lnTo>
                    <a:pt x="49" y="69"/>
                  </a:lnTo>
                  <a:lnTo>
                    <a:pt x="49" y="59"/>
                  </a:lnTo>
                  <a:lnTo>
                    <a:pt x="49" y="49"/>
                  </a:lnTo>
                  <a:lnTo>
                    <a:pt x="46" y="39"/>
                  </a:lnTo>
                  <a:lnTo>
                    <a:pt x="41" y="29"/>
                  </a:lnTo>
                  <a:lnTo>
                    <a:pt x="36" y="21"/>
                  </a:lnTo>
                  <a:lnTo>
                    <a:pt x="29" y="14"/>
                  </a:lnTo>
                  <a:lnTo>
                    <a:pt x="19" y="4"/>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6" name="Freeform 56"/>
            <p:cNvSpPr>
              <a:spLocks/>
            </p:cNvSpPr>
            <p:nvPr/>
          </p:nvSpPr>
          <p:spPr bwMode="auto">
            <a:xfrm>
              <a:off x="5598" y="2721"/>
              <a:ext cx="51" cy="80"/>
            </a:xfrm>
            <a:custGeom>
              <a:avLst/>
              <a:gdLst>
                <a:gd name="T0" fmla="*/ 87 w 102"/>
                <a:gd name="T1" fmla="*/ 103 h 162"/>
                <a:gd name="T2" fmla="*/ 95 w 102"/>
                <a:gd name="T3" fmla="*/ 84 h 162"/>
                <a:gd name="T4" fmla="*/ 100 w 102"/>
                <a:gd name="T5" fmla="*/ 67 h 162"/>
                <a:gd name="T6" fmla="*/ 102 w 102"/>
                <a:gd name="T7" fmla="*/ 51 h 162"/>
                <a:gd name="T8" fmla="*/ 102 w 102"/>
                <a:gd name="T9" fmla="*/ 34 h 162"/>
                <a:gd name="T10" fmla="*/ 100 w 102"/>
                <a:gd name="T11" fmla="*/ 10 h 162"/>
                <a:gd name="T12" fmla="*/ 97 w 102"/>
                <a:gd name="T13" fmla="*/ 0 h 162"/>
                <a:gd name="T14" fmla="*/ 88 w 102"/>
                <a:gd name="T15" fmla="*/ 4 h 162"/>
                <a:gd name="T16" fmla="*/ 65 w 102"/>
                <a:gd name="T17" fmla="*/ 14 h 162"/>
                <a:gd name="T18" fmla="*/ 52 w 102"/>
                <a:gd name="T19" fmla="*/ 20 h 162"/>
                <a:gd name="T20" fmla="*/ 38 w 102"/>
                <a:gd name="T21" fmla="*/ 30 h 162"/>
                <a:gd name="T22" fmla="*/ 25 w 102"/>
                <a:gd name="T23" fmla="*/ 44 h 162"/>
                <a:gd name="T24" fmla="*/ 13 w 102"/>
                <a:gd name="T25" fmla="*/ 59 h 162"/>
                <a:gd name="T26" fmla="*/ 6 w 102"/>
                <a:gd name="T27" fmla="*/ 76 h 162"/>
                <a:gd name="T28" fmla="*/ 1 w 102"/>
                <a:gd name="T29" fmla="*/ 94 h 162"/>
                <a:gd name="T30" fmla="*/ 0 w 102"/>
                <a:gd name="T31" fmla="*/ 111 h 162"/>
                <a:gd name="T32" fmla="*/ 0 w 102"/>
                <a:gd name="T33" fmla="*/ 126 h 162"/>
                <a:gd name="T34" fmla="*/ 1 w 102"/>
                <a:gd name="T35" fmla="*/ 152 h 162"/>
                <a:gd name="T36" fmla="*/ 3 w 102"/>
                <a:gd name="T37" fmla="*/ 162 h 162"/>
                <a:gd name="T38" fmla="*/ 13 w 102"/>
                <a:gd name="T39" fmla="*/ 158 h 162"/>
                <a:gd name="T40" fmla="*/ 35 w 102"/>
                <a:gd name="T41" fmla="*/ 148 h 162"/>
                <a:gd name="T42" fmla="*/ 50 w 102"/>
                <a:gd name="T43" fmla="*/ 140 h 162"/>
                <a:gd name="T44" fmla="*/ 63 w 102"/>
                <a:gd name="T45" fmla="*/ 130 h 162"/>
                <a:gd name="T46" fmla="*/ 77 w 102"/>
                <a:gd name="T47" fmla="*/ 118 h 162"/>
                <a:gd name="T48" fmla="*/ 87 w 102"/>
                <a:gd name="T49" fmla="*/ 10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62">
                  <a:moveTo>
                    <a:pt x="87" y="103"/>
                  </a:moveTo>
                  <a:lnTo>
                    <a:pt x="95" y="84"/>
                  </a:lnTo>
                  <a:lnTo>
                    <a:pt x="100" y="67"/>
                  </a:lnTo>
                  <a:lnTo>
                    <a:pt x="102" y="51"/>
                  </a:lnTo>
                  <a:lnTo>
                    <a:pt x="102" y="34"/>
                  </a:lnTo>
                  <a:lnTo>
                    <a:pt x="100" y="10"/>
                  </a:lnTo>
                  <a:lnTo>
                    <a:pt x="97" y="0"/>
                  </a:lnTo>
                  <a:lnTo>
                    <a:pt x="88" y="4"/>
                  </a:lnTo>
                  <a:lnTo>
                    <a:pt x="65" y="14"/>
                  </a:lnTo>
                  <a:lnTo>
                    <a:pt x="52" y="20"/>
                  </a:lnTo>
                  <a:lnTo>
                    <a:pt x="38" y="30"/>
                  </a:lnTo>
                  <a:lnTo>
                    <a:pt x="25" y="44"/>
                  </a:lnTo>
                  <a:lnTo>
                    <a:pt x="13" y="59"/>
                  </a:lnTo>
                  <a:lnTo>
                    <a:pt x="6" y="76"/>
                  </a:lnTo>
                  <a:lnTo>
                    <a:pt x="1" y="94"/>
                  </a:lnTo>
                  <a:lnTo>
                    <a:pt x="0" y="111"/>
                  </a:lnTo>
                  <a:lnTo>
                    <a:pt x="0" y="126"/>
                  </a:lnTo>
                  <a:lnTo>
                    <a:pt x="1" y="152"/>
                  </a:lnTo>
                  <a:lnTo>
                    <a:pt x="3" y="162"/>
                  </a:lnTo>
                  <a:lnTo>
                    <a:pt x="13" y="158"/>
                  </a:lnTo>
                  <a:lnTo>
                    <a:pt x="35" y="148"/>
                  </a:lnTo>
                  <a:lnTo>
                    <a:pt x="50" y="140"/>
                  </a:lnTo>
                  <a:lnTo>
                    <a:pt x="63" y="130"/>
                  </a:lnTo>
                  <a:lnTo>
                    <a:pt x="77" y="118"/>
                  </a:lnTo>
                  <a:lnTo>
                    <a:pt x="87"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7" name="Freeform 57"/>
            <p:cNvSpPr>
              <a:spLocks/>
            </p:cNvSpPr>
            <p:nvPr/>
          </p:nvSpPr>
          <p:spPr bwMode="auto">
            <a:xfrm>
              <a:off x="5595" y="2806"/>
              <a:ext cx="71" cy="33"/>
            </a:xfrm>
            <a:custGeom>
              <a:avLst/>
              <a:gdLst>
                <a:gd name="T0" fmla="*/ 0 w 142"/>
                <a:gd name="T1" fmla="*/ 40 h 65"/>
                <a:gd name="T2" fmla="*/ 7 w 142"/>
                <a:gd name="T3" fmla="*/ 44 h 65"/>
                <a:gd name="T4" fmla="*/ 22 w 142"/>
                <a:gd name="T5" fmla="*/ 54 h 65"/>
                <a:gd name="T6" fmla="*/ 33 w 142"/>
                <a:gd name="T7" fmla="*/ 59 h 65"/>
                <a:gd name="T8" fmla="*/ 47 w 142"/>
                <a:gd name="T9" fmla="*/ 62 h 65"/>
                <a:gd name="T10" fmla="*/ 60 w 142"/>
                <a:gd name="T11" fmla="*/ 65 h 65"/>
                <a:gd name="T12" fmla="*/ 74 w 142"/>
                <a:gd name="T13" fmla="*/ 65 h 65"/>
                <a:gd name="T14" fmla="*/ 89 w 142"/>
                <a:gd name="T15" fmla="*/ 62 h 65"/>
                <a:gd name="T16" fmla="*/ 101 w 142"/>
                <a:gd name="T17" fmla="*/ 57 h 65"/>
                <a:gd name="T18" fmla="*/ 112 w 142"/>
                <a:gd name="T19" fmla="*/ 50 h 65"/>
                <a:gd name="T20" fmla="*/ 122 w 142"/>
                <a:gd name="T21" fmla="*/ 44 h 65"/>
                <a:gd name="T22" fmla="*/ 137 w 142"/>
                <a:gd name="T23" fmla="*/ 30 h 65"/>
                <a:gd name="T24" fmla="*/ 142 w 142"/>
                <a:gd name="T25" fmla="*/ 25 h 65"/>
                <a:gd name="T26" fmla="*/ 136 w 142"/>
                <a:gd name="T27" fmla="*/ 20 h 65"/>
                <a:gd name="T28" fmla="*/ 119 w 142"/>
                <a:gd name="T29" fmla="*/ 12 h 65"/>
                <a:gd name="T30" fmla="*/ 109 w 142"/>
                <a:gd name="T31" fmla="*/ 7 h 65"/>
                <a:gd name="T32" fmla="*/ 95 w 142"/>
                <a:gd name="T33" fmla="*/ 1 h 65"/>
                <a:gd name="T34" fmla="*/ 82 w 142"/>
                <a:gd name="T35" fmla="*/ 0 h 65"/>
                <a:gd name="T36" fmla="*/ 67 w 142"/>
                <a:gd name="T37" fmla="*/ 0 h 65"/>
                <a:gd name="T38" fmla="*/ 54 w 142"/>
                <a:gd name="T39" fmla="*/ 3 h 65"/>
                <a:gd name="T40" fmla="*/ 40 w 142"/>
                <a:gd name="T41" fmla="*/ 8 h 65"/>
                <a:gd name="T42" fmla="*/ 28 w 142"/>
                <a:gd name="T43" fmla="*/ 15 h 65"/>
                <a:gd name="T44" fmla="*/ 18 w 142"/>
                <a:gd name="T45" fmla="*/ 22 h 65"/>
                <a:gd name="T46" fmla="*/ 5 w 142"/>
                <a:gd name="T47" fmla="*/ 33 h 65"/>
                <a:gd name="T48" fmla="*/ 0 w 142"/>
                <a:gd name="T49"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2" h="65">
                  <a:moveTo>
                    <a:pt x="0" y="40"/>
                  </a:moveTo>
                  <a:lnTo>
                    <a:pt x="7" y="44"/>
                  </a:lnTo>
                  <a:lnTo>
                    <a:pt x="22" y="54"/>
                  </a:lnTo>
                  <a:lnTo>
                    <a:pt x="33" y="59"/>
                  </a:lnTo>
                  <a:lnTo>
                    <a:pt x="47" y="62"/>
                  </a:lnTo>
                  <a:lnTo>
                    <a:pt x="60" y="65"/>
                  </a:lnTo>
                  <a:lnTo>
                    <a:pt x="74" y="65"/>
                  </a:lnTo>
                  <a:lnTo>
                    <a:pt x="89" y="62"/>
                  </a:lnTo>
                  <a:lnTo>
                    <a:pt x="101" y="57"/>
                  </a:lnTo>
                  <a:lnTo>
                    <a:pt x="112" y="50"/>
                  </a:lnTo>
                  <a:lnTo>
                    <a:pt x="122" y="44"/>
                  </a:lnTo>
                  <a:lnTo>
                    <a:pt x="137" y="30"/>
                  </a:lnTo>
                  <a:lnTo>
                    <a:pt x="142" y="25"/>
                  </a:lnTo>
                  <a:lnTo>
                    <a:pt x="136" y="20"/>
                  </a:lnTo>
                  <a:lnTo>
                    <a:pt x="119" y="12"/>
                  </a:lnTo>
                  <a:lnTo>
                    <a:pt x="109" y="7"/>
                  </a:lnTo>
                  <a:lnTo>
                    <a:pt x="95" y="1"/>
                  </a:lnTo>
                  <a:lnTo>
                    <a:pt x="82" y="0"/>
                  </a:lnTo>
                  <a:lnTo>
                    <a:pt x="67" y="0"/>
                  </a:lnTo>
                  <a:lnTo>
                    <a:pt x="54" y="3"/>
                  </a:lnTo>
                  <a:lnTo>
                    <a:pt x="40" y="8"/>
                  </a:lnTo>
                  <a:lnTo>
                    <a:pt x="28" y="15"/>
                  </a:lnTo>
                  <a:lnTo>
                    <a:pt x="18" y="22"/>
                  </a:lnTo>
                  <a:lnTo>
                    <a:pt x="5" y="33"/>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8" name="Freeform 58"/>
            <p:cNvSpPr>
              <a:spLocks/>
            </p:cNvSpPr>
            <p:nvPr/>
          </p:nvSpPr>
          <p:spPr bwMode="auto">
            <a:xfrm>
              <a:off x="5531" y="2728"/>
              <a:ext cx="51" cy="85"/>
            </a:xfrm>
            <a:custGeom>
              <a:avLst/>
              <a:gdLst>
                <a:gd name="T0" fmla="*/ 95 w 102"/>
                <a:gd name="T1" fmla="*/ 170 h 170"/>
                <a:gd name="T2" fmla="*/ 97 w 102"/>
                <a:gd name="T3" fmla="*/ 160 h 170"/>
                <a:gd name="T4" fmla="*/ 100 w 102"/>
                <a:gd name="T5" fmla="*/ 135 h 170"/>
                <a:gd name="T6" fmla="*/ 102 w 102"/>
                <a:gd name="T7" fmla="*/ 118 h 170"/>
                <a:gd name="T8" fmla="*/ 100 w 102"/>
                <a:gd name="T9" fmla="*/ 101 h 170"/>
                <a:gd name="T10" fmla="*/ 97 w 102"/>
                <a:gd name="T11" fmla="*/ 83 h 170"/>
                <a:gd name="T12" fmla="*/ 88 w 102"/>
                <a:gd name="T13" fmla="*/ 64 h 170"/>
                <a:gd name="T14" fmla="*/ 78 w 102"/>
                <a:gd name="T15" fmla="*/ 49 h 170"/>
                <a:gd name="T16" fmla="*/ 65 w 102"/>
                <a:gd name="T17" fmla="*/ 36 h 170"/>
                <a:gd name="T18" fmla="*/ 52 w 102"/>
                <a:gd name="T19" fmla="*/ 24 h 170"/>
                <a:gd name="T20" fmla="*/ 38 w 102"/>
                <a:gd name="T21" fmla="*/ 15 h 170"/>
                <a:gd name="T22" fmla="*/ 16 w 102"/>
                <a:gd name="T23" fmla="*/ 4 h 170"/>
                <a:gd name="T24" fmla="*/ 6 w 102"/>
                <a:gd name="T25" fmla="*/ 0 h 170"/>
                <a:gd name="T26" fmla="*/ 5 w 102"/>
                <a:gd name="T27" fmla="*/ 10 h 170"/>
                <a:gd name="T28" fmla="*/ 0 w 102"/>
                <a:gd name="T29" fmla="*/ 36 h 170"/>
                <a:gd name="T30" fmla="*/ 0 w 102"/>
                <a:gd name="T31" fmla="*/ 51 h 170"/>
                <a:gd name="T32" fmla="*/ 1 w 102"/>
                <a:gd name="T33" fmla="*/ 69 h 170"/>
                <a:gd name="T34" fmla="*/ 5 w 102"/>
                <a:gd name="T35" fmla="*/ 88 h 170"/>
                <a:gd name="T36" fmla="*/ 11 w 102"/>
                <a:gd name="T37" fmla="*/ 105 h 170"/>
                <a:gd name="T38" fmla="*/ 23 w 102"/>
                <a:gd name="T39" fmla="*/ 121 h 170"/>
                <a:gd name="T40" fmla="*/ 35 w 102"/>
                <a:gd name="T41" fmla="*/ 135 h 170"/>
                <a:gd name="T42" fmla="*/ 48 w 102"/>
                <a:gd name="T43" fmla="*/ 147 h 170"/>
                <a:gd name="T44" fmla="*/ 62 w 102"/>
                <a:gd name="T45" fmla="*/ 155 h 170"/>
                <a:gd name="T46" fmla="*/ 85 w 102"/>
                <a:gd name="T47" fmla="*/ 167 h 170"/>
                <a:gd name="T48" fmla="*/ 95 w 102"/>
                <a:gd name="T4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70">
                  <a:moveTo>
                    <a:pt x="95" y="170"/>
                  </a:moveTo>
                  <a:lnTo>
                    <a:pt x="97" y="160"/>
                  </a:lnTo>
                  <a:lnTo>
                    <a:pt x="100" y="135"/>
                  </a:lnTo>
                  <a:lnTo>
                    <a:pt x="102" y="118"/>
                  </a:lnTo>
                  <a:lnTo>
                    <a:pt x="100" y="101"/>
                  </a:lnTo>
                  <a:lnTo>
                    <a:pt x="97" y="83"/>
                  </a:lnTo>
                  <a:lnTo>
                    <a:pt x="88" y="64"/>
                  </a:lnTo>
                  <a:lnTo>
                    <a:pt x="78" y="49"/>
                  </a:lnTo>
                  <a:lnTo>
                    <a:pt x="65" y="36"/>
                  </a:lnTo>
                  <a:lnTo>
                    <a:pt x="52" y="24"/>
                  </a:lnTo>
                  <a:lnTo>
                    <a:pt x="38" y="15"/>
                  </a:lnTo>
                  <a:lnTo>
                    <a:pt x="16" y="4"/>
                  </a:lnTo>
                  <a:lnTo>
                    <a:pt x="6" y="0"/>
                  </a:lnTo>
                  <a:lnTo>
                    <a:pt x="5" y="10"/>
                  </a:lnTo>
                  <a:lnTo>
                    <a:pt x="0" y="36"/>
                  </a:lnTo>
                  <a:lnTo>
                    <a:pt x="0" y="51"/>
                  </a:lnTo>
                  <a:lnTo>
                    <a:pt x="1" y="69"/>
                  </a:lnTo>
                  <a:lnTo>
                    <a:pt x="5" y="88"/>
                  </a:lnTo>
                  <a:lnTo>
                    <a:pt x="11" y="105"/>
                  </a:lnTo>
                  <a:lnTo>
                    <a:pt x="23" y="121"/>
                  </a:lnTo>
                  <a:lnTo>
                    <a:pt x="35" y="135"/>
                  </a:lnTo>
                  <a:lnTo>
                    <a:pt x="48" y="147"/>
                  </a:lnTo>
                  <a:lnTo>
                    <a:pt x="62" y="155"/>
                  </a:lnTo>
                  <a:lnTo>
                    <a:pt x="85" y="167"/>
                  </a:lnTo>
                  <a:lnTo>
                    <a:pt x="95"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9" name="Freeform 59"/>
            <p:cNvSpPr>
              <a:spLocks/>
            </p:cNvSpPr>
            <p:nvPr/>
          </p:nvSpPr>
          <p:spPr bwMode="auto">
            <a:xfrm>
              <a:off x="5520" y="2818"/>
              <a:ext cx="62" cy="29"/>
            </a:xfrm>
            <a:custGeom>
              <a:avLst/>
              <a:gdLst>
                <a:gd name="T0" fmla="*/ 61 w 124"/>
                <a:gd name="T1" fmla="*/ 58 h 58"/>
                <a:gd name="T2" fmla="*/ 72 w 124"/>
                <a:gd name="T3" fmla="*/ 58 h 58"/>
                <a:gd name="T4" fmla="*/ 84 w 124"/>
                <a:gd name="T5" fmla="*/ 54 h 58"/>
                <a:gd name="T6" fmla="*/ 96 w 124"/>
                <a:gd name="T7" fmla="*/ 51 h 58"/>
                <a:gd name="T8" fmla="*/ 106 w 124"/>
                <a:gd name="T9" fmla="*/ 47 h 58"/>
                <a:gd name="T10" fmla="*/ 119 w 124"/>
                <a:gd name="T11" fmla="*/ 39 h 58"/>
                <a:gd name="T12" fmla="*/ 124 w 124"/>
                <a:gd name="T13" fmla="*/ 34 h 58"/>
                <a:gd name="T14" fmla="*/ 121 w 124"/>
                <a:gd name="T15" fmla="*/ 29 h 58"/>
                <a:gd name="T16" fmla="*/ 107 w 124"/>
                <a:gd name="T17" fmla="*/ 19 h 58"/>
                <a:gd name="T18" fmla="*/ 99 w 124"/>
                <a:gd name="T19" fmla="*/ 12 h 58"/>
                <a:gd name="T20" fmla="*/ 89 w 124"/>
                <a:gd name="T21" fmla="*/ 7 h 58"/>
                <a:gd name="T22" fmla="*/ 77 w 124"/>
                <a:gd name="T23" fmla="*/ 2 h 58"/>
                <a:gd name="T24" fmla="*/ 66 w 124"/>
                <a:gd name="T25" fmla="*/ 0 h 58"/>
                <a:gd name="T26" fmla="*/ 52 w 124"/>
                <a:gd name="T27" fmla="*/ 0 h 58"/>
                <a:gd name="T28" fmla="*/ 40 w 124"/>
                <a:gd name="T29" fmla="*/ 2 h 58"/>
                <a:gd name="T30" fmla="*/ 30 w 124"/>
                <a:gd name="T31" fmla="*/ 5 h 58"/>
                <a:gd name="T32" fmla="*/ 20 w 124"/>
                <a:gd name="T33" fmla="*/ 10 h 58"/>
                <a:gd name="T34" fmla="*/ 5 w 124"/>
                <a:gd name="T35" fmla="*/ 19 h 58"/>
                <a:gd name="T36" fmla="*/ 0 w 124"/>
                <a:gd name="T37" fmla="*/ 22 h 58"/>
                <a:gd name="T38" fmla="*/ 5 w 124"/>
                <a:gd name="T39" fmla="*/ 27 h 58"/>
                <a:gd name="T40" fmla="*/ 17 w 124"/>
                <a:gd name="T41" fmla="*/ 39 h 58"/>
                <a:gd name="T42" fmla="*/ 27 w 124"/>
                <a:gd name="T43" fmla="*/ 44 h 58"/>
                <a:gd name="T44" fmla="*/ 37 w 124"/>
                <a:gd name="T45" fmla="*/ 51 h 58"/>
                <a:gd name="T46" fmla="*/ 47 w 124"/>
                <a:gd name="T47" fmla="*/ 54 h 58"/>
                <a:gd name="T48" fmla="*/ 61 w 124"/>
                <a:gd name="T4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58">
                  <a:moveTo>
                    <a:pt x="61" y="58"/>
                  </a:moveTo>
                  <a:lnTo>
                    <a:pt x="72" y="58"/>
                  </a:lnTo>
                  <a:lnTo>
                    <a:pt x="84" y="54"/>
                  </a:lnTo>
                  <a:lnTo>
                    <a:pt x="96" y="51"/>
                  </a:lnTo>
                  <a:lnTo>
                    <a:pt x="106" y="47"/>
                  </a:lnTo>
                  <a:lnTo>
                    <a:pt x="119" y="39"/>
                  </a:lnTo>
                  <a:lnTo>
                    <a:pt x="124" y="34"/>
                  </a:lnTo>
                  <a:lnTo>
                    <a:pt x="121" y="29"/>
                  </a:lnTo>
                  <a:lnTo>
                    <a:pt x="107" y="19"/>
                  </a:lnTo>
                  <a:lnTo>
                    <a:pt x="99" y="12"/>
                  </a:lnTo>
                  <a:lnTo>
                    <a:pt x="89" y="7"/>
                  </a:lnTo>
                  <a:lnTo>
                    <a:pt x="77" y="2"/>
                  </a:lnTo>
                  <a:lnTo>
                    <a:pt x="66" y="0"/>
                  </a:lnTo>
                  <a:lnTo>
                    <a:pt x="52" y="0"/>
                  </a:lnTo>
                  <a:lnTo>
                    <a:pt x="40" y="2"/>
                  </a:lnTo>
                  <a:lnTo>
                    <a:pt x="30" y="5"/>
                  </a:lnTo>
                  <a:lnTo>
                    <a:pt x="20" y="10"/>
                  </a:lnTo>
                  <a:lnTo>
                    <a:pt x="5" y="19"/>
                  </a:lnTo>
                  <a:lnTo>
                    <a:pt x="0" y="22"/>
                  </a:lnTo>
                  <a:lnTo>
                    <a:pt x="5" y="27"/>
                  </a:lnTo>
                  <a:lnTo>
                    <a:pt x="17" y="39"/>
                  </a:lnTo>
                  <a:lnTo>
                    <a:pt x="27" y="44"/>
                  </a:lnTo>
                  <a:lnTo>
                    <a:pt x="37" y="51"/>
                  </a:lnTo>
                  <a:lnTo>
                    <a:pt x="47" y="54"/>
                  </a:lnTo>
                  <a:lnTo>
                    <a:pt x="61"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0" name="Freeform 60"/>
            <p:cNvSpPr>
              <a:spLocks/>
            </p:cNvSpPr>
            <p:nvPr/>
          </p:nvSpPr>
          <p:spPr bwMode="auto">
            <a:xfrm>
              <a:off x="7468" y="5296"/>
              <a:ext cx="61" cy="37"/>
            </a:xfrm>
            <a:custGeom>
              <a:avLst/>
              <a:gdLst>
                <a:gd name="T0" fmla="*/ 47 w 122"/>
                <a:gd name="T1" fmla="*/ 66 h 74"/>
                <a:gd name="T2" fmla="*/ 60 w 122"/>
                <a:gd name="T3" fmla="*/ 71 h 74"/>
                <a:gd name="T4" fmla="*/ 73 w 122"/>
                <a:gd name="T5" fmla="*/ 72 h 74"/>
                <a:gd name="T6" fmla="*/ 85 w 122"/>
                <a:gd name="T7" fmla="*/ 74 h 74"/>
                <a:gd name="T8" fmla="*/ 97 w 122"/>
                <a:gd name="T9" fmla="*/ 74 h 74"/>
                <a:gd name="T10" fmla="*/ 115 w 122"/>
                <a:gd name="T11" fmla="*/ 71 h 74"/>
                <a:gd name="T12" fmla="*/ 122 w 122"/>
                <a:gd name="T13" fmla="*/ 69 h 74"/>
                <a:gd name="T14" fmla="*/ 119 w 122"/>
                <a:gd name="T15" fmla="*/ 62 h 74"/>
                <a:gd name="T16" fmla="*/ 112 w 122"/>
                <a:gd name="T17" fmla="*/ 46 h 74"/>
                <a:gd name="T18" fmla="*/ 105 w 122"/>
                <a:gd name="T19" fmla="*/ 35 h 74"/>
                <a:gd name="T20" fmla="*/ 97 w 122"/>
                <a:gd name="T21" fmla="*/ 25 h 74"/>
                <a:gd name="T22" fmla="*/ 87 w 122"/>
                <a:gd name="T23" fmla="*/ 17 h 74"/>
                <a:gd name="T24" fmla="*/ 75 w 122"/>
                <a:gd name="T25" fmla="*/ 10 h 74"/>
                <a:gd name="T26" fmla="*/ 62 w 122"/>
                <a:gd name="T27" fmla="*/ 3 h 74"/>
                <a:gd name="T28" fmla="*/ 48 w 122"/>
                <a:gd name="T29" fmla="*/ 2 h 74"/>
                <a:gd name="T30" fmla="*/ 36 w 122"/>
                <a:gd name="T31" fmla="*/ 0 h 74"/>
                <a:gd name="T32" fmla="*/ 25 w 122"/>
                <a:gd name="T33" fmla="*/ 2 h 74"/>
                <a:gd name="T34" fmla="*/ 6 w 122"/>
                <a:gd name="T35" fmla="*/ 3 h 74"/>
                <a:gd name="T36" fmla="*/ 0 w 122"/>
                <a:gd name="T37" fmla="*/ 5 h 74"/>
                <a:gd name="T38" fmla="*/ 3 w 122"/>
                <a:gd name="T39" fmla="*/ 12 h 74"/>
                <a:gd name="T40" fmla="*/ 10 w 122"/>
                <a:gd name="T41" fmla="*/ 29 h 74"/>
                <a:gd name="T42" fmla="*/ 16 w 122"/>
                <a:gd name="T43" fmla="*/ 39 h 74"/>
                <a:gd name="T44" fmla="*/ 25 w 122"/>
                <a:gd name="T45" fmla="*/ 49 h 74"/>
                <a:gd name="T46" fmla="*/ 35 w 122"/>
                <a:gd name="T47" fmla="*/ 57 h 74"/>
                <a:gd name="T48" fmla="*/ 47 w 122"/>
                <a:gd name="T4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74">
                  <a:moveTo>
                    <a:pt x="47" y="66"/>
                  </a:moveTo>
                  <a:lnTo>
                    <a:pt x="60" y="71"/>
                  </a:lnTo>
                  <a:lnTo>
                    <a:pt x="73" y="72"/>
                  </a:lnTo>
                  <a:lnTo>
                    <a:pt x="85" y="74"/>
                  </a:lnTo>
                  <a:lnTo>
                    <a:pt x="97" y="74"/>
                  </a:lnTo>
                  <a:lnTo>
                    <a:pt x="115" y="71"/>
                  </a:lnTo>
                  <a:lnTo>
                    <a:pt x="122" y="69"/>
                  </a:lnTo>
                  <a:lnTo>
                    <a:pt x="119" y="62"/>
                  </a:lnTo>
                  <a:lnTo>
                    <a:pt x="112" y="46"/>
                  </a:lnTo>
                  <a:lnTo>
                    <a:pt x="105" y="35"/>
                  </a:lnTo>
                  <a:lnTo>
                    <a:pt x="97" y="25"/>
                  </a:lnTo>
                  <a:lnTo>
                    <a:pt x="87" y="17"/>
                  </a:lnTo>
                  <a:lnTo>
                    <a:pt x="75" y="10"/>
                  </a:lnTo>
                  <a:lnTo>
                    <a:pt x="62" y="3"/>
                  </a:lnTo>
                  <a:lnTo>
                    <a:pt x="48" y="2"/>
                  </a:lnTo>
                  <a:lnTo>
                    <a:pt x="36" y="0"/>
                  </a:lnTo>
                  <a:lnTo>
                    <a:pt x="25" y="2"/>
                  </a:lnTo>
                  <a:lnTo>
                    <a:pt x="6" y="3"/>
                  </a:lnTo>
                  <a:lnTo>
                    <a:pt x="0" y="5"/>
                  </a:lnTo>
                  <a:lnTo>
                    <a:pt x="3" y="12"/>
                  </a:lnTo>
                  <a:lnTo>
                    <a:pt x="10" y="29"/>
                  </a:lnTo>
                  <a:lnTo>
                    <a:pt x="16" y="39"/>
                  </a:lnTo>
                  <a:lnTo>
                    <a:pt x="25" y="49"/>
                  </a:lnTo>
                  <a:lnTo>
                    <a:pt x="35" y="57"/>
                  </a:lnTo>
                  <a:lnTo>
                    <a:pt x="4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1" name="Freeform 61"/>
            <p:cNvSpPr>
              <a:spLocks/>
            </p:cNvSpPr>
            <p:nvPr/>
          </p:nvSpPr>
          <p:spPr bwMode="auto">
            <a:xfrm>
              <a:off x="7441" y="5296"/>
              <a:ext cx="24" cy="52"/>
            </a:xfrm>
            <a:custGeom>
              <a:avLst/>
              <a:gdLst>
                <a:gd name="T0" fmla="*/ 17 w 49"/>
                <a:gd name="T1" fmla="*/ 0 h 104"/>
                <a:gd name="T2" fmla="*/ 13 w 49"/>
                <a:gd name="T3" fmla="*/ 5 h 104"/>
                <a:gd name="T4" fmla="*/ 7 w 49"/>
                <a:gd name="T5" fmla="*/ 17 h 104"/>
                <a:gd name="T6" fmla="*/ 3 w 49"/>
                <a:gd name="T7" fmla="*/ 25 h 104"/>
                <a:gd name="T8" fmla="*/ 2 w 49"/>
                <a:gd name="T9" fmla="*/ 35 h 104"/>
                <a:gd name="T10" fmla="*/ 0 w 49"/>
                <a:gd name="T11" fmla="*/ 46 h 104"/>
                <a:gd name="T12" fmla="*/ 2 w 49"/>
                <a:gd name="T13" fmla="*/ 56 h 104"/>
                <a:gd name="T14" fmla="*/ 3 w 49"/>
                <a:gd name="T15" fmla="*/ 66 h 104"/>
                <a:gd name="T16" fmla="*/ 8 w 49"/>
                <a:gd name="T17" fmla="*/ 76 h 104"/>
                <a:gd name="T18" fmla="*/ 13 w 49"/>
                <a:gd name="T19" fmla="*/ 84 h 104"/>
                <a:gd name="T20" fmla="*/ 18 w 49"/>
                <a:gd name="T21" fmla="*/ 91 h 104"/>
                <a:gd name="T22" fmla="*/ 29 w 49"/>
                <a:gd name="T23" fmla="*/ 101 h 104"/>
                <a:gd name="T24" fmla="*/ 34 w 49"/>
                <a:gd name="T25" fmla="*/ 104 h 104"/>
                <a:gd name="T26" fmla="*/ 35 w 49"/>
                <a:gd name="T27" fmla="*/ 99 h 104"/>
                <a:gd name="T28" fmla="*/ 42 w 49"/>
                <a:gd name="T29" fmla="*/ 88 h 104"/>
                <a:gd name="T30" fmla="*/ 45 w 49"/>
                <a:gd name="T31" fmla="*/ 79 h 104"/>
                <a:gd name="T32" fmla="*/ 47 w 49"/>
                <a:gd name="T33" fmla="*/ 69 h 104"/>
                <a:gd name="T34" fmla="*/ 49 w 49"/>
                <a:gd name="T35" fmla="*/ 59 h 104"/>
                <a:gd name="T36" fmla="*/ 49 w 49"/>
                <a:gd name="T37" fmla="*/ 49 h 104"/>
                <a:gd name="T38" fmla="*/ 45 w 49"/>
                <a:gd name="T39" fmla="*/ 39 h 104"/>
                <a:gd name="T40" fmla="*/ 42 w 49"/>
                <a:gd name="T41" fmla="*/ 29 h 104"/>
                <a:gd name="T42" fmla="*/ 37 w 49"/>
                <a:gd name="T43" fmla="*/ 20 h 104"/>
                <a:gd name="T44" fmla="*/ 30 w 49"/>
                <a:gd name="T45" fmla="*/ 14 h 104"/>
                <a:gd name="T46" fmla="*/ 20 w 49"/>
                <a:gd name="T47" fmla="*/ 3 h 104"/>
                <a:gd name="T48" fmla="*/ 17 w 49"/>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104">
                  <a:moveTo>
                    <a:pt x="17" y="0"/>
                  </a:moveTo>
                  <a:lnTo>
                    <a:pt x="13" y="5"/>
                  </a:lnTo>
                  <a:lnTo>
                    <a:pt x="7" y="17"/>
                  </a:lnTo>
                  <a:lnTo>
                    <a:pt x="3" y="25"/>
                  </a:lnTo>
                  <a:lnTo>
                    <a:pt x="2" y="35"/>
                  </a:lnTo>
                  <a:lnTo>
                    <a:pt x="0" y="46"/>
                  </a:lnTo>
                  <a:lnTo>
                    <a:pt x="2" y="56"/>
                  </a:lnTo>
                  <a:lnTo>
                    <a:pt x="3" y="66"/>
                  </a:lnTo>
                  <a:lnTo>
                    <a:pt x="8" y="76"/>
                  </a:lnTo>
                  <a:lnTo>
                    <a:pt x="13" y="84"/>
                  </a:lnTo>
                  <a:lnTo>
                    <a:pt x="18" y="91"/>
                  </a:lnTo>
                  <a:lnTo>
                    <a:pt x="29" y="101"/>
                  </a:lnTo>
                  <a:lnTo>
                    <a:pt x="34" y="104"/>
                  </a:lnTo>
                  <a:lnTo>
                    <a:pt x="35" y="99"/>
                  </a:lnTo>
                  <a:lnTo>
                    <a:pt x="42" y="88"/>
                  </a:lnTo>
                  <a:lnTo>
                    <a:pt x="45" y="79"/>
                  </a:lnTo>
                  <a:lnTo>
                    <a:pt x="47" y="69"/>
                  </a:lnTo>
                  <a:lnTo>
                    <a:pt x="49" y="59"/>
                  </a:lnTo>
                  <a:lnTo>
                    <a:pt x="49" y="49"/>
                  </a:lnTo>
                  <a:lnTo>
                    <a:pt x="45" y="39"/>
                  </a:lnTo>
                  <a:lnTo>
                    <a:pt x="42" y="29"/>
                  </a:lnTo>
                  <a:lnTo>
                    <a:pt x="37" y="20"/>
                  </a:lnTo>
                  <a:lnTo>
                    <a:pt x="30" y="14"/>
                  </a:lnTo>
                  <a:lnTo>
                    <a:pt x="20" y="3"/>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2" name="Freeform 62"/>
            <p:cNvSpPr>
              <a:spLocks/>
            </p:cNvSpPr>
            <p:nvPr/>
          </p:nvSpPr>
          <p:spPr bwMode="auto">
            <a:xfrm>
              <a:off x="7459" y="5245"/>
              <a:ext cx="60" cy="40"/>
            </a:xfrm>
            <a:custGeom>
              <a:avLst/>
              <a:gdLst>
                <a:gd name="T0" fmla="*/ 76 w 121"/>
                <a:gd name="T1" fmla="*/ 67 h 79"/>
                <a:gd name="T2" fmla="*/ 87 w 121"/>
                <a:gd name="T3" fmla="*/ 59 h 79"/>
                <a:gd name="T4" fmla="*/ 97 w 121"/>
                <a:gd name="T5" fmla="*/ 49 h 79"/>
                <a:gd name="T6" fmla="*/ 106 w 121"/>
                <a:gd name="T7" fmla="*/ 39 h 79"/>
                <a:gd name="T8" fmla="*/ 111 w 121"/>
                <a:gd name="T9" fmla="*/ 29 h 79"/>
                <a:gd name="T10" fmla="*/ 119 w 121"/>
                <a:gd name="T11" fmla="*/ 12 h 79"/>
                <a:gd name="T12" fmla="*/ 121 w 121"/>
                <a:gd name="T13" fmla="*/ 4 h 79"/>
                <a:gd name="T14" fmla="*/ 112 w 121"/>
                <a:gd name="T15" fmla="*/ 2 h 79"/>
                <a:gd name="T16" fmla="*/ 94 w 121"/>
                <a:gd name="T17" fmla="*/ 0 h 79"/>
                <a:gd name="T18" fmla="*/ 82 w 121"/>
                <a:gd name="T19" fmla="*/ 2 h 79"/>
                <a:gd name="T20" fmla="*/ 71 w 121"/>
                <a:gd name="T21" fmla="*/ 4 h 79"/>
                <a:gd name="T22" fmla="*/ 57 w 121"/>
                <a:gd name="T23" fmla="*/ 7 h 79"/>
                <a:gd name="T24" fmla="*/ 44 w 121"/>
                <a:gd name="T25" fmla="*/ 12 h 79"/>
                <a:gd name="T26" fmla="*/ 32 w 121"/>
                <a:gd name="T27" fmla="*/ 20 h 79"/>
                <a:gd name="T28" fmla="*/ 24 w 121"/>
                <a:gd name="T29" fmla="*/ 30 h 79"/>
                <a:gd name="T30" fmla="*/ 15 w 121"/>
                <a:gd name="T31" fmla="*/ 41 h 79"/>
                <a:gd name="T32" fmla="*/ 9 w 121"/>
                <a:gd name="T33" fmla="*/ 52 h 79"/>
                <a:gd name="T34" fmla="*/ 2 w 121"/>
                <a:gd name="T35" fmla="*/ 69 h 79"/>
                <a:gd name="T36" fmla="*/ 0 w 121"/>
                <a:gd name="T37" fmla="*/ 76 h 79"/>
                <a:gd name="T38" fmla="*/ 7 w 121"/>
                <a:gd name="T39" fmla="*/ 78 h 79"/>
                <a:gd name="T40" fmla="*/ 25 w 121"/>
                <a:gd name="T41" fmla="*/ 79 h 79"/>
                <a:gd name="T42" fmla="*/ 37 w 121"/>
                <a:gd name="T43" fmla="*/ 79 h 79"/>
                <a:gd name="T44" fmla="*/ 50 w 121"/>
                <a:gd name="T45" fmla="*/ 78 h 79"/>
                <a:gd name="T46" fmla="*/ 64 w 121"/>
                <a:gd name="T47" fmla="*/ 74 h 79"/>
                <a:gd name="T48" fmla="*/ 76 w 121"/>
                <a:gd name="T49" fmla="*/ 6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1" h="79">
                  <a:moveTo>
                    <a:pt x="76" y="67"/>
                  </a:moveTo>
                  <a:lnTo>
                    <a:pt x="87" y="59"/>
                  </a:lnTo>
                  <a:lnTo>
                    <a:pt x="97" y="49"/>
                  </a:lnTo>
                  <a:lnTo>
                    <a:pt x="106" y="39"/>
                  </a:lnTo>
                  <a:lnTo>
                    <a:pt x="111" y="29"/>
                  </a:lnTo>
                  <a:lnTo>
                    <a:pt x="119" y="12"/>
                  </a:lnTo>
                  <a:lnTo>
                    <a:pt x="121" y="4"/>
                  </a:lnTo>
                  <a:lnTo>
                    <a:pt x="112" y="2"/>
                  </a:lnTo>
                  <a:lnTo>
                    <a:pt x="94" y="0"/>
                  </a:lnTo>
                  <a:lnTo>
                    <a:pt x="82" y="2"/>
                  </a:lnTo>
                  <a:lnTo>
                    <a:pt x="71" y="4"/>
                  </a:lnTo>
                  <a:lnTo>
                    <a:pt x="57" y="7"/>
                  </a:lnTo>
                  <a:lnTo>
                    <a:pt x="44" y="12"/>
                  </a:lnTo>
                  <a:lnTo>
                    <a:pt x="32" y="20"/>
                  </a:lnTo>
                  <a:lnTo>
                    <a:pt x="24" y="30"/>
                  </a:lnTo>
                  <a:lnTo>
                    <a:pt x="15" y="41"/>
                  </a:lnTo>
                  <a:lnTo>
                    <a:pt x="9" y="52"/>
                  </a:lnTo>
                  <a:lnTo>
                    <a:pt x="2" y="69"/>
                  </a:lnTo>
                  <a:lnTo>
                    <a:pt x="0" y="76"/>
                  </a:lnTo>
                  <a:lnTo>
                    <a:pt x="7" y="78"/>
                  </a:lnTo>
                  <a:lnTo>
                    <a:pt x="25" y="79"/>
                  </a:lnTo>
                  <a:lnTo>
                    <a:pt x="37" y="79"/>
                  </a:lnTo>
                  <a:lnTo>
                    <a:pt x="50" y="78"/>
                  </a:lnTo>
                  <a:lnTo>
                    <a:pt x="64" y="74"/>
                  </a:lnTo>
                  <a:lnTo>
                    <a:pt x="7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3" name="Freeform 63"/>
            <p:cNvSpPr>
              <a:spLocks/>
            </p:cNvSpPr>
            <p:nvPr/>
          </p:nvSpPr>
          <p:spPr bwMode="auto">
            <a:xfrm>
              <a:off x="7433" y="5240"/>
              <a:ext cx="21" cy="46"/>
            </a:xfrm>
            <a:custGeom>
              <a:avLst/>
              <a:gdLst>
                <a:gd name="T0" fmla="*/ 0 w 42"/>
                <a:gd name="T1" fmla="*/ 45 h 93"/>
                <a:gd name="T2" fmla="*/ 0 w 42"/>
                <a:gd name="T3" fmla="*/ 56 h 93"/>
                <a:gd name="T4" fmla="*/ 4 w 42"/>
                <a:gd name="T5" fmla="*/ 64 h 93"/>
                <a:gd name="T6" fmla="*/ 5 w 42"/>
                <a:gd name="T7" fmla="*/ 71 h 93"/>
                <a:gd name="T8" fmla="*/ 10 w 42"/>
                <a:gd name="T9" fmla="*/ 79 h 93"/>
                <a:gd name="T10" fmla="*/ 17 w 42"/>
                <a:gd name="T11" fmla="*/ 89 h 93"/>
                <a:gd name="T12" fmla="*/ 19 w 42"/>
                <a:gd name="T13" fmla="*/ 93 h 93"/>
                <a:gd name="T14" fmla="*/ 22 w 42"/>
                <a:gd name="T15" fmla="*/ 89 h 93"/>
                <a:gd name="T16" fmla="*/ 30 w 42"/>
                <a:gd name="T17" fmla="*/ 79 h 93"/>
                <a:gd name="T18" fmla="*/ 34 w 42"/>
                <a:gd name="T19" fmla="*/ 72 h 93"/>
                <a:gd name="T20" fmla="*/ 39 w 42"/>
                <a:gd name="T21" fmla="*/ 64 h 93"/>
                <a:gd name="T22" fmla="*/ 40 w 42"/>
                <a:gd name="T23" fmla="*/ 56 h 93"/>
                <a:gd name="T24" fmla="*/ 42 w 42"/>
                <a:gd name="T25" fmla="*/ 47 h 93"/>
                <a:gd name="T26" fmla="*/ 42 w 42"/>
                <a:gd name="T27" fmla="*/ 37 h 93"/>
                <a:gd name="T28" fmla="*/ 39 w 42"/>
                <a:gd name="T29" fmla="*/ 29 h 93"/>
                <a:gd name="T30" fmla="*/ 35 w 42"/>
                <a:gd name="T31" fmla="*/ 20 h 93"/>
                <a:gd name="T32" fmla="*/ 32 w 42"/>
                <a:gd name="T33" fmla="*/ 14 h 93"/>
                <a:gd name="T34" fmla="*/ 25 w 42"/>
                <a:gd name="T35" fmla="*/ 3 h 93"/>
                <a:gd name="T36" fmla="*/ 22 w 42"/>
                <a:gd name="T37" fmla="*/ 0 h 93"/>
                <a:gd name="T38" fmla="*/ 19 w 42"/>
                <a:gd name="T39" fmla="*/ 3 h 93"/>
                <a:gd name="T40" fmla="*/ 12 w 42"/>
                <a:gd name="T41" fmla="*/ 14 h 93"/>
                <a:gd name="T42" fmla="*/ 7 w 42"/>
                <a:gd name="T43" fmla="*/ 20 h 93"/>
                <a:gd name="T44" fmla="*/ 4 w 42"/>
                <a:gd name="T45" fmla="*/ 27 h 93"/>
                <a:gd name="T46" fmla="*/ 2 w 42"/>
                <a:gd name="T47" fmla="*/ 37 h 93"/>
                <a:gd name="T48" fmla="*/ 0 w 42"/>
                <a:gd name="T49"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93">
                  <a:moveTo>
                    <a:pt x="0" y="45"/>
                  </a:moveTo>
                  <a:lnTo>
                    <a:pt x="0" y="56"/>
                  </a:lnTo>
                  <a:lnTo>
                    <a:pt x="4" y="64"/>
                  </a:lnTo>
                  <a:lnTo>
                    <a:pt x="5" y="71"/>
                  </a:lnTo>
                  <a:lnTo>
                    <a:pt x="10" y="79"/>
                  </a:lnTo>
                  <a:lnTo>
                    <a:pt x="17" y="89"/>
                  </a:lnTo>
                  <a:lnTo>
                    <a:pt x="19" y="93"/>
                  </a:lnTo>
                  <a:lnTo>
                    <a:pt x="22" y="89"/>
                  </a:lnTo>
                  <a:lnTo>
                    <a:pt x="30" y="79"/>
                  </a:lnTo>
                  <a:lnTo>
                    <a:pt x="34" y="72"/>
                  </a:lnTo>
                  <a:lnTo>
                    <a:pt x="39" y="64"/>
                  </a:lnTo>
                  <a:lnTo>
                    <a:pt x="40" y="56"/>
                  </a:lnTo>
                  <a:lnTo>
                    <a:pt x="42" y="47"/>
                  </a:lnTo>
                  <a:lnTo>
                    <a:pt x="42" y="37"/>
                  </a:lnTo>
                  <a:lnTo>
                    <a:pt x="39" y="29"/>
                  </a:lnTo>
                  <a:lnTo>
                    <a:pt x="35" y="20"/>
                  </a:lnTo>
                  <a:lnTo>
                    <a:pt x="32" y="14"/>
                  </a:lnTo>
                  <a:lnTo>
                    <a:pt x="25" y="3"/>
                  </a:lnTo>
                  <a:lnTo>
                    <a:pt x="22" y="0"/>
                  </a:lnTo>
                  <a:lnTo>
                    <a:pt x="19" y="3"/>
                  </a:lnTo>
                  <a:lnTo>
                    <a:pt x="12" y="14"/>
                  </a:lnTo>
                  <a:lnTo>
                    <a:pt x="7" y="20"/>
                  </a:lnTo>
                  <a:lnTo>
                    <a:pt x="4" y="27"/>
                  </a:lnTo>
                  <a:lnTo>
                    <a:pt x="2" y="37"/>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4" name="Freeform 64"/>
            <p:cNvSpPr>
              <a:spLocks/>
            </p:cNvSpPr>
            <p:nvPr/>
          </p:nvSpPr>
          <p:spPr bwMode="auto">
            <a:xfrm>
              <a:off x="8931" y="4835"/>
              <a:ext cx="77" cy="36"/>
            </a:xfrm>
            <a:custGeom>
              <a:avLst/>
              <a:gdLst>
                <a:gd name="T0" fmla="*/ 72 w 154"/>
                <a:gd name="T1" fmla="*/ 70 h 72"/>
                <a:gd name="T2" fmla="*/ 87 w 154"/>
                <a:gd name="T3" fmla="*/ 72 h 72"/>
                <a:gd name="T4" fmla="*/ 102 w 154"/>
                <a:gd name="T5" fmla="*/ 70 h 72"/>
                <a:gd name="T6" fmla="*/ 117 w 154"/>
                <a:gd name="T7" fmla="*/ 67 h 72"/>
                <a:gd name="T8" fmla="*/ 129 w 154"/>
                <a:gd name="T9" fmla="*/ 62 h 72"/>
                <a:gd name="T10" fmla="*/ 148 w 154"/>
                <a:gd name="T11" fmla="*/ 53 h 72"/>
                <a:gd name="T12" fmla="*/ 154 w 154"/>
                <a:gd name="T13" fmla="*/ 48 h 72"/>
                <a:gd name="T14" fmla="*/ 149 w 154"/>
                <a:gd name="T15" fmla="*/ 42 h 72"/>
                <a:gd name="T16" fmla="*/ 136 w 154"/>
                <a:gd name="T17" fmla="*/ 26 h 72"/>
                <a:gd name="T18" fmla="*/ 126 w 154"/>
                <a:gd name="T19" fmla="*/ 18 h 72"/>
                <a:gd name="T20" fmla="*/ 112 w 154"/>
                <a:gd name="T21" fmla="*/ 11 h 72"/>
                <a:gd name="T22" fmla="*/ 99 w 154"/>
                <a:gd name="T23" fmla="*/ 5 h 72"/>
                <a:gd name="T24" fmla="*/ 84 w 154"/>
                <a:gd name="T25" fmla="*/ 0 h 72"/>
                <a:gd name="T26" fmla="*/ 67 w 154"/>
                <a:gd name="T27" fmla="*/ 0 h 72"/>
                <a:gd name="T28" fmla="*/ 52 w 154"/>
                <a:gd name="T29" fmla="*/ 0 h 72"/>
                <a:gd name="T30" fmla="*/ 39 w 154"/>
                <a:gd name="T31" fmla="*/ 3 h 72"/>
                <a:gd name="T32" fmla="*/ 27 w 154"/>
                <a:gd name="T33" fmla="*/ 8 h 72"/>
                <a:gd name="T34" fmla="*/ 7 w 154"/>
                <a:gd name="T35" fmla="*/ 18 h 72"/>
                <a:gd name="T36" fmla="*/ 0 w 154"/>
                <a:gd name="T37" fmla="*/ 21 h 72"/>
                <a:gd name="T38" fmla="*/ 5 w 154"/>
                <a:gd name="T39" fmla="*/ 28 h 72"/>
                <a:gd name="T40" fmla="*/ 20 w 154"/>
                <a:gd name="T41" fmla="*/ 43 h 72"/>
                <a:gd name="T42" fmla="*/ 30 w 154"/>
                <a:gd name="T43" fmla="*/ 52 h 72"/>
                <a:gd name="T44" fmla="*/ 42 w 154"/>
                <a:gd name="T45" fmla="*/ 60 h 72"/>
                <a:gd name="T46" fmla="*/ 57 w 154"/>
                <a:gd name="T47" fmla="*/ 67 h 72"/>
                <a:gd name="T48" fmla="*/ 72 w 154"/>
                <a:gd name="T49"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72">
                  <a:moveTo>
                    <a:pt x="72" y="70"/>
                  </a:moveTo>
                  <a:lnTo>
                    <a:pt x="87" y="72"/>
                  </a:lnTo>
                  <a:lnTo>
                    <a:pt x="102" y="70"/>
                  </a:lnTo>
                  <a:lnTo>
                    <a:pt x="117" y="67"/>
                  </a:lnTo>
                  <a:lnTo>
                    <a:pt x="129" y="62"/>
                  </a:lnTo>
                  <a:lnTo>
                    <a:pt x="148" y="53"/>
                  </a:lnTo>
                  <a:lnTo>
                    <a:pt x="154" y="48"/>
                  </a:lnTo>
                  <a:lnTo>
                    <a:pt x="149" y="42"/>
                  </a:lnTo>
                  <a:lnTo>
                    <a:pt x="136" y="26"/>
                  </a:lnTo>
                  <a:lnTo>
                    <a:pt x="126" y="18"/>
                  </a:lnTo>
                  <a:lnTo>
                    <a:pt x="112" y="11"/>
                  </a:lnTo>
                  <a:lnTo>
                    <a:pt x="99" y="5"/>
                  </a:lnTo>
                  <a:lnTo>
                    <a:pt x="84" y="0"/>
                  </a:lnTo>
                  <a:lnTo>
                    <a:pt x="67" y="0"/>
                  </a:lnTo>
                  <a:lnTo>
                    <a:pt x="52" y="0"/>
                  </a:lnTo>
                  <a:lnTo>
                    <a:pt x="39" y="3"/>
                  </a:lnTo>
                  <a:lnTo>
                    <a:pt x="27" y="8"/>
                  </a:lnTo>
                  <a:lnTo>
                    <a:pt x="7" y="18"/>
                  </a:lnTo>
                  <a:lnTo>
                    <a:pt x="0" y="21"/>
                  </a:lnTo>
                  <a:lnTo>
                    <a:pt x="5" y="28"/>
                  </a:lnTo>
                  <a:lnTo>
                    <a:pt x="20" y="43"/>
                  </a:lnTo>
                  <a:lnTo>
                    <a:pt x="30" y="52"/>
                  </a:lnTo>
                  <a:lnTo>
                    <a:pt x="42" y="60"/>
                  </a:lnTo>
                  <a:lnTo>
                    <a:pt x="57" y="67"/>
                  </a:ln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5" name="Freeform 65"/>
            <p:cNvSpPr>
              <a:spLocks/>
            </p:cNvSpPr>
            <p:nvPr/>
          </p:nvSpPr>
          <p:spPr bwMode="auto">
            <a:xfrm>
              <a:off x="8918" y="4775"/>
              <a:ext cx="49" cy="54"/>
            </a:xfrm>
            <a:custGeom>
              <a:avLst/>
              <a:gdLst>
                <a:gd name="T0" fmla="*/ 74 w 99"/>
                <a:gd name="T1" fmla="*/ 76 h 108"/>
                <a:gd name="T2" fmla="*/ 82 w 99"/>
                <a:gd name="T3" fmla="*/ 64 h 108"/>
                <a:gd name="T4" fmla="*/ 89 w 99"/>
                <a:gd name="T5" fmla="*/ 53 h 108"/>
                <a:gd name="T6" fmla="*/ 94 w 99"/>
                <a:gd name="T7" fmla="*/ 39 h 108"/>
                <a:gd name="T8" fmla="*/ 96 w 99"/>
                <a:gd name="T9" fmla="*/ 27 h 108"/>
                <a:gd name="T10" fmla="*/ 99 w 99"/>
                <a:gd name="T11" fmla="*/ 7 h 108"/>
                <a:gd name="T12" fmla="*/ 99 w 99"/>
                <a:gd name="T13" fmla="*/ 0 h 108"/>
                <a:gd name="T14" fmla="*/ 91 w 99"/>
                <a:gd name="T15" fmla="*/ 0 h 108"/>
                <a:gd name="T16" fmla="*/ 72 w 99"/>
                <a:gd name="T17" fmla="*/ 4 h 108"/>
                <a:gd name="T18" fmla="*/ 61 w 99"/>
                <a:gd name="T19" fmla="*/ 9 h 108"/>
                <a:gd name="T20" fmla="*/ 47 w 99"/>
                <a:gd name="T21" fmla="*/ 14 h 108"/>
                <a:gd name="T22" fmla="*/ 35 w 99"/>
                <a:gd name="T23" fmla="*/ 22 h 108"/>
                <a:gd name="T24" fmla="*/ 25 w 99"/>
                <a:gd name="T25" fmla="*/ 31 h 108"/>
                <a:gd name="T26" fmla="*/ 15 w 99"/>
                <a:gd name="T27" fmla="*/ 42 h 108"/>
                <a:gd name="T28" fmla="*/ 9 w 99"/>
                <a:gd name="T29" fmla="*/ 56 h 108"/>
                <a:gd name="T30" fmla="*/ 5 w 99"/>
                <a:gd name="T31" fmla="*/ 69 h 108"/>
                <a:gd name="T32" fmla="*/ 2 w 99"/>
                <a:gd name="T33" fmla="*/ 81 h 108"/>
                <a:gd name="T34" fmla="*/ 0 w 99"/>
                <a:gd name="T35" fmla="*/ 100 h 108"/>
                <a:gd name="T36" fmla="*/ 0 w 99"/>
                <a:gd name="T37" fmla="*/ 108 h 108"/>
                <a:gd name="T38" fmla="*/ 7 w 99"/>
                <a:gd name="T39" fmla="*/ 106 h 108"/>
                <a:gd name="T40" fmla="*/ 27 w 99"/>
                <a:gd name="T41" fmla="*/ 103 h 108"/>
                <a:gd name="T42" fmla="*/ 39 w 99"/>
                <a:gd name="T43" fmla="*/ 100 h 108"/>
                <a:gd name="T44" fmla="*/ 51 w 99"/>
                <a:gd name="T45" fmla="*/ 95 h 108"/>
                <a:gd name="T46" fmla="*/ 62 w 99"/>
                <a:gd name="T47" fmla="*/ 86 h 108"/>
                <a:gd name="T48" fmla="*/ 74 w 99"/>
                <a:gd name="T49" fmla="*/ 7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08">
                  <a:moveTo>
                    <a:pt x="74" y="76"/>
                  </a:moveTo>
                  <a:lnTo>
                    <a:pt x="82" y="64"/>
                  </a:lnTo>
                  <a:lnTo>
                    <a:pt x="89" y="53"/>
                  </a:lnTo>
                  <a:lnTo>
                    <a:pt x="94" y="39"/>
                  </a:lnTo>
                  <a:lnTo>
                    <a:pt x="96" y="27"/>
                  </a:lnTo>
                  <a:lnTo>
                    <a:pt x="99" y="7"/>
                  </a:lnTo>
                  <a:lnTo>
                    <a:pt x="99" y="0"/>
                  </a:lnTo>
                  <a:lnTo>
                    <a:pt x="91" y="0"/>
                  </a:lnTo>
                  <a:lnTo>
                    <a:pt x="72" y="4"/>
                  </a:lnTo>
                  <a:lnTo>
                    <a:pt x="61" y="9"/>
                  </a:lnTo>
                  <a:lnTo>
                    <a:pt x="47" y="14"/>
                  </a:lnTo>
                  <a:lnTo>
                    <a:pt x="35" y="22"/>
                  </a:lnTo>
                  <a:lnTo>
                    <a:pt x="25" y="31"/>
                  </a:lnTo>
                  <a:lnTo>
                    <a:pt x="15" y="42"/>
                  </a:lnTo>
                  <a:lnTo>
                    <a:pt x="9" y="56"/>
                  </a:lnTo>
                  <a:lnTo>
                    <a:pt x="5" y="69"/>
                  </a:lnTo>
                  <a:lnTo>
                    <a:pt x="2" y="81"/>
                  </a:lnTo>
                  <a:lnTo>
                    <a:pt x="0" y="100"/>
                  </a:lnTo>
                  <a:lnTo>
                    <a:pt x="0" y="108"/>
                  </a:lnTo>
                  <a:lnTo>
                    <a:pt x="7" y="106"/>
                  </a:lnTo>
                  <a:lnTo>
                    <a:pt x="27" y="103"/>
                  </a:lnTo>
                  <a:lnTo>
                    <a:pt x="39" y="100"/>
                  </a:lnTo>
                  <a:lnTo>
                    <a:pt x="51" y="95"/>
                  </a:lnTo>
                  <a:lnTo>
                    <a:pt x="62" y="86"/>
                  </a:lnTo>
                  <a:lnTo>
                    <a:pt x="7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6" name="Freeform 66"/>
            <p:cNvSpPr>
              <a:spLocks/>
            </p:cNvSpPr>
            <p:nvPr/>
          </p:nvSpPr>
          <p:spPr bwMode="auto">
            <a:xfrm>
              <a:off x="7541" y="3809"/>
              <a:ext cx="73" cy="83"/>
            </a:xfrm>
            <a:custGeom>
              <a:avLst/>
              <a:gdLst>
                <a:gd name="T0" fmla="*/ 146 w 146"/>
                <a:gd name="T1" fmla="*/ 165 h 165"/>
                <a:gd name="T2" fmla="*/ 146 w 146"/>
                <a:gd name="T3" fmla="*/ 153 h 165"/>
                <a:gd name="T4" fmla="*/ 144 w 146"/>
                <a:gd name="T5" fmla="*/ 123 h 165"/>
                <a:gd name="T6" fmla="*/ 139 w 146"/>
                <a:gd name="T7" fmla="*/ 106 h 165"/>
                <a:gd name="T8" fmla="*/ 133 w 146"/>
                <a:gd name="T9" fmla="*/ 86 h 165"/>
                <a:gd name="T10" fmla="*/ 129 w 146"/>
                <a:gd name="T11" fmla="*/ 76 h 165"/>
                <a:gd name="T12" fmla="*/ 124 w 146"/>
                <a:gd name="T13" fmla="*/ 67 h 165"/>
                <a:gd name="T14" fmla="*/ 118 w 146"/>
                <a:gd name="T15" fmla="*/ 57 h 165"/>
                <a:gd name="T16" fmla="*/ 111 w 146"/>
                <a:gd name="T17" fmla="*/ 49 h 165"/>
                <a:gd name="T18" fmla="*/ 103 w 146"/>
                <a:gd name="T19" fmla="*/ 40 h 165"/>
                <a:gd name="T20" fmla="*/ 94 w 146"/>
                <a:gd name="T21" fmla="*/ 34 h 165"/>
                <a:gd name="T22" fmla="*/ 86 w 146"/>
                <a:gd name="T23" fmla="*/ 27 h 165"/>
                <a:gd name="T24" fmla="*/ 77 w 146"/>
                <a:gd name="T25" fmla="*/ 22 h 165"/>
                <a:gd name="T26" fmla="*/ 59 w 146"/>
                <a:gd name="T27" fmla="*/ 13 h 165"/>
                <a:gd name="T28" fmla="*/ 41 w 146"/>
                <a:gd name="T29" fmla="*/ 7 h 165"/>
                <a:gd name="T30" fmla="*/ 12 w 146"/>
                <a:gd name="T31" fmla="*/ 2 h 165"/>
                <a:gd name="T32" fmla="*/ 0 w 146"/>
                <a:gd name="T33" fmla="*/ 0 h 165"/>
                <a:gd name="T34" fmla="*/ 0 w 146"/>
                <a:gd name="T35" fmla="*/ 12 h 165"/>
                <a:gd name="T36" fmla="*/ 4 w 146"/>
                <a:gd name="T37" fmla="*/ 40 h 165"/>
                <a:gd name="T38" fmla="*/ 7 w 146"/>
                <a:gd name="T39" fmla="*/ 59 h 165"/>
                <a:gd name="T40" fmla="*/ 14 w 146"/>
                <a:gd name="T41" fmla="*/ 77 h 165"/>
                <a:gd name="T42" fmla="*/ 19 w 146"/>
                <a:gd name="T43" fmla="*/ 87 h 165"/>
                <a:gd name="T44" fmla="*/ 24 w 146"/>
                <a:gd name="T45" fmla="*/ 98 h 165"/>
                <a:gd name="T46" fmla="*/ 29 w 146"/>
                <a:gd name="T47" fmla="*/ 106 h 165"/>
                <a:gd name="T48" fmla="*/ 37 w 146"/>
                <a:gd name="T49" fmla="*/ 114 h 165"/>
                <a:gd name="T50" fmla="*/ 44 w 146"/>
                <a:gd name="T51" fmla="*/ 123 h 165"/>
                <a:gd name="T52" fmla="*/ 52 w 146"/>
                <a:gd name="T53" fmla="*/ 130 h 165"/>
                <a:gd name="T54" fmla="*/ 61 w 146"/>
                <a:gd name="T55" fmla="*/ 136 h 165"/>
                <a:gd name="T56" fmla="*/ 71 w 146"/>
                <a:gd name="T57" fmla="*/ 141 h 165"/>
                <a:gd name="T58" fmla="*/ 89 w 146"/>
                <a:gd name="T59" fmla="*/ 150 h 165"/>
                <a:gd name="T60" fmla="*/ 106 w 146"/>
                <a:gd name="T61" fmla="*/ 156 h 165"/>
                <a:gd name="T62" fmla="*/ 134 w 146"/>
                <a:gd name="T63" fmla="*/ 163 h 165"/>
                <a:gd name="T64" fmla="*/ 146 w 146"/>
                <a:gd name="T65"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65">
                  <a:moveTo>
                    <a:pt x="146" y="165"/>
                  </a:moveTo>
                  <a:lnTo>
                    <a:pt x="146" y="153"/>
                  </a:lnTo>
                  <a:lnTo>
                    <a:pt x="144" y="123"/>
                  </a:lnTo>
                  <a:lnTo>
                    <a:pt x="139" y="106"/>
                  </a:lnTo>
                  <a:lnTo>
                    <a:pt x="133" y="86"/>
                  </a:lnTo>
                  <a:lnTo>
                    <a:pt x="129" y="76"/>
                  </a:lnTo>
                  <a:lnTo>
                    <a:pt x="124" y="67"/>
                  </a:lnTo>
                  <a:lnTo>
                    <a:pt x="118" y="57"/>
                  </a:lnTo>
                  <a:lnTo>
                    <a:pt x="111" y="49"/>
                  </a:lnTo>
                  <a:lnTo>
                    <a:pt x="103" y="40"/>
                  </a:lnTo>
                  <a:lnTo>
                    <a:pt x="94" y="34"/>
                  </a:lnTo>
                  <a:lnTo>
                    <a:pt x="86" y="27"/>
                  </a:lnTo>
                  <a:lnTo>
                    <a:pt x="77" y="22"/>
                  </a:lnTo>
                  <a:lnTo>
                    <a:pt x="59" y="13"/>
                  </a:lnTo>
                  <a:lnTo>
                    <a:pt x="41" y="7"/>
                  </a:lnTo>
                  <a:lnTo>
                    <a:pt x="12" y="2"/>
                  </a:lnTo>
                  <a:lnTo>
                    <a:pt x="0" y="0"/>
                  </a:lnTo>
                  <a:lnTo>
                    <a:pt x="0" y="12"/>
                  </a:lnTo>
                  <a:lnTo>
                    <a:pt x="4" y="40"/>
                  </a:lnTo>
                  <a:lnTo>
                    <a:pt x="7" y="59"/>
                  </a:lnTo>
                  <a:lnTo>
                    <a:pt x="14" y="77"/>
                  </a:lnTo>
                  <a:lnTo>
                    <a:pt x="19" y="87"/>
                  </a:lnTo>
                  <a:lnTo>
                    <a:pt x="24" y="98"/>
                  </a:lnTo>
                  <a:lnTo>
                    <a:pt x="29" y="106"/>
                  </a:lnTo>
                  <a:lnTo>
                    <a:pt x="37" y="114"/>
                  </a:lnTo>
                  <a:lnTo>
                    <a:pt x="44" y="123"/>
                  </a:lnTo>
                  <a:lnTo>
                    <a:pt x="52" y="130"/>
                  </a:lnTo>
                  <a:lnTo>
                    <a:pt x="61" y="136"/>
                  </a:lnTo>
                  <a:lnTo>
                    <a:pt x="71" y="141"/>
                  </a:lnTo>
                  <a:lnTo>
                    <a:pt x="89" y="150"/>
                  </a:lnTo>
                  <a:lnTo>
                    <a:pt x="106" y="156"/>
                  </a:lnTo>
                  <a:lnTo>
                    <a:pt x="134" y="163"/>
                  </a:lnTo>
                  <a:lnTo>
                    <a:pt x="146"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7" name="Freeform 67"/>
            <p:cNvSpPr>
              <a:spLocks/>
            </p:cNvSpPr>
            <p:nvPr/>
          </p:nvSpPr>
          <p:spPr bwMode="auto">
            <a:xfrm>
              <a:off x="7557" y="3773"/>
              <a:ext cx="75" cy="38"/>
            </a:xfrm>
            <a:custGeom>
              <a:avLst/>
              <a:gdLst>
                <a:gd name="T0" fmla="*/ 151 w 151"/>
                <a:gd name="T1" fmla="*/ 15 h 75"/>
                <a:gd name="T2" fmla="*/ 143 w 151"/>
                <a:gd name="T3" fmla="*/ 11 h 75"/>
                <a:gd name="T4" fmla="*/ 124 w 151"/>
                <a:gd name="T5" fmla="*/ 5 h 75"/>
                <a:gd name="T6" fmla="*/ 111 w 151"/>
                <a:gd name="T7" fmla="*/ 1 h 75"/>
                <a:gd name="T8" fmla="*/ 96 w 151"/>
                <a:gd name="T9" fmla="*/ 0 h 75"/>
                <a:gd name="T10" fmla="*/ 81 w 151"/>
                <a:gd name="T11" fmla="*/ 1 h 75"/>
                <a:gd name="T12" fmla="*/ 66 w 151"/>
                <a:gd name="T13" fmla="*/ 5 h 75"/>
                <a:gd name="T14" fmla="*/ 50 w 151"/>
                <a:gd name="T15" fmla="*/ 10 h 75"/>
                <a:gd name="T16" fmla="*/ 37 w 151"/>
                <a:gd name="T17" fmla="*/ 18 h 75"/>
                <a:gd name="T18" fmla="*/ 27 w 151"/>
                <a:gd name="T19" fmla="*/ 27 h 75"/>
                <a:gd name="T20" fmla="*/ 17 w 151"/>
                <a:gd name="T21" fmla="*/ 37 h 75"/>
                <a:gd name="T22" fmla="*/ 5 w 151"/>
                <a:gd name="T23" fmla="*/ 53 h 75"/>
                <a:gd name="T24" fmla="*/ 0 w 151"/>
                <a:gd name="T25" fmla="*/ 60 h 75"/>
                <a:gd name="T26" fmla="*/ 9 w 151"/>
                <a:gd name="T27" fmla="*/ 64 h 75"/>
                <a:gd name="T28" fmla="*/ 27 w 151"/>
                <a:gd name="T29" fmla="*/ 72 h 75"/>
                <a:gd name="T30" fmla="*/ 40 w 151"/>
                <a:gd name="T31" fmla="*/ 74 h 75"/>
                <a:gd name="T32" fmla="*/ 55 w 151"/>
                <a:gd name="T33" fmla="*/ 75 h 75"/>
                <a:gd name="T34" fmla="*/ 71 w 151"/>
                <a:gd name="T35" fmla="*/ 75 h 75"/>
                <a:gd name="T36" fmla="*/ 86 w 151"/>
                <a:gd name="T37" fmla="*/ 72 h 75"/>
                <a:gd name="T38" fmla="*/ 101 w 151"/>
                <a:gd name="T39" fmla="*/ 67 h 75"/>
                <a:gd name="T40" fmla="*/ 114 w 151"/>
                <a:gd name="T41" fmla="*/ 58 h 75"/>
                <a:gd name="T42" fmla="*/ 124 w 151"/>
                <a:gd name="T43" fmla="*/ 48 h 75"/>
                <a:gd name="T44" fmla="*/ 134 w 151"/>
                <a:gd name="T45" fmla="*/ 40 h 75"/>
                <a:gd name="T46" fmla="*/ 146 w 151"/>
                <a:gd name="T47" fmla="*/ 23 h 75"/>
                <a:gd name="T48" fmla="*/ 151 w 151"/>
                <a:gd name="T49"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75">
                  <a:moveTo>
                    <a:pt x="151" y="15"/>
                  </a:moveTo>
                  <a:lnTo>
                    <a:pt x="143" y="11"/>
                  </a:lnTo>
                  <a:lnTo>
                    <a:pt x="124" y="5"/>
                  </a:lnTo>
                  <a:lnTo>
                    <a:pt x="111" y="1"/>
                  </a:lnTo>
                  <a:lnTo>
                    <a:pt x="96" y="0"/>
                  </a:lnTo>
                  <a:lnTo>
                    <a:pt x="81" y="1"/>
                  </a:lnTo>
                  <a:lnTo>
                    <a:pt x="66" y="5"/>
                  </a:lnTo>
                  <a:lnTo>
                    <a:pt x="50" y="10"/>
                  </a:lnTo>
                  <a:lnTo>
                    <a:pt x="37" y="18"/>
                  </a:lnTo>
                  <a:lnTo>
                    <a:pt x="27" y="27"/>
                  </a:lnTo>
                  <a:lnTo>
                    <a:pt x="17" y="37"/>
                  </a:lnTo>
                  <a:lnTo>
                    <a:pt x="5" y="53"/>
                  </a:lnTo>
                  <a:lnTo>
                    <a:pt x="0" y="60"/>
                  </a:lnTo>
                  <a:lnTo>
                    <a:pt x="9" y="64"/>
                  </a:lnTo>
                  <a:lnTo>
                    <a:pt x="27" y="72"/>
                  </a:lnTo>
                  <a:lnTo>
                    <a:pt x="40" y="74"/>
                  </a:lnTo>
                  <a:lnTo>
                    <a:pt x="55" y="75"/>
                  </a:lnTo>
                  <a:lnTo>
                    <a:pt x="71" y="75"/>
                  </a:lnTo>
                  <a:lnTo>
                    <a:pt x="86" y="72"/>
                  </a:lnTo>
                  <a:lnTo>
                    <a:pt x="101" y="67"/>
                  </a:lnTo>
                  <a:lnTo>
                    <a:pt x="114" y="58"/>
                  </a:lnTo>
                  <a:lnTo>
                    <a:pt x="124" y="48"/>
                  </a:lnTo>
                  <a:lnTo>
                    <a:pt x="134" y="40"/>
                  </a:lnTo>
                  <a:lnTo>
                    <a:pt x="146" y="23"/>
                  </a:lnTo>
                  <a:lnTo>
                    <a:pt x="15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8" name="Freeform 68"/>
            <p:cNvSpPr>
              <a:spLocks/>
            </p:cNvSpPr>
            <p:nvPr/>
          </p:nvSpPr>
          <p:spPr bwMode="auto">
            <a:xfrm>
              <a:off x="7529" y="3724"/>
              <a:ext cx="35" cy="70"/>
            </a:xfrm>
            <a:custGeom>
              <a:avLst/>
              <a:gdLst>
                <a:gd name="T0" fmla="*/ 67 w 70"/>
                <a:gd name="T1" fmla="*/ 79 h 142"/>
                <a:gd name="T2" fmla="*/ 70 w 70"/>
                <a:gd name="T3" fmla="*/ 66 h 142"/>
                <a:gd name="T4" fmla="*/ 70 w 70"/>
                <a:gd name="T5" fmla="*/ 51 h 142"/>
                <a:gd name="T6" fmla="*/ 69 w 70"/>
                <a:gd name="T7" fmla="*/ 37 h 142"/>
                <a:gd name="T8" fmla="*/ 65 w 70"/>
                <a:gd name="T9" fmla="*/ 26 h 142"/>
                <a:gd name="T10" fmla="*/ 59 w 70"/>
                <a:gd name="T11" fmla="*/ 7 h 142"/>
                <a:gd name="T12" fmla="*/ 55 w 70"/>
                <a:gd name="T13" fmla="*/ 0 h 142"/>
                <a:gd name="T14" fmla="*/ 48 w 70"/>
                <a:gd name="T15" fmla="*/ 4 h 142"/>
                <a:gd name="T16" fmla="*/ 33 w 70"/>
                <a:gd name="T17" fmla="*/ 15 h 142"/>
                <a:gd name="T18" fmla="*/ 25 w 70"/>
                <a:gd name="T19" fmla="*/ 24 h 142"/>
                <a:gd name="T20" fmla="*/ 17 w 70"/>
                <a:gd name="T21" fmla="*/ 36 h 142"/>
                <a:gd name="T22" fmla="*/ 8 w 70"/>
                <a:gd name="T23" fmla="*/ 47 h 142"/>
                <a:gd name="T24" fmla="*/ 3 w 70"/>
                <a:gd name="T25" fmla="*/ 61 h 142"/>
                <a:gd name="T26" fmla="*/ 0 w 70"/>
                <a:gd name="T27" fmla="*/ 76 h 142"/>
                <a:gd name="T28" fmla="*/ 0 w 70"/>
                <a:gd name="T29" fmla="*/ 89 h 142"/>
                <a:gd name="T30" fmla="*/ 2 w 70"/>
                <a:gd name="T31" fmla="*/ 103 h 142"/>
                <a:gd name="T32" fmla="*/ 5 w 70"/>
                <a:gd name="T33" fmla="*/ 116 h 142"/>
                <a:gd name="T34" fmla="*/ 12 w 70"/>
                <a:gd name="T35" fmla="*/ 133 h 142"/>
                <a:gd name="T36" fmla="*/ 15 w 70"/>
                <a:gd name="T37" fmla="*/ 142 h 142"/>
                <a:gd name="T38" fmla="*/ 22 w 70"/>
                <a:gd name="T39" fmla="*/ 137 h 142"/>
                <a:gd name="T40" fmla="*/ 37 w 70"/>
                <a:gd name="T41" fmla="*/ 125 h 142"/>
                <a:gd name="T42" fmla="*/ 45 w 70"/>
                <a:gd name="T43" fmla="*/ 116 h 142"/>
                <a:gd name="T44" fmla="*/ 54 w 70"/>
                <a:gd name="T45" fmla="*/ 106 h 142"/>
                <a:gd name="T46" fmla="*/ 62 w 70"/>
                <a:gd name="T47" fmla="*/ 93 h 142"/>
                <a:gd name="T48" fmla="*/ 67 w 70"/>
                <a:gd name="T49" fmla="*/ 7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142">
                  <a:moveTo>
                    <a:pt x="67" y="79"/>
                  </a:moveTo>
                  <a:lnTo>
                    <a:pt x="70" y="66"/>
                  </a:lnTo>
                  <a:lnTo>
                    <a:pt x="70" y="51"/>
                  </a:lnTo>
                  <a:lnTo>
                    <a:pt x="69" y="37"/>
                  </a:lnTo>
                  <a:lnTo>
                    <a:pt x="65" y="26"/>
                  </a:lnTo>
                  <a:lnTo>
                    <a:pt x="59" y="7"/>
                  </a:lnTo>
                  <a:lnTo>
                    <a:pt x="55" y="0"/>
                  </a:lnTo>
                  <a:lnTo>
                    <a:pt x="48" y="4"/>
                  </a:lnTo>
                  <a:lnTo>
                    <a:pt x="33" y="15"/>
                  </a:lnTo>
                  <a:lnTo>
                    <a:pt x="25" y="24"/>
                  </a:lnTo>
                  <a:lnTo>
                    <a:pt x="17" y="36"/>
                  </a:lnTo>
                  <a:lnTo>
                    <a:pt x="8" y="47"/>
                  </a:lnTo>
                  <a:lnTo>
                    <a:pt x="3" y="61"/>
                  </a:lnTo>
                  <a:lnTo>
                    <a:pt x="0" y="76"/>
                  </a:lnTo>
                  <a:lnTo>
                    <a:pt x="0" y="89"/>
                  </a:lnTo>
                  <a:lnTo>
                    <a:pt x="2" y="103"/>
                  </a:lnTo>
                  <a:lnTo>
                    <a:pt x="5" y="116"/>
                  </a:lnTo>
                  <a:lnTo>
                    <a:pt x="12" y="133"/>
                  </a:lnTo>
                  <a:lnTo>
                    <a:pt x="15" y="142"/>
                  </a:lnTo>
                  <a:lnTo>
                    <a:pt x="22" y="137"/>
                  </a:lnTo>
                  <a:lnTo>
                    <a:pt x="37" y="125"/>
                  </a:lnTo>
                  <a:lnTo>
                    <a:pt x="45" y="116"/>
                  </a:lnTo>
                  <a:lnTo>
                    <a:pt x="54" y="106"/>
                  </a:lnTo>
                  <a:lnTo>
                    <a:pt x="62" y="93"/>
                  </a:lnTo>
                  <a:lnTo>
                    <a:pt x="67"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9" name="Freeform 69"/>
            <p:cNvSpPr>
              <a:spLocks/>
            </p:cNvSpPr>
            <p:nvPr/>
          </p:nvSpPr>
          <p:spPr bwMode="auto">
            <a:xfrm>
              <a:off x="5989" y="3697"/>
              <a:ext cx="82" cy="43"/>
            </a:xfrm>
            <a:custGeom>
              <a:avLst/>
              <a:gdLst>
                <a:gd name="T0" fmla="*/ 65 w 162"/>
                <a:gd name="T1" fmla="*/ 81 h 88"/>
                <a:gd name="T2" fmla="*/ 82 w 162"/>
                <a:gd name="T3" fmla="*/ 86 h 88"/>
                <a:gd name="T4" fmla="*/ 100 w 162"/>
                <a:gd name="T5" fmla="*/ 88 h 88"/>
                <a:gd name="T6" fmla="*/ 116 w 162"/>
                <a:gd name="T7" fmla="*/ 88 h 88"/>
                <a:gd name="T8" fmla="*/ 131 w 162"/>
                <a:gd name="T9" fmla="*/ 86 h 88"/>
                <a:gd name="T10" fmla="*/ 152 w 162"/>
                <a:gd name="T11" fmla="*/ 81 h 88"/>
                <a:gd name="T12" fmla="*/ 162 w 162"/>
                <a:gd name="T13" fmla="*/ 78 h 88"/>
                <a:gd name="T14" fmla="*/ 157 w 162"/>
                <a:gd name="T15" fmla="*/ 69 h 88"/>
                <a:gd name="T16" fmla="*/ 146 w 162"/>
                <a:gd name="T17" fmla="*/ 49 h 88"/>
                <a:gd name="T18" fmla="*/ 137 w 162"/>
                <a:gd name="T19" fmla="*/ 37 h 88"/>
                <a:gd name="T20" fmla="*/ 126 w 162"/>
                <a:gd name="T21" fmla="*/ 26 h 88"/>
                <a:gd name="T22" fmla="*/ 112 w 162"/>
                <a:gd name="T23" fmla="*/ 16 h 88"/>
                <a:gd name="T24" fmla="*/ 95 w 162"/>
                <a:gd name="T25" fmla="*/ 7 h 88"/>
                <a:gd name="T26" fmla="*/ 79 w 162"/>
                <a:gd name="T27" fmla="*/ 2 h 88"/>
                <a:gd name="T28" fmla="*/ 62 w 162"/>
                <a:gd name="T29" fmla="*/ 0 h 88"/>
                <a:gd name="T30" fmla="*/ 47 w 162"/>
                <a:gd name="T31" fmla="*/ 0 h 88"/>
                <a:gd name="T32" fmla="*/ 32 w 162"/>
                <a:gd name="T33" fmla="*/ 2 h 88"/>
                <a:gd name="T34" fmla="*/ 8 w 162"/>
                <a:gd name="T35" fmla="*/ 7 h 88"/>
                <a:gd name="T36" fmla="*/ 0 w 162"/>
                <a:gd name="T37" fmla="*/ 11 h 88"/>
                <a:gd name="T38" fmla="*/ 5 w 162"/>
                <a:gd name="T39" fmla="*/ 19 h 88"/>
                <a:gd name="T40" fmla="*/ 17 w 162"/>
                <a:gd name="T41" fmla="*/ 39 h 88"/>
                <a:gd name="T42" fmla="*/ 25 w 162"/>
                <a:gd name="T43" fmla="*/ 51 h 88"/>
                <a:gd name="T44" fmla="*/ 37 w 162"/>
                <a:gd name="T45" fmla="*/ 63 h 88"/>
                <a:gd name="T46" fmla="*/ 50 w 162"/>
                <a:gd name="T47" fmla="*/ 73 h 88"/>
                <a:gd name="T48" fmla="*/ 65 w 162"/>
                <a:gd name="T49"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88">
                  <a:moveTo>
                    <a:pt x="65" y="81"/>
                  </a:moveTo>
                  <a:lnTo>
                    <a:pt x="82" y="86"/>
                  </a:lnTo>
                  <a:lnTo>
                    <a:pt x="100" y="88"/>
                  </a:lnTo>
                  <a:lnTo>
                    <a:pt x="116" y="88"/>
                  </a:lnTo>
                  <a:lnTo>
                    <a:pt x="131" y="86"/>
                  </a:lnTo>
                  <a:lnTo>
                    <a:pt x="152" y="81"/>
                  </a:lnTo>
                  <a:lnTo>
                    <a:pt x="162" y="78"/>
                  </a:lnTo>
                  <a:lnTo>
                    <a:pt x="157" y="69"/>
                  </a:lnTo>
                  <a:lnTo>
                    <a:pt x="146" y="49"/>
                  </a:lnTo>
                  <a:lnTo>
                    <a:pt x="137" y="37"/>
                  </a:lnTo>
                  <a:lnTo>
                    <a:pt x="126" y="26"/>
                  </a:lnTo>
                  <a:lnTo>
                    <a:pt x="112" y="16"/>
                  </a:lnTo>
                  <a:lnTo>
                    <a:pt x="95" y="7"/>
                  </a:lnTo>
                  <a:lnTo>
                    <a:pt x="79" y="2"/>
                  </a:lnTo>
                  <a:lnTo>
                    <a:pt x="62" y="0"/>
                  </a:lnTo>
                  <a:lnTo>
                    <a:pt x="47" y="0"/>
                  </a:lnTo>
                  <a:lnTo>
                    <a:pt x="32" y="2"/>
                  </a:lnTo>
                  <a:lnTo>
                    <a:pt x="8" y="7"/>
                  </a:lnTo>
                  <a:lnTo>
                    <a:pt x="0" y="11"/>
                  </a:lnTo>
                  <a:lnTo>
                    <a:pt x="5" y="19"/>
                  </a:lnTo>
                  <a:lnTo>
                    <a:pt x="17" y="39"/>
                  </a:lnTo>
                  <a:lnTo>
                    <a:pt x="25" y="51"/>
                  </a:lnTo>
                  <a:lnTo>
                    <a:pt x="37" y="63"/>
                  </a:lnTo>
                  <a:lnTo>
                    <a:pt x="50" y="73"/>
                  </a:lnTo>
                  <a:lnTo>
                    <a:pt x="65"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0" name="Freeform 70"/>
            <p:cNvSpPr>
              <a:spLocks/>
            </p:cNvSpPr>
            <p:nvPr/>
          </p:nvSpPr>
          <p:spPr bwMode="auto">
            <a:xfrm>
              <a:off x="5999" y="3650"/>
              <a:ext cx="46" cy="43"/>
            </a:xfrm>
            <a:custGeom>
              <a:avLst/>
              <a:gdLst>
                <a:gd name="T0" fmla="*/ 93 w 93"/>
                <a:gd name="T1" fmla="*/ 0 h 86"/>
                <a:gd name="T2" fmla="*/ 88 w 93"/>
                <a:gd name="T3" fmla="*/ 0 h 86"/>
                <a:gd name="T4" fmla="*/ 71 w 93"/>
                <a:gd name="T5" fmla="*/ 2 h 86"/>
                <a:gd name="T6" fmla="*/ 59 w 93"/>
                <a:gd name="T7" fmla="*/ 5 h 86"/>
                <a:gd name="T8" fmla="*/ 49 w 93"/>
                <a:gd name="T9" fmla="*/ 9 h 86"/>
                <a:gd name="T10" fmla="*/ 37 w 93"/>
                <a:gd name="T11" fmla="*/ 15 h 86"/>
                <a:gd name="T12" fmla="*/ 27 w 93"/>
                <a:gd name="T13" fmla="*/ 22 h 86"/>
                <a:gd name="T14" fmla="*/ 19 w 93"/>
                <a:gd name="T15" fmla="*/ 32 h 86"/>
                <a:gd name="T16" fmla="*/ 12 w 93"/>
                <a:gd name="T17" fmla="*/ 42 h 86"/>
                <a:gd name="T18" fmla="*/ 9 w 93"/>
                <a:gd name="T19" fmla="*/ 52 h 86"/>
                <a:gd name="T20" fmla="*/ 5 w 93"/>
                <a:gd name="T21" fmla="*/ 62 h 86"/>
                <a:gd name="T22" fmla="*/ 2 w 93"/>
                <a:gd name="T23" fmla="*/ 79 h 86"/>
                <a:gd name="T24" fmla="*/ 0 w 93"/>
                <a:gd name="T25" fmla="*/ 86 h 86"/>
                <a:gd name="T26" fmla="*/ 7 w 93"/>
                <a:gd name="T27" fmla="*/ 86 h 86"/>
                <a:gd name="T28" fmla="*/ 24 w 93"/>
                <a:gd name="T29" fmla="*/ 84 h 86"/>
                <a:gd name="T30" fmla="*/ 34 w 93"/>
                <a:gd name="T31" fmla="*/ 81 h 86"/>
                <a:gd name="T32" fmla="*/ 46 w 93"/>
                <a:gd name="T33" fmla="*/ 78 h 86"/>
                <a:gd name="T34" fmla="*/ 56 w 93"/>
                <a:gd name="T35" fmla="*/ 73 h 86"/>
                <a:gd name="T36" fmla="*/ 66 w 93"/>
                <a:gd name="T37" fmla="*/ 64 h 86"/>
                <a:gd name="T38" fmla="*/ 74 w 93"/>
                <a:gd name="T39" fmla="*/ 56 h 86"/>
                <a:gd name="T40" fmla="*/ 81 w 93"/>
                <a:gd name="T41" fmla="*/ 44 h 86"/>
                <a:gd name="T42" fmla="*/ 86 w 93"/>
                <a:gd name="T43" fmla="*/ 34 h 86"/>
                <a:gd name="T44" fmla="*/ 89 w 93"/>
                <a:gd name="T45" fmla="*/ 24 h 86"/>
                <a:gd name="T46" fmla="*/ 93 w 93"/>
                <a:gd name="T47" fmla="*/ 7 h 86"/>
                <a:gd name="T48" fmla="*/ 93 w 93"/>
                <a:gd name="T4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 h="86">
                  <a:moveTo>
                    <a:pt x="93" y="0"/>
                  </a:moveTo>
                  <a:lnTo>
                    <a:pt x="88" y="0"/>
                  </a:lnTo>
                  <a:lnTo>
                    <a:pt x="71" y="2"/>
                  </a:lnTo>
                  <a:lnTo>
                    <a:pt x="59" y="5"/>
                  </a:lnTo>
                  <a:lnTo>
                    <a:pt x="49" y="9"/>
                  </a:lnTo>
                  <a:lnTo>
                    <a:pt x="37" y="15"/>
                  </a:lnTo>
                  <a:lnTo>
                    <a:pt x="27" y="22"/>
                  </a:lnTo>
                  <a:lnTo>
                    <a:pt x="19" y="32"/>
                  </a:lnTo>
                  <a:lnTo>
                    <a:pt x="12" y="42"/>
                  </a:lnTo>
                  <a:lnTo>
                    <a:pt x="9" y="52"/>
                  </a:lnTo>
                  <a:lnTo>
                    <a:pt x="5" y="62"/>
                  </a:lnTo>
                  <a:lnTo>
                    <a:pt x="2" y="79"/>
                  </a:lnTo>
                  <a:lnTo>
                    <a:pt x="0" y="86"/>
                  </a:lnTo>
                  <a:lnTo>
                    <a:pt x="7" y="86"/>
                  </a:lnTo>
                  <a:lnTo>
                    <a:pt x="24" y="84"/>
                  </a:lnTo>
                  <a:lnTo>
                    <a:pt x="34" y="81"/>
                  </a:lnTo>
                  <a:lnTo>
                    <a:pt x="46" y="78"/>
                  </a:lnTo>
                  <a:lnTo>
                    <a:pt x="56" y="73"/>
                  </a:lnTo>
                  <a:lnTo>
                    <a:pt x="66" y="64"/>
                  </a:lnTo>
                  <a:lnTo>
                    <a:pt x="74" y="56"/>
                  </a:lnTo>
                  <a:lnTo>
                    <a:pt x="81" y="44"/>
                  </a:lnTo>
                  <a:lnTo>
                    <a:pt x="86" y="34"/>
                  </a:lnTo>
                  <a:lnTo>
                    <a:pt x="89" y="24"/>
                  </a:lnTo>
                  <a:lnTo>
                    <a:pt x="93" y="7"/>
                  </a:lnTo>
                  <a:lnTo>
                    <a:pt x="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1" name="Freeform 71"/>
            <p:cNvSpPr>
              <a:spLocks/>
            </p:cNvSpPr>
            <p:nvPr/>
          </p:nvSpPr>
          <p:spPr bwMode="auto">
            <a:xfrm>
              <a:off x="5963" y="3634"/>
              <a:ext cx="26" cy="59"/>
            </a:xfrm>
            <a:custGeom>
              <a:avLst/>
              <a:gdLst>
                <a:gd name="T0" fmla="*/ 37 w 54"/>
                <a:gd name="T1" fmla="*/ 116 h 116"/>
                <a:gd name="T2" fmla="*/ 41 w 54"/>
                <a:gd name="T3" fmla="*/ 111 h 116"/>
                <a:gd name="T4" fmla="*/ 47 w 54"/>
                <a:gd name="T5" fmla="*/ 97 h 116"/>
                <a:gd name="T6" fmla="*/ 51 w 54"/>
                <a:gd name="T7" fmla="*/ 87 h 116"/>
                <a:gd name="T8" fmla="*/ 52 w 54"/>
                <a:gd name="T9" fmla="*/ 77 h 116"/>
                <a:gd name="T10" fmla="*/ 54 w 54"/>
                <a:gd name="T11" fmla="*/ 66 h 116"/>
                <a:gd name="T12" fmla="*/ 52 w 54"/>
                <a:gd name="T13" fmla="*/ 54 h 116"/>
                <a:gd name="T14" fmla="*/ 51 w 54"/>
                <a:gd name="T15" fmla="*/ 42 h 116"/>
                <a:gd name="T16" fmla="*/ 46 w 54"/>
                <a:gd name="T17" fmla="*/ 32 h 116"/>
                <a:gd name="T18" fmla="*/ 39 w 54"/>
                <a:gd name="T19" fmla="*/ 23 h 116"/>
                <a:gd name="T20" fmla="*/ 34 w 54"/>
                <a:gd name="T21" fmla="*/ 15 h 116"/>
                <a:gd name="T22" fmla="*/ 22 w 54"/>
                <a:gd name="T23" fmla="*/ 5 h 116"/>
                <a:gd name="T24" fmla="*/ 17 w 54"/>
                <a:gd name="T25" fmla="*/ 0 h 116"/>
                <a:gd name="T26" fmla="*/ 14 w 54"/>
                <a:gd name="T27" fmla="*/ 5 h 116"/>
                <a:gd name="T28" fmla="*/ 7 w 54"/>
                <a:gd name="T29" fmla="*/ 20 h 116"/>
                <a:gd name="T30" fmla="*/ 4 w 54"/>
                <a:gd name="T31" fmla="*/ 28 h 116"/>
                <a:gd name="T32" fmla="*/ 0 w 54"/>
                <a:gd name="T33" fmla="*/ 40 h 116"/>
                <a:gd name="T34" fmla="*/ 0 w 54"/>
                <a:gd name="T35" fmla="*/ 50 h 116"/>
                <a:gd name="T36" fmla="*/ 0 w 54"/>
                <a:gd name="T37" fmla="*/ 62 h 116"/>
                <a:gd name="T38" fmla="*/ 4 w 54"/>
                <a:gd name="T39" fmla="*/ 74 h 116"/>
                <a:gd name="T40" fmla="*/ 9 w 54"/>
                <a:gd name="T41" fmla="*/ 84 h 116"/>
                <a:gd name="T42" fmla="*/ 15 w 54"/>
                <a:gd name="T43" fmla="*/ 94 h 116"/>
                <a:gd name="T44" fmla="*/ 20 w 54"/>
                <a:gd name="T45" fmla="*/ 101 h 116"/>
                <a:gd name="T46" fmla="*/ 32 w 54"/>
                <a:gd name="T47" fmla="*/ 113 h 116"/>
                <a:gd name="T48" fmla="*/ 37 w 54"/>
                <a:gd name="T4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116">
                  <a:moveTo>
                    <a:pt x="37" y="116"/>
                  </a:moveTo>
                  <a:lnTo>
                    <a:pt x="41" y="111"/>
                  </a:lnTo>
                  <a:lnTo>
                    <a:pt x="47" y="97"/>
                  </a:lnTo>
                  <a:lnTo>
                    <a:pt x="51" y="87"/>
                  </a:lnTo>
                  <a:lnTo>
                    <a:pt x="52" y="77"/>
                  </a:lnTo>
                  <a:lnTo>
                    <a:pt x="54" y="66"/>
                  </a:lnTo>
                  <a:lnTo>
                    <a:pt x="52" y="54"/>
                  </a:lnTo>
                  <a:lnTo>
                    <a:pt x="51" y="42"/>
                  </a:lnTo>
                  <a:lnTo>
                    <a:pt x="46" y="32"/>
                  </a:lnTo>
                  <a:lnTo>
                    <a:pt x="39" y="23"/>
                  </a:lnTo>
                  <a:lnTo>
                    <a:pt x="34" y="15"/>
                  </a:lnTo>
                  <a:lnTo>
                    <a:pt x="22" y="5"/>
                  </a:lnTo>
                  <a:lnTo>
                    <a:pt x="17" y="0"/>
                  </a:lnTo>
                  <a:lnTo>
                    <a:pt x="14" y="5"/>
                  </a:lnTo>
                  <a:lnTo>
                    <a:pt x="7" y="20"/>
                  </a:lnTo>
                  <a:lnTo>
                    <a:pt x="4" y="28"/>
                  </a:lnTo>
                  <a:lnTo>
                    <a:pt x="0" y="40"/>
                  </a:lnTo>
                  <a:lnTo>
                    <a:pt x="0" y="50"/>
                  </a:lnTo>
                  <a:lnTo>
                    <a:pt x="0" y="62"/>
                  </a:lnTo>
                  <a:lnTo>
                    <a:pt x="4" y="74"/>
                  </a:lnTo>
                  <a:lnTo>
                    <a:pt x="9" y="84"/>
                  </a:lnTo>
                  <a:lnTo>
                    <a:pt x="15" y="94"/>
                  </a:lnTo>
                  <a:lnTo>
                    <a:pt x="20" y="101"/>
                  </a:lnTo>
                  <a:lnTo>
                    <a:pt x="32" y="113"/>
                  </a:lnTo>
                  <a:lnTo>
                    <a:pt x="37"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2" name="Freeform 72"/>
            <p:cNvSpPr>
              <a:spLocks/>
            </p:cNvSpPr>
            <p:nvPr/>
          </p:nvSpPr>
          <p:spPr bwMode="auto">
            <a:xfrm>
              <a:off x="6619" y="3102"/>
              <a:ext cx="69" cy="63"/>
            </a:xfrm>
            <a:custGeom>
              <a:avLst/>
              <a:gdLst>
                <a:gd name="T0" fmla="*/ 97 w 137"/>
                <a:gd name="T1" fmla="*/ 94 h 126"/>
                <a:gd name="T2" fmla="*/ 109 w 137"/>
                <a:gd name="T3" fmla="*/ 79 h 126"/>
                <a:gd name="T4" fmla="*/ 119 w 137"/>
                <a:gd name="T5" fmla="*/ 63 h 126"/>
                <a:gd name="T6" fmla="*/ 125 w 137"/>
                <a:gd name="T7" fmla="*/ 48 h 126"/>
                <a:gd name="T8" fmla="*/ 130 w 137"/>
                <a:gd name="T9" fmla="*/ 33 h 126"/>
                <a:gd name="T10" fmla="*/ 135 w 137"/>
                <a:gd name="T11" fmla="*/ 8 h 126"/>
                <a:gd name="T12" fmla="*/ 137 w 137"/>
                <a:gd name="T13" fmla="*/ 0 h 126"/>
                <a:gd name="T14" fmla="*/ 127 w 137"/>
                <a:gd name="T15" fmla="*/ 0 h 126"/>
                <a:gd name="T16" fmla="*/ 102 w 137"/>
                <a:gd name="T17" fmla="*/ 1 h 126"/>
                <a:gd name="T18" fmla="*/ 87 w 137"/>
                <a:gd name="T19" fmla="*/ 6 h 126"/>
                <a:gd name="T20" fmla="*/ 70 w 137"/>
                <a:gd name="T21" fmla="*/ 11 h 126"/>
                <a:gd name="T22" fmla="*/ 55 w 137"/>
                <a:gd name="T23" fmla="*/ 20 h 126"/>
                <a:gd name="T24" fmla="*/ 40 w 137"/>
                <a:gd name="T25" fmla="*/ 32 h 126"/>
                <a:gd name="T26" fmla="*/ 27 w 137"/>
                <a:gd name="T27" fmla="*/ 45 h 126"/>
                <a:gd name="T28" fmla="*/ 16 w 137"/>
                <a:gd name="T29" fmla="*/ 60 h 126"/>
                <a:gd name="T30" fmla="*/ 10 w 137"/>
                <a:gd name="T31" fmla="*/ 75 h 126"/>
                <a:gd name="T32" fmla="*/ 5 w 137"/>
                <a:gd name="T33" fmla="*/ 90 h 126"/>
                <a:gd name="T34" fmla="*/ 0 w 137"/>
                <a:gd name="T35" fmla="*/ 116 h 126"/>
                <a:gd name="T36" fmla="*/ 0 w 137"/>
                <a:gd name="T37" fmla="*/ 126 h 126"/>
                <a:gd name="T38" fmla="*/ 10 w 137"/>
                <a:gd name="T39" fmla="*/ 126 h 126"/>
                <a:gd name="T40" fmla="*/ 33 w 137"/>
                <a:gd name="T41" fmla="*/ 122 h 126"/>
                <a:gd name="T42" fmla="*/ 50 w 137"/>
                <a:gd name="T43" fmla="*/ 119 h 126"/>
                <a:gd name="T44" fmla="*/ 65 w 137"/>
                <a:gd name="T45" fmla="*/ 112 h 126"/>
                <a:gd name="T46" fmla="*/ 82 w 137"/>
                <a:gd name="T47" fmla="*/ 104 h 126"/>
                <a:gd name="T48" fmla="*/ 97 w 137"/>
                <a:gd name="T49" fmla="*/ 9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7" h="126">
                  <a:moveTo>
                    <a:pt x="97" y="94"/>
                  </a:moveTo>
                  <a:lnTo>
                    <a:pt x="109" y="79"/>
                  </a:lnTo>
                  <a:lnTo>
                    <a:pt x="119" y="63"/>
                  </a:lnTo>
                  <a:lnTo>
                    <a:pt x="125" y="48"/>
                  </a:lnTo>
                  <a:lnTo>
                    <a:pt x="130" y="33"/>
                  </a:lnTo>
                  <a:lnTo>
                    <a:pt x="135" y="8"/>
                  </a:lnTo>
                  <a:lnTo>
                    <a:pt x="137" y="0"/>
                  </a:lnTo>
                  <a:lnTo>
                    <a:pt x="127" y="0"/>
                  </a:lnTo>
                  <a:lnTo>
                    <a:pt x="102" y="1"/>
                  </a:lnTo>
                  <a:lnTo>
                    <a:pt x="87" y="6"/>
                  </a:lnTo>
                  <a:lnTo>
                    <a:pt x="70" y="11"/>
                  </a:lnTo>
                  <a:lnTo>
                    <a:pt x="55" y="20"/>
                  </a:lnTo>
                  <a:lnTo>
                    <a:pt x="40" y="32"/>
                  </a:lnTo>
                  <a:lnTo>
                    <a:pt x="27" y="45"/>
                  </a:lnTo>
                  <a:lnTo>
                    <a:pt x="16" y="60"/>
                  </a:lnTo>
                  <a:lnTo>
                    <a:pt x="10" y="75"/>
                  </a:lnTo>
                  <a:lnTo>
                    <a:pt x="5" y="90"/>
                  </a:lnTo>
                  <a:lnTo>
                    <a:pt x="0" y="116"/>
                  </a:lnTo>
                  <a:lnTo>
                    <a:pt x="0" y="126"/>
                  </a:lnTo>
                  <a:lnTo>
                    <a:pt x="10" y="126"/>
                  </a:lnTo>
                  <a:lnTo>
                    <a:pt x="33" y="122"/>
                  </a:lnTo>
                  <a:lnTo>
                    <a:pt x="50" y="119"/>
                  </a:lnTo>
                  <a:lnTo>
                    <a:pt x="65" y="112"/>
                  </a:lnTo>
                  <a:lnTo>
                    <a:pt x="82" y="104"/>
                  </a:lnTo>
                  <a:lnTo>
                    <a:pt x="9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3" name="Freeform 73"/>
            <p:cNvSpPr>
              <a:spLocks/>
            </p:cNvSpPr>
            <p:nvPr/>
          </p:nvSpPr>
          <p:spPr bwMode="auto">
            <a:xfrm>
              <a:off x="6565" y="3079"/>
              <a:ext cx="40" cy="86"/>
            </a:xfrm>
            <a:custGeom>
              <a:avLst/>
              <a:gdLst>
                <a:gd name="T0" fmla="*/ 25 w 80"/>
                <a:gd name="T1" fmla="*/ 0 h 172"/>
                <a:gd name="T2" fmla="*/ 22 w 80"/>
                <a:gd name="T3" fmla="*/ 9 h 172"/>
                <a:gd name="T4" fmla="*/ 10 w 80"/>
                <a:gd name="T5" fmla="*/ 29 h 172"/>
                <a:gd name="T6" fmla="*/ 7 w 80"/>
                <a:gd name="T7" fmla="*/ 42 h 172"/>
                <a:gd name="T8" fmla="*/ 1 w 80"/>
                <a:gd name="T9" fmla="*/ 57 h 172"/>
                <a:gd name="T10" fmla="*/ 0 w 80"/>
                <a:gd name="T11" fmla="*/ 74 h 172"/>
                <a:gd name="T12" fmla="*/ 1 w 80"/>
                <a:gd name="T13" fmla="*/ 93 h 172"/>
                <a:gd name="T14" fmla="*/ 7 w 80"/>
                <a:gd name="T15" fmla="*/ 109 h 172"/>
                <a:gd name="T16" fmla="*/ 13 w 80"/>
                <a:gd name="T17" fmla="*/ 125 h 172"/>
                <a:gd name="T18" fmla="*/ 22 w 80"/>
                <a:gd name="T19" fmla="*/ 138 h 172"/>
                <a:gd name="T20" fmla="*/ 32 w 80"/>
                <a:gd name="T21" fmla="*/ 150 h 172"/>
                <a:gd name="T22" fmla="*/ 48 w 80"/>
                <a:gd name="T23" fmla="*/ 165 h 172"/>
                <a:gd name="T24" fmla="*/ 55 w 80"/>
                <a:gd name="T25" fmla="*/ 172 h 172"/>
                <a:gd name="T26" fmla="*/ 60 w 80"/>
                <a:gd name="T27" fmla="*/ 163 h 172"/>
                <a:gd name="T28" fmla="*/ 70 w 80"/>
                <a:gd name="T29" fmla="*/ 143 h 172"/>
                <a:gd name="T30" fmla="*/ 75 w 80"/>
                <a:gd name="T31" fmla="*/ 128 h 172"/>
                <a:gd name="T32" fmla="*/ 79 w 80"/>
                <a:gd name="T33" fmla="*/ 113 h 172"/>
                <a:gd name="T34" fmla="*/ 80 w 80"/>
                <a:gd name="T35" fmla="*/ 96 h 172"/>
                <a:gd name="T36" fmla="*/ 79 w 80"/>
                <a:gd name="T37" fmla="*/ 79 h 172"/>
                <a:gd name="T38" fmla="*/ 75 w 80"/>
                <a:gd name="T39" fmla="*/ 62 h 172"/>
                <a:gd name="T40" fmla="*/ 67 w 80"/>
                <a:gd name="T41" fmla="*/ 47 h 172"/>
                <a:gd name="T42" fmla="*/ 58 w 80"/>
                <a:gd name="T43" fmla="*/ 34 h 172"/>
                <a:gd name="T44" fmla="*/ 50 w 80"/>
                <a:gd name="T45" fmla="*/ 22 h 172"/>
                <a:gd name="T46" fmla="*/ 33 w 80"/>
                <a:gd name="T47" fmla="*/ 5 h 172"/>
                <a:gd name="T48" fmla="*/ 25 w 80"/>
                <a:gd name="T4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172">
                  <a:moveTo>
                    <a:pt x="25" y="0"/>
                  </a:moveTo>
                  <a:lnTo>
                    <a:pt x="22" y="9"/>
                  </a:lnTo>
                  <a:lnTo>
                    <a:pt x="10" y="29"/>
                  </a:lnTo>
                  <a:lnTo>
                    <a:pt x="7" y="42"/>
                  </a:lnTo>
                  <a:lnTo>
                    <a:pt x="1" y="57"/>
                  </a:lnTo>
                  <a:lnTo>
                    <a:pt x="0" y="74"/>
                  </a:lnTo>
                  <a:lnTo>
                    <a:pt x="1" y="93"/>
                  </a:lnTo>
                  <a:lnTo>
                    <a:pt x="7" y="109"/>
                  </a:lnTo>
                  <a:lnTo>
                    <a:pt x="13" y="125"/>
                  </a:lnTo>
                  <a:lnTo>
                    <a:pt x="22" y="138"/>
                  </a:lnTo>
                  <a:lnTo>
                    <a:pt x="32" y="150"/>
                  </a:lnTo>
                  <a:lnTo>
                    <a:pt x="48" y="165"/>
                  </a:lnTo>
                  <a:lnTo>
                    <a:pt x="55" y="172"/>
                  </a:lnTo>
                  <a:lnTo>
                    <a:pt x="60" y="163"/>
                  </a:lnTo>
                  <a:lnTo>
                    <a:pt x="70" y="143"/>
                  </a:lnTo>
                  <a:lnTo>
                    <a:pt x="75" y="128"/>
                  </a:lnTo>
                  <a:lnTo>
                    <a:pt x="79" y="113"/>
                  </a:lnTo>
                  <a:lnTo>
                    <a:pt x="80" y="96"/>
                  </a:lnTo>
                  <a:lnTo>
                    <a:pt x="79" y="79"/>
                  </a:lnTo>
                  <a:lnTo>
                    <a:pt x="75" y="62"/>
                  </a:lnTo>
                  <a:lnTo>
                    <a:pt x="67" y="47"/>
                  </a:lnTo>
                  <a:lnTo>
                    <a:pt x="58" y="34"/>
                  </a:lnTo>
                  <a:lnTo>
                    <a:pt x="50" y="22"/>
                  </a:lnTo>
                  <a:lnTo>
                    <a:pt x="33" y="5"/>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4" name="Freeform 74"/>
            <p:cNvSpPr>
              <a:spLocks/>
            </p:cNvSpPr>
            <p:nvPr/>
          </p:nvSpPr>
          <p:spPr bwMode="auto">
            <a:xfrm>
              <a:off x="5022" y="3800"/>
              <a:ext cx="50" cy="35"/>
            </a:xfrm>
            <a:custGeom>
              <a:avLst/>
              <a:gdLst>
                <a:gd name="T0" fmla="*/ 35 w 101"/>
                <a:gd name="T1" fmla="*/ 58 h 69"/>
                <a:gd name="T2" fmla="*/ 45 w 101"/>
                <a:gd name="T3" fmla="*/ 63 h 69"/>
                <a:gd name="T4" fmla="*/ 57 w 101"/>
                <a:gd name="T5" fmla="*/ 66 h 69"/>
                <a:gd name="T6" fmla="*/ 67 w 101"/>
                <a:gd name="T7" fmla="*/ 69 h 69"/>
                <a:gd name="T8" fmla="*/ 79 w 101"/>
                <a:gd name="T9" fmla="*/ 69 h 69"/>
                <a:gd name="T10" fmla="*/ 94 w 101"/>
                <a:gd name="T11" fmla="*/ 69 h 69"/>
                <a:gd name="T12" fmla="*/ 101 w 101"/>
                <a:gd name="T13" fmla="*/ 68 h 69"/>
                <a:gd name="T14" fmla="*/ 99 w 101"/>
                <a:gd name="T15" fmla="*/ 63 h 69"/>
                <a:gd name="T16" fmla="*/ 94 w 101"/>
                <a:gd name="T17" fmla="*/ 48 h 69"/>
                <a:gd name="T18" fmla="*/ 89 w 101"/>
                <a:gd name="T19" fmla="*/ 37 h 69"/>
                <a:gd name="T20" fmla="*/ 82 w 101"/>
                <a:gd name="T21" fmla="*/ 29 h 69"/>
                <a:gd name="T22" fmla="*/ 76 w 101"/>
                <a:gd name="T23" fmla="*/ 19 h 69"/>
                <a:gd name="T24" fmla="*/ 66 w 101"/>
                <a:gd name="T25" fmla="*/ 12 h 69"/>
                <a:gd name="T26" fmla="*/ 55 w 101"/>
                <a:gd name="T27" fmla="*/ 5 h 69"/>
                <a:gd name="T28" fmla="*/ 44 w 101"/>
                <a:gd name="T29" fmla="*/ 2 h 69"/>
                <a:gd name="T30" fmla="*/ 34 w 101"/>
                <a:gd name="T31" fmla="*/ 0 h 69"/>
                <a:gd name="T32" fmla="*/ 24 w 101"/>
                <a:gd name="T33" fmla="*/ 0 h 69"/>
                <a:gd name="T34" fmla="*/ 7 w 101"/>
                <a:gd name="T35" fmla="*/ 0 h 69"/>
                <a:gd name="T36" fmla="*/ 0 w 101"/>
                <a:gd name="T37" fmla="*/ 2 h 69"/>
                <a:gd name="T38" fmla="*/ 2 w 101"/>
                <a:gd name="T39" fmla="*/ 7 h 69"/>
                <a:gd name="T40" fmla="*/ 9 w 101"/>
                <a:gd name="T41" fmla="*/ 22 h 69"/>
                <a:gd name="T42" fmla="*/ 12 w 101"/>
                <a:gd name="T43" fmla="*/ 32 h 69"/>
                <a:gd name="T44" fmla="*/ 19 w 101"/>
                <a:gd name="T45" fmla="*/ 41 h 69"/>
                <a:gd name="T46" fmla="*/ 25 w 101"/>
                <a:gd name="T47" fmla="*/ 49 h 69"/>
                <a:gd name="T48" fmla="*/ 35 w 101"/>
                <a:gd name="T49"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69">
                  <a:moveTo>
                    <a:pt x="35" y="58"/>
                  </a:moveTo>
                  <a:lnTo>
                    <a:pt x="45" y="63"/>
                  </a:lnTo>
                  <a:lnTo>
                    <a:pt x="57" y="66"/>
                  </a:lnTo>
                  <a:lnTo>
                    <a:pt x="67" y="69"/>
                  </a:lnTo>
                  <a:lnTo>
                    <a:pt x="79" y="69"/>
                  </a:lnTo>
                  <a:lnTo>
                    <a:pt x="94" y="69"/>
                  </a:lnTo>
                  <a:lnTo>
                    <a:pt x="101" y="68"/>
                  </a:lnTo>
                  <a:lnTo>
                    <a:pt x="99" y="63"/>
                  </a:lnTo>
                  <a:lnTo>
                    <a:pt x="94" y="48"/>
                  </a:lnTo>
                  <a:lnTo>
                    <a:pt x="89" y="37"/>
                  </a:lnTo>
                  <a:lnTo>
                    <a:pt x="82" y="29"/>
                  </a:lnTo>
                  <a:lnTo>
                    <a:pt x="76" y="19"/>
                  </a:lnTo>
                  <a:lnTo>
                    <a:pt x="66" y="12"/>
                  </a:lnTo>
                  <a:lnTo>
                    <a:pt x="55" y="5"/>
                  </a:lnTo>
                  <a:lnTo>
                    <a:pt x="44" y="2"/>
                  </a:lnTo>
                  <a:lnTo>
                    <a:pt x="34" y="0"/>
                  </a:lnTo>
                  <a:lnTo>
                    <a:pt x="24" y="0"/>
                  </a:lnTo>
                  <a:lnTo>
                    <a:pt x="7" y="0"/>
                  </a:lnTo>
                  <a:lnTo>
                    <a:pt x="0" y="2"/>
                  </a:lnTo>
                  <a:lnTo>
                    <a:pt x="2" y="7"/>
                  </a:lnTo>
                  <a:lnTo>
                    <a:pt x="9" y="22"/>
                  </a:lnTo>
                  <a:lnTo>
                    <a:pt x="12" y="32"/>
                  </a:lnTo>
                  <a:lnTo>
                    <a:pt x="19" y="41"/>
                  </a:lnTo>
                  <a:lnTo>
                    <a:pt x="25" y="49"/>
                  </a:lnTo>
                  <a:lnTo>
                    <a:pt x="35"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5" name="Freeform 75"/>
            <p:cNvSpPr>
              <a:spLocks/>
            </p:cNvSpPr>
            <p:nvPr/>
          </p:nvSpPr>
          <p:spPr bwMode="auto">
            <a:xfrm>
              <a:off x="5030" y="3772"/>
              <a:ext cx="36" cy="25"/>
            </a:xfrm>
            <a:custGeom>
              <a:avLst/>
              <a:gdLst>
                <a:gd name="T0" fmla="*/ 47 w 74"/>
                <a:gd name="T1" fmla="*/ 40 h 49"/>
                <a:gd name="T2" fmla="*/ 54 w 74"/>
                <a:gd name="T3" fmla="*/ 35 h 49"/>
                <a:gd name="T4" fmla="*/ 61 w 74"/>
                <a:gd name="T5" fmla="*/ 29 h 49"/>
                <a:gd name="T6" fmla="*/ 64 w 74"/>
                <a:gd name="T7" fmla="*/ 23 h 49"/>
                <a:gd name="T8" fmla="*/ 69 w 74"/>
                <a:gd name="T9" fmla="*/ 17 h 49"/>
                <a:gd name="T10" fmla="*/ 72 w 74"/>
                <a:gd name="T11" fmla="*/ 7 h 49"/>
                <a:gd name="T12" fmla="*/ 74 w 74"/>
                <a:gd name="T13" fmla="*/ 2 h 49"/>
                <a:gd name="T14" fmla="*/ 69 w 74"/>
                <a:gd name="T15" fmla="*/ 0 h 49"/>
                <a:gd name="T16" fmla="*/ 59 w 74"/>
                <a:gd name="T17" fmla="*/ 0 h 49"/>
                <a:gd name="T18" fmla="*/ 51 w 74"/>
                <a:gd name="T19" fmla="*/ 0 h 49"/>
                <a:gd name="T20" fmla="*/ 44 w 74"/>
                <a:gd name="T21" fmla="*/ 2 h 49"/>
                <a:gd name="T22" fmla="*/ 35 w 74"/>
                <a:gd name="T23" fmla="*/ 3 h 49"/>
                <a:gd name="T24" fmla="*/ 27 w 74"/>
                <a:gd name="T25" fmla="*/ 7 h 49"/>
                <a:gd name="T26" fmla="*/ 20 w 74"/>
                <a:gd name="T27" fmla="*/ 12 h 49"/>
                <a:gd name="T28" fmla="*/ 15 w 74"/>
                <a:gd name="T29" fmla="*/ 18 h 49"/>
                <a:gd name="T30" fmla="*/ 10 w 74"/>
                <a:gd name="T31" fmla="*/ 25 h 49"/>
                <a:gd name="T32" fmla="*/ 7 w 74"/>
                <a:gd name="T33" fmla="*/ 32 h 49"/>
                <a:gd name="T34" fmla="*/ 2 w 74"/>
                <a:gd name="T35" fmla="*/ 42 h 49"/>
                <a:gd name="T36" fmla="*/ 0 w 74"/>
                <a:gd name="T37" fmla="*/ 47 h 49"/>
                <a:gd name="T38" fmla="*/ 5 w 74"/>
                <a:gd name="T39" fmla="*/ 47 h 49"/>
                <a:gd name="T40" fmla="*/ 17 w 74"/>
                <a:gd name="T41" fmla="*/ 49 h 49"/>
                <a:gd name="T42" fmla="*/ 24 w 74"/>
                <a:gd name="T43" fmla="*/ 47 h 49"/>
                <a:gd name="T44" fmla="*/ 32 w 74"/>
                <a:gd name="T45" fmla="*/ 47 h 49"/>
                <a:gd name="T46" fmla="*/ 40 w 74"/>
                <a:gd name="T47" fmla="*/ 44 h 49"/>
                <a:gd name="T48" fmla="*/ 47 w 74"/>
                <a:gd name="T4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49">
                  <a:moveTo>
                    <a:pt x="47" y="40"/>
                  </a:moveTo>
                  <a:lnTo>
                    <a:pt x="54" y="35"/>
                  </a:lnTo>
                  <a:lnTo>
                    <a:pt x="61" y="29"/>
                  </a:lnTo>
                  <a:lnTo>
                    <a:pt x="64" y="23"/>
                  </a:lnTo>
                  <a:lnTo>
                    <a:pt x="69" y="17"/>
                  </a:lnTo>
                  <a:lnTo>
                    <a:pt x="72" y="7"/>
                  </a:lnTo>
                  <a:lnTo>
                    <a:pt x="74" y="2"/>
                  </a:lnTo>
                  <a:lnTo>
                    <a:pt x="69" y="0"/>
                  </a:lnTo>
                  <a:lnTo>
                    <a:pt x="59" y="0"/>
                  </a:lnTo>
                  <a:lnTo>
                    <a:pt x="51" y="0"/>
                  </a:lnTo>
                  <a:lnTo>
                    <a:pt x="44" y="2"/>
                  </a:lnTo>
                  <a:lnTo>
                    <a:pt x="35" y="3"/>
                  </a:lnTo>
                  <a:lnTo>
                    <a:pt x="27" y="7"/>
                  </a:lnTo>
                  <a:lnTo>
                    <a:pt x="20" y="12"/>
                  </a:lnTo>
                  <a:lnTo>
                    <a:pt x="15" y="18"/>
                  </a:lnTo>
                  <a:lnTo>
                    <a:pt x="10" y="25"/>
                  </a:lnTo>
                  <a:lnTo>
                    <a:pt x="7" y="32"/>
                  </a:lnTo>
                  <a:lnTo>
                    <a:pt x="2" y="42"/>
                  </a:lnTo>
                  <a:lnTo>
                    <a:pt x="0" y="47"/>
                  </a:lnTo>
                  <a:lnTo>
                    <a:pt x="5" y="47"/>
                  </a:lnTo>
                  <a:lnTo>
                    <a:pt x="17" y="49"/>
                  </a:lnTo>
                  <a:lnTo>
                    <a:pt x="24" y="47"/>
                  </a:lnTo>
                  <a:lnTo>
                    <a:pt x="32" y="47"/>
                  </a:lnTo>
                  <a:lnTo>
                    <a:pt x="40" y="44"/>
                  </a:lnTo>
                  <a:lnTo>
                    <a:pt x="4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6" name="Freeform 76"/>
            <p:cNvSpPr>
              <a:spLocks/>
            </p:cNvSpPr>
            <p:nvPr/>
          </p:nvSpPr>
          <p:spPr bwMode="auto">
            <a:xfrm>
              <a:off x="5010" y="3753"/>
              <a:ext cx="17" cy="40"/>
            </a:xfrm>
            <a:custGeom>
              <a:avLst/>
              <a:gdLst>
                <a:gd name="T0" fmla="*/ 0 w 35"/>
                <a:gd name="T1" fmla="*/ 41 h 81"/>
                <a:gd name="T2" fmla="*/ 0 w 35"/>
                <a:gd name="T3" fmla="*/ 47 h 81"/>
                <a:gd name="T4" fmla="*/ 2 w 35"/>
                <a:gd name="T5" fmla="*/ 56 h 81"/>
                <a:gd name="T6" fmla="*/ 5 w 35"/>
                <a:gd name="T7" fmla="*/ 62 h 81"/>
                <a:gd name="T8" fmla="*/ 8 w 35"/>
                <a:gd name="T9" fmla="*/ 69 h 81"/>
                <a:gd name="T10" fmla="*/ 13 w 35"/>
                <a:gd name="T11" fmla="*/ 78 h 81"/>
                <a:gd name="T12" fmla="*/ 17 w 35"/>
                <a:gd name="T13" fmla="*/ 81 h 81"/>
                <a:gd name="T14" fmla="*/ 20 w 35"/>
                <a:gd name="T15" fmla="*/ 78 h 81"/>
                <a:gd name="T16" fmla="*/ 25 w 35"/>
                <a:gd name="T17" fmla="*/ 69 h 81"/>
                <a:gd name="T18" fmla="*/ 30 w 35"/>
                <a:gd name="T19" fmla="*/ 62 h 81"/>
                <a:gd name="T20" fmla="*/ 32 w 35"/>
                <a:gd name="T21" fmla="*/ 56 h 81"/>
                <a:gd name="T22" fmla="*/ 35 w 35"/>
                <a:gd name="T23" fmla="*/ 49 h 81"/>
                <a:gd name="T24" fmla="*/ 35 w 35"/>
                <a:gd name="T25" fmla="*/ 41 h 81"/>
                <a:gd name="T26" fmla="*/ 35 w 35"/>
                <a:gd name="T27" fmla="*/ 32 h 81"/>
                <a:gd name="T28" fmla="*/ 34 w 35"/>
                <a:gd name="T29" fmla="*/ 25 h 81"/>
                <a:gd name="T30" fmla="*/ 30 w 35"/>
                <a:gd name="T31" fmla="*/ 19 h 81"/>
                <a:gd name="T32" fmla="*/ 27 w 35"/>
                <a:gd name="T33" fmla="*/ 12 h 81"/>
                <a:gd name="T34" fmla="*/ 22 w 35"/>
                <a:gd name="T35" fmla="*/ 4 h 81"/>
                <a:gd name="T36" fmla="*/ 18 w 35"/>
                <a:gd name="T37" fmla="*/ 0 h 81"/>
                <a:gd name="T38" fmla="*/ 15 w 35"/>
                <a:gd name="T39" fmla="*/ 4 h 81"/>
                <a:gd name="T40" fmla="*/ 8 w 35"/>
                <a:gd name="T41" fmla="*/ 12 h 81"/>
                <a:gd name="T42" fmla="*/ 5 w 35"/>
                <a:gd name="T43" fmla="*/ 17 h 81"/>
                <a:gd name="T44" fmla="*/ 3 w 35"/>
                <a:gd name="T45" fmla="*/ 24 h 81"/>
                <a:gd name="T46" fmla="*/ 0 w 35"/>
                <a:gd name="T47" fmla="*/ 32 h 81"/>
                <a:gd name="T48" fmla="*/ 0 w 35"/>
                <a:gd name="T49"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81">
                  <a:moveTo>
                    <a:pt x="0" y="41"/>
                  </a:moveTo>
                  <a:lnTo>
                    <a:pt x="0" y="47"/>
                  </a:lnTo>
                  <a:lnTo>
                    <a:pt x="2" y="56"/>
                  </a:lnTo>
                  <a:lnTo>
                    <a:pt x="5" y="62"/>
                  </a:lnTo>
                  <a:lnTo>
                    <a:pt x="8" y="69"/>
                  </a:lnTo>
                  <a:lnTo>
                    <a:pt x="13" y="78"/>
                  </a:lnTo>
                  <a:lnTo>
                    <a:pt x="17" y="81"/>
                  </a:lnTo>
                  <a:lnTo>
                    <a:pt x="20" y="78"/>
                  </a:lnTo>
                  <a:lnTo>
                    <a:pt x="25" y="69"/>
                  </a:lnTo>
                  <a:lnTo>
                    <a:pt x="30" y="62"/>
                  </a:lnTo>
                  <a:lnTo>
                    <a:pt x="32" y="56"/>
                  </a:lnTo>
                  <a:lnTo>
                    <a:pt x="35" y="49"/>
                  </a:lnTo>
                  <a:lnTo>
                    <a:pt x="35" y="41"/>
                  </a:lnTo>
                  <a:lnTo>
                    <a:pt x="35" y="32"/>
                  </a:lnTo>
                  <a:lnTo>
                    <a:pt x="34" y="25"/>
                  </a:lnTo>
                  <a:lnTo>
                    <a:pt x="30" y="19"/>
                  </a:lnTo>
                  <a:lnTo>
                    <a:pt x="27" y="12"/>
                  </a:lnTo>
                  <a:lnTo>
                    <a:pt x="22" y="4"/>
                  </a:lnTo>
                  <a:lnTo>
                    <a:pt x="18" y="0"/>
                  </a:lnTo>
                  <a:lnTo>
                    <a:pt x="15" y="4"/>
                  </a:lnTo>
                  <a:lnTo>
                    <a:pt x="8" y="12"/>
                  </a:lnTo>
                  <a:lnTo>
                    <a:pt x="5" y="17"/>
                  </a:lnTo>
                  <a:lnTo>
                    <a:pt x="3" y="24"/>
                  </a:lnTo>
                  <a:lnTo>
                    <a:pt x="0" y="32"/>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7" name="Freeform 77"/>
            <p:cNvSpPr>
              <a:spLocks/>
            </p:cNvSpPr>
            <p:nvPr/>
          </p:nvSpPr>
          <p:spPr bwMode="auto">
            <a:xfrm>
              <a:off x="4023" y="3533"/>
              <a:ext cx="84" cy="39"/>
            </a:xfrm>
            <a:custGeom>
              <a:avLst/>
              <a:gdLst>
                <a:gd name="T0" fmla="*/ 90 w 167"/>
                <a:gd name="T1" fmla="*/ 78 h 79"/>
                <a:gd name="T2" fmla="*/ 107 w 167"/>
                <a:gd name="T3" fmla="*/ 73 h 79"/>
                <a:gd name="T4" fmla="*/ 122 w 167"/>
                <a:gd name="T5" fmla="*/ 66 h 79"/>
                <a:gd name="T6" fmla="*/ 135 w 167"/>
                <a:gd name="T7" fmla="*/ 56 h 79"/>
                <a:gd name="T8" fmla="*/ 145 w 167"/>
                <a:gd name="T9" fmla="*/ 47 h 79"/>
                <a:gd name="T10" fmla="*/ 161 w 167"/>
                <a:gd name="T11" fmla="*/ 31 h 79"/>
                <a:gd name="T12" fmla="*/ 167 w 167"/>
                <a:gd name="T13" fmla="*/ 24 h 79"/>
                <a:gd name="T14" fmla="*/ 159 w 167"/>
                <a:gd name="T15" fmla="*/ 19 h 79"/>
                <a:gd name="T16" fmla="*/ 139 w 167"/>
                <a:gd name="T17" fmla="*/ 9 h 79"/>
                <a:gd name="T18" fmla="*/ 125 w 167"/>
                <a:gd name="T19" fmla="*/ 5 h 79"/>
                <a:gd name="T20" fmla="*/ 109 w 167"/>
                <a:gd name="T21" fmla="*/ 2 h 79"/>
                <a:gd name="T22" fmla="*/ 94 w 167"/>
                <a:gd name="T23" fmla="*/ 0 h 79"/>
                <a:gd name="T24" fmla="*/ 75 w 167"/>
                <a:gd name="T25" fmla="*/ 2 h 79"/>
                <a:gd name="T26" fmla="*/ 60 w 167"/>
                <a:gd name="T27" fmla="*/ 7 h 79"/>
                <a:gd name="T28" fmla="*/ 45 w 167"/>
                <a:gd name="T29" fmla="*/ 14 h 79"/>
                <a:gd name="T30" fmla="*/ 32 w 167"/>
                <a:gd name="T31" fmla="*/ 24 h 79"/>
                <a:gd name="T32" fmla="*/ 20 w 167"/>
                <a:gd name="T33" fmla="*/ 32 h 79"/>
                <a:gd name="T34" fmla="*/ 5 w 167"/>
                <a:gd name="T35" fmla="*/ 49 h 79"/>
                <a:gd name="T36" fmla="*/ 0 w 167"/>
                <a:gd name="T37" fmla="*/ 56 h 79"/>
                <a:gd name="T38" fmla="*/ 8 w 167"/>
                <a:gd name="T39" fmla="*/ 61 h 79"/>
                <a:gd name="T40" fmla="*/ 28 w 167"/>
                <a:gd name="T41" fmla="*/ 71 h 79"/>
                <a:gd name="T42" fmla="*/ 42 w 167"/>
                <a:gd name="T43" fmla="*/ 74 h 79"/>
                <a:gd name="T44" fmla="*/ 57 w 167"/>
                <a:gd name="T45" fmla="*/ 78 h 79"/>
                <a:gd name="T46" fmla="*/ 73 w 167"/>
                <a:gd name="T47" fmla="*/ 79 h 79"/>
                <a:gd name="T48" fmla="*/ 90 w 167"/>
                <a:gd name="T49"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79">
                  <a:moveTo>
                    <a:pt x="90" y="78"/>
                  </a:moveTo>
                  <a:lnTo>
                    <a:pt x="107" y="73"/>
                  </a:lnTo>
                  <a:lnTo>
                    <a:pt x="122" y="66"/>
                  </a:lnTo>
                  <a:lnTo>
                    <a:pt x="135" y="56"/>
                  </a:lnTo>
                  <a:lnTo>
                    <a:pt x="145" y="47"/>
                  </a:lnTo>
                  <a:lnTo>
                    <a:pt x="161" y="31"/>
                  </a:lnTo>
                  <a:lnTo>
                    <a:pt x="167" y="24"/>
                  </a:lnTo>
                  <a:lnTo>
                    <a:pt x="159" y="19"/>
                  </a:lnTo>
                  <a:lnTo>
                    <a:pt x="139" y="9"/>
                  </a:lnTo>
                  <a:lnTo>
                    <a:pt x="125" y="5"/>
                  </a:lnTo>
                  <a:lnTo>
                    <a:pt x="109" y="2"/>
                  </a:lnTo>
                  <a:lnTo>
                    <a:pt x="94" y="0"/>
                  </a:lnTo>
                  <a:lnTo>
                    <a:pt x="75" y="2"/>
                  </a:lnTo>
                  <a:lnTo>
                    <a:pt x="60" y="7"/>
                  </a:lnTo>
                  <a:lnTo>
                    <a:pt x="45" y="14"/>
                  </a:lnTo>
                  <a:lnTo>
                    <a:pt x="32" y="24"/>
                  </a:lnTo>
                  <a:lnTo>
                    <a:pt x="20" y="32"/>
                  </a:lnTo>
                  <a:lnTo>
                    <a:pt x="5" y="49"/>
                  </a:lnTo>
                  <a:lnTo>
                    <a:pt x="0" y="56"/>
                  </a:lnTo>
                  <a:lnTo>
                    <a:pt x="8" y="61"/>
                  </a:lnTo>
                  <a:lnTo>
                    <a:pt x="28" y="71"/>
                  </a:lnTo>
                  <a:lnTo>
                    <a:pt x="42" y="74"/>
                  </a:lnTo>
                  <a:lnTo>
                    <a:pt x="57" y="78"/>
                  </a:lnTo>
                  <a:lnTo>
                    <a:pt x="73" y="79"/>
                  </a:lnTo>
                  <a:lnTo>
                    <a:pt x="9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8" name="Freeform 78"/>
            <p:cNvSpPr>
              <a:spLocks/>
            </p:cNvSpPr>
            <p:nvPr/>
          </p:nvSpPr>
          <p:spPr bwMode="auto">
            <a:xfrm>
              <a:off x="4019" y="3489"/>
              <a:ext cx="28" cy="59"/>
            </a:xfrm>
            <a:custGeom>
              <a:avLst/>
              <a:gdLst>
                <a:gd name="T0" fmla="*/ 56 w 57"/>
                <a:gd name="T1" fmla="*/ 65 h 118"/>
                <a:gd name="T2" fmla="*/ 57 w 57"/>
                <a:gd name="T3" fmla="*/ 54 h 118"/>
                <a:gd name="T4" fmla="*/ 57 w 57"/>
                <a:gd name="T5" fmla="*/ 42 h 118"/>
                <a:gd name="T6" fmla="*/ 56 w 57"/>
                <a:gd name="T7" fmla="*/ 30 h 118"/>
                <a:gd name="T8" fmla="*/ 52 w 57"/>
                <a:gd name="T9" fmla="*/ 20 h 118"/>
                <a:gd name="T10" fmla="*/ 46 w 57"/>
                <a:gd name="T11" fmla="*/ 5 h 118"/>
                <a:gd name="T12" fmla="*/ 42 w 57"/>
                <a:gd name="T13" fmla="*/ 0 h 118"/>
                <a:gd name="T14" fmla="*/ 37 w 57"/>
                <a:gd name="T15" fmla="*/ 3 h 118"/>
                <a:gd name="T16" fmla="*/ 25 w 57"/>
                <a:gd name="T17" fmla="*/ 13 h 118"/>
                <a:gd name="T18" fmla="*/ 19 w 57"/>
                <a:gd name="T19" fmla="*/ 22 h 118"/>
                <a:gd name="T20" fmla="*/ 12 w 57"/>
                <a:gd name="T21" fmla="*/ 30 h 118"/>
                <a:gd name="T22" fmla="*/ 5 w 57"/>
                <a:gd name="T23" fmla="*/ 40 h 118"/>
                <a:gd name="T24" fmla="*/ 2 w 57"/>
                <a:gd name="T25" fmla="*/ 52 h 118"/>
                <a:gd name="T26" fmla="*/ 0 w 57"/>
                <a:gd name="T27" fmla="*/ 64 h 118"/>
                <a:gd name="T28" fmla="*/ 0 w 57"/>
                <a:gd name="T29" fmla="*/ 75 h 118"/>
                <a:gd name="T30" fmla="*/ 2 w 57"/>
                <a:gd name="T31" fmla="*/ 87 h 118"/>
                <a:gd name="T32" fmla="*/ 5 w 57"/>
                <a:gd name="T33" fmla="*/ 97 h 118"/>
                <a:gd name="T34" fmla="*/ 10 w 57"/>
                <a:gd name="T35" fmla="*/ 112 h 118"/>
                <a:gd name="T36" fmla="*/ 14 w 57"/>
                <a:gd name="T37" fmla="*/ 118 h 118"/>
                <a:gd name="T38" fmla="*/ 19 w 57"/>
                <a:gd name="T39" fmla="*/ 114 h 118"/>
                <a:gd name="T40" fmla="*/ 32 w 57"/>
                <a:gd name="T41" fmla="*/ 104 h 118"/>
                <a:gd name="T42" fmla="*/ 39 w 57"/>
                <a:gd name="T43" fmla="*/ 96 h 118"/>
                <a:gd name="T44" fmla="*/ 46 w 57"/>
                <a:gd name="T45" fmla="*/ 87 h 118"/>
                <a:gd name="T46" fmla="*/ 51 w 57"/>
                <a:gd name="T47" fmla="*/ 77 h 118"/>
                <a:gd name="T48" fmla="*/ 56 w 57"/>
                <a:gd name="T49" fmla="*/ 6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118">
                  <a:moveTo>
                    <a:pt x="56" y="65"/>
                  </a:moveTo>
                  <a:lnTo>
                    <a:pt x="57" y="54"/>
                  </a:lnTo>
                  <a:lnTo>
                    <a:pt x="57" y="42"/>
                  </a:lnTo>
                  <a:lnTo>
                    <a:pt x="56" y="30"/>
                  </a:lnTo>
                  <a:lnTo>
                    <a:pt x="52" y="20"/>
                  </a:lnTo>
                  <a:lnTo>
                    <a:pt x="46" y="5"/>
                  </a:lnTo>
                  <a:lnTo>
                    <a:pt x="42" y="0"/>
                  </a:lnTo>
                  <a:lnTo>
                    <a:pt x="37" y="3"/>
                  </a:lnTo>
                  <a:lnTo>
                    <a:pt x="25" y="13"/>
                  </a:lnTo>
                  <a:lnTo>
                    <a:pt x="19" y="22"/>
                  </a:lnTo>
                  <a:lnTo>
                    <a:pt x="12" y="30"/>
                  </a:lnTo>
                  <a:lnTo>
                    <a:pt x="5" y="40"/>
                  </a:lnTo>
                  <a:lnTo>
                    <a:pt x="2" y="52"/>
                  </a:lnTo>
                  <a:lnTo>
                    <a:pt x="0" y="64"/>
                  </a:lnTo>
                  <a:lnTo>
                    <a:pt x="0" y="75"/>
                  </a:lnTo>
                  <a:lnTo>
                    <a:pt x="2" y="87"/>
                  </a:lnTo>
                  <a:lnTo>
                    <a:pt x="5" y="97"/>
                  </a:lnTo>
                  <a:lnTo>
                    <a:pt x="10" y="112"/>
                  </a:lnTo>
                  <a:lnTo>
                    <a:pt x="14" y="118"/>
                  </a:lnTo>
                  <a:lnTo>
                    <a:pt x="19" y="114"/>
                  </a:lnTo>
                  <a:lnTo>
                    <a:pt x="32" y="104"/>
                  </a:lnTo>
                  <a:lnTo>
                    <a:pt x="39" y="96"/>
                  </a:lnTo>
                  <a:lnTo>
                    <a:pt x="46" y="87"/>
                  </a:lnTo>
                  <a:lnTo>
                    <a:pt x="51" y="77"/>
                  </a:lnTo>
                  <a:lnTo>
                    <a:pt x="5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9" name="Freeform 79"/>
            <p:cNvSpPr>
              <a:spLocks/>
            </p:cNvSpPr>
            <p:nvPr/>
          </p:nvSpPr>
          <p:spPr bwMode="auto">
            <a:xfrm>
              <a:off x="3972" y="3517"/>
              <a:ext cx="39" cy="41"/>
            </a:xfrm>
            <a:custGeom>
              <a:avLst/>
              <a:gdLst>
                <a:gd name="T0" fmla="*/ 0 w 78"/>
                <a:gd name="T1" fmla="*/ 0 h 83"/>
                <a:gd name="T2" fmla="*/ 0 w 78"/>
                <a:gd name="T3" fmla="*/ 5 h 83"/>
                <a:gd name="T4" fmla="*/ 1 w 78"/>
                <a:gd name="T5" fmla="*/ 20 h 83"/>
                <a:gd name="T6" fmla="*/ 5 w 78"/>
                <a:gd name="T7" fmla="*/ 31 h 83"/>
                <a:gd name="T8" fmla="*/ 8 w 78"/>
                <a:gd name="T9" fmla="*/ 41 h 83"/>
                <a:gd name="T10" fmla="*/ 13 w 78"/>
                <a:gd name="T11" fmla="*/ 51 h 83"/>
                <a:gd name="T12" fmla="*/ 20 w 78"/>
                <a:gd name="T13" fmla="*/ 59 h 83"/>
                <a:gd name="T14" fmla="*/ 28 w 78"/>
                <a:gd name="T15" fmla="*/ 66 h 83"/>
                <a:gd name="T16" fmla="*/ 38 w 78"/>
                <a:gd name="T17" fmla="*/ 73 h 83"/>
                <a:gd name="T18" fmla="*/ 48 w 78"/>
                <a:gd name="T19" fmla="*/ 76 h 83"/>
                <a:gd name="T20" fmla="*/ 57 w 78"/>
                <a:gd name="T21" fmla="*/ 79 h 83"/>
                <a:gd name="T22" fmla="*/ 72 w 78"/>
                <a:gd name="T23" fmla="*/ 83 h 83"/>
                <a:gd name="T24" fmla="*/ 78 w 78"/>
                <a:gd name="T25" fmla="*/ 83 h 83"/>
                <a:gd name="T26" fmla="*/ 78 w 78"/>
                <a:gd name="T27" fmla="*/ 76 h 83"/>
                <a:gd name="T28" fmla="*/ 75 w 78"/>
                <a:gd name="T29" fmla="*/ 61 h 83"/>
                <a:gd name="T30" fmla="*/ 73 w 78"/>
                <a:gd name="T31" fmla="*/ 52 h 83"/>
                <a:gd name="T32" fmla="*/ 70 w 78"/>
                <a:gd name="T33" fmla="*/ 42 h 83"/>
                <a:gd name="T34" fmla="*/ 65 w 78"/>
                <a:gd name="T35" fmla="*/ 32 h 83"/>
                <a:gd name="T36" fmla="*/ 58 w 78"/>
                <a:gd name="T37" fmla="*/ 24 h 83"/>
                <a:gd name="T38" fmla="*/ 48 w 78"/>
                <a:gd name="T39" fmla="*/ 15 h 83"/>
                <a:gd name="T40" fmla="*/ 40 w 78"/>
                <a:gd name="T41" fmla="*/ 10 h 83"/>
                <a:gd name="T42" fmla="*/ 30 w 78"/>
                <a:gd name="T43" fmla="*/ 5 h 83"/>
                <a:gd name="T44" fmla="*/ 21 w 78"/>
                <a:gd name="T45" fmla="*/ 4 h 83"/>
                <a:gd name="T46" fmla="*/ 6 w 78"/>
                <a:gd name="T47" fmla="*/ 0 h 83"/>
                <a:gd name="T48" fmla="*/ 0 w 78"/>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 h="83">
                  <a:moveTo>
                    <a:pt x="0" y="0"/>
                  </a:moveTo>
                  <a:lnTo>
                    <a:pt x="0" y="5"/>
                  </a:lnTo>
                  <a:lnTo>
                    <a:pt x="1" y="20"/>
                  </a:lnTo>
                  <a:lnTo>
                    <a:pt x="5" y="31"/>
                  </a:lnTo>
                  <a:lnTo>
                    <a:pt x="8" y="41"/>
                  </a:lnTo>
                  <a:lnTo>
                    <a:pt x="13" y="51"/>
                  </a:lnTo>
                  <a:lnTo>
                    <a:pt x="20" y="59"/>
                  </a:lnTo>
                  <a:lnTo>
                    <a:pt x="28" y="66"/>
                  </a:lnTo>
                  <a:lnTo>
                    <a:pt x="38" y="73"/>
                  </a:lnTo>
                  <a:lnTo>
                    <a:pt x="48" y="76"/>
                  </a:lnTo>
                  <a:lnTo>
                    <a:pt x="57" y="79"/>
                  </a:lnTo>
                  <a:lnTo>
                    <a:pt x="72" y="83"/>
                  </a:lnTo>
                  <a:lnTo>
                    <a:pt x="78" y="83"/>
                  </a:lnTo>
                  <a:lnTo>
                    <a:pt x="78" y="76"/>
                  </a:lnTo>
                  <a:lnTo>
                    <a:pt x="75" y="61"/>
                  </a:lnTo>
                  <a:lnTo>
                    <a:pt x="73" y="52"/>
                  </a:lnTo>
                  <a:lnTo>
                    <a:pt x="70" y="42"/>
                  </a:lnTo>
                  <a:lnTo>
                    <a:pt x="65" y="32"/>
                  </a:lnTo>
                  <a:lnTo>
                    <a:pt x="58" y="24"/>
                  </a:lnTo>
                  <a:lnTo>
                    <a:pt x="48" y="15"/>
                  </a:lnTo>
                  <a:lnTo>
                    <a:pt x="40" y="10"/>
                  </a:lnTo>
                  <a:lnTo>
                    <a:pt x="30" y="5"/>
                  </a:lnTo>
                  <a:lnTo>
                    <a:pt x="21" y="4"/>
                  </a:lnTo>
                  <a:lnTo>
                    <a:pt x="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0" name="Freeform 80"/>
            <p:cNvSpPr>
              <a:spLocks/>
            </p:cNvSpPr>
            <p:nvPr/>
          </p:nvSpPr>
          <p:spPr bwMode="auto">
            <a:xfrm>
              <a:off x="4638" y="4199"/>
              <a:ext cx="78" cy="43"/>
            </a:xfrm>
            <a:custGeom>
              <a:avLst/>
              <a:gdLst>
                <a:gd name="T0" fmla="*/ 92 w 158"/>
                <a:gd name="T1" fmla="*/ 79 h 86"/>
                <a:gd name="T2" fmla="*/ 108 w 158"/>
                <a:gd name="T3" fmla="*/ 71 h 86"/>
                <a:gd name="T4" fmla="*/ 121 w 158"/>
                <a:gd name="T5" fmla="*/ 61 h 86"/>
                <a:gd name="T6" fmla="*/ 133 w 158"/>
                <a:gd name="T7" fmla="*/ 51 h 86"/>
                <a:gd name="T8" fmla="*/ 141 w 158"/>
                <a:gd name="T9" fmla="*/ 39 h 86"/>
                <a:gd name="T10" fmla="*/ 154 w 158"/>
                <a:gd name="T11" fmla="*/ 20 h 86"/>
                <a:gd name="T12" fmla="*/ 158 w 158"/>
                <a:gd name="T13" fmla="*/ 12 h 86"/>
                <a:gd name="T14" fmla="*/ 149 w 158"/>
                <a:gd name="T15" fmla="*/ 9 h 86"/>
                <a:gd name="T16" fmla="*/ 128 w 158"/>
                <a:gd name="T17" fmla="*/ 4 h 86"/>
                <a:gd name="T18" fmla="*/ 114 w 158"/>
                <a:gd name="T19" fmla="*/ 0 h 86"/>
                <a:gd name="T20" fmla="*/ 97 w 158"/>
                <a:gd name="T21" fmla="*/ 0 h 86"/>
                <a:gd name="T22" fmla="*/ 81 w 158"/>
                <a:gd name="T23" fmla="*/ 2 h 86"/>
                <a:gd name="T24" fmla="*/ 66 w 158"/>
                <a:gd name="T25" fmla="*/ 7 h 86"/>
                <a:gd name="T26" fmla="*/ 49 w 158"/>
                <a:gd name="T27" fmla="*/ 15 h 86"/>
                <a:gd name="T28" fmla="*/ 35 w 158"/>
                <a:gd name="T29" fmla="*/ 24 h 86"/>
                <a:gd name="T30" fmla="*/ 25 w 158"/>
                <a:gd name="T31" fmla="*/ 36 h 86"/>
                <a:gd name="T32" fmla="*/ 15 w 158"/>
                <a:gd name="T33" fmla="*/ 47 h 86"/>
                <a:gd name="T34" fmla="*/ 4 w 158"/>
                <a:gd name="T35" fmla="*/ 66 h 86"/>
                <a:gd name="T36" fmla="*/ 0 w 158"/>
                <a:gd name="T37" fmla="*/ 74 h 86"/>
                <a:gd name="T38" fmla="*/ 9 w 158"/>
                <a:gd name="T39" fmla="*/ 78 h 86"/>
                <a:gd name="T40" fmla="*/ 30 w 158"/>
                <a:gd name="T41" fmla="*/ 83 h 86"/>
                <a:gd name="T42" fmla="*/ 44 w 158"/>
                <a:gd name="T43" fmla="*/ 84 h 86"/>
                <a:gd name="T44" fmla="*/ 61 w 158"/>
                <a:gd name="T45" fmla="*/ 86 h 86"/>
                <a:gd name="T46" fmla="*/ 76 w 158"/>
                <a:gd name="T47" fmla="*/ 84 h 86"/>
                <a:gd name="T48" fmla="*/ 92 w 158"/>
                <a:gd name="T49" fmla="*/ 7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86">
                  <a:moveTo>
                    <a:pt x="92" y="79"/>
                  </a:moveTo>
                  <a:lnTo>
                    <a:pt x="108" y="71"/>
                  </a:lnTo>
                  <a:lnTo>
                    <a:pt x="121" y="61"/>
                  </a:lnTo>
                  <a:lnTo>
                    <a:pt x="133" y="51"/>
                  </a:lnTo>
                  <a:lnTo>
                    <a:pt x="141" y="39"/>
                  </a:lnTo>
                  <a:lnTo>
                    <a:pt x="154" y="20"/>
                  </a:lnTo>
                  <a:lnTo>
                    <a:pt x="158" y="12"/>
                  </a:lnTo>
                  <a:lnTo>
                    <a:pt x="149" y="9"/>
                  </a:lnTo>
                  <a:lnTo>
                    <a:pt x="128" y="4"/>
                  </a:lnTo>
                  <a:lnTo>
                    <a:pt x="114" y="0"/>
                  </a:lnTo>
                  <a:lnTo>
                    <a:pt x="97" y="0"/>
                  </a:lnTo>
                  <a:lnTo>
                    <a:pt x="81" y="2"/>
                  </a:lnTo>
                  <a:lnTo>
                    <a:pt x="66" y="7"/>
                  </a:lnTo>
                  <a:lnTo>
                    <a:pt x="49" y="15"/>
                  </a:lnTo>
                  <a:lnTo>
                    <a:pt x="35" y="24"/>
                  </a:lnTo>
                  <a:lnTo>
                    <a:pt x="25" y="36"/>
                  </a:lnTo>
                  <a:lnTo>
                    <a:pt x="15" y="47"/>
                  </a:lnTo>
                  <a:lnTo>
                    <a:pt x="4" y="66"/>
                  </a:lnTo>
                  <a:lnTo>
                    <a:pt x="0" y="74"/>
                  </a:lnTo>
                  <a:lnTo>
                    <a:pt x="9" y="78"/>
                  </a:lnTo>
                  <a:lnTo>
                    <a:pt x="30" y="83"/>
                  </a:lnTo>
                  <a:lnTo>
                    <a:pt x="44" y="84"/>
                  </a:lnTo>
                  <a:lnTo>
                    <a:pt x="61" y="86"/>
                  </a:lnTo>
                  <a:lnTo>
                    <a:pt x="76" y="84"/>
                  </a:lnTo>
                  <a:lnTo>
                    <a:pt x="92"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1" name="Freeform 81"/>
            <p:cNvSpPr>
              <a:spLocks/>
            </p:cNvSpPr>
            <p:nvPr/>
          </p:nvSpPr>
          <p:spPr bwMode="auto">
            <a:xfrm>
              <a:off x="4626" y="4162"/>
              <a:ext cx="28" cy="61"/>
            </a:xfrm>
            <a:custGeom>
              <a:avLst/>
              <a:gdLst>
                <a:gd name="T0" fmla="*/ 0 w 55"/>
                <a:gd name="T1" fmla="*/ 59 h 121"/>
                <a:gd name="T2" fmla="*/ 0 w 55"/>
                <a:gd name="T3" fmla="*/ 72 h 121"/>
                <a:gd name="T4" fmla="*/ 3 w 55"/>
                <a:gd name="T5" fmla="*/ 83 h 121"/>
                <a:gd name="T6" fmla="*/ 7 w 55"/>
                <a:gd name="T7" fmla="*/ 94 h 121"/>
                <a:gd name="T8" fmla="*/ 10 w 55"/>
                <a:gd name="T9" fmla="*/ 103 h 121"/>
                <a:gd name="T10" fmla="*/ 20 w 55"/>
                <a:gd name="T11" fmla="*/ 116 h 121"/>
                <a:gd name="T12" fmla="*/ 23 w 55"/>
                <a:gd name="T13" fmla="*/ 121 h 121"/>
                <a:gd name="T14" fmla="*/ 28 w 55"/>
                <a:gd name="T15" fmla="*/ 118 h 121"/>
                <a:gd name="T16" fmla="*/ 38 w 55"/>
                <a:gd name="T17" fmla="*/ 104 h 121"/>
                <a:gd name="T18" fmla="*/ 43 w 55"/>
                <a:gd name="T19" fmla="*/ 96 h 121"/>
                <a:gd name="T20" fmla="*/ 48 w 55"/>
                <a:gd name="T21" fmla="*/ 86 h 121"/>
                <a:gd name="T22" fmla="*/ 53 w 55"/>
                <a:gd name="T23" fmla="*/ 76 h 121"/>
                <a:gd name="T24" fmla="*/ 55 w 55"/>
                <a:gd name="T25" fmla="*/ 62 h 121"/>
                <a:gd name="T26" fmla="*/ 55 w 55"/>
                <a:gd name="T27" fmla="*/ 51 h 121"/>
                <a:gd name="T28" fmla="*/ 52 w 55"/>
                <a:gd name="T29" fmla="*/ 39 h 121"/>
                <a:gd name="T30" fmla="*/ 48 w 55"/>
                <a:gd name="T31" fmla="*/ 29 h 121"/>
                <a:gd name="T32" fmla="*/ 43 w 55"/>
                <a:gd name="T33" fmla="*/ 19 h 121"/>
                <a:gd name="T34" fmla="*/ 35 w 55"/>
                <a:gd name="T35" fmla="*/ 5 h 121"/>
                <a:gd name="T36" fmla="*/ 32 w 55"/>
                <a:gd name="T37" fmla="*/ 0 h 121"/>
                <a:gd name="T38" fmla="*/ 27 w 55"/>
                <a:gd name="T39" fmla="*/ 5 h 121"/>
                <a:gd name="T40" fmla="*/ 17 w 55"/>
                <a:gd name="T41" fmla="*/ 17 h 121"/>
                <a:gd name="T42" fmla="*/ 10 w 55"/>
                <a:gd name="T43" fmla="*/ 25 h 121"/>
                <a:gd name="T44" fmla="*/ 5 w 55"/>
                <a:gd name="T45" fmla="*/ 35 h 121"/>
                <a:gd name="T46" fmla="*/ 2 w 55"/>
                <a:gd name="T47" fmla="*/ 47 h 121"/>
                <a:gd name="T48" fmla="*/ 0 w 55"/>
                <a:gd name="T49" fmla="*/ 5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121">
                  <a:moveTo>
                    <a:pt x="0" y="59"/>
                  </a:moveTo>
                  <a:lnTo>
                    <a:pt x="0" y="72"/>
                  </a:lnTo>
                  <a:lnTo>
                    <a:pt x="3" y="83"/>
                  </a:lnTo>
                  <a:lnTo>
                    <a:pt x="7" y="94"/>
                  </a:lnTo>
                  <a:lnTo>
                    <a:pt x="10" y="103"/>
                  </a:lnTo>
                  <a:lnTo>
                    <a:pt x="20" y="116"/>
                  </a:lnTo>
                  <a:lnTo>
                    <a:pt x="23" y="121"/>
                  </a:lnTo>
                  <a:lnTo>
                    <a:pt x="28" y="118"/>
                  </a:lnTo>
                  <a:lnTo>
                    <a:pt x="38" y="104"/>
                  </a:lnTo>
                  <a:lnTo>
                    <a:pt x="43" y="96"/>
                  </a:lnTo>
                  <a:lnTo>
                    <a:pt x="48" y="86"/>
                  </a:lnTo>
                  <a:lnTo>
                    <a:pt x="53" y="76"/>
                  </a:lnTo>
                  <a:lnTo>
                    <a:pt x="55" y="62"/>
                  </a:lnTo>
                  <a:lnTo>
                    <a:pt x="55" y="51"/>
                  </a:lnTo>
                  <a:lnTo>
                    <a:pt x="52" y="39"/>
                  </a:lnTo>
                  <a:lnTo>
                    <a:pt x="48" y="29"/>
                  </a:lnTo>
                  <a:lnTo>
                    <a:pt x="43" y="19"/>
                  </a:lnTo>
                  <a:lnTo>
                    <a:pt x="35" y="5"/>
                  </a:lnTo>
                  <a:lnTo>
                    <a:pt x="32" y="0"/>
                  </a:lnTo>
                  <a:lnTo>
                    <a:pt x="27" y="5"/>
                  </a:lnTo>
                  <a:lnTo>
                    <a:pt x="17" y="17"/>
                  </a:lnTo>
                  <a:lnTo>
                    <a:pt x="10" y="25"/>
                  </a:lnTo>
                  <a:lnTo>
                    <a:pt x="5" y="35"/>
                  </a:lnTo>
                  <a:lnTo>
                    <a:pt x="2" y="47"/>
                  </a:lnTo>
                  <a:lnTo>
                    <a:pt x="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2" name="Freeform 82"/>
            <p:cNvSpPr>
              <a:spLocks/>
            </p:cNvSpPr>
            <p:nvPr/>
          </p:nvSpPr>
          <p:spPr bwMode="auto">
            <a:xfrm>
              <a:off x="4580" y="4202"/>
              <a:ext cx="45" cy="33"/>
            </a:xfrm>
            <a:custGeom>
              <a:avLst/>
              <a:gdLst>
                <a:gd name="T0" fmla="*/ 0 w 90"/>
                <a:gd name="T1" fmla="*/ 0 h 68"/>
                <a:gd name="T2" fmla="*/ 0 w 90"/>
                <a:gd name="T3" fmla="*/ 5 h 68"/>
                <a:gd name="T4" fmla="*/ 5 w 90"/>
                <a:gd name="T5" fmla="*/ 20 h 68"/>
                <a:gd name="T6" fmla="*/ 8 w 90"/>
                <a:gd name="T7" fmla="*/ 29 h 68"/>
                <a:gd name="T8" fmla="*/ 13 w 90"/>
                <a:gd name="T9" fmla="*/ 39 h 68"/>
                <a:gd name="T10" fmla="*/ 21 w 90"/>
                <a:gd name="T11" fmla="*/ 47 h 68"/>
                <a:gd name="T12" fmla="*/ 30 w 90"/>
                <a:gd name="T13" fmla="*/ 54 h 68"/>
                <a:gd name="T14" fmla="*/ 40 w 90"/>
                <a:gd name="T15" fmla="*/ 61 h 68"/>
                <a:gd name="T16" fmla="*/ 50 w 90"/>
                <a:gd name="T17" fmla="*/ 64 h 68"/>
                <a:gd name="T18" fmla="*/ 60 w 90"/>
                <a:gd name="T19" fmla="*/ 68 h 68"/>
                <a:gd name="T20" fmla="*/ 68 w 90"/>
                <a:gd name="T21" fmla="*/ 68 h 68"/>
                <a:gd name="T22" fmla="*/ 83 w 90"/>
                <a:gd name="T23" fmla="*/ 68 h 68"/>
                <a:gd name="T24" fmla="*/ 90 w 90"/>
                <a:gd name="T25" fmla="*/ 68 h 68"/>
                <a:gd name="T26" fmla="*/ 88 w 90"/>
                <a:gd name="T27" fmla="*/ 61 h 68"/>
                <a:gd name="T28" fmla="*/ 85 w 90"/>
                <a:gd name="T29" fmla="*/ 47 h 68"/>
                <a:gd name="T30" fmla="*/ 80 w 90"/>
                <a:gd name="T31" fmla="*/ 39 h 68"/>
                <a:gd name="T32" fmla="*/ 75 w 90"/>
                <a:gd name="T33" fmla="*/ 29 h 68"/>
                <a:gd name="T34" fmla="*/ 68 w 90"/>
                <a:gd name="T35" fmla="*/ 20 h 68"/>
                <a:gd name="T36" fmla="*/ 60 w 90"/>
                <a:gd name="T37" fmla="*/ 14 h 68"/>
                <a:gd name="T38" fmla="*/ 50 w 90"/>
                <a:gd name="T39" fmla="*/ 7 h 68"/>
                <a:gd name="T40" fmla="*/ 40 w 90"/>
                <a:gd name="T41" fmla="*/ 4 h 68"/>
                <a:gd name="T42" fmla="*/ 30 w 90"/>
                <a:gd name="T43" fmla="*/ 0 h 68"/>
                <a:gd name="T44" fmla="*/ 20 w 90"/>
                <a:gd name="T45" fmla="*/ 0 h 68"/>
                <a:gd name="T46" fmla="*/ 5 w 90"/>
                <a:gd name="T47" fmla="*/ 0 h 68"/>
                <a:gd name="T48" fmla="*/ 0 w 90"/>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68">
                  <a:moveTo>
                    <a:pt x="0" y="0"/>
                  </a:moveTo>
                  <a:lnTo>
                    <a:pt x="0" y="5"/>
                  </a:lnTo>
                  <a:lnTo>
                    <a:pt x="5" y="20"/>
                  </a:lnTo>
                  <a:lnTo>
                    <a:pt x="8" y="29"/>
                  </a:lnTo>
                  <a:lnTo>
                    <a:pt x="13" y="39"/>
                  </a:lnTo>
                  <a:lnTo>
                    <a:pt x="21" y="47"/>
                  </a:lnTo>
                  <a:lnTo>
                    <a:pt x="30" y="54"/>
                  </a:lnTo>
                  <a:lnTo>
                    <a:pt x="40" y="61"/>
                  </a:lnTo>
                  <a:lnTo>
                    <a:pt x="50" y="64"/>
                  </a:lnTo>
                  <a:lnTo>
                    <a:pt x="60" y="68"/>
                  </a:lnTo>
                  <a:lnTo>
                    <a:pt x="68" y="68"/>
                  </a:lnTo>
                  <a:lnTo>
                    <a:pt x="83" y="68"/>
                  </a:lnTo>
                  <a:lnTo>
                    <a:pt x="90" y="68"/>
                  </a:lnTo>
                  <a:lnTo>
                    <a:pt x="88" y="61"/>
                  </a:lnTo>
                  <a:lnTo>
                    <a:pt x="85" y="47"/>
                  </a:lnTo>
                  <a:lnTo>
                    <a:pt x="80" y="39"/>
                  </a:lnTo>
                  <a:lnTo>
                    <a:pt x="75" y="29"/>
                  </a:lnTo>
                  <a:lnTo>
                    <a:pt x="68" y="20"/>
                  </a:lnTo>
                  <a:lnTo>
                    <a:pt x="60" y="14"/>
                  </a:lnTo>
                  <a:lnTo>
                    <a:pt x="50" y="7"/>
                  </a:lnTo>
                  <a:lnTo>
                    <a:pt x="40" y="4"/>
                  </a:lnTo>
                  <a:lnTo>
                    <a:pt x="30" y="0"/>
                  </a:lnTo>
                  <a:lnTo>
                    <a:pt x="20" y="0"/>
                  </a:ln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3" name="Freeform 83"/>
            <p:cNvSpPr>
              <a:spLocks/>
            </p:cNvSpPr>
            <p:nvPr/>
          </p:nvSpPr>
          <p:spPr bwMode="auto">
            <a:xfrm>
              <a:off x="3491" y="4629"/>
              <a:ext cx="60" cy="119"/>
            </a:xfrm>
            <a:custGeom>
              <a:avLst/>
              <a:gdLst>
                <a:gd name="T0" fmla="*/ 114 w 121"/>
                <a:gd name="T1" fmla="*/ 137 h 237"/>
                <a:gd name="T2" fmla="*/ 117 w 121"/>
                <a:gd name="T3" fmla="*/ 125 h 237"/>
                <a:gd name="T4" fmla="*/ 119 w 121"/>
                <a:gd name="T5" fmla="*/ 111 h 237"/>
                <a:gd name="T6" fmla="*/ 121 w 121"/>
                <a:gd name="T7" fmla="*/ 99 h 237"/>
                <a:gd name="T8" fmla="*/ 121 w 121"/>
                <a:gd name="T9" fmla="*/ 88 h 237"/>
                <a:gd name="T10" fmla="*/ 117 w 121"/>
                <a:gd name="T11" fmla="*/ 64 h 237"/>
                <a:gd name="T12" fmla="*/ 114 w 121"/>
                <a:gd name="T13" fmla="*/ 44 h 237"/>
                <a:gd name="T14" fmla="*/ 104 w 121"/>
                <a:gd name="T15" fmla="*/ 12 h 237"/>
                <a:gd name="T16" fmla="*/ 97 w 121"/>
                <a:gd name="T17" fmla="*/ 0 h 237"/>
                <a:gd name="T18" fmla="*/ 87 w 121"/>
                <a:gd name="T19" fmla="*/ 7 h 237"/>
                <a:gd name="T20" fmla="*/ 60 w 121"/>
                <a:gd name="T21" fmla="*/ 27 h 237"/>
                <a:gd name="T22" fmla="*/ 45 w 121"/>
                <a:gd name="T23" fmla="*/ 41 h 237"/>
                <a:gd name="T24" fmla="*/ 30 w 121"/>
                <a:gd name="T25" fmla="*/ 59 h 237"/>
                <a:gd name="T26" fmla="*/ 23 w 121"/>
                <a:gd name="T27" fmla="*/ 69 h 237"/>
                <a:gd name="T28" fmla="*/ 17 w 121"/>
                <a:gd name="T29" fmla="*/ 79 h 237"/>
                <a:gd name="T30" fmla="*/ 12 w 121"/>
                <a:gd name="T31" fmla="*/ 91 h 237"/>
                <a:gd name="T32" fmla="*/ 7 w 121"/>
                <a:gd name="T33" fmla="*/ 103 h 237"/>
                <a:gd name="T34" fmla="*/ 3 w 121"/>
                <a:gd name="T35" fmla="*/ 115 h 237"/>
                <a:gd name="T36" fmla="*/ 2 w 121"/>
                <a:gd name="T37" fmla="*/ 126 h 237"/>
                <a:gd name="T38" fmla="*/ 0 w 121"/>
                <a:gd name="T39" fmla="*/ 140 h 237"/>
                <a:gd name="T40" fmla="*/ 0 w 121"/>
                <a:gd name="T41" fmla="*/ 152 h 237"/>
                <a:gd name="T42" fmla="*/ 3 w 121"/>
                <a:gd name="T43" fmla="*/ 174 h 237"/>
                <a:gd name="T44" fmla="*/ 7 w 121"/>
                <a:gd name="T45" fmla="*/ 195 h 237"/>
                <a:gd name="T46" fmla="*/ 17 w 121"/>
                <a:gd name="T47" fmla="*/ 226 h 237"/>
                <a:gd name="T48" fmla="*/ 23 w 121"/>
                <a:gd name="T49" fmla="*/ 237 h 237"/>
                <a:gd name="T50" fmla="*/ 34 w 121"/>
                <a:gd name="T51" fmla="*/ 231 h 237"/>
                <a:gd name="T52" fmla="*/ 60 w 121"/>
                <a:gd name="T53" fmla="*/ 212 h 237"/>
                <a:gd name="T54" fmla="*/ 75 w 121"/>
                <a:gd name="T55" fmla="*/ 197 h 237"/>
                <a:gd name="T56" fmla="*/ 90 w 121"/>
                <a:gd name="T57" fmla="*/ 180 h 237"/>
                <a:gd name="T58" fmla="*/ 97 w 121"/>
                <a:gd name="T59" fmla="*/ 170 h 237"/>
                <a:gd name="T60" fmla="*/ 104 w 121"/>
                <a:gd name="T61" fmla="*/ 160 h 237"/>
                <a:gd name="T62" fmla="*/ 109 w 121"/>
                <a:gd name="T63" fmla="*/ 148 h 237"/>
                <a:gd name="T64" fmla="*/ 114 w 121"/>
                <a:gd name="T65" fmla="*/ 1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237">
                  <a:moveTo>
                    <a:pt x="114" y="137"/>
                  </a:moveTo>
                  <a:lnTo>
                    <a:pt x="117" y="125"/>
                  </a:lnTo>
                  <a:lnTo>
                    <a:pt x="119" y="111"/>
                  </a:lnTo>
                  <a:lnTo>
                    <a:pt x="121" y="99"/>
                  </a:lnTo>
                  <a:lnTo>
                    <a:pt x="121" y="88"/>
                  </a:lnTo>
                  <a:lnTo>
                    <a:pt x="117" y="64"/>
                  </a:lnTo>
                  <a:lnTo>
                    <a:pt x="114" y="44"/>
                  </a:lnTo>
                  <a:lnTo>
                    <a:pt x="104" y="12"/>
                  </a:lnTo>
                  <a:lnTo>
                    <a:pt x="97" y="0"/>
                  </a:lnTo>
                  <a:lnTo>
                    <a:pt x="87" y="7"/>
                  </a:lnTo>
                  <a:lnTo>
                    <a:pt x="60" y="27"/>
                  </a:lnTo>
                  <a:lnTo>
                    <a:pt x="45" y="41"/>
                  </a:lnTo>
                  <a:lnTo>
                    <a:pt x="30" y="59"/>
                  </a:lnTo>
                  <a:lnTo>
                    <a:pt x="23" y="69"/>
                  </a:lnTo>
                  <a:lnTo>
                    <a:pt x="17" y="79"/>
                  </a:lnTo>
                  <a:lnTo>
                    <a:pt x="12" y="91"/>
                  </a:lnTo>
                  <a:lnTo>
                    <a:pt x="7" y="103"/>
                  </a:lnTo>
                  <a:lnTo>
                    <a:pt x="3" y="115"/>
                  </a:lnTo>
                  <a:lnTo>
                    <a:pt x="2" y="126"/>
                  </a:lnTo>
                  <a:lnTo>
                    <a:pt x="0" y="140"/>
                  </a:lnTo>
                  <a:lnTo>
                    <a:pt x="0" y="152"/>
                  </a:lnTo>
                  <a:lnTo>
                    <a:pt x="3" y="174"/>
                  </a:lnTo>
                  <a:lnTo>
                    <a:pt x="7" y="195"/>
                  </a:lnTo>
                  <a:lnTo>
                    <a:pt x="17" y="226"/>
                  </a:lnTo>
                  <a:lnTo>
                    <a:pt x="23" y="237"/>
                  </a:lnTo>
                  <a:lnTo>
                    <a:pt x="34" y="231"/>
                  </a:lnTo>
                  <a:lnTo>
                    <a:pt x="60" y="212"/>
                  </a:lnTo>
                  <a:lnTo>
                    <a:pt x="75" y="197"/>
                  </a:lnTo>
                  <a:lnTo>
                    <a:pt x="90" y="180"/>
                  </a:lnTo>
                  <a:lnTo>
                    <a:pt x="97" y="170"/>
                  </a:lnTo>
                  <a:lnTo>
                    <a:pt x="104" y="160"/>
                  </a:lnTo>
                  <a:lnTo>
                    <a:pt x="109" y="148"/>
                  </a:lnTo>
                  <a:lnTo>
                    <a:pt x="114"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4" name="Freeform 84"/>
            <p:cNvSpPr>
              <a:spLocks/>
            </p:cNvSpPr>
            <p:nvPr/>
          </p:nvSpPr>
          <p:spPr bwMode="auto">
            <a:xfrm>
              <a:off x="3422" y="4675"/>
              <a:ext cx="66" cy="61"/>
            </a:xfrm>
            <a:custGeom>
              <a:avLst/>
              <a:gdLst>
                <a:gd name="T0" fmla="*/ 0 w 130"/>
                <a:gd name="T1" fmla="*/ 0 h 121"/>
                <a:gd name="T2" fmla="*/ 1 w 130"/>
                <a:gd name="T3" fmla="*/ 10 h 121"/>
                <a:gd name="T4" fmla="*/ 6 w 130"/>
                <a:gd name="T5" fmla="*/ 33 h 121"/>
                <a:gd name="T6" fmla="*/ 10 w 130"/>
                <a:gd name="T7" fmla="*/ 47 h 121"/>
                <a:gd name="T8" fmla="*/ 16 w 130"/>
                <a:gd name="T9" fmla="*/ 62 h 121"/>
                <a:gd name="T10" fmla="*/ 26 w 130"/>
                <a:gd name="T11" fmla="*/ 77 h 121"/>
                <a:gd name="T12" fmla="*/ 38 w 130"/>
                <a:gd name="T13" fmla="*/ 91 h 121"/>
                <a:gd name="T14" fmla="*/ 53 w 130"/>
                <a:gd name="T15" fmla="*/ 101 h 121"/>
                <a:gd name="T16" fmla="*/ 68 w 130"/>
                <a:gd name="T17" fmla="*/ 109 h 121"/>
                <a:gd name="T18" fmla="*/ 83 w 130"/>
                <a:gd name="T19" fmla="*/ 114 h 121"/>
                <a:gd name="T20" fmla="*/ 98 w 130"/>
                <a:gd name="T21" fmla="*/ 118 h 121"/>
                <a:gd name="T22" fmla="*/ 122 w 130"/>
                <a:gd name="T23" fmla="*/ 121 h 121"/>
                <a:gd name="T24" fmla="*/ 130 w 130"/>
                <a:gd name="T25" fmla="*/ 121 h 121"/>
                <a:gd name="T26" fmla="*/ 130 w 130"/>
                <a:gd name="T27" fmla="*/ 111 h 121"/>
                <a:gd name="T28" fmla="*/ 125 w 130"/>
                <a:gd name="T29" fmla="*/ 89 h 121"/>
                <a:gd name="T30" fmla="*/ 120 w 130"/>
                <a:gd name="T31" fmla="*/ 74 h 121"/>
                <a:gd name="T32" fmla="*/ 114 w 130"/>
                <a:gd name="T33" fmla="*/ 59 h 121"/>
                <a:gd name="T34" fmla="*/ 105 w 130"/>
                <a:gd name="T35" fmla="*/ 44 h 121"/>
                <a:gd name="T36" fmla="*/ 93 w 130"/>
                <a:gd name="T37" fmla="*/ 30 h 121"/>
                <a:gd name="T38" fmla="*/ 78 w 130"/>
                <a:gd name="T39" fmla="*/ 20 h 121"/>
                <a:gd name="T40" fmla="*/ 63 w 130"/>
                <a:gd name="T41" fmla="*/ 12 h 121"/>
                <a:gd name="T42" fmla="*/ 48 w 130"/>
                <a:gd name="T43" fmla="*/ 6 h 121"/>
                <a:gd name="T44" fmla="*/ 33 w 130"/>
                <a:gd name="T45" fmla="*/ 3 h 121"/>
                <a:gd name="T46" fmla="*/ 10 w 130"/>
                <a:gd name="T47" fmla="*/ 0 h 121"/>
                <a:gd name="T48" fmla="*/ 0 w 130"/>
                <a:gd name="T4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121">
                  <a:moveTo>
                    <a:pt x="0" y="0"/>
                  </a:moveTo>
                  <a:lnTo>
                    <a:pt x="1" y="10"/>
                  </a:lnTo>
                  <a:lnTo>
                    <a:pt x="6" y="33"/>
                  </a:lnTo>
                  <a:lnTo>
                    <a:pt x="10" y="47"/>
                  </a:lnTo>
                  <a:lnTo>
                    <a:pt x="16" y="62"/>
                  </a:lnTo>
                  <a:lnTo>
                    <a:pt x="26" y="77"/>
                  </a:lnTo>
                  <a:lnTo>
                    <a:pt x="38" y="91"/>
                  </a:lnTo>
                  <a:lnTo>
                    <a:pt x="53" y="101"/>
                  </a:lnTo>
                  <a:lnTo>
                    <a:pt x="68" y="109"/>
                  </a:lnTo>
                  <a:lnTo>
                    <a:pt x="83" y="114"/>
                  </a:lnTo>
                  <a:lnTo>
                    <a:pt x="98" y="118"/>
                  </a:lnTo>
                  <a:lnTo>
                    <a:pt x="122" y="121"/>
                  </a:lnTo>
                  <a:lnTo>
                    <a:pt x="130" y="121"/>
                  </a:lnTo>
                  <a:lnTo>
                    <a:pt x="130" y="111"/>
                  </a:lnTo>
                  <a:lnTo>
                    <a:pt x="125" y="89"/>
                  </a:lnTo>
                  <a:lnTo>
                    <a:pt x="120" y="74"/>
                  </a:lnTo>
                  <a:lnTo>
                    <a:pt x="114" y="59"/>
                  </a:lnTo>
                  <a:lnTo>
                    <a:pt x="105" y="44"/>
                  </a:lnTo>
                  <a:lnTo>
                    <a:pt x="93" y="30"/>
                  </a:lnTo>
                  <a:lnTo>
                    <a:pt x="78" y="20"/>
                  </a:lnTo>
                  <a:lnTo>
                    <a:pt x="63" y="12"/>
                  </a:lnTo>
                  <a:lnTo>
                    <a:pt x="48" y="6"/>
                  </a:lnTo>
                  <a:lnTo>
                    <a:pt x="33" y="3"/>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5" name="Freeform 85"/>
            <p:cNvSpPr>
              <a:spLocks/>
            </p:cNvSpPr>
            <p:nvPr/>
          </p:nvSpPr>
          <p:spPr bwMode="auto">
            <a:xfrm>
              <a:off x="3411" y="4753"/>
              <a:ext cx="79" cy="39"/>
            </a:xfrm>
            <a:custGeom>
              <a:avLst/>
              <a:gdLst>
                <a:gd name="T0" fmla="*/ 71 w 159"/>
                <a:gd name="T1" fmla="*/ 1 h 77"/>
                <a:gd name="T2" fmla="*/ 54 w 159"/>
                <a:gd name="T3" fmla="*/ 8 h 77"/>
                <a:gd name="T4" fmla="*/ 40 w 159"/>
                <a:gd name="T5" fmla="*/ 15 h 77"/>
                <a:gd name="T6" fmla="*/ 29 w 159"/>
                <a:gd name="T7" fmla="*/ 25 h 77"/>
                <a:gd name="T8" fmla="*/ 19 w 159"/>
                <a:gd name="T9" fmla="*/ 35 h 77"/>
                <a:gd name="T10" fmla="*/ 4 w 159"/>
                <a:gd name="T11" fmla="*/ 52 h 77"/>
                <a:gd name="T12" fmla="*/ 0 w 159"/>
                <a:gd name="T13" fmla="*/ 58 h 77"/>
                <a:gd name="T14" fmla="*/ 7 w 159"/>
                <a:gd name="T15" fmla="*/ 64 h 77"/>
                <a:gd name="T16" fmla="*/ 27 w 159"/>
                <a:gd name="T17" fmla="*/ 72 h 77"/>
                <a:gd name="T18" fmla="*/ 40 w 159"/>
                <a:gd name="T19" fmla="*/ 75 h 77"/>
                <a:gd name="T20" fmla="*/ 57 w 159"/>
                <a:gd name="T21" fmla="*/ 77 h 77"/>
                <a:gd name="T22" fmla="*/ 72 w 159"/>
                <a:gd name="T23" fmla="*/ 77 h 77"/>
                <a:gd name="T24" fmla="*/ 89 w 159"/>
                <a:gd name="T25" fmla="*/ 75 h 77"/>
                <a:gd name="T26" fmla="*/ 104 w 159"/>
                <a:gd name="T27" fmla="*/ 69 h 77"/>
                <a:gd name="T28" fmla="*/ 119 w 159"/>
                <a:gd name="T29" fmla="*/ 60 h 77"/>
                <a:gd name="T30" fmla="*/ 131 w 159"/>
                <a:gd name="T31" fmla="*/ 52 h 77"/>
                <a:gd name="T32" fmla="*/ 141 w 159"/>
                <a:gd name="T33" fmla="*/ 42 h 77"/>
                <a:gd name="T34" fmla="*/ 154 w 159"/>
                <a:gd name="T35" fmla="*/ 25 h 77"/>
                <a:gd name="T36" fmla="*/ 159 w 159"/>
                <a:gd name="T37" fmla="*/ 16 h 77"/>
                <a:gd name="T38" fmla="*/ 151 w 159"/>
                <a:gd name="T39" fmla="*/ 13 h 77"/>
                <a:gd name="T40" fmla="*/ 131 w 159"/>
                <a:gd name="T41" fmla="*/ 5 h 77"/>
                <a:gd name="T42" fmla="*/ 117 w 159"/>
                <a:gd name="T43" fmla="*/ 1 h 77"/>
                <a:gd name="T44" fmla="*/ 102 w 159"/>
                <a:gd name="T45" fmla="*/ 0 h 77"/>
                <a:gd name="T46" fmla="*/ 87 w 159"/>
                <a:gd name="T47" fmla="*/ 0 h 77"/>
                <a:gd name="T48" fmla="*/ 71 w 159"/>
                <a:gd name="T4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77">
                  <a:moveTo>
                    <a:pt x="71" y="1"/>
                  </a:moveTo>
                  <a:lnTo>
                    <a:pt x="54" y="8"/>
                  </a:lnTo>
                  <a:lnTo>
                    <a:pt x="40" y="15"/>
                  </a:lnTo>
                  <a:lnTo>
                    <a:pt x="29" y="25"/>
                  </a:lnTo>
                  <a:lnTo>
                    <a:pt x="19" y="35"/>
                  </a:lnTo>
                  <a:lnTo>
                    <a:pt x="4" y="52"/>
                  </a:lnTo>
                  <a:lnTo>
                    <a:pt x="0" y="58"/>
                  </a:lnTo>
                  <a:lnTo>
                    <a:pt x="7" y="64"/>
                  </a:lnTo>
                  <a:lnTo>
                    <a:pt x="27" y="72"/>
                  </a:lnTo>
                  <a:lnTo>
                    <a:pt x="40" y="75"/>
                  </a:lnTo>
                  <a:lnTo>
                    <a:pt x="57" y="77"/>
                  </a:lnTo>
                  <a:lnTo>
                    <a:pt x="72" y="77"/>
                  </a:lnTo>
                  <a:lnTo>
                    <a:pt x="89" y="75"/>
                  </a:lnTo>
                  <a:lnTo>
                    <a:pt x="104" y="69"/>
                  </a:lnTo>
                  <a:lnTo>
                    <a:pt x="119" y="60"/>
                  </a:lnTo>
                  <a:lnTo>
                    <a:pt x="131" y="52"/>
                  </a:lnTo>
                  <a:lnTo>
                    <a:pt x="141" y="42"/>
                  </a:lnTo>
                  <a:lnTo>
                    <a:pt x="154" y="25"/>
                  </a:lnTo>
                  <a:lnTo>
                    <a:pt x="159" y="16"/>
                  </a:lnTo>
                  <a:lnTo>
                    <a:pt x="151" y="13"/>
                  </a:lnTo>
                  <a:lnTo>
                    <a:pt x="131" y="5"/>
                  </a:lnTo>
                  <a:lnTo>
                    <a:pt x="117" y="1"/>
                  </a:lnTo>
                  <a:lnTo>
                    <a:pt x="102" y="0"/>
                  </a:lnTo>
                  <a:lnTo>
                    <a:pt x="87" y="0"/>
                  </a:lnTo>
                  <a:lnTo>
                    <a:pt x="7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6" name="Freeform 86"/>
            <p:cNvSpPr>
              <a:spLocks/>
            </p:cNvSpPr>
            <p:nvPr/>
          </p:nvSpPr>
          <p:spPr bwMode="auto">
            <a:xfrm>
              <a:off x="3493" y="3209"/>
              <a:ext cx="101" cy="135"/>
            </a:xfrm>
            <a:custGeom>
              <a:avLst/>
              <a:gdLst>
                <a:gd name="T0" fmla="*/ 163 w 203"/>
                <a:gd name="T1" fmla="*/ 182 h 271"/>
                <a:gd name="T2" fmla="*/ 171 w 203"/>
                <a:gd name="T3" fmla="*/ 167 h 271"/>
                <a:gd name="T4" fmla="*/ 180 w 203"/>
                <a:gd name="T5" fmla="*/ 152 h 271"/>
                <a:gd name="T6" fmla="*/ 186 w 203"/>
                <a:gd name="T7" fmla="*/ 137 h 271"/>
                <a:gd name="T8" fmla="*/ 191 w 203"/>
                <a:gd name="T9" fmla="*/ 121 h 271"/>
                <a:gd name="T10" fmla="*/ 198 w 203"/>
                <a:gd name="T11" fmla="*/ 91 h 271"/>
                <a:gd name="T12" fmla="*/ 203 w 203"/>
                <a:gd name="T13" fmla="*/ 63 h 271"/>
                <a:gd name="T14" fmla="*/ 203 w 203"/>
                <a:gd name="T15" fmla="*/ 19 h 271"/>
                <a:gd name="T16" fmla="*/ 201 w 203"/>
                <a:gd name="T17" fmla="*/ 0 h 271"/>
                <a:gd name="T18" fmla="*/ 183 w 203"/>
                <a:gd name="T19" fmla="*/ 4 h 271"/>
                <a:gd name="T20" fmla="*/ 141 w 203"/>
                <a:gd name="T21" fmla="*/ 17 h 271"/>
                <a:gd name="T22" fmla="*/ 116 w 203"/>
                <a:gd name="T23" fmla="*/ 29 h 271"/>
                <a:gd name="T24" fmla="*/ 89 w 203"/>
                <a:gd name="T25" fmla="*/ 46 h 271"/>
                <a:gd name="T26" fmla="*/ 76 w 203"/>
                <a:gd name="T27" fmla="*/ 54 h 271"/>
                <a:gd name="T28" fmla="*/ 62 w 203"/>
                <a:gd name="T29" fmla="*/ 66 h 271"/>
                <a:gd name="T30" fmla="*/ 51 w 203"/>
                <a:gd name="T31" fmla="*/ 78 h 271"/>
                <a:gd name="T32" fmla="*/ 41 w 203"/>
                <a:gd name="T33" fmla="*/ 91 h 271"/>
                <a:gd name="T34" fmla="*/ 31 w 203"/>
                <a:gd name="T35" fmla="*/ 105 h 271"/>
                <a:gd name="T36" fmla="*/ 22 w 203"/>
                <a:gd name="T37" fmla="*/ 120 h 271"/>
                <a:gd name="T38" fmla="*/ 15 w 203"/>
                <a:gd name="T39" fmla="*/ 135 h 271"/>
                <a:gd name="T40" fmla="*/ 10 w 203"/>
                <a:gd name="T41" fmla="*/ 150 h 271"/>
                <a:gd name="T42" fmla="*/ 4 w 203"/>
                <a:gd name="T43" fmla="*/ 180 h 271"/>
                <a:gd name="T44" fmla="*/ 0 w 203"/>
                <a:gd name="T45" fmla="*/ 209 h 271"/>
                <a:gd name="T46" fmla="*/ 0 w 203"/>
                <a:gd name="T47" fmla="*/ 253 h 271"/>
                <a:gd name="T48" fmla="*/ 2 w 203"/>
                <a:gd name="T49" fmla="*/ 271 h 271"/>
                <a:gd name="T50" fmla="*/ 19 w 203"/>
                <a:gd name="T51" fmla="*/ 268 h 271"/>
                <a:gd name="T52" fmla="*/ 61 w 203"/>
                <a:gd name="T53" fmla="*/ 254 h 271"/>
                <a:gd name="T54" fmla="*/ 87 w 203"/>
                <a:gd name="T55" fmla="*/ 243 h 271"/>
                <a:gd name="T56" fmla="*/ 114 w 203"/>
                <a:gd name="T57" fmla="*/ 227 h 271"/>
                <a:gd name="T58" fmla="*/ 128 w 203"/>
                <a:gd name="T59" fmla="*/ 217 h 271"/>
                <a:gd name="T60" fmla="*/ 139 w 203"/>
                <a:gd name="T61" fmla="*/ 207 h 271"/>
                <a:gd name="T62" fmla="*/ 151 w 203"/>
                <a:gd name="T63" fmla="*/ 196 h 271"/>
                <a:gd name="T64" fmla="*/ 163 w 203"/>
                <a:gd name="T65" fmla="*/ 18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71">
                  <a:moveTo>
                    <a:pt x="163" y="182"/>
                  </a:moveTo>
                  <a:lnTo>
                    <a:pt x="171" y="167"/>
                  </a:lnTo>
                  <a:lnTo>
                    <a:pt x="180" y="152"/>
                  </a:lnTo>
                  <a:lnTo>
                    <a:pt x="186" y="137"/>
                  </a:lnTo>
                  <a:lnTo>
                    <a:pt x="191" y="121"/>
                  </a:lnTo>
                  <a:lnTo>
                    <a:pt x="198" y="91"/>
                  </a:lnTo>
                  <a:lnTo>
                    <a:pt x="203" y="63"/>
                  </a:lnTo>
                  <a:lnTo>
                    <a:pt x="203" y="19"/>
                  </a:lnTo>
                  <a:lnTo>
                    <a:pt x="201" y="0"/>
                  </a:lnTo>
                  <a:lnTo>
                    <a:pt x="183" y="4"/>
                  </a:lnTo>
                  <a:lnTo>
                    <a:pt x="141" y="17"/>
                  </a:lnTo>
                  <a:lnTo>
                    <a:pt x="116" y="29"/>
                  </a:lnTo>
                  <a:lnTo>
                    <a:pt x="89" y="46"/>
                  </a:lnTo>
                  <a:lnTo>
                    <a:pt x="76" y="54"/>
                  </a:lnTo>
                  <a:lnTo>
                    <a:pt x="62" y="66"/>
                  </a:lnTo>
                  <a:lnTo>
                    <a:pt x="51" y="78"/>
                  </a:lnTo>
                  <a:lnTo>
                    <a:pt x="41" y="91"/>
                  </a:lnTo>
                  <a:lnTo>
                    <a:pt x="31" y="105"/>
                  </a:lnTo>
                  <a:lnTo>
                    <a:pt x="22" y="120"/>
                  </a:lnTo>
                  <a:lnTo>
                    <a:pt x="15" y="135"/>
                  </a:lnTo>
                  <a:lnTo>
                    <a:pt x="10" y="150"/>
                  </a:lnTo>
                  <a:lnTo>
                    <a:pt x="4" y="180"/>
                  </a:lnTo>
                  <a:lnTo>
                    <a:pt x="0" y="209"/>
                  </a:lnTo>
                  <a:lnTo>
                    <a:pt x="0" y="253"/>
                  </a:lnTo>
                  <a:lnTo>
                    <a:pt x="2" y="271"/>
                  </a:lnTo>
                  <a:lnTo>
                    <a:pt x="19" y="268"/>
                  </a:lnTo>
                  <a:lnTo>
                    <a:pt x="61" y="254"/>
                  </a:lnTo>
                  <a:lnTo>
                    <a:pt x="87" y="243"/>
                  </a:lnTo>
                  <a:lnTo>
                    <a:pt x="114" y="227"/>
                  </a:lnTo>
                  <a:lnTo>
                    <a:pt x="128" y="217"/>
                  </a:lnTo>
                  <a:lnTo>
                    <a:pt x="139" y="207"/>
                  </a:lnTo>
                  <a:lnTo>
                    <a:pt x="151" y="196"/>
                  </a:lnTo>
                  <a:lnTo>
                    <a:pt x="163"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7" name="Freeform 87"/>
            <p:cNvSpPr>
              <a:spLocks/>
            </p:cNvSpPr>
            <p:nvPr/>
          </p:nvSpPr>
          <p:spPr bwMode="auto">
            <a:xfrm>
              <a:off x="3419" y="3216"/>
              <a:ext cx="65" cy="106"/>
            </a:xfrm>
            <a:custGeom>
              <a:avLst/>
              <a:gdLst>
                <a:gd name="T0" fmla="*/ 122 w 131"/>
                <a:gd name="T1" fmla="*/ 212 h 212"/>
                <a:gd name="T2" fmla="*/ 126 w 131"/>
                <a:gd name="T3" fmla="*/ 201 h 212"/>
                <a:gd name="T4" fmla="*/ 129 w 131"/>
                <a:gd name="T5" fmla="*/ 169 h 212"/>
                <a:gd name="T6" fmla="*/ 131 w 131"/>
                <a:gd name="T7" fmla="*/ 149 h 212"/>
                <a:gd name="T8" fmla="*/ 127 w 131"/>
                <a:gd name="T9" fmla="*/ 125 h 212"/>
                <a:gd name="T10" fmla="*/ 126 w 131"/>
                <a:gd name="T11" fmla="*/ 115 h 212"/>
                <a:gd name="T12" fmla="*/ 122 w 131"/>
                <a:gd name="T13" fmla="*/ 103 h 212"/>
                <a:gd name="T14" fmla="*/ 119 w 131"/>
                <a:gd name="T15" fmla="*/ 91 h 212"/>
                <a:gd name="T16" fmla="*/ 114 w 131"/>
                <a:gd name="T17" fmla="*/ 80 h 212"/>
                <a:gd name="T18" fmla="*/ 107 w 131"/>
                <a:gd name="T19" fmla="*/ 69 h 212"/>
                <a:gd name="T20" fmla="*/ 99 w 131"/>
                <a:gd name="T21" fmla="*/ 59 h 212"/>
                <a:gd name="T22" fmla="*/ 92 w 131"/>
                <a:gd name="T23" fmla="*/ 51 h 212"/>
                <a:gd name="T24" fmla="*/ 84 w 131"/>
                <a:gd name="T25" fmla="*/ 43 h 212"/>
                <a:gd name="T26" fmla="*/ 65 w 131"/>
                <a:gd name="T27" fmla="*/ 29 h 212"/>
                <a:gd name="T28" fmla="*/ 49 w 131"/>
                <a:gd name="T29" fmla="*/ 19 h 212"/>
                <a:gd name="T30" fmla="*/ 20 w 131"/>
                <a:gd name="T31" fmla="*/ 5 h 212"/>
                <a:gd name="T32" fmla="*/ 8 w 131"/>
                <a:gd name="T33" fmla="*/ 0 h 212"/>
                <a:gd name="T34" fmla="*/ 5 w 131"/>
                <a:gd name="T35" fmla="*/ 12 h 212"/>
                <a:gd name="T36" fmla="*/ 0 w 131"/>
                <a:gd name="T37" fmla="*/ 44 h 212"/>
                <a:gd name="T38" fmla="*/ 0 w 131"/>
                <a:gd name="T39" fmla="*/ 64 h 212"/>
                <a:gd name="T40" fmla="*/ 2 w 131"/>
                <a:gd name="T41" fmla="*/ 88 h 212"/>
                <a:gd name="T42" fmla="*/ 5 w 131"/>
                <a:gd name="T43" fmla="*/ 98 h 212"/>
                <a:gd name="T44" fmla="*/ 8 w 131"/>
                <a:gd name="T45" fmla="*/ 110 h 212"/>
                <a:gd name="T46" fmla="*/ 12 w 131"/>
                <a:gd name="T47" fmla="*/ 122 h 212"/>
                <a:gd name="T48" fmla="*/ 17 w 131"/>
                <a:gd name="T49" fmla="*/ 133 h 212"/>
                <a:gd name="T50" fmla="*/ 23 w 131"/>
                <a:gd name="T51" fmla="*/ 143 h 212"/>
                <a:gd name="T52" fmla="*/ 30 w 131"/>
                <a:gd name="T53" fmla="*/ 154 h 212"/>
                <a:gd name="T54" fmla="*/ 38 w 131"/>
                <a:gd name="T55" fmla="*/ 162 h 212"/>
                <a:gd name="T56" fmla="*/ 47 w 131"/>
                <a:gd name="T57" fmla="*/ 170 h 212"/>
                <a:gd name="T58" fmla="*/ 64 w 131"/>
                <a:gd name="T59" fmla="*/ 184 h 212"/>
                <a:gd name="T60" fmla="*/ 82 w 131"/>
                <a:gd name="T61" fmla="*/ 194 h 212"/>
                <a:gd name="T62" fmla="*/ 111 w 131"/>
                <a:gd name="T63" fmla="*/ 207 h 212"/>
                <a:gd name="T64" fmla="*/ 122 w 131"/>
                <a:gd name="T6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1" h="212">
                  <a:moveTo>
                    <a:pt x="122" y="212"/>
                  </a:moveTo>
                  <a:lnTo>
                    <a:pt x="126" y="201"/>
                  </a:lnTo>
                  <a:lnTo>
                    <a:pt x="129" y="169"/>
                  </a:lnTo>
                  <a:lnTo>
                    <a:pt x="131" y="149"/>
                  </a:lnTo>
                  <a:lnTo>
                    <a:pt x="127" y="125"/>
                  </a:lnTo>
                  <a:lnTo>
                    <a:pt x="126" y="115"/>
                  </a:lnTo>
                  <a:lnTo>
                    <a:pt x="122" y="103"/>
                  </a:lnTo>
                  <a:lnTo>
                    <a:pt x="119" y="91"/>
                  </a:lnTo>
                  <a:lnTo>
                    <a:pt x="114" y="80"/>
                  </a:lnTo>
                  <a:lnTo>
                    <a:pt x="107" y="69"/>
                  </a:lnTo>
                  <a:lnTo>
                    <a:pt x="99" y="59"/>
                  </a:lnTo>
                  <a:lnTo>
                    <a:pt x="92" y="51"/>
                  </a:lnTo>
                  <a:lnTo>
                    <a:pt x="84" y="43"/>
                  </a:lnTo>
                  <a:lnTo>
                    <a:pt x="65" y="29"/>
                  </a:lnTo>
                  <a:lnTo>
                    <a:pt x="49" y="19"/>
                  </a:lnTo>
                  <a:lnTo>
                    <a:pt x="20" y="5"/>
                  </a:lnTo>
                  <a:lnTo>
                    <a:pt x="8" y="0"/>
                  </a:lnTo>
                  <a:lnTo>
                    <a:pt x="5" y="12"/>
                  </a:lnTo>
                  <a:lnTo>
                    <a:pt x="0" y="44"/>
                  </a:lnTo>
                  <a:lnTo>
                    <a:pt x="0" y="64"/>
                  </a:lnTo>
                  <a:lnTo>
                    <a:pt x="2" y="88"/>
                  </a:lnTo>
                  <a:lnTo>
                    <a:pt x="5" y="98"/>
                  </a:lnTo>
                  <a:lnTo>
                    <a:pt x="8" y="110"/>
                  </a:lnTo>
                  <a:lnTo>
                    <a:pt x="12" y="122"/>
                  </a:lnTo>
                  <a:lnTo>
                    <a:pt x="17" y="133"/>
                  </a:lnTo>
                  <a:lnTo>
                    <a:pt x="23" y="143"/>
                  </a:lnTo>
                  <a:lnTo>
                    <a:pt x="30" y="154"/>
                  </a:lnTo>
                  <a:lnTo>
                    <a:pt x="38" y="162"/>
                  </a:lnTo>
                  <a:lnTo>
                    <a:pt x="47" y="170"/>
                  </a:lnTo>
                  <a:lnTo>
                    <a:pt x="64" y="184"/>
                  </a:lnTo>
                  <a:lnTo>
                    <a:pt x="82" y="194"/>
                  </a:lnTo>
                  <a:lnTo>
                    <a:pt x="111" y="207"/>
                  </a:lnTo>
                  <a:lnTo>
                    <a:pt x="122"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8" name="Freeform 88"/>
            <p:cNvSpPr>
              <a:spLocks/>
            </p:cNvSpPr>
            <p:nvPr/>
          </p:nvSpPr>
          <p:spPr bwMode="auto">
            <a:xfrm>
              <a:off x="3360" y="3326"/>
              <a:ext cx="112" cy="51"/>
            </a:xfrm>
            <a:custGeom>
              <a:avLst/>
              <a:gdLst>
                <a:gd name="T0" fmla="*/ 107 w 222"/>
                <a:gd name="T1" fmla="*/ 101 h 101"/>
                <a:gd name="T2" fmla="*/ 119 w 222"/>
                <a:gd name="T3" fmla="*/ 101 h 101"/>
                <a:gd name="T4" fmla="*/ 130 w 222"/>
                <a:gd name="T5" fmla="*/ 101 h 101"/>
                <a:gd name="T6" fmla="*/ 140 w 222"/>
                <a:gd name="T7" fmla="*/ 99 h 101"/>
                <a:gd name="T8" fmla="*/ 152 w 222"/>
                <a:gd name="T9" fmla="*/ 96 h 101"/>
                <a:gd name="T10" fmla="*/ 171 w 222"/>
                <a:gd name="T11" fmla="*/ 89 h 101"/>
                <a:gd name="T12" fmla="*/ 189 w 222"/>
                <a:gd name="T13" fmla="*/ 82 h 101"/>
                <a:gd name="T14" fmla="*/ 214 w 222"/>
                <a:gd name="T15" fmla="*/ 66 h 101"/>
                <a:gd name="T16" fmla="*/ 222 w 222"/>
                <a:gd name="T17" fmla="*/ 59 h 101"/>
                <a:gd name="T18" fmla="*/ 214 w 222"/>
                <a:gd name="T19" fmla="*/ 50 h 101"/>
                <a:gd name="T20" fmla="*/ 192 w 222"/>
                <a:gd name="T21" fmla="*/ 30 h 101"/>
                <a:gd name="T22" fmla="*/ 176 w 222"/>
                <a:gd name="T23" fmla="*/ 20 h 101"/>
                <a:gd name="T24" fmla="*/ 157 w 222"/>
                <a:gd name="T25" fmla="*/ 10 h 101"/>
                <a:gd name="T26" fmla="*/ 147 w 222"/>
                <a:gd name="T27" fmla="*/ 7 h 101"/>
                <a:gd name="T28" fmla="*/ 137 w 222"/>
                <a:gd name="T29" fmla="*/ 3 h 101"/>
                <a:gd name="T30" fmla="*/ 127 w 222"/>
                <a:gd name="T31" fmla="*/ 2 h 101"/>
                <a:gd name="T32" fmla="*/ 115 w 222"/>
                <a:gd name="T33" fmla="*/ 0 h 101"/>
                <a:gd name="T34" fmla="*/ 104 w 222"/>
                <a:gd name="T35" fmla="*/ 0 h 101"/>
                <a:gd name="T36" fmla="*/ 92 w 222"/>
                <a:gd name="T37" fmla="*/ 0 h 101"/>
                <a:gd name="T38" fmla="*/ 82 w 222"/>
                <a:gd name="T39" fmla="*/ 2 h 101"/>
                <a:gd name="T40" fmla="*/ 72 w 222"/>
                <a:gd name="T41" fmla="*/ 5 h 101"/>
                <a:gd name="T42" fmla="*/ 52 w 222"/>
                <a:gd name="T43" fmla="*/ 12 h 101"/>
                <a:gd name="T44" fmla="*/ 35 w 222"/>
                <a:gd name="T45" fmla="*/ 18 h 101"/>
                <a:gd name="T46" fmla="*/ 10 w 222"/>
                <a:gd name="T47" fmla="*/ 35 h 101"/>
                <a:gd name="T48" fmla="*/ 0 w 222"/>
                <a:gd name="T49" fmla="*/ 42 h 101"/>
                <a:gd name="T50" fmla="*/ 8 w 222"/>
                <a:gd name="T51" fmla="*/ 50 h 101"/>
                <a:gd name="T52" fmla="*/ 30 w 222"/>
                <a:gd name="T53" fmla="*/ 71 h 101"/>
                <a:gd name="T54" fmla="*/ 47 w 222"/>
                <a:gd name="T55" fmla="*/ 81 h 101"/>
                <a:gd name="T56" fmla="*/ 65 w 222"/>
                <a:gd name="T57" fmla="*/ 91 h 101"/>
                <a:gd name="T58" fmla="*/ 75 w 222"/>
                <a:gd name="T59" fmla="*/ 94 h 101"/>
                <a:gd name="T60" fmla="*/ 85 w 222"/>
                <a:gd name="T61" fmla="*/ 98 h 101"/>
                <a:gd name="T62" fmla="*/ 97 w 222"/>
                <a:gd name="T63" fmla="*/ 99 h 101"/>
                <a:gd name="T64" fmla="*/ 107 w 222"/>
                <a:gd name="T6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01">
                  <a:moveTo>
                    <a:pt x="107" y="101"/>
                  </a:moveTo>
                  <a:lnTo>
                    <a:pt x="119" y="101"/>
                  </a:lnTo>
                  <a:lnTo>
                    <a:pt x="130" y="101"/>
                  </a:lnTo>
                  <a:lnTo>
                    <a:pt x="140" y="99"/>
                  </a:lnTo>
                  <a:lnTo>
                    <a:pt x="152" y="96"/>
                  </a:lnTo>
                  <a:lnTo>
                    <a:pt x="171" y="89"/>
                  </a:lnTo>
                  <a:lnTo>
                    <a:pt x="189" y="82"/>
                  </a:lnTo>
                  <a:lnTo>
                    <a:pt x="214" y="66"/>
                  </a:lnTo>
                  <a:lnTo>
                    <a:pt x="222" y="59"/>
                  </a:lnTo>
                  <a:lnTo>
                    <a:pt x="214" y="50"/>
                  </a:lnTo>
                  <a:lnTo>
                    <a:pt x="192" y="30"/>
                  </a:lnTo>
                  <a:lnTo>
                    <a:pt x="176" y="20"/>
                  </a:lnTo>
                  <a:lnTo>
                    <a:pt x="157" y="10"/>
                  </a:lnTo>
                  <a:lnTo>
                    <a:pt x="147" y="7"/>
                  </a:lnTo>
                  <a:lnTo>
                    <a:pt x="137" y="3"/>
                  </a:lnTo>
                  <a:lnTo>
                    <a:pt x="127" y="2"/>
                  </a:lnTo>
                  <a:lnTo>
                    <a:pt x="115" y="0"/>
                  </a:lnTo>
                  <a:lnTo>
                    <a:pt x="104" y="0"/>
                  </a:lnTo>
                  <a:lnTo>
                    <a:pt x="92" y="0"/>
                  </a:lnTo>
                  <a:lnTo>
                    <a:pt x="82" y="2"/>
                  </a:lnTo>
                  <a:lnTo>
                    <a:pt x="72" y="5"/>
                  </a:lnTo>
                  <a:lnTo>
                    <a:pt x="52" y="12"/>
                  </a:lnTo>
                  <a:lnTo>
                    <a:pt x="35" y="18"/>
                  </a:lnTo>
                  <a:lnTo>
                    <a:pt x="10" y="35"/>
                  </a:lnTo>
                  <a:lnTo>
                    <a:pt x="0" y="42"/>
                  </a:lnTo>
                  <a:lnTo>
                    <a:pt x="8" y="50"/>
                  </a:lnTo>
                  <a:lnTo>
                    <a:pt x="30" y="71"/>
                  </a:lnTo>
                  <a:lnTo>
                    <a:pt x="47" y="81"/>
                  </a:lnTo>
                  <a:lnTo>
                    <a:pt x="65" y="91"/>
                  </a:lnTo>
                  <a:lnTo>
                    <a:pt x="75" y="94"/>
                  </a:lnTo>
                  <a:lnTo>
                    <a:pt x="85" y="98"/>
                  </a:lnTo>
                  <a:lnTo>
                    <a:pt x="97" y="99"/>
                  </a:lnTo>
                  <a:lnTo>
                    <a:pt x="107"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9" name="Freeform 89"/>
            <p:cNvSpPr>
              <a:spLocks/>
            </p:cNvSpPr>
            <p:nvPr/>
          </p:nvSpPr>
          <p:spPr bwMode="auto">
            <a:xfrm>
              <a:off x="5323" y="2544"/>
              <a:ext cx="88" cy="155"/>
            </a:xfrm>
            <a:custGeom>
              <a:avLst/>
              <a:gdLst>
                <a:gd name="T0" fmla="*/ 16 w 175"/>
                <a:gd name="T1" fmla="*/ 121 h 309"/>
                <a:gd name="T2" fmla="*/ 11 w 175"/>
                <a:gd name="T3" fmla="*/ 138 h 309"/>
                <a:gd name="T4" fmla="*/ 6 w 175"/>
                <a:gd name="T5" fmla="*/ 155 h 309"/>
                <a:gd name="T6" fmla="*/ 1 w 175"/>
                <a:gd name="T7" fmla="*/ 170 h 309"/>
                <a:gd name="T8" fmla="*/ 0 w 175"/>
                <a:gd name="T9" fmla="*/ 187 h 309"/>
                <a:gd name="T10" fmla="*/ 0 w 175"/>
                <a:gd name="T11" fmla="*/ 218 h 309"/>
                <a:gd name="T12" fmla="*/ 1 w 175"/>
                <a:gd name="T13" fmla="*/ 247 h 309"/>
                <a:gd name="T14" fmla="*/ 10 w 175"/>
                <a:gd name="T15" fmla="*/ 293 h 309"/>
                <a:gd name="T16" fmla="*/ 15 w 175"/>
                <a:gd name="T17" fmla="*/ 309 h 309"/>
                <a:gd name="T18" fmla="*/ 31 w 175"/>
                <a:gd name="T19" fmla="*/ 303 h 309"/>
                <a:gd name="T20" fmla="*/ 72 w 175"/>
                <a:gd name="T21" fmla="*/ 281 h 309"/>
                <a:gd name="T22" fmla="*/ 95 w 175"/>
                <a:gd name="T23" fmla="*/ 264 h 309"/>
                <a:gd name="T24" fmla="*/ 119 w 175"/>
                <a:gd name="T25" fmla="*/ 242 h 309"/>
                <a:gd name="T26" fmla="*/ 129 w 175"/>
                <a:gd name="T27" fmla="*/ 230 h 309"/>
                <a:gd name="T28" fmla="*/ 140 w 175"/>
                <a:gd name="T29" fmla="*/ 217 h 309"/>
                <a:gd name="T30" fmla="*/ 149 w 175"/>
                <a:gd name="T31" fmla="*/ 203 h 309"/>
                <a:gd name="T32" fmla="*/ 157 w 175"/>
                <a:gd name="T33" fmla="*/ 187 h 309"/>
                <a:gd name="T34" fmla="*/ 164 w 175"/>
                <a:gd name="T35" fmla="*/ 171 h 309"/>
                <a:gd name="T36" fmla="*/ 169 w 175"/>
                <a:gd name="T37" fmla="*/ 155 h 309"/>
                <a:gd name="T38" fmla="*/ 172 w 175"/>
                <a:gd name="T39" fmla="*/ 138 h 309"/>
                <a:gd name="T40" fmla="*/ 174 w 175"/>
                <a:gd name="T41" fmla="*/ 121 h 309"/>
                <a:gd name="T42" fmla="*/ 175 w 175"/>
                <a:gd name="T43" fmla="*/ 91 h 309"/>
                <a:gd name="T44" fmla="*/ 174 w 175"/>
                <a:gd name="T45" fmla="*/ 60 h 309"/>
                <a:gd name="T46" fmla="*/ 165 w 175"/>
                <a:gd name="T47" fmla="*/ 17 h 309"/>
                <a:gd name="T48" fmla="*/ 160 w 175"/>
                <a:gd name="T49" fmla="*/ 0 h 309"/>
                <a:gd name="T50" fmla="*/ 144 w 175"/>
                <a:gd name="T51" fmla="*/ 6 h 309"/>
                <a:gd name="T52" fmla="*/ 103 w 175"/>
                <a:gd name="T53" fmla="*/ 28 h 309"/>
                <a:gd name="T54" fmla="*/ 80 w 175"/>
                <a:gd name="T55" fmla="*/ 45 h 309"/>
                <a:gd name="T56" fmla="*/ 57 w 175"/>
                <a:gd name="T57" fmla="*/ 65 h 309"/>
                <a:gd name="T58" fmla="*/ 45 w 175"/>
                <a:gd name="T59" fmla="*/ 79 h 309"/>
                <a:gd name="T60" fmla="*/ 35 w 175"/>
                <a:gd name="T61" fmla="*/ 91 h 309"/>
                <a:gd name="T62" fmla="*/ 25 w 175"/>
                <a:gd name="T63" fmla="*/ 106 h 309"/>
                <a:gd name="T64" fmla="*/ 16 w 175"/>
                <a:gd name="T65" fmla="*/ 12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309">
                  <a:moveTo>
                    <a:pt x="16" y="121"/>
                  </a:moveTo>
                  <a:lnTo>
                    <a:pt x="11" y="138"/>
                  </a:lnTo>
                  <a:lnTo>
                    <a:pt x="6" y="155"/>
                  </a:lnTo>
                  <a:lnTo>
                    <a:pt x="1" y="170"/>
                  </a:lnTo>
                  <a:lnTo>
                    <a:pt x="0" y="187"/>
                  </a:lnTo>
                  <a:lnTo>
                    <a:pt x="0" y="218"/>
                  </a:lnTo>
                  <a:lnTo>
                    <a:pt x="1" y="247"/>
                  </a:lnTo>
                  <a:lnTo>
                    <a:pt x="10" y="293"/>
                  </a:lnTo>
                  <a:lnTo>
                    <a:pt x="15" y="309"/>
                  </a:lnTo>
                  <a:lnTo>
                    <a:pt x="31" y="303"/>
                  </a:lnTo>
                  <a:lnTo>
                    <a:pt x="72" y="281"/>
                  </a:lnTo>
                  <a:lnTo>
                    <a:pt x="95" y="264"/>
                  </a:lnTo>
                  <a:lnTo>
                    <a:pt x="119" y="242"/>
                  </a:lnTo>
                  <a:lnTo>
                    <a:pt x="129" y="230"/>
                  </a:lnTo>
                  <a:lnTo>
                    <a:pt x="140" y="217"/>
                  </a:lnTo>
                  <a:lnTo>
                    <a:pt x="149" y="203"/>
                  </a:lnTo>
                  <a:lnTo>
                    <a:pt x="157" y="187"/>
                  </a:lnTo>
                  <a:lnTo>
                    <a:pt x="164" y="171"/>
                  </a:lnTo>
                  <a:lnTo>
                    <a:pt x="169" y="155"/>
                  </a:lnTo>
                  <a:lnTo>
                    <a:pt x="172" y="138"/>
                  </a:lnTo>
                  <a:lnTo>
                    <a:pt x="174" y="121"/>
                  </a:lnTo>
                  <a:lnTo>
                    <a:pt x="175" y="91"/>
                  </a:lnTo>
                  <a:lnTo>
                    <a:pt x="174" y="60"/>
                  </a:lnTo>
                  <a:lnTo>
                    <a:pt x="165" y="17"/>
                  </a:lnTo>
                  <a:lnTo>
                    <a:pt x="160" y="0"/>
                  </a:lnTo>
                  <a:lnTo>
                    <a:pt x="144" y="6"/>
                  </a:lnTo>
                  <a:lnTo>
                    <a:pt x="103" y="28"/>
                  </a:lnTo>
                  <a:lnTo>
                    <a:pt x="80" y="45"/>
                  </a:lnTo>
                  <a:lnTo>
                    <a:pt x="57" y="65"/>
                  </a:lnTo>
                  <a:lnTo>
                    <a:pt x="45" y="79"/>
                  </a:lnTo>
                  <a:lnTo>
                    <a:pt x="35" y="91"/>
                  </a:lnTo>
                  <a:lnTo>
                    <a:pt x="25" y="106"/>
                  </a:lnTo>
                  <a:lnTo>
                    <a:pt x="16"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0" name="Freeform 90"/>
            <p:cNvSpPr>
              <a:spLocks/>
            </p:cNvSpPr>
            <p:nvPr/>
          </p:nvSpPr>
          <p:spPr bwMode="auto">
            <a:xfrm>
              <a:off x="5234" y="2585"/>
              <a:ext cx="80" cy="94"/>
            </a:xfrm>
            <a:custGeom>
              <a:avLst/>
              <a:gdLst>
                <a:gd name="T0" fmla="*/ 157 w 159"/>
                <a:gd name="T1" fmla="*/ 189 h 189"/>
                <a:gd name="T2" fmla="*/ 159 w 159"/>
                <a:gd name="T3" fmla="*/ 175 h 189"/>
                <a:gd name="T4" fmla="*/ 156 w 159"/>
                <a:gd name="T5" fmla="*/ 143 h 189"/>
                <a:gd name="T6" fmla="*/ 152 w 159"/>
                <a:gd name="T7" fmla="*/ 123 h 189"/>
                <a:gd name="T8" fmla="*/ 146 w 159"/>
                <a:gd name="T9" fmla="*/ 101 h 189"/>
                <a:gd name="T10" fmla="*/ 141 w 159"/>
                <a:gd name="T11" fmla="*/ 89 h 189"/>
                <a:gd name="T12" fmla="*/ 136 w 159"/>
                <a:gd name="T13" fmla="*/ 79 h 189"/>
                <a:gd name="T14" fmla="*/ 129 w 159"/>
                <a:gd name="T15" fmla="*/ 69 h 189"/>
                <a:gd name="T16" fmla="*/ 122 w 159"/>
                <a:gd name="T17" fmla="*/ 59 h 189"/>
                <a:gd name="T18" fmla="*/ 114 w 159"/>
                <a:gd name="T19" fmla="*/ 49 h 189"/>
                <a:gd name="T20" fmla="*/ 104 w 159"/>
                <a:gd name="T21" fmla="*/ 41 h 189"/>
                <a:gd name="T22" fmla="*/ 95 w 159"/>
                <a:gd name="T23" fmla="*/ 34 h 189"/>
                <a:gd name="T24" fmla="*/ 85 w 159"/>
                <a:gd name="T25" fmla="*/ 27 h 189"/>
                <a:gd name="T26" fmla="*/ 65 w 159"/>
                <a:gd name="T27" fmla="*/ 17 h 189"/>
                <a:gd name="T28" fmla="*/ 45 w 159"/>
                <a:gd name="T29" fmla="*/ 10 h 189"/>
                <a:gd name="T30" fmla="*/ 13 w 159"/>
                <a:gd name="T31" fmla="*/ 2 h 189"/>
                <a:gd name="T32" fmla="*/ 2 w 159"/>
                <a:gd name="T33" fmla="*/ 0 h 189"/>
                <a:gd name="T34" fmla="*/ 0 w 159"/>
                <a:gd name="T35" fmla="*/ 14 h 189"/>
                <a:gd name="T36" fmla="*/ 3 w 159"/>
                <a:gd name="T37" fmla="*/ 46 h 189"/>
                <a:gd name="T38" fmla="*/ 7 w 159"/>
                <a:gd name="T39" fmla="*/ 66 h 189"/>
                <a:gd name="T40" fmla="*/ 13 w 159"/>
                <a:gd name="T41" fmla="*/ 88 h 189"/>
                <a:gd name="T42" fmla="*/ 18 w 159"/>
                <a:gd name="T43" fmla="*/ 99 h 189"/>
                <a:gd name="T44" fmla="*/ 23 w 159"/>
                <a:gd name="T45" fmla="*/ 110 h 189"/>
                <a:gd name="T46" fmla="*/ 30 w 159"/>
                <a:gd name="T47" fmla="*/ 120 h 189"/>
                <a:gd name="T48" fmla="*/ 37 w 159"/>
                <a:gd name="T49" fmla="*/ 130 h 189"/>
                <a:gd name="T50" fmla="*/ 45 w 159"/>
                <a:gd name="T51" fmla="*/ 140 h 189"/>
                <a:gd name="T52" fmla="*/ 55 w 159"/>
                <a:gd name="T53" fmla="*/ 148 h 189"/>
                <a:gd name="T54" fmla="*/ 64 w 159"/>
                <a:gd name="T55" fmla="*/ 155 h 189"/>
                <a:gd name="T56" fmla="*/ 74 w 159"/>
                <a:gd name="T57" fmla="*/ 162 h 189"/>
                <a:gd name="T58" fmla="*/ 94 w 159"/>
                <a:gd name="T59" fmla="*/ 172 h 189"/>
                <a:gd name="T60" fmla="*/ 114 w 159"/>
                <a:gd name="T61" fmla="*/ 179 h 189"/>
                <a:gd name="T62" fmla="*/ 146 w 159"/>
                <a:gd name="T63" fmla="*/ 187 h 189"/>
                <a:gd name="T64" fmla="*/ 157 w 159"/>
                <a:gd name="T6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189">
                  <a:moveTo>
                    <a:pt x="157" y="189"/>
                  </a:moveTo>
                  <a:lnTo>
                    <a:pt x="159" y="175"/>
                  </a:lnTo>
                  <a:lnTo>
                    <a:pt x="156" y="143"/>
                  </a:lnTo>
                  <a:lnTo>
                    <a:pt x="152" y="123"/>
                  </a:lnTo>
                  <a:lnTo>
                    <a:pt x="146" y="101"/>
                  </a:lnTo>
                  <a:lnTo>
                    <a:pt x="141" y="89"/>
                  </a:lnTo>
                  <a:lnTo>
                    <a:pt x="136" y="79"/>
                  </a:lnTo>
                  <a:lnTo>
                    <a:pt x="129" y="69"/>
                  </a:lnTo>
                  <a:lnTo>
                    <a:pt x="122" y="59"/>
                  </a:lnTo>
                  <a:lnTo>
                    <a:pt x="114" y="49"/>
                  </a:lnTo>
                  <a:lnTo>
                    <a:pt x="104" y="41"/>
                  </a:lnTo>
                  <a:lnTo>
                    <a:pt x="95" y="34"/>
                  </a:lnTo>
                  <a:lnTo>
                    <a:pt x="85" y="27"/>
                  </a:lnTo>
                  <a:lnTo>
                    <a:pt x="65" y="17"/>
                  </a:lnTo>
                  <a:lnTo>
                    <a:pt x="45" y="10"/>
                  </a:lnTo>
                  <a:lnTo>
                    <a:pt x="13" y="2"/>
                  </a:lnTo>
                  <a:lnTo>
                    <a:pt x="2" y="0"/>
                  </a:lnTo>
                  <a:lnTo>
                    <a:pt x="0" y="14"/>
                  </a:lnTo>
                  <a:lnTo>
                    <a:pt x="3" y="46"/>
                  </a:lnTo>
                  <a:lnTo>
                    <a:pt x="7" y="66"/>
                  </a:lnTo>
                  <a:lnTo>
                    <a:pt x="13" y="88"/>
                  </a:lnTo>
                  <a:lnTo>
                    <a:pt x="18" y="99"/>
                  </a:lnTo>
                  <a:lnTo>
                    <a:pt x="23" y="110"/>
                  </a:lnTo>
                  <a:lnTo>
                    <a:pt x="30" y="120"/>
                  </a:lnTo>
                  <a:lnTo>
                    <a:pt x="37" y="130"/>
                  </a:lnTo>
                  <a:lnTo>
                    <a:pt x="45" y="140"/>
                  </a:lnTo>
                  <a:lnTo>
                    <a:pt x="55" y="148"/>
                  </a:lnTo>
                  <a:lnTo>
                    <a:pt x="64" y="155"/>
                  </a:lnTo>
                  <a:lnTo>
                    <a:pt x="74" y="162"/>
                  </a:lnTo>
                  <a:lnTo>
                    <a:pt x="94" y="172"/>
                  </a:lnTo>
                  <a:lnTo>
                    <a:pt x="114" y="179"/>
                  </a:lnTo>
                  <a:lnTo>
                    <a:pt x="146" y="187"/>
                  </a:lnTo>
                  <a:lnTo>
                    <a:pt x="157"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1" name="Freeform 91"/>
            <p:cNvSpPr>
              <a:spLocks/>
            </p:cNvSpPr>
            <p:nvPr/>
          </p:nvSpPr>
          <p:spPr bwMode="auto">
            <a:xfrm>
              <a:off x="5199" y="2695"/>
              <a:ext cx="112" cy="53"/>
            </a:xfrm>
            <a:custGeom>
              <a:avLst/>
              <a:gdLst>
                <a:gd name="T0" fmla="*/ 119 w 224"/>
                <a:gd name="T1" fmla="*/ 104 h 106"/>
                <a:gd name="T2" fmla="*/ 130 w 224"/>
                <a:gd name="T3" fmla="*/ 102 h 106"/>
                <a:gd name="T4" fmla="*/ 140 w 224"/>
                <a:gd name="T5" fmla="*/ 99 h 106"/>
                <a:gd name="T6" fmla="*/ 150 w 224"/>
                <a:gd name="T7" fmla="*/ 96 h 106"/>
                <a:gd name="T8" fmla="*/ 160 w 224"/>
                <a:gd name="T9" fmla="*/ 91 h 106"/>
                <a:gd name="T10" fmla="*/ 179 w 224"/>
                <a:gd name="T11" fmla="*/ 80 h 106"/>
                <a:gd name="T12" fmla="*/ 194 w 224"/>
                <a:gd name="T13" fmla="*/ 69 h 106"/>
                <a:gd name="T14" fmla="*/ 217 w 224"/>
                <a:gd name="T15" fmla="*/ 47 h 106"/>
                <a:gd name="T16" fmla="*/ 224 w 224"/>
                <a:gd name="T17" fmla="*/ 38 h 106"/>
                <a:gd name="T18" fmla="*/ 214 w 224"/>
                <a:gd name="T19" fmla="*/ 32 h 106"/>
                <a:gd name="T20" fmla="*/ 189 w 224"/>
                <a:gd name="T21" fmla="*/ 16 h 106"/>
                <a:gd name="T22" fmla="*/ 171 w 224"/>
                <a:gd name="T23" fmla="*/ 10 h 106"/>
                <a:gd name="T24" fmla="*/ 150 w 224"/>
                <a:gd name="T25" fmla="*/ 3 h 106"/>
                <a:gd name="T26" fmla="*/ 140 w 224"/>
                <a:gd name="T27" fmla="*/ 1 h 106"/>
                <a:gd name="T28" fmla="*/ 129 w 224"/>
                <a:gd name="T29" fmla="*/ 0 h 106"/>
                <a:gd name="T30" fmla="*/ 117 w 224"/>
                <a:gd name="T31" fmla="*/ 0 h 106"/>
                <a:gd name="T32" fmla="*/ 105 w 224"/>
                <a:gd name="T33" fmla="*/ 1 h 106"/>
                <a:gd name="T34" fmla="*/ 93 w 224"/>
                <a:gd name="T35" fmla="*/ 3 h 106"/>
                <a:gd name="T36" fmla="*/ 83 w 224"/>
                <a:gd name="T37" fmla="*/ 6 h 106"/>
                <a:gd name="T38" fmla="*/ 72 w 224"/>
                <a:gd name="T39" fmla="*/ 10 h 106"/>
                <a:gd name="T40" fmla="*/ 63 w 224"/>
                <a:gd name="T41" fmla="*/ 15 h 106"/>
                <a:gd name="T42" fmla="*/ 45 w 224"/>
                <a:gd name="T43" fmla="*/ 25 h 106"/>
                <a:gd name="T44" fmla="*/ 28 w 224"/>
                <a:gd name="T45" fmla="*/ 37 h 106"/>
                <a:gd name="T46" fmla="*/ 6 w 224"/>
                <a:gd name="T47" fmla="*/ 57 h 106"/>
                <a:gd name="T48" fmla="*/ 0 w 224"/>
                <a:gd name="T49" fmla="*/ 67 h 106"/>
                <a:gd name="T50" fmla="*/ 8 w 224"/>
                <a:gd name="T51" fmla="*/ 74 h 106"/>
                <a:gd name="T52" fmla="*/ 35 w 224"/>
                <a:gd name="T53" fmla="*/ 89 h 106"/>
                <a:gd name="T54" fmla="*/ 53 w 224"/>
                <a:gd name="T55" fmla="*/ 96 h 106"/>
                <a:gd name="T56" fmla="*/ 73 w 224"/>
                <a:gd name="T57" fmla="*/ 101 h 106"/>
                <a:gd name="T58" fmla="*/ 83 w 224"/>
                <a:gd name="T59" fmla="*/ 104 h 106"/>
                <a:gd name="T60" fmla="*/ 95 w 224"/>
                <a:gd name="T61" fmla="*/ 104 h 106"/>
                <a:gd name="T62" fmla="*/ 107 w 224"/>
                <a:gd name="T63" fmla="*/ 106 h 106"/>
                <a:gd name="T64" fmla="*/ 119 w 224"/>
                <a:gd name="T65" fmla="*/ 10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4" h="106">
                  <a:moveTo>
                    <a:pt x="119" y="104"/>
                  </a:moveTo>
                  <a:lnTo>
                    <a:pt x="130" y="102"/>
                  </a:lnTo>
                  <a:lnTo>
                    <a:pt x="140" y="99"/>
                  </a:lnTo>
                  <a:lnTo>
                    <a:pt x="150" y="96"/>
                  </a:lnTo>
                  <a:lnTo>
                    <a:pt x="160" y="91"/>
                  </a:lnTo>
                  <a:lnTo>
                    <a:pt x="179" y="80"/>
                  </a:lnTo>
                  <a:lnTo>
                    <a:pt x="194" y="69"/>
                  </a:lnTo>
                  <a:lnTo>
                    <a:pt x="217" y="47"/>
                  </a:lnTo>
                  <a:lnTo>
                    <a:pt x="224" y="38"/>
                  </a:lnTo>
                  <a:lnTo>
                    <a:pt x="214" y="32"/>
                  </a:lnTo>
                  <a:lnTo>
                    <a:pt x="189" y="16"/>
                  </a:lnTo>
                  <a:lnTo>
                    <a:pt x="171" y="10"/>
                  </a:lnTo>
                  <a:lnTo>
                    <a:pt x="150" y="3"/>
                  </a:lnTo>
                  <a:lnTo>
                    <a:pt x="140" y="1"/>
                  </a:lnTo>
                  <a:lnTo>
                    <a:pt x="129" y="0"/>
                  </a:lnTo>
                  <a:lnTo>
                    <a:pt x="117" y="0"/>
                  </a:lnTo>
                  <a:lnTo>
                    <a:pt x="105" y="1"/>
                  </a:lnTo>
                  <a:lnTo>
                    <a:pt x="93" y="3"/>
                  </a:lnTo>
                  <a:lnTo>
                    <a:pt x="83" y="6"/>
                  </a:lnTo>
                  <a:lnTo>
                    <a:pt x="72" y="10"/>
                  </a:lnTo>
                  <a:lnTo>
                    <a:pt x="63" y="15"/>
                  </a:lnTo>
                  <a:lnTo>
                    <a:pt x="45" y="25"/>
                  </a:lnTo>
                  <a:lnTo>
                    <a:pt x="28" y="37"/>
                  </a:lnTo>
                  <a:lnTo>
                    <a:pt x="6" y="57"/>
                  </a:lnTo>
                  <a:lnTo>
                    <a:pt x="0" y="67"/>
                  </a:lnTo>
                  <a:lnTo>
                    <a:pt x="8" y="74"/>
                  </a:lnTo>
                  <a:lnTo>
                    <a:pt x="35" y="89"/>
                  </a:lnTo>
                  <a:lnTo>
                    <a:pt x="53" y="96"/>
                  </a:lnTo>
                  <a:lnTo>
                    <a:pt x="73" y="101"/>
                  </a:lnTo>
                  <a:lnTo>
                    <a:pt x="83" y="104"/>
                  </a:lnTo>
                  <a:lnTo>
                    <a:pt x="95" y="104"/>
                  </a:lnTo>
                  <a:lnTo>
                    <a:pt x="107" y="106"/>
                  </a:lnTo>
                  <a:lnTo>
                    <a:pt x="119"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2" name="Freeform 92"/>
            <p:cNvSpPr>
              <a:spLocks/>
            </p:cNvSpPr>
            <p:nvPr/>
          </p:nvSpPr>
          <p:spPr bwMode="auto">
            <a:xfrm>
              <a:off x="8426" y="5269"/>
              <a:ext cx="44" cy="97"/>
            </a:xfrm>
            <a:custGeom>
              <a:avLst/>
              <a:gdLst>
                <a:gd name="T0" fmla="*/ 2 w 89"/>
                <a:gd name="T1" fmla="*/ 93 h 195"/>
                <a:gd name="T2" fmla="*/ 0 w 89"/>
                <a:gd name="T3" fmla="*/ 113 h 195"/>
                <a:gd name="T4" fmla="*/ 3 w 89"/>
                <a:gd name="T5" fmla="*/ 132 h 195"/>
                <a:gd name="T6" fmla="*/ 8 w 89"/>
                <a:gd name="T7" fmla="*/ 148 h 195"/>
                <a:gd name="T8" fmla="*/ 13 w 89"/>
                <a:gd name="T9" fmla="*/ 164 h 195"/>
                <a:gd name="T10" fmla="*/ 27 w 89"/>
                <a:gd name="T11" fmla="*/ 187 h 195"/>
                <a:gd name="T12" fmla="*/ 32 w 89"/>
                <a:gd name="T13" fmla="*/ 195 h 195"/>
                <a:gd name="T14" fmla="*/ 40 w 89"/>
                <a:gd name="T15" fmla="*/ 189 h 195"/>
                <a:gd name="T16" fmla="*/ 59 w 89"/>
                <a:gd name="T17" fmla="*/ 170 h 195"/>
                <a:gd name="T18" fmla="*/ 67 w 89"/>
                <a:gd name="T19" fmla="*/ 157 h 195"/>
                <a:gd name="T20" fmla="*/ 77 w 89"/>
                <a:gd name="T21" fmla="*/ 142 h 195"/>
                <a:gd name="T22" fmla="*/ 84 w 89"/>
                <a:gd name="T23" fmla="*/ 123 h 195"/>
                <a:gd name="T24" fmla="*/ 89 w 89"/>
                <a:gd name="T25" fmla="*/ 105 h 195"/>
                <a:gd name="T26" fmla="*/ 89 w 89"/>
                <a:gd name="T27" fmla="*/ 84 h 195"/>
                <a:gd name="T28" fmla="*/ 87 w 89"/>
                <a:gd name="T29" fmla="*/ 66 h 195"/>
                <a:gd name="T30" fmla="*/ 82 w 89"/>
                <a:gd name="T31" fmla="*/ 47 h 195"/>
                <a:gd name="T32" fmla="*/ 75 w 89"/>
                <a:gd name="T33" fmla="*/ 32 h 195"/>
                <a:gd name="T34" fmla="*/ 64 w 89"/>
                <a:gd name="T35" fmla="*/ 9 h 195"/>
                <a:gd name="T36" fmla="*/ 57 w 89"/>
                <a:gd name="T37" fmla="*/ 0 h 195"/>
                <a:gd name="T38" fmla="*/ 50 w 89"/>
                <a:gd name="T39" fmla="*/ 7 h 195"/>
                <a:gd name="T40" fmla="*/ 32 w 89"/>
                <a:gd name="T41" fmla="*/ 27 h 195"/>
                <a:gd name="T42" fmla="*/ 22 w 89"/>
                <a:gd name="T43" fmla="*/ 41 h 195"/>
                <a:gd name="T44" fmla="*/ 13 w 89"/>
                <a:gd name="T45" fmla="*/ 56 h 195"/>
                <a:gd name="T46" fmla="*/ 5 w 89"/>
                <a:gd name="T47" fmla="*/ 73 h 195"/>
                <a:gd name="T48" fmla="*/ 2 w 89"/>
                <a:gd name="T49" fmla="*/ 9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95">
                  <a:moveTo>
                    <a:pt x="2" y="93"/>
                  </a:moveTo>
                  <a:lnTo>
                    <a:pt x="0" y="113"/>
                  </a:lnTo>
                  <a:lnTo>
                    <a:pt x="3" y="132"/>
                  </a:lnTo>
                  <a:lnTo>
                    <a:pt x="8" y="148"/>
                  </a:lnTo>
                  <a:lnTo>
                    <a:pt x="13" y="164"/>
                  </a:lnTo>
                  <a:lnTo>
                    <a:pt x="27" y="187"/>
                  </a:lnTo>
                  <a:lnTo>
                    <a:pt x="32" y="195"/>
                  </a:lnTo>
                  <a:lnTo>
                    <a:pt x="40" y="189"/>
                  </a:lnTo>
                  <a:lnTo>
                    <a:pt x="59" y="170"/>
                  </a:lnTo>
                  <a:lnTo>
                    <a:pt x="67" y="157"/>
                  </a:lnTo>
                  <a:lnTo>
                    <a:pt x="77" y="142"/>
                  </a:lnTo>
                  <a:lnTo>
                    <a:pt x="84" y="123"/>
                  </a:lnTo>
                  <a:lnTo>
                    <a:pt x="89" y="105"/>
                  </a:lnTo>
                  <a:lnTo>
                    <a:pt x="89" y="84"/>
                  </a:lnTo>
                  <a:lnTo>
                    <a:pt x="87" y="66"/>
                  </a:lnTo>
                  <a:lnTo>
                    <a:pt x="82" y="47"/>
                  </a:lnTo>
                  <a:lnTo>
                    <a:pt x="75" y="32"/>
                  </a:lnTo>
                  <a:lnTo>
                    <a:pt x="64" y="9"/>
                  </a:lnTo>
                  <a:lnTo>
                    <a:pt x="57" y="0"/>
                  </a:lnTo>
                  <a:lnTo>
                    <a:pt x="50" y="7"/>
                  </a:lnTo>
                  <a:lnTo>
                    <a:pt x="32" y="27"/>
                  </a:lnTo>
                  <a:lnTo>
                    <a:pt x="22" y="41"/>
                  </a:lnTo>
                  <a:lnTo>
                    <a:pt x="13" y="56"/>
                  </a:lnTo>
                  <a:lnTo>
                    <a:pt x="5" y="73"/>
                  </a:lnTo>
                  <a:lnTo>
                    <a:pt x="2"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3" name="Freeform 93"/>
            <p:cNvSpPr>
              <a:spLocks/>
            </p:cNvSpPr>
            <p:nvPr/>
          </p:nvSpPr>
          <p:spPr bwMode="auto">
            <a:xfrm>
              <a:off x="8482" y="5256"/>
              <a:ext cx="123" cy="64"/>
            </a:xfrm>
            <a:custGeom>
              <a:avLst/>
              <a:gdLst>
                <a:gd name="T0" fmla="*/ 104 w 246"/>
                <a:gd name="T1" fmla="*/ 121 h 128"/>
                <a:gd name="T2" fmla="*/ 117 w 246"/>
                <a:gd name="T3" fmla="*/ 125 h 128"/>
                <a:gd name="T4" fmla="*/ 129 w 246"/>
                <a:gd name="T5" fmla="*/ 126 h 128"/>
                <a:gd name="T6" fmla="*/ 143 w 246"/>
                <a:gd name="T7" fmla="*/ 128 h 128"/>
                <a:gd name="T8" fmla="*/ 154 w 246"/>
                <a:gd name="T9" fmla="*/ 128 h 128"/>
                <a:gd name="T10" fmla="*/ 179 w 246"/>
                <a:gd name="T11" fmla="*/ 126 h 128"/>
                <a:gd name="T12" fmla="*/ 201 w 246"/>
                <a:gd name="T13" fmla="*/ 121 h 128"/>
                <a:gd name="T14" fmla="*/ 233 w 246"/>
                <a:gd name="T15" fmla="*/ 111 h 128"/>
                <a:gd name="T16" fmla="*/ 246 w 246"/>
                <a:gd name="T17" fmla="*/ 106 h 128"/>
                <a:gd name="T18" fmla="*/ 240 w 246"/>
                <a:gd name="T19" fmla="*/ 94 h 128"/>
                <a:gd name="T20" fmla="*/ 220 w 246"/>
                <a:gd name="T21" fmla="*/ 66 h 128"/>
                <a:gd name="T22" fmla="*/ 205 w 246"/>
                <a:gd name="T23" fmla="*/ 49 h 128"/>
                <a:gd name="T24" fmla="*/ 186 w 246"/>
                <a:gd name="T25" fmla="*/ 34 h 128"/>
                <a:gd name="T26" fmla="*/ 176 w 246"/>
                <a:gd name="T27" fmla="*/ 25 h 128"/>
                <a:gd name="T28" fmla="*/ 166 w 246"/>
                <a:gd name="T29" fmla="*/ 19 h 128"/>
                <a:gd name="T30" fmla="*/ 154 w 246"/>
                <a:gd name="T31" fmla="*/ 13 h 128"/>
                <a:gd name="T32" fmla="*/ 141 w 246"/>
                <a:gd name="T33" fmla="*/ 8 h 128"/>
                <a:gd name="T34" fmla="*/ 129 w 246"/>
                <a:gd name="T35" fmla="*/ 5 h 128"/>
                <a:gd name="T36" fmla="*/ 116 w 246"/>
                <a:gd name="T37" fmla="*/ 2 h 128"/>
                <a:gd name="T38" fmla="*/ 102 w 246"/>
                <a:gd name="T39" fmla="*/ 2 h 128"/>
                <a:gd name="T40" fmla="*/ 91 w 246"/>
                <a:gd name="T41" fmla="*/ 0 h 128"/>
                <a:gd name="T42" fmla="*/ 67 w 246"/>
                <a:gd name="T43" fmla="*/ 3 h 128"/>
                <a:gd name="T44" fmla="*/ 45 w 246"/>
                <a:gd name="T45" fmla="*/ 7 h 128"/>
                <a:gd name="T46" fmla="*/ 12 w 246"/>
                <a:gd name="T47" fmla="*/ 17 h 128"/>
                <a:gd name="T48" fmla="*/ 0 w 246"/>
                <a:gd name="T49" fmla="*/ 24 h 128"/>
                <a:gd name="T50" fmla="*/ 7 w 246"/>
                <a:gd name="T51" fmla="*/ 35 h 128"/>
                <a:gd name="T52" fmla="*/ 25 w 246"/>
                <a:gd name="T53" fmla="*/ 64 h 128"/>
                <a:gd name="T54" fmla="*/ 40 w 246"/>
                <a:gd name="T55" fmla="*/ 79 h 128"/>
                <a:gd name="T56" fmla="*/ 59 w 246"/>
                <a:gd name="T57" fmla="*/ 96 h 128"/>
                <a:gd name="T58" fmla="*/ 69 w 246"/>
                <a:gd name="T59" fmla="*/ 103 h 128"/>
                <a:gd name="T60" fmla="*/ 81 w 246"/>
                <a:gd name="T61" fmla="*/ 109 h 128"/>
                <a:gd name="T62" fmla="*/ 92 w 246"/>
                <a:gd name="T63" fmla="*/ 116 h 128"/>
                <a:gd name="T64" fmla="*/ 104 w 246"/>
                <a:gd name="T65" fmla="*/ 12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128">
                  <a:moveTo>
                    <a:pt x="104" y="121"/>
                  </a:moveTo>
                  <a:lnTo>
                    <a:pt x="117" y="125"/>
                  </a:lnTo>
                  <a:lnTo>
                    <a:pt x="129" y="126"/>
                  </a:lnTo>
                  <a:lnTo>
                    <a:pt x="143" y="128"/>
                  </a:lnTo>
                  <a:lnTo>
                    <a:pt x="154" y="128"/>
                  </a:lnTo>
                  <a:lnTo>
                    <a:pt x="179" y="126"/>
                  </a:lnTo>
                  <a:lnTo>
                    <a:pt x="201" y="121"/>
                  </a:lnTo>
                  <a:lnTo>
                    <a:pt x="233" y="111"/>
                  </a:lnTo>
                  <a:lnTo>
                    <a:pt x="246" y="106"/>
                  </a:lnTo>
                  <a:lnTo>
                    <a:pt x="240" y="94"/>
                  </a:lnTo>
                  <a:lnTo>
                    <a:pt x="220" y="66"/>
                  </a:lnTo>
                  <a:lnTo>
                    <a:pt x="205" y="49"/>
                  </a:lnTo>
                  <a:lnTo>
                    <a:pt x="186" y="34"/>
                  </a:lnTo>
                  <a:lnTo>
                    <a:pt x="176" y="25"/>
                  </a:lnTo>
                  <a:lnTo>
                    <a:pt x="166" y="19"/>
                  </a:lnTo>
                  <a:lnTo>
                    <a:pt x="154" y="13"/>
                  </a:lnTo>
                  <a:lnTo>
                    <a:pt x="141" y="8"/>
                  </a:lnTo>
                  <a:lnTo>
                    <a:pt x="129" y="5"/>
                  </a:lnTo>
                  <a:lnTo>
                    <a:pt x="116" y="2"/>
                  </a:lnTo>
                  <a:lnTo>
                    <a:pt x="102" y="2"/>
                  </a:lnTo>
                  <a:lnTo>
                    <a:pt x="91" y="0"/>
                  </a:lnTo>
                  <a:lnTo>
                    <a:pt x="67" y="3"/>
                  </a:lnTo>
                  <a:lnTo>
                    <a:pt x="45" y="7"/>
                  </a:lnTo>
                  <a:lnTo>
                    <a:pt x="12" y="17"/>
                  </a:lnTo>
                  <a:lnTo>
                    <a:pt x="0" y="24"/>
                  </a:lnTo>
                  <a:lnTo>
                    <a:pt x="7" y="35"/>
                  </a:lnTo>
                  <a:lnTo>
                    <a:pt x="25" y="64"/>
                  </a:lnTo>
                  <a:lnTo>
                    <a:pt x="40" y="79"/>
                  </a:lnTo>
                  <a:lnTo>
                    <a:pt x="59" y="96"/>
                  </a:lnTo>
                  <a:lnTo>
                    <a:pt x="69" y="103"/>
                  </a:lnTo>
                  <a:lnTo>
                    <a:pt x="81" y="109"/>
                  </a:lnTo>
                  <a:lnTo>
                    <a:pt x="92" y="116"/>
                  </a:lnTo>
                  <a:lnTo>
                    <a:pt x="104"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4" name="Freeform 94"/>
            <p:cNvSpPr>
              <a:spLocks/>
            </p:cNvSpPr>
            <p:nvPr/>
          </p:nvSpPr>
          <p:spPr bwMode="auto">
            <a:xfrm>
              <a:off x="8422" y="5191"/>
              <a:ext cx="91" cy="49"/>
            </a:xfrm>
            <a:custGeom>
              <a:avLst/>
              <a:gdLst>
                <a:gd name="T0" fmla="*/ 182 w 182"/>
                <a:gd name="T1" fmla="*/ 16 h 98"/>
                <a:gd name="T2" fmla="*/ 174 w 182"/>
                <a:gd name="T3" fmla="*/ 12 h 98"/>
                <a:gd name="T4" fmla="*/ 149 w 182"/>
                <a:gd name="T5" fmla="*/ 4 h 98"/>
                <a:gd name="T6" fmla="*/ 132 w 182"/>
                <a:gd name="T7" fmla="*/ 2 h 98"/>
                <a:gd name="T8" fmla="*/ 114 w 182"/>
                <a:gd name="T9" fmla="*/ 0 h 98"/>
                <a:gd name="T10" fmla="*/ 95 w 182"/>
                <a:gd name="T11" fmla="*/ 2 h 98"/>
                <a:gd name="T12" fmla="*/ 77 w 182"/>
                <a:gd name="T13" fmla="*/ 7 h 98"/>
                <a:gd name="T14" fmla="*/ 58 w 182"/>
                <a:gd name="T15" fmla="*/ 16 h 98"/>
                <a:gd name="T16" fmla="*/ 43 w 182"/>
                <a:gd name="T17" fmla="*/ 27 h 98"/>
                <a:gd name="T18" fmla="*/ 30 w 182"/>
                <a:gd name="T19" fmla="*/ 39 h 98"/>
                <a:gd name="T20" fmla="*/ 18 w 182"/>
                <a:gd name="T21" fmla="*/ 53 h 98"/>
                <a:gd name="T22" fmla="*/ 5 w 182"/>
                <a:gd name="T23" fmla="*/ 74 h 98"/>
                <a:gd name="T24" fmla="*/ 0 w 182"/>
                <a:gd name="T25" fmla="*/ 83 h 98"/>
                <a:gd name="T26" fmla="*/ 10 w 182"/>
                <a:gd name="T27" fmla="*/ 86 h 98"/>
                <a:gd name="T28" fmla="*/ 35 w 182"/>
                <a:gd name="T29" fmla="*/ 95 h 98"/>
                <a:gd name="T30" fmla="*/ 50 w 182"/>
                <a:gd name="T31" fmla="*/ 96 h 98"/>
                <a:gd name="T32" fmla="*/ 68 w 182"/>
                <a:gd name="T33" fmla="*/ 98 h 98"/>
                <a:gd name="T34" fmla="*/ 87 w 182"/>
                <a:gd name="T35" fmla="*/ 96 h 98"/>
                <a:gd name="T36" fmla="*/ 107 w 182"/>
                <a:gd name="T37" fmla="*/ 91 h 98"/>
                <a:gd name="T38" fmla="*/ 124 w 182"/>
                <a:gd name="T39" fmla="*/ 83 h 98"/>
                <a:gd name="T40" fmla="*/ 140 w 182"/>
                <a:gd name="T41" fmla="*/ 71 h 98"/>
                <a:gd name="T42" fmla="*/ 154 w 182"/>
                <a:gd name="T43" fmla="*/ 59 h 98"/>
                <a:gd name="T44" fmla="*/ 164 w 182"/>
                <a:gd name="T45" fmla="*/ 46 h 98"/>
                <a:gd name="T46" fmla="*/ 179 w 182"/>
                <a:gd name="T47" fmla="*/ 24 h 98"/>
                <a:gd name="T48" fmla="*/ 182 w 182"/>
                <a:gd name="T49" fmla="*/ 1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 h="98">
                  <a:moveTo>
                    <a:pt x="182" y="16"/>
                  </a:moveTo>
                  <a:lnTo>
                    <a:pt x="174" y="12"/>
                  </a:lnTo>
                  <a:lnTo>
                    <a:pt x="149" y="4"/>
                  </a:lnTo>
                  <a:lnTo>
                    <a:pt x="132" y="2"/>
                  </a:lnTo>
                  <a:lnTo>
                    <a:pt x="114" y="0"/>
                  </a:lnTo>
                  <a:lnTo>
                    <a:pt x="95" y="2"/>
                  </a:lnTo>
                  <a:lnTo>
                    <a:pt x="77" y="7"/>
                  </a:lnTo>
                  <a:lnTo>
                    <a:pt x="58" y="16"/>
                  </a:lnTo>
                  <a:lnTo>
                    <a:pt x="43" y="27"/>
                  </a:lnTo>
                  <a:lnTo>
                    <a:pt x="30" y="39"/>
                  </a:lnTo>
                  <a:lnTo>
                    <a:pt x="18" y="53"/>
                  </a:lnTo>
                  <a:lnTo>
                    <a:pt x="5" y="74"/>
                  </a:lnTo>
                  <a:lnTo>
                    <a:pt x="0" y="83"/>
                  </a:lnTo>
                  <a:lnTo>
                    <a:pt x="10" y="86"/>
                  </a:lnTo>
                  <a:lnTo>
                    <a:pt x="35" y="95"/>
                  </a:lnTo>
                  <a:lnTo>
                    <a:pt x="50" y="96"/>
                  </a:lnTo>
                  <a:lnTo>
                    <a:pt x="68" y="98"/>
                  </a:lnTo>
                  <a:lnTo>
                    <a:pt x="87" y="96"/>
                  </a:lnTo>
                  <a:lnTo>
                    <a:pt x="107" y="91"/>
                  </a:lnTo>
                  <a:lnTo>
                    <a:pt x="124" y="83"/>
                  </a:lnTo>
                  <a:lnTo>
                    <a:pt x="140" y="71"/>
                  </a:lnTo>
                  <a:lnTo>
                    <a:pt x="154" y="59"/>
                  </a:lnTo>
                  <a:lnTo>
                    <a:pt x="164" y="46"/>
                  </a:lnTo>
                  <a:lnTo>
                    <a:pt x="179" y="24"/>
                  </a:lnTo>
                  <a:lnTo>
                    <a:pt x="18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5" name="Freeform 95"/>
            <p:cNvSpPr>
              <a:spLocks/>
            </p:cNvSpPr>
            <p:nvPr/>
          </p:nvSpPr>
          <p:spPr bwMode="auto">
            <a:xfrm>
              <a:off x="7726" y="3220"/>
              <a:ext cx="44" cy="97"/>
            </a:xfrm>
            <a:custGeom>
              <a:avLst/>
              <a:gdLst>
                <a:gd name="T0" fmla="*/ 1 w 88"/>
                <a:gd name="T1" fmla="*/ 91 h 195"/>
                <a:gd name="T2" fmla="*/ 0 w 88"/>
                <a:gd name="T3" fmla="*/ 111 h 195"/>
                <a:gd name="T4" fmla="*/ 3 w 88"/>
                <a:gd name="T5" fmla="*/ 130 h 195"/>
                <a:gd name="T6" fmla="*/ 8 w 88"/>
                <a:gd name="T7" fmla="*/ 148 h 195"/>
                <a:gd name="T8" fmla="*/ 13 w 88"/>
                <a:gd name="T9" fmla="*/ 163 h 195"/>
                <a:gd name="T10" fmla="*/ 26 w 88"/>
                <a:gd name="T11" fmla="*/ 187 h 195"/>
                <a:gd name="T12" fmla="*/ 31 w 88"/>
                <a:gd name="T13" fmla="*/ 195 h 195"/>
                <a:gd name="T14" fmla="*/ 40 w 88"/>
                <a:gd name="T15" fmla="*/ 189 h 195"/>
                <a:gd name="T16" fmla="*/ 57 w 88"/>
                <a:gd name="T17" fmla="*/ 168 h 195"/>
                <a:gd name="T18" fmla="*/ 67 w 88"/>
                <a:gd name="T19" fmla="*/ 157 h 195"/>
                <a:gd name="T20" fmla="*/ 77 w 88"/>
                <a:gd name="T21" fmla="*/ 140 h 195"/>
                <a:gd name="T22" fmla="*/ 83 w 88"/>
                <a:gd name="T23" fmla="*/ 123 h 195"/>
                <a:gd name="T24" fmla="*/ 88 w 88"/>
                <a:gd name="T25" fmla="*/ 103 h 195"/>
                <a:gd name="T26" fmla="*/ 88 w 88"/>
                <a:gd name="T27" fmla="*/ 84 h 195"/>
                <a:gd name="T28" fmla="*/ 87 w 88"/>
                <a:gd name="T29" fmla="*/ 64 h 195"/>
                <a:gd name="T30" fmla="*/ 82 w 88"/>
                <a:gd name="T31" fmla="*/ 47 h 195"/>
                <a:gd name="T32" fmla="*/ 75 w 88"/>
                <a:gd name="T33" fmla="*/ 32 h 195"/>
                <a:gd name="T34" fmla="*/ 63 w 88"/>
                <a:gd name="T35" fmla="*/ 9 h 195"/>
                <a:gd name="T36" fmla="*/ 57 w 88"/>
                <a:gd name="T37" fmla="*/ 0 h 195"/>
                <a:gd name="T38" fmla="*/ 50 w 88"/>
                <a:gd name="T39" fmla="*/ 7 h 195"/>
                <a:gd name="T40" fmla="*/ 31 w 88"/>
                <a:gd name="T41" fmla="*/ 25 h 195"/>
                <a:gd name="T42" fmla="*/ 21 w 88"/>
                <a:gd name="T43" fmla="*/ 39 h 195"/>
                <a:gd name="T44" fmla="*/ 13 w 88"/>
                <a:gd name="T45" fmla="*/ 54 h 195"/>
                <a:gd name="T46" fmla="*/ 5 w 88"/>
                <a:gd name="T47" fmla="*/ 73 h 195"/>
                <a:gd name="T48" fmla="*/ 1 w 88"/>
                <a:gd name="T49" fmla="*/ 9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5">
                  <a:moveTo>
                    <a:pt x="1" y="91"/>
                  </a:moveTo>
                  <a:lnTo>
                    <a:pt x="0" y="111"/>
                  </a:lnTo>
                  <a:lnTo>
                    <a:pt x="3" y="130"/>
                  </a:lnTo>
                  <a:lnTo>
                    <a:pt x="8" y="148"/>
                  </a:lnTo>
                  <a:lnTo>
                    <a:pt x="13" y="163"/>
                  </a:lnTo>
                  <a:lnTo>
                    <a:pt x="26" y="187"/>
                  </a:lnTo>
                  <a:lnTo>
                    <a:pt x="31" y="195"/>
                  </a:lnTo>
                  <a:lnTo>
                    <a:pt x="40" y="189"/>
                  </a:lnTo>
                  <a:lnTo>
                    <a:pt x="57" y="168"/>
                  </a:lnTo>
                  <a:lnTo>
                    <a:pt x="67" y="157"/>
                  </a:lnTo>
                  <a:lnTo>
                    <a:pt x="77" y="140"/>
                  </a:lnTo>
                  <a:lnTo>
                    <a:pt x="83" y="123"/>
                  </a:lnTo>
                  <a:lnTo>
                    <a:pt x="88" y="103"/>
                  </a:lnTo>
                  <a:lnTo>
                    <a:pt x="88" y="84"/>
                  </a:lnTo>
                  <a:lnTo>
                    <a:pt x="87" y="64"/>
                  </a:lnTo>
                  <a:lnTo>
                    <a:pt x="82" y="47"/>
                  </a:lnTo>
                  <a:lnTo>
                    <a:pt x="75" y="32"/>
                  </a:lnTo>
                  <a:lnTo>
                    <a:pt x="63" y="9"/>
                  </a:lnTo>
                  <a:lnTo>
                    <a:pt x="57" y="0"/>
                  </a:lnTo>
                  <a:lnTo>
                    <a:pt x="50" y="7"/>
                  </a:lnTo>
                  <a:lnTo>
                    <a:pt x="31" y="25"/>
                  </a:lnTo>
                  <a:lnTo>
                    <a:pt x="21" y="39"/>
                  </a:lnTo>
                  <a:lnTo>
                    <a:pt x="13" y="54"/>
                  </a:lnTo>
                  <a:lnTo>
                    <a:pt x="5" y="73"/>
                  </a:lnTo>
                  <a:lnTo>
                    <a:pt x="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6" name="Freeform 96"/>
            <p:cNvSpPr>
              <a:spLocks/>
            </p:cNvSpPr>
            <p:nvPr/>
          </p:nvSpPr>
          <p:spPr bwMode="auto">
            <a:xfrm>
              <a:off x="7781" y="3207"/>
              <a:ext cx="124" cy="64"/>
            </a:xfrm>
            <a:custGeom>
              <a:avLst/>
              <a:gdLst>
                <a:gd name="T0" fmla="*/ 106 w 248"/>
                <a:gd name="T1" fmla="*/ 119 h 128"/>
                <a:gd name="T2" fmla="*/ 119 w 248"/>
                <a:gd name="T3" fmla="*/ 123 h 128"/>
                <a:gd name="T4" fmla="*/ 131 w 248"/>
                <a:gd name="T5" fmla="*/ 126 h 128"/>
                <a:gd name="T6" fmla="*/ 144 w 248"/>
                <a:gd name="T7" fmla="*/ 128 h 128"/>
                <a:gd name="T8" fmla="*/ 156 w 248"/>
                <a:gd name="T9" fmla="*/ 128 h 128"/>
                <a:gd name="T10" fmla="*/ 181 w 248"/>
                <a:gd name="T11" fmla="*/ 126 h 128"/>
                <a:gd name="T12" fmla="*/ 203 w 248"/>
                <a:gd name="T13" fmla="*/ 121 h 128"/>
                <a:gd name="T14" fmla="*/ 235 w 248"/>
                <a:gd name="T15" fmla="*/ 111 h 128"/>
                <a:gd name="T16" fmla="*/ 248 w 248"/>
                <a:gd name="T17" fmla="*/ 104 h 128"/>
                <a:gd name="T18" fmla="*/ 241 w 248"/>
                <a:gd name="T19" fmla="*/ 92 h 128"/>
                <a:gd name="T20" fmla="*/ 221 w 248"/>
                <a:gd name="T21" fmla="*/ 66 h 128"/>
                <a:gd name="T22" fmla="*/ 206 w 248"/>
                <a:gd name="T23" fmla="*/ 49 h 128"/>
                <a:gd name="T24" fmla="*/ 188 w 248"/>
                <a:gd name="T25" fmla="*/ 32 h 128"/>
                <a:gd name="T26" fmla="*/ 178 w 248"/>
                <a:gd name="T27" fmla="*/ 25 h 128"/>
                <a:gd name="T28" fmla="*/ 168 w 248"/>
                <a:gd name="T29" fmla="*/ 18 h 128"/>
                <a:gd name="T30" fmla="*/ 156 w 248"/>
                <a:gd name="T31" fmla="*/ 12 h 128"/>
                <a:gd name="T32" fmla="*/ 143 w 248"/>
                <a:gd name="T33" fmla="*/ 7 h 128"/>
                <a:gd name="T34" fmla="*/ 131 w 248"/>
                <a:gd name="T35" fmla="*/ 3 h 128"/>
                <a:gd name="T36" fmla="*/ 117 w 248"/>
                <a:gd name="T37" fmla="*/ 2 h 128"/>
                <a:gd name="T38" fmla="*/ 104 w 248"/>
                <a:gd name="T39" fmla="*/ 0 h 128"/>
                <a:gd name="T40" fmla="*/ 92 w 248"/>
                <a:gd name="T41" fmla="*/ 0 h 128"/>
                <a:gd name="T42" fmla="*/ 69 w 248"/>
                <a:gd name="T43" fmla="*/ 2 h 128"/>
                <a:gd name="T44" fmla="*/ 47 w 248"/>
                <a:gd name="T45" fmla="*/ 7 h 128"/>
                <a:gd name="T46" fmla="*/ 14 w 248"/>
                <a:gd name="T47" fmla="*/ 17 h 128"/>
                <a:gd name="T48" fmla="*/ 0 w 248"/>
                <a:gd name="T49" fmla="*/ 22 h 128"/>
                <a:gd name="T50" fmla="*/ 9 w 248"/>
                <a:gd name="T51" fmla="*/ 34 h 128"/>
                <a:gd name="T52" fmla="*/ 27 w 248"/>
                <a:gd name="T53" fmla="*/ 62 h 128"/>
                <a:gd name="T54" fmla="*/ 42 w 248"/>
                <a:gd name="T55" fmla="*/ 79 h 128"/>
                <a:gd name="T56" fmla="*/ 60 w 248"/>
                <a:gd name="T57" fmla="*/ 96 h 128"/>
                <a:gd name="T58" fmla="*/ 70 w 248"/>
                <a:gd name="T59" fmla="*/ 103 h 128"/>
                <a:gd name="T60" fmla="*/ 82 w 248"/>
                <a:gd name="T61" fmla="*/ 109 h 128"/>
                <a:gd name="T62" fmla="*/ 94 w 248"/>
                <a:gd name="T63" fmla="*/ 114 h 128"/>
                <a:gd name="T64" fmla="*/ 106 w 248"/>
                <a:gd name="T65" fmla="*/ 11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 h="128">
                  <a:moveTo>
                    <a:pt x="106" y="119"/>
                  </a:moveTo>
                  <a:lnTo>
                    <a:pt x="119" y="123"/>
                  </a:lnTo>
                  <a:lnTo>
                    <a:pt x="131" y="126"/>
                  </a:lnTo>
                  <a:lnTo>
                    <a:pt x="144" y="128"/>
                  </a:lnTo>
                  <a:lnTo>
                    <a:pt x="156" y="128"/>
                  </a:lnTo>
                  <a:lnTo>
                    <a:pt x="181" y="126"/>
                  </a:lnTo>
                  <a:lnTo>
                    <a:pt x="203" y="121"/>
                  </a:lnTo>
                  <a:lnTo>
                    <a:pt x="235" y="111"/>
                  </a:lnTo>
                  <a:lnTo>
                    <a:pt x="248" y="104"/>
                  </a:lnTo>
                  <a:lnTo>
                    <a:pt x="241" y="92"/>
                  </a:lnTo>
                  <a:lnTo>
                    <a:pt x="221" y="66"/>
                  </a:lnTo>
                  <a:lnTo>
                    <a:pt x="206" y="49"/>
                  </a:lnTo>
                  <a:lnTo>
                    <a:pt x="188" y="32"/>
                  </a:lnTo>
                  <a:lnTo>
                    <a:pt x="178" y="25"/>
                  </a:lnTo>
                  <a:lnTo>
                    <a:pt x="168" y="18"/>
                  </a:lnTo>
                  <a:lnTo>
                    <a:pt x="156" y="12"/>
                  </a:lnTo>
                  <a:lnTo>
                    <a:pt x="143" y="7"/>
                  </a:lnTo>
                  <a:lnTo>
                    <a:pt x="131" y="3"/>
                  </a:lnTo>
                  <a:lnTo>
                    <a:pt x="117" y="2"/>
                  </a:lnTo>
                  <a:lnTo>
                    <a:pt x="104" y="0"/>
                  </a:lnTo>
                  <a:lnTo>
                    <a:pt x="92" y="0"/>
                  </a:lnTo>
                  <a:lnTo>
                    <a:pt x="69" y="2"/>
                  </a:lnTo>
                  <a:lnTo>
                    <a:pt x="47" y="7"/>
                  </a:lnTo>
                  <a:lnTo>
                    <a:pt x="14" y="17"/>
                  </a:lnTo>
                  <a:lnTo>
                    <a:pt x="0" y="22"/>
                  </a:lnTo>
                  <a:lnTo>
                    <a:pt x="9" y="34"/>
                  </a:lnTo>
                  <a:lnTo>
                    <a:pt x="27" y="62"/>
                  </a:lnTo>
                  <a:lnTo>
                    <a:pt x="42" y="79"/>
                  </a:lnTo>
                  <a:lnTo>
                    <a:pt x="60" y="96"/>
                  </a:lnTo>
                  <a:lnTo>
                    <a:pt x="70" y="103"/>
                  </a:lnTo>
                  <a:lnTo>
                    <a:pt x="82" y="109"/>
                  </a:lnTo>
                  <a:lnTo>
                    <a:pt x="94" y="114"/>
                  </a:lnTo>
                  <a:lnTo>
                    <a:pt x="106"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7" name="Freeform 97"/>
            <p:cNvSpPr>
              <a:spLocks/>
            </p:cNvSpPr>
            <p:nvPr/>
          </p:nvSpPr>
          <p:spPr bwMode="auto">
            <a:xfrm>
              <a:off x="7722" y="3142"/>
              <a:ext cx="91" cy="48"/>
            </a:xfrm>
            <a:custGeom>
              <a:avLst/>
              <a:gdLst>
                <a:gd name="T0" fmla="*/ 107 w 183"/>
                <a:gd name="T1" fmla="*/ 91 h 96"/>
                <a:gd name="T2" fmla="*/ 124 w 183"/>
                <a:gd name="T3" fmla="*/ 81 h 96"/>
                <a:gd name="T4" fmla="*/ 141 w 183"/>
                <a:gd name="T5" fmla="*/ 71 h 96"/>
                <a:gd name="T6" fmla="*/ 153 w 183"/>
                <a:gd name="T7" fmla="*/ 58 h 96"/>
                <a:gd name="T8" fmla="*/ 164 w 183"/>
                <a:gd name="T9" fmla="*/ 46 h 96"/>
                <a:gd name="T10" fmla="*/ 179 w 183"/>
                <a:gd name="T11" fmla="*/ 24 h 96"/>
                <a:gd name="T12" fmla="*/ 183 w 183"/>
                <a:gd name="T13" fmla="*/ 15 h 96"/>
                <a:gd name="T14" fmla="*/ 174 w 183"/>
                <a:gd name="T15" fmla="*/ 10 h 96"/>
                <a:gd name="T16" fmla="*/ 149 w 183"/>
                <a:gd name="T17" fmla="*/ 4 h 96"/>
                <a:gd name="T18" fmla="*/ 133 w 183"/>
                <a:gd name="T19" fmla="*/ 2 h 96"/>
                <a:gd name="T20" fmla="*/ 114 w 183"/>
                <a:gd name="T21" fmla="*/ 0 h 96"/>
                <a:gd name="T22" fmla="*/ 96 w 183"/>
                <a:gd name="T23" fmla="*/ 2 h 96"/>
                <a:gd name="T24" fmla="*/ 77 w 183"/>
                <a:gd name="T25" fmla="*/ 7 h 96"/>
                <a:gd name="T26" fmla="*/ 59 w 183"/>
                <a:gd name="T27" fmla="*/ 15 h 96"/>
                <a:gd name="T28" fmla="*/ 44 w 183"/>
                <a:gd name="T29" fmla="*/ 27 h 96"/>
                <a:gd name="T30" fmla="*/ 30 w 183"/>
                <a:gd name="T31" fmla="*/ 39 h 96"/>
                <a:gd name="T32" fmla="*/ 19 w 183"/>
                <a:gd name="T33" fmla="*/ 51 h 96"/>
                <a:gd name="T34" fmla="*/ 5 w 183"/>
                <a:gd name="T35" fmla="*/ 73 h 96"/>
                <a:gd name="T36" fmla="*/ 0 w 183"/>
                <a:gd name="T37" fmla="*/ 83 h 96"/>
                <a:gd name="T38" fmla="*/ 10 w 183"/>
                <a:gd name="T39" fmla="*/ 86 h 96"/>
                <a:gd name="T40" fmla="*/ 35 w 183"/>
                <a:gd name="T41" fmla="*/ 93 h 96"/>
                <a:gd name="T42" fmla="*/ 50 w 183"/>
                <a:gd name="T43" fmla="*/ 96 h 96"/>
                <a:gd name="T44" fmla="*/ 69 w 183"/>
                <a:gd name="T45" fmla="*/ 96 h 96"/>
                <a:gd name="T46" fmla="*/ 87 w 183"/>
                <a:gd name="T47" fmla="*/ 95 h 96"/>
                <a:gd name="T48" fmla="*/ 107 w 183"/>
                <a:gd name="T49"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3" h="96">
                  <a:moveTo>
                    <a:pt x="107" y="91"/>
                  </a:moveTo>
                  <a:lnTo>
                    <a:pt x="124" y="81"/>
                  </a:lnTo>
                  <a:lnTo>
                    <a:pt x="141" y="71"/>
                  </a:lnTo>
                  <a:lnTo>
                    <a:pt x="153" y="58"/>
                  </a:lnTo>
                  <a:lnTo>
                    <a:pt x="164" y="46"/>
                  </a:lnTo>
                  <a:lnTo>
                    <a:pt x="179" y="24"/>
                  </a:lnTo>
                  <a:lnTo>
                    <a:pt x="183" y="15"/>
                  </a:lnTo>
                  <a:lnTo>
                    <a:pt x="174" y="10"/>
                  </a:lnTo>
                  <a:lnTo>
                    <a:pt x="149" y="4"/>
                  </a:lnTo>
                  <a:lnTo>
                    <a:pt x="133" y="2"/>
                  </a:lnTo>
                  <a:lnTo>
                    <a:pt x="114" y="0"/>
                  </a:lnTo>
                  <a:lnTo>
                    <a:pt x="96" y="2"/>
                  </a:lnTo>
                  <a:lnTo>
                    <a:pt x="77" y="7"/>
                  </a:lnTo>
                  <a:lnTo>
                    <a:pt x="59" y="15"/>
                  </a:lnTo>
                  <a:lnTo>
                    <a:pt x="44" y="27"/>
                  </a:lnTo>
                  <a:lnTo>
                    <a:pt x="30" y="39"/>
                  </a:lnTo>
                  <a:lnTo>
                    <a:pt x="19" y="51"/>
                  </a:lnTo>
                  <a:lnTo>
                    <a:pt x="5" y="73"/>
                  </a:lnTo>
                  <a:lnTo>
                    <a:pt x="0" y="83"/>
                  </a:lnTo>
                  <a:lnTo>
                    <a:pt x="10" y="86"/>
                  </a:lnTo>
                  <a:lnTo>
                    <a:pt x="35" y="93"/>
                  </a:lnTo>
                  <a:lnTo>
                    <a:pt x="50" y="96"/>
                  </a:lnTo>
                  <a:lnTo>
                    <a:pt x="69" y="96"/>
                  </a:lnTo>
                  <a:lnTo>
                    <a:pt x="87" y="95"/>
                  </a:lnTo>
                  <a:lnTo>
                    <a:pt x="107"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8" name="Freeform 98"/>
            <p:cNvSpPr>
              <a:spLocks/>
            </p:cNvSpPr>
            <p:nvPr/>
          </p:nvSpPr>
          <p:spPr bwMode="auto">
            <a:xfrm>
              <a:off x="6222" y="3875"/>
              <a:ext cx="20" cy="46"/>
            </a:xfrm>
            <a:custGeom>
              <a:avLst/>
              <a:gdLst>
                <a:gd name="T0" fmla="*/ 15 w 42"/>
                <a:gd name="T1" fmla="*/ 0 h 93"/>
                <a:gd name="T2" fmla="*/ 13 w 42"/>
                <a:gd name="T3" fmla="*/ 4 h 93"/>
                <a:gd name="T4" fmla="*/ 7 w 42"/>
                <a:gd name="T5" fmla="*/ 15 h 93"/>
                <a:gd name="T6" fmla="*/ 3 w 42"/>
                <a:gd name="T7" fmla="*/ 22 h 93"/>
                <a:gd name="T8" fmla="*/ 2 w 42"/>
                <a:gd name="T9" fmla="*/ 31 h 93"/>
                <a:gd name="T10" fmla="*/ 0 w 42"/>
                <a:gd name="T11" fmla="*/ 39 h 93"/>
                <a:gd name="T12" fmla="*/ 0 w 42"/>
                <a:gd name="T13" fmla="*/ 49 h 93"/>
                <a:gd name="T14" fmla="*/ 2 w 42"/>
                <a:gd name="T15" fmla="*/ 57 h 93"/>
                <a:gd name="T16" fmla="*/ 5 w 42"/>
                <a:gd name="T17" fmla="*/ 66 h 93"/>
                <a:gd name="T18" fmla="*/ 10 w 42"/>
                <a:gd name="T19" fmla="*/ 74 h 93"/>
                <a:gd name="T20" fmla="*/ 13 w 42"/>
                <a:gd name="T21" fmla="*/ 81 h 93"/>
                <a:gd name="T22" fmla="*/ 22 w 42"/>
                <a:gd name="T23" fmla="*/ 89 h 93"/>
                <a:gd name="T24" fmla="*/ 25 w 42"/>
                <a:gd name="T25" fmla="*/ 93 h 93"/>
                <a:gd name="T26" fmla="*/ 28 w 42"/>
                <a:gd name="T27" fmla="*/ 89 h 93"/>
                <a:gd name="T28" fmla="*/ 35 w 42"/>
                <a:gd name="T29" fmla="*/ 78 h 93"/>
                <a:gd name="T30" fmla="*/ 39 w 42"/>
                <a:gd name="T31" fmla="*/ 71 h 93"/>
                <a:gd name="T32" fmla="*/ 40 w 42"/>
                <a:gd name="T33" fmla="*/ 62 h 93"/>
                <a:gd name="T34" fmla="*/ 42 w 42"/>
                <a:gd name="T35" fmla="*/ 54 h 93"/>
                <a:gd name="T36" fmla="*/ 42 w 42"/>
                <a:gd name="T37" fmla="*/ 44 h 93"/>
                <a:gd name="T38" fmla="*/ 40 w 42"/>
                <a:gd name="T39" fmla="*/ 36 h 93"/>
                <a:gd name="T40" fmla="*/ 37 w 42"/>
                <a:gd name="T41" fmla="*/ 27 h 93"/>
                <a:gd name="T42" fmla="*/ 32 w 42"/>
                <a:gd name="T43" fmla="*/ 19 h 93"/>
                <a:gd name="T44" fmla="*/ 28 w 42"/>
                <a:gd name="T45" fmla="*/ 12 h 93"/>
                <a:gd name="T46" fmla="*/ 20 w 42"/>
                <a:gd name="T47" fmla="*/ 4 h 93"/>
                <a:gd name="T48" fmla="*/ 15 w 42"/>
                <a:gd name="T4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93">
                  <a:moveTo>
                    <a:pt x="15" y="0"/>
                  </a:moveTo>
                  <a:lnTo>
                    <a:pt x="13" y="4"/>
                  </a:lnTo>
                  <a:lnTo>
                    <a:pt x="7" y="15"/>
                  </a:lnTo>
                  <a:lnTo>
                    <a:pt x="3" y="22"/>
                  </a:lnTo>
                  <a:lnTo>
                    <a:pt x="2" y="31"/>
                  </a:lnTo>
                  <a:lnTo>
                    <a:pt x="0" y="39"/>
                  </a:lnTo>
                  <a:lnTo>
                    <a:pt x="0" y="49"/>
                  </a:lnTo>
                  <a:lnTo>
                    <a:pt x="2" y="57"/>
                  </a:lnTo>
                  <a:lnTo>
                    <a:pt x="5" y="66"/>
                  </a:lnTo>
                  <a:lnTo>
                    <a:pt x="10" y="74"/>
                  </a:lnTo>
                  <a:lnTo>
                    <a:pt x="13" y="81"/>
                  </a:lnTo>
                  <a:lnTo>
                    <a:pt x="22" y="89"/>
                  </a:lnTo>
                  <a:lnTo>
                    <a:pt x="25" y="93"/>
                  </a:lnTo>
                  <a:lnTo>
                    <a:pt x="28" y="89"/>
                  </a:lnTo>
                  <a:lnTo>
                    <a:pt x="35" y="78"/>
                  </a:lnTo>
                  <a:lnTo>
                    <a:pt x="39" y="71"/>
                  </a:lnTo>
                  <a:lnTo>
                    <a:pt x="40" y="62"/>
                  </a:lnTo>
                  <a:lnTo>
                    <a:pt x="42" y="54"/>
                  </a:lnTo>
                  <a:lnTo>
                    <a:pt x="42" y="44"/>
                  </a:lnTo>
                  <a:lnTo>
                    <a:pt x="40" y="36"/>
                  </a:lnTo>
                  <a:lnTo>
                    <a:pt x="37" y="27"/>
                  </a:lnTo>
                  <a:lnTo>
                    <a:pt x="32" y="19"/>
                  </a:lnTo>
                  <a:lnTo>
                    <a:pt x="28" y="12"/>
                  </a:lnTo>
                  <a:lnTo>
                    <a:pt x="20" y="4"/>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9" name="Freeform 99"/>
            <p:cNvSpPr>
              <a:spLocks/>
            </p:cNvSpPr>
            <p:nvPr/>
          </p:nvSpPr>
          <p:spPr bwMode="auto">
            <a:xfrm>
              <a:off x="6242" y="3860"/>
              <a:ext cx="62" cy="28"/>
            </a:xfrm>
            <a:custGeom>
              <a:avLst/>
              <a:gdLst>
                <a:gd name="T0" fmla="*/ 59 w 124"/>
                <a:gd name="T1" fmla="*/ 55 h 55"/>
                <a:gd name="T2" fmla="*/ 72 w 124"/>
                <a:gd name="T3" fmla="*/ 55 h 55"/>
                <a:gd name="T4" fmla="*/ 84 w 124"/>
                <a:gd name="T5" fmla="*/ 54 h 55"/>
                <a:gd name="T6" fmla="*/ 94 w 124"/>
                <a:gd name="T7" fmla="*/ 50 h 55"/>
                <a:gd name="T8" fmla="*/ 104 w 124"/>
                <a:gd name="T9" fmla="*/ 45 h 55"/>
                <a:gd name="T10" fmla="*/ 119 w 124"/>
                <a:gd name="T11" fmla="*/ 37 h 55"/>
                <a:gd name="T12" fmla="*/ 124 w 124"/>
                <a:gd name="T13" fmla="*/ 34 h 55"/>
                <a:gd name="T14" fmla="*/ 119 w 124"/>
                <a:gd name="T15" fmla="*/ 29 h 55"/>
                <a:gd name="T16" fmla="*/ 107 w 124"/>
                <a:gd name="T17" fmla="*/ 18 h 55"/>
                <a:gd name="T18" fmla="*/ 97 w 124"/>
                <a:gd name="T19" fmla="*/ 12 h 55"/>
                <a:gd name="T20" fmla="*/ 87 w 124"/>
                <a:gd name="T21" fmla="*/ 7 h 55"/>
                <a:gd name="T22" fmla="*/ 77 w 124"/>
                <a:gd name="T23" fmla="*/ 2 h 55"/>
                <a:gd name="T24" fmla="*/ 64 w 124"/>
                <a:gd name="T25" fmla="*/ 0 h 55"/>
                <a:gd name="T26" fmla="*/ 52 w 124"/>
                <a:gd name="T27" fmla="*/ 0 h 55"/>
                <a:gd name="T28" fmla="*/ 40 w 124"/>
                <a:gd name="T29" fmla="*/ 2 h 55"/>
                <a:gd name="T30" fmla="*/ 29 w 124"/>
                <a:gd name="T31" fmla="*/ 7 h 55"/>
                <a:gd name="T32" fmla="*/ 20 w 124"/>
                <a:gd name="T33" fmla="*/ 10 h 55"/>
                <a:gd name="T34" fmla="*/ 5 w 124"/>
                <a:gd name="T35" fmla="*/ 18 h 55"/>
                <a:gd name="T36" fmla="*/ 0 w 124"/>
                <a:gd name="T37" fmla="*/ 23 h 55"/>
                <a:gd name="T38" fmla="*/ 5 w 124"/>
                <a:gd name="T39" fmla="*/ 27 h 55"/>
                <a:gd name="T40" fmla="*/ 17 w 124"/>
                <a:gd name="T41" fmla="*/ 39 h 55"/>
                <a:gd name="T42" fmla="*/ 25 w 124"/>
                <a:gd name="T43" fmla="*/ 44 h 55"/>
                <a:gd name="T44" fmla="*/ 35 w 124"/>
                <a:gd name="T45" fmla="*/ 50 h 55"/>
                <a:gd name="T46" fmla="*/ 47 w 124"/>
                <a:gd name="T47" fmla="*/ 54 h 55"/>
                <a:gd name="T48" fmla="*/ 59 w 124"/>
                <a:gd name="T4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55">
                  <a:moveTo>
                    <a:pt x="59" y="55"/>
                  </a:moveTo>
                  <a:lnTo>
                    <a:pt x="72" y="55"/>
                  </a:lnTo>
                  <a:lnTo>
                    <a:pt x="84" y="54"/>
                  </a:lnTo>
                  <a:lnTo>
                    <a:pt x="94" y="50"/>
                  </a:lnTo>
                  <a:lnTo>
                    <a:pt x="104" y="45"/>
                  </a:lnTo>
                  <a:lnTo>
                    <a:pt x="119" y="37"/>
                  </a:lnTo>
                  <a:lnTo>
                    <a:pt x="124" y="34"/>
                  </a:lnTo>
                  <a:lnTo>
                    <a:pt x="119" y="29"/>
                  </a:lnTo>
                  <a:lnTo>
                    <a:pt x="107" y="18"/>
                  </a:lnTo>
                  <a:lnTo>
                    <a:pt x="97" y="12"/>
                  </a:lnTo>
                  <a:lnTo>
                    <a:pt x="87" y="7"/>
                  </a:lnTo>
                  <a:lnTo>
                    <a:pt x="77" y="2"/>
                  </a:lnTo>
                  <a:lnTo>
                    <a:pt x="64" y="0"/>
                  </a:lnTo>
                  <a:lnTo>
                    <a:pt x="52" y="0"/>
                  </a:lnTo>
                  <a:lnTo>
                    <a:pt x="40" y="2"/>
                  </a:lnTo>
                  <a:lnTo>
                    <a:pt x="29" y="7"/>
                  </a:lnTo>
                  <a:lnTo>
                    <a:pt x="20" y="10"/>
                  </a:lnTo>
                  <a:lnTo>
                    <a:pt x="5" y="18"/>
                  </a:lnTo>
                  <a:lnTo>
                    <a:pt x="0" y="23"/>
                  </a:lnTo>
                  <a:lnTo>
                    <a:pt x="5" y="27"/>
                  </a:lnTo>
                  <a:lnTo>
                    <a:pt x="17" y="39"/>
                  </a:lnTo>
                  <a:lnTo>
                    <a:pt x="25" y="44"/>
                  </a:lnTo>
                  <a:lnTo>
                    <a:pt x="35" y="50"/>
                  </a:lnTo>
                  <a:lnTo>
                    <a:pt x="47" y="54"/>
                  </a:lnTo>
                  <a:lnTo>
                    <a:pt x="59"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0" name="Freeform 100"/>
            <p:cNvSpPr>
              <a:spLocks/>
            </p:cNvSpPr>
            <p:nvPr/>
          </p:nvSpPr>
          <p:spPr bwMode="auto">
            <a:xfrm>
              <a:off x="6210" y="3836"/>
              <a:ext cx="39" cy="26"/>
            </a:xfrm>
            <a:custGeom>
              <a:avLst/>
              <a:gdLst>
                <a:gd name="T0" fmla="*/ 28 w 78"/>
                <a:gd name="T1" fmla="*/ 10 h 54"/>
                <a:gd name="T2" fmla="*/ 20 w 78"/>
                <a:gd name="T3" fmla="*/ 15 h 54"/>
                <a:gd name="T4" fmla="*/ 15 w 78"/>
                <a:gd name="T5" fmla="*/ 22 h 54"/>
                <a:gd name="T6" fmla="*/ 10 w 78"/>
                <a:gd name="T7" fmla="*/ 30 h 54"/>
                <a:gd name="T8" fmla="*/ 6 w 78"/>
                <a:gd name="T9" fmla="*/ 37 h 54"/>
                <a:gd name="T10" fmla="*/ 1 w 78"/>
                <a:gd name="T11" fmla="*/ 49 h 54"/>
                <a:gd name="T12" fmla="*/ 0 w 78"/>
                <a:gd name="T13" fmla="*/ 52 h 54"/>
                <a:gd name="T14" fmla="*/ 5 w 78"/>
                <a:gd name="T15" fmla="*/ 54 h 54"/>
                <a:gd name="T16" fmla="*/ 18 w 78"/>
                <a:gd name="T17" fmla="*/ 54 h 54"/>
                <a:gd name="T18" fmla="*/ 25 w 78"/>
                <a:gd name="T19" fmla="*/ 54 h 54"/>
                <a:gd name="T20" fmla="*/ 33 w 78"/>
                <a:gd name="T21" fmla="*/ 52 h 54"/>
                <a:gd name="T22" fmla="*/ 41 w 78"/>
                <a:gd name="T23" fmla="*/ 49 h 54"/>
                <a:gd name="T24" fmla="*/ 50 w 78"/>
                <a:gd name="T25" fmla="*/ 46 h 54"/>
                <a:gd name="T26" fmla="*/ 58 w 78"/>
                <a:gd name="T27" fmla="*/ 39 h 54"/>
                <a:gd name="T28" fmla="*/ 63 w 78"/>
                <a:gd name="T29" fmla="*/ 32 h 54"/>
                <a:gd name="T30" fmla="*/ 68 w 78"/>
                <a:gd name="T31" fmla="*/ 25 h 54"/>
                <a:gd name="T32" fmla="*/ 72 w 78"/>
                <a:gd name="T33" fmla="*/ 17 h 54"/>
                <a:gd name="T34" fmla="*/ 77 w 78"/>
                <a:gd name="T35" fmla="*/ 7 h 54"/>
                <a:gd name="T36" fmla="*/ 78 w 78"/>
                <a:gd name="T37" fmla="*/ 2 h 54"/>
                <a:gd name="T38" fmla="*/ 73 w 78"/>
                <a:gd name="T39" fmla="*/ 0 h 54"/>
                <a:gd name="T40" fmla="*/ 60 w 78"/>
                <a:gd name="T41" fmla="*/ 0 h 54"/>
                <a:gd name="T42" fmla="*/ 53 w 78"/>
                <a:gd name="T43" fmla="*/ 0 h 54"/>
                <a:gd name="T44" fmla="*/ 45 w 78"/>
                <a:gd name="T45" fmla="*/ 2 h 54"/>
                <a:gd name="T46" fmla="*/ 35 w 78"/>
                <a:gd name="T47" fmla="*/ 5 h 54"/>
                <a:gd name="T48" fmla="*/ 28 w 78"/>
                <a:gd name="T49"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 h="54">
                  <a:moveTo>
                    <a:pt x="28" y="10"/>
                  </a:moveTo>
                  <a:lnTo>
                    <a:pt x="20" y="15"/>
                  </a:lnTo>
                  <a:lnTo>
                    <a:pt x="15" y="22"/>
                  </a:lnTo>
                  <a:lnTo>
                    <a:pt x="10" y="30"/>
                  </a:lnTo>
                  <a:lnTo>
                    <a:pt x="6" y="37"/>
                  </a:lnTo>
                  <a:lnTo>
                    <a:pt x="1" y="49"/>
                  </a:lnTo>
                  <a:lnTo>
                    <a:pt x="0" y="52"/>
                  </a:lnTo>
                  <a:lnTo>
                    <a:pt x="5" y="54"/>
                  </a:lnTo>
                  <a:lnTo>
                    <a:pt x="18" y="54"/>
                  </a:lnTo>
                  <a:lnTo>
                    <a:pt x="25" y="54"/>
                  </a:lnTo>
                  <a:lnTo>
                    <a:pt x="33" y="52"/>
                  </a:lnTo>
                  <a:lnTo>
                    <a:pt x="41" y="49"/>
                  </a:lnTo>
                  <a:lnTo>
                    <a:pt x="50" y="46"/>
                  </a:lnTo>
                  <a:lnTo>
                    <a:pt x="58" y="39"/>
                  </a:lnTo>
                  <a:lnTo>
                    <a:pt x="63" y="32"/>
                  </a:lnTo>
                  <a:lnTo>
                    <a:pt x="68" y="25"/>
                  </a:lnTo>
                  <a:lnTo>
                    <a:pt x="72" y="17"/>
                  </a:lnTo>
                  <a:lnTo>
                    <a:pt x="77" y="7"/>
                  </a:lnTo>
                  <a:lnTo>
                    <a:pt x="78" y="2"/>
                  </a:lnTo>
                  <a:lnTo>
                    <a:pt x="73" y="0"/>
                  </a:lnTo>
                  <a:lnTo>
                    <a:pt x="60" y="0"/>
                  </a:lnTo>
                  <a:lnTo>
                    <a:pt x="53" y="0"/>
                  </a:lnTo>
                  <a:lnTo>
                    <a:pt x="45" y="2"/>
                  </a:lnTo>
                  <a:lnTo>
                    <a:pt x="35" y="5"/>
                  </a:lnTo>
                  <a:lnTo>
                    <a:pt x="2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1" name="Freeform 101"/>
            <p:cNvSpPr>
              <a:spLocks/>
            </p:cNvSpPr>
            <p:nvPr/>
          </p:nvSpPr>
          <p:spPr bwMode="auto">
            <a:xfrm>
              <a:off x="5472" y="4202"/>
              <a:ext cx="46" cy="21"/>
            </a:xfrm>
            <a:custGeom>
              <a:avLst/>
              <a:gdLst>
                <a:gd name="T0" fmla="*/ 43 w 92"/>
                <a:gd name="T1" fmla="*/ 42 h 42"/>
                <a:gd name="T2" fmla="*/ 53 w 92"/>
                <a:gd name="T3" fmla="*/ 42 h 42"/>
                <a:gd name="T4" fmla="*/ 62 w 92"/>
                <a:gd name="T5" fmla="*/ 40 h 42"/>
                <a:gd name="T6" fmla="*/ 70 w 92"/>
                <a:gd name="T7" fmla="*/ 37 h 42"/>
                <a:gd name="T8" fmla="*/ 77 w 92"/>
                <a:gd name="T9" fmla="*/ 34 h 42"/>
                <a:gd name="T10" fmla="*/ 87 w 92"/>
                <a:gd name="T11" fmla="*/ 29 h 42"/>
                <a:gd name="T12" fmla="*/ 92 w 92"/>
                <a:gd name="T13" fmla="*/ 25 h 42"/>
                <a:gd name="T14" fmla="*/ 89 w 92"/>
                <a:gd name="T15" fmla="*/ 22 h 42"/>
                <a:gd name="T16" fmla="*/ 78 w 92"/>
                <a:gd name="T17" fmla="*/ 13 h 42"/>
                <a:gd name="T18" fmla="*/ 72 w 92"/>
                <a:gd name="T19" fmla="*/ 8 h 42"/>
                <a:gd name="T20" fmla="*/ 65 w 92"/>
                <a:gd name="T21" fmla="*/ 5 h 42"/>
                <a:gd name="T22" fmla="*/ 57 w 92"/>
                <a:gd name="T23" fmla="*/ 2 h 42"/>
                <a:gd name="T24" fmla="*/ 47 w 92"/>
                <a:gd name="T25" fmla="*/ 0 h 42"/>
                <a:gd name="T26" fmla="*/ 38 w 92"/>
                <a:gd name="T27" fmla="*/ 0 h 42"/>
                <a:gd name="T28" fmla="*/ 30 w 92"/>
                <a:gd name="T29" fmla="*/ 2 h 42"/>
                <a:gd name="T30" fmla="*/ 22 w 92"/>
                <a:gd name="T31" fmla="*/ 3 h 42"/>
                <a:gd name="T32" fmla="*/ 13 w 92"/>
                <a:gd name="T33" fmla="*/ 7 h 42"/>
                <a:gd name="T34" fmla="*/ 3 w 92"/>
                <a:gd name="T35" fmla="*/ 13 h 42"/>
                <a:gd name="T36" fmla="*/ 0 w 92"/>
                <a:gd name="T37" fmla="*/ 17 h 42"/>
                <a:gd name="T38" fmla="*/ 3 w 92"/>
                <a:gd name="T39" fmla="*/ 20 h 42"/>
                <a:gd name="T40" fmla="*/ 11 w 92"/>
                <a:gd name="T41" fmla="*/ 29 h 42"/>
                <a:gd name="T42" fmla="*/ 18 w 92"/>
                <a:gd name="T43" fmla="*/ 32 h 42"/>
                <a:gd name="T44" fmla="*/ 25 w 92"/>
                <a:gd name="T45" fmla="*/ 37 h 42"/>
                <a:gd name="T46" fmla="*/ 33 w 92"/>
                <a:gd name="T47" fmla="*/ 40 h 42"/>
                <a:gd name="T48" fmla="*/ 43 w 92"/>
                <a:gd name="T4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42">
                  <a:moveTo>
                    <a:pt x="43" y="42"/>
                  </a:moveTo>
                  <a:lnTo>
                    <a:pt x="53" y="42"/>
                  </a:lnTo>
                  <a:lnTo>
                    <a:pt x="62" y="40"/>
                  </a:lnTo>
                  <a:lnTo>
                    <a:pt x="70" y="37"/>
                  </a:lnTo>
                  <a:lnTo>
                    <a:pt x="77" y="34"/>
                  </a:lnTo>
                  <a:lnTo>
                    <a:pt x="87" y="29"/>
                  </a:lnTo>
                  <a:lnTo>
                    <a:pt x="92" y="25"/>
                  </a:lnTo>
                  <a:lnTo>
                    <a:pt x="89" y="22"/>
                  </a:lnTo>
                  <a:lnTo>
                    <a:pt x="78" y="13"/>
                  </a:lnTo>
                  <a:lnTo>
                    <a:pt x="72" y="8"/>
                  </a:lnTo>
                  <a:lnTo>
                    <a:pt x="65" y="5"/>
                  </a:lnTo>
                  <a:lnTo>
                    <a:pt x="57" y="2"/>
                  </a:lnTo>
                  <a:lnTo>
                    <a:pt x="47" y="0"/>
                  </a:lnTo>
                  <a:lnTo>
                    <a:pt x="38" y="0"/>
                  </a:lnTo>
                  <a:lnTo>
                    <a:pt x="30" y="2"/>
                  </a:lnTo>
                  <a:lnTo>
                    <a:pt x="22" y="3"/>
                  </a:lnTo>
                  <a:lnTo>
                    <a:pt x="13" y="7"/>
                  </a:lnTo>
                  <a:lnTo>
                    <a:pt x="3" y="13"/>
                  </a:lnTo>
                  <a:lnTo>
                    <a:pt x="0" y="17"/>
                  </a:lnTo>
                  <a:lnTo>
                    <a:pt x="3" y="20"/>
                  </a:lnTo>
                  <a:lnTo>
                    <a:pt x="11" y="29"/>
                  </a:lnTo>
                  <a:lnTo>
                    <a:pt x="18" y="32"/>
                  </a:lnTo>
                  <a:lnTo>
                    <a:pt x="25" y="37"/>
                  </a:lnTo>
                  <a:lnTo>
                    <a:pt x="33" y="40"/>
                  </a:lnTo>
                  <a:lnTo>
                    <a:pt x="4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2" name="Freeform 102"/>
            <p:cNvSpPr>
              <a:spLocks/>
            </p:cNvSpPr>
            <p:nvPr/>
          </p:nvSpPr>
          <p:spPr bwMode="auto">
            <a:xfrm>
              <a:off x="5464" y="4138"/>
              <a:ext cx="30" cy="59"/>
            </a:xfrm>
            <a:custGeom>
              <a:avLst/>
              <a:gdLst>
                <a:gd name="T0" fmla="*/ 47 w 58"/>
                <a:gd name="T1" fmla="*/ 0 h 118"/>
                <a:gd name="T2" fmla="*/ 42 w 58"/>
                <a:gd name="T3" fmla="*/ 3 h 118"/>
                <a:gd name="T4" fmla="*/ 28 w 58"/>
                <a:gd name="T5" fmla="*/ 13 h 118"/>
                <a:gd name="T6" fmla="*/ 21 w 58"/>
                <a:gd name="T7" fmla="*/ 20 h 118"/>
                <a:gd name="T8" fmla="*/ 13 w 58"/>
                <a:gd name="T9" fmla="*/ 29 h 118"/>
                <a:gd name="T10" fmla="*/ 8 w 58"/>
                <a:gd name="T11" fmla="*/ 39 h 118"/>
                <a:gd name="T12" fmla="*/ 3 w 58"/>
                <a:gd name="T13" fmla="*/ 50 h 118"/>
                <a:gd name="T14" fmla="*/ 0 w 58"/>
                <a:gd name="T15" fmla="*/ 64 h 118"/>
                <a:gd name="T16" fmla="*/ 0 w 58"/>
                <a:gd name="T17" fmla="*/ 76 h 118"/>
                <a:gd name="T18" fmla="*/ 1 w 58"/>
                <a:gd name="T19" fmla="*/ 88 h 118"/>
                <a:gd name="T20" fmla="*/ 3 w 58"/>
                <a:gd name="T21" fmla="*/ 98 h 118"/>
                <a:gd name="T22" fmla="*/ 10 w 58"/>
                <a:gd name="T23" fmla="*/ 113 h 118"/>
                <a:gd name="T24" fmla="*/ 11 w 58"/>
                <a:gd name="T25" fmla="*/ 118 h 118"/>
                <a:gd name="T26" fmla="*/ 18 w 58"/>
                <a:gd name="T27" fmla="*/ 114 h 118"/>
                <a:gd name="T28" fmla="*/ 30 w 58"/>
                <a:gd name="T29" fmla="*/ 104 h 118"/>
                <a:gd name="T30" fmla="*/ 38 w 58"/>
                <a:gd name="T31" fmla="*/ 98 h 118"/>
                <a:gd name="T32" fmla="*/ 45 w 58"/>
                <a:gd name="T33" fmla="*/ 89 h 118"/>
                <a:gd name="T34" fmla="*/ 52 w 58"/>
                <a:gd name="T35" fmla="*/ 79 h 118"/>
                <a:gd name="T36" fmla="*/ 57 w 58"/>
                <a:gd name="T37" fmla="*/ 67 h 118"/>
                <a:gd name="T38" fmla="*/ 58 w 58"/>
                <a:gd name="T39" fmla="*/ 54 h 118"/>
                <a:gd name="T40" fmla="*/ 58 w 58"/>
                <a:gd name="T41" fmla="*/ 42 h 118"/>
                <a:gd name="T42" fmla="*/ 58 w 58"/>
                <a:gd name="T43" fmla="*/ 32 h 118"/>
                <a:gd name="T44" fmla="*/ 55 w 58"/>
                <a:gd name="T45" fmla="*/ 20 h 118"/>
                <a:gd name="T46" fmla="*/ 50 w 58"/>
                <a:gd name="T47" fmla="*/ 5 h 118"/>
                <a:gd name="T48" fmla="*/ 47 w 58"/>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118">
                  <a:moveTo>
                    <a:pt x="47" y="0"/>
                  </a:moveTo>
                  <a:lnTo>
                    <a:pt x="42" y="3"/>
                  </a:lnTo>
                  <a:lnTo>
                    <a:pt x="28" y="13"/>
                  </a:lnTo>
                  <a:lnTo>
                    <a:pt x="21" y="20"/>
                  </a:lnTo>
                  <a:lnTo>
                    <a:pt x="13" y="29"/>
                  </a:lnTo>
                  <a:lnTo>
                    <a:pt x="8" y="39"/>
                  </a:lnTo>
                  <a:lnTo>
                    <a:pt x="3" y="50"/>
                  </a:lnTo>
                  <a:lnTo>
                    <a:pt x="0" y="64"/>
                  </a:lnTo>
                  <a:lnTo>
                    <a:pt x="0" y="76"/>
                  </a:lnTo>
                  <a:lnTo>
                    <a:pt x="1" y="88"/>
                  </a:lnTo>
                  <a:lnTo>
                    <a:pt x="3" y="98"/>
                  </a:lnTo>
                  <a:lnTo>
                    <a:pt x="10" y="113"/>
                  </a:lnTo>
                  <a:lnTo>
                    <a:pt x="11" y="118"/>
                  </a:lnTo>
                  <a:lnTo>
                    <a:pt x="18" y="114"/>
                  </a:lnTo>
                  <a:lnTo>
                    <a:pt x="30" y="104"/>
                  </a:lnTo>
                  <a:lnTo>
                    <a:pt x="38" y="98"/>
                  </a:lnTo>
                  <a:lnTo>
                    <a:pt x="45" y="89"/>
                  </a:lnTo>
                  <a:lnTo>
                    <a:pt x="52" y="79"/>
                  </a:lnTo>
                  <a:lnTo>
                    <a:pt x="57" y="67"/>
                  </a:lnTo>
                  <a:lnTo>
                    <a:pt x="58" y="54"/>
                  </a:lnTo>
                  <a:lnTo>
                    <a:pt x="58" y="42"/>
                  </a:lnTo>
                  <a:lnTo>
                    <a:pt x="58" y="32"/>
                  </a:lnTo>
                  <a:lnTo>
                    <a:pt x="55" y="20"/>
                  </a:lnTo>
                  <a:lnTo>
                    <a:pt x="50" y="5"/>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3" name="Freeform 103"/>
            <p:cNvSpPr>
              <a:spLocks/>
            </p:cNvSpPr>
            <p:nvPr/>
          </p:nvSpPr>
          <p:spPr bwMode="auto">
            <a:xfrm>
              <a:off x="5434" y="4184"/>
              <a:ext cx="24" cy="43"/>
            </a:xfrm>
            <a:custGeom>
              <a:avLst/>
              <a:gdLst>
                <a:gd name="T0" fmla="*/ 7 w 47"/>
                <a:gd name="T1" fmla="*/ 0 h 86"/>
                <a:gd name="T2" fmla="*/ 5 w 47"/>
                <a:gd name="T3" fmla="*/ 3 h 86"/>
                <a:gd name="T4" fmla="*/ 2 w 47"/>
                <a:gd name="T5" fmla="*/ 17 h 86"/>
                <a:gd name="T6" fmla="*/ 2 w 47"/>
                <a:gd name="T7" fmla="*/ 23 h 86"/>
                <a:gd name="T8" fmla="*/ 0 w 47"/>
                <a:gd name="T9" fmla="*/ 32 h 86"/>
                <a:gd name="T10" fmla="*/ 2 w 47"/>
                <a:gd name="T11" fmla="*/ 42 h 86"/>
                <a:gd name="T12" fmla="*/ 5 w 47"/>
                <a:gd name="T13" fmla="*/ 50 h 86"/>
                <a:gd name="T14" fmla="*/ 9 w 47"/>
                <a:gd name="T15" fmla="*/ 59 h 86"/>
                <a:gd name="T16" fmla="*/ 14 w 47"/>
                <a:gd name="T17" fmla="*/ 66 h 86"/>
                <a:gd name="T18" fmla="*/ 20 w 47"/>
                <a:gd name="T19" fmla="*/ 72 h 86"/>
                <a:gd name="T20" fmla="*/ 27 w 47"/>
                <a:gd name="T21" fmla="*/ 77 h 86"/>
                <a:gd name="T22" fmla="*/ 37 w 47"/>
                <a:gd name="T23" fmla="*/ 84 h 86"/>
                <a:gd name="T24" fmla="*/ 42 w 47"/>
                <a:gd name="T25" fmla="*/ 86 h 86"/>
                <a:gd name="T26" fmla="*/ 44 w 47"/>
                <a:gd name="T27" fmla="*/ 81 h 86"/>
                <a:gd name="T28" fmla="*/ 46 w 47"/>
                <a:gd name="T29" fmla="*/ 69 h 86"/>
                <a:gd name="T30" fmla="*/ 47 w 47"/>
                <a:gd name="T31" fmla="*/ 60 h 86"/>
                <a:gd name="T32" fmla="*/ 47 w 47"/>
                <a:gd name="T33" fmla="*/ 52 h 86"/>
                <a:gd name="T34" fmla="*/ 47 w 47"/>
                <a:gd name="T35" fmla="*/ 44 h 86"/>
                <a:gd name="T36" fmla="*/ 44 w 47"/>
                <a:gd name="T37" fmla="*/ 35 h 86"/>
                <a:gd name="T38" fmla="*/ 39 w 47"/>
                <a:gd name="T39" fmla="*/ 27 h 86"/>
                <a:gd name="T40" fmla="*/ 34 w 47"/>
                <a:gd name="T41" fmla="*/ 18 h 86"/>
                <a:gd name="T42" fmla="*/ 27 w 47"/>
                <a:gd name="T43" fmla="*/ 13 h 86"/>
                <a:gd name="T44" fmla="*/ 22 w 47"/>
                <a:gd name="T45" fmla="*/ 8 h 86"/>
                <a:gd name="T46" fmla="*/ 12 w 47"/>
                <a:gd name="T47" fmla="*/ 2 h 86"/>
                <a:gd name="T48" fmla="*/ 7 w 47"/>
                <a:gd name="T4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86">
                  <a:moveTo>
                    <a:pt x="7" y="0"/>
                  </a:moveTo>
                  <a:lnTo>
                    <a:pt x="5" y="3"/>
                  </a:lnTo>
                  <a:lnTo>
                    <a:pt x="2" y="17"/>
                  </a:lnTo>
                  <a:lnTo>
                    <a:pt x="2" y="23"/>
                  </a:lnTo>
                  <a:lnTo>
                    <a:pt x="0" y="32"/>
                  </a:lnTo>
                  <a:lnTo>
                    <a:pt x="2" y="42"/>
                  </a:lnTo>
                  <a:lnTo>
                    <a:pt x="5" y="50"/>
                  </a:lnTo>
                  <a:lnTo>
                    <a:pt x="9" y="59"/>
                  </a:lnTo>
                  <a:lnTo>
                    <a:pt x="14" y="66"/>
                  </a:lnTo>
                  <a:lnTo>
                    <a:pt x="20" y="72"/>
                  </a:lnTo>
                  <a:lnTo>
                    <a:pt x="27" y="77"/>
                  </a:lnTo>
                  <a:lnTo>
                    <a:pt x="37" y="84"/>
                  </a:lnTo>
                  <a:lnTo>
                    <a:pt x="42" y="86"/>
                  </a:lnTo>
                  <a:lnTo>
                    <a:pt x="44" y="81"/>
                  </a:lnTo>
                  <a:lnTo>
                    <a:pt x="46" y="69"/>
                  </a:lnTo>
                  <a:lnTo>
                    <a:pt x="47" y="60"/>
                  </a:lnTo>
                  <a:lnTo>
                    <a:pt x="47" y="52"/>
                  </a:lnTo>
                  <a:lnTo>
                    <a:pt x="47" y="44"/>
                  </a:lnTo>
                  <a:lnTo>
                    <a:pt x="44" y="35"/>
                  </a:lnTo>
                  <a:lnTo>
                    <a:pt x="39" y="27"/>
                  </a:lnTo>
                  <a:lnTo>
                    <a:pt x="34" y="18"/>
                  </a:lnTo>
                  <a:lnTo>
                    <a:pt x="27" y="13"/>
                  </a:lnTo>
                  <a:lnTo>
                    <a:pt x="22" y="8"/>
                  </a:lnTo>
                  <a:lnTo>
                    <a:pt x="12"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4" name="Freeform 104"/>
            <p:cNvSpPr>
              <a:spLocks/>
            </p:cNvSpPr>
            <p:nvPr/>
          </p:nvSpPr>
          <p:spPr bwMode="auto">
            <a:xfrm>
              <a:off x="4559" y="4080"/>
              <a:ext cx="74" cy="37"/>
            </a:xfrm>
            <a:custGeom>
              <a:avLst/>
              <a:gdLst>
                <a:gd name="T0" fmla="*/ 84 w 149"/>
                <a:gd name="T1" fmla="*/ 3 h 74"/>
                <a:gd name="T2" fmla="*/ 69 w 149"/>
                <a:gd name="T3" fmla="*/ 0 h 74"/>
                <a:gd name="T4" fmla="*/ 53 w 149"/>
                <a:gd name="T5" fmla="*/ 0 h 74"/>
                <a:gd name="T6" fmla="*/ 38 w 149"/>
                <a:gd name="T7" fmla="*/ 2 h 74"/>
                <a:gd name="T8" fmla="*/ 27 w 149"/>
                <a:gd name="T9" fmla="*/ 3 h 74"/>
                <a:gd name="T10" fmla="*/ 7 w 149"/>
                <a:gd name="T11" fmla="*/ 10 h 74"/>
                <a:gd name="T12" fmla="*/ 0 w 149"/>
                <a:gd name="T13" fmla="*/ 15 h 74"/>
                <a:gd name="T14" fmla="*/ 3 w 149"/>
                <a:gd name="T15" fmla="*/ 22 h 74"/>
                <a:gd name="T16" fmla="*/ 17 w 149"/>
                <a:gd name="T17" fmla="*/ 39 h 74"/>
                <a:gd name="T18" fmla="*/ 25 w 149"/>
                <a:gd name="T19" fmla="*/ 47 h 74"/>
                <a:gd name="T20" fmla="*/ 37 w 149"/>
                <a:gd name="T21" fmla="*/ 57 h 74"/>
                <a:gd name="T22" fmla="*/ 48 w 149"/>
                <a:gd name="T23" fmla="*/ 66 h 74"/>
                <a:gd name="T24" fmla="*/ 63 w 149"/>
                <a:gd name="T25" fmla="*/ 71 h 74"/>
                <a:gd name="T26" fmla="*/ 80 w 149"/>
                <a:gd name="T27" fmla="*/ 74 h 74"/>
                <a:gd name="T28" fmla="*/ 95 w 149"/>
                <a:gd name="T29" fmla="*/ 74 h 74"/>
                <a:gd name="T30" fmla="*/ 109 w 149"/>
                <a:gd name="T31" fmla="*/ 72 h 74"/>
                <a:gd name="T32" fmla="*/ 122 w 149"/>
                <a:gd name="T33" fmla="*/ 71 h 74"/>
                <a:gd name="T34" fmla="*/ 142 w 149"/>
                <a:gd name="T35" fmla="*/ 62 h 74"/>
                <a:gd name="T36" fmla="*/ 149 w 149"/>
                <a:gd name="T37" fmla="*/ 59 h 74"/>
                <a:gd name="T38" fmla="*/ 146 w 149"/>
                <a:gd name="T39" fmla="*/ 52 h 74"/>
                <a:gd name="T40" fmla="*/ 132 w 149"/>
                <a:gd name="T41" fmla="*/ 35 h 74"/>
                <a:gd name="T42" fmla="*/ 122 w 149"/>
                <a:gd name="T43" fmla="*/ 27 h 74"/>
                <a:gd name="T44" fmla="*/ 112 w 149"/>
                <a:gd name="T45" fmla="*/ 17 h 74"/>
                <a:gd name="T46" fmla="*/ 99 w 149"/>
                <a:gd name="T47" fmla="*/ 8 h 74"/>
                <a:gd name="T48" fmla="*/ 84 w 149"/>
                <a:gd name="T4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74">
                  <a:moveTo>
                    <a:pt x="84" y="3"/>
                  </a:moveTo>
                  <a:lnTo>
                    <a:pt x="69" y="0"/>
                  </a:lnTo>
                  <a:lnTo>
                    <a:pt x="53" y="0"/>
                  </a:lnTo>
                  <a:lnTo>
                    <a:pt x="38" y="2"/>
                  </a:lnTo>
                  <a:lnTo>
                    <a:pt x="27" y="3"/>
                  </a:lnTo>
                  <a:lnTo>
                    <a:pt x="7" y="10"/>
                  </a:lnTo>
                  <a:lnTo>
                    <a:pt x="0" y="15"/>
                  </a:lnTo>
                  <a:lnTo>
                    <a:pt x="3" y="22"/>
                  </a:lnTo>
                  <a:lnTo>
                    <a:pt x="17" y="39"/>
                  </a:lnTo>
                  <a:lnTo>
                    <a:pt x="25" y="47"/>
                  </a:lnTo>
                  <a:lnTo>
                    <a:pt x="37" y="57"/>
                  </a:lnTo>
                  <a:lnTo>
                    <a:pt x="48" y="66"/>
                  </a:lnTo>
                  <a:lnTo>
                    <a:pt x="63" y="71"/>
                  </a:lnTo>
                  <a:lnTo>
                    <a:pt x="80" y="74"/>
                  </a:lnTo>
                  <a:lnTo>
                    <a:pt x="95" y="74"/>
                  </a:lnTo>
                  <a:lnTo>
                    <a:pt x="109" y="72"/>
                  </a:lnTo>
                  <a:lnTo>
                    <a:pt x="122" y="71"/>
                  </a:lnTo>
                  <a:lnTo>
                    <a:pt x="142" y="62"/>
                  </a:lnTo>
                  <a:lnTo>
                    <a:pt x="149" y="59"/>
                  </a:lnTo>
                  <a:lnTo>
                    <a:pt x="146" y="52"/>
                  </a:lnTo>
                  <a:lnTo>
                    <a:pt x="132" y="35"/>
                  </a:lnTo>
                  <a:lnTo>
                    <a:pt x="122" y="27"/>
                  </a:lnTo>
                  <a:lnTo>
                    <a:pt x="112" y="17"/>
                  </a:lnTo>
                  <a:lnTo>
                    <a:pt x="99" y="8"/>
                  </a:lnTo>
                  <a:lnTo>
                    <a:pt x="8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5" name="Freeform 105"/>
            <p:cNvSpPr>
              <a:spLocks/>
            </p:cNvSpPr>
            <p:nvPr/>
          </p:nvSpPr>
          <p:spPr bwMode="auto">
            <a:xfrm>
              <a:off x="4556" y="3995"/>
              <a:ext cx="65" cy="83"/>
            </a:xfrm>
            <a:custGeom>
              <a:avLst/>
              <a:gdLst>
                <a:gd name="T0" fmla="*/ 27 w 129"/>
                <a:gd name="T1" fmla="*/ 54 h 165"/>
                <a:gd name="T2" fmla="*/ 20 w 129"/>
                <a:gd name="T3" fmla="*/ 62 h 165"/>
                <a:gd name="T4" fmla="*/ 15 w 129"/>
                <a:gd name="T5" fmla="*/ 71 h 165"/>
                <a:gd name="T6" fmla="*/ 10 w 129"/>
                <a:gd name="T7" fmla="*/ 81 h 165"/>
                <a:gd name="T8" fmla="*/ 7 w 129"/>
                <a:gd name="T9" fmla="*/ 91 h 165"/>
                <a:gd name="T10" fmla="*/ 3 w 129"/>
                <a:gd name="T11" fmla="*/ 109 h 165"/>
                <a:gd name="T12" fmla="*/ 0 w 129"/>
                <a:gd name="T13" fmla="*/ 126 h 165"/>
                <a:gd name="T14" fmla="*/ 0 w 129"/>
                <a:gd name="T15" fmla="*/ 155 h 165"/>
                <a:gd name="T16" fmla="*/ 0 w 129"/>
                <a:gd name="T17" fmla="*/ 165 h 165"/>
                <a:gd name="T18" fmla="*/ 12 w 129"/>
                <a:gd name="T19" fmla="*/ 163 h 165"/>
                <a:gd name="T20" fmla="*/ 37 w 129"/>
                <a:gd name="T21" fmla="*/ 155 h 165"/>
                <a:gd name="T22" fmla="*/ 53 w 129"/>
                <a:gd name="T23" fmla="*/ 148 h 165"/>
                <a:gd name="T24" fmla="*/ 70 w 129"/>
                <a:gd name="T25" fmla="*/ 140 h 165"/>
                <a:gd name="T26" fmla="*/ 79 w 129"/>
                <a:gd name="T27" fmla="*/ 133 h 165"/>
                <a:gd name="T28" fmla="*/ 87 w 129"/>
                <a:gd name="T29" fmla="*/ 126 h 165"/>
                <a:gd name="T30" fmla="*/ 94 w 129"/>
                <a:gd name="T31" fmla="*/ 119 h 165"/>
                <a:gd name="T32" fmla="*/ 102 w 129"/>
                <a:gd name="T33" fmla="*/ 111 h 165"/>
                <a:gd name="T34" fmla="*/ 107 w 129"/>
                <a:gd name="T35" fmla="*/ 103 h 165"/>
                <a:gd name="T36" fmla="*/ 112 w 129"/>
                <a:gd name="T37" fmla="*/ 92 h 165"/>
                <a:gd name="T38" fmla="*/ 117 w 129"/>
                <a:gd name="T39" fmla="*/ 84 h 165"/>
                <a:gd name="T40" fmla="*/ 120 w 129"/>
                <a:gd name="T41" fmla="*/ 74 h 165"/>
                <a:gd name="T42" fmla="*/ 125 w 129"/>
                <a:gd name="T43" fmla="*/ 55 h 165"/>
                <a:gd name="T44" fmla="*/ 127 w 129"/>
                <a:gd name="T45" fmla="*/ 39 h 165"/>
                <a:gd name="T46" fmla="*/ 129 w 129"/>
                <a:gd name="T47" fmla="*/ 10 h 165"/>
                <a:gd name="T48" fmla="*/ 127 w 129"/>
                <a:gd name="T49" fmla="*/ 0 h 165"/>
                <a:gd name="T50" fmla="*/ 117 w 129"/>
                <a:gd name="T51" fmla="*/ 2 h 165"/>
                <a:gd name="T52" fmla="*/ 90 w 129"/>
                <a:gd name="T53" fmla="*/ 8 h 165"/>
                <a:gd name="T54" fmla="*/ 74 w 129"/>
                <a:gd name="T55" fmla="*/ 15 h 165"/>
                <a:gd name="T56" fmla="*/ 57 w 129"/>
                <a:gd name="T57" fmla="*/ 25 h 165"/>
                <a:gd name="T58" fmla="*/ 48 w 129"/>
                <a:gd name="T59" fmla="*/ 32 h 165"/>
                <a:gd name="T60" fmla="*/ 40 w 129"/>
                <a:gd name="T61" fmla="*/ 37 h 165"/>
                <a:gd name="T62" fmla="*/ 33 w 129"/>
                <a:gd name="T63" fmla="*/ 45 h 165"/>
                <a:gd name="T64" fmla="*/ 27 w 129"/>
                <a:gd name="T65" fmla="*/ 5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165">
                  <a:moveTo>
                    <a:pt x="27" y="54"/>
                  </a:moveTo>
                  <a:lnTo>
                    <a:pt x="20" y="62"/>
                  </a:lnTo>
                  <a:lnTo>
                    <a:pt x="15" y="71"/>
                  </a:lnTo>
                  <a:lnTo>
                    <a:pt x="10" y="81"/>
                  </a:lnTo>
                  <a:lnTo>
                    <a:pt x="7" y="91"/>
                  </a:lnTo>
                  <a:lnTo>
                    <a:pt x="3" y="109"/>
                  </a:lnTo>
                  <a:lnTo>
                    <a:pt x="0" y="126"/>
                  </a:lnTo>
                  <a:lnTo>
                    <a:pt x="0" y="155"/>
                  </a:lnTo>
                  <a:lnTo>
                    <a:pt x="0" y="165"/>
                  </a:lnTo>
                  <a:lnTo>
                    <a:pt x="12" y="163"/>
                  </a:lnTo>
                  <a:lnTo>
                    <a:pt x="37" y="155"/>
                  </a:lnTo>
                  <a:lnTo>
                    <a:pt x="53" y="148"/>
                  </a:lnTo>
                  <a:lnTo>
                    <a:pt x="70" y="140"/>
                  </a:lnTo>
                  <a:lnTo>
                    <a:pt x="79" y="133"/>
                  </a:lnTo>
                  <a:lnTo>
                    <a:pt x="87" y="126"/>
                  </a:lnTo>
                  <a:lnTo>
                    <a:pt x="94" y="119"/>
                  </a:lnTo>
                  <a:lnTo>
                    <a:pt x="102" y="111"/>
                  </a:lnTo>
                  <a:lnTo>
                    <a:pt x="107" y="103"/>
                  </a:lnTo>
                  <a:lnTo>
                    <a:pt x="112" y="92"/>
                  </a:lnTo>
                  <a:lnTo>
                    <a:pt x="117" y="84"/>
                  </a:lnTo>
                  <a:lnTo>
                    <a:pt x="120" y="74"/>
                  </a:lnTo>
                  <a:lnTo>
                    <a:pt x="125" y="55"/>
                  </a:lnTo>
                  <a:lnTo>
                    <a:pt x="127" y="39"/>
                  </a:lnTo>
                  <a:lnTo>
                    <a:pt x="129" y="10"/>
                  </a:lnTo>
                  <a:lnTo>
                    <a:pt x="127" y="0"/>
                  </a:lnTo>
                  <a:lnTo>
                    <a:pt x="117" y="2"/>
                  </a:lnTo>
                  <a:lnTo>
                    <a:pt x="90" y="8"/>
                  </a:lnTo>
                  <a:lnTo>
                    <a:pt x="74" y="15"/>
                  </a:lnTo>
                  <a:lnTo>
                    <a:pt x="57" y="25"/>
                  </a:lnTo>
                  <a:lnTo>
                    <a:pt x="48" y="32"/>
                  </a:lnTo>
                  <a:lnTo>
                    <a:pt x="40" y="37"/>
                  </a:lnTo>
                  <a:lnTo>
                    <a:pt x="33" y="45"/>
                  </a:lnTo>
                  <a:lnTo>
                    <a:pt x="2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6" name="Freeform 106"/>
            <p:cNvSpPr>
              <a:spLocks/>
            </p:cNvSpPr>
            <p:nvPr/>
          </p:nvSpPr>
          <p:spPr bwMode="auto">
            <a:xfrm>
              <a:off x="4514" y="4011"/>
              <a:ext cx="36" cy="78"/>
            </a:xfrm>
            <a:custGeom>
              <a:avLst/>
              <a:gdLst>
                <a:gd name="T0" fmla="*/ 51 w 72"/>
                <a:gd name="T1" fmla="*/ 155 h 155"/>
                <a:gd name="T2" fmla="*/ 56 w 72"/>
                <a:gd name="T3" fmla="*/ 148 h 155"/>
                <a:gd name="T4" fmla="*/ 64 w 72"/>
                <a:gd name="T5" fmla="*/ 128 h 155"/>
                <a:gd name="T6" fmla="*/ 69 w 72"/>
                <a:gd name="T7" fmla="*/ 116 h 155"/>
                <a:gd name="T8" fmla="*/ 72 w 72"/>
                <a:gd name="T9" fmla="*/ 103 h 155"/>
                <a:gd name="T10" fmla="*/ 72 w 72"/>
                <a:gd name="T11" fmla="*/ 86 h 155"/>
                <a:gd name="T12" fmla="*/ 71 w 72"/>
                <a:gd name="T13" fmla="*/ 71 h 155"/>
                <a:gd name="T14" fmla="*/ 67 w 72"/>
                <a:gd name="T15" fmla="*/ 55 h 155"/>
                <a:gd name="T16" fmla="*/ 61 w 72"/>
                <a:gd name="T17" fmla="*/ 42 h 155"/>
                <a:gd name="T18" fmla="*/ 52 w 72"/>
                <a:gd name="T19" fmla="*/ 30 h 155"/>
                <a:gd name="T20" fmla="*/ 44 w 72"/>
                <a:gd name="T21" fmla="*/ 20 h 155"/>
                <a:gd name="T22" fmla="*/ 29 w 72"/>
                <a:gd name="T23" fmla="*/ 5 h 155"/>
                <a:gd name="T24" fmla="*/ 22 w 72"/>
                <a:gd name="T25" fmla="*/ 0 h 155"/>
                <a:gd name="T26" fmla="*/ 17 w 72"/>
                <a:gd name="T27" fmla="*/ 7 h 155"/>
                <a:gd name="T28" fmla="*/ 9 w 72"/>
                <a:gd name="T29" fmla="*/ 27 h 155"/>
                <a:gd name="T30" fmla="*/ 4 w 72"/>
                <a:gd name="T31" fmla="*/ 39 h 155"/>
                <a:gd name="T32" fmla="*/ 2 w 72"/>
                <a:gd name="T33" fmla="*/ 54 h 155"/>
                <a:gd name="T34" fmla="*/ 0 w 72"/>
                <a:gd name="T35" fmla="*/ 69 h 155"/>
                <a:gd name="T36" fmla="*/ 2 w 72"/>
                <a:gd name="T37" fmla="*/ 84 h 155"/>
                <a:gd name="T38" fmla="*/ 5 w 72"/>
                <a:gd name="T39" fmla="*/ 99 h 155"/>
                <a:gd name="T40" fmla="*/ 12 w 72"/>
                <a:gd name="T41" fmla="*/ 113 h 155"/>
                <a:gd name="T42" fmla="*/ 20 w 72"/>
                <a:gd name="T43" fmla="*/ 124 h 155"/>
                <a:gd name="T44" fmla="*/ 29 w 72"/>
                <a:gd name="T45" fmla="*/ 135 h 155"/>
                <a:gd name="T46" fmla="*/ 44 w 72"/>
                <a:gd name="T47" fmla="*/ 150 h 155"/>
                <a:gd name="T48" fmla="*/ 51 w 72"/>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55">
                  <a:moveTo>
                    <a:pt x="51" y="155"/>
                  </a:moveTo>
                  <a:lnTo>
                    <a:pt x="56" y="148"/>
                  </a:lnTo>
                  <a:lnTo>
                    <a:pt x="64" y="128"/>
                  </a:lnTo>
                  <a:lnTo>
                    <a:pt x="69" y="116"/>
                  </a:lnTo>
                  <a:lnTo>
                    <a:pt x="72" y="103"/>
                  </a:lnTo>
                  <a:lnTo>
                    <a:pt x="72" y="86"/>
                  </a:lnTo>
                  <a:lnTo>
                    <a:pt x="71" y="71"/>
                  </a:lnTo>
                  <a:lnTo>
                    <a:pt x="67" y="55"/>
                  </a:lnTo>
                  <a:lnTo>
                    <a:pt x="61" y="42"/>
                  </a:lnTo>
                  <a:lnTo>
                    <a:pt x="52" y="30"/>
                  </a:lnTo>
                  <a:lnTo>
                    <a:pt x="44" y="20"/>
                  </a:lnTo>
                  <a:lnTo>
                    <a:pt x="29" y="5"/>
                  </a:lnTo>
                  <a:lnTo>
                    <a:pt x="22" y="0"/>
                  </a:lnTo>
                  <a:lnTo>
                    <a:pt x="17" y="7"/>
                  </a:lnTo>
                  <a:lnTo>
                    <a:pt x="9" y="27"/>
                  </a:lnTo>
                  <a:lnTo>
                    <a:pt x="4" y="39"/>
                  </a:lnTo>
                  <a:lnTo>
                    <a:pt x="2" y="54"/>
                  </a:lnTo>
                  <a:lnTo>
                    <a:pt x="0" y="69"/>
                  </a:lnTo>
                  <a:lnTo>
                    <a:pt x="2" y="84"/>
                  </a:lnTo>
                  <a:lnTo>
                    <a:pt x="5" y="99"/>
                  </a:lnTo>
                  <a:lnTo>
                    <a:pt x="12" y="113"/>
                  </a:lnTo>
                  <a:lnTo>
                    <a:pt x="20" y="124"/>
                  </a:lnTo>
                  <a:lnTo>
                    <a:pt x="29" y="135"/>
                  </a:lnTo>
                  <a:lnTo>
                    <a:pt x="44" y="150"/>
                  </a:lnTo>
                  <a:lnTo>
                    <a:pt x="51"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7" name="Freeform 107"/>
            <p:cNvSpPr>
              <a:spLocks/>
            </p:cNvSpPr>
            <p:nvPr/>
          </p:nvSpPr>
          <p:spPr bwMode="auto">
            <a:xfrm>
              <a:off x="4617" y="2862"/>
              <a:ext cx="36" cy="76"/>
            </a:xfrm>
            <a:custGeom>
              <a:avLst/>
              <a:gdLst>
                <a:gd name="T0" fmla="*/ 2 w 72"/>
                <a:gd name="T1" fmla="*/ 69 h 151"/>
                <a:gd name="T2" fmla="*/ 0 w 72"/>
                <a:gd name="T3" fmla="*/ 84 h 151"/>
                <a:gd name="T4" fmla="*/ 2 w 72"/>
                <a:gd name="T5" fmla="*/ 99 h 151"/>
                <a:gd name="T6" fmla="*/ 5 w 72"/>
                <a:gd name="T7" fmla="*/ 113 h 151"/>
                <a:gd name="T8" fmla="*/ 10 w 72"/>
                <a:gd name="T9" fmla="*/ 126 h 151"/>
                <a:gd name="T10" fmla="*/ 19 w 72"/>
                <a:gd name="T11" fmla="*/ 145 h 151"/>
                <a:gd name="T12" fmla="*/ 24 w 72"/>
                <a:gd name="T13" fmla="*/ 151 h 151"/>
                <a:gd name="T14" fmla="*/ 29 w 72"/>
                <a:gd name="T15" fmla="*/ 146 h 151"/>
                <a:gd name="T16" fmla="*/ 44 w 72"/>
                <a:gd name="T17" fmla="*/ 131 h 151"/>
                <a:gd name="T18" fmla="*/ 52 w 72"/>
                <a:gd name="T19" fmla="*/ 121 h 151"/>
                <a:gd name="T20" fmla="*/ 61 w 72"/>
                <a:gd name="T21" fmla="*/ 109 h 151"/>
                <a:gd name="T22" fmla="*/ 67 w 72"/>
                <a:gd name="T23" fmla="*/ 96 h 151"/>
                <a:gd name="T24" fmla="*/ 71 w 72"/>
                <a:gd name="T25" fmla="*/ 81 h 151"/>
                <a:gd name="T26" fmla="*/ 72 w 72"/>
                <a:gd name="T27" fmla="*/ 66 h 151"/>
                <a:gd name="T28" fmla="*/ 71 w 72"/>
                <a:gd name="T29" fmla="*/ 50 h 151"/>
                <a:gd name="T30" fmla="*/ 67 w 72"/>
                <a:gd name="T31" fmla="*/ 37 h 151"/>
                <a:gd name="T32" fmla="*/ 62 w 72"/>
                <a:gd name="T33" fmla="*/ 25 h 151"/>
                <a:gd name="T34" fmla="*/ 54 w 72"/>
                <a:gd name="T35" fmla="*/ 7 h 151"/>
                <a:gd name="T36" fmla="*/ 49 w 72"/>
                <a:gd name="T37" fmla="*/ 0 h 151"/>
                <a:gd name="T38" fmla="*/ 44 w 72"/>
                <a:gd name="T39" fmla="*/ 5 h 151"/>
                <a:gd name="T40" fmla="*/ 29 w 72"/>
                <a:gd name="T41" fmla="*/ 18 h 151"/>
                <a:gd name="T42" fmla="*/ 21 w 72"/>
                <a:gd name="T43" fmla="*/ 28 h 151"/>
                <a:gd name="T44" fmla="*/ 12 w 72"/>
                <a:gd name="T45" fmla="*/ 40 h 151"/>
                <a:gd name="T46" fmla="*/ 7 w 72"/>
                <a:gd name="T47" fmla="*/ 54 h 151"/>
                <a:gd name="T48" fmla="*/ 2 w 72"/>
                <a:gd name="T49" fmla="*/ 6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51">
                  <a:moveTo>
                    <a:pt x="2" y="69"/>
                  </a:moveTo>
                  <a:lnTo>
                    <a:pt x="0" y="84"/>
                  </a:lnTo>
                  <a:lnTo>
                    <a:pt x="2" y="99"/>
                  </a:lnTo>
                  <a:lnTo>
                    <a:pt x="5" y="113"/>
                  </a:lnTo>
                  <a:lnTo>
                    <a:pt x="10" y="126"/>
                  </a:lnTo>
                  <a:lnTo>
                    <a:pt x="19" y="145"/>
                  </a:lnTo>
                  <a:lnTo>
                    <a:pt x="24" y="151"/>
                  </a:lnTo>
                  <a:lnTo>
                    <a:pt x="29" y="146"/>
                  </a:lnTo>
                  <a:lnTo>
                    <a:pt x="44" y="131"/>
                  </a:lnTo>
                  <a:lnTo>
                    <a:pt x="52" y="121"/>
                  </a:lnTo>
                  <a:lnTo>
                    <a:pt x="61" y="109"/>
                  </a:lnTo>
                  <a:lnTo>
                    <a:pt x="67" y="96"/>
                  </a:lnTo>
                  <a:lnTo>
                    <a:pt x="71" y="81"/>
                  </a:lnTo>
                  <a:lnTo>
                    <a:pt x="72" y="66"/>
                  </a:lnTo>
                  <a:lnTo>
                    <a:pt x="71" y="50"/>
                  </a:lnTo>
                  <a:lnTo>
                    <a:pt x="67" y="37"/>
                  </a:lnTo>
                  <a:lnTo>
                    <a:pt x="62" y="25"/>
                  </a:lnTo>
                  <a:lnTo>
                    <a:pt x="54" y="7"/>
                  </a:lnTo>
                  <a:lnTo>
                    <a:pt x="49" y="0"/>
                  </a:lnTo>
                  <a:lnTo>
                    <a:pt x="44" y="5"/>
                  </a:lnTo>
                  <a:lnTo>
                    <a:pt x="29" y="18"/>
                  </a:lnTo>
                  <a:lnTo>
                    <a:pt x="21" y="28"/>
                  </a:lnTo>
                  <a:lnTo>
                    <a:pt x="12" y="40"/>
                  </a:lnTo>
                  <a:lnTo>
                    <a:pt x="7" y="54"/>
                  </a:lnTo>
                  <a:lnTo>
                    <a:pt x="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8" name="Freeform 108"/>
            <p:cNvSpPr>
              <a:spLocks/>
            </p:cNvSpPr>
            <p:nvPr/>
          </p:nvSpPr>
          <p:spPr bwMode="auto">
            <a:xfrm>
              <a:off x="4531" y="2886"/>
              <a:ext cx="88" cy="57"/>
            </a:xfrm>
            <a:custGeom>
              <a:avLst/>
              <a:gdLst>
                <a:gd name="T0" fmla="*/ 63 w 175"/>
                <a:gd name="T1" fmla="*/ 98 h 114"/>
                <a:gd name="T2" fmla="*/ 73 w 175"/>
                <a:gd name="T3" fmla="*/ 103 h 114"/>
                <a:gd name="T4" fmla="*/ 83 w 175"/>
                <a:gd name="T5" fmla="*/ 106 h 114"/>
                <a:gd name="T6" fmla="*/ 92 w 175"/>
                <a:gd name="T7" fmla="*/ 109 h 114"/>
                <a:gd name="T8" fmla="*/ 102 w 175"/>
                <a:gd name="T9" fmla="*/ 111 h 114"/>
                <a:gd name="T10" fmla="*/ 120 w 175"/>
                <a:gd name="T11" fmla="*/ 114 h 114"/>
                <a:gd name="T12" fmla="*/ 139 w 175"/>
                <a:gd name="T13" fmla="*/ 114 h 114"/>
                <a:gd name="T14" fmla="*/ 165 w 175"/>
                <a:gd name="T15" fmla="*/ 113 h 114"/>
                <a:gd name="T16" fmla="*/ 175 w 175"/>
                <a:gd name="T17" fmla="*/ 109 h 114"/>
                <a:gd name="T18" fmla="*/ 172 w 175"/>
                <a:gd name="T19" fmla="*/ 99 h 114"/>
                <a:gd name="T20" fmla="*/ 162 w 175"/>
                <a:gd name="T21" fmla="*/ 74 h 114"/>
                <a:gd name="T22" fmla="*/ 154 w 175"/>
                <a:gd name="T23" fmla="*/ 59 h 114"/>
                <a:gd name="T24" fmla="*/ 142 w 175"/>
                <a:gd name="T25" fmla="*/ 44 h 114"/>
                <a:gd name="T26" fmla="*/ 135 w 175"/>
                <a:gd name="T27" fmla="*/ 37 h 114"/>
                <a:gd name="T28" fmla="*/ 129 w 175"/>
                <a:gd name="T29" fmla="*/ 30 h 114"/>
                <a:gd name="T30" fmla="*/ 120 w 175"/>
                <a:gd name="T31" fmla="*/ 24 h 114"/>
                <a:gd name="T32" fmla="*/ 112 w 175"/>
                <a:gd name="T33" fmla="*/ 17 h 114"/>
                <a:gd name="T34" fmla="*/ 102 w 175"/>
                <a:gd name="T35" fmla="*/ 12 h 114"/>
                <a:gd name="T36" fmla="*/ 93 w 175"/>
                <a:gd name="T37" fmla="*/ 8 h 114"/>
                <a:gd name="T38" fmla="*/ 83 w 175"/>
                <a:gd name="T39" fmla="*/ 5 h 114"/>
                <a:gd name="T40" fmla="*/ 73 w 175"/>
                <a:gd name="T41" fmla="*/ 3 h 114"/>
                <a:gd name="T42" fmla="*/ 55 w 175"/>
                <a:gd name="T43" fmla="*/ 0 h 114"/>
                <a:gd name="T44" fmla="*/ 38 w 175"/>
                <a:gd name="T45" fmla="*/ 0 h 114"/>
                <a:gd name="T46" fmla="*/ 11 w 175"/>
                <a:gd name="T47" fmla="*/ 3 h 114"/>
                <a:gd name="T48" fmla="*/ 0 w 175"/>
                <a:gd name="T49" fmla="*/ 5 h 114"/>
                <a:gd name="T50" fmla="*/ 3 w 175"/>
                <a:gd name="T51" fmla="*/ 15 h 114"/>
                <a:gd name="T52" fmla="*/ 15 w 175"/>
                <a:gd name="T53" fmla="*/ 40 h 114"/>
                <a:gd name="T54" fmla="*/ 23 w 175"/>
                <a:gd name="T55" fmla="*/ 56 h 114"/>
                <a:gd name="T56" fmla="*/ 33 w 175"/>
                <a:gd name="T57" fmla="*/ 71 h 114"/>
                <a:gd name="T58" fmla="*/ 40 w 175"/>
                <a:gd name="T59" fmla="*/ 77 h 114"/>
                <a:gd name="T60" fmla="*/ 48 w 175"/>
                <a:gd name="T61" fmla="*/ 86 h 114"/>
                <a:gd name="T62" fmla="*/ 55 w 175"/>
                <a:gd name="T63" fmla="*/ 91 h 114"/>
                <a:gd name="T64" fmla="*/ 63 w 175"/>
                <a:gd name="T65" fmla="*/ 9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114">
                  <a:moveTo>
                    <a:pt x="63" y="98"/>
                  </a:moveTo>
                  <a:lnTo>
                    <a:pt x="73" y="103"/>
                  </a:lnTo>
                  <a:lnTo>
                    <a:pt x="83" y="106"/>
                  </a:lnTo>
                  <a:lnTo>
                    <a:pt x="92" y="109"/>
                  </a:lnTo>
                  <a:lnTo>
                    <a:pt x="102" y="111"/>
                  </a:lnTo>
                  <a:lnTo>
                    <a:pt x="120" y="114"/>
                  </a:lnTo>
                  <a:lnTo>
                    <a:pt x="139" y="114"/>
                  </a:lnTo>
                  <a:lnTo>
                    <a:pt x="165" y="113"/>
                  </a:lnTo>
                  <a:lnTo>
                    <a:pt x="175" y="109"/>
                  </a:lnTo>
                  <a:lnTo>
                    <a:pt x="172" y="99"/>
                  </a:lnTo>
                  <a:lnTo>
                    <a:pt x="162" y="74"/>
                  </a:lnTo>
                  <a:lnTo>
                    <a:pt x="154" y="59"/>
                  </a:lnTo>
                  <a:lnTo>
                    <a:pt x="142" y="44"/>
                  </a:lnTo>
                  <a:lnTo>
                    <a:pt x="135" y="37"/>
                  </a:lnTo>
                  <a:lnTo>
                    <a:pt x="129" y="30"/>
                  </a:lnTo>
                  <a:lnTo>
                    <a:pt x="120" y="24"/>
                  </a:lnTo>
                  <a:lnTo>
                    <a:pt x="112" y="17"/>
                  </a:lnTo>
                  <a:lnTo>
                    <a:pt x="102" y="12"/>
                  </a:lnTo>
                  <a:lnTo>
                    <a:pt x="93" y="8"/>
                  </a:lnTo>
                  <a:lnTo>
                    <a:pt x="83" y="5"/>
                  </a:lnTo>
                  <a:lnTo>
                    <a:pt x="73" y="3"/>
                  </a:lnTo>
                  <a:lnTo>
                    <a:pt x="55" y="0"/>
                  </a:lnTo>
                  <a:lnTo>
                    <a:pt x="38" y="0"/>
                  </a:lnTo>
                  <a:lnTo>
                    <a:pt x="11" y="3"/>
                  </a:lnTo>
                  <a:lnTo>
                    <a:pt x="0" y="5"/>
                  </a:lnTo>
                  <a:lnTo>
                    <a:pt x="3" y="15"/>
                  </a:lnTo>
                  <a:lnTo>
                    <a:pt x="15" y="40"/>
                  </a:lnTo>
                  <a:lnTo>
                    <a:pt x="23" y="56"/>
                  </a:lnTo>
                  <a:lnTo>
                    <a:pt x="33" y="71"/>
                  </a:lnTo>
                  <a:lnTo>
                    <a:pt x="40" y="77"/>
                  </a:lnTo>
                  <a:lnTo>
                    <a:pt x="48" y="86"/>
                  </a:lnTo>
                  <a:lnTo>
                    <a:pt x="55" y="91"/>
                  </a:lnTo>
                  <a:lnTo>
                    <a:pt x="63"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9" name="Freeform 109"/>
            <p:cNvSpPr>
              <a:spLocks/>
            </p:cNvSpPr>
            <p:nvPr/>
          </p:nvSpPr>
          <p:spPr bwMode="auto">
            <a:xfrm>
              <a:off x="4559" y="2949"/>
              <a:ext cx="73" cy="37"/>
            </a:xfrm>
            <a:custGeom>
              <a:avLst/>
              <a:gdLst>
                <a:gd name="T0" fmla="*/ 0 w 146"/>
                <a:gd name="T1" fmla="*/ 61 h 74"/>
                <a:gd name="T2" fmla="*/ 7 w 146"/>
                <a:gd name="T3" fmla="*/ 64 h 74"/>
                <a:gd name="T4" fmla="*/ 25 w 146"/>
                <a:gd name="T5" fmla="*/ 71 h 74"/>
                <a:gd name="T6" fmla="*/ 38 w 146"/>
                <a:gd name="T7" fmla="*/ 72 h 74"/>
                <a:gd name="T8" fmla="*/ 52 w 146"/>
                <a:gd name="T9" fmla="*/ 74 h 74"/>
                <a:gd name="T10" fmla="*/ 67 w 146"/>
                <a:gd name="T11" fmla="*/ 74 h 74"/>
                <a:gd name="T12" fmla="*/ 82 w 146"/>
                <a:gd name="T13" fmla="*/ 71 h 74"/>
                <a:gd name="T14" fmla="*/ 97 w 146"/>
                <a:gd name="T15" fmla="*/ 64 h 74"/>
                <a:gd name="T16" fmla="*/ 109 w 146"/>
                <a:gd name="T17" fmla="*/ 55 h 74"/>
                <a:gd name="T18" fmla="*/ 120 w 146"/>
                <a:gd name="T19" fmla="*/ 47 h 74"/>
                <a:gd name="T20" fmla="*/ 129 w 146"/>
                <a:gd name="T21" fmla="*/ 37 h 74"/>
                <a:gd name="T22" fmla="*/ 141 w 146"/>
                <a:gd name="T23" fmla="*/ 20 h 74"/>
                <a:gd name="T24" fmla="*/ 146 w 146"/>
                <a:gd name="T25" fmla="*/ 13 h 74"/>
                <a:gd name="T26" fmla="*/ 137 w 146"/>
                <a:gd name="T27" fmla="*/ 10 h 74"/>
                <a:gd name="T28" fmla="*/ 119 w 146"/>
                <a:gd name="T29" fmla="*/ 3 h 74"/>
                <a:gd name="T30" fmla="*/ 105 w 146"/>
                <a:gd name="T31" fmla="*/ 2 h 74"/>
                <a:gd name="T32" fmla="*/ 92 w 146"/>
                <a:gd name="T33" fmla="*/ 0 h 74"/>
                <a:gd name="T34" fmla="*/ 77 w 146"/>
                <a:gd name="T35" fmla="*/ 0 h 74"/>
                <a:gd name="T36" fmla="*/ 62 w 146"/>
                <a:gd name="T37" fmla="*/ 3 h 74"/>
                <a:gd name="T38" fmla="*/ 47 w 146"/>
                <a:gd name="T39" fmla="*/ 10 h 74"/>
                <a:gd name="T40" fmla="*/ 35 w 146"/>
                <a:gd name="T41" fmla="*/ 18 h 74"/>
                <a:gd name="T42" fmla="*/ 23 w 146"/>
                <a:gd name="T43" fmla="*/ 27 h 74"/>
                <a:gd name="T44" fmla="*/ 15 w 146"/>
                <a:gd name="T45" fmla="*/ 37 h 74"/>
                <a:gd name="T46" fmla="*/ 3 w 146"/>
                <a:gd name="T47" fmla="*/ 54 h 74"/>
                <a:gd name="T48" fmla="*/ 0 w 146"/>
                <a:gd name="T49"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74">
                  <a:moveTo>
                    <a:pt x="0" y="61"/>
                  </a:moveTo>
                  <a:lnTo>
                    <a:pt x="7" y="64"/>
                  </a:lnTo>
                  <a:lnTo>
                    <a:pt x="25" y="71"/>
                  </a:lnTo>
                  <a:lnTo>
                    <a:pt x="38" y="72"/>
                  </a:lnTo>
                  <a:lnTo>
                    <a:pt x="52" y="74"/>
                  </a:lnTo>
                  <a:lnTo>
                    <a:pt x="67" y="74"/>
                  </a:lnTo>
                  <a:lnTo>
                    <a:pt x="82" y="71"/>
                  </a:lnTo>
                  <a:lnTo>
                    <a:pt x="97" y="64"/>
                  </a:lnTo>
                  <a:lnTo>
                    <a:pt x="109" y="55"/>
                  </a:lnTo>
                  <a:lnTo>
                    <a:pt x="120" y="47"/>
                  </a:lnTo>
                  <a:lnTo>
                    <a:pt x="129" y="37"/>
                  </a:lnTo>
                  <a:lnTo>
                    <a:pt x="141" y="20"/>
                  </a:lnTo>
                  <a:lnTo>
                    <a:pt x="146" y="13"/>
                  </a:lnTo>
                  <a:lnTo>
                    <a:pt x="137" y="10"/>
                  </a:lnTo>
                  <a:lnTo>
                    <a:pt x="119" y="3"/>
                  </a:lnTo>
                  <a:lnTo>
                    <a:pt x="105" y="2"/>
                  </a:lnTo>
                  <a:lnTo>
                    <a:pt x="92" y="0"/>
                  </a:lnTo>
                  <a:lnTo>
                    <a:pt x="77" y="0"/>
                  </a:lnTo>
                  <a:lnTo>
                    <a:pt x="62" y="3"/>
                  </a:lnTo>
                  <a:lnTo>
                    <a:pt x="47" y="10"/>
                  </a:lnTo>
                  <a:lnTo>
                    <a:pt x="35" y="18"/>
                  </a:lnTo>
                  <a:lnTo>
                    <a:pt x="23" y="27"/>
                  </a:lnTo>
                  <a:lnTo>
                    <a:pt x="15" y="37"/>
                  </a:lnTo>
                  <a:lnTo>
                    <a:pt x="3" y="54"/>
                  </a:ln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0" name="Freeform 110"/>
            <p:cNvSpPr>
              <a:spLocks/>
            </p:cNvSpPr>
            <p:nvPr/>
          </p:nvSpPr>
          <p:spPr bwMode="auto">
            <a:xfrm>
              <a:off x="4445" y="3640"/>
              <a:ext cx="51" cy="33"/>
            </a:xfrm>
            <a:custGeom>
              <a:avLst/>
              <a:gdLst>
                <a:gd name="T0" fmla="*/ 65 w 102"/>
                <a:gd name="T1" fmla="*/ 55 h 65"/>
                <a:gd name="T2" fmla="*/ 75 w 102"/>
                <a:gd name="T3" fmla="*/ 48 h 65"/>
                <a:gd name="T4" fmla="*/ 84 w 102"/>
                <a:gd name="T5" fmla="*/ 40 h 65"/>
                <a:gd name="T6" fmla="*/ 89 w 102"/>
                <a:gd name="T7" fmla="*/ 32 h 65"/>
                <a:gd name="T8" fmla="*/ 94 w 102"/>
                <a:gd name="T9" fmla="*/ 22 h 65"/>
                <a:gd name="T10" fmla="*/ 101 w 102"/>
                <a:gd name="T11" fmla="*/ 8 h 65"/>
                <a:gd name="T12" fmla="*/ 102 w 102"/>
                <a:gd name="T13" fmla="*/ 1 h 65"/>
                <a:gd name="T14" fmla="*/ 95 w 102"/>
                <a:gd name="T15" fmla="*/ 0 h 65"/>
                <a:gd name="T16" fmla="*/ 80 w 102"/>
                <a:gd name="T17" fmla="*/ 0 h 65"/>
                <a:gd name="T18" fmla="*/ 70 w 102"/>
                <a:gd name="T19" fmla="*/ 0 h 65"/>
                <a:gd name="T20" fmla="*/ 60 w 102"/>
                <a:gd name="T21" fmla="*/ 1 h 65"/>
                <a:gd name="T22" fmla="*/ 49 w 102"/>
                <a:gd name="T23" fmla="*/ 5 h 65"/>
                <a:gd name="T24" fmla="*/ 37 w 102"/>
                <a:gd name="T25" fmla="*/ 10 h 65"/>
                <a:gd name="T26" fmla="*/ 28 w 102"/>
                <a:gd name="T27" fmla="*/ 16 h 65"/>
                <a:gd name="T28" fmla="*/ 20 w 102"/>
                <a:gd name="T29" fmla="*/ 25 h 65"/>
                <a:gd name="T30" fmla="*/ 13 w 102"/>
                <a:gd name="T31" fmla="*/ 33 h 65"/>
                <a:gd name="T32" fmla="*/ 8 w 102"/>
                <a:gd name="T33" fmla="*/ 42 h 65"/>
                <a:gd name="T34" fmla="*/ 2 w 102"/>
                <a:gd name="T35" fmla="*/ 57 h 65"/>
                <a:gd name="T36" fmla="*/ 0 w 102"/>
                <a:gd name="T37" fmla="*/ 64 h 65"/>
                <a:gd name="T38" fmla="*/ 7 w 102"/>
                <a:gd name="T39" fmla="*/ 64 h 65"/>
                <a:gd name="T40" fmla="*/ 22 w 102"/>
                <a:gd name="T41" fmla="*/ 65 h 65"/>
                <a:gd name="T42" fmla="*/ 32 w 102"/>
                <a:gd name="T43" fmla="*/ 65 h 65"/>
                <a:gd name="T44" fmla="*/ 44 w 102"/>
                <a:gd name="T45" fmla="*/ 64 h 65"/>
                <a:gd name="T46" fmla="*/ 55 w 102"/>
                <a:gd name="T47" fmla="*/ 60 h 65"/>
                <a:gd name="T48" fmla="*/ 65 w 102"/>
                <a:gd name="T49"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65">
                  <a:moveTo>
                    <a:pt x="65" y="55"/>
                  </a:moveTo>
                  <a:lnTo>
                    <a:pt x="75" y="48"/>
                  </a:lnTo>
                  <a:lnTo>
                    <a:pt x="84" y="40"/>
                  </a:lnTo>
                  <a:lnTo>
                    <a:pt x="89" y="32"/>
                  </a:lnTo>
                  <a:lnTo>
                    <a:pt x="94" y="22"/>
                  </a:lnTo>
                  <a:lnTo>
                    <a:pt x="101" y="8"/>
                  </a:lnTo>
                  <a:lnTo>
                    <a:pt x="102" y="1"/>
                  </a:lnTo>
                  <a:lnTo>
                    <a:pt x="95" y="0"/>
                  </a:lnTo>
                  <a:lnTo>
                    <a:pt x="80" y="0"/>
                  </a:lnTo>
                  <a:lnTo>
                    <a:pt x="70" y="0"/>
                  </a:lnTo>
                  <a:lnTo>
                    <a:pt x="60" y="1"/>
                  </a:lnTo>
                  <a:lnTo>
                    <a:pt x="49" y="5"/>
                  </a:lnTo>
                  <a:lnTo>
                    <a:pt x="37" y="10"/>
                  </a:lnTo>
                  <a:lnTo>
                    <a:pt x="28" y="16"/>
                  </a:lnTo>
                  <a:lnTo>
                    <a:pt x="20" y="25"/>
                  </a:lnTo>
                  <a:lnTo>
                    <a:pt x="13" y="33"/>
                  </a:lnTo>
                  <a:lnTo>
                    <a:pt x="8" y="42"/>
                  </a:lnTo>
                  <a:lnTo>
                    <a:pt x="2" y="57"/>
                  </a:lnTo>
                  <a:lnTo>
                    <a:pt x="0" y="64"/>
                  </a:lnTo>
                  <a:lnTo>
                    <a:pt x="7" y="64"/>
                  </a:lnTo>
                  <a:lnTo>
                    <a:pt x="22" y="65"/>
                  </a:lnTo>
                  <a:lnTo>
                    <a:pt x="32" y="65"/>
                  </a:lnTo>
                  <a:lnTo>
                    <a:pt x="44" y="64"/>
                  </a:lnTo>
                  <a:lnTo>
                    <a:pt x="55" y="60"/>
                  </a:lnTo>
                  <a:lnTo>
                    <a:pt x="65"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1" name="Freeform 111"/>
            <p:cNvSpPr>
              <a:spLocks/>
            </p:cNvSpPr>
            <p:nvPr/>
          </p:nvSpPr>
          <p:spPr bwMode="auto">
            <a:xfrm>
              <a:off x="4414" y="3590"/>
              <a:ext cx="36" cy="78"/>
            </a:xfrm>
            <a:custGeom>
              <a:avLst/>
              <a:gdLst>
                <a:gd name="T0" fmla="*/ 22 w 72"/>
                <a:gd name="T1" fmla="*/ 0 h 156"/>
                <a:gd name="T2" fmla="*/ 18 w 72"/>
                <a:gd name="T3" fmla="*/ 6 h 156"/>
                <a:gd name="T4" fmla="*/ 8 w 72"/>
                <a:gd name="T5" fmla="*/ 27 h 156"/>
                <a:gd name="T6" fmla="*/ 5 w 72"/>
                <a:gd name="T7" fmla="*/ 38 h 156"/>
                <a:gd name="T8" fmla="*/ 2 w 72"/>
                <a:gd name="T9" fmla="*/ 54 h 156"/>
                <a:gd name="T10" fmla="*/ 0 w 72"/>
                <a:gd name="T11" fmla="*/ 69 h 156"/>
                <a:gd name="T12" fmla="*/ 2 w 72"/>
                <a:gd name="T13" fmla="*/ 84 h 156"/>
                <a:gd name="T14" fmla="*/ 5 w 72"/>
                <a:gd name="T15" fmla="*/ 101 h 156"/>
                <a:gd name="T16" fmla="*/ 12 w 72"/>
                <a:gd name="T17" fmla="*/ 114 h 156"/>
                <a:gd name="T18" fmla="*/ 20 w 72"/>
                <a:gd name="T19" fmla="*/ 126 h 156"/>
                <a:gd name="T20" fmla="*/ 29 w 72"/>
                <a:gd name="T21" fmla="*/ 136 h 156"/>
                <a:gd name="T22" fmla="*/ 44 w 72"/>
                <a:gd name="T23" fmla="*/ 151 h 156"/>
                <a:gd name="T24" fmla="*/ 50 w 72"/>
                <a:gd name="T25" fmla="*/ 156 h 156"/>
                <a:gd name="T26" fmla="*/ 54 w 72"/>
                <a:gd name="T27" fmla="*/ 149 h 156"/>
                <a:gd name="T28" fmla="*/ 64 w 72"/>
                <a:gd name="T29" fmla="*/ 131 h 156"/>
                <a:gd name="T30" fmla="*/ 69 w 72"/>
                <a:gd name="T31" fmla="*/ 117 h 156"/>
                <a:gd name="T32" fmla="*/ 72 w 72"/>
                <a:gd name="T33" fmla="*/ 104 h 156"/>
                <a:gd name="T34" fmla="*/ 72 w 72"/>
                <a:gd name="T35" fmla="*/ 89 h 156"/>
                <a:gd name="T36" fmla="*/ 72 w 72"/>
                <a:gd name="T37" fmla="*/ 72 h 156"/>
                <a:gd name="T38" fmla="*/ 67 w 72"/>
                <a:gd name="T39" fmla="*/ 57 h 156"/>
                <a:gd name="T40" fmla="*/ 60 w 72"/>
                <a:gd name="T41" fmla="*/ 42 h 156"/>
                <a:gd name="T42" fmla="*/ 52 w 72"/>
                <a:gd name="T43" fmla="*/ 30 h 156"/>
                <a:gd name="T44" fmla="*/ 44 w 72"/>
                <a:gd name="T45" fmla="*/ 20 h 156"/>
                <a:gd name="T46" fmla="*/ 29 w 72"/>
                <a:gd name="T47" fmla="*/ 5 h 156"/>
                <a:gd name="T48" fmla="*/ 22 w 72"/>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56">
                  <a:moveTo>
                    <a:pt x="22" y="0"/>
                  </a:moveTo>
                  <a:lnTo>
                    <a:pt x="18" y="6"/>
                  </a:lnTo>
                  <a:lnTo>
                    <a:pt x="8" y="27"/>
                  </a:lnTo>
                  <a:lnTo>
                    <a:pt x="5" y="38"/>
                  </a:lnTo>
                  <a:lnTo>
                    <a:pt x="2" y="54"/>
                  </a:lnTo>
                  <a:lnTo>
                    <a:pt x="0" y="69"/>
                  </a:lnTo>
                  <a:lnTo>
                    <a:pt x="2" y="84"/>
                  </a:lnTo>
                  <a:lnTo>
                    <a:pt x="5" y="101"/>
                  </a:lnTo>
                  <a:lnTo>
                    <a:pt x="12" y="114"/>
                  </a:lnTo>
                  <a:lnTo>
                    <a:pt x="20" y="126"/>
                  </a:lnTo>
                  <a:lnTo>
                    <a:pt x="29" y="136"/>
                  </a:lnTo>
                  <a:lnTo>
                    <a:pt x="44" y="151"/>
                  </a:lnTo>
                  <a:lnTo>
                    <a:pt x="50" y="156"/>
                  </a:lnTo>
                  <a:lnTo>
                    <a:pt x="54" y="149"/>
                  </a:lnTo>
                  <a:lnTo>
                    <a:pt x="64" y="131"/>
                  </a:lnTo>
                  <a:lnTo>
                    <a:pt x="69" y="117"/>
                  </a:lnTo>
                  <a:lnTo>
                    <a:pt x="72" y="104"/>
                  </a:lnTo>
                  <a:lnTo>
                    <a:pt x="72" y="89"/>
                  </a:lnTo>
                  <a:lnTo>
                    <a:pt x="72" y="72"/>
                  </a:lnTo>
                  <a:lnTo>
                    <a:pt x="67" y="57"/>
                  </a:lnTo>
                  <a:lnTo>
                    <a:pt x="60" y="42"/>
                  </a:lnTo>
                  <a:lnTo>
                    <a:pt x="52" y="30"/>
                  </a:lnTo>
                  <a:lnTo>
                    <a:pt x="44" y="20"/>
                  </a:lnTo>
                  <a:lnTo>
                    <a:pt x="29" y="5"/>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2" name="Freeform 112"/>
            <p:cNvSpPr>
              <a:spLocks/>
            </p:cNvSpPr>
            <p:nvPr/>
          </p:nvSpPr>
          <p:spPr bwMode="auto">
            <a:xfrm>
              <a:off x="4386" y="3651"/>
              <a:ext cx="50" cy="34"/>
            </a:xfrm>
            <a:custGeom>
              <a:avLst/>
              <a:gdLst>
                <a:gd name="T0" fmla="*/ 37 w 101"/>
                <a:gd name="T1" fmla="*/ 55 h 67"/>
                <a:gd name="T2" fmla="*/ 47 w 101"/>
                <a:gd name="T3" fmla="*/ 62 h 67"/>
                <a:gd name="T4" fmla="*/ 59 w 101"/>
                <a:gd name="T5" fmla="*/ 65 h 67"/>
                <a:gd name="T6" fmla="*/ 69 w 101"/>
                <a:gd name="T7" fmla="*/ 65 h 67"/>
                <a:gd name="T8" fmla="*/ 79 w 101"/>
                <a:gd name="T9" fmla="*/ 67 h 67"/>
                <a:gd name="T10" fmla="*/ 96 w 101"/>
                <a:gd name="T11" fmla="*/ 65 h 67"/>
                <a:gd name="T12" fmla="*/ 101 w 101"/>
                <a:gd name="T13" fmla="*/ 63 h 67"/>
                <a:gd name="T14" fmla="*/ 99 w 101"/>
                <a:gd name="T15" fmla="*/ 58 h 67"/>
                <a:gd name="T16" fmla="*/ 94 w 101"/>
                <a:gd name="T17" fmla="*/ 43 h 67"/>
                <a:gd name="T18" fmla="*/ 89 w 101"/>
                <a:gd name="T19" fmla="*/ 35 h 67"/>
                <a:gd name="T20" fmla="*/ 82 w 101"/>
                <a:gd name="T21" fmla="*/ 25 h 67"/>
                <a:gd name="T22" fmla="*/ 74 w 101"/>
                <a:gd name="T23" fmla="*/ 16 h 67"/>
                <a:gd name="T24" fmla="*/ 65 w 101"/>
                <a:gd name="T25" fmla="*/ 10 h 67"/>
                <a:gd name="T26" fmla="*/ 54 w 101"/>
                <a:gd name="T27" fmla="*/ 5 h 67"/>
                <a:gd name="T28" fmla="*/ 42 w 101"/>
                <a:gd name="T29" fmla="*/ 1 h 67"/>
                <a:gd name="T30" fmla="*/ 32 w 101"/>
                <a:gd name="T31" fmla="*/ 0 h 67"/>
                <a:gd name="T32" fmla="*/ 22 w 101"/>
                <a:gd name="T33" fmla="*/ 0 h 67"/>
                <a:gd name="T34" fmla="*/ 7 w 101"/>
                <a:gd name="T35" fmla="*/ 1 h 67"/>
                <a:gd name="T36" fmla="*/ 0 w 101"/>
                <a:gd name="T37" fmla="*/ 1 h 67"/>
                <a:gd name="T38" fmla="*/ 2 w 101"/>
                <a:gd name="T39" fmla="*/ 8 h 67"/>
                <a:gd name="T40" fmla="*/ 8 w 101"/>
                <a:gd name="T41" fmla="*/ 23 h 67"/>
                <a:gd name="T42" fmla="*/ 13 w 101"/>
                <a:gd name="T43" fmla="*/ 32 h 67"/>
                <a:gd name="T44" fmla="*/ 19 w 101"/>
                <a:gd name="T45" fmla="*/ 40 h 67"/>
                <a:gd name="T46" fmla="*/ 27 w 101"/>
                <a:gd name="T47" fmla="*/ 48 h 67"/>
                <a:gd name="T48" fmla="*/ 37 w 101"/>
                <a:gd name="T49" fmla="*/ 5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67">
                  <a:moveTo>
                    <a:pt x="37" y="55"/>
                  </a:moveTo>
                  <a:lnTo>
                    <a:pt x="47" y="62"/>
                  </a:lnTo>
                  <a:lnTo>
                    <a:pt x="59" y="65"/>
                  </a:lnTo>
                  <a:lnTo>
                    <a:pt x="69" y="65"/>
                  </a:lnTo>
                  <a:lnTo>
                    <a:pt x="79" y="67"/>
                  </a:lnTo>
                  <a:lnTo>
                    <a:pt x="96" y="65"/>
                  </a:lnTo>
                  <a:lnTo>
                    <a:pt x="101" y="63"/>
                  </a:lnTo>
                  <a:lnTo>
                    <a:pt x="99" y="58"/>
                  </a:lnTo>
                  <a:lnTo>
                    <a:pt x="94" y="43"/>
                  </a:lnTo>
                  <a:lnTo>
                    <a:pt x="89" y="35"/>
                  </a:lnTo>
                  <a:lnTo>
                    <a:pt x="82" y="25"/>
                  </a:lnTo>
                  <a:lnTo>
                    <a:pt x="74" y="16"/>
                  </a:lnTo>
                  <a:lnTo>
                    <a:pt x="65" y="10"/>
                  </a:lnTo>
                  <a:lnTo>
                    <a:pt x="54" y="5"/>
                  </a:lnTo>
                  <a:lnTo>
                    <a:pt x="42" y="1"/>
                  </a:lnTo>
                  <a:lnTo>
                    <a:pt x="32" y="0"/>
                  </a:lnTo>
                  <a:lnTo>
                    <a:pt x="22" y="0"/>
                  </a:lnTo>
                  <a:lnTo>
                    <a:pt x="7" y="1"/>
                  </a:lnTo>
                  <a:lnTo>
                    <a:pt x="0" y="1"/>
                  </a:lnTo>
                  <a:lnTo>
                    <a:pt x="2" y="8"/>
                  </a:lnTo>
                  <a:lnTo>
                    <a:pt x="8" y="23"/>
                  </a:lnTo>
                  <a:lnTo>
                    <a:pt x="13" y="32"/>
                  </a:lnTo>
                  <a:lnTo>
                    <a:pt x="19" y="40"/>
                  </a:lnTo>
                  <a:lnTo>
                    <a:pt x="27" y="48"/>
                  </a:lnTo>
                  <a:lnTo>
                    <a:pt x="37"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3" name="Freeform 113"/>
            <p:cNvSpPr>
              <a:spLocks/>
            </p:cNvSpPr>
            <p:nvPr/>
          </p:nvSpPr>
          <p:spPr bwMode="auto">
            <a:xfrm>
              <a:off x="3093" y="4669"/>
              <a:ext cx="45" cy="97"/>
            </a:xfrm>
            <a:custGeom>
              <a:avLst/>
              <a:gdLst>
                <a:gd name="T0" fmla="*/ 89 w 89"/>
                <a:gd name="T1" fmla="*/ 104 h 194"/>
                <a:gd name="T2" fmla="*/ 89 w 89"/>
                <a:gd name="T3" fmla="*/ 84 h 194"/>
                <a:gd name="T4" fmla="*/ 87 w 89"/>
                <a:gd name="T5" fmla="*/ 66 h 194"/>
                <a:gd name="T6" fmla="*/ 84 w 89"/>
                <a:gd name="T7" fmla="*/ 49 h 194"/>
                <a:gd name="T8" fmla="*/ 79 w 89"/>
                <a:gd name="T9" fmla="*/ 32 h 194"/>
                <a:gd name="T10" fmla="*/ 67 w 89"/>
                <a:gd name="T11" fmla="*/ 8 h 194"/>
                <a:gd name="T12" fmla="*/ 61 w 89"/>
                <a:gd name="T13" fmla="*/ 0 h 194"/>
                <a:gd name="T14" fmla="*/ 54 w 89"/>
                <a:gd name="T15" fmla="*/ 7 h 194"/>
                <a:gd name="T16" fmla="*/ 36 w 89"/>
                <a:gd name="T17" fmla="*/ 25 h 194"/>
                <a:gd name="T18" fmla="*/ 24 w 89"/>
                <a:gd name="T19" fmla="*/ 37 h 194"/>
                <a:gd name="T20" fmla="*/ 14 w 89"/>
                <a:gd name="T21" fmla="*/ 52 h 194"/>
                <a:gd name="T22" fmla="*/ 7 w 89"/>
                <a:gd name="T23" fmla="*/ 71 h 194"/>
                <a:gd name="T24" fmla="*/ 0 w 89"/>
                <a:gd name="T25" fmla="*/ 89 h 194"/>
                <a:gd name="T26" fmla="*/ 0 w 89"/>
                <a:gd name="T27" fmla="*/ 109 h 194"/>
                <a:gd name="T28" fmla="*/ 2 w 89"/>
                <a:gd name="T29" fmla="*/ 128 h 194"/>
                <a:gd name="T30" fmla="*/ 5 w 89"/>
                <a:gd name="T31" fmla="*/ 146 h 194"/>
                <a:gd name="T32" fmla="*/ 10 w 89"/>
                <a:gd name="T33" fmla="*/ 162 h 194"/>
                <a:gd name="T34" fmla="*/ 22 w 89"/>
                <a:gd name="T35" fmla="*/ 185 h 194"/>
                <a:gd name="T36" fmla="*/ 27 w 89"/>
                <a:gd name="T37" fmla="*/ 194 h 194"/>
                <a:gd name="T38" fmla="*/ 36 w 89"/>
                <a:gd name="T39" fmla="*/ 187 h 194"/>
                <a:gd name="T40" fmla="*/ 54 w 89"/>
                <a:gd name="T41" fmla="*/ 170 h 194"/>
                <a:gd name="T42" fmla="*/ 66 w 89"/>
                <a:gd name="T43" fmla="*/ 156 h 194"/>
                <a:gd name="T44" fmla="*/ 76 w 89"/>
                <a:gd name="T45" fmla="*/ 141 h 194"/>
                <a:gd name="T46" fmla="*/ 82 w 89"/>
                <a:gd name="T47" fmla="*/ 125 h 194"/>
                <a:gd name="T48" fmla="*/ 89 w 89"/>
                <a:gd name="T49" fmla="*/ 10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94">
                  <a:moveTo>
                    <a:pt x="89" y="104"/>
                  </a:moveTo>
                  <a:lnTo>
                    <a:pt x="89" y="84"/>
                  </a:lnTo>
                  <a:lnTo>
                    <a:pt x="87" y="66"/>
                  </a:lnTo>
                  <a:lnTo>
                    <a:pt x="84" y="49"/>
                  </a:lnTo>
                  <a:lnTo>
                    <a:pt x="79" y="32"/>
                  </a:lnTo>
                  <a:lnTo>
                    <a:pt x="67" y="8"/>
                  </a:lnTo>
                  <a:lnTo>
                    <a:pt x="61" y="0"/>
                  </a:lnTo>
                  <a:lnTo>
                    <a:pt x="54" y="7"/>
                  </a:lnTo>
                  <a:lnTo>
                    <a:pt x="36" y="25"/>
                  </a:lnTo>
                  <a:lnTo>
                    <a:pt x="24" y="37"/>
                  </a:lnTo>
                  <a:lnTo>
                    <a:pt x="14" y="52"/>
                  </a:lnTo>
                  <a:lnTo>
                    <a:pt x="7" y="71"/>
                  </a:lnTo>
                  <a:lnTo>
                    <a:pt x="0" y="89"/>
                  </a:lnTo>
                  <a:lnTo>
                    <a:pt x="0" y="109"/>
                  </a:lnTo>
                  <a:lnTo>
                    <a:pt x="2" y="128"/>
                  </a:lnTo>
                  <a:lnTo>
                    <a:pt x="5" y="146"/>
                  </a:lnTo>
                  <a:lnTo>
                    <a:pt x="10" y="162"/>
                  </a:lnTo>
                  <a:lnTo>
                    <a:pt x="22" y="185"/>
                  </a:lnTo>
                  <a:lnTo>
                    <a:pt x="27" y="194"/>
                  </a:lnTo>
                  <a:lnTo>
                    <a:pt x="36" y="187"/>
                  </a:lnTo>
                  <a:lnTo>
                    <a:pt x="54" y="170"/>
                  </a:lnTo>
                  <a:lnTo>
                    <a:pt x="66" y="156"/>
                  </a:lnTo>
                  <a:lnTo>
                    <a:pt x="76" y="141"/>
                  </a:lnTo>
                  <a:lnTo>
                    <a:pt x="82" y="125"/>
                  </a:lnTo>
                  <a:lnTo>
                    <a:pt x="89"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4" name="Freeform 114"/>
            <p:cNvSpPr>
              <a:spLocks/>
            </p:cNvSpPr>
            <p:nvPr/>
          </p:nvSpPr>
          <p:spPr bwMode="auto">
            <a:xfrm>
              <a:off x="2983" y="4701"/>
              <a:ext cx="113" cy="72"/>
            </a:xfrm>
            <a:custGeom>
              <a:avLst/>
              <a:gdLst>
                <a:gd name="T0" fmla="*/ 0 w 224"/>
                <a:gd name="T1" fmla="*/ 5 h 145"/>
                <a:gd name="T2" fmla="*/ 5 w 224"/>
                <a:gd name="T3" fmla="*/ 19 h 145"/>
                <a:gd name="T4" fmla="*/ 18 w 224"/>
                <a:gd name="T5" fmla="*/ 51 h 145"/>
                <a:gd name="T6" fmla="*/ 28 w 224"/>
                <a:gd name="T7" fmla="*/ 69 h 145"/>
                <a:gd name="T8" fmla="*/ 43 w 224"/>
                <a:gd name="T9" fmla="*/ 89 h 145"/>
                <a:gd name="T10" fmla="*/ 52 w 224"/>
                <a:gd name="T11" fmla="*/ 100 h 145"/>
                <a:gd name="T12" fmla="*/ 60 w 224"/>
                <a:gd name="T13" fmla="*/ 108 h 145"/>
                <a:gd name="T14" fmla="*/ 70 w 224"/>
                <a:gd name="T15" fmla="*/ 116 h 145"/>
                <a:gd name="T16" fmla="*/ 82 w 224"/>
                <a:gd name="T17" fmla="*/ 123 h 145"/>
                <a:gd name="T18" fmla="*/ 94 w 224"/>
                <a:gd name="T19" fmla="*/ 130 h 145"/>
                <a:gd name="T20" fmla="*/ 105 w 224"/>
                <a:gd name="T21" fmla="*/ 135 h 145"/>
                <a:gd name="T22" fmla="*/ 119 w 224"/>
                <a:gd name="T23" fmla="*/ 138 h 145"/>
                <a:gd name="T24" fmla="*/ 131 w 224"/>
                <a:gd name="T25" fmla="*/ 142 h 145"/>
                <a:gd name="T26" fmla="*/ 154 w 224"/>
                <a:gd name="T27" fmla="*/ 145 h 145"/>
                <a:gd name="T28" fmla="*/ 176 w 224"/>
                <a:gd name="T29" fmla="*/ 145 h 145"/>
                <a:gd name="T30" fmla="*/ 211 w 224"/>
                <a:gd name="T31" fmla="*/ 142 h 145"/>
                <a:gd name="T32" fmla="*/ 224 w 224"/>
                <a:gd name="T33" fmla="*/ 140 h 145"/>
                <a:gd name="T34" fmla="*/ 219 w 224"/>
                <a:gd name="T35" fmla="*/ 126 h 145"/>
                <a:gd name="T36" fmla="*/ 206 w 224"/>
                <a:gd name="T37" fmla="*/ 94 h 145"/>
                <a:gd name="T38" fmla="*/ 196 w 224"/>
                <a:gd name="T39" fmla="*/ 76 h 145"/>
                <a:gd name="T40" fmla="*/ 181 w 224"/>
                <a:gd name="T41" fmla="*/ 56 h 145"/>
                <a:gd name="T42" fmla="*/ 172 w 224"/>
                <a:gd name="T43" fmla="*/ 46 h 145"/>
                <a:gd name="T44" fmla="*/ 164 w 224"/>
                <a:gd name="T45" fmla="*/ 37 h 145"/>
                <a:gd name="T46" fmla="*/ 154 w 224"/>
                <a:gd name="T47" fmla="*/ 29 h 145"/>
                <a:gd name="T48" fmla="*/ 142 w 224"/>
                <a:gd name="T49" fmla="*/ 22 h 145"/>
                <a:gd name="T50" fmla="*/ 131 w 224"/>
                <a:gd name="T51" fmla="*/ 15 h 145"/>
                <a:gd name="T52" fmla="*/ 119 w 224"/>
                <a:gd name="T53" fmla="*/ 10 h 145"/>
                <a:gd name="T54" fmla="*/ 107 w 224"/>
                <a:gd name="T55" fmla="*/ 7 h 145"/>
                <a:gd name="T56" fmla="*/ 94 w 224"/>
                <a:gd name="T57" fmla="*/ 4 h 145"/>
                <a:gd name="T58" fmla="*/ 70 w 224"/>
                <a:gd name="T59" fmla="*/ 0 h 145"/>
                <a:gd name="T60" fmla="*/ 48 w 224"/>
                <a:gd name="T61" fmla="*/ 0 h 145"/>
                <a:gd name="T62" fmla="*/ 13 w 224"/>
                <a:gd name="T63" fmla="*/ 2 h 145"/>
                <a:gd name="T64" fmla="*/ 0 w 224"/>
                <a:gd name="T65" fmla="*/ 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4" h="145">
                  <a:moveTo>
                    <a:pt x="0" y="5"/>
                  </a:moveTo>
                  <a:lnTo>
                    <a:pt x="5" y="19"/>
                  </a:lnTo>
                  <a:lnTo>
                    <a:pt x="18" y="51"/>
                  </a:lnTo>
                  <a:lnTo>
                    <a:pt x="28" y="69"/>
                  </a:lnTo>
                  <a:lnTo>
                    <a:pt x="43" y="89"/>
                  </a:lnTo>
                  <a:lnTo>
                    <a:pt x="52" y="100"/>
                  </a:lnTo>
                  <a:lnTo>
                    <a:pt x="60" y="108"/>
                  </a:lnTo>
                  <a:lnTo>
                    <a:pt x="70" y="116"/>
                  </a:lnTo>
                  <a:lnTo>
                    <a:pt x="82" y="123"/>
                  </a:lnTo>
                  <a:lnTo>
                    <a:pt x="94" y="130"/>
                  </a:lnTo>
                  <a:lnTo>
                    <a:pt x="105" y="135"/>
                  </a:lnTo>
                  <a:lnTo>
                    <a:pt x="119" y="138"/>
                  </a:lnTo>
                  <a:lnTo>
                    <a:pt x="131" y="142"/>
                  </a:lnTo>
                  <a:lnTo>
                    <a:pt x="154" y="145"/>
                  </a:lnTo>
                  <a:lnTo>
                    <a:pt x="176" y="145"/>
                  </a:lnTo>
                  <a:lnTo>
                    <a:pt x="211" y="142"/>
                  </a:lnTo>
                  <a:lnTo>
                    <a:pt x="224" y="140"/>
                  </a:lnTo>
                  <a:lnTo>
                    <a:pt x="219" y="126"/>
                  </a:lnTo>
                  <a:lnTo>
                    <a:pt x="206" y="94"/>
                  </a:lnTo>
                  <a:lnTo>
                    <a:pt x="196" y="76"/>
                  </a:lnTo>
                  <a:lnTo>
                    <a:pt x="181" y="56"/>
                  </a:lnTo>
                  <a:lnTo>
                    <a:pt x="172" y="46"/>
                  </a:lnTo>
                  <a:lnTo>
                    <a:pt x="164" y="37"/>
                  </a:lnTo>
                  <a:lnTo>
                    <a:pt x="154" y="29"/>
                  </a:lnTo>
                  <a:lnTo>
                    <a:pt x="142" y="22"/>
                  </a:lnTo>
                  <a:lnTo>
                    <a:pt x="131" y="15"/>
                  </a:lnTo>
                  <a:lnTo>
                    <a:pt x="119" y="10"/>
                  </a:lnTo>
                  <a:lnTo>
                    <a:pt x="107" y="7"/>
                  </a:lnTo>
                  <a:lnTo>
                    <a:pt x="94" y="4"/>
                  </a:lnTo>
                  <a:lnTo>
                    <a:pt x="70" y="0"/>
                  </a:lnTo>
                  <a:lnTo>
                    <a:pt x="48" y="0"/>
                  </a:lnTo>
                  <a:lnTo>
                    <a:pt x="13" y="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5" name="Freeform 115"/>
            <p:cNvSpPr>
              <a:spLocks/>
            </p:cNvSpPr>
            <p:nvPr/>
          </p:nvSpPr>
          <p:spPr bwMode="auto">
            <a:xfrm>
              <a:off x="3019" y="4781"/>
              <a:ext cx="93" cy="48"/>
            </a:xfrm>
            <a:custGeom>
              <a:avLst/>
              <a:gdLst>
                <a:gd name="T0" fmla="*/ 79 w 186"/>
                <a:gd name="T1" fmla="*/ 5 h 94"/>
                <a:gd name="T2" fmla="*/ 61 w 186"/>
                <a:gd name="T3" fmla="*/ 13 h 94"/>
                <a:gd name="T4" fmla="*/ 45 w 186"/>
                <a:gd name="T5" fmla="*/ 23 h 94"/>
                <a:gd name="T6" fmla="*/ 32 w 186"/>
                <a:gd name="T7" fmla="*/ 35 h 94"/>
                <a:gd name="T8" fmla="*/ 20 w 186"/>
                <a:gd name="T9" fmla="*/ 47 h 94"/>
                <a:gd name="T10" fmla="*/ 5 w 186"/>
                <a:gd name="T11" fmla="*/ 69 h 94"/>
                <a:gd name="T12" fmla="*/ 0 w 186"/>
                <a:gd name="T13" fmla="*/ 77 h 94"/>
                <a:gd name="T14" fmla="*/ 9 w 186"/>
                <a:gd name="T15" fmla="*/ 81 h 94"/>
                <a:gd name="T16" fmla="*/ 34 w 186"/>
                <a:gd name="T17" fmla="*/ 89 h 94"/>
                <a:gd name="T18" fmla="*/ 49 w 186"/>
                <a:gd name="T19" fmla="*/ 92 h 94"/>
                <a:gd name="T20" fmla="*/ 67 w 186"/>
                <a:gd name="T21" fmla="*/ 94 h 94"/>
                <a:gd name="T22" fmla="*/ 87 w 186"/>
                <a:gd name="T23" fmla="*/ 94 h 94"/>
                <a:gd name="T24" fmla="*/ 106 w 186"/>
                <a:gd name="T25" fmla="*/ 89 h 94"/>
                <a:gd name="T26" fmla="*/ 124 w 186"/>
                <a:gd name="T27" fmla="*/ 82 h 94"/>
                <a:gd name="T28" fmla="*/ 139 w 186"/>
                <a:gd name="T29" fmla="*/ 72 h 94"/>
                <a:gd name="T30" fmla="*/ 154 w 186"/>
                <a:gd name="T31" fmla="*/ 60 h 94"/>
                <a:gd name="T32" fmla="*/ 164 w 186"/>
                <a:gd name="T33" fmla="*/ 47 h 94"/>
                <a:gd name="T34" fmla="*/ 179 w 186"/>
                <a:gd name="T35" fmla="*/ 27 h 94"/>
                <a:gd name="T36" fmla="*/ 186 w 186"/>
                <a:gd name="T37" fmla="*/ 18 h 94"/>
                <a:gd name="T38" fmla="*/ 176 w 186"/>
                <a:gd name="T39" fmla="*/ 13 h 94"/>
                <a:gd name="T40" fmla="*/ 151 w 186"/>
                <a:gd name="T41" fmla="*/ 5 h 94"/>
                <a:gd name="T42" fmla="*/ 136 w 186"/>
                <a:gd name="T43" fmla="*/ 1 h 94"/>
                <a:gd name="T44" fmla="*/ 117 w 186"/>
                <a:gd name="T45" fmla="*/ 0 h 94"/>
                <a:gd name="T46" fmla="*/ 99 w 186"/>
                <a:gd name="T47" fmla="*/ 1 h 94"/>
                <a:gd name="T48" fmla="*/ 79 w 186"/>
                <a:gd name="T4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6" h="94">
                  <a:moveTo>
                    <a:pt x="79" y="5"/>
                  </a:moveTo>
                  <a:lnTo>
                    <a:pt x="61" y="13"/>
                  </a:lnTo>
                  <a:lnTo>
                    <a:pt x="45" y="23"/>
                  </a:lnTo>
                  <a:lnTo>
                    <a:pt x="32" y="35"/>
                  </a:lnTo>
                  <a:lnTo>
                    <a:pt x="20" y="47"/>
                  </a:lnTo>
                  <a:lnTo>
                    <a:pt x="5" y="69"/>
                  </a:lnTo>
                  <a:lnTo>
                    <a:pt x="0" y="77"/>
                  </a:lnTo>
                  <a:lnTo>
                    <a:pt x="9" y="81"/>
                  </a:lnTo>
                  <a:lnTo>
                    <a:pt x="34" y="89"/>
                  </a:lnTo>
                  <a:lnTo>
                    <a:pt x="49" y="92"/>
                  </a:lnTo>
                  <a:lnTo>
                    <a:pt x="67" y="94"/>
                  </a:lnTo>
                  <a:lnTo>
                    <a:pt x="87" y="94"/>
                  </a:lnTo>
                  <a:lnTo>
                    <a:pt x="106" y="89"/>
                  </a:lnTo>
                  <a:lnTo>
                    <a:pt x="124" y="82"/>
                  </a:lnTo>
                  <a:lnTo>
                    <a:pt x="139" y="72"/>
                  </a:lnTo>
                  <a:lnTo>
                    <a:pt x="154" y="60"/>
                  </a:lnTo>
                  <a:lnTo>
                    <a:pt x="164" y="47"/>
                  </a:lnTo>
                  <a:lnTo>
                    <a:pt x="179" y="27"/>
                  </a:lnTo>
                  <a:lnTo>
                    <a:pt x="186" y="18"/>
                  </a:lnTo>
                  <a:lnTo>
                    <a:pt x="176" y="13"/>
                  </a:lnTo>
                  <a:lnTo>
                    <a:pt x="151" y="5"/>
                  </a:lnTo>
                  <a:lnTo>
                    <a:pt x="136" y="1"/>
                  </a:lnTo>
                  <a:lnTo>
                    <a:pt x="117" y="0"/>
                  </a:lnTo>
                  <a:lnTo>
                    <a:pt x="99" y="1"/>
                  </a:lnTo>
                  <a:lnTo>
                    <a:pt x="7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6" name="Freeform 116"/>
            <p:cNvSpPr>
              <a:spLocks/>
            </p:cNvSpPr>
            <p:nvPr/>
          </p:nvSpPr>
          <p:spPr bwMode="auto">
            <a:xfrm>
              <a:off x="2806" y="5508"/>
              <a:ext cx="65" cy="113"/>
            </a:xfrm>
            <a:custGeom>
              <a:avLst/>
              <a:gdLst>
                <a:gd name="T0" fmla="*/ 10 w 130"/>
                <a:gd name="T1" fmla="*/ 0 h 225"/>
                <a:gd name="T2" fmla="*/ 6 w 130"/>
                <a:gd name="T3" fmla="*/ 13 h 225"/>
                <a:gd name="T4" fmla="*/ 0 w 130"/>
                <a:gd name="T5" fmla="*/ 45 h 225"/>
                <a:gd name="T6" fmla="*/ 0 w 130"/>
                <a:gd name="T7" fmla="*/ 67 h 225"/>
                <a:gd name="T8" fmla="*/ 0 w 130"/>
                <a:gd name="T9" fmla="*/ 91 h 225"/>
                <a:gd name="T10" fmla="*/ 1 w 130"/>
                <a:gd name="T11" fmla="*/ 103 h 225"/>
                <a:gd name="T12" fmla="*/ 5 w 130"/>
                <a:gd name="T13" fmla="*/ 114 h 225"/>
                <a:gd name="T14" fmla="*/ 8 w 130"/>
                <a:gd name="T15" fmla="*/ 126 h 225"/>
                <a:gd name="T16" fmla="*/ 13 w 130"/>
                <a:gd name="T17" fmla="*/ 138 h 225"/>
                <a:gd name="T18" fmla="*/ 20 w 130"/>
                <a:gd name="T19" fmla="*/ 150 h 225"/>
                <a:gd name="T20" fmla="*/ 27 w 130"/>
                <a:gd name="T21" fmla="*/ 160 h 225"/>
                <a:gd name="T22" fmla="*/ 35 w 130"/>
                <a:gd name="T23" fmla="*/ 170 h 225"/>
                <a:gd name="T24" fmla="*/ 43 w 130"/>
                <a:gd name="T25" fmla="*/ 178 h 225"/>
                <a:gd name="T26" fmla="*/ 62 w 130"/>
                <a:gd name="T27" fmla="*/ 193 h 225"/>
                <a:gd name="T28" fmla="*/ 78 w 130"/>
                <a:gd name="T29" fmla="*/ 205 h 225"/>
                <a:gd name="T30" fmla="*/ 109 w 130"/>
                <a:gd name="T31" fmla="*/ 222 h 225"/>
                <a:gd name="T32" fmla="*/ 120 w 130"/>
                <a:gd name="T33" fmla="*/ 225 h 225"/>
                <a:gd name="T34" fmla="*/ 124 w 130"/>
                <a:gd name="T35" fmla="*/ 214 h 225"/>
                <a:gd name="T36" fmla="*/ 130 w 130"/>
                <a:gd name="T37" fmla="*/ 180 h 225"/>
                <a:gd name="T38" fmla="*/ 130 w 130"/>
                <a:gd name="T39" fmla="*/ 160 h 225"/>
                <a:gd name="T40" fmla="*/ 130 w 130"/>
                <a:gd name="T41" fmla="*/ 136 h 225"/>
                <a:gd name="T42" fmla="*/ 129 w 130"/>
                <a:gd name="T43" fmla="*/ 124 h 225"/>
                <a:gd name="T44" fmla="*/ 125 w 130"/>
                <a:gd name="T45" fmla="*/ 111 h 225"/>
                <a:gd name="T46" fmla="*/ 122 w 130"/>
                <a:gd name="T47" fmla="*/ 99 h 225"/>
                <a:gd name="T48" fmla="*/ 117 w 130"/>
                <a:gd name="T49" fmla="*/ 87 h 225"/>
                <a:gd name="T50" fmla="*/ 110 w 130"/>
                <a:gd name="T51" fmla="*/ 76 h 225"/>
                <a:gd name="T52" fmla="*/ 104 w 130"/>
                <a:gd name="T53" fmla="*/ 66 h 225"/>
                <a:gd name="T54" fmla="*/ 95 w 130"/>
                <a:gd name="T55" fmla="*/ 57 h 225"/>
                <a:gd name="T56" fmla="*/ 87 w 130"/>
                <a:gd name="T57" fmla="*/ 47 h 225"/>
                <a:gd name="T58" fmla="*/ 68 w 130"/>
                <a:gd name="T59" fmla="*/ 32 h 225"/>
                <a:gd name="T60" fmla="*/ 52 w 130"/>
                <a:gd name="T61" fmla="*/ 20 h 225"/>
                <a:gd name="T62" fmla="*/ 22 w 130"/>
                <a:gd name="T63" fmla="*/ 5 h 225"/>
                <a:gd name="T64" fmla="*/ 10 w 130"/>
                <a:gd name="T6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225">
                  <a:moveTo>
                    <a:pt x="10" y="0"/>
                  </a:moveTo>
                  <a:lnTo>
                    <a:pt x="6" y="13"/>
                  </a:lnTo>
                  <a:lnTo>
                    <a:pt x="0" y="45"/>
                  </a:lnTo>
                  <a:lnTo>
                    <a:pt x="0" y="67"/>
                  </a:lnTo>
                  <a:lnTo>
                    <a:pt x="0" y="91"/>
                  </a:lnTo>
                  <a:lnTo>
                    <a:pt x="1" y="103"/>
                  </a:lnTo>
                  <a:lnTo>
                    <a:pt x="5" y="114"/>
                  </a:lnTo>
                  <a:lnTo>
                    <a:pt x="8" y="126"/>
                  </a:lnTo>
                  <a:lnTo>
                    <a:pt x="13" y="138"/>
                  </a:lnTo>
                  <a:lnTo>
                    <a:pt x="20" y="150"/>
                  </a:lnTo>
                  <a:lnTo>
                    <a:pt x="27" y="160"/>
                  </a:lnTo>
                  <a:lnTo>
                    <a:pt x="35" y="170"/>
                  </a:lnTo>
                  <a:lnTo>
                    <a:pt x="43" y="178"/>
                  </a:lnTo>
                  <a:lnTo>
                    <a:pt x="62" y="193"/>
                  </a:lnTo>
                  <a:lnTo>
                    <a:pt x="78" y="205"/>
                  </a:lnTo>
                  <a:lnTo>
                    <a:pt x="109" y="222"/>
                  </a:lnTo>
                  <a:lnTo>
                    <a:pt x="120" y="225"/>
                  </a:lnTo>
                  <a:lnTo>
                    <a:pt x="124" y="214"/>
                  </a:lnTo>
                  <a:lnTo>
                    <a:pt x="130" y="180"/>
                  </a:lnTo>
                  <a:lnTo>
                    <a:pt x="130" y="160"/>
                  </a:lnTo>
                  <a:lnTo>
                    <a:pt x="130" y="136"/>
                  </a:lnTo>
                  <a:lnTo>
                    <a:pt x="129" y="124"/>
                  </a:lnTo>
                  <a:lnTo>
                    <a:pt x="125" y="111"/>
                  </a:lnTo>
                  <a:lnTo>
                    <a:pt x="122" y="99"/>
                  </a:lnTo>
                  <a:lnTo>
                    <a:pt x="117" y="87"/>
                  </a:lnTo>
                  <a:lnTo>
                    <a:pt x="110" y="76"/>
                  </a:lnTo>
                  <a:lnTo>
                    <a:pt x="104" y="66"/>
                  </a:lnTo>
                  <a:lnTo>
                    <a:pt x="95" y="57"/>
                  </a:lnTo>
                  <a:lnTo>
                    <a:pt x="87" y="47"/>
                  </a:lnTo>
                  <a:lnTo>
                    <a:pt x="68" y="32"/>
                  </a:lnTo>
                  <a:lnTo>
                    <a:pt x="52" y="20"/>
                  </a:lnTo>
                  <a:lnTo>
                    <a:pt x="22" y="5"/>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7" name="Freeform 117"/>
            <p:cNvSpPr>
              <a:spLocks/>
            </p:cNvSpPr>
            <p:nvPr/>
          </p:nvSpPr>
          <p:spPr bwMode="auto">
            <a:xfrm>
              <a:off x="2690" y="5604"/>
              <a:ext cx="167" cy="77"/>
            </a:xfrm>
            <a:custGeom>
              <a:avLst/>
              <a:gdLst>
                <a:gd name="T0" fmla="*/ 160 w 333"/>
                <a:gd name="T1" fmla="*/ 2 h 155"/>
                <a:gd name="T2" fmla="*/ 144 w 333"/>
                <a:gd name="T3" fmla="*/ 3 h 155"/>
                <a:gd name="T4" fmla="*/ 127 w 333"/>
                <a:gd name="T5" fmla="*/ 7 h 155"/>
                <a:gd name="T6" fmla="*/ 112 w 333"/>
                <a:gd name="T7" fmla="*/ 14 h 155"/>
                <a:gd name="T8" fmla="*/ 97 w 333"/>
                <a:gd name="T9" fmla="*/ 19 h 155"/>
                <a:gd name="T10" fmla="*/ 68 w 333"/>
                <a:gd name="T11" fmla="*/ 34 h 155"/>
                <a:gd name="T12" fmla="*/ 45 w 333"/>
                <a:gd name="T13" fmla="*/ 51 h 155"/>
                <a:gd name="T14" fmla="*/ 11 w 333"/>
                <a:gd name="T15" fmla="*/ 79 h 155"/>
                <a:gd name="T16" fmla="*/ 0 w 333"/>
                <a:gd name="T17" fmla="*/ 93 h 155"/>
                <a:gd name="T18" fmla="*/ 15 w 333"/>
                <a:gd name="T19" fmla="*/ 103 h 155"/>
                <a:gd name="T20" fmla="*/ 53 w 333"/>
                <a:gd name="T21" fmla="*/ 126 h 155"/>
                <a:gd name="T22" fmla="*/ 78 w 333"/>
                <a:gd name="T23" fmla="*/ 138 h 155"/>
                <a:gd name="T24" fmla="*/ 108 w 333"/>
                <a:gd name="T25" fmla="*/ 148 h 155"/>
                <a:gd name="T26" fmla="*/ 124 w 333"/>
                <a:gd name="T27" fmla="*/ 152 h 155"/>
                <a:gd name="T28" fmla="*/ 140 w 333"/>
                <a:gd name="T29" fmla="*/ 153 h 155"/>
                <a:gd name="T30" fmla="*/ 157 w 333"/>
                <a:gd name="T31" fmla="*/ 155 h 155"/>
                <a:gd name="T32" fmla="*/ 174 w 333"/>
                <a:gd name="T33" fmla="*/ 153 h 155"/>
                <a:gd name="T34" fmla="*/ 191 w 333"/>
                <a:gd name="T35" fmla="*/ 152 h 155"/>
                <a:gd name="T36" fmla="*/ 207 w 333"/>
                <a:gd name="T37" fmla="*/ 147 h 155"/>
                <a:gd name="T38" fmla="*/ 222 w 333"/>
                <a:gd name="T39" fmla="*/ 141 h 155"/>
                <a:gd name="T40" fmla="*/ 237 w 333"/>
                <a:gd name="T41" fmla="*/ 135 h 155"/>
                <a:gd name="T42" fmla="*/ 264 w 333"/>
                <a:gd name="T43" fmla="*/ 121 h 155"/>
                <a:gd name="T44" fmla="*/ 288 w 333"/>
                <a:gd name="T45" fmla="*/ 104 h 155"/>
                <a:gd name="T46" fmla="*/ 321 w 333"/>
                <a:gd name="T47" fmla="*/ 76 h 155"/>
                <a:gd name="T48" fmla="*/ 333 w 333"/>
                <a:gd name="T49" fmla="*/ 62 h 155"/>
                <a:gd name="T50" fmla="*/ 320 w 333"/>
                <a:gd name="T51" fmla="*/ 51 h 155"/>
                <a:gd name="T52" fmla="*/ 281 w 333"/>
                <a:gd name="T53" fmla="*/ 29 h 155"/>
                <a:gd name="T54" fmla="*/ 256 w 333"/>
                <a:gd name="T55" fmla="*/ 17 h 155"/>
                <a:gd name="T56" fmla="*/ 226 w 333"/>
                <a:gd name="T57" fmla="*/ 7 h 155"/>
                <a:gd name="T58" fmla="*/ 211 w 333"/>
                <a:gd name="T59" fmla="*/ 3 h 155"/>
                <a:gd name="T60" fmla="*/ 194 w 333"/>
                <a:gd name="T61" fmla="*/ 2 h 155"/>
                <a:gd name="T62" fmla="*/ 177 w 333"/>
                <a:gd name="T63" fmla="*/ 0 h 155"/>
                <a:gd name="T64" fmla="*/ 160 w 333"/>
                <a:gd name="T65" fmla="*/ 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3" h="155">
                  <a:moveTo>
                    <a:pt x="160" y="2"/>
                  </a:moveTo>
                  <a:lnTo>
                    <a:pt x="144" y="3"/>
                  </a:lnTo>
                  <a:lnTo>
                    <a:pt x="127" y="7"/>
                  </a:lnTo>
                  <a:lnTo>
                    <a:pt x="112" y="14"/>
                  </a:lnTo>
                  <a:lnTo>
                    <a:pt x="97" y="19"/>
                  </a:lnTo>
                  <a:lnTo>
                    <a:pt x="68" y="34"/>
                  </a:lnTo>
                  <a:lnTo>
                    <a:pt x="45" y="51"/>
                  </a:lnTo>
                  <a:lnTo>
                    <a:pt x="11" y="79"/>
                  </a:lnTo>
                  <a:lnTo>
                    <a:pt x="0" y="93"/>
                  </a:lnTo>
                  <a:lnTo>
                    <a:pt x="15" y="103"/>
                  </a:lnTo>
                  <a:lnTo>
                    <a:pt x="53" y="126"/>
                  </a:lnTo>
                  <a:lnTo>
                    <a:pt x="78" y="138"/>
                  </a:lnTo>
                  <a:lnTo>
                    <a:pt x="108" y="148"/>
                  </a:lnTo>
                  <a:lnTo>
                    <a:pt x="124" y="152"/>
                  </a:lnTo>
                  <a:lnTo>
                    <a:pt x="140" y="153"/>
                  </a:lnTo>
                  <a:lnTo>
                    <a:pt x="157" y="155"/>
                  </a:lnTo>
                  <a:lnTo>
                    <a:pt x="174" y="153"/>
                  </a:lnTo>
                  <a:lnTo>
                    <a:pt x="191" y="152"/>
                  </a:lnTo>
                  <a:lnTo>
                    <a:pt x="207" y="147"/>
                  </a:lnTo>
                  <a:lnTo>
                    <a:pt x="222" y="141"/>
                  </a:lnTo>
                  <a:lnTo>
                    <a:pt x="237" y="135"/>
                  </a:lnTo>
                  <a:lnTo>
                    <a:pt x="264" y="121"/>
                  </a:lnTo>
                  <a:lnTo>
                    <a:pt x="288" y="104"/>
                  </a:lnTo>
                  <a:lnTo>
                    <a:pt x="321" y="76"/>
                  </a:lnTo>
                  <a:lnTo>
                    <a:pt x="333" y="62"/>
                  </a:lnTo>
                  <a:lnTo>
                    <a:pt x="320" y="51"/>
                  </a:lnTo>
                  <a:lnTo>
                    <a:pt x="281" y="29"/>
                  </a:lnTo>
                  <a:lnTo>
                    <a:pt x="256" y="17"/>
                  </a:lnTo>
                  <a:lnTo>
                    <a:pt x="226" y="7"/>
                  </a:lnTo>
                  <a:lnTo>
                    <a:pt x="211" y="3"/>
                  </a:lnTo>
                  <a:lnTo>
                    <a:pt x="194" y="2"/>
                  </a:lnTo>
                  <a:lnTo>
                    <a:pt x="177" y="0"/>
                  </a:lnTo>
                  <a:lnTo>
                    <a:pt x="16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8" name="Freeform 118"/>
            <p:cNvSpPr>
              <a:spLocks/>
            </p:cNvSpPr>
            <p:nvPr/>
          </p:nvSpPr>
          <p:spPr bwMode="auto">
            <a:xfrm>
              <a:off x="2814" y="5643"/>
              <a:ext cx="76" cy="102"/>
            </a:xfrm>
            <a:custGeom>
              <a:avLst/>
              <a:gdLst>
                <a:gd name="T0" fmla="*/ 28 w 150"/>
                <a:gd name="T1" fmla="*/ 69 h 204"/>
                <a:gd name="T2" fmla="*/ 21 w 150"/>
                <a:gd name="T3" fmla="*/ 79 h 204"/>
                <a:gd name="T4" fmla="*/ 16 w 150"/>
                <a:gd name="T5" fmla="*/ 91 h 204"/>
                <a:gd name="T6" fmla="*/ 11 w 150"/>
                <a:gd name="T7" fmla="*/ 101 h 204"/>
                <a:gd name="T8" fmla="*/ 6 w 150"/>
                <a:gd name="T9" fmla="*/ 113 h 204"/>
                <a:gd name="T10" fmla="*/ 1 w 150"/>
                <a:gd name="T11" fmla="*/ 137 h 204"/>
                <a:gd name="T12" fmla="*/ 0 w 150"/>
                <a:gd name="T13" fmla="*/ 157 h 204"/>
                <a:gd name="T14" fmla="*/ 0 w 150"/>
                <a:gd name="T15" fmla="*/ 190 h 204"/>
                <a:gd name="T16" fmla="*/ 0 w 150"/>
                <a:gd name="T17" fmla="*/ 204 h 204"/>
                <a:gd name="T18" fmla="*/ 13 w 150"/>
                <a:gd name="T19" fmla="*/ 202 h 204"/>
                <a:gd name="T20" fmla="*/ 45 w 150"/>
                <a:gd name="T21" fmla="*/ 192 h 204"/>
                <a:gd name="T22" fmla="*/ 65 w 150"/>
                <a:gd name="T23" fmla="*/ 182 h 204"/>
                <a:gd name="T24" fmla="*/ 85 w 150"/>
                <a:gd name="T25" fmla="*/ 170 h 204"/>
                <a:gd name="T26" fmla="*/ 93 w 150"/>
                <a:gd name="T27" fmla="*/ 163 h 204"/>
                <a:gd name="T28" fmla="*/ 103 w 150"/>
                <a:gd name="T29" fmla="*/ 155 h 204"/>
                <a:gd name="T30" fmla="*/ 112 w 150"/>
                <a:gd name="T31" fmla="*/ 147 h 204"/>
                <a:gd name="T32" fmla="*/ 120 w 150"/>
                <a:gd name="T33" fmla="*/ 137 h 204"/>
                <a:gd name="T34" fmla="*/ 127 w 150"/>
                <a:gd name="T35" fmla="*/ 125 h 204"/>
                <a:gd name="T36" fmla="*/ 134 w 150"/>
                <a:gd name="T37" fmla="*/ 115 h 204"/>
                <a:gd name="T38" fmla="*/ 139 w 150"/>
                <a:gd name="T39" fmla="*/ 103 h 204"/>
                <a:gd name="T40" fmla="*/ 142 w 150"/>
                <a:gd name="T41" fmla="*/ 91 h 204"/>
                <a:gd name="T42" fmla="*/ 147 w 150"/>
                <a:gd name="T43" fmla="*/ 69 h 204"/>
                <a:gd name="T44" fmla="*/ 150 w 150"/>
                <a:gd name="T45" fmla="*/ 47 h 204"/>
                <a:gd name="T46" fmla="*/ 150 w 150"/>
                <a:gd name="T47" fmla="*/ 14 h 204"/>
                <a:gd name="T48" fmla="*/ 149 w 150"/>
                <a:gd name="T49" fmla="*/ 0 h 204"/>
                <a:gd name="T50" fmla="*/ 135 w 150"/>
                <a:gd name="T51" fmla="*/ 4 h 204"/>
                <a:gd name="T52" fmla="*/ 103 w 150"/>
                <a:gd name="T53" fmla="*/ 14 h 204"/>
                <a:gd name="T54" fmla="*/ 85 w 150"/>
                <a:gd name="T55" fmla="*/ 22 h 204"/>
                <a:gd name="T56" fmla="*/ 65 w 150"/>
                <a:gd name="T57" fmla="*/ 34 h 204"/>
                <a:gd name="T58" fmla="*/ 55 w 150"/>
                <a:gd name="T59" fmla="*/ 41 h 204"/>
                <a:gd name="T60" fmla="*/ 45 w 150"/>
                <a:gd name="T61" fmla="*/ 49 h 204"/>
                <a:gd name="T62" fmla="*/ 36 w 150"/>
                <a:gd name="T63" fmla="*/ 59 h 204"/>
                <a:gd name="T64" fmla="*/ 28 w 150"/>
                <a:gd name="T65" fmla="*/ 6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204">
                  <a:moveTo>
                    <a:pt x="28" y="69"/>
                  </a:moveTo>
                  <a:lnTo>
                    <a:pt x="21" y="79"/>
                  </a:lnTo>
                  <a:lnTo>
                    <a:pt x="16" y="91"/>
                  </a:lnTo>
                  <a:lnTo>
                    <a:pt x="11" y="101"/>
                  </a:lnTo>
                  <a:lnTo>
                    <a:pt x="6" y="113"/>
                  </a:lnTo>
                  <a:lnTo>
                    <a:pt x="1" y="137"/>
                  </a:lnTo>
                  <a:lnTo>
                    <a:pt x="0" y="157"/>
                  </a:lnTo>
                  <a:lnTo>
                    <a:pt x="0" y="190"/>
                  </a:lnTo>
                  <a:lnTo>
                    <a:pt x="0" y="204"/>
                  </a:lnTo>
                  <a:lnTo>
                    <a:pt x="13" y="202"/>
                  </a:lnTo>
                  <a:lnTo>
                    <a:pt x="45" y="192"/>
                  </a:lnTo>
                  <a:lnTo>
                    <a:pt x="65" y="182"/>
                  </a:lnTo>
                  <a:lnTo>
                    <a:pt x="85" y="170"/>
                  </a:lnTo>
                  <a:lnTo>
                    <a:pt x="93" y="163"/>
                  </a:lnTo>
                  <a:lnTo>
                    <a:pt x="103" y="155"/>
                  </a:lnTo>
                  <a:lnTo>
                    <a:pt x="112" y="147"/>
                  </a:lnTo>
                  <a:lnTo>
                    <a:pt x="120" y="137"/>
                  </a:lnTo>
                  <a:lnTo>
                    <a:pt x="127" y="125"/>
                  </a:lnTo>
                  <a:lnTo>
                    <a:pt x="134" y="115"/>
                  </a:lnTo>
                  <a:lnTo>
                    <a:pt x="139" y="103"/>
                  </a:lnTo>
                  <a:lnTo>
                    <a:pt x="142" y="91"/>
                  </a:lnTo>
                  <a:lnTo>
                    <a:pt x="147" y="69"/>
                  </a:lnTo>
                  <a:lnTo>
                    <a:pt x="150" y="47"/>
                  </a:lnTo>
                  <a:lnTo>
                    <a:pt x="150" y="14"/>
                  </a:lnTo>
                  <a:lnTo>
                    <a:pt x="149" y="0"/>
                  </a:lnTo>
                  <a:lnTo>
                    <a:pt x="135" y="4"/>
                  </a:lnTo>
                  <a:lnTo>
                    <a:pt x="103" y="14"/>
                  </a:lnTo>
                  <a:lnTo>
                    <a:pt x="85" y="22"/>
                  </a:lnTo>
                  <a:lnTo>
                    <a:pt x="65" y="34"/>
                  </a:lnTo>
                  <a:lnTo>
                    <a:pt x="55" y="41"/>
                  </a:lnTo>
                  <a:lnTo>
                    <a:pt x="45" y="49"/>
                  </a:lnTo>
                  <a:lnTo>
                    <a:pt x="36" y="59"/>
                  </a:lnTo>
                  <a:lnTo>
                    <a:pt x="2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9" name="Freeform 119"/>
            <p:cNvSpPr>
              <a:spLocks/>
            </p:cNvSpPr>
            <p:nvPr/>
          </p:nvSpPr>
          <p:spPr bwMode="auto">
            <a:xfrm>
              <a:off x="2555" y="4072"/>
              <a:ext cx="90" cy="78"/>
            </a:xfrm>
            <a:custGeom>
              <a:avLst/>
              <a:gdLst>
                <a:gd name="T0" fmla="*/ 0 w 179"/>
                <a:gd name="T1" fmla="*/ 2 h 157"/>
                <a:gd name="T2" fmla="*/ 2 w 179"/>
                <a:gd name="T3" fmla="*/ 14 h 157"/>
                <a:gd name="T4" fmla="*/ 8 w 179"/>
                <a:gd name="T5" fmla="*/ 44 h 157"/>
                <a:gd name="T6" fmla="*/ 15 w 179"/>
                <a:gd name="T7" fmla="*/ 64 h 157"/>
                <a:gd name="T8" fmla="*/ 25 w 179"/>
                <a:gd name="T9" fmla="*/ 83 h 157"/>
                <a:gd name="T10" fmla="*/ 32 w 179"/>
                <a:gd name="T11" fmla="*/ 93 h 157"/>
                <a:gd name="T12" fmla="*/ 38 w 179"/>
                <a:gd name="T13" fmla="*/ 103 h 157"/>
                <a:gd name="T14" fmla="*/ 45 w 179"/>
                <a:gd name="T15" fmla="*/ 111 h 157"/>
                <a:gd name="T16" fmla="*/ 55 w 179"/>
                <a:gd name="T17" fmla="*/ 120 h 157"/>
                <a:gd name="T18" fmla="*/ 64 w 179"/>
                <a:gd name="T19" fmla="*/ 126 h 157"/>
                <a:gd name="T20" fmla="*/ 74 w 179"/>
                <a:gd name="T21" fmla="*/ 133 h 157"/>
                <a:gd name="T22" fmla="*/ 85 w 179"/>
                <a:gd name="T23" fmla="*/ 138 h 157"/>
                <a:gd name="T24" fmla="*/ 95 w 179"/>
                <a:gd name="T25" fmla="*/ 143 h 157"/>
                <a:gd name="T26" fmla="*/ 115 w 179"/>
                <a:gd name="T27" fmla="*/ 150 h 157"/>
                <a:gd name="T28" fmla="*/ 136 w 179"/>
                <a:gd name="T29" fmla="*/ 153 h 157"/>
                <a:gd name="T30" fmla="*/ 167 w 179"/>
                <a:gd name="T31" fmla="*/ 157 h 157"/>
                <a:gd name="T32" fmla="*/ 179 w 179"/>
                <a:gd name="T33" fmla="*/ 155 h 157"/>
                <a:gd name="T34" fmla="*/ 177 w 179"/>
                <a:gd name="T35" fmla="*/ 143 h 157"/>
                <a:gd name="T36" fmla="*/ 171 w 179"/>
                <a:gd name="T37" fmla="*/ 113 h 157"/>
                <a:gd name="T38" fmla="*/ 164 w 179"/>
                <a:gd name="T39" fmla="*/ 93 h 157"/>
                <a:gd name="T40" fmla="*/ 154 w 179"/>
                <a:gd name="T41" fmla="*/ 74 h 157"/>
                <a:gd name="T42" fmla="*/ 147 w 179"/>
                <a:gd name="T43" fmla="*/ 64 h 157"/>
                <a:gd name="T44" fmla="*/ 141 w 179"/>
                <a:gd name="T45" fmla="*/ 54 h 157"/>
                <a:gd name="T46" fmla="*/ 134 w 179"/>
                <a:gd name="T47" fmla="*/ 45 h 157"/>
                <a:gd name="T48" fmla="*/ 124 w 179"/>
                <a:gd name="T49" fmla="*/ 37 h 157"/>
                <a:gd name="T50" fmla="*/ 115 w 179"/>
                <a:gd name="T51" fmla="*/ 30 h 157"/>
                <a:gd name="T52" fmla="*/ 105 w 179"/>
                <a:gd name="T53" fmla="*/ 24 h 157"/>
                <a:gd name="T54" fmla="*/ 94 w 179"/>
                <a:gd name="T55" fmla="*/ 19 h 157"/>
                <a:gd name="T56" fmla="*/ 84 w 179"/>
                <a:gd name="T57" fmla="*/ 14 h 157"/>
                <a:gd name="T58" fmla="*/ 64 w 179"/>
                <a:gd name="T59" fmla="*/ 7 h 157"/>
                <a:gd name="T60" fmla="*/ 43 w 179"/>
                <a:gd name="T61" fmla="*/ 3 h 157"/>
                <a:gd name="T62" fmla="*/ 12 w 179"/>
                <a:gd name="T63" fmla="*/ 0 h 157"/>
                <a:gd name="T64" fmla="*/ 0 w 179"/>
                <a:gd name="T65"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157">
                  <a:moveTo>
                    <a:pt x="0" y="2"/>
                  </a:moveTo>
                  <a:lnTo>
                    <a:pt x="2" y="14"/>
                  </a:lnTo>
                  <a:lnTo>
                    <a:pt x="8" y="44"/>
                  </a:lnTo>
                  <a:lnTo>
                    <a:pt x="15" y="64"/>
                  </a:lnTo>
                  <a:lnTo>
                    <a:pt x="25" y="83"/>
                  </a:lnTo>
                  <a:lnTo>
                    <a:pt x="32" y="93"/>
                  </a:lnTo>
                  <a:lnTo>
                    <a:pt x="38" y="103"/>
                  </a:lnTo>
                  <a:lnTo>
                    <a:pt x="45" y="111"/>
                  </a:lnTo>
                  <a:lnTo>
                    <a:pt x="55" y="120"/>
                  </a:lnTo>
                  <a:lnTo>
                    <a:pt x="64" y="126"/>
                  </a:lnTo>
                  <a:lnTo>
                    <a:pt x="74" y="133"/>
                  </a:lnTo>
                  <a:lnTo>
                    <a:pt x="85" y="138"/>
                  </a:lnTo>
                  <a:lnTo>
                    <a:pt x="95" y="143"/>
                  </a:lnTo>
                  <a:lnTo>
                    <a:pt x="115" y="150"/>
                  </a:lnTo>
                  <a:lnTo>
                    <a:pt x="136" y="153"/>
                  </a:lnTo>
                  <a:lnTo>
                    <a:pt x="167" y="157"/>
                  </a:lnTo>
                  <a:lnTo>
                    <a:pt x="179" y="155"/>
                  </a:lnTo>
                  <a:lnTo>
                    <a:pt x="177" y="143"/>
                  </a:lnTo>
                  <a:lnTo>
                    <a:pt x="171" y="113"/>
                  </a:lnTo>
                  <a:lnTo>
                    <a:pt x="164" y="93"/>
                  </a:lnTo>
                  <a:lnTo>
                    <a:pt x="154" y="74"/>
                  </a:lnTo>
                  <a:lnTo>
                    <a:pt x="147" y="64"/>
                  </a:lnTo>
                  <a:lnTo>
                    <a:pt x="141" y="54"/>
                  </a:lnTo>
                  <a:lnTo>
                    <a:pt x="134" y="45"/>
                  </a:lnTo>
                  <a:lnTo>
                    <a:pt x="124" y="37"/>
                  </a:lnTo>
                  <a:lnTo>
                    <a:pt x="115" y="30"/>
                  </a:lnTo>
                  <a:lnTo>
                    <a:pt x="105" y="24"/>
                  </a:lnTo>
                  <a:lnTo>
                    <a:pt x="94" y="19"/>
                  </a:lnTo>
                  <a:lnTo>
                    <a:pt x="84" y="14"/>
                  </a:lnTo>
                  <a:lnTo>
                    <a:pt x="64" y="7"/>
                  </a:lnTo>
                  <a:lnTo>
                    <a:pt x="43" y="3"/>
                  </a:lnTo>
                  <a:lnTo>
                    <a:pt x="1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0" name="Freeform 120"/>
            <p:cNvSpPr>
              <a:spLocks/>
            </p:cNvSpPr>
            <p:nvPr/>
          </p:nvSpPr>
          <p:spPr bwMode="auto">
            <a:xfrm>
              <a:off x="2504" y="4160"/>
              <a:ext cx="139" cy="85"/>
            </a:xfrm>
            <a:custGeom>
              <a:avLst/>
              <a:gdLst>
                <a:gd name="T0" fmla="*/ 174 w 278"/>
                <a:gd name="T1" fmla="*/ 148 h 170"/>
                <a:gd name="T2" fmla="*/ 188 w 278"/>
                <a:gd name="T3" fmla="*/ 140 h 170"/>
                <a:gd name="T4" fmla="*/ 199 w 278"/>
                <a:gd name="T5" fmla="*/ 130 h 170"/>
                <a:gd name="T6" fmla="*/ 211 w 278"/>
                <a:gd name="T7" fmla="*/ 120 h 170"/>
                <a:gd name="T8" fmla="*/ 223 w 278"/>
                <a:gd name="T9" fmla="*/ 109 h 170"/>
                <a:gd name="T10" fmla="*/ 240 w 278"/>
                <a:gd name="T11" fmla="*/ 86 h 170"/>
                <a:gd name="T12" fmla="*/ 255 w 278"/>
                <a:gd name="T13" fmla="*/ 62 h 170"/>
                <a:gd name="T14" fmla="*/ 271 w 278"/>
                <a:gd name="T15" fmla="*/ 25 h 170"/>
                <a:gd name="T16" fmla="*/ 278 w 278"/>
                <a:gd name="T17" fmla="*/ 8 h 170"/>
                <a:gd name="T18" fmla="*/ 261 w 278"/>
                <a:gd name="T19" fmla="*/ 5 h 170"/>
                <a:gd name="T20" fmla="*/ 219 w 278"/>
                <a:gd name="T21" fmla="*/ 0 h 170"/>
                <a:gd name="T22" fmla="*/ 193 w 278"/>
                <a:gd name="T23" fmla="*/ 0 h 170"/>
                <a:gd name="T24" fmla="*/ 164 w 278"/>
                <a:gd name="T25" fmla="*/ 2 h 170"/>
                <a:gd name="T26" fmla="*/ 149 w 278"/>
                <a:gd name="T27" fmla="*/ 5 h 170"/>
                <a:gd name="T28" fmla="*/ 134 w 278"/>
                <a:gd name="T29" fmla="*/ 10 h 170"/>
                <a:gd name="T30" fmla="*/ 119 w 278"/>
                <a:gd name="T31" fmla="*/ 15 h 170"/>
                <a:gd name="T32" fmla="*/ 106 w 278"/>
                <a:gd name="T33" fmla="*/ 22 h 170"/>
                <a:gd name="T34" fmla="*/ 90 w 278"/>
                <a:gd name="T35" fmla="*/ 30 h 170"/>
                <a:gd name="T36" fmla="*/ 79 w 278"/>
                <a:gd name="T37" fmla="*/ 40 h 170"/>
                <a:gd name="T38" fmla="*/ 67 w 278"/>
                <a:gd name="T39" fmla="*/ 51 h 170"/>
                <a:gd name="T40" fmla="*/ 57 w 278"/>
                <a:gd name="T41" fmla="*/ 61 h 170"/>
                <a:gd name="T42" fmla="*/ 39 w 278"/>
                <a:gd name="T43" fmla="*/ 84 h 170"/>
                <a:gd name="T44" fmla="*/ 23 w 278"/>
                <a:gd name="T45" fmla="*/ 108 h 170"/>
                <a:gd name="T46" fmla="*/ 7 w 278"/>
                <a:gd name="T47" fmla="*/ 145 h 170"/>
                <a:gd name="T48" fmla="*/ 0 w 278"/>
                <a:gd name="T49" fmla="*/ 162 h 170"/>
                <a:gd name="T50" fmla="*/ 17 w 278"/>
                <a:gd name="T51" fmla="*/ 165 h 170"/>
                <a:gd name="T52" fmla="*/ 59 w 278"/>
                <a:gd name="T53" fmla="*/ 170 h 170"/>
                <a:gd name="T54" fmla="*/ 85 w 278"/>
                <a:gd name="T55" fmla="*/ 170 h 170"/>
                <a:gd name="T56" fmla="*/ 114 w 278"/>
                <a:gd name="T57" fmla="*/ 168 h 170"/>
                <a:gd name="T58" fmla="*/ 129 w 278"/>
                <a:gd name="T59" fmla="*/ 165 h 170"/>
                <a:gd name="T60" fmla="*/ 144 w 278"/>
                <a:gd name="T61" fmla="*/ 162 h 170"/>
                <a:gd name="T62" fmla="*/ 159 w 278"/>
                <a:gd name="T63" fmla="*/ 155 h 170"/>
                <a:gd name="T64" fmla="*/ 174 w 278"/>
                <a:gd name="T65" fmla="*/ 14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170">
                  <a:moveTo>
                    <a:pt x="174" y="148"/>
                  </a:moveTo>
                  <a:lnTo>
                    <a:pt x="188" y="140"/>
                  </a:lnTo>
                  <a:lnTo>
                    <a:pt x="199" y="130"/>
                  </a:lnTo>
                  <a:lnTo>
                    <a:pt x="211" y="120"/>
                  </a:lnTo>
                  <a:lnTo>
                    <a:pt x="223" y="109"/>
                  </a:lnTo>
                  <a:lnTo>
                    <a:pt x="240" y="86"/>
                  </a:lnTo>
                  <a:lnTo>
                    <a:pt x="255" y="62"/>
                  </a:lnTo>
                  <a:lnTo>
                    <a:pt x="271" y="25"/>
                  </a:lnTo>
                  <a:lnTo>
                    <a:pt x="278" y="8"/>
                  </a:lnTo>
                  <a:lnTo>
                    <a:pt x="261" y="5"/>
                  </a:lnTo>
                  <a:lnTo>
                    <a:pt x="219" y="0"/>
                  </a:lnTo>
                  <a:lnTo>
                    <a:pt x="193" y="0"/>
                  </a:lnTo>
                  <a:lnTo>
                    <a:pt x="164" y="2"/>
                  </a:lnTo>
                  <a:lnTo>
                    <a:pt x="149" y="5"/>
                  </a:lnTo>
                  <a:lnTo>
                    <a:pt x="134" y="10"/>
                  </a:lnTo>
                  <a:lnTo>
                    <a:pt x="119" y="15"/>
                  </a:lnTo>
                  <a:lnTo>
                    <a:pt x="106" y="22"/>
                  </a:lnTo>
                  <a:lnTo>
                    <a:pt x="90" y="30"/>
                  </a:lnTo>
                  <a:lnTo>
                    <a:pt x="79" y="40"/>
                  </a:lnTo>
                  <a:lnTo>
                    <a:pt x="67" y="51"/>
                  </a:lnTo>
                  <a:lnTo>
                    <a:pt x="57" y="61"/>
                  </a:lnTo>
                  <a:lnTo>
                    <a:pt x="39" y="84"/>
                  </a:lnTo>
                  <a:lnTo>
                    <a:pt x="23" y="108"/>
                  </a:lnTo>
                  <a:lnTo>
                    <a:pt x="7" y="145"/>
                  </a:lnTo>
                  <a:lnTo>
                    <a:pt x="0" y="162"/>
                  </a:lnTo>
                  <a:lnTo>
                    <a:pt x="17" y="165"/>
                  </a:lnTo>
                  <a:lnTo>
                    <a:pt x="59" y="170"/>
                  </a:lnTo>
                  <a:lnTo>
                    <a:pt x="85" y="170"/>
                  </a:lnTo>
                  <a:lnTo>
                    <a:pt x="114" y="168"/>
                  </a:lnTo>
                  <a:lnTo>
                    <a:pt x="129" y="165"/>
                  </a:lnTo>
                  <a:lnTo>
                    <a:pt x="144" y="162"/>
                  </a:lnTo>
                  <a:lnTo>
                    <a:pt x="159" y="155"/>
                  </a:lnTo>
                  <a:lnTo>
                    <a:pt x="174"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1" name="Freeform 121"/>
            <p:cNvSpPr>
              <a:spLocks/>
            </p:cNvSpPr>
            <p:nvPr/>
          </p:nvSpPr>
          <p:spPr bwMode="auto">
            <a:xfrm>
              <a:off x="2632" y="4160"/>
              <a:ext cx="56" cy="116"/>
            </a:xfrm>
            <a:custGeom>
              <a:avLst/>
              <a:gdLst>
                <a:gd name="T0" fmla="*/ 4 w 113"/>
                <a:gd name="T1" fmla="*/ 102 h 230"/>
                <a:gd name="T2" fmla="*/ 2 w 113"/>
                <a:gd name="T3" fmla="*/ 114 h 230"/>
                <a:gd name="T4" fmla="*/ 0 w 113"/>
                <a:gd name="T5" fmla="*/ 126 h 230"/>
                <a:gd name="T6" fmla="*/ 0 w 113"/>
                <a:gd name="T7" fmla="*/ 138 h 230"/>
                <a:gd name="T8" fmla="*/ 2 w 113"/>
                <a:gd name="T9" fmla="*/ 150 h 230"/>
                <a:gd name="T10" fmla="*/ 5 w 113"/>
                <a:gd name="T11" fmla="*/ 171 h 230"/>
                <a:gd name="T12" fmla="*/ 12 w 113"/>
                <a:gd name="T13" fmla="*/ 192 h 230"/>
                <a:gd name="T14" fmla="*/ 24 w 113"/>
                <a:gd name="T15" fmla="*/ 220 h 230"/>
                <a:gd name="T16" fmla="*/ 30 w 113"/>
                <a:gd name="T17" fmla="*/ 230 h 230"/>
                <a:gd name="T18" fmla="*/ 41 w 113"/>
                <a:gd name="T19" fmla="*/ 224 h 230"/>
                <a:gd name="T20" fmla="*/ 64 w 113"/>
                <a:gd name="T21" fmla="*/ 203 h 230"/>
                <a:gd name="T22" fmla="*/ 77 w 113"/>
                <a:gd name="T23" fmla="*/ 188 h 230"/>
                <a:gd name="T24" fmla="*/ 91 w 113"/>
                <a:gd name="T25" fmla="*/ 170 h 230"/>
                <a:gd name="T26" fmla="*/ 96 w 113"/>
                <a:gd name="T27" fmla="*/ 160 h 230"/>
                <a:gd name="T28" fmla="*/ 101 w 113"/>
                <a:gd name="T29" fmla="*/ 150 h 230"/>
                <a:gd name="T30" fmla="*/ 106 w 113"/>
                <a:gd name="T31" fmla="*/ 139 h 230"/>
                <a:gd name="T32" fmla="*/ 109 w 113"/>
                <a:gd name="T33" fmla="*/ 128 h 230"/>
                <a:gd name="T34" fmla="*/ 111 w 113"/>
                <a:gd name="T35" fmla="*/ 114 h 230"/>
                <a:gd name="T36" fmla="*/ 113 w 113"/>
                <a:gd name="T37" fmla="*/ 102 h 230"/>
                <a:gd name="T38" fmla="*/ 113 w 113"/>
                <a:gd name="T39" fmla="*/ 91 h 230"/>
                <a:gd name="T40" fmla="*/ 111 w 113"/>
                <a:gd name="T41" fmla="*/ 81 h 230"/>
                <a:gd name="T42" fmla="*/ 108 w 113"/>
                <a:gd name="T43" fmla="*/ 59 h 230"/>
                <a:gd name="T44" fmla="*/ 101 w 113"/>
                <a:gd name="T45" fmla="*/ 38 h 230"/>
                <a:gd name="T46" fmla="*/ 89 w 113"/>
                <a:gd name="T47" fmla="*/ 10 h 230"/>
                <a:gd name="T48" fmla="*/ 82 w 113"/>
                <a:gd name="T49" fmla="*/ 0 h 230"/>
                <a:gd name="T50" fmla="*/ 72 w 113"/>
                <a:gd name="T51" fmla="*/ 6 h 230"/>
                <a:gd name="T52" fmla="*/ 49 w 113"/>
                <a:gd name="T53" fmla="*/ 27 h 230"/>
                <a:gd name="T54" fmla="*/ 35 w 113"/>
                <a:gd name="T55" fmla="*/ 42 h 230"/>
                <a:gd name="T56" fmla="*/ 22 w 113"/>
                <a:gd name="T57" fmla="*/ 60 h 230"/>
                <a:gd name="T58" fmla="*/ 17 w 113"/>
                <a:gd name="T59" fmla="*/ 69 h 230"/>
                <a:gd name="T60" fmla="*/ 12 w 113"/>
                <a:gd name="T61" fmla="*/ 81 h 230"/>
                <a:gd name="T62" fmla="*/ 7 w 113"/>
                <a:gd name="T63" fmla="*/ 91 h 230"/>
                <a:gd name="T64" fmla="*/ 4 w 113"/>
                <a:gd name="T65" fmla="*/ 10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230">
                  <a:moveTo>
                    <a:pt x="4" y="102"/>
                  </a:moveTo>
                  <a:lnTo>
                    <a:pt x="2" y="114"/>
                  </a:lnTo>
                  <a:lnTo>
                    <a:pt x="0" y="126"/>
                  </a:lnTo>
                  <a:lnTo>
                    <a:pt x="0" y="138"/>
                  </a:lnTo>
                  <a:lnTo>
                    <a:pt x="2" y="150"/>
                  </a:lnTo>
                  <a:lnTo>
                    <a:pt x="5" y="171"/>
                  </a:lnTo>
                  <a:lnTo>
                    <a:pt x="12" y="192"/>
                  </a:lnTo>
                  <a:lnTo>
                    <a:pt x="24" y="220"/>
                  </a:lnTo>
                  <a:lnTo>
                    <a:pt x="30" y="230"/>
                  </a:lnTo>
                  <a:lnTo>
                    <a:pt x="41" y="224"/>
                  </a:lnTo>
                  <a:lnTo>
                    <a:pt x="64" y="203"/>
                  </a:lnTo>
                  <a:lnTo>
                    <a:pt x="77" y="188"/>
                  </a:lnTo>
                  <a:lnTo>
                    <a:pt x="91" y="170"/>
                  </a:lnTo>
                  <a:lnTo>
                    <a:pt x="96" y="160"/>
                  </a:lnTo>
                  <a:lnTo>
                    <a:pt x="101" y="150"/>
                  </a:lnTo>
                  <a:lnTo>
                    <a:pt x="106" y="139"/>
                  </a:lnTo>
                  <a:lnTo>
                    <a:pt x="109" y="128"/>
                  </a:lnTo>
                  <a:lnTo>
                    <a:pt x="111" y="114"/>
                  </a:lnTo>
                  <a:lnTo>
                    <a:pt x="113" y="102"/>
                  </a:lnTo>
                  <a:lnTo>
                    <a:pt x="113" y="91"/>
                  </a:lnTo>
                  <a:lnTo>
                    <a:pt x="111" y="81"/>
                  </a:lnTo>
                  <a:lnTo>
                    <a:pt x="108" y="59"/>
                  </a:lnTo>
                  <a:lnTo>
                    <a:pt x="101" y="38"/>
                  </a:lnTo>
                  <a:lnTo>
                    <a:pt x="89" y="10"/>
                  </a:lnTo>
                  <a:lnTo>
                    <a:pt x="82" y="0"/>
                  </a:lnTo>
                  <a:lnTo>
                    <a:pt x="72" y="6"/>
                  </a:lnTo>
                  <a:lnTo>
                    <a:pt x="49" y="27"/>
                  </a:lnTo>
                  <a:lnTo>
                    <a:pt x="35" y="42"/>
                  </a:lnTo>
                  <a:lnTo>
                    <a:pt x="22" y="60"/>
                  </a:lnTo>
                  <a:lnTo>
                    <a:pt x="17" y="69"/>
                  </a:lnTo>
                  <a:lnTo>
                    <a:pt x="12" y="81"/>
                  </a:lnTo>
                  <a:lnTo>
                    <a:pt x="7" y="91"/>
                  </a:lnTo>
                  <a:lnTo>
                    <a:pt x="4"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2" name="Freeform 122"/>
            <p:cNvSpPr>
              <a:spLocks/>
            </p:cNvSpPr>
            <p:nvPr/>
          </p:nvSpPr>
          <p:spPr bwMode="auto">
            <a:xfrm>
              <a:off x="3138" y="3504"/>
              <a:ext cx="48" cy="77"/>
            </a:xfrm>
            <a:custGeom>
              <a:avLst/>
              <a:gdLst>
                <a:gd name="T0" fmla="*/ 84 w 97"/>
                <a:gd name="T1" fmla="*/ 98 h 153"/>
                <a:gd name="T2" fmla="*/ 91 w 97"/>
                <a:gd name="T3" fmla="*/ 81 h 153"/>
                <a:gd name="T4" fmla="*/ 96 w 97"/>
                <a:gd name="T5" fmla="*/ 64 h 153"/>
                <a:gd name="T6" fmla="*/ 97 w 97"/>
                <a:gd name="T7" fmla="*/ 47 h 153"/>
                <a:gd name="T8" fmla="*/ 97 w 97"/>
                <a:gd name="T9" fmla="*/ 32 h 153"/>
                <a:gd name="T10" fmla="*/ 94 w 97"/>
                <a:gd name="T11" fmla="*/ 8 h 153"/>
                <a:gd name="T12" fmla="*/ 92 w 97"/>
                <a:gd name="T13" fmla="*/ 0 h 153"/>
                <a:gd name="T14" fmla="*/ 84 w 97"/>
                <a:gd name="T15" fmla="*/ 3 h 153"/>
                <a:gd name="T16" fmla="*/ 62 w 97"/>
                <a:gd name="T17" fmla="*/ 12 h 153"/>
                <a:gd name="T18" fmla="*/ 50 w 97"/>
                <a:gd name="T19" fmla="*/ 20 h 153"/>
                <a:gd name="T20" fmla="*/ 37 w 97"/>
                <a:gd name="T21" fmla="*/ 30 h 153"/>
                <a:gd name="T22" fmla="*/ 24 w 97"/>
                <a:gd name="T23" fmla="*/ 42 h 153"/>
                <a:gd name="T24" fmla="*/ 14 w 97"/>
                <a:gd name="T25" fmla="*/ 57 h 153"/>
                <a:gd name="T26" fmla="*/ 7 w 97"/>
                <a:gd name="T27" fmla="*/ 72 h 153"/>
                <a:gd name="T28" fmla="*/ 2 w 97"/>
                <a:gd name="T29" fmla="*/ 89 h 153"/>
                <a:gd name="T30" fmla="*/ 0 w 97"/>
                <a:gd name="T31" fmla="*/ 106 h 153"/>
                <a:gd name="T32" fmla="*/ 0 w 97"/>
                <a:gd name="T33" fmla="*/ 121 h 153"/>
                <a:gd name="T34" fmla="*/ 3 w 97"/>
                <a:gd name="T35" fmla="*/ 145 h 153"/>
                <a:gd name="T36" fmla="*/ 5 w 97"/>
                <a:gd name="T37" fmla="*/ 153 h 153"/>
                <a:gd name="T38" fmla="*/ 14 w 97"/>
                <a:gd name="T39" fmla="*/ 151 h 153"/>
                <a:gd name="T40" fmla="*/ 35 w 97"/>
                <a:gd name="T41" fmla="*/ 141 h 153"/>
                <a:gd name="T42" fmla="*/ 49 w 97"/>
                <a:gd name="T43" fmla="*/ 133 h 153"/>
                <a:gd name="T44" fmla="*/ 60 w 97"/>
                <a:gd name="T45" fmla="*/ 125 h 153"/>
                <a:gd name="T46" fmla="*/ 74 w 97"/>
                <a:gd name="T47" fmla="*/ 111 h 153"/>
                <a:gd name="T48" fmla="*/ 84 w 97"/>
                <a:gd name="T49" fmla="*/ 9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53">
                  <a:moveTo>
                    <a:pt x="84" y="98"/>
                  </a:moveTo>
                  <a:lnTo>
                    <a:pt x="91" y="81"/>
                  </a:lnTo>
                  <a:lnTo>
                    <a:pt x="96" y="64"/>
                  </a:lnTo>
                  <a:lnTo>
                    <a:pt x="97" y="47"/>
                  </a:lnTo>
                  <a:lnTo>
                    <a:pt x="97" y="32"/>
                  </a:lnTo>
                  <a:lnTo>
                    <a:pt x="94" y="8"/>
                  </a:lnTo>
                  <a:lnTo>
                    <a:pt x="92" y="0"/>
                  </a:lnTo>
                  <a:lnTo>
                    <a:pt x="84" y="3"/>
                  </a:lnTo>
                  <a:lnTo>
                    <a:pt x="62" y="12"/>
                  </a:lnTo>
                  <a:lnTo>
                    <a:pt x="50" y="20"/>
                  </a:lnTo>
                  <a:lnTo>
                    <a:pt x="37" y="30"/>
                  </a:lnTo>
                  <a:lnTo>
                    <a:pt x="24" y="42"/>
                  </a:lnTo>
                  <a:lnTo>
                    <a:pt x="14" y="57"/>
                  </a:lnTo>
                  <a:lnTo>
                    <a:pt x="7" y="72"/>
                  </a:lnTo>
                  <a:lnTo>
                    <a:pt x="2" y="89"/>
                  </a:lnTo>
                  <a:lnTo>
                    <a:pt x="0" y="106"/>
                  </a:lnTo>
                  <a:lnTo>
                    <a:pt x="0" y="121"/>
                  </a:lnTo>
                  <a:lnTo>
                    <a:pt x="3" y="145"/>
                  </a:lnTo>
                  <a:lnTo>
                    <a:pt x="5" y="153"/>
                  </a:lnTo>
                  <a:lnTo>
                    <a:pt x="14" y="151"/>
                  </a:lnTo>
                  <a:lnTo>
                    <a:pt x="35" y="141"/>
                  </a:lnTo>
                  <a:lnTo>
                    <a:pt x="49" y="133"/>
                  </a:lnTo>
                  <a:lnTo>
                    <a:pt x="60" y="125"/>
                  </a:lnTo>
                  <a:lnTo>
                    <a:pt x="74" y="111"/>
                  </a:lnTo>
                  <a:lnTo>
                    <a:pt x="84"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3" name="Freeform 123"/>
            <p:cNvSpPr>
              <a:spLocks/>
            </p:cNvSpPr>
            <p:nvPr/>
          </p:nvSpPr>
          <p:spPr bwMode="auto">
            <a:xfrm>
              <a:off x="3054" y="3489"/>
              <a:ext cx="75" cy="92"/>
            </a:xfrm>
            <a:custGeom>
              <a:avLst/>
              <a:gdLst>
                <a:gd name="T0" fmla="*/ 150 w 150"/>
                <a:gd name="T1" fmla="*/ 183 h 183"/>
                <a:gd name="T2" fmla="*/ 150 w 150"/>
                <a:gd name="T3" fmla="*/ 171 h 183"/>
                <a:gd name="T4" fmla="*/ 149 w 150"/>
                <a:gd name="T5" fmla="*/ 139 h 183"/>
                <a:gd name="T6" fmla="*/ 145 w 150"/>
                <a:gd name="T7" fmla="*/ 119 h 183"/>
                <a:gd name="T8" fmla="*/ 139 w 150"/>
                <a:gd name="T9" fmla="*/ 99 h 183"/>
                <a:gd name="T10" fmla="*/ 135 w 150"/>
                <a:gd name="T11" fmla="*/ 89 h 183"/>
                <a:gd name="T12" fmla="*/ 130 w 150"/>
                <a:gd name="T13" fmla="*/ 77 h 183"/>
                <a:gd name="T14" fmla="*/ 124 w 150"/>
                <a:gd name="T15" fmla="*/ 67 h 183"/>
                <a:gd name="T16" fmla="*/ 117 w 150"/>
                <a:gd name="T17" fmla="*/ 57 h 183"/>
                <a:gd name="T18" fmla="*/ 108 w 150"/>
                <a:gd name="T19" fmla="*/ 49 h 183"/>
                <a:gd name="T20" fmla="*/ 100 w 150"/>
                <a:gd name="T21" fmla="*/ 40 h 183"/>
                <a:gd name="T22" fmla="*/ 90 w 150"/>
                <a:gd name="T23" fmla="*/ 33 h 183"/>
                <a:gd name="T24" fmla="*/ 82 w 150"/>
                <a:gd name="T25" fmla="*/ 27 h 183"/>
                <a:gd name="T26" fmla="*/ 62 w 150"/>
                <a:gd name="T27" fmla="*/ 17 h 183"/>
                <a:gd name="T28" fmla="*/ 43 w 150"/>
                <a:gd name="T29" fmla="*/ 10 h 183"/>
                <a:gd name="T30" fmla="*/ 13 w 150"/>
                <a:gd name="T31" fmla="*/ 1 h 183"/>
                <a:gd name="T32" fmla="*/ 1 w 150"/>
                <a:gd name="T33" fmla="*/ 0 h 183"/>
                <a:gd name="T34" fmla="*/ 0 w 150"/>
                <a:gd name="T35" fmla="*/ 11 h 183"/>
                <a:gd name="T36" fmla="*/ 1 w 150"/>
                <a:gd name="T37" fmla="*/ 43 h 183"/>
                <a:gd name="T38" fmla="*/ 5 w 150"/>
                <a:gd name="T39" fmla="*/ 64 h 183"/>
                <a:gd name="T40" fmla="*/ 11 w 150"/>
                <a:gd name="T41" fmla="*/ 84 h 183"/>
                <a:gd name="T42" fmla="*/ 15 w 150"/>
                <a:gd name="T43" fmla="*/ 96 h 183"/>
                <a:gd name="T44" fmla="*/ 20 w 150"/>
                <a:gd name="T45" fmla="*/ 106 h 183"/>
                <a:gd name="T46" fmla="*/ 26 w 150"/>
                <a:gd name="T47" fmla="*/ 116 h 183"/>
                <a:gd name="T48" fmla="*/ 33 w 150"/>
                <a:gd name="T49" fmla="*/ 126 h 183"/>
                <a:gd name="T50" fmla="*/ 41 w 150"/>
                <a:gd name="T51" fmla="*/ 134 h 183"/>
                <a:gd name="T52" fmla="*/ 50 w 150"/>
                <a:gd name="T53" fmla="*/ 143 h 183"/>
                <a:gd name="T54" fmla="*/ 60 w 150"/>
                <a:gd name="T55" fmla="*/ 150 h 183"/>
                <a:gd name="T56" fmla="*/ 70 w 150"/>
                <a:gd name="T57" fmla="*/ 156 h 183"/>
                <a:gd name="T58" fmla="*/ 88 w 150"/>
                <a:gd name="T59" fmla="*/ 166 h 183"/>
                <a:gd name="T60" fmla="*/ 107 w 150"/>
                <a:gd name="T61" fmla="*/ 173 h 183"/>
                <a:gd name="T62" fmla="*/ 137 w 150"/>
                <a:gd name="T63" fmla="*/ 181 h 183"/>
                <a:gd name="T64" fmla="*/ 150 w 150"/>
                <a:gd name="T6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183">
                  <a:moveTo>
                    <a:pt x="150" y="183"/>
                  </a:moveTo>
                  <a:lnTo>
                    <a:pt x="150" y="171"/>
                  </a:lnTo>
                  <a:lnTo>
                    <a:pt x="149" y="139"/>
                  </a:lnTo>
                  <a:lnTo>
                    <a:pt x="145" y="119"/>
                  </a:lnTo>
                  <a:lnTo>
                    <a:pt x="139" y="99"/>
                  </a:lnTo>
                  <a:lnTo>
                    <a:pt x="135" y="89"/>
                  </a:lnTo>
                  <a:lnTo>
                    <a:pt x="130" y="77"/>
                  </a:lnTo>
                  <a:lnTo>
                    <a:pt x="124" y="67"/>
                  </a:lnTo>
                  <a:lnTo>
                    <a:pt x="117" y="57"/>
                  </a:lnTo>
                  <a:lnTo>
                    <a:pt x="108" y="49"/>
                  </a:lnTo>
                  <a:lnTo>
                    <a:pt x="100" y="40"/>
                  </a:lnTo>
                  <a:lnTo>
                    <a:pt x="90" y="33"/>
                  </a:lnTo>
                  <a:lnTo>
                    <a:pt x="82" y="27"/>
                  </a:lnTo>
                  <a:lnTo>
                    <a:pt x="62" y="17"/>
                  </a:lnTo>
                  <a:lnTo>
                    <a:pt x="43" y="10"/>
                  </a:lnTo>
                  <a:lnTo>
                    <a:pt x="13" y="1"/>
                  </a:lnTo>
                  <a:lnTo>
                    <a:pt x="1" y="0"/>
                  </a:lnTo>
                  <a:lnTo>
                    <a:pt x="0" y="11"/>
                  </a:lnTo>
                  <a:lnTo>
                    <a:pt x="1" y="43"/>
                  </a:lnTo>
                  <a:lnTo>
                    <a:pt x="5" y="64"/>
                  </a:lnTo>
                  <a:lnTo>
                    <a:pt x="11" y="84"/>
                  </a:lnTo>
                  <a:lnTo>
                    <a:pt x="15" y="96"/>
                  </a:lnTo>
                  <a:lnTo>
                    <a:pt x="20" y="106"/>
                  </a:lnTo>
                  <a:lnTo>
                    <a:pt x="26" y="116"/>
                  </a:lnTo>
                  <a:lnTo>
                    <a:pt x="33" y="126"/>
                  </a:lnTo>
                  <a:lnTo>
                    <a:pt x="41" y="134"/>
                  </a:lnTo>
                  <a:lnTo>
                    <a:pt x="50" y="143"/>
                  </a:lnTo>
                  <a:lnTo>
                    <a:pt x="60" y="150"/>
                  </a:lnTo>
                  <a:lnTo>
                    <a:pt x="70" y="156"/>
                  </a:lnTo>
                  <a:lnTo>
                    <a:pt x="88" y="166"/>
                  </a:lnTo>
                  <a:lnTo>
                    <a:pt x="107" y="173"/>
                  </a:lnTo>
                  <a:lnTo>
                    <a:pt x="137" y="181"/>
                  </a:lnTo>
                  <a:lnTo>
                    <a:pt x="150"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4" name="Freeform 124"/>
            <p:cNvSpPr>
              <a:spLocks/>
            </p:cNvSpPr>
            <p:nvPr/>
          </p:nvSpPr>
          <p:spPr bwMode="auto">
            <a:xfrm>
              <a:off x="3048" y="3581"/>
              <a:ext cx="88" cy="40"/>
            </a:xfrm>
            <a:custGeom>
              <a:avLst/>
              <a:gdLst>
                <a:gd name="T0" fmla="*/ 85 w 176"/>
                <a:gd name="T1" fmla="*/ 81 h 81"/>
                <a:gd name="T2" fmla="*/ 104 w 176"/>
                <a:gd name="T3" fmla="*/ 79 h 81"/>
                <a:gd name="T4" fmla="*/ 120 w 176"/>
                <a:gd name="T5" fmla="*/ 76 h 81"/>
                <a:gd name="T6" fmla="*/ 136 w 176"/>
                <a:gd name="T7" fmla="*/ 71 h 81"/>
                <a:gd name="T8" fmla="*/ 149 w 176"/>
                <a:gd name="T9" fmla="*/ 64 h 81"/>
                <a:gd name="T10" fmla="*/ 169 w 176"/>
                <a:gd name="T11" fmla="*/ 51 h 81"/>
                <a:gd name="T12" fmla="*/ 176 w 176"/>
                <a:gd name="T13" fmla="*/ 44 h 81"/>
                <a:gd name="T14" fmla="*/ 169 w 176"/>
                <a:gd name="T15" fmla="*/ 37 h 81"/>
                <a:gd name="T16" fmla="*/ 151 w 176"/>
                <a:gd name="T17" fmla="*/ 24 h 81"/>
                <a:gd name="T18" fmla="*/ 139 w 176"/>
                <a:gd name="T19" fmla="*/ 15 h 81"/>
                <a:gd name="T20" fmla="*/ 124 w 176"/>
                <a:gd name="T21" fmla="*/ 9 h 81"/>
                <a:gd name="T22" fmla="*/ 107 w 176"/>
                <a:gd name="T23" fmla="*/ 4 h 81"/>
                <a:gd name="T24" fmla="*/ 89 w 176"/>
                <a:gd name="T25" fmla="*/ 0 h 81"/>
                <a:gd name="T26" fmla="*/ 72 w 176"/>
                <a:gd name="T27" fmla="*/ 2 h 81"/>
                <a:gd name="T28" fmla="*/ 55 w 176"/>
                <a:gd name="T29" fmla="*/ 5 h 81"/>
                <a:gd name="T30" fmla="*/ 40 w 176"/>
                <a:gd name="T31" fmla="*/ 12 h 81"/>
                <a:gd name="T32" fmla="*/ 27 w 176"/>
                <a:gd name="T33" fmla="*/ 19 h 81"/>
                <a:gd name="T34" fmla="*/ 7 w 176"/>
                <a:gd name="T35" fmla="*/ 30 h 81"/>
                <a:gd name="T36" fmla="*/ 0 w 176"/>
                <a:gd name="T37" fmla="*/ 37 h 81"/>
                <a:gd name="T38" fmla="*/ 7 w 176"/>
                <a:gd name="T39" fmla="*/ 44 h 81"/>
                <a:gd name="T40" fmla="*/ 25 w 176"/>
                <a:gd name="T41" fmla="*/ 59 h 81"/>
                <a:gd name="T42" fmla="*/ 37 w 176"/>
                <a:gd name="T43" fmla="*/ 66 h 81"/>
                <a:gd name="T44" fmla="*/ 52 w 176"/>
                <a:gd name="T45" fmla="*/ 73 h 81"/>
                <a:gd name="T46" fmla="*/ 69 w 176"/>
                <a:gd name="T47" fmla="*/ 79 h 81"/>
                <a:gd name="T48" fmla="*/ 85 w 176"/>
                <a:gd name="T4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81">
                  <a:moveTo>
                    <a:pt x="85" y="81"/>
                  </a:moveTo>
                  <a:lnTo>
                    <a:pt x="104" y="79"/>
                  </a:lnTo>
                  <a:lnTo>
                    <a:pt x="120" y="76"/>
                  </a:lnTo>
                  <a:lnTo>
                    <a:pt x="136" y="71"/>
                  </a:lnTo>
                  <a:lnTo>
                    <a:pt x="149" y="64"/>
                  </a:lnTo>
                  <a:lnTo>
                    <a:pt x="169" y="51"/>
                  </a:lnTo>
                  <a:lnTo>
                    <a:pt x="176" y="44"/>
                  </a:lnTo>
                  <a:lnTo>
                    <a:pt x="169" y="37"/>
                  </a:lnTo>
                  <a:lnTo>
                    <a:pt x="151" y="24"/>
                  </a:lnTo>
                  <a:lnTo>
                    <a:pt x="139" y="15"/>
                  </a:lnTo>
                  <a:lnTo>
                    <a:pt x="124" y="9"/>
                  </a:lnTo>
                  <a:lnTo>
                    <a:pt x="107" y="4"/>
                  </a:lnTo>
                  <a:lnTo>
                    <a:pt x="89" y="0"/>
                  </a:lnTo>
                  <a:lnTo>
                    <a:pt x="72" y="2"/>
                  </a:lnTo>
                  <a:lnTo>
                    <a:pt x="55" y="5"/>
                  </a:lnTo>
                  <a:lnTo>
                    <a:pt x="40" y="12"/>
                  </a:lnTo>
                  <a:lnTo>
                    <a:pt x="27" y="19"/>
                  </a:lnTo>
                  <a:lnTo>
                    <a:pt x="7" y="30"/>
                  </a:lnTo>
                  <a:lnTo>
                    <a:pt x="0" y="37"/>
                  </a:lnTo>
                  <a:lnTo>
                    <a:pt x="7" y="44"/>
                  </a:lnTo>
                  <a:lnTo>
                    <a:pt x="25" y="59"/>
                  </a:lnTo>
                  <a:lnTo>
                    <a:pt x="37" y="66"/>
                  </a:lnTo>
                  <a:lnTo>
                    <a:pt x="52" y="73"/>
                  </a:lnTo>
                  <a:lnTo>
                    <a:pt x="69" y="79"/>
                  </a:lnTo>
                  <a:lnTo>
                    <a:pt x="85"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5" name="Freeform 125"/>
            <p:cNvSpPr>
              <a:spLocks/>
            </p:cNvSpPr>
            <p:nvPr/>
          </p:nvSpPr>
          <p:spPr bwMode="auto">
            <a:xfrm>
              <a:off x="7512" y="5163"/>
              <a:ext cx="56" cy="82"/>
            </a:xfrm>
            <a:custGeom>
              <a:avLst/>
              <a:gdLst>
                <a:gd name="T0" fmla="*/ 94 w 113"/>
                <a:gd name="T1" fmla="*/ 59 h 165"/>
                <a:gd name="T2" fmla="*/ 82 w 113"/>
                <a:gd name="T3" fmla="*/ 44 h 165"/>
                <a:gd name="T4" fmla="*/ 67 w 113"/>
                <a:gd name="T5" fmla="*/ 30 h 165"/>
                <a:gd name="T6" fmla="*/ 52 w 113"/>
                <a:gd name="T7" fmla="*/ 20 h 165"/>
                <a:gd name="T8" fmla="*/ 39 w 113"/>
                <a:gd name="T9" fmla="*/ 14 h 165"/>
                <a:gd name="T10" fmla="*/ 14 w 113"/>
                <a:gd name="T11" fmla="*/ 4 h 165"/>
                <a:gd name="T12" fmla="*/ 4 w 113"/>
                <a:gd name="T13" fmla="*/ 0 h 165"/>
                <a:gd name="T14" fmla="*/ 2 w 113"/>
                <a:gd name="T15" fmla="*/ 10 h 165"/>
                <a:gd name="T16" fmla="*/ 0 w 113"/>
                <a:gd name="T17" fmla="*/ 37 h 165"/>
                <a:gd name="T18" fmla="*/ 2 w 113"/>
                <a:gd name="T19" fmla="*/ 54 h 165"/>
                <a:gd name="T20" fmla="*/ 5 w 113"/>
                <a:gd name="T21" fmla="*/ 71 h 165"/>
                <a:gd name="T22" fmla="*/ 10 w 113"/>
                <a:gd name="T23" fmla="*/ 89 h 165"/>
                <a:gd name="T24" fmla="*/ 21 w 113"/>
                <a:gd name="T25" fmla="*/ 108 h 165"/>
                <a:gd name="T26" fmla="*/ 32 w 113"/>
                <a:gd name="T27" fmla="*/ 123 h 165"/>
                <a:gd name="T28" fmla="*/ 46 w 113"/>
                <a:gd name="T29" fmla="*/ 135 h 165"/>
                <a:gd name="T30" fmla="*/ 61 w 113"/>
                <a:gd name="T31" fmla="*/ 147 h 165"/>
                <a:gd name="T32" fmla="*/ 76 w 113"/>
                <a:gd name="T33" fmla="*/ 153 h 165"/>
                <a:gd name="T34" fmla="*/ 99 w 113"/>
                <a:gd name="T35" fmla="*/ 163 h 165"/>
                <a:gd name="T36" fmla="*/ 109 w 113"/>
                <a:gd name="T37" fmla="*/ 165 h 165"/>
                <a:gd name="T38" fmla="*/ 111 w 113"/>
                <a:gd name="T39" fmla="*/ 155 h 165"/>
                <a:gd name="T40" fmla="*/ 113 w 113"/>
                <a:gd name="T41" fmla="*/ 130 h 165"/>
                <a:gd name="T42" fmla="*/ 113 w 113"/>
                <a:gd name="T43" fmla="*/ 113 h 165"/>
                <a:gd name="T44" fmla="*/ 109 w 113"/>
                <a:gd name="T45" fmla="*/ 94 h 165"/>
                <a:gd name="T46" fmla="*/ 103 w 113"/>
                <a:gd name="T47" fmla="*/ 76 h 165"/>
                <a:gd name="T48" fmla="*/ 94 w 113"/>
                <a:gd name="T49" fmla="*/ 5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65">
                  <a:moveTo>
                    <a:pt x="94" y="59"/>
                  </a:moveTo>
                  <a:lnTo>
                    <a:pt x="82" y="44"/>
                  </a:lnTo>
                  <a:lnTo>
                    <a:pt x="67" y="30"/>
                  </a:lnTo>
                  <a:lnTo>
                    <a:pt x="52" y="20"/>
                  </a:lnTo>
                  <a:lnTo>
                    <a:pt x="39" y="14"/>
                  </a:lnTo>
                  <a:lnTo>
                    <a:pt x="14" y="4"/>
                  </a:lnTo>
                  <a:lnTo>
                    <a:pt x="4" y="0"/>
                  </a:lnTo>
                  <a:lnTo>
                    <a:pt x="2" y="10"/>
                  </a:lnTo>
                  <a:lnTo>
                    <a:pt x="0" y="37"/>
                  </a:lnTo>
                  <a:lnTo>
                    <a:pt x="2" y="54"/>
                  </a:lnTo>
                  <a:lnTo>
                    <a:pt x="5" y="71"/>
                  </a:lnTo>
                  <a:lnTo>
                    <a:pt x="10" y="89"/>
                  </a:lnTo>
                  <a:lnTo>
                    <a:pt x="21" y="108"/>
                  </a:lnTo>
                  <a:lnTo>
                    <a:pt x="32" y="123"/>
                  </a:lnTo>
                  <a:lnTo>
                    <a:pt x="46" y="135"/>
                  </a:lnTo>
                  <a:lnTo>
                    <a:pt x="61" y="147"/>
                  </a:lnTo>
                  <a:lnTo>
                    <a:pt x="76" y="153"/>
                  </a:lnTo>
                  <a:lnTo>
                    <a:pt x="99" y="163"/>
                  </a:lnTo>
                  <a:lnTo>
                    <a:pt x="109" y="165"/>
                  </a:lnTo>
                  <a:lnTo>
                    <a:pt x="111" y="155"/>
                  </a:lnTo>
                  <a:lnTo>
                    <a:pt x="113" y="130"/>
                  </a:lnTo>
                  <a:lnTo>
                    <a:pt x="113" y="113"/>
                  </a:lnTo>
                  <a:lnTo>
                    <a:pt x="109" y="94"/>
                  </a:lnTo>
                  <a:lnTo>
                    <a:pt x="103" y="76"/>
                  </a:lnTo>
                  <a:lnTo>
                    <a:pt x="9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6" name="Freeform 126"/>
            <p:cNvSpPr>
              <a:spLocks/>
            </p:cNvSpPr>
            <p:nvPr/>
          </p:nvSpPr>
          <p:spPr bwMode="auto">
            <a:xfrm>
              <a:off x="7520" y="5108"/>
              <a:ext cx="127" cy="61"/>
            </a:xfrm>
            <a:custGeom>
              <a:avLst/>
              <a:gdLst>
                <a:gd name="T0" fmla="*/ 140 w 255"/>
                <a:gd name="T1" fmla="*/ 119 h 123"/>
                <a:gd name="T2" fmla="*/ 153 w 255"/>
                <a:gd name="T3" fmla="*/ 116 h 123"/>
                <a:gd name="T4" fmla="*/ 165 w 255"/>
                <a:gd name="T5" fmla="*/ 111 h 123"/>
                <a:gd name="T6" fmla="*/ 176 w 255"/>
                <a:gd name="T7" fmla="*/ 106 h 123"/>
                <a:gd name="T8" fmla="*/ 188 w 255"/>
                <a:gd name="T9" fmla="*/ 101 h 123"/>
                <a:gd name="T10" fmla="*/ 208 w 255"/>
                <a:gd name="T11" fmla="*/ 86 h 123"/>
                <a:gd name="T12" fmla="*/ 223 w 255"/>
                <a:gd name="T13" fmla="*/ 72 h 123"/>
                <a:gd name="T14" fmla="*/ 247 w 255"/>
                <a:gd name="T15" fmla="*/ 45 h 123"/>
                <a:gd name="T16" fmla="*/ 255 w 255"/>
                <a:gd name="T17" fmla="*/ 35 h 123"/>
                <a:gd name="T18" fmla="*/ 243 w 255"/>
                <a:gd name="T19" fmla="*/ 27 h 123"/>
                <a:gd name="T20" fmla="*/ 212 w 255"/>
                <a:gd name="T21" fmla="*/ 13 h 123"/>
                <a:gd name="T22" fmla="*/ 191 w 255"/>
                <a:gd name="T23" fmla="*/ 7 h 123"/>
                <a:gd name="T24" fmla="*/ 166 w 255"/>
                <a:gd name="T25" fmla="*/ 1 h 123"/>
                <a:gd name="T26" fmla="*/ 155 w 255"/>
                <a:gd name="T27" fmla="*/ 1 h 123"/>
                <a:gd name="T28" fmla="*/ 141 w 255"/>
                <a:gd name="T29" fmla="*/ 0 h 123"/>
                <a:gd name="T30" fmla="*/ 129 w 255"/>
                <a:gd name="T31" fmla="*/ 1 h 123"/>
                <a:gd name="T32" fmla="*/ 116 w 255"/>
                <a:gd name="T33" fmla="*/ 3 h 123"/>
                <a:gd name="T34" fmla="*/ 103 w 255"/>
                <a:gd name="T35" fmla="*/ 7 h 123"/>
                <a:gd name="T36" fmla="*/ 91 w 255"/>
                <a:gd name="T37" fmla="*/ 12 h 123"/>
                <a:gd name="T38" fmla="*/ 79 w 255"/>
                <a:gd name="T39" fmla="*/ 17 h 123"/>
                <a:gd name="T40" fmla="*/ 67 w 255"/>
                <a:gd name="T41" fmla="*/ 23 h 123"/>
                <a:gd name="T42" fmla="*/ 49 w 255"/>
                <a:gd name="T43" fmla="*/ 37 h 123"/>
                <a:gd name="T44" fmla="*/ 32 w 255"/>
                <a:gd name="T45" fmla="*/ 52 h 123"/>
                <a:gd name="T46" fmla="*/ 9 w 255"/>
                <a:gd name="T47" fmla="*/ 77 h 123"/>
                <a:gd name="T48" fmla="*/ 0 w 255"/>
                <a:gd name="T49" fmla="*/ 89 h 123"/>
                <a:gd name="T50" fmla="*/ 12 w 255"/>
                <a:gd name="T51" fmla="*/ 96 h 123"/>
                <a:gd name="T52" fmla="*/ 44 w 255"/>
                <a:gd name="T53" fmla="*/ 109 h 123"/>
                <a:gd name="T54" fmla="*/ 64 w 255"/>
                <a:gd name="T55" fmla="*/ 116 h 123"/>
                <a:gd name="T56" fmla="*/ 89 w 255"/>
                <a:gd name="T57" fmla="*/ 121 h 123"/>
                <a:gd name="T58" fmla="*/ 101 w 255"/>
                <a:gd name="T59" fmla="*/ 123 h 123"/>
                <a:gd name="T60" fmla="*/ 114 w 255"/>
                <a:gd name="T61" fmla="*/ 123 h 123"/>
                <a:gd name="T62" fmla="*/ 126 w 255"/>
                <a:gd name="T63" fmla="*/ 121 h 123"/>
                <a:gd name="T64" fmla="*/ 140 w 255"/>
                <a:gd name="T65" fmla="*/ 1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5" h="123">
                  <a:moveTo>
                    <a:pt x="140" y="119"/>
                  </a:moveTo>
                  <a:lnTo>
                    <a:pt x="153" y="116"/>
                  </a:lnTo>
                  <a:lnTo>
                    <a:pt x="165" y="111"/>
                  </a:lnTo>
                  <a:lnTo>
                    <a:pt x="176" y="106"/>
                  </a:lnTo>
                  <a:lnTo>
                    <a:pt x="188" y="101"/>
                  </a:lnTo>
                  <a:lnTo>
                    <a:pt x="208" y="86"/>
                  </a:lnTo>
                  <a:lnTo>
                    <a:pt x="223" y="72"/>
                  </a:lnTo>
                  <a:lnTo>
                    <a:pt x="247" y="45"/>
                  </a:lnTo>
                  <a:lnTo>
                    <a:pt x="255" y="35"/>
                  </a:lnTo>
                  <a:lnTo>
                    <a:pt x="243" y="27"/>
                  </a:lnTo>
                  <a:lnTo>
                    <a:pt x="212" y="13"/>
                  </a:lnTo>
                  <a:lnTo>
                    <a:pt x="191" y="7"/>
                  </a:lnTo>
                  <a:lnTo>
                    <a:pt x="166" y="1"/>
                  </a:lnTo>
                  <a:lnTo>
                    <a:pt x="155" y="1"/>
                  </a:lnTo>
                  <a:lnTo>
                    <a:pt x="141" y="0"/>
                  </a:lnTo>
                  <a:lnTo>
                    <a:pt x="129" y="1"/>
                  </a:lnTo>
                  <a:lnTo>
                    <a:pt x="116" y="3"/>
                  </a:lnTo>
                  <a:lnTo>
                    <a:pt x="103" y="7"/>
                  </a:lnTo>
                  <a:lnTo>
                    <a:pt x="91" y="12"/>
                  </a:lnTo>
                  <a:lnTo>
                    <a:pt x="79" y="17"/>
                  </a:lnTo>
                  <a:lnTo>
                    <a:pt x="67" y="23"/>
                  </a:lnTo>
                  <a:lnTo>
                    <a:pt x="49" y="37"/>
                  </a:lnTo>
                  <a:lnTo>
                    <a:pt x="32" y="52"/>
                  </a:lnTo>
                  <a:lnTo>
                    <a:pt x="9" y="77"/>
                  </a:lnTo>
                  <a:lnTo>
                    <a:pt x="0" y="89"/>
                  </a:lnTo>
                  <a:lnTo>
                    <a:pt x="12" y="96"/>
                  </a:lnTo>
                  <a:lnTo>
                    <a:pt x="44" y="109"/>
                  </a:lnTo>
                  <a:lnTo>
                    <a:pt x="64" y="116"/>
                  </a:lnTo>
                  <a:lnTo>
                    <a:pt x="89" y="121"/>
                  </a:lnTo>
                  <a:lnTo>
                    <a:pt x="101" y="123"/>
                  </a:lnTo>
                  <a:lnTo>
                    <a:pt x="114" y="123"/>
                  </a:lnTo>
                  <a:lnTo>
                    <a:pt x="126" y="121"/>
                  </a:lnTo>
                  <a:lnTo>
                    <a:pt x="140"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7" name="Freeform 127"/>
            <p:cNvSpPr>
              <a:spLocks/>
            </p:cNvSpPr>
            <p:nvPr/>
          </p:nvSpPr>
          <p:spPr bwMode="auto">
            <a:xfrm>
              <a:off x="7492" y="5063"/>
              <a:ext cx="54" cy="85"/>
            </a:xfrm>
            <a:custGeom>
              <a:avLst/>
              <a:gdLst>
                <a:gd name="T0" fmla="*/ 92 w 107"/>
                <a:gd name="T1" fmla="*/ 106 h 170"/>
                <a:gd name="T2" fmla="*/ 101 w 107"/>
                <a:gd name="T3" fmla="*/ 89 h 170"/>
                <a:gd name="T4" fmla="*/ 104 w 107"/>
                <a:gd name="T5" fmla="*/ 70 h 170"/>
                <a:gd name="T6" fmla="*/ 107 w 107"/>
                <a:gd name="T7" fmla="*/ 52 h 170"/>
                <a:gd name="T8" fmla="*/ 107 w 107"/>
                <a:gd name="T9" fmla="*/ 35 h 170"/>
                <a:gd name="T10" fmla="*/ 104 w 107"/>
                <a:gd name="T11" fmla="*/ 10 h 170"/>
                <a:gd name="T12" fmla="*/ 102 w 107"/>
                <a:gd name="T13" fmla="*/ 0 h 170"/>
                <a:gd name="T14" fmla="*/ 92 w 107"/>
                <a:gd name="T15" fmla="*/ 3 h 170"/>
                <a:gd name="T16" fmla="*/ 69 w 107"/>
                <a:gd name="T17" fmla="*/ 13 h 170"/>
                <a:gd name="T18" fmla="*/ 54 w 107"/>
                <a:gd name="T19" fmla="*/ 21 h 170"/>
                <a:gd name="T20" fmla="*/ 40 w 107"/>
                <a:gd name="T21" fmla="*/ 32 h 170"/>
                <a:gd name="T22" fmla="*/ 27 w 107"/>
                <a:gd name="T23" fmla="*/ 47 h 170"/>
                <a:gd name="T24" fmla="*/ 15 w 107"/>
                <a:gd name="T25" fmla="*/ 62 h 170"/>
                <a:gd name="T26" fmla="*/ 7 w 107"/>
                <a:gd name="T27" fmla="*/ 80 h 170"/>
                <a:gd name="T28" fmla="*/ 2 w 107"/>
                <a:gd name="T29" fmla="*/ 99 h 170"/>
                <a:gd name="T30" fmla="*/ 0 w 107"/>
                <a:gd name="T31" fmla="*/ 117 h 170"/>
                <a:gd name="T32" fmla="*/ 0 w 107"/>
                <a:gd name="T33" fmla="*/ 134 h 170"/>
                <a:gd name="T34" fmla="*/ 4 w 107"/>
                <a:gd name="T35" fmla="*/ 159 h 170"/>
                <a:gd name="T36" fmla="*/ 5 w 107"/>
                <a:gd name="T37" fmla="*/ 170 h 170"/>
                <a:gd name="T38" fmla="*/ 15 w 107"/>
                <a:gd name="T39" fmla="*/ 166 h 170"/>
                <a:gd name="T40" fmla="*/ 39 w 107"/>
                <a:gd name="T41" fmla="*/ 156 h 170"/>
                <a:gd name="T42" fmla="*/ 52 w 107"/>
                <a:gd name="T43" fmla="*/ 146 h 170"/>
                <a:gd name="T44" fmla="*/ 67 w 107"/>
                <a:gd name="T45" fmla="*/ 136 h 170"/>
                <a:gd name="T46" fmla="*/ 81 w 107"/>
                <a:gd name="T47" fmla="*/ 122 h 170"/>
                <a:gd name="T48" fmla="*/ 92 w 107"/>
                <a:gd name="T49" fmla="*/ 10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170">
                  <a:moveTo>
                    <a:pt x="92" y="106"/>
                  </a:moveTo>
                  <a:lnTo>
                    <a:pt x="101" y="89"/>
                  </a:lnTo>
                  <a:lnTo>
                    <a:pt x="104" y="70"/>
                  </a:lnTo>
                  <a:lnTo>
                    <a:pt x="107" y="52"/>
                  </a:lnTo>
                  <a:lnTo>
                    <a:pt x="107" y="35"/>
                  </a:lnTo>
                  <a:lnTo>
                    <a:pt x="104" y="10"/>
                  </a:lnTo>
                  <a:lnTo>
                    <a:pt x="102" y="0"/>
                  </a:lnTo>
                  <a:lnTo>
                    <a:pt x="92" y="3"/>
                  </a:lnTo>
                  <a:lnTo>
                    <a:pt x="69" y="13"/>
                  </a:lnTo>
                  <a:lnTo>
                    <a:pt x="54" y="21"/>
                  </a:lnTo>
                  <a:lnTo>
                    <a:pt x="40" y="32"/>
                  </a:lnTo>
                  <a:lnTo>
                    <a:pt x="27" y="47"/>
                  </a:lnTo>
                  <a:lnTo>
                    <a:pt x="15" y="62"/>
                  </a:lnTo>
                  <a:lnTo>
                    <a:pt x="7" y="80"/>
                  </a:lnTo>
                  <a:lnTo>
                    <a:pt x="2" y="99"/>
                  </a:lnTo>
                  <a:lnTo>
                    <a:pt x="0" y="117"/>
                  </a:lnTo>
                  <a:lnTo>
                    <a:pt x="0" y="134"/>
                  </a:lnTo>
                  <a:lnTo>
                    <a:pt x="4" y="159"/>
                  </a:lnTo>
                  <a:lnTo>
                    <a:pt x="5" y="170"/>
                  </a:lnTo>
                  <a:lnTo>
                    <a:pt x="15" y="166"/>
                  </a:lnTo>
                  <a:lnTo>
                    <a:pt x="39" y="156"/>
                  </a:lnTo>
                  <a:lnTo>
                    <a:pt x="52" y="146"/>
                  </a:lnTo>
                  <a:lnTo>
                    <a:pt x="67" y="136"/>
                  </a:lnTo>
                  <a:lnTo>
                    <a:pt x="81" y="122"/>
                  </a:lnTo>
                  <a:lnTo>
                    <a:pt x="9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8" name="Freeform 128"/>
            <p:cNvSpPr>
              <a:spLocks/>
            </p:cNvSpPr>
            <p:nvPr/>
          </p:nvSpPr>
          <p:spPr bwMode="auto">
            <a:xfrm>
              <a:off x="8487" y="5025"/>
              <a:ext cx="55" cy="83"/>
            </a:xfrm>
            <a:custGeom>
              <a:avLst/>
              <a:gdLst>
                <a:gd name="T0" fmla="*/ 109 w 111"/>
                <a:gd name="T1" fmla="*/ 165 h 165"/>
                <a:gd name="T2" fmla="*/ 111 w 111"/>
                <a:gd name="T3" fmla="*/ 155 h 165"/>
                <a:gd name="T4" fmla="*/ 111 w 111"/>
                <a:gd name="T5" fmla="*/ 128 h 165"/>
                <a:gd name="T6" fmla="*/ 111 w 111"/>
                <a:gd name="T7" fmla="*/ 111 h 165"/>
                <a:gd name="T8" fmla="*/ 107 w 111"/>
                <a:gd name="T9" fmla="*/ 94 h 165"/>
                <a:gd name="T10" fmla="*/ 102 w 111"/>
                <a:gd name="T11" fmla="*/ 76 h 165"/>
                <a:gd name="T12" fmla="*/ 92 w 111"/>
                <a:gd name="T13" fmla="*/ 57 h 165"/>
                <a:gd name="T14" fmla="*/ 81 w 111"/>
                <a:gd name="T15" fmla="*/ 42 h 165"/>
                <a:gd name="T16" fmla="*/ 66 w 111"/>
                <a:gd name="T17" fmla="*/ 30 h 165"/>
                <a:gd name="T18" fmla="*/ 51 w 111"/>
                <a:gd name="T19" fmla="*/ 20 h 165"/>
                <a:gd name="T20" fmla="*/ 37 w 111"/>
                <a:gd name="T21" fmla="*/ 12 h 165"/>
                <a:gd name="T22" fmla="*/ 12 w 111"/>
                <a:gd name="T23" fmla="*/ 2 h 165"/>
                <a:gd name="T24" fmla="*/ 2 w 111"/>
                <a:gd name="T25" fmla="*/ 0 h 165"/>
                <a:gd name="T26" fmla="*/ 0 w 111"/>
                <a:gd name="T27" fmla="*/ 10 h 165"/>
                <a:gd name="T28" fmla="*/ 0 w 111"/>
                <a:gd name="T29" fmla="*/ 35 h 165"/>
                <a:gd name="T30" fmla="*/ 0 w 111"/>
                <a:gd name="T31" fmla="*/ 52 h 165"/>
                <a:gd name="T32" fmla="*/ 4 w 111"/>
                <a:gd name="T33" fmla="*/ 71 h 165"/>
                <a:gd name="T34" fmla="*/ 9 w 111"/>
                <a:gd name="T35" fmla="*/ 89 h 165"/>
                <a:gd name="T36" fmla="*/ 19 w 111"/>
                <a:gd name="T37" fmla="*/ 106 h 165"/>
                <a:gd name="T38" fmla="*/ 30 w 111"/>
                <a:gd name="T39" fmla="*/ 121 h 165"/>
                <a:gd name="T40" fmla="*/ 46 w 111"/>
                <a:gd name="T41" fmla="*/ 135 h 165"/>
                <a:gd name="T42" fmla="*/ 59 w 111"/>
                <a:gd name="T43" fmla="*/ 145 h 165"/>
                <a:gd name="T44" fmla="*/ 74 w 111"/>
                <a:gd name="T45" fmla="*/ 153 h 165"/>
                <a:gd name="T46" fmla="*/ 99 w 111"/>
                <a:gd name="T47" fmla="*/ 161 h 165"/>
                <a:gd name="T48" fmla="*/ 109 w 111"/>
                <a:gd name="T4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65">
                  <a:moveTo>
                    <a:pt x="109" y="165"/>
                  </a:moveTo>
                  <a:lnTo>
                    <a:pt x="111" y="155"/>
                  </a:lnTo>
                  <a:lnTo>
                    <a:pt x="111" y="128"/>
                  </a:lnTo>
                  <a:lnTo>
                    <a:pt x="111" y="111"/>
                  </a:lnTo>
                  <a:lnTo>
                    <a:pt x="107" y="94"/>
                  </a:lnTo>
                  <a:lnTo>
                    <a:pt x="102" y="76"/>
                  </a:lnTo>
                  <a:lnTo>
                    <a:pt x="92" y="57"/>
                  </a:lnTo>
                  <a:lnTo>
                    <a:pt x="81" y="42"/>
                  </a:lnTo>
                  <a:lnTo>
                    <a:pt x="66" y="30"/>
                  </a:lnTo>
                  <a:lnTo>
                    <a:pt x="51" y="20"/>
                  </a:lnTo>
                  <a:lnTo>
                    <a:pt x="37" y="12"/>
                  </a:lnTo>
                  <a:lnTo>
                    <a:pt x="12" y="2"/>
                  </a:lnTo>
                  <a:lnTo>
                    <a:pt x="2" y="0"/>
                  </a:lnTo>
                  <a:lnTo>
                    <a:pt x="0" y="10"/>
                  </a:lnTo>
                  <a:lnTo>
                    <a:pt x="0" y="35"/>
                  </a:lnTo>
                  <a:lnTo>
                    <a:pt x="0" y="52"/>
                  </a:lnTo>
                  <a:lnTo>
                    <a:pt x="4" y="71"/>
                  </a:lnTo>
                  <a:lnTo>
                    <a:pt x="9" y="89"/>
                  </a:lnTo>
                  <a:lnTo>
                    <a:pt x="19" y="106"/>
                  </a:lnTo>
                  <a:lnTo>
                    <a:pt x="30" y="121"/>
                  </a:lnTo>
                  <a:lnTo>
                    <a:pt x="46" y="135"/>
                  </a:lnTo>
                  <a:lnTo>
                    <a:pt x="59" y="145"/>
                  </a:lnTo>
                  <a:lnTo>
                    <a:pt x="74" y="153"/>
                  </a:lnTo>
                  <a:lnTo>
                    <a:pt x="99" y="161"/>
                  </a:lnTo>
                  <a:lnTo>
                    <a:pt x="109"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9" name="Freeform 129"/>
            <p:cNvSpPr>
              <a:spLocks/>
            </p:cNvSpPr>
            <p:nvPr/>
          </p:nvSpPr>
          <p:spPr bwMode="auto">
            <a:xfrm>
              <a:off x="8494" y="4971"/>
              <a:ext cx="127" cy="60"/>
            </a:xfrm>
            <a:custGeom>
              <a:avLst/>
              <a:gdLst>
                <a:gd name="T0" fmla="*/ 254 w 254"/>
                <a:gd name="T1" fmla="*/ 34 h 122"/>
                <a:gd name="T2" fmla="*/ 243 w 254"/>
                <a:gd name="T3" fmla="*/ 27 h 122"/>
                <a:gd name="T4" fmla="*/ 211 w 254"/>
                <a:gd name="T5" fmla="*/ 12 h 122"/>
                <a:gd name="T6" fmla="*/ 191 w 254"/>
                <a:gd name="T7" fmla="*/ 6 h 122"/>
                <a:gd name="T8" fmla="*/ 167 w 254"/>
                <a:gd name="T9" fmla="*/ 2 h 122"/>
                <a:gd name="T10" fmla="*/ 154 w 254"/>
                <a:gd name="T11" fmla="*/ 0 h 122"/>
                <a:gd name="T12" fmla="*/ 142 w 254"/>
                <a:gd name="T13" fmla="*/ 0 h 122"/>
                <a:gd name="T14" fmla="*/ 129 w 254"/>
                <a:gd name="T15" fmla="*/ 0 h 122"/>
                <a:gd name="T16" fmla="*/ 115 w 254"/>
                <a:gd name="T17" fmla="*/ 2 h 122"/>
                <a:gd name="T18" fmla="*/ 102 w 254"/>
                <a:gd name="T19" fmla="*/ 7 h 122"/>
                <a:gd name="T20" fmla="*/ 90 w 254"/>
                <a:gd name="T21" fmla="*/ 11 h 122"/>
                <a:gd name="T22" fmla="*/ 78 w 254"/>
                <a:gd name="T23" fmla="*/ 16 h 122"/>
                <a:gd name="T24" fmla="*/ 67 w 254"/>
                <a:gd name="T25" fmla="*/ 22 h 122"/>
                <a:gd name="T26" fmla="*/ 48 w 254"/>
                <a:gd name="T27" fmla="*/ 36 h 122"/>
                <a:gd name="T28" fmla="*/ 32 w 254"/>
                <a:gd name="T29" fmla="*/ 51 h 122"/>
                <a:gd name="T30" fmla="*/ 8 w 254"/>
                <a:gd name="T31" fmla="*/ 76 h 122"/>
                <a:gd name="T32" fmla="*/ 0 w 254"/>
                <a:gd name="T33" fmla="*/ 88 h 122"/>
                <a:gd name="T34" fmla="*/ 11 w 254"/>
                <a:gd name="T35" fmla="*/ 95 h 122"/>
                <a:gd name="T36" fmla="*/ 43 w 254"/>
                <a:gd name="T37" fmla="*/ 110 h 122"/>
                <a:gd name="T38" fmla="*/ 65 w 254"/>
                <a:gd name="T39" fmla="*/ 117 h 122"/>
                <a:gd name="T40" fmla="*/ 88 w 254"/>
                <a:gd name="T41" fmla="*/ 120 h 122"/>
                <a:gd name="T42" fmla="*/ 100 w 254"/>
                <a:gd name="T43" fmla="*/ 122 h 122"/>
                <a:gd name="T44" fmla="*/ 114 w 254"/>
                <a:gd name="T45" fmla="*/ 122 h 122"/>
                <a:gd name="T46" fmla="*/ 127 w 254"/>
                <a:gd name="T47" fmla="*/ 122 h 122"/>
                <a:gd name="T48" fmla="*/ 139 w 254"/>
                <a:gd name="T49" fmla="*/ 120 h 122"/>
                <a:gd name="T50" fmla="*/ 152 w 254"/>
                <a:gd name="T51" fmla="*/ 117 h 122"/>
                <a:gd name="T52" fmla="*/ 164 w 254"/>
                <a:gd name="T53" fmla="*/ 112 h 122"/>
                <a:gd name="T54" fmla="*/ 176 w 254"/>
                <a:gd name="T55" fmla="*/ 107 h 122"/>
                <a:gd name="T56" fmla="*/ 187 w 254"/>
                <a:gd name="T57" fmla="*/ 100 h 122"/>
                <a:gd name="T58" fmla="*/ 207 w 254"/>
                <a:gd name="T59" fmla="*/ 86 h 122"/>
                <a:gd name="T60" fmla="*/ 224 w 254"/>
                <a:gd name="T61" fmla="*/ 71 h 122"/>
                <a:gd name="T62" fmla="*/ 246 w 254"/>
                <a:gd name="T63" fmla="*/ 46 h 122"/>
                <a:gd name="T64" fmla="*/ 254 w 254"/>
                <a:gd name="T65" fmla="*/ 3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 h="122">
                  <a:moveTo>
                    <a:pt x="254" y="34"/>
                  </a:moveTo>
                  <a:lnTo>
                    <a:pt x="243" y="27"/>
                  </a:lnTo>
                  <a:lnTo>
                    <a:pt x="211" y="12"/>
                  </a:lnTo>
                  <a:lnTo>
                    <a:pt x="191" y="6"/>
                  </a:lnTo>
                  <a:lnTo>
                    <a:pt x="167" y="2"/>
                  </a:lnTo>
                  <a:lnTo>
                    <a:pt x="154" y="0"/>
                  </a:lnTo>
                  <a:lnTo>
                    <a:pt x="142" y="0"/>
                  </a:lnTo>
                  <a:lnTo>
                    <a:pt x="129" y="0"/>
                  </a:lnTo>
                  <a:lnTo>
                    <a:pt x="115" y="2"/>
                  </a:lnTo>
                  <a:lnTo>
                    <a:pt x="102" y="7"/>
                  </a:lnTo>
                  <a:lnTo>
                    <a:pt x="90" y="11"/>
                  </a:lnTo>
                  <a:lnTo>
                    <a:pt x="78" y="16"/>
                  </a:lnTo>
                  <a:lnTo>
                    <a:pt x="67" y="22"/>
                  </a:lnTo>
                  <a:lnTo>
                    <a:pt x="48" y="36"/>
                  </a:lnTo>
                  <a:lnTo>
                    <a:pt x="32" y="51"/>
                  </a:lnTo>
                  <a:lnTo>
                    <a:pt x="8" y="76"/>
                  </a:lnTo>
                  <a:lnTo>
                    <a:pt x="0" y="88"/>
                  </a:lnTo>
                  <a:lnTo>
                    <a:pt x="11" y="95"/>
                  </a:lnTo>
                  <a:lnTo>
                    <a:pt x="43" y="110"/>
                  </a:lnTo>
                  <a:lnTo>
                    <a:pt x="65" y="117"/>
                  </a:lnTo>
                  <a:lnTo>
                    <a:pt x="88" y="120"/>
                  </a:lnTo>
                  <a:lnTo>
                    <a:pt x="100" y="122"/>
                  </a:lnTo>
                  <a:lnTo>
                    <a:pt x="114" y="122"/>
                  </a:lnTo>
                  <a:lnTo>
                    <a:pt x="127" y="122"/>
                  </a:lnTo>
                  <a:lnTo>
                    <a:pt x="139" y="120"/>
                  </a:lnTo>
                  <a:lnTo>
                    <a:pt x="152" y="117"/>
                  </a:lnTo>
                  <a:lnTo>
                    <a:pt x="164" y="112"/>
                  </a:lnTo>
                  <a:lnTo>
                    <a:pt x="176" y="107"/>
                  </a:lnTo>
                  <a:lnTo>
                    <a:pt x="187" y="100"/>
                  </a:lnTo>
                  <a:lnTo>
                    <a:pt x="207" y="86"/>
                  </a:lnTo>
                  <a:lnTo>
                    <a:pt x="224" y="71"/>
                  </a:lnTo>
                  <a:lnTo>
                    <a:pt x="246" y="46"/>
                  </a:lnTo>
                  <a:lnTo>
                    <a:pt x="25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0" name="Freeform 130"/>
            <p:cNvSpPr>
              <a:spLocks/>
            </p:cNvSpPr>
            <p:nvPr/>
          </p:nvSpPr>
          <p:spPr bwMode="auto">
            <a:xfrm>
              <a:off x="8466" y="4925"/>
              <a:ext cx="54" cy="85"/>
            </a:xfrm>
            <a:custGeom>
              <a:avLst/>
              <a:gdLst>
                <a:gd name="T0" fmla="*/ 93 w 108"/>
                <a:gd name="T1" fmla="*/ 107 h 170"/>
                <a:gd name="T2" fmla="*/ 101 w 108"/>
                <a:gd name="T3" fmla="*/ 89 h 170"/>
                <a:gd name="T4" fmla="*/ 106 w 108"/>
                <a:gd name="T5" fmla="*/ 70 h 170"/>
                <a:gd name="T6" fmla="*/ 108 w 108"/>
                <a:gd name="T7" fmla="*/ 52 h 170"/>
                <a:gd name="T8" fmla="*/ 108 w 108"/>
                <a:gd name="T9" fmla="*/ 35 h 170"/>
                <a:gd name="T10" fmla="*/ 104 w 108"/>
                <a:gd name="T11" fmla="*/ 10 h 170"/>
                <a:gd name="T12" fmla="*/ 103 w 108"/>
                <a:gd name="T13" fmla="*/ 0 h 170"/>
                <a:gd name="T14" fmla="*/ 93 w 108"/>
                <a:gd name="T15" fmla="*/ 3 h 170"/>
                <a:gd name="T16" fmla="*/ 69 w 108"/>
                <a:gd name="T17" fmla="*/ 13 h 170"/>
                <a:gd name="T18" fmla="*/ 54 w 108"/>
                <a:gd name="T19" fmla="*/ 21 h 170"/>
                <a:gd name="T20" fmla="*/ 41 w 108"/>
                <a:gd name="T21" fmla="*/ 33 h 170"/>
                <a:gd name="T22" fmla="*/ 27 w 108"/>
                <a:gd name="T23" fmla="*/ 47 h 170"/>
                <a:gd name="T24" fmla="*/ 15 w 108"/>
                <a:gd name="T25" fmla="*/ 64 h 170"/>
                <a:gd name="T26" fmla="*/ 7 w 108"/>
                <a:gd name="T27" fmla="*/ 80 h 170"/>
                <a:gd name="T28" fmla="*/ 2 w 108"/>
                <a:gd name="T29" fmla="*/ 99 h 170"/>
                <a:gd name="T30" fmla="*/ 0 w 108"/>
                <a:gd name="T31" fmla="*/ 117 h 170"/>
                <a:gd name="T32" fmla="*/ 0 w 108"/>
                <a:gd name="T33" fmla="*/ 134 h 170"/>
                <a:gd name="T34" fmla="*/ 4 w 108"/>
                <a:gd name="T35" fmla="*/ 159 h 170"/>
                <a:gd name="T36" fmla="*/ 5 w 108"/>
                <a:gd name="T37" fmla="*/ 170 h 170"/>
                <a:gd name="T38" fmla="*/ 15 w 108"/>
                <a:gd name="T39" fmla="*/ 166 h 170"/>
                <a:gd name="T40" fmla="*/ 39 w 108"/>
                <a:gd name="T41" fmla="*/ 156 h 170"/>
                <a:gd name="T42" fmla="*/ 54 w 108"/>
                <a:gd name="T43" fmla="*/ 148 h 170"/>
                <a:gd name="T44" fmla="*/ 67 w 108"/>
                <a:gd name="T45" fmla="*/ 136 h 170"/>
                <a:gd name="T46" fmla="*/ 81 w 108"/>
                <a:gd name="T47" fmla="*/ 122 h 170"/>
                <a:gd name="T48" fmla="*/ 93 w 108"/>
                <a:gd name="T49" fmla="*/ 10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170">
                  <a:moveTo>
                    <a:pt x="93" y="107"/>
                  </a:moveTo>
                  <a:lnTo>
                    <a:pt x="101" y="89"/>
                  </a:lnTo>
                  <a:lnTo>
                    <a:pt x="106" y="70"/>
                  </a:lnTo>
                  <a:lnTo>
                    <a:pt x="108" y="52"/>
                  </a:lnTo>
                  <a:lnTo>
                    <a:pt x="108" y="35"/>
                  </a:lnTo>
                  <a:lnTo>
                    <a:pt x="104" y="10"/>
                  </a:lnTo>
                  <a:lnTo>
                    <a:pt x="103" y="0"/>
                  </a:lnTo>
                  <a:lnTo>
                    <a:pt x="93" y="3"/>
                  </a:lnTo>
                  <a:lnTo>
                    <a:pt x="69" y="13"/>
                  </a:lnTo>
                  <a:lnTo>
                    <a:pt x="54" y="21"/>
                  </a:lnTo>
                  <a:lnTo>
                    <a:pt x="41" y="33"/>
                  </a:lnTo>
                  <a:lnTo>
                    <a:pt x="27" y="47"/>
                  </a:lnTo>
                  <a:lnTo>
                    <a:pt x="15" y="64"/>
                  </a:lnTo>
                  <a:lnTo>
                    <a:pt x="7" y="80"/>
                  </a:lnTo>
                  <a:lnTo>
                    <a:pt x="2" y="99"/>
                  </a:lnTo>
                  <a:lnTo>
                    <a:pt x="0" y="117"/>
                  </a:lnTo>
                  <a:lnTo>
                    <a:pt x="0" y="134"/>
                  </a:lnTo>
                  <a:lnTo>
                    <a:pt x="4" y="159"/>
                  </a:lnTo>
                  <a:lnTo>
                    <a:pt x="5" y="170"/>
                  </a:lnTo>
                  <a:lnTo>
                    <a:pt x="15" y="166"/>
                  </a:lnTo>
                  <a:lnTo>
                    <a:pt x="39" y="156"/>
                  </a:lnTo>
                  <a:lnTo>
                    <a:pt x="54" y="148"/>
                  </a:lnTo>
                  <a:lnTo>
                    <a:pt x="67" y="136"/>
                  </a:lnTo>
                  <a:lnTo>
                    <a:pt x="81" y="122"/>
                  </a:lnTo>
                  <a:lnTo>
                    <a:pt x="9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1" name="Freeform 131"/>
            <p:cNvSpPr>
              <a:spLocks/>
            </p:cNvSpPr>
            <p:nvPr/>
          </p:nvSpPr>
          <p:spPr bwMode="auto">
            <a:xfrm>
              <a:off x="8685" y="4307"/>
              <a:ext cx="56" cy="81"/>
            </a:xfrm>
            <a:custGeom>
              <a:avLst/>
              <a:gdLst>
                <a:gd name="T0" fmla="*/ 3 w 112"/>
                <a:gd name="T1" fmla="*/ 0 h 163"/>
                <a:gd name="T2" fmla="*/ 1 w 112"/>
                <a:gd name="T3" fmla="*/ 10 h 163"/>
                <a:gd name="T4" fmla="*/ 0 w 112"/>
                <a:gd name="T5" fmla="*/ 35 h 163"/>
                <a:gd name="T6" fmla="*/ 0 w 112"/>
                <a:gd name="T7" fmla="*/ 52 h 163"/>
                <a:gd name="T8" fmla="*/ 3 w 112"/>
                <a:gd name="T9" fmla="*/ 70 h 163"/>
                <a:gd name="T10" fmla="*/ 10 w 112"/>
                <a:gd name="T11" fmla="*/ 87 h 163"/>
                <a:gd name="T12" fmla="*/ 18 w 112"/>
                <a:gd name="T13" fmla="*/ 106 h 163"/>
                <a:gd name="T14" fmla="*/ 30 w 112"/>
                <a:gd name="T15" fmla="*/ 121 h 163"/>
                <a:gd name="T16" fmla="*/ 45 w 112"/>
                <a:gd name="T17" fmla="*/ 134 h 163"/>
                <a:gd name="T18" fmla="*/ 60 w 112"/>
                <a:gd name="T19" fmla="*/ 144 h 163"/>
                <a:gd name="T20" fmla="*/ 75 w 112"/>
                <a:gd name="T21" fmla="*/ 151 h 163"/>
                <a:gd name="T22" fmla="*/ 98 w 112"/>
                <a:gd name="T23" fmla="*/ 161 h 163"/>
                <a:gd name="T24" fmla="*/ 109 w 112"/>
                <a:gd name="T25" fmla="*/ 163 h 163"/>
                <a:gd name="T26" fmla="*/ 110 w 112"/>
                <a:gd name="T27" fmla="*/ 153 h 163"/>
                <a:gd name="T28" fmla="*/ 112 w 112"/>
                <a:gd name="T29" fmla="*/ 128 h 163"/>
                <a:gd name="T30" fmla="*/ 110 w 112"/>
                <a:gd name="T31" fmla="*/ 111 h 163"/>
                <a:gd name="T32" fmla="*/ 107 w 112"/>
                <a:gd name="T33" fmla="*/ 92 h 163"/>
                <a:gd name="T34" fmla="*/ 102 w 112"/>
                <a:gd name="T35" fmla="*/ 75 h 163"/>
                <a:gd name="T36" fmla="*/ 92 w 112"/>
                <a:gd name="T37" fmla="*/ 57 h 163"/>
                <a:gd name="T38" fmla="*/ 80 w 112"/>
                <a:gd name="T39" fmla="*/ 42 h 163"/>
                <a:gd name="T40" fmla="*/ 67 w 112"/>
                <a:gd name="T41" fmla="*/ 28 h 163"/>
                <a:gd name="T42" fmla="*/ 52 w 112"/>
                <a:gd name="T43" fmla="*/ 18 h 163"/>
                <a:gd name="T44" fmla="*/ 36 w 112"/>
                <a:gd name="T45" fmla="*/ 11 h 163"/>
                <a:gd name="T46" fmla="*/ 13 w 112"/>
                <a:gd name="T47" fmla="*/ 1 h 163"/>
                <a:gd name="T48" fmla="*/ 3 w 112"/>
                <a:gd name="T4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63">
                  <a:moveTo>
                    <a:pt x="3" y="0"/>
                  </a:moveTo>
                  <a:lnTo>
                    <a:pt x="1" y="10"/>
                  </a:lnTo>
                  <a:lnTo>
                    <a:pt x="0" y="35"/>
                  </a:lnTo>
                  <a:lnTo>
                    <a:pt x="0" y="52"/>
                  </a:lnTo>
                  <a:lnTo>
                    <a:pt x="3" y="70"/>
                  </a:lnTo>
                  <a:lnTo>
                    <a:pt x="10" y="87"/>
                  </a:lnTo>
                  <a:lnTo>
                    <a:pt x="18" y="106"/>
                  </a:lnTo>
                  <a:lnTo>
                    <a:pt x="30" y="121"/>
                  </a:lnTo>
                  <a:lnTo>
                    <a:pt x="45" y="134"/>
                  </a:lnTo>
                  <a:lnTo>
                    <a:pt x="60" y="144"/>
                  </a:lnTo>
                  <a:lnTo>
                    <a:pt x="75" y="151"/>
                  </a:lnTo>
                  <a:lnTo>
                    <a:pt x="98" y="161"/>
                  </a:lnTo>
                  <a:lnTo>
                    <a:pt x="109" y="163"/>
                  </a:lnTo>
                  <a:lnTo>
                    <a:pt x="110" y="153"/>
                  </a:lnTo>
                  <a:lnTo>
                    <a:pt x="112" y="128"/>
                  </a:lnTo>
                  <a:lnTo>
                    <a:pt x="110" y="111"/>
                  </a:lnTo>
                  <a:lnTo>
                    <a:pt x="107" y="92"/>
                  </a:lnTo>
                  <a:lnTo>
                    <a:pt x="102" y="75"/>
                  </a:lnTo>
                  <a:lnTo>
                    <a:pt x="92" y="57"/>
                  </a:lnTo>
                  <a:lnTo>
                    <a:pt x="80" y="42"/>
                  </a:lnTo>
                  <a:lnTo>
                    <a:pt x="67" y="28"/>
                  </a:lnTo>
                  <a:lnTo>
                    <a:pt x="52" y="18"/>
                  </a:lnTo>
                  <a:lnTo>
                    <a:pt x="36" y="11"/>
                  </a:lnTo>
                  <a:lnTo>
                    <a:pt x="13" y="1"/>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2" name="Freeform 132"/>
            <p:cNvSpPr>
              <a:spLocks/>
            </p:cNvSpPr>
            <p:nvPr/>
          </p:nvSpPr>
          <p:spPr bwMode="auto">
            <a:xfrm>
              <a:off x="8692" y="4252"/>
              <a:ext cx="128" cy="61"/>
            </a:xfrm>
            <a:custGeom>
              <a:avLst/>
              <a:gdLst>
                <a:gd name="T0" fmla="*/ 0 w 256"/>
                <a:gd name="T1" fmla="*/ 88 h 121"/>
                <a:gd name="T2" fmla="*/ 13 w 256"/>
                <a:gd name="T3" fmla="*/ 94 h 121"/>
                <a:gd name="T4" fmla="*/ 44 w 256"/>
                <a:gd name="T5" fmla="*/ 108 h 121"/>
                <a:gd name="T6" fmla="*/ 65 w 256"/>
                <a:gd name="T7" fmla="*/ 115 h 121"/>
                <a:gd name="T8" fmla="*/ 89 w 256"/>
                <a:gd name="T9" fmla="*/ 120 h 121"/>
                <a:gd name="T10" fmla="*/ 101 w 256"/>
                <a:gd name="T11" fmla="*/ 121 h 121"/>
                <a:gd name="T12" fmla="*/ 114 w 256"/>
                <a:gd name="T13" fmla="*/ 121 h 121"/>
                <a:gd name="T14" fmla="*/ 127 w 256"/>
                <a:gd name="T15" fmla="*/ 121 h 121"/>
                <a:gd name="T16" fmla="*/ 141 w 256"/>
                <a:gd name="T17" fmla="*/ 118 h 121"/>
                <a:gd name="T18" fmla="*/ 152 w 256"/>
                <a:gd name="T19" fmla="*/ 115 h 121"/>
                <a:gd name="T20" fmla="*/ 166 w 256"/>
                <a:gd name="T21" fmla="*/ 111 h 121"/>
                <a:gd name="T22" fmla="*/ 178 w 256"/>
                <a:gd name="T23" fmla="*/ 105 h 121"/>
                <a:gd name="T24" fmla="*/ 188 w 256"/>
                <a:gd name="T25" fmla="*/ 99 h 121"/>
                <a:gd name="T26" fmla="*/ 208 w 256"/>
                <a:gd name="T27" fmla="*/ 86 h 121"/>
                <a:gd name="T28" fmla="*/ 224 w 256"/>
                <a:gd name="T29" fmla="*/ 71 h 121"/>
                <a:gd name="T30" fmla="*/ 248 w 256"/>
                <a:gd name="T31" fmla="*/ 44 h 121"/>
                <a:gd name="T32" fmla="*/ 256 w 256"/>
                <a:gd name="T33" fmla="*/ 34 h 121"/>
                <a:gd name="T34" fmla="*/ 243 w 256"/>
                <a:gd name="T35" fmla="*/ 27 h 121"/>
                <a:gd name="T36" fmla="*/ 213 w 256"/>
                <a:gd name="T37" fmla="*/ 12 h 121"/>
                <a:gd name="T38" fmla="*/ 191 w 256"/>
                <a:gd name="T39" fmla="*/ 5 h 121"/>
                <a:gd name="T40" fmla="*/ 168 w 256"/>
                <a:gd name="T41" fmla="*/ 0 h 121"/>
                <a:gd name="T42" fmla="*/ 154 w 256"/>
                <a:gd name="T43" fmla="*/ 0 h 121"/>
                <a:gd name="T44" fmla="*/ 142 w 256"/>
                <a:gd name="T45" fmla="*/ 0 h 121"/>
                <a:gd name="T46" fmla="*/ 129 w 256"/>
                <a:gd name="T47" fmla="*/ 0 h 121"/>
                <a:gd name="T48" fmla="*/ 116 w 256"/>
                <a:gd name="T49" fmla="*/ 2 h 121"/>
                <a:gd name="T50" fmla="*/ 102 w 256"/>
                <a:gd name="T51" fmla="*/ 5 h 121"/>
                <a:gd name="T52" fmla="*/ 90 w 256"/>
                <a:gd name="T53" fmla="*/ 10 h 121"/>
                <a:gd name="T54" fmla="*/ 79 w 256"/>
                <a:gd name="T55" fmla="*/ 15 h 121"/>
                <a:gd name="T56" fmla="*/ 69 w 256"/>
                <a:gd name="T57" fmla="*/ 22 h 121"/>
                <a:gd name="T58" fmla="*/ 49 w 256"/>
                <a:gd name="T59" fmla="*/ 36 h 121"/>
                <a:gd name="T60" fmla="*/ 32 w 256"/>
                <a:gd name="T61" fmla="*/ 51 h 121"/>
                <a:gd name="T62" fmla="*/ 8 w 256"/>
                <a:gd name="T63" fmla="*/ 76 h 121"/>
                <a:gd name="T64" fmla="*/ 0 w 256"/>
                <a:gd name="T65" fmla="*/ 8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6" h="121">
                  <a:moveTo>
                    <a:pt x="0" y="88"/>
                  </a:moveTo>
                  <a:lnTo>
                    <a:pt x="13" y="94"/>
                  </a:lnTo>
                  <a:lnTo>
                    <a:pt x="44" y="108"/>
                  </a:lnTo>
                  <a:lnTo>
                    <a:pt x="65" y="115"/>
                  </a:lnTo>
                  <a:lnTo>
                    <a:pt x="89" y="120"/>
                  </a:lnTo>
                  <a:lnTo>
                    <a:pt x="101" y="121"/>
                  </a:lnTo>
                  <a:lnTo>
                    <a:pt x="114" y="121"/>
                  </a:lnTo>
                  <a:lnTo>
                    <a:pt x="127" y="121"/>
                  </a:lnTo>
                  <a:lnTo>
                    <a:pt x="141" y="118"/>
                  </a:lnTo>
                  <a:lnTo>
                    <a:pt x="152" y="115"/>
                  </a:lnTo>
                  <a:lnTo>
                    <a:pt x="166" y="111"/>
                  </a:lnTo>
                  <a:lnTo>
                    <a:pt x="178" y="105"/>
                  </a:lnTo>
                  <a:lnTo>
                    <a:pt x="188" y="99"/>
                  </a:lnTo>
                  <a:lnTo>
                    <a:pt x="208" y="86"/>
                  </a:lnTo>
                  <a:lnTo>
                    <a:pt x="224" y="71"/>
                  </a:lnTo>
                  <a:lnTo>
                    <a:pt x="248" y="44"/>
                  </a:lnTo>
                  <a:lnTo>
                    <a:pt x="256" y="34"/>
                  </a:lnTo>
                  <a:lnTo>
                    <a:pt x="243" y="27"/>
                  </a:lnTo>
                  <a:lnTo>
                    <a:pt x="213" y="12"/>
                  </a:lnTo>
                  <a:lnTo>
                    <a:pt x="191" y="5"/>
                  </a:lnTo>
                  <a:lnTo>
                    <a:pt x="168" y="0"/>
                  </a:lnTo>
                  <a:lnTo>
                    <a:pt x="154" y="0"/>
                  </a:lnTo>
                  <a:lnTo>
                    <a:pt x="142" y="0"/>
                  </a:lnTo>
                  <a:lnTo>
                    <a:pt x="129" y="0"/>
                  </a:lnTo>
                  <a:lnTo>
                    <a:pt x="116" y="2"/>
                  </a:lnTo>
                  <a:lnTo>
                    <a:pt x="102" y="5"/>
                  </a:lnTo>
                  <a:lnTo>
                    <a:pt x="90" y="10"/>
                  </a:lnTo>
                  <a:lnTo>
                    <a:pt x="79" y="15"/>
                  </a:lnTo>
                  <a:lnTo>
                    <a:pt x="69" y="22"/>
                  </a:lnTo>
                  <a:lnTo>
                    <a:pt x="49" y="36"/>
                  </a:lnTo>
                  <a:lnTo>
                    <a:pt x="32" y="51"/>
                  </a:lnTo>
                  <a:lnTo>
                    <a:pt x="8" y="76"/>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3" name="Freeform 133"/>
            <p:cNvSpPr>
              <a:spLocks/>
            </p:cNvSpPr>
            <p:nvPr/>
          </p:nvSpPr>
          <p:spPr bwMode="auto">
            <a:xfrm>
              <a:off x="8664" y="4207"/>
              <a:ext cx="53" cy="85"/>
            </a:xfrm>
            <a:custGeom>
              <a:avLst/>
              <a:gdLst>
                <a:gd name="T0" fmla="*/ 92 w 107"/>
                <a:gd name="T1" fmla="*/ 108 h 170"/>
                <a:gd name="T2" fmla="*/ 100 w 107"/>
                <a:gd name="T3" fmla="*/ 90 h 170"/>
                <a:gd name="T4" fmla="*/ 105 w 107"/>
                <a:gd name="T5" fmla="*/ 71 h 170"/>
                <a:gd name="T6" fmla="*/ 107 w 107"/>
                <a:gd name="T7" fmla="*/ 52 h 170"/>
                <a:gd name="T8" fmla="*/ 107 w 107"/>
                <a:gd name="T9" fmla="*/ 36 h 170"/>
                <a:gd name="T10" fmla="*/ 104 w 107"/>
                <a:gd name="T11" fmla="*/ 10 h 170"/>
                <a:gd name="T12" fmla="*/ 102 w 107"/>
                <a:gd name="T13" fmla="*/ 0 h 170"/>
                <a:gd name="T14" fmla="*/ 92 w 107"/>
                <a:gd name="T15" fmla="*/ 4 h 170"/>
                <a:gd name="T16" fmla="*/ 68 w 107"/>
                <a:gd name="T17" fmla="*/ 14 h 170"/>
                <a:gd name="T18" fmla="*/ 55 w 107"/>
                <a:gd name="T19" fmla="*/ 22 h 170"/>
                <a:gd name="T20" fmla="*/ 40 w 107"/>
                <a:gd name="T21" fmla="*/ 34 h 170"/>
                <a:gd name="T22" fmla="*/ 27 w 107"/>
                <a:gd name="T23" fmla="*/ 47 h 170"/>
                <a:gd name="T24" fmla="*/ 15 w 107"/>
                <a:gd name="T25" fmla="*/ 63 h 170"/>
                <a:gd name="T26" fmla="*/ 6 w 107"/>
                <a:gd name="T27" fmla="*/ 81 h 170"/>
                <a:gd name="T28" fmla="*/ 3 w 107"/>
                <a:gd name="T29" fmla="*/ 100 h 170"/>
                <a:gd name="T30" fmla="*/ 0 w 107"/>
                <a:gd name="T31" fmla="*/ 118 h 170"/>
                <a:gd name="T32" fmla="*/ 0 w 107"/>
                <a:gd name="T33" fmla="*/ 135 h 170"/>
                <a:gd name="T34" fmla="*/ 3 w 107"/>
                <a:gd name="T35" fmla="*/ 160 h 170"/>
                <a:gd name="T36" fmla="*/ 6 w 107"/>
                <a:gd name="T37" fmla="*/ 170 h 170"/>
                <a:gd name="T38" fmla="*/ 15 w 107"/>
                <a:gd name="T39" fmla="*/ 167 h 170"/>
                <a:gd name="T40" fmla="*/ 38 w 107"/>
                <a:gd name="T41" fmla="*/ 157 h 170"/>
                <a:gd name="T42" fmla="*/ 53 w 107"/>
                <a:gd name="T43" fmla="*/ 148 h 170"/>
                <a:gd name="T44" fmla="*/ 68 w 107"/>
                <a:gd name="T45" fmla="*/ 137 h 170"/>
                <a:gd name="T46" fmla="*/ 80 w 107"/>
                <a:gd name="T47" fmla="*/ 123 h 170"/>
                <a:gd name="T48" fmla="*/ 92 w 107"/>
                <a:gd name="T49" fmla="*/ 10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170">
                  <a:moveTo>
                    <a:pt x="92" y="108"/>
                  </a:moveTo>
                  <a:lnTo>
                    <a:pt x="100" y="90"/>
                  </a:lnTo>
                  <a:lnTo>
                    <a:pt x="105" y="71"/>
                  </a:lnTo>
                  <a:lnTo>
                    <a:pt x="107" y="52"/>
                  </a:lnTo>
                  <a:lnTo>
                    <a:pt x="107" y="36"/>
                  </a:lnTo>
                  <a:lnTo>
                    <a:pt x="104" y="10"/>
                  </a:lnTo>
                  <a:lnTo>
                    <a:pt x="102" y="0"/>
                  </a:lnTo>
                  <a:lnTo>
                    <a:pt x="92" y="4"/>
                  </a:lnTo>
                  <a:lnTo>
                    <a:pt x="68" y="14"/>
                  </a:lnTo>
                  <a:lnTo>
                    <a:pt x="55" y="22"/>
                  </a:lnTo>
                  <a:lnTo>
                    <a:pt x="40" y="34"/>
                  </a:lnTo>
                  <a:lnTo>
                    <a:pt x="27" y="47"/>
                  </a:lnTo>
                  <a:lnTo>
                    <a:pt x="15" y="63"/>
                  </a:lnTo>
                  <a:lnTo>
                    <a:pt x="6" y="81"/>
                  </a:lnTo>
                  <a:lnTo>
                    <a:pt x="3" y="100"/>
                  </a:lnTo>
                  <a:lnTo>
                    <a:pt x="0" y="118"/>
                  </a:lnTo>
                  <a:lnTo>
                    <a:pt x="0" y="135"/>
                  </a:lnTo>
                  <a:lnTo>
                    <a:pt x="3" y="160"/>
                  </a:lnTo>
                  <a:lnTo>
                    <a:pt x="6" y="170"/>
                  </a:lnTo>
                  <a:lnTo>
                    <a:pt x="15" y="167"/>
                  </a:lnTo>
                  <a:lnTo>
                    <a:pt x="38" y="157"/>
                  </a:lnTo>
                  <a:lnTo>
                    <a:pt x="53" y="148"/>
                  </a:lnTo>
                  <a:lnTo>
                    <a:pt x="68" y="137"/>
                  </a:lnTo>
                  <a:lnTo>
                    <a:pt x="80" y="123"/>
                  </a:lnTo>
                  <a:lnTo>
                    <a:pt x="9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4" name="Freeform 134"/>
            <p:cNvSpPr>
              <a:spLocks/>
            </p:cNvSpPr>
            <p:nvPr/>
          </p:nvSpPr>
          <p:spPr bwMode="auto">
            <a:xfrm>
              <a:off x="8287" y="3858"/>
              <a:ext cx="53" cy="87"/>
            </a:xfrm>
            <a:custGeom>
              <a:avLst/>
              <a:gdLst>
                <a:gd name="T0" fmla="*/ 99 w 105"/>
                <a:gd name="T1" fmla="*/ 173 h 173"/>
                <a:gd name="T2" fmla="*/ 100 w 105"/>
                <a:gd name="T3" fmla="*/ 163 h 173"/>
                <a:gd name="T4" fmla="*/ 105 w 105"/>
                <a:gd name="T5" fmla="*/ 138 h 173"/>
                <a:gd name="T6" fmla="*/ 105 w 105"/>
                <a:gd name="T7" fmla="*/ 121 h 173"/>
                <a:gd name="T8" fmla="*/ 104 w 105"/>
                <a:gd name="T9" fmla="*/ 102 h 173"/>
                <a:gd name="T10" fmla="*/ 99 w 105"/>
                <a:gd name="T11" fmla="*/ 84 h 173"/>
                <a:gd name="T12" fmla="*/ 92 w 105"/>
                <a:gd name="T13" fmla="*/ 65 h 173"/>
                <a:gd name="T14" fmla="*/ 80 w 105"/>
                <a:gd name="T15" fmla="*/ 48 h 173"/>
                <a:gd name="T16" fmla="*/ 67 w 105"/>
                <a:gd name="T17" fmla="*/ 35 h 173"/>
                <a:gd name="T18" fmla="*/ 54 w 105"/>
                <a:gd name="T19" fmla="*/ 23 h 173"/>
                <a:gd name="T20" fmla="*/ 38 w 105"/>
                <a:gd name="T21" fmla="*/ 15 h 173"/>
                <a:gd name="T22" fmla="*/ 15 w 105"/>
                <a:gd name="T23" fmla="*/ 3 h 173"/>
                <a:gd name="T24" fmla="*/ 5 w 105"/>
                <a:gd name="T25" fmla="*/ 0 h 173"/>
                <a:gd name="T26" fmla="*/ 3 w 105"/>
                <a:gd name="T27" fmla="*/ 10 h 173"/>
                <a:gd name="T28" fmla="*/ 0 w 105"/>
                <a:gd name="T29" fmla="*/ 37 h 173"/>
                <a:gd name="T30" fmla="*/ 0 w 105"/>
                <a:gd name="T31" fmla="*/ 53 h 173"/>
                <a:gd name="T32" fmla="*/ 2 w 105"/>
                <a:gd name="T33" fmla="*/ 70 h 173"/>
                <a:gd name="T34" fmla="*/ 5 w 105"/>
                <a:gd name="T35" fmla="*/ 89 h 173"/>
                <a:gd name="T36" fmla="*/ 13 w 105"/>
                <a:gd name="T37" fmla="*/ 107 h 173"/>
                <a:gd name="T38" fmla="*/ 25 w 105"/>
                <a:gd name="T39" fmla="*/ 124 h 173"/>
                <a:gd name="T40" fmla="*/ 37 w 105"/>
                <a:gd name="T41" fmla="*/ 138 h 173"/>
                <a:gd name="T42" fmla="*/ 52 w 105"/>
                <a:gd name="T43" fmla="*/ 149 h 173"/>
                <a:gd name="T44" fmla="*/ 65 w 105"/>
                <a:gd name="T45" fmla="*/ 158 h 173"/>
                <a:gd name="T46" fmla="*/ 89 w 105"/>
                <a:gd name="T47" fmla="*/ 170 h 173"/>
                <a:gd name="T48" fmla="*/ 99 w 105"/>
                <a:gd name="T4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173">
                  <a:moveTo>
                    <a:pt x="99" y="173"/>
                  </a:moveTo>
                  <a:lnTo>
                    <a:pt x="100" y="163"/>
                  </a:lnTo>
                  <a:lnTo>
                    <a:pt x="105" y="138"/>
                  </a:lnTo>
                  <a:lnTo>
                    <a:pt x="105" y="121"/>
                  </a:lnTo>
                  <a:lnTo>
                    <a:pt x="104" y="102"/>
                  </a:lnTo>
                  <a:lnTo>
                    <a:pt x="99" y="84"/>
                  </a:lnTo>
                  <a:lnTo>
                    <a:pt x="92" y="65"/>
                  </a:lnTo>
                  <a:lnTo>
                    <a:pt x="80" y="48"/>
                  </a:lnTo>
                  <a:lnTo>
                    <a:pt x="67" y="35"/>
                  </a:lnTo>
                  <a:lnTo>
                    <a:pt x="54" y="23"/>
                  </a:lnTo>
                  <a:lnTo>
                    <a:pt x="38" y="15"/>
                  </a:lnTo>
                  <a:lnTo>
                    <a:pt x="15" y="3"/>
                  </a:lnTo>
                  <a:lnTo>
                    <a:pt x="5" y="0"/>
                  </a:lnTo>
                  <a:lnTo>
                    <a:pt x="3" y="10"/>
                  </a:lnTo>
                  <a:lnTo>
                    <a:pt x="0" y="37"/>
                  </a:lnTo>
                  <a:lnTo>
                    <a:pt x="0" y="53"/>
                  </a:lnTo>
                  <a:lnTo>
                    <a:pt x="2" y="70"/>
                  </a:lnTo>
                  <a:lnTo>
                    <a:pt x="5" y="89"/>
                  </a:lnTo>
                  <a:lnTo>
                    <a:pt x="13" y="107"/>
                  </a:lnTo>
                  <a:lnTo>
                    <a:pt x="25" y="124"/>
                  </a:lnTo>
                  <a:lnTo>
                    <a:pt x="37" y="138"/>
                  </a:lnTo>
                  <a:lnTo>
                    <a:pt x="52" y="149"/>
                  </a:lnTo>
                  <a:lnTo>
                    <a:pt x="65" y="158"/>
                  </a:lnTo>
                  <a:lnTo>
                    <a:pt x="89" y="170"/>
                  </a:lnTo>
                  <a:lnTo>
                    <a:pt x="99"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5" name="Freeform 135"/>
            <p:cNvSpPr>
              <a:spLocks/>
            </p:cNvSpPr>
            <p:nvPr/>
          </p:nvSpPr>
          <p:spPr bwMode="auto">
            <a:xfrm>
              <a:off x="8296" y="3810"/>
              <a:ext cx="129" cy="60"/>
            </a:xfrm>
            <a:custGeom>
              <a:avLst/>
              <a:gdLst>
                <a:gd name="T0" fmla="*/ 123 w 258"/>
                <a:gd name="T1" fmla="*/ 0 h 119"/>
                <a:gd name="T2" fmla="*/ 109 w 258"/>
                <a:gd name="T3" fmla="*/ 3 h 119"/>
                <a:gd name="T4" fmla="*/ 96 w 258"/>
                <a:gd name="T5" fmla="*/ 6 h 119"/>
                <a:gd name="T6" fmla="*/ 84 w 258"/>
                <a:gd name="T7" fmla="*/ 10 h 119"/>
                <a:gd name="T8" fmla="*/ 72 w 258"/>
                <a:gd name="T9" fmla="*/ 16 h 119"/>
                <a:gd name="T10" fmla="*/ 52 w 258"/>
                <a:gd name="T11" fmla="*/ 28 h 119"/>
                <a:gd name="T12" fmla="*/ 36 w 258"/>
                <a:gd name="T13" fmla="*/ 42 h 119"/>
                <a:gd name="T14" fmla="*/ 10 w 258"/>
                <a:gd name="T15" fmla="*/ 65 h 119"/>
                <a:gd name="T16" fmla="*/ 0 w 258"/>
                <a:gd name="T17" fmla="*/ 75 h 119"/>
                <a:gd name="T18" fmla="*/ 12 w 258"/>
                <a:gd name="T19" fmla="*/ 84 h 119"/>
                <a:gd name="T20" fmla="*/ 42 w 258"/>
                <a:gd name="T21" fmla="*/ 101 h 119"/>
                <a:gd name="T22" fmla="*/ 62 w 258"/>
                <a:gd name="T23" fmla="*/ 109 h 119"/>
                <a:gd name="T24" fmla="*/ 86 w 258"/>
                <a:gd name="T25" fmla="*/ 116 h 119"/>
                <a:gd name="T26" fmla="*/ 99 w 258"/>
                <a:gd name="T27" fmla="*/ 117 h 119"/>
                <a:gd name="T28" fmla="*/ 111 w 258"/>
                <a:gd name="T29" fmla="*/ 119 h 119"/>
                <a:gd name="T30" fmla="*/ 124 w 258"/>
                <a:gd name="T31" fmla="*/ 119 h 119"/>
                <a:gd name="T32" fmla="*/ 138 w 258"/>
                <a:gd name="T33" fmla="*/ 117 h 119"/>
                <a:gd name="T34" fmla="*/ 151 w 258"/>
                <a:gd name="T35" fmla="*/ 116 h 119"/>
                <a:gd name="T36" fmla="*/ 163 w 258"/>
                <a:gd name="T37" fmla="*/ 112 h 119"/>
                <a:gd name="T38" fmla="*/ 175 w 258"/>
                <a:gd name="T39" fmla="*/ 107 h 119"/>
                <a:gd name="T40" fmla="*/ 186 w 258"/>
                <a:gd name="T41" fmla="*/ 102 h 119"/>
                <a:gd name="T42" fmla="*/ 208 w 258"/>
                <a:gd name="T43" fmla="*/ 89 h 119"/>
                <a:gd name="T44" fmla="*/ 225 w 258"/>
                <a:gd name="T45" fmla="*/ 75 h 119"/>
                <a:gd name="T46" fmla="*/ 250 w 258"/>
                <a:gd name="T47" fmla="*/ 52 h 119"/>
                <a:gd name="T48" fmla="*/ 258 w 258"/>
                <a:gd name="T49" fmla="*/ 42 h 119"/>
                <a:gd name="T50" fmla="*/ 248 w 258"/>
                <a:gd name="T51" fmla="*/ 33 h 119"/>
                <a:gd name="T52" fmla="*/ 216 w 258"/>
                <a:gd name="T53" fmla="*/ 16 h 119"/>
                <a:gd name="T54" fmla="*/ 196 w 258"/>
                <a:gd name="T55" fmla="*/ 10 h 119"/>
                <a:gd name="T56" fmla="*/ 173 w 258"/>
                <a:gd name="T57" fmla="*/ 3 h 119"/>
                <a:gd name="T58" fmla="*/ 161 w 258"/>
                <a:gd name="T59" fmla="*/ 0 h 119"/>
                <a:gd name="T60" fmla="*/ 148 w 258"/>
                <a:gd name="T61" fmla="*/ 0 h 119"/>
                <a:gd name="T62" fmla="*/ 136 w 258"/>
                <a:gd name="T63" fmla="*/ 0 h 119"/>
                <a:gd name="T64" fmla="*/ 123 w 258"/>
                <a:gd name="T6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8" h="119">
                  <a:moveTo>
                    <a:pt x="123" y="0"/>
                  </a:moveTo>
                  <a:lnTo>
                    <a:pt x="109" y="3"/>
                  </a:lnTo>
                  <a:lnTo>
                    <a:pt x="96" y="6"/>
                  </a:lnTo>
                  <a:lnTo>
                    <a:pt x="84" y="10"/>
                  </a:lnTo>
                  <a:lnTo>
                    <a:pt x="72" y="16"/>
                  </a:lnTo>
                  <a:lnTo>
                    <a:pt x="52" y="28"/>
                  </a:lnTo>
                  <a:lnTo>
                    <a:pt x="36" y="42"/>
                  </a:lnTo>
                  <a:lnTo>
                    <a:pt x="10" y="65"/>
                  </a:lnTo>
                  <a:lnTo>
                    <a:pt x="0" y="75"/>
                  </a:lnTo>
                  <a:lnTo>
                    <a:pt x="12" y="84"/>
                  </a:lnTo>
                  <a:lnTo>
                    <a:pt x="42" y="101"/>
                  </a:lnTo>
                  <a:lnTo>
                    <a:pt x="62" y="109"/>
                  </a:lnTo>
                  <a:lnTo>
                    <a:pt x="86" y="116"/>
                  </a:lnTo>
                  <a:lnTo>
                    <a:pt x="99" y="117"/>
                  </a:lnTo>
                  <a:lnTo>
                    <a:pt x="111" y="119"/>
                  </a:lnTo>
                  <a:lnTo>
                    <a:pt x="124" y="119"/>
                  </a:lnTo>
                  <a:lnTo>
                    <a:pt x="138" y="117"/>
                  </a:lnTo>
                  <a:lnTo>
                    <a:pt x="151" y="116"/>
                  </a:lnTo>
                  <a:lnTo>
                    <a:pt x="163" y="112"/>
                  </a:lnTo>
                  <a:lnTo>
                    <a:pt x="175" y="107"/>
                  </a:lnTo>
                  <a:lnTo>
                    <a:pt x="186" y="102"/>
                  </a:lnTo>
                  <a:lnTo>
                    <a:pt x="208" y="89"/>
                  </a:lnTo>
                  <a:lnTo>
                    <a:pt x="225" y="75"/>
                  </a:lnTo>
                  <a:lnTo>
                    <a:pt x="250" y="52"/>
                  </a:lnTo>
                  <a:lnTo>
                    <a:pt x="258" y="42"/>
                  </a:lnTo>
                  <a:lnTo>
                    <a:pt x="248" y="33"/>
                  </a:lnTo>
                  <a:lnTo>
                    <a:pt x="216" y="16"/>
                  </a:lnTo>
                  <a:lnTo>
                    <a:pt x="196" y="10"/>
                  </a:lnTo>
                  <a:lnTo>
                    <a:pt x="173" y="3"/>
                  </a:lnTo>
                  <a:lnTo>
                    <a:pt x="161" y="0"/>
                  </a:lnTo>
                  <a:lnTo>
                    <a:pt x="148" y="0"/>
                  </a:lnTo>
                  <a:lnTo>
                    <a:pt x="136" y="0"/>
                  </a:lnTo>
                  <a:lnTo>
                    <a:pt x="1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6" name="Freeform 136"/>
            <p:cNvSpPr>
              <a:spLocks/>
            </p:cNvSpPr>
            <p:nvPr/>
          </p:nvSpPr>
          <p:spPr bwMode="auto">
            <a:xfrm>
              <a:off x="8270" y="3762"/>
              <a:ext cx="57" cy="80"/>
            </a:xfrm>
            <a:custGeom>
              <a:avLst/>
              <a:gdLst>
                <a:gd name="T0" fmla="*/ 94 w 114"/>
                <a:gd name="T1" fmla="*/ 106 h 162"/>
                <a:gd name="T2" fmla="*/ 104 w 114"/>
                <a:gd name="T3" fmla="*/ 88 h 162"/>
                <a:gd name="T4" fmla="*/ 111 w 114"/>
                <a:gd name="T5" fmla="*/ 71 h 162"/>
                <a:gd name="T6" fmla="*/ 114 w 114"/>
                <a:gd name="T7" fmla="*/ 52 h 162"/>
                <a:gd name="T8" fmla="*/ 114 w 114"/>
                <a:gd name="T9" fmla="*/ 35 h 162"/>
                <a:gd name="T10" fmla="*/ 114 w 114"/>
                <a:gd name="T11" fmla="*/ 10 h 162"/>
                <a:gd name="T12" fmla="*/ 113 w 114"/>
                <a:gd name="T13" fmla="*/ 0 h 162"/>
                <a:gd name="T14" fmla="*/ 103 w 114"/>
                <a:gd name="T15" fmla="*/ 2 h 162"/>
                <a:gd name="T16" fmla="*/ 77 w 114"/>
                <a:gd name="T17" fmla="*/ 10 h 162"/>
                <a:gd name="T18" fmla="*/ 64 w 114"/>
                <a:gd name="T19" fmla="*/ 19 h 162"/>
                <a:gd name="T20" fmla="*/ 49 w 114"/>
                <a:gd name="T21" fmla="*/ 29 h 162"/>
                <a:gd name="T22" fmla="*/ 34 w 114"/>
                <a:gd name="T23" fmla="*/ 40 h 162"/>
                <a:gd name="T24" fmla="*/ 21 w 114"/>
                <a:gd name="T25" fmla="*/ 56 h 162"/>
                <a:gd name="T26" fmla="*/ 12 w 114"/>
                <a:gd name="T27" fmla="*/ 72 h 162"/>
                <a:gd name="T28" fmla="*/ 5 w 114"/>
                <a:gd name="T29" fmla="*/ 91 h 162"/>
                <a:gd name="T30" fmla="*/ 2 w 114"/>
                <a:gd name="T31" fmla="*/ 109 h 162"/>
                <a:gd name="T32" fmla="*/ 0 w 114"/>
                <a:gd name="T33" fmla="*/ 126 h 162"/>
                <a:gd name="T34" fmla="*/ 2 w 114"/>
                <a:gd name="T35" fmla="*/ 151 h 162"/>
                <a:gd name="T36" fmla="*/ 4 w 114"/>
                <a:gd name="T37" fmla="*/ 162 h 162"/>
                <a:gd name="T38" fmla="*/ 14 w 114"/>
                <a:gd name="T39" fmla="*/ 160 h 162"/>
                <a:gd name="T40" fmla="*/ 37 w 114"/>
                <a:gd name="T41" fmla="*/ 150 h 162"/>
                <a:gd name="T42" fmla="*/ 52 w 114"/>
                <a:gd name="T43" fmla="*/ 143 h 162"/>
                <a:gd name="T44" fmla="*/ 67 w 114"/>
                <a:gd name="T45" fmla="*/ 133 h 162"/>
                <a:gd name="T46" fmla="*/ 83 w 114"/>
                <a:gd name="T47" fmla="*/ 121 h 162"/>
                <a:gd name="T48" fmla="*/ 94 w 114"/>
                <a:gd name="T49" fmla="*/ 10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62">
                  <a:moveTo>
                    <a:pt x="94" y="106"/>
                  </a:moveTo>
                  <a:lnTo>
                    <a:pt x="104" y="88"/>
                  </a:lnTo>
                  <a:lnTo>
                    <a:pt x="111" y="71"/>
                  </a:lnTo>
                  <a:lnTo>
                    <a:pt x="114" y="52"/>
                  </a:lnTo>
                  <a:lnTo>
                    <a:pt x="114" y="35"/>
                  </a:lnTo>
                  <a:lnTo>
                    <a:pt x="114" y="10"/>
                  </a:lnTo>
                  <a:lnTo>
                    <a:pt x="113" y="0"/>
                  </a:lnTo>
                  <a:lnTo>
                    <a:pt x="103" y="2"/>
                  </a:lnTo>
                  <a:lnTo>
                    <a:pt x="77" y="10"/>
                  </a:lnTo>
                  <a:lnTo>
                    <a:pt x="64" y="19"/>
                  </a:lnTo>
                  <a:lnTo>
                    <a:pt x="49" y="29"/>
                  </a:lnTo>
                  <a:lnTo>
                    <a:pt x="34" y="40"/>
                  </a:lnTo>
                  <a:lnTo>
                    <a:pt x="21" y="56"/>
                  </a:lnTo>
                  <a:lnTo>
                    <a:pt x="12" y="72"/>
                  </a:lnTo>
                  <a:lnTo>
                    <a:pt x="5" y="91"/>
                  </a:lnTo>
                  <a:lnTo>
                    <a:pt x="2" y="109"/>
                  </a:lnTo>
                  <a:lnTo>
                    <a:pt x="0" y="126"/>
                  </a:lnTo>
                  <a:lnTo>
                    <a:pt x="2" y="151"/>
                  </a:lnTo>
                  <a:lnTo>
                    <a:pt x="4" y="162"/>
                  </a:lnTo>
                  <a:lnTo>
                    <a:pt x="14" y="160"/>
                  </a:lnTo>
                  <a:lnTo>
                    <a:pt x="37" y="150"/>
                  </a:lnTo>
                  <a:lnTo>
                    <a:pt x="52" y="143"/>
                  </a:lnTo>
                  <a:lnTo>
                    <a:pt x="67" y="133"/>
                  </a:lnTo>
                  <a:lnTo>
                    <a:pt x="83" y="121"/>
                  </a:lnTo>
                  <a:lnTo>
                    <a:pt x="94"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7" name="Freeform 137"/>
            <p:cNvSpPr>
              <a:spLocks/>
            </p:cNvSpPr>
            <p:nvPr/>
          </p:nvSpPr>
          <p:spPr bwMode="auto">
            <a:xfrm>
              <a:off x="7234" y="3321"/>
              <a:ext cx="29" cy="47"/>
            </a:xfrm>
            <a:custGeom>
              <a:avLst/>
              <a:gdLst>
                <a:gd name="T0" fmla="*/ 4 w 57"/>
                <a:gd name="T1" fmla="*/ 0 h 94"/>
                <a:gd name="T2" fmla="*/ 2 w 57"/>
                <a:gd name="T3" fmla="*/ 7 h 94"/>
                <a:gd name="T4" fmla="*/ 0 w 57"/>
                <a:gd name="T5" fmla="*/ 20 h 94"/>
                <a:gd name="T6" fmla="*/ 0 w 57"/>
                <a:gd name="T7" fmla="*/ 29 h 94"/>
                <a:gd name="T8" fmla="*/ 0 w 57"/>
                <a:gd name="T9" fmla="*/ 39 h 94"/>
                <a:gd name="T10" fmla="*/ 4 w 57"/>
                <a:gd name="T11" fmla="*/ 49 h 94"/>
                <a:gd name="T12" fmla="*/ 7 w 57"/>
                <a:gd name="T13" fmla="*/ 59 h 94"/>
                <a:gd name="T14" fmla="*/ 14 w 57"/>
                <a:gd name="T15" fmla="*/ 67 h 94"/>
                <a:gd name="T16" fmla="*/ 20 w 57"/>
                <a:gd name="T17" fmla="*/ 76 h 94"/>
                <a:gd name="T18" fmla="*/ 29 w 57"/>
                <a:gd name="T19" fmla="*/ 81 h 94"/>
                <a:gd name="T20" fmla="*/ 35 w 57"/>
                <a:gd name="T21" fmla="*/ 86 h 94"/>
                <a:gd name="T22" fmla="*/ 49 w 57"/>
                <a:gd name="T23" fmla="*/ 93 h 94"/>
                <a:gd name="T24" fmla="*/ 54 w 57"/>
                <a:gd name="T25" fmla="*/ 94 h 94"/>
                <a:gd name="T26" fmla="*/ 56 w 57"/>
                <a:gd name="T27" fmla="*/ 89 h 94"/>
                <a:gd name="T28" fmla="*/ 57 w 57"/>
                <a:gd name="T29" fmla="*/ 74 h 94"/>
                <a:gd name="T30" fmla="*/ 57 w 57"/>
                <a:gd name="T31" fmla="*/ 66 h 94"/>
                <a:gd name="T32" fmla="*/ 56 w 57"/>
                <a:gd name="T33" fmla="*/ 56 h 94"/>
                <a:gd name="T34" fmla="*/ 54 w 57"/>
                <a:gd name="T35" fmla="*/ 46 h 94"/>
                <a:gd name="T36" fmla="*/ 49 w 57"/>
                <a:gd name="T37" fmla="*/ 35 h 94"/>
                <a:gd name="T38" fmla="*/ 44 w 57"/>
                <a:gd name="T39" fmla="*/ 27 h 94"/>
                <a:gd name="T40" fmla="*/ 37 w 57"/>
                <a:gd name="T41" fmla="*/ 19 h 94"/>
                <a:gd name="T42" fmla="*/ 29 w 57"/>
                <a:gd name="T43" fmla="*/ 14 h 94"/>
                <a:gd name="T44" fmla="*/ 22 w 57"/>
                <a:gd name="T45" fmla="*/ 9 h 94"/>
                <a:gd name="T46" fmla="*/ 9 w 57"/>
                <a:gd name="T47" fmla="*/ 2 h 94"/>
                <a:gd name="T48" fmla="*/ 4 w 57"/>
                <a:gd name="T4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94">
                  <a:moveTo>
                    <a:pt x="4" y="0"/>
                  </a:moveTo>
                  <a:lnTo>
                    <a:pt x="2" y="7"/>
                  </a:lnTo>
                  <a:lnTo>
                    <a:pt x="0" y="20"/>
                  </a:lnTo>
                  <a:lnTo>
                    <a:pt x="0" y="29"/>
                  </a:lnTo>
                  <a:lnTo>
                    <a:pt x="0" y="39"/>
                  </a:lnTo>
                  <a:lnTo>
                    <a:pt x="4" y="49"/>
                  </a:lnTo>
                  <a:lnTo>
                    <a:pt x="7" y="59"/>
                  </a:lnTo>
                  <a:lnTo>
                    <a:pt x="14" y="67"/>
                  </a:lnTo>
                  <a:lnTo>
                    <a:pt x="20" y="76"/>
                  </a:lnTo>
                  <a:lnTo>
                    <a:pt x="29" y="81"/>
                  </a:lnTo>
                  <a:lnTo>
                    <a:pt x="35" y="86"/>
                  </a:lnTo>
                  <a:lnTo>
                    <a:pt x="49" y="93"/>
                  </a:lnTo>
                  <a:lnTo>
                    <a:pt x="54" y="94"/>
                  </a:lnTo>
                  <a:lnTo>
                    <a:pt x="56" y="89"/>
                  </a:lnTo>
                  <a:lnTo>
                    <a:pt x="57" y="74"/>
                  </a:lnTo>
                  <a:lnTo>
                    <a:pt x="57" y="66"/>
                  </a:lnTo>
                  <a:lnTo>
                    <a:pt x="56" y="56"/>
                  </a:lnTo>
                  <a:lnTo>
                    <a:pt x="54" y="46"/>
                  </a:lnTo>
                  <a:lnTo>
                    <a:pt x="49" y="35"/>
                  </a:lnTo>
                  <a:lnTo>
                    <a:pt x="44" y="27"/>
                  </a:lnTo>
                  <a:lnTo>
                    <a:pt x="37" y="19"/>
                  </a:lnTo>
                  <a:lnTo>
                    <a:pt x="29" y="14"/>
                  </a:lnTo>
                  <a:lnTo>
                    <a:pt x="22" y="9"/>
                  </a:lnTo>
                  <a:lnTo>
                    <a:pt x="9" y="2"/>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8" name="Freeform 138"/>
            <p:cNvSpPr>
              <a:spLocks/>
            </p:cNvSpPr>
            <p:nvPr/>
          </p:nvSpPr>
          <p:spPr bwMode="auto">
            <a:xfrm>
              <a:off x="7239" y="3294"/>
              <a:ext cx="71" cy="32"/>
            </a:xfrm>
            <a:custGeom>
              <a:avLst/>
              <a:gdLst>
                <a:gd name="T0" fmla="*/ 0 w 141"/>
                <a:gd name="T1" fmla="*/ 42 h 64"/>
                <a:gd name="T2" fmla="*/ 7 w 141"/>
                <a:gd name="T3" fmla="*/ 45 h 64"/>
                <a:gd name="T4" fmla="*/ 24 w 141"/>
                <a:gd name="T5" fmla="*/ 55 h 64"/>
                <a:gd name="T6" fmla="*/ 34 w 141"/>
                <a:gd name="T7" fmla="*/ 59 h 64"/>
                <a:gd name="T8" fmla="*/ 47 w 141"/>
                <a:gd name="T9" fmla="*/ 62 h 64"/>
                <a:gd name="T10" fmla="*/ 61 w 141"/>
                <a:gd name="T11" fmla="*/ 64 h 64"/>
                <a:gd name="T12" fmla="*/ 74 w 141"/>
                <a:gd name="T13" fmla="*/ 64 h 64"/>
                <a:gd name="T14" fmla="*/ 89 w 141"/>
                <a:gd name="T15" fmla="*/ 61 h 64"/>
                <a:gd name="T16" fmla="*/ 101 w 141"/>
                <a:gd name="T17" fmla="*/ 55 h 64"/>
                <a:gd name="T18" fmla="*/ 113 w 141"/>
                <a:gd name="T19" fmla="*/ 49 h 64"/>
                <a:gd name="T20" fmla="*/ 123 w 141"/>
                <a:gd name="T21" fmla="*/ 42 h 64"/>
                <a:gd name="T22" fmla="*/ 136 w 141"/>
                <a:gd name="T23" fmla="*/ 29 h 64"/>
                <a:gd name="T24" fmla="*/ 141 w 141"/>
                <a:gd name="T25" fmla="*/ 24 h 64"/>
                <a:gd name="T26" fmla="*/ 134 w 141"/>
                <a:gd name="T27" fmla="*/ 18 h 64"/>
                <a:gd name="T28" fmla="*/ 118 w 141"/>
                <a:gd name="T29" fmla="*/ 10 h 64"/>
                <a:gd name="T30" fmla="*/ 106 w 141"/>
                <a:gd name="T31" fmla="*/ 5 h 64"/>
                <a:gd name="T32" fmla="*/ 94 w 141"/>
                <a:gd name="T33" fmla="*/ 2 h 64"/>
                <a:gd name="T34" fmla="*/ 81 w 141"/>
                <a:gd name="T35" fmla="*/ 0 h 64"/>
                <a:gd name="T36" fmla="*/ 66 w 141"/>
                <a:gd name="T37" fmla="*/ 0 h 64"/>
                <a:gd name="T38" fmla="*/ 52 w 141"/>
                <a:gd name="T39" fmla="*/ 3 h 64"/>
                <a:gd name="T40" fmla="*/ 39 w 141"/>
                <a:gd name="T41" fmla="*/ 8 h 64"/>
                <a:gd name="T42" fmla="*/ 29 w 141"/>
                <a:gd name="T43" fmla="*/ 15 h 64"/>
                <a:gd name="T44" fmla="*/ 19 w 141"/>
                <a:gd name="T45" fmla="*/ 24 h 64"/>
                <a:gd name="T46" fmla="*/ 5 w 141"/>
                <a:gd name="T47" fmla="*/ 35 h 64"/>
                <a:gd name="T48" fmla="*/ 0 w 141"/>
                <a:gd name="T49"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64">
                  <a:moveTo>
                    <a:pt x="0" y="42"/>
                  </a:moveTo>
                  <a:lnTo>
                    <a:pt x="7" y="45"/>
                  </a:lnTo>
                  <a:lnTo>
                    <a:pt x="24" y="55"/>
                  </a:lnTo>
                  <a:lnTo>
                    <a:pt x="34" y="59"/>
                  </a:lnTo>
                  <a:lnTo>
                    <a:pt x="47" y="62"/>
                  </a:lnTo>
                  <a:lnTo>
                    <a:pt x="61" y="64"/>
                  </a:lnTo>
                  <a:lnTo>
                    <a:pt x="74" y="64"/>
                  </a:lnTo>
                  <a:lnTo>
                    <a:pt x="89" y="61"/>
                  </a:lnTo>
                  <a:lnTo>
                    <a:pt x="101" y="55"/>
                  </a:lnTo>
                  <a:lnTo>
                    <a:pt x="113" y="49"/>
                  </a:lnTo>
                  <a:lnTo>
                    <a:pt x="123" y="42"/>
                  </a:lnTo>
                  <a:lnTo>
                    <a:pt x="136" y="29"/>
                  </a:lnTo>
                  <a:lnTo>
                    <a:pt x="141" y="24"/>
                  </a:lnTo>
                  <a:lnTo>
                    <a:pt x="134" y="18"/>
                  </a:lnTo>
                  <a:lnTo>
                    <a:pt x="118" y="10"/>
                  </a:lnTo>
                  <a:lnTo>
                    <a:pt x="106" y="5"/>
                  </a:lnTo>
                  <a:lnTo>
                    <a:pt x="94" y="2"/>
                  </a:lnTo>
                  <a:lnTo>
                    <a:pt x="81" y="0"/>
                  </a:lnTo>
                  <a:lnTo>
                    <a:pt x="66" y="0"/>
                  </a:lnTo>
                  <a:lnTo>
                    <a:pt x="52" y="3"/>
                  </a:lnTo>
                  <a:lnTo>
                    <a:pt x="39" y="8"/>
                  </a:lnTo>
                  <a:lnTo>
                    <a:pt x="29" y="15"/>
                  </a:lnTo>
                  <a:lnTo>
                    <a:pt x="19" y="24"/>
                  </a:lnTo>
                  <a:lnTo>
                    <a:pt x="5" y="35"/>
                  </a:lnTo>
                  <a:lnTo>
                    <a:pt x="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9" name="Freeform 139"/>
            <p:cNvSpPr>
              <a:spLocks/>
            </p:cNvSpPr>
            <p:nvPr/>
          </p:nvSpPr>
          <p:spPr bwMode="auto">
            <a:xfrm>
              <a:off x="7225" y="3268"/>
              <a:ext cx="31" cy="44"/>
            </a:xfrm>
            <a:custGeom>
              <a:avLst/>
              <a:gdLst>
                <a:gd name="T0" fmla="*/ 52 w 62"/>
                <a:gd name="T1" fmla="*/ 57 h 87"/>
                <a:gd name="T2" fmla="*/ 57 w 62"/>
                <a:gd name="T3" fmla="*/ 47 h 87"/>
                <a:gd name="T4" fmla="*/ 60 w 62"/>
                <a:gd name="T5" fmla="*/ 37 h 87"/>
                <a:gd name="T6" fmla="*/ 62 w 62"/>
                <a:gd name="T7" fmla="*/ 28 h 87"/>
                <a:gd name="T8" fmla="*/ 62 w 62"/>
                <a:gd name="T9" fmla="*/ 18 h 87"/>
                <a:gd name="T10" fmla="*/ 62 w 62"/>
                <a:gd name="T11" fmla="*/ 5 h 87"/>
                <a:gd name="T12" fmla="*/ 60 w 62"/>
                <a:gd name="T13" fmla="*/ 0 h 87"/>
                <a:gd name="T14" fmla="*/ 55 w 62"/>
                <a:gd name="T15" fmla="*/ 0 h 87"/>
                <a:gd name="T16" fmla="*/ 42 w 62"/>
                <a:gd name="T17" fmla="*/ 5 h 87"/>
                <a:gd name="T18" fmla="*/ 35 w 62"/>
                <a:gd name="T19" fmla="*/ 10 h 87"/>
                <a:gd name="T20" fmla="*/ 27 w 62"/>
                <a:gd name="T21" fmla="*/ 15 h 87"/>
                <a:gd name="T22" fmla="*/ 18 w 62"/>
                <a:gd name="T23" fmla="*/ 22 h 87"/>
                <a:gd name="T24" fmla="*/ 12 w 62"/>
                <a:gd name="T25" fmla="*/ 30 h 87"/>
                <a:gd name="T26" fmla="*/ 7 w 62"/>
                <a:gd name="T27" fmla="*/ 38 h 87"/>
                <a:gd name="T28" fmla="*/ 3 w 62"/>
                <a:gd name="T29" fmla="*/ 49 h 87"/>
                <a:gd name="T30" fmla="*/ 2 w 62"/>
                <a:gd name="T31" fmla="*/ 59 h 87"/>
                <a:gd name="T32" fmla="*/ 0 w 62"/>
                <a:gd name="T33" fmla="*/ 67 h 87"/>
                <a:gd name="T34" fmla="*/ 2 w 62"/>
                <a:gd name="T35" fmla="*/ 82 h 87"/>
                <a:gd name="T36" fmla="*/ 2 w 62"/>
                <a:gd name="T37" fmla="*/ 87 h 87"/>
                <a:gd name="T38" fmla="*/ 7 w 62"/>
                <a:gd name="T39" fmla="*/ 86 h 87"/>
                <a:gd name="T40" fmla="*/ 20 w 62"/>
                <a:gd name="T41" fmla="*/ 81 h 87"/>
                <a:gd name="T42" fmla="*/ 28 w 62"/>
                <a:gd name="T43" fmla="*/ 77 h 87"/>
                <a:gd name="T44" fmla="*/ 37 w 62"/>
                <a:gd name="T45" fmla="*/ 72 h 87"/>
                <a:gd name="T46" fmla="*/ 45 w 62"/>
                <a:gd name="T47" fmla="*/ 65 h 87"/>
                <a:gd name="T48" fmla="*/ 52 w 62"/>
                <a:gd name="T49"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87">
                  <a:moveTo>
                    <a:pt x="52" y="57"/>
                  </a:moveTo>
                  <a:lnTo>
                    <a:pt x="57" y="47"/>
                  </a:lnTo>
                  <a:lnTo>
                    <a:pt x="60" y="37"/>
                  </a:lnTo>
                  <a:lnTo>
                    <a:pt x="62" y="28"/>
                  </a:lnTo>
                  <a:lnTo>
                    <a:pt x="62" y="18"/>
                  </a:lnTo>
                  <a:lnTo>
                    <a:pt x="62" y="5"/>
                  </a:lnTo>
                  <a:lnTo>
                    <a:pt x="60" y="0"/>
                  </a:lnTo>
                  <a:lnTo>
                    <a:pt x="55" y="0"/>
                  </a:lnTo>
                  <a:lnTo>
                    <a:pt x="42" y="5"/>
                  </a:lnTo>
                  <a:lnTo>
                    <a:pt x="35" y="10"/>
                  </a:lnTo>
                  <a:lnTo>
                    <a:pt x="27" y="15"/>
                  </a:lnTo>
                  <a:lnTo>
                    <a:pt x="18" y="22"/>
                  </a:lnTo>
                  <a:lnTo>
                    <a:pt x="12" y="30"/>
                  </a:lnTo>
                  <a:lnTo>
                    <a:pt x="7" y="38"/>
                  </a:lnTo>
                  <a:lnTo>
                    <a:pt x="3" y="49"/>
                  </a:lnTo>
                  <a:lnTo>
                    <a:pt x="2" y="59"/>
                  </a:lnTo>
                  <a:lnTo>
                    <a:pt x="0" y="67"/>
                  </a:lnTo>
                  <a:lnTo>
                    <a:pt x="2" y="82"/>
                  </a:lnTo>
                  <a:lnTo>
                    <a:pt x="2" y="87"/>
                  </a:lnTo>
                  <a:lnTo>
                    <a:pt x="7" y="86"/>
                  </a:lnTo>
                  <a:lnTo>
                    <a:pt x="20" y="81"/>
                  </a:lnTo>
                  <a:lnTo>
                    <a:pt x="28" y="77"/>
                  </a:lnTo>
                  <a:lnTo>
                    <a:pt x="37" y="72"/>
                  </a:lnTo>
                  <a:lnTo>
                    <a:pt x="45" y="65"/>
                  </a:lnTo>
                  <a:lnTo>
                    <a:pt x="5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0" name="Freeform 140"/>
            <p:cNvSpPr>
              <a:spLocks/>
            </p:cNvSpPr>
            <p:nvPr/>
          </p:nvSpPr>
          <p:spPr bwMode="auto">
            <a:xfrm>
              <a:off x="6190" y="3793"/>
              <a:ext cx="44" cy="31"/>
            </a:xfrm>
            <a:custGeom>
              <a:avLst/>
              <a:gdLst>
                <a:gd name="T0" fmla="*/ 89 w 89"/>
                <a:gd name="T1" fmla="*/ 61 h 63"/>
                <a:gd name="T2" fmla="*/ 87 w 89"/>
                <a:gd name="T3" fmla="*/ 54 h 63"/>
                <a:gd name="T4" fmla="*/ 82 w 89"/>
                <a:gd name="T5" fmla="*/ 42 h 63"/>
                <a:gd name="T6" fmla="*/ 77 w 89"/>
                <a:gd name="T7" fmla="*/ 34 h 63"/>
                <a:gd name="T8" fmla="*/ 72 w 89"/>
                <a:gd name="T9" fmla="*/ 26 h 63"/>
                <a:gd name="T10" fmla="*/ 66 w 89"/>
                <a:gd name="T11" fmla="*/ 17 h 63"/>
                <a:gd name="T12" fmla="*/ 57 w 89"/>
                <a:gd name="T13" fmla="*/ 10 h 63"/>
                <a:gd name="T14" fmla="*/ 49 w 89"/>
                <a:gd name="T15" fmla="*/ 5 h 63"/>
                <a:gd name="T16" fmla="*/ 39 w 89"/>
                <a:gd name="T17" fmla="*/ 2 h 63"/>
                <a:gd name="T18" fmla="*/ 29 w 89"/>
                <a:gd name="T19" fmla="*/ 0 h 63"/>
                <a:gd name="T20" fmla="*/ 20 w 89"/>
                <a:gd name="T21" fmla="*/ 0 h 63"/>
                <a:gd name="T22" fmla="*/ 5 w 89"/>
                <a:gd name="T23" fmla="*/ 0 h 63"/>
                <a:gd name="T24" fmla="*/ 0 w 89"/>
                <a:gd name="T25" fmla="*/ 2 h 63"/>
                <a:gd name="T26" fmla="*/ 2 w 89"/>
                <a:gd name="T27" fmla="*/ 7 h 63"/>
                <a:gd name="T28" fmla="*/ 7 w 89"/>
                <a:gd name="T29" fmla="*/ 20 h 63"/>
                <a:gd name="T30" fmla="*/ 10 w 89"/>
                <a:gd name="T31" fmla="*/ 27 h 63"/>
                <a:gd name="T32" fmla="*/ 15 w 89"/>
                <a:gd name="T33" fmla="*/ 36 h 63"/>
                <a:gd name="T34" fmla="*/ 22 w 89"/>
                <a:gd name="T35" fmla="*/ 44 h 63"/>
                <a:gd name="T36" fmla="*/ 31 w 89"/>
                <a:gd name="T37" fmla="*/ 51 h 63"/>
                <a:gd name="T38" fmla="*/ 41 w 89"/>
                <a:gd name="T39" fmla="*/ 56 h 63"/>
                <a:gd name="T40" fmla="*/ 51 w 89"/>
                <a:gd name="T41" fmla="*/ 59 h 63"/>
                <a:gd name="T42" fmla="*/ 59 w 89"/>
                <a:gd name="T43" fmla="*/ 61 h 63"/>
                <a:gd name="T44" fmla="*/ 69 w 89"/>
                <a:gd name="T45" fmla="*/ 63 h 63"/>
                <a:gd name="T46" fmla="*/ 82 w 89"/>
                <a:gd name="T47" fmla="*/ 61 h 63"/>
                <a:gd name="T48" fmla="*/ 89 w 89"/>
                <a:gd name="T49"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63">
                  <a:moveTo>
                    <a:pt x="89" y="61"/>
                  </a:moveTo>
                  <a:lnTo>
                    <a:pt x="87" y="54"/>
                  </a:lnTo>
                  <a:lnTo>
                    <a:pt x="82" y="42"/>
                  </a:lnTo>
                  <a:lnTo>
                    <a:pt x="77" y="34"/>
                  </a:lnTo>
                  <a:lnTo>
                    <a:pt x="72" y="26"/>
                  </a:lnTo>
                  <a:lnTo>
                    <a:pt x="66" y="17"/>
                  </a:lnTo>
                  <a:lnTo>
                    <a:pt x="57" y="10"/>
                  </a:lnTo>
                  <a:lnTo>
                    <a:pt x="49" y="5"/>
                  </a:lnTo>
                  <a:lnTo>
                    <a:pt x="39" y="2"/>
                  </a:lnTo>
                  <a:lnTo>
                    <a:pt x="29" y="0"/>
                  </a:lnTo>
                  <a:lnTo>
                    <a:pt x="20" y="0"/>
                  </a:lnTo>
                  <a:lnTo>
                    <a:pt x="5" y="0"/>
                  </a:lnTo>
                  <a:lnTo>
                    <a:pt x="0" y="2"/>
                  </a:lnTo>
                  <a:lnTo>
                    <a:pt x="2" y="7"/>
                  </a:lnTo>
                  <a:lnTo>
                    <a:pt x="7" y="20"/>
                  </a:lnTo>
                  <a:lnTo>
                    <a:pt x="10" y="27"/>
                  </a:lnTo>
                  <a:lnTo>
                    <a:pt x="15" y="36"/>
                  </a:lnTo>
                  <a:lnTo>
                    <a:pt x="22" y="44"/>
                  </a:lnTo>
                  <a:lnTo>
                    <a:pt x="31" y="51"/>
                  </a:lnTo>
                  <a:lnTo>
                    <a:pt x="41" y="56"/>
                  </a:lnTo>
                  <a:lnTo>
                    <a:pt x="51" y="59"/>
                  </a:lnTo>
                  <a:lnTo>
                    <a:pt x="59" y="61"/>
                  </a:lnTo>
                  <a:lnTo>
                    <a:pt x="69" y="63"/>
                  </a:lnTo>
                  <a:lnTo>
                    <a:pt x="82" y="61"/>
                  </a:lnTo>
                  <a:lnTo>
                    <a:pt x="89"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1" name="Freeform 141"/>
            <p:cNvSpPr>
              <a:spLocks/>
            </p:cNvSpPr>
            <p:nvPr/>
          </p:nvSpPr>
          <p:spPr bwMode="auto">
            <a:xfrm>
              <a:off x="6191" y="3746"/>
              <a:ext cx="57" cy="41"/>
            </a:xfrm>
            <a:custGeom>
              <a:avLst/>
              <a:gdLst>
                <a:gd name="T0" fmla="*/ 39 w 116"/>
                <a:gd name="T1" fmla="*/ 15 h 83"/>
                <a:gd name="T2" fmla="*/ 29 w 116"/>
                <a:gd name="T3" fmla="*/ 24 h 83"/>
                <a:gd name="T4" fmla="*/ 18 w 116"/>
                <a:gd name="T5" fmla="*/ 35 h 83"/>
                <a:gd name="T6" fmla="*/ 12 w 116"/>
                <a:gd name="T7" fmla="*/ 45 h 83"/>
                <a:gd name="T8" fmla="*/ 7 w 116"/>
                <a:gd name="T9" fmla="*/ 57 h 83"/>
                <a:gd name="T10" fmla="*/ 2 w 116"/>
                <a:gd name="T11" fmla="*/ 74 h 83"/>
                <a:gd name="T12" fmla="*/ 0 w 116"/>
                <a:gd name="T13" fmla="*/ 83 h 83"/>
                <a:gd name="T14" fmla="*/ 7 w 116"/>
                <a:gd name="T15" fmla="*/ 83 h 83"/>
                <a:gd name="T16" fmla="*/ 25 w 116"/>
                <a:gd name="T17" fmla="*/ 83 h 83"/>
                <a:gd name="T18" fmla="*/ 37 w 116"/>
                <a:gd name="T19" fmla="*/ 83 h 83"/>
                <a:gd name="T20" fmla="*/ 50 w 116"/>
                <a:gd name="T21" fmla="*/ 79 h 83"/>
                <a:gd name="T22" fmla="*/ 64 w 116"/>
                <a:gd name="T23" fmla="*/ 74 h 83"/>
                <a:gd name="T24" fmla="*/ 75 w 116"/>
                <a:gd name="T25" fmla="*/ 67 h 83"/>
                <a:gd name="T26" fmla="*/ 87 w 116"/>
                <a:gd name="T27" fmla="*/ 59 h 83"/>
                <a:gd name="T28" fmla="*/ 96 w 116"/>
                <a:gd name="T29" fmla="*/ 47 h 83"/>
                <a:gd name="T30" fmla="*/ 102 w 116"/>
                <a:gd name="T31" fmla="*/ 37 h 83"/>
                <a:gd name="T32" fmla="*/ 107 w 116"/>
                <a:gd name="T33" fmla="*/ 25 h 83"/>
                <a:gd name="T34" fmla="*/ 114 w 116"/>
                <a:gd name="T35" fmla="*/ 8 h 83"/>
                <a:gd name="T36" fmla="*/ 116 w 116"/>
                <a:gd name="T37" fmla="*/ 0 h 83"/>
                <a:gd name="T38" fmla="*/ 107 w 116"/>
                <a:gd name="T39" fmla="*/ 0 h 83"/>
                <a:gd name="T40" fmla="*/ 89 w 116"/>
                <a:gd name="T41" fmla="*/ 0 h 83"/>
                <a:gd name="T42" fmla="*/ 77 w 116"/>
                <a:gd name="T43" fmla="*/ 0 h 83"/>
                <a:gd name="T44" fmla="*/ 64 w 116"/>
                <a:gd name="T45" fmla="*/ 3 h 83"/>
                <a:gd name="T46" fmla="*/ 50 w 116"/>
                <a:gd name="T47" fmla="*/ 8 h 83"/>
                <a:gd name="T48" fmla="*/ 39 w 116"/>
                <a:gd name="T49" fmla="*/ 1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83">
                  <a:moveTo>
                    <a:pt x="39" y="15"/>
                  </a:moveTo>
                  <a:lnTo>
                    <a:pt x="29" y="24"/>
                  </a:lnTo>
                  <a:lnTo>
                    <a:pt x="18" y="35"/>
                  </a:lnTo>
                  <a:lnTo>
                    <a:pt x="12" y="45"/>
                  </a:lnTo>
                  <a:lnTo>
                    <a:pt x="7" y="57"/>
                  </a:lnTo>
                  <a:lnTo>
                    <a:pt x="2" y="74"/>
                  </a:lnTo>
                  <a:lnTo>
                    <a:pt x="0" y="83"/>
                  </a:lnTo>
                  <a:lnTo>
                    <a:pt x="7" y="83"/>
                  </a:lnTo>
                  <a:lnTo>
                    <a:pt x="25" y="83"/>
                  </a:lnTo>
                  <a:lnTo>
                    <a:pt x="37" y="83"/>
                  </a:lnTo>
                  <a:lnTo>
                    <a:pt x="50" y="79"/>
                  </a:lnTo>
                  <a:lnTo>
                    <a:pt x="64" y="74"/>
                  </a:lnTo>
                  <a:lnTo>
                    <a:pt x="75" y="67"/>
                  </a:lnTo>
                  <a:lnTo>
                    <a:pt x="87" y="59"/>
                  </a:lnTo>
                  <a:lnTo>
                    <a:pt x="96" y="47"/>
                  </a:lnTo>
                  <a:lnTo>
                    <a:pt x="102" y="37"/>
                  </a:lnTo>
                  <a:lnTo>
                    <a:pt x="107" y="25"/>
                  </a:lnTo>
                  <a:lnTo>
                    <a:pt x="114" y="8"/>
                  </a:lnTo>
                  <a:lnTo>
                    <a:pt x="116" y="0"/>
                  </a:lnTo>
                  <a:lnTo>
                    <a:pt x="107" y="0"/>
                  </a:lnTo>
                  <a:lnTo>
                    <a:pt x="89" y="0"/>
                  </a:lnTo>
                  <a:lnTo>
                    <a:pt x="77" y="0"/>
                  </a:lnTo>
                  <a:lnTo>
                    <a:pt x="64" y="3"/>
                  </a:lnTo>
                  <a:lnTo>
                    <a:pt x="50" y="8"/>
                  </a:lnTo>
                  <a:lnTo>
                    <a:pt x="3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2" name="Freeform 142"/>
            <p:cNvSpPr>
              <a:spLocks/>
            </p:cNvSpPr>
            <p:nvPr/>
          </p:nvSpPr>
          <p:spPr bwMode="auto">
            <a:xfrm>
              <a:off x="6168" y="3737"/>
              <a:ext cx="24" cy="53"/>
            </a:xfrm>
            <a:custGeom>
              <a:avLst/>
              <a:gdLst>
                <a:gd name="T0" fmla="*/ 0 w 48"/>
                <a:gd name="T1" fmla="*/ 51 h 106"/>
                <a:gd name="T2" fmla="*/ 0 w 48"/>
                <a:gd name="T3" fmla="*/ 61 h 106"/>
                <a:gd name="T4" fmla="*/ 1 w 48"/>
                <a:gd name="T5" fmla="*/ 71 h 106"/>
                <a:gd name="T6" fmla="*/ 5 w 48"/>
                <a:gd name="T7" fmla="*/ 81 h 106"/>
                <a:gd name="T8" fmla="*/ 8 w 48"/>
                <a:gd name="T9" fmla="*/ 89 h 106"/>
                <a:gd name="T10" fmla="*/ 15 w 48"/>
                <a:gd name="T11" fmla="*/ 101 h 106"/>
                <a:gd name="T12" fmla="*/ 18 w 48"/>
                <a:gd name="T13" fmla="*/ 106 h 106"/>
                <a:gd name="T14" fmla="*/ 22 w 48"/>
                <a:gd name="T15" fmla="*/ 103 h 106"/>
                <a:gd name="T16" fmla="*/ 32 w 48"/>
                <a:gd name="T17" fmla="*/ 91 h 106"/>
                <a:gd name="T18" fmla="*/ 37 w 48"/>
                <a:gd name="T19" fmla="*/ 84 h 106"/>
                <a:gd name="T20" fmla="*/ 42 w 48"/>
                <a:gd name="T21" fmla="*/ 76 h 106"/>
                <a:gd name="T22" fmla="*/ 45 w 48"/>
                <a:gd name="T23" fmla="*/ 66 h 106"/>
                <a:gd name="T24" fmla="*/ 48 w 48"/>
                <a:gd name="T25" fmla="*/ 56 h 106"/>
                <a:gd name="T26" fmla="*/ 48 w 48"/>
                <a:gd name="T27" fmla="*/ 46 h 106"/>
                <a:gd name="T28" fmla="*/ 47 w 48"/>
                <a:gd name="T29" fmla="*/ 36 h 106"/>
                <a:gd name="T30" fmla="*/ 43 w 48"/>
                <a:gd name="T31" fmla="*/ 25 h 106"/>
                <a:gd name="T32" fmla="*/ 40 w 48"/>
                <a:gd name="T33" fmla="*/ 17 h 106"/>
                <a:gd name="T34" fmla="*/ 33 w 48"/>
                <a:gd name="T35" fmla="*/ 5 h 106"/>
                <a:gd name="T36" fmla="*/ 30 w 48"/>
                <a:gd name="T37" fmla="*/ 0 h 106"/>
                <a:gd name="T38" fmla="*/ 25 w 48"/>
                <a:gd name="T39" fmla="*/ 4 h 106"/>
                <a:gd name="T40" fmla="*/ 17 w 48"/>
                <a:gd name="T41" fmla="*/ 14 h 106"/>
                <a:gd name="T42" fmla="*/ 10 w 48"/>
                <a:gd name="T43" fmla="*/ 22 h 106"/>
                <a:gd name="T44" fmla="*/ 6 w 48"/>
                <a:gd name="T45" fmla="*/ 30 h 106"/>
                <a:gd name="T46" fmla="*/ 1 w 48"/>
                <a:gd name="T47" fmla="*/ 41 h 106"/>
                <a:gd name="T48" fmla="*/ 0 w 48"/>
                <a:gd name="T49" fmla="*/ 5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06">
                  <a:moveTo>
                    <a:pt x="0" y="51"/>
                  </a:moveTo>
                  <a:lnTo>
                    <a:pt x="0" y="61"/>
                  </a:lnTo>
                  <a:lnTo>
                    <a:pt x="1" y="71"/>
                  </a:lnTo>
                  <a:lnTo>
                    <a:pt x="5" y="81"/>
                  </a:lnTo>
                  <a:lnTo>
                    <a:pt x="8" y="89"/>
                  </a:lnTo>
                  <a:lnTo>
                    <a:pt x="15" y="101"/>
                  </a:lnTo>
                  <a:lnTo>
                    <a:pt x="18" y="106"/>
                  </a:lnTo>
                  <a:lnTo>
                    <a:pt x="22" y="103"/>
                  </a:lnTo>
                  <a:lnTo>
                    <a:pt x="32" y="91"/>
                  </a:lnTo>
                  <a:lnTo>
                    <a:pt x="37" y="84"/>
                  </a:lnTo>
                  <a:lnTo>
                    <a:pt x="42" y="76"/>
                  </a:lnTo>
                  <a:lnTo>
                    <a:pt x="45" y="66"/>
                  </a:lnTo>
                  <a:lnTo>
                    <a:pt x="48" y="56"/>
                  </a:lnTo>
                  <a:lnTo>
                    <a:pt x="48" y="46"/>
                  </a:lnTo>
                  <a:lnTo>
                    <a:pt x="47" y="36"/>
                  </a:lnTo>
                  <a:lnTo>
                    <a:pt x="43" y="25"/>
                  </a:lnTo>
                  <a:lnTo>
                    <a:pt x="40" y="17"/>
                  </a:lnTo>
                  <a:lnTo>
                    <a:pt x="33" y="5"/>
                  </a:lnTo>
                  <a:lnTo>
                    <a:pt x="30" y="0"/>
                  </a:lnTo>
                  <a:lnTo>
                    <a:pt x="25" y="4"/>
                  </a:lnTo>
                  <a:lnTo>
                    <a:pt x="17" y="14"/>
                  </a:lnTo>
                  <a:lnTo>
                    <a:pt x="10" y="22"/>
                  </a:lnTo>
                  <a:lnTo>
                    <a:pt x="6" y="30"/>
                  </a:lnTo>
                  <a:lnTo>
                    <a:pt x="1" y="41"/>
                  </a:lnTo>
                  <a:lnTo>
                    <a:pt x="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3" name="Freeform 143"/>
            <p:cNvSpPr>
              <a:spLocks/>
            </p:cNvSpPr>
            <p:nvPr/>
          </p:nvSpPr>
          <p:spPr bwMode="auto">
            <a:xfrm>
              <a:off x="7640" y="3087"/>
              <a:ext cx="51" cy="96"/>
            </a:xfrm>
            <a:custGeom>
              <a:avLst/>
              <a:gdLst>
                <a:gd name="T0" fmla="*/ 92 w 100"/>
                <a:gd name="T1" fmla="*/ 111 h 190"/>
                <a:gd name="T2" fmla="*/ 95 w 100"/>
                <a:gd name="T3" fmla="*/ 103 h 190"/>
                <a:gd name="T4" fmla="*/ 99 w 100"/>
                <a:gd name="T5" fmla="*/ 92 h 190"/>
                <a:gd name="T6" fmla="*/ 99 w 100"/>
                <a:gd name="T7" fmla="*/ 82 h 190"/>
                <a:gd name="T8" fmla="*/ 100 w 100"/>
                <a:gd name="T9" fmla="*/ 72 h 190"/>
                <a:gd name="T10" fmla="*/ 99 w 100"/>
                <a:gd name="T11" fmla="*/ 54 h 190"/>
                <a:gd name="T12" fmla="*/ 97 w 100"/>
                <a:gd name="T13" fmla="*/ 37 h 190"/>
                <a:gd name="T14" fmla="*/ 90 w 100"/>
                <a:gd name="T15" fmla="*/ 10 h 190"/>
                <a:gd name="T16" fmla="*/ 85 w 100"/>
                <a:gd name="T17" fmla="*/ 0 h 190"/>
                <a:gd name="T18" fmla="*/ 77 w 100"/>
                <a:gd name="T19" fmla="*/ 5 h 190"/>
                <a:gd name="T20" fmla="*/ 53 w 100"/>
                <a:gd name="T21" fmla="*/ 20 h 190"/>
                <a:gd name="T22" fmla="*/ 40 w 100"/>
                <a:gd name="T23" fmla="*/ 30 h 190"/>
                <a:gd name="T24" fmla="*/ 27 w 100"/>
                <a:gd name="T25" fmla="*/ 44 h 190"/>
                <a:gd name="T26" fmla="*/ 21 w 100"/>
                <a:gd name="T27" fmla="*/ 52 h 190"/>
                <a:gd name="T28" fmla="*/ 15 w 100"/>
                <a:gd name="T29" fmla="*/ 61 h 190"/>
                <a:gd name="T30" fmla="*/ 10 w 100"/>
                <a:gd name="T31" fmla="*/ 69 h 190"/>
                <a:gd name="T32" fmla="*/ 6 w 100"/>
                <a:gd name="T33" fmla="*/ 79 h 190"/>
                <a:gd name="T34" fmla="*/ 3 w 100"/>
                <a:gd name="T35" fmla="*/ 89 h 190"/>
                <a:gd name="T36" fmla="*/ 1 w 100"/>
                <a:gd name="T37" fmla="*/ 99 h 190"/>
                <a:gd name="T38" fmla="*/ 0 w 100"/>
                <a:gd name="T39" fmla="*/ 109 h 190"/>
                <a:gd name="T40" fmla="*/ 0 w 100"/>
                <a:gd name="T41" fmla="*/ 118 h 190"/>
                <a:gd name="T42" fmla="*/ 0 w 100"/>
                <a:gd name="T43" fmla="*/ 138 h 190"/>
                <a:gd name="T44" fmla="*/ 3 w 100"/>
                <a:gd name="T45" fmla="*/ 155 h 190"/>
                <a:gd name="T46" fmla="*/ 10 w 100"/>
                <a:gd name="T47" fmla="*/ 180 h 190"/>
                <a:gd name="T48" fmla="*/ 13 w 100"/>
                <a:gd name="T49" fmla="*/ 190 h 190"/>
                <a:gd name="T50" fmla="*/ 23 w 100"/>
                <a:gd name="T51" fmla="*/ 185 h 190"/>
                <a:gd name="T52" fmla="*/ 45 w 100"/>
                <a:gd name="T53" fmla="*/ 172 h 190"/>
                <a:gd name="T54" fmla="*/ 58 w 100"/>
                <a:gd name="T55" fmla="*/ 160 h 190"/>
                <a:gd name="T56" fmla="*/ 72 w 100"/>
                <a:gd name="T57" fmla="*/ 146 h 190"/>
                <a:gd name="T58" fmla="*/ 78 w 100"/>
                <a:gd name="T59" fmla="*/ 138 h 190"/>
                <a:gd name="T60" fmla="*/ 83 w 100"/>
                <a:gd name="T61" fmla="*/ 130 h 190"/>
                <a:gd name="T62" fmla="*/ 88 w 100"/>
                <a:gd name="T63" fmla="*/ 121 h 190"/>
                <a:gd name="T64" fmla="*/ 92 w 100"/>
                <a:gd name="T65" fmla="*/ 11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190">
                  <a:moveTo>
                    <a:pt x="92" y="111"/>
                  </a:moveTo>
                  <a:lnTo>
                    <a:pt x="95" y="103"/>
                  </a:lnTo>
                  <a:lnTo>
                    <a:pt x="99" y="92"/>
                  </a:lnTo>
                  <a:lnTo>
                    <a:pt x="99" y="82"/>
                  </a:lnTo>
                  <a:lnTo>
                    <a:pt x="100" y="72"/>
                  </a:lnTo>
                  <a:lnTo>
                    <a:pt x="99" y="54"/>
                  </a:lnTo>
                  <a:lnTo>
                    <a:pt x="97" y="37"/>
                  </a:lnTo>
                  <a:lnTo>
                    <a:pt x="90" y="10"/>
                  </a:lnTo>
                  <a:lnTo>
                    <a:pt x="85" y="0"/>
                  </a:lnTo>
                  <a:lnTo>
                    <a:pt x="77" y="5"/>
                  </a:lnTo>
                  <a:lnTo>
                    <a:pt x="53" y="20"/>
                  </a:lnTo>
                  <a:lnTo>
                    <a:pt x="40" y="30"/>
                  </a:lnTo>
                  <a:lnTo>
                    <a:pt x="27" y="44"/>
                  </a:lnTo>
                  <a:lnTo>
                    <a:pt x="21" y="52"/>
                  </a:lnTo>
                  <a:lnTo>
                    <a:pt x="15" y="61"/>
                  </a:lnTo>
                  <a:lnTo>
                    <a:pt x="10" y="69"/>
                  </a:lnTo>
                  <a:lnTo>
                    <a:pt x="6" y="79"/>
                  </a:lnTo>
                  <a:lnTo>
                    <a:pt x="3" y="89"/>
                  </a:lnTo>
                  <a:lnTo>
                    <a:pt x="1" y="99"/>
                  </a:lnTo>
                  <a:lnTo>
                    <a:pt x="0" y="109"/>
                  </a:lnTo>
                  <a:lnTo>
                    <a:pt x="0" y="118"/>
                  </a:lnTo>
                  <a:lnTo>
                    <a:pt x="0" y="138"/>
                  </a:lnTo>
                  <a:lnTo>
                    <a:pt x="3" y="155"/>
                  </a:lnTo>
                  <a:lnTo>
                    <a:pt x="10" y="180"/>
                  </a:lnTo>
                  <a:lnTo>
                    <a:pt x="13" y="190"/>
                  </a:lnTo>
                  <a:lnTo>
                    <a:pt x="23" y="185"/>
                  </a:lnTo>
                  <a:lnTo>
                    <a:pt x="45" y="172"/>
                  </a:lnTo>
                  <a:lnTo>
                    <a:pt x="58" y="160"/>
                  </a:lnTo>
                  <a:lnTo>
                    <a:pt x="72" y="146"/>
                  </a:lnTo>
                  <a:lnTo>
                    <a:pt x="78" y="138"/>
                  </a:lnTo>
                  <a:lnTo>
                    <a:pt x="83" y="130"/>
                  </a:lnTo>
                  <a:lnTo>
                    <a:pt x="88" y="121"/>
                  </a:lnTo>
                  <a:lnTo>
                    <a:pt x="92"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4" name="Freeform 144"/>
            <p:cNvSpPr>
              <a:spLocks/>
            </p:cNvSpPr>
            <p:nvPr/>
          </p:nvSpPr>
          <p:spPr bwMode="auto">
            <a:xfrm>
              <a:off x="7571" y="3084"/>
              <a:ext cx="46" cy="102"/>
            </a:xfrm>
            <a:custGeom>
              <a:avLst/>
              <a:gdLst>
                <a:gd name="T0" fmla="*/ 52 w 92"/>
                <a:gd name="T1" fmla="*/ 204 h 204"/>
                <a:gd name="T2" fmla="*/ 58 w 92"/>
                <a:gd name="T3" fmla="*/ 195 h 204"/>
                <a:gd name="T4" fmla="*/ 73 w 92"/>
                <a:gd name="T5" fmla="*/ 174 h 204"/>
                <a:gd name="T6" fmla="*/ 80 w 92"/>
                <a:gd name="T7" fmla="*/ 157 h 204"/>
                <a:gd name="T8" fmla="*/ 87 w 92"/>
                <a:gd name="T9" fmla="*/ 140 h 204"/>
                <a:gd name="T10" fmla="*/ 90 w 92"/>
                <a:gd name="T11" fmla="*/ 130 h 204"/>
                <a:gd name="T12" fmla="*/ 92 w 92"/>
                <a:gd name="T13" fmla="*/ 120 h 204"/>
                <a:gd name="T14" fmla="*/ 92 w 92"/>
                <a:gd name="T15" fmla="*/ 110 h 204"/>
                <a:gd name="T16" fmla="*/ 92 w 92"/>
                <a:gd name="T17" fmla="*/ 99 h 204"/>
                <a:gd name="T18" fmla="*/ 90 w 92"/>
                <a:gd name="T19" fmla="*/ 89 h 204"/>
                <a:gd name="T20" fmla="*/ 88 w 92"/>
                <a:gd name="T21" fmla="*/ 79 h 204"/>
                <a:gd name="T22" fmla="*/ 85 w 92"/>
                <a:gd name="T23" fmla="*/ 69 h 204"/>
                <a:gd name="T24" fmla="*/ 82 w 92"/>
                <a:gd name="T25" fmla="*/ 61 h 204"/>
                <a:gd name="T26" fmla="*/ 73 w 92"/>
                <a:gd name="T27" fmla="*/ 44 h 204"/>
                <a:gd name="T28" fmla="*/ 65 w 92"/>
                <a:gd name="T29" fmla="*/ 29 h 204"/>
                <a:gd name="T30" fmla="*/ 47 w 92"/>
                <a:gd name="T31" fmla="*/ 9 h 204"/>
                <a:gd name="T32" fmla="*/ 40 w 92"/>
                <a:gd name="T33" fmla="*/ 0 h 204"/>
                <a:gd name="T34" fmla="*/ 33 w 92"/>
                <a:gd name="T35" fmla="*/ 9 h 204"/>
                <a:gd name="T36" fmla="*/ 18 w 92"/>
                <a:gd name="T37" fmla="*/ 32 h 204"/>
                <a:gd name="T38" fmla="*/ 11 w 92"/>
                <a:gd name="T39" fmla="*/ 47 h 204"/>
                <a:gd name="T40" fmla="*/ 5 w 92"/>
                <a:gd name="T41" fmla="*/ 66 h 204"/>
                <a:gd name="T42" fmla="*/ 1 w 92"/>
                <a:gd name="T43" fmla="*/ 74 h 204"/>
                <a:gd name="T44" fmla="*/ 0 w 92"/>
                <a:gd name="T45" fmla="*/ 84 h 204"/>
                <a:gd name="T46" fmla="*/ 0 w 92"/>
                <a:gd name="T47" fmla="*/ 94 h 204"/>
                <a:gd name="T48" fmla="*/ 0 w 92"/>
                <a:gd name="T49" fmla="*/ 105 h 204"/>
                <a:gd name="T50" fmla="*/ 1 w 92"/>
                <a:gd name="T51" fmla="*/ 116 h 204"/>
                <a:gd name="T52" fmla="*/ 3 w 92"/>
                <a:gd name="T53" fmla="*/ 125 h 204"/>
                <a:gd name="T54" fmla="*/ 6 w 92"/>
                <a:gd name="T55" fmla="*/ 135 h 204"/>
                <a:gd name="T56" fmla="*/ 10 w 92"/>
                <a:gd name="T57" fmla="*/ 145 h 204"/>
                <a:gd name="T58" fmla="*/ 18 w 92"/>
                <a:gd name="T59" fmla="*/ 162 h 204"/>
                <a:gd name="T60" fmla="*/ 26 w 92"/>
                <a:gd name="T61" fmla="*/ 175 h 204"/>
                <a:gd name="T62" fmla="*/ 45 w 92"/>
                <a:gd name="T63" fmla="*/ 197 h 204"/>
                <a:gd name="T64" fmla="*/ 52 w 92"/>
                <a:gd name="T6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204">
                  <a:moveTo>
                    <a:pt x="52" y="204"/>
                  </a:moveTo>
                  <a:lnTo>
                    <a:pt x="58" y="195"/>
                  </a:lnTo>
                  <a:lnTo>
                    <a:pt x="73" y="174"/>
                  </a:lnTo>
                  <a:lnTo>
                    <a:pt x="80" y="157"/>
                  </a:lnTo>
                  <a:lnTo>
                    <a:pt x="87" y="140"/>
                  </a:lnTo>
                  <a:lnTo>
                    <a:pt x="90" y="130"/>
                  </a:lnTo>
                  <a:lnTo>
                    <a:pt x="92" y="120"/>
                  </a:lnTo>
                  <a:lnTo>
                    <a:pt x="92" y="110"/>
                  </a:lnTo>
                  <a:lnTo>
                    <a:pt x="92" y="99"/>
                  </a:lnTo>
                  <a:lnTo>
                    <a:pt x="90" y="89"/>
                  </a:lnTo>
                  <a:lnTo>
                    <a:pt x="88" y="79"/>
                  </a:lnTo>
                  <a:lnTo>
                    <a:pt x="85" y="69"/>
                  </a:lnTo>
                  <a:lnTo>
                    <a:pt x="82" y="61"/>
                  </a:lnTo>
                  <a:lnTo>
                    <a:pt x="73" y="44"/>
                  </a:lnTo>
                  <a:lnTo>
                    <a:pt x="65" y="29"/>
                  </a:lnTo>
                  <a:lnTo>
                    <a:pt x="47" y="9"/>
                  </a:lnTo>
                  <a:lnTo>
                    <a:pt x="40" y="0"/>
                  </a:lnTo>
                  <a:lnTo>
                    <a:pt x="33" y="9"/>
                  </a:lnTo>
                  <a:lnTo>
                    <a:pt x="18" y="32"/>
                  </a:lnTo>
                  <a:lnTo>
                    <a:pt x="11" y="47"/>
                  </a:lnTo>
                  <a:lnTo>
                    <a:pt x="5" y="66"/>
                  </a:lnTo>
                  <a:lnTo>
                    <a:pt x="1" y="74"/>
                  </a:lnTo>
                  <a:lnTo>
                    <a:pt x="0" y="84"/>
                  </a:lnTo>
                  <a:lnTo>
                    <a:pt x="0" y="94"/>
                  </a:lnTo>
                  <a:lnTo>
                    <a:pt x="0" y="105"/>
                  </a:lnTo>
                  <a:lnTo>
                    <a:pt x="1" y="116"/>
                  </a:lnTo>
                  <a:lnTo>
                    <a:pt x="3" y="125"/>
                  </a:lnTo>
                  <a:lnTo>
                    <a:pt x="6" y="135"/>
                  </a:lnTo>
                  <a:lnTo>
                    <a:pt x="10" y="145"/>
                  </a:lnTo>
                  <a:lnTo>
                    <a:pt x="18" y="162"/>
                  </a:lnTo>
                  <a:lnTo>
                    <a:pt x="26" y="175"/>
                  </a:lnTo>
                  <a:lnTo>
                    <a:pt x="45" y="197"/>
                  </a:lnTo>
                  <a:lnTo>
                    <a:pt x="5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5" name="Freeform 145"/>
            <p:cNvSpPr>
              <a:spLocks/>
            </p:cNvSpPr>
            <p:nvPr/>
          </p:nvSpPr>
          <p:spPr bwMode="auto">
            <a:xfrm>
              <a:off x="7496" y="3116"/>
              <a:ext cx="53" cy="93"/>
            </a:xfrm>
            <a:custGeom>
              <a:avLst/>
              <a:gdLst>
                <a:gd name="T0" fmla="*/ 95 w 105"/>
                <a:gd name="T1" fmla="*/ 185 h 185"/>
                <a:gd name="T2" fmla="*/ 98 w 105"/>
                <a:gd name="T3" fmla="*/ 175 h 185"/>
                <a:gd name="T4" fmla="*/ 103 w 105"/>
                <a:gd name="T5" fmla="*/ 148 h 185"/>
                <a:gd name="T6" fmla="*/ 105 w 105"/>
                <a:gd name="T7" fmla="*/ 131 h 185"/>
                <a:gd name="T8" fmla="*/ 103 w 105"/>
                <a:gd name="T9" fmla="*/ 113 h 185"/>
                <a:gd name="T10" fmla="*/ 103 w 105"/>
                <a:gd name="T11" fmla="*/ 103 h 185"/>
                <a:gd name="T12" fmla="*/ 100 w 105"/>
                <a:gd name="T13" fmla="*/ 93 h 185"/>
                <a:gd name="T14" fmla="*/ 98 w 105"/>
                <a:gd name="T15" fmla="*/ 83 h 185"/>
                <a:gd name="T16" fmla="*/ 93 w 105"/>
                <a:gd name="T17" fmla="*/ 73 h 185"/>
                <a:gd name="T18" fmla="*/ 90 w 105"/>
                <a:gd name="T19" fmla="*/ 64 h 185"/>
                <a:gd name="T20" fmla="*/ 83 w 105"/>
                <a:gd name="T21" fmla="*/ 56 h 185"/>
                <a:gd name="T22" fmla="*/ 78 w 105"/>
                <a:gd name="T23" fmla="*/ 47 h 185"/>
                <a:gd name="T24" fmla="*/ 72 w 105"/>
                <a:gd name="T25" fmla="*/ 41 h 185"/>
                <a:gd name="T26" fmla="*/ 57 w 105"/>
                <a:gd name="T27" fmla="*/ 27 h 185"/>
                <a:gd name="T28" fmla="*/ 43 w 105"/>
                <a:gd name="T29" fmla="*/ 17 h 185"/>
                <a:gd name="T30" fmla="*/ 20 w 105"/>
                <a:gd name="T31" fmla="*/ 4 h 185"/>
                <a:gd name="T32" fmla="*/ 10 w 105"/>
                <a:gd name="T33" fmla="*/ 0 h 185"/>
                <a:gd name="T34" fmla="*/ 6 w 105"/>
                <a:gd name="T35" fmla="*/ 10 h 185"/>
                <a:gd name="T36" fmla="*/ 1 w 105"/>
                <a:gd name="T37" fmla="*/ 37 h 185"/>
                <a:gd name="T38" fmla="*/ 0 w 105"/>
                <a:gd name="T39" fmla="*/ 54 h 185"/>
                <a:gd name="T40" fmla="*/ 0 w 105"/>
                <a:gd name="T41" fmla="*/ 73 h 185"/>
                <a:gd name="T42" fmla="*/ 1 w 105"/>
                <a:gd name="T43" fmla="*/ 83 h 185"/>
                <a:gd name="T44" fmla="*/ 3 w 105"/>
                <a:gd name="T45" fmla="*/ 93 h 185"/>
                <a:gd name="T46" fmla="*/ 6 w 105"/>
                <a:gd name="T47" fmla="*/ 103 h 185"/>
                <a:gd name="T48" fmla="*/ 10 w 105"/>
                <a:gd name="T49" fmla="*/ 113 h 185"/>
                <a:gd name="T50" fmla="*/ 15 w 105"/>
                <a:gd name="T51" fmla="*/ 121 h 185"/>
                <a:gd name="T52" fmla="*/ 21 w 105"/>
                <a:gd name="T53" fmla="*/ 130 h 185"/>
                <a:gd name="T54" fmla="*/ 26 w 105"/>
                <a:gd name="T55" fmla="*/ 138 h 185"/>
                <a:gd name="T56" fmla="*/ 33 w 105"/>
                <a:gd name="T57" fmla="*/ 145 h 185"/>
                <a:gd name="T58" fmla="*/ 48 w 105"/>
                <a:gd name="T59" fmla="*/ 158 h 185"/>
                <a:gd name="T60" fmla="*/ 62 w 105"/>
                <a:gd name="T61" fmla="*/ 168 h 185"/>
                <a:gd name="T62" fmla="*/ 85 w 105"/>
                <a:gd name="T63" fmla="*/ 182 h 185"/>
                <a:gd name="T64" fmla="*/ 95 w 105"/>
                <a:gd name="T6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85">
                  <a:moveTo>
                    <a:pt x="95" y="185"/>
                  </a:moveTo>
                  <a:lnTo>
                    <a:pt x="98" y="175"/>
                  </a:lnTo>
                  <a:lnTo>
                    <a:pt x="103" y="148"/>
                  </a:lnTo>
                  <a:lnTo>
                    <a:pt x="105" y="131"/>
                  </a:lnTo>
                  <a:lnTo>
                    <a:pt x="103" y="113"/>
                  </a:lnTo>
                  <a:lnTo>
                    <a:pt x="103" y="103"/>
                  </a:lnTo>
                  <a:lnTo>
                    <a:pt x="100" y="93"/>
                  </a:lnTo>
                  <a:lnTo>
                    <a:pt x="98" y="83"/>
                  </a:lnTo>
                  <a:lnTo>
                    <a:pt x="93" y="73"/>
                  </a:lnTo>
                  <a:lnTo>
                    <a:pt x="90" y="64"/>
                  </a:lnTo>
                  <a:lnTo>
                    <a:pt x="83" y="56"/>
                  </a:lnTo>
                  <a:lnTo>
                    <a:pt x="78" y="47"/>
                  </a:lnTo>
                  <a:lnTo>
                    <a:pt x="72" y="41"/>
                  </a:lnTo>
                  <a:lnTo>
                    <a:pt x="57" y="27"/>
                  </a:lnTo>
                  <a:lnTo>
                    <a:pt x="43" y="17"/>
                  </a:lnTo>
                  <a:lnTo>
                    <a:pt x="20" y="4"/>
                  </a:lnTo>
                  <a:lnTo>
                    <a:pt x="10" y="0"/>
                  </a:lnTo>
                  <a:lnTo>
                    <a:pt x="6" y="10"/>
                  </a:lnTo>
                  <a:lnTo>
                    <a:pt x="1" y="37"/>
                  </a:lnTo>
                  <a:lnTo>
                    <a:pt x="0" y="54"/>
                  </a:lnTo>
                  <a:lnTo>
                    <a:pt x="0" y="73"/>
                  </a:lnTo>
                  <a:lnTo>
                    <a:pt x="1" y="83"/>
                  </a:lnTo>
                  <a:lnTo>
                    <a:pt x="3" y="93"/>
                  </a:lnTo>
                  <a:lnTo>
                    <a:pt x="6" y="103"/>
                  </a:lnTo>
                  <a:lnTo>
                    <a:pt x="10" y="113"/>
                  </a:lnTo>
                  <a:lnTo>
                    <a:pt x="15" y="121"/>
                  </a:lnTo>
                  <a:lnTo>
                    <a:pt x="21" y="130"/>
                  </a:lnTo>
                  <a:lnTo>
                    <a:pt x="26" y="138"/>
                  </a:lnTo>
                  <a:lnTo>
                    <a:pt x="33" y="145"/>
                  </a:lnTo>
                  <a:lnTo>
                    <a:pt x="48" y="158"/>
                  </a:lnTo>
                  <a:lnTo>
                    <a:pt x="62" y="168"/>
                  </a:lnTo>
                  <a:lnTo>
                    <a:pt x="85" y="182"/>
                  </a:lnTo>
                  <a:lnTo>
                    <a:pt x="95"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6" name="Freeform 146"/>
            <p:cNvSpPr>
              <a:spLocks/>
            </p:cNvSpPr>
            <p:nvPr/>
          </p:nvSpPr>
          <p:spPr bwMode="auto">
            <a:xfrm>
              <a:off x="3257" y="4454"/>
              <a:ext cx="44" cy="96"/>
            </a:xfrm>
            <a:custGeom>
              <a:avLst/>
              <a:gdLst>
                <a:gd name="T0" fmla="*/ 87 w 87"/>
                <a:gd name="T1" fmla="*/ 99 h 192"/>
                <a:gd name="T2" fmla="*/ 85 w 87"/>
                <a:gd name="T3" fmla="*/ 79 h 192"/>
                <a:gd name="T4" fmla="*/ 82 w 87"/>
                <a:gd name="T5" fmla="*/ 61 h 192"/>
                <a:gd name="T6" fmla="*/ 77 w 87"/>
                <a:gd name="T7" fmla="*/ 46 h 192"/>
                <a:gd name="T8" fmla="*/ 68 w 87"/>
                <a:gd name="T9" fmla="*/ 30 h 192"/>
                <a:gd name="T10" fmla="*/ 55 w 87"/>
                <a:gd name="T11" fmla="*/ 9 h 192"/>
                <a:gd name="T12" fmla="*/ 48 w 87"/>
                <a:gd name="T13" fmla="*/ 0 h 192"/>
                <a:gd name="T14" fmla="*/ 42 w 87"/>
                <a:gd name="T15" fmla="*/ 9 h 192"/>
                <a:gd name="T16" fmla="*/ 25 w 87"/>
                <a:gd name="T17" fmla="*/ 27 h 192"/>
                <a:gd name="T18" fmla="*/ 16 w 87"/>
                <a:gd name="T19" fmla="*/ 41 h 192"/>
                <a:gd name="T20" fmla="*/ 10 w 87"/>
                <a:gd name="T21" fmla="*/ 57 h 192"/>
                <a:gd name="T22" fmla="*/ 3 w 87"/>
                <a:gd name="T23" fmla="*/ 74 h 192"/>
                <a:gd name="T24" fmla="*/ 0 w 87"/>
                <a:gd name="T25" fmla="*/ 94 h 192"/>
                <a:gd name="T26" fmla="*/ 1 w 87"/>
                <a:gd name="T27" fmla="*/ 113 h 192"/>
                <a:gd name="T28" fmla="*/ 5 w 87"/>
                <a:gd name="T29" fmla="*/ 131 h 192"/>
                <a:gd name="T30" fmla="*/ 11 w 87"/>
                <a:gd name="T31" fmla="*/ 148 h 192"/>
                <a:gd name="T32" fmla="*/ 18 w 87"/>
                <a:gd name="T33" fmla="*/ 163 h 192"/>
                <a:gd name="T34" fmla="*/ 31 w 87"/>
                <a:gd name="T35" fmla="*/ 185 h 192"/>
                <a:gd name="T36" fmla="*/ 38 w 87"/>
                <a:gd name="T37" fmla="*/ 192 h 192"/>
                <a:gd name="T38" fmla="*/ 45 w 87"/>
                <a:gd name="T39" fmla="*/ 185 h 192"/>
                <a:gd name="T40" fmla="*/ 62 w 87"/>
                <a:gd name="T41" fmla="*/ 165 h 192"/>
                <a:gd name="T42" fmla="*/ 70 w 87"/>
                <a:gd name="T43" fmla="*/ 152 h 192"/>
                <a:gd name="T44" fmla="*/ 78 w 87"/>
                <a:gd name="T45" fmla="*/ 136 h 192"/>
                <a:gd name="T46" fmla="*/ 83 w 87"/>
                <a:gd name="T47" fmla="*/ 118 h 192"/>
                <a:gd name="T48" fmla="*/ 87 w 87"/>
                <a:gd name="T49" fmla="*/ 9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192">
                  <a:moveTo>
                    <a:pt x="87" y="99"/>
                  </a:moveTo>
                  <a:lnTo>
                    <a:pt x="85" y="79"/>
                  </a:lnTo>
                  <a:lnTo>
                    <a:pt x="82" y="61"/>
                  </a:lnTo>
                  <a:lnTo>
                    <a:pt x="77" y="46"/>
                  </a:lnTo>
                  <a:lnTo>
                    <a:pt x="68" y="30"/>
                  </a:lnTo>
                  <a:lnTo>
                    <a:pt x="55" y="9"/>
                  </a:lnTo>
                  <a:lnTo>
                    <a:pt x="48" y="0"/>
                  </a:lnTo>
                  <a:lnTo>
                    <a:pt x="42" y="9"/>
                  </a:lnTo>
                  <a:lnTo>
                    <a:pt x="25" y="27"/>
                  </a:lnTo>
                  <a:lnTo>
                    <a:pt x="16" y="41"/>
                  </a:lnTo>
                  <a:lnTo>
                    <a:pt x="10" y="57"/>
                  </a:lnTo>
                  <a:lnTo>
                    <a:pt x="3" y="74"/>
                  </a:lnTo>
                  <a:lnTo>
                    <a:pt x="0" y="94"/>
                  </a:lnTo>
                  <a:lnTo>
                    <a:pt x="1" y="113"/>
                  </a:lnTo>
                  <a:lnTo>
                    <a:pt x="5" y="131"/>
                  </a:lnTo>
                  <a:lnTo>
                    <a:pt x="11" y="148"/>
                  </a:lnTo>
                  <a:lnTo>
                    <a:pt x="18" y="163"/>
                  </a:lnTo>
                  <a:lnTo>
                    <a:pt x="31" y="185"/>
                  </a:lnTo>
                  <a:lnTo>
                    <a:pt x="38" y="192"/>
                  </a:lnTo>
                  <a:lnTo>
                    <a:pt x="45" y="185"/>
                  </a:lnTo>
                  <a:lnTo>
                    <a:pt x="62" y="165"/>
                  </a:lnTo>
                  <a:lnTo>
                    <a:pt x="70" y="152"/>
                  </a:lnTo>
                  <a:lnTo>
                    <a:pt x="78" y="136"/>
                  </a:lnTo>
                  <a:lnTo>
                    <a:pt x="83" y="118"/>
                  </a:lnTo>
                  <a:lnTo>
                    <a:pt x="87"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7" name="Freeform 147"/>
            <p:cNvSpPr>
              <a:spLocks/>
            </p:cNvSpPr>
            <p:nvPr/>
          </p:nvSpPr>
          <p:spPr bwMode="auto">
            <a:xfrm>
              <a:off x="3319" y="4437"/>
              <a:ext cx="48" cy="89"/>
            </a:xfrm>
            <a:custGeom>
              <a:avLst/>
              <a:gdLst>
                <a:gd name="T0" fmla="*/ 82 w 95"/>
                <a:gd name="T1" fmla="*/ 179 h 179"/>
                <a:gd name="T2" fmla="*/ 85 w 95"/>
                <a:gd name="T3" fmla="*/ 170 h 179"/>
                <a:gd name="T4" fmla="*/ 92 w 95"/>
                <a:gd name="T5" fmla="*/ 145 h 179"/>
                <a:gd name="T6" fmla="*/ 93 w 95"/>
                <a:gd name="T7" fmla="*/ 128 h 179"/>
                <a:gd name="T8" fmla="*/ 95 w 95"/>
                <a:gd name="T9" fmla="*/ 112 h 179"/>
                <a:gd name="T10" fmla="*/ 93 w 95"/>
                <a:gd name="T11" fmla="*/ 93 h 179"/>
                <a:gd name="T12" fmla="*/ 87 w 95"/>
                <a:gd name="T13" fmla="*/ 75 h 179"/>
                <a:gd name="T14" fmla="*/ 78 w 95"/>
                <a:gd name="T15" fmla="*/ 56 h 179"/>
                <a:gd name="T16" fmla="*/ 68 w 95"/>
                <a:gd name="T17" fmla="*/ 43 h 179"/>
                <a:gd name="T18" fmla="*/ 55 w 95"/>
                <a:gd name="T19" fmla="*/ 29 h 179"/>
                <a:gd name="T20" fmla="*/ 43 w 95"/>
                <a:gd name="T21" fmla="*/ 19 h 179"/>
                <a:gd name="T22" fmla="*/ 21 w 95"/>
                <a:gd name="T23" fmla="*/ 6 h 179"/>
                <a:gd name="T24" fmla="*/ 13 w 95"/>
                <a:gd name="T25" fmla="*/ 0 h 179"/>
                <a:gd name="T26" fmla="*/ 10 w 95"/>
                <a:gd name="T27" fmla="*/ 11 h 179"/>
                <a:gd name="T28" fmla="*/ 3 w 95"/>
                <a:gd name="T29" fmla="*/ 34 h 179"/>
                <a:gd name="T30" fmla="*/ 0 w 95"/>
                <a:gd name="T31" fmla="*/ 51 h 179"/>
                <a:gd name="T32" fmla="*/ 0 w 95"/>
                <a:gd name="T33" fmla="*/ 68 h 179"/>
                <a:gd name="T34" fmla="*/ 1 w 95"/>
                <a:gd name="T35" fmla="*/ 86 h 179"/>
                <a:gd name="T36" fmla="*/ 6 w 95"/>
                <a:gd name="T37" fmla="*/ 105 h 179"/>
                <a:gd name="T38" fmla="*/ 15 w 95"/>
                <a:gd name="T39" fmla="*/ 123 h 179"/>
                <a:gd name="T40" fmla="*/ 26 w 95"/>
                <a:gd name="T41" fmla="*/ 138 h 179"/>
                <a:gd name="T42" fmla="*/ 38 w 95"/>
                <a:gd name="T43" fmla="*/ 150 h 179"/>
                <a:gd name="T44" fmla="*/ 52 w 95"/>
                <a:gd name="T45" fmla="*/ 160 h 179"/>
                <a:gd name="T46" fmla="*/ 72 w 95"/>
                <a:gd name="T47" fmla="*/ 175 h 179"/>
                <a:gd name="T48" fmla="*/ 82 w 95"/>
                <a:gd name="T4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179">
                  <a:moveTo>
                    <a:pt x="82" y="179"/>
                  </a:moveTo>
                  <a:lnTo>
                    <a:pt x="85" y="170"/>
                  </a:lnTo>
                  <a:lnTo>
                    <a:pt x="92" y="145"/>
                  </a:lnTo>
                  <a:lnTo>
                    <a:pt x="93" y="128"/>
                  </a:lnTo>
                  <a:lnTo>
                    <a:pt x="95" y="112"/>
                  </a:lnTo>
                  <a:lnTo>
                    <a:pt x="93" y="93"/>
                  </a:lnTo>
                  <a:lnTo>
                    <a:pt x="87" y="75"/>
                  </a:lnTo>
                  <a:lnTo>
                    <a:pt x="78" y="56"/>
                  </a:lnTo>
                  <a:lnTo>
                    <a:pt x="68" y="43"/>
                  </a:lnTo>
                  <a:lnTo>
                    <a:pt x="55" y="29"/>
                  </a:lnTo>
                  <a:lnTo>
                    <a:pt x="43" y="19"/>
                  </a:lnTo>
                  <a:lnTo>
                    <a:pt x="21" y="6"/>
                  </a:lnTo>
                  <a:lnTo>
                    <a:pt x="13" y="0"/>
                  </a:lnTo>
                  <a:lnTo>
                    <a:pt x="10" y="11"/>
                  </a:lnTo>
                  <a:lnTo>
                    <a:pt x="3" y="34"/>
                  </a:lnTo>
                  <a:lnTo>
                    <a:pt x="0" y="51"/>
                  </a:lnTo>
                  <a:lnTo>
                    <a:pt x="0" y="68"/>
                  </a:lnTo>
                  <a:lnTo>
                    <a:pt x="1" y="86"/>
                  </a:lnTo>
                  <a:lnTo>
                    <a:pt x="6" y="105"/>
                  </a:lnTo>
                  <a:lnTo>
                    <a:pt x="15" y="123"/>
                  </a:lnTo>
                  <a:lnTo>
                    <a:pt x="26" y="138"/>
                  </a:lnTo>
                  <a:lnTo>
                    <a:pt x="38" y="150"/>
                  </a:lnTo>
                  <a:lnTo>
                    <a:pt x="52" y="160"/>
                  </a:lnTo>
                  <a:lnTo>
                    <a:pt x="72" y="175"/>
                  </a:lnTo>
                  <a:lnTo>
                    <a:pt x="82"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8" name="Freeform 148"/>
            <p:cNvSpPr>
              <a:spLocks/>
            </p:cNvSpPr>
            <p:nvPr/>
          </p:nvSpPr>
          <p:spPr bwMode="auto">
            <a:xfrm>
              <a:off x="3367" y="4402"/>
              <a:ext cx="65" cy="71"/>
            </a:xfrm>
            <a:custGeom>
              <a:avLst/>
              <a:gdLst>
                <a:gd name="T0" fmla="*/ 0 w 129"/>
                <a:gd name="T1" fmla="*/ 0 h 141"/>
                <a:gd name="T2" fmla="*/ 0 w 129"/>
                <a:gd name="T3" fmla="*/ 10 h 141"/>
                <a:gd name="T4" fmla="*/ 3 w 129"/>
                <a:gd name="T5" fmla="*/ 35 h 141"/>
                <a:gd name="T6" fmla="*/ 7 w 129"/>
                <a:gd name="T7" fmla="*/ 50 h 141"/>
                <a:gd name="T8" fmla="*/ 12 w 129"/>
                <a:gd name="T9" fmla="*/ 67 h 141"/>
                <a:gd name="T10" fmla="*/ 20 w 129"/>
                <a:gd name="T11" fmla="*/ 84 h 141"/>
                <a:gd name="T12" fmla="*/ 32 w 129"/>
                <a:gd name="T13" fmla="*/ 99 h 141"/>
                <a:gd name="T14" fmla="*/ 47 w 129"/>
                <a:gd name="T15" fmla="*/ 113 h 141"/>
                <a:gd name="T16" fmla="*/ 62 w 129"/>
                <a:gd name="T17" fmla="*/ 123 h 141"/>
                <a:gd name="T18" fmla="*/ 79 w 129"/>
                <a:gd name="T19" fmla="*/ 129 h 141"/>
                <a:gd name="T20" fmla="*/ 94 w 129"/>
                <a:gd name="T21" fmla="*/ 134 h 141"/>
                <a:gd name="T22" fmla="*/ 119 w 129"/>
                <a:gd name="T23" fmla="*/ 139 h 141"/>
                <a:gd name="T24" fmla="*/ 129 w 129"/>
                <a:gd name="T25" fmla="*/ 141 h 141"/>
                <a:gd name="T26" fmla="*/ 129 w 129"/>
                <a:gd name="T27" fmla="*/ 131 h 141"/>
                <a:gd name="T28" fmla="*/ 126 w 129"/>
                <a:gd name="T29" fmla="*/ 106 h 141"/>
                <a:gd name="T30" fmla="*/ 122 w 129"/>
                <a:gd name="T31" fmla="*/ 89 h 141"/>
                <a:gd name="T32" fmla="*/ 116 w 129"/>
                <a:gd name="T33" fmla="*/ 74 h 141"/>
                <a:gd name="T34" fmla="*/ 107 w 129"/>
                <a:gd name="T35" fmla="*/ 57 h 141"/>
                <a:gd name="T36" fmla="*/ 96 w 129"/>
                <a:gd name="T37" fmla="*/ 40 h 141"/>
                <a:gd name="T38" fmla="*/ 82 w 129"/>
                <a:gd name="T39" fmla="*/ 28 h 141"/>
                <a:gd name="T40" fmla="*/ 65 w 129"/>
                <a:gd name="T41" fmla="*/ 18 h 141"/>
                <a:gd name="T42" fmla="*/ 50 w 129"/>
                <a:gd name="T43" fmla="*/ 10 h 141"/>
                <a:gd name="T44" fmla="*/ 35 w 129"/>
                <a:gd name="T45" fmla="*/ 5 h 141"/>
                <a:gd name="T46" fmla="*/ 10 w 129"/>
                <a:gd name="T47" fmla="*/ 0 h 141"/>
                <a:gd name="T48" fmla="*/ 0 w 129"/>
                <a:gd name="T4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141">
                  <a:moveTo>
                    <a:pt x="0" y="0"/>
                  </a:moveTo>
                  <a:lnTo>
                    <a:pt x="0" y="10"/>
                  </a:lnTo>
                  <a:lnTo>
                    <a:pt x="3" y="35"/>
                  </a:lnTo>
                  <a:lnTo>
                    <a:pt x="7" y="50"/>
                  </a:lnTo>
                  <a:lnTo>
                    <a:pt x="12" y="67"/>
                  </a:lnTo>
                  <a:lnTo>
                    <a:pt x="20" y="84"/>
                  </a:lnTo>
                  <a:lnTo>
                    <a:pt x="32" y="99"/>
                  </a:lnTo>
                  <a:lnTo>
                    <a:pt x="47" y="113"/>
                  </a:lnTo>
                  <a:lnTo>
                    <a:pt x="62" y="123"/>
                  </a:lnTo>
                  <a:lnTo>
                    <a:pt x="79" y="129"/>
                  </a:lnTo>
                  <a:lnTo>
                    <a:pt x="94" y="134"/>
                  </a:lnTo>
                  <a:lnTo>
                    <a:pt x="119" y="139"/>
                  </a:lnTo>
                  <a:lnTo>
                    <a:pt x="129" y="141"/>
                  </a:lnTo>
                  <a:lnTo>
                    <a:pt x="129" y="131"/>
                  </a:lnTo>
                  <a:lnTo>
                    <a:pt x="126" y="106"/>
                  </a:lnTo>
                  <a:lnTo>
                    <a:pt x="122" y="89"/>
                  </a:lnTo>
                  <a:lnTo>
                    <a:pt x="116" y="74"/>
                  </a:lnTo>
                  <a:lnTo>
                    <a:pt x="107" y="57"/>
                  </a:lnTo>
                  <a:lnTo>
                    <a:pt x="96" y="40"/>
                  </a:lnTo>
                  <a:lnTo>
                    <a:pt x="82" y="28"/>
                  </a:lnTo>
                  <a:lnTo>
                    <a:pt x="65" y="18"/>
                  </a:lnTo>
                  <a:lnTo>
                    <a:pt x="50" y="10"/>
                  </a:lnTo>
                  <a:lnTo>
                    <a:pt x="35" y="5"/>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9" name="Freeform 149"/>
            <p:cNvSpPr>
              <a:spLocks/>
            </p:cNvSpPr>
            <p:nvPr/>
          </p:nvSpPr>
          <p:spPr bwMode="auto">
            <a:xfrm>
              <a:off x="2952" y="3639"/>
              <a:ext cx="66" cy="69"/>
            </a:xfrm>
            <a:custGeom>
              <a:avLst/>
              <a:gdLst>
                <a:gd name="T0" fmla="*/ 133 w 133"/>
                <a:gd name="T1" fmla="*/ 0 h 138"/>
                <a:gd name="T2" fmla="*/ 123 w 133"/>
                <a:gd name="T3" fmla="*/ 0 h 138"/>
                <a:gd name="T4" fmla="*/ 97 w 133"/>
                <a:gd name="T5" fmla="*/ 5 h 138"/>
                <a:gd name="T6" fmla="*/ 82 w 133"/>
                <a:gd name="T7" fmla="*/ 9 h 138"/>
                <a:gd name="T8" fmla="*/ 66 w 133"/>
                <a:gd name="T9" fmla="*/ 17 h 138"/>
                <a:gd name="T10" fmla="*/ 50 w 133"/>
                <a:gd name="T11" fmla="*/ 26 h 138"/>
                <a:gd name="T12" fmla="*/ 35 w 133"/>
                <a:gd name="T13" fmla="*/ 39 h 138"/>
                <a:gd name="T14" fmla="*/ 24 w 133"/>
                <a:gd name="T15" fmla="*/ 54 h 138"/>
                <a:gd name="T16" fmla="*/ 14 w 133"/>
                <a:gd name="T17" fmla="*/ 69 h 138"/>
                <a:gd name="T18" fmla="*/ 9 w 133"/>
                <a:gd name="T19" fmla="*/ 86 h 138"/>
                <a:gd name="T20" fmla="*/ 4 w 133"/>
                <a:gd name="T21" fmla="*/ 103 h 138"/>
                <a:gd name="T22" fmla="*/ 0 w 133"/>
                <a:gd name="T23" fmla="*/ 128 h 138"/>
                <a:gd name="T24" fmla="*/ 0 w 133"/>
                <a:gd name="T25" fmla="*/ 138 h 138"/>
                <a:gd name="T26" fmla="*/ 10 w 133"/>
                <a:gd name="T27" fmla="*/ 137 h 138"/>
                <a:gd name="T28" fmla="*/ 35 w 133"/>
                <a:gd name="T29" fmla="*/ 133 h 138"/>
                <a:gd name="T30" fmla="*/ 50 w 133"/>
                <a:gd name="T31" fmla="*/ 128 h 138"/>
                <a:gd name="T32" fmla="*/ 67 w 133"/>
                <a:gd name="T33" fmla="*/ 121 h 138"/>
                <a:gd name="T34" fmla="*/ 82 w 133"/>
                <a:gd name="T35" fmla="*/ 111 h 138"/>
                <a:gd name="T36" fmla="*/ 97 w 133"/>
                <a:gd name="T37" fmla="*/ 100 h 138"/>
                <a:gd name="T38" fmla="*/ 109 w 133"/>
                <a:gd name="T39" fmla="*/ 84 h 138"/>
                <a:gd name="T40" fmla="*/ 119 w 133"/>
                <a:gd name="T41" fmla="*/ 68 h 138"/>
                <a:gd name="T42" fmla="*/ 124 w 133"/>
                <a:gd name="T43" fmla="*/ 51 h 138"/>
                <a:gd name="T44" fmla="*/ 129 w 133"/>
                <a:gd name="T45" fmla="*/ 36 h 138"/>
                <a:gd name="T46" fmla="*/ 133 w 133"/>
                <a:gd name="T47" fmla="*/ 10 h 138"/>
                <a:gd name="T48" fmla="*/ 133 w 133"/>
                <a:gd name="T4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138">
                  <a:moveTo>
                    <a:pt x="133" y="0"/>
                  </a:moveTo>
                  <a:lnTo>
                    <a:pt x="123" y="0"/>
                  </a:lnTo>
                  <a:lnTo>
                    <a:pt x="97" y="5"/>
                  </a:lnTo>
                  <a:lnTo>
                    <a:pt x="82" y="9"/>
                  </a:lnTo>
                  <a:lnTo>
                    <a:pt x="66" y="17"/>
                  </a:lnTo>
                  <a:lnTo>
                    <a:pt x="50" y="26"/>
                  </a:lnTo>
                  <a:lnTo>
                    <a:pt x="35" y="39"/>
                  </a:lnTo>
                  <a:lnTo>
                    <a:pt x="24" y="54"/>
                  </a:lnTo>
                  <a:lnTo>
                    <a:pt x="14" y="69"/>
                  </a:lnTo>
                  <a:lnTo>
                    <a:pt x="9" y="86"/>
                  </a:lnTo>
                  <a:lnTo>
                    <a:pt x="4" y="103"/>
                  </a:lnTo>
                  <a:lnTo>
                    <a:pt x="0" y="128"/>
                  </a:lnTo>
                  <a:lnTo>
                    <a:pt x="0" y="138"/>
                  </a:lnTo>
                  <a:lnTo>
                    <a:pt x="10" y="137"/>
                  </a:lnTo>
                  <a:lnTo>
                    <a:pt x="35" y="133"/>
                  </a:lnTo>
                  <a:lnTo>
                    <a:pt x="50" y="128"/>
                  </a:lnTo>
                  <a:lnTo>
                    <a:pt x="67" y="121"/>
                  </a:lnTo>
                  <a:lnTo>
                    <a:pt x="82" y="111"/>
                  </a:lnTo>
                  <a:lnTo>
                    <a:pt x="97" y="100"/>
                  </a:lnTo>
                  <a:lnTo>
                    <a:pt x="109" y="84"/>
                  </a:lnTo>
                  <a:lnTo>
                    <a:pt x="119" y="68"/>
                  </a:lnTo>
                  <a:lnTo>
                    <a:pt x="124" y="51"/>
                  </a:lnTo>
                  <a:lnTo>
                    <a:pt x="129" y="36"/>
                  </a:lnTo>
                  <a:lnTo>
                    <a:pt x="133" y="10"/>
                  </a:lnTo>
                  <a:lnTo>
                    <a:pt x="1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0" name="Freeform 150"/>
            <p:cNvSpPr>
              <a:spLocks/>
            </p:cNvSpPr>
            <p:nvPr/>
          </p:nvSpPr>
          <p:spPr bwMode="auto">
            <a:xfrm>
              <a:off x="2900" y="3602"/>
              <a:ext cx="47" cy="90"/>
            </a:xfrm>
            <a:custGeom>
              <a:avLst/>
              <a:gdLst>
                <a:gd name="T0" fmla="*/ 87 w 94"/>
                <a:gd name="T1" fmla="*/ 105 h 180"/>
                <a:gd name="T2" fmla="*/ 92 w 94"/>
                <a:gd name="T3" fmla="*/ 86 h 180"/>
                <a:gd name="T4" fmla="*/ 94 w 94"/>
                <a:gd name="T5" fmla="*/ 68 h 180"/>
                <a:gd name="T6" fmla="*/ 92 w 94"/>
                <a:gd name="T7" fmla="*/ 49 h 180"/>
                <a:gd name="T8" fmla="*/ 91 w 94"/>
                <a:gd name="T9" fmla="*/ 34 h 180"/>
                <a:gd name="T10" fmla="*/ 82 w 94"/>
                <a:gd name="T11" fmla="*/ 9 h 180"/>
                <a:gd name="T12" fmla="*/ 79 w 94"/>
                <a:gd name="T13" fmla="*/ 0 h 180"/>
                <a:gd name="T14" fmla="*/ 71 w 94"/>
                <a:gd name="T15" fmla="*/ 4 h 180"/>
                <a:gd name="T16" fmla="*/ 49 w 94"/>
                <a:gd name="T17" fmla="*/ 19 h 180"/>
                <a:gd name="T18" fmla="*/ 37 w 94"/>
                <a:gd name="T19" fmla="*/ 29 h 180"/>
                <a:gd name="T20" fmla="*/ 25 w 94"/>
                <a:gd name="T21" fmla="*/ 42 h 180"/>
                <a:gd name="T22" fmla="*/ 14 w 94"/>
                <a:gd name="T23" fmla="*/ 57 h 180"/>
                <a:gd name="T24" fmla="*/ 5 w 94"/>
                <a:gd name="T25" fmla="*/ 76 h 180"/>
                <a:gd name="T26" fmla="*/ 2 w 94"/>
                <a:gd name="T27" fmla="*/ 94 h 180"/>
                <a:gd name="T28" fmla="*/ 0 w 94"/>
                <a:gd name="T29" fmla="*/ 113 h 180"/>
                <a:gd name="T30" fmla="*/ 2 w 94"/>
                <a:gd name="T31" fmla="*/ 132 h 180"/>
                <a:gd name="T32" fmla="*/ 4 w 94"/>
                <a:gd name="T33" fmla="*/ 147 h 180"/>
                <a:gd name="T34" fmla="*/ 12 w 94"/>
                <a:gd name="T35" fmla="*/ 172 h 180"/>
                <a:gd name="T36" fmla="*/ 15 w 94"/>
                <a:gd name="T37" fmla="*/ 180 h 180"/>
                <a:gd name="T38" fmla="*/ 24 w 94"/>
                <a:gd name="T39" fmla="*/ 175 h 180"/>
                <a:gd name="T40" fmla="*/ 46 w 94"/>
                <a:gd name="T41" fmla="*/ 162 h 180"/>
                <a:gd name="T42" fmla="*/ 57 w 94"/>
                <a:gd name="T43" fmla="*/ 150 h 180"/>
                <a:gd name="T44" fmla="*/ 69 w 94"/>
                <a:gd name="T45" fmla="*/ 138 h 180"/>
                <a:gd name="T46" fmla="*/ 79 w 94"/>
                <a:gd name="T47" fmla="*/ 121 h 180"/>
                <a:gd name="T48" fmla="*/ 87 w 94"/>
                <a:gd name="T49" fmla="*/ 10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80">
                  <a:moveTo>
                    <a:pt x="87" y="105"/>
                  </a:moveTo>
                  <a:lnTo>
                    <a:pt x="92" y="86"/>
                  </a:lnTo>
                  <a:lnTo>
                    <a:pt x="94" y="68"/>
                  </a:lnTo>
                  <a:lnTo>
                    <a:pt x="92" y="49"/>
                  </a:lnTo>
                  <a:lnTo>
                    <a:pt x="91" y="34"/>
                  </a:lnTo>
                  <a:lnTo>
                    <a:pt x="82" y="9"/>
                  </a:lnTo>
                  <a:lnTo>
                    <a:pt x="79" y="0"/>
                  </a:lnTo>
                  <a:lnTo>
                    <a:pt x="71" y="4"/>
                  </a:lnTo>
                  <a:lnTo>
                    <a:pt x="49" y="19"/>
                  </a:lnTo>
                  <a:lnTo>
                    <a:pt x="37" y="29"/>
                  </a:lnTo>
                  <a:lnTo>
                    <a:pt x="25" y="42"/>
                  </a:lnTo>
                  <a:lnTo>
                    <a:pt x="14" y="57"/>
                  </a:lnTo>
                  <a:lnTo>
                    <a:pt x="5" y="76"/>
                  </a:lnTo>
                  <a:lnTo>
                    <a:pt x="2" y="94"/>
                  </a:lnTo>
                  <a:lnTo>
                    <a:pt x="0" y="113"/>
                  </a:lnTo>
                  <a:lnTo>
                    <a:pt x="2" y="132"/>
                  </a:lnTo>
                  <a:lnTo>
                    <a:pt x="4" y="147"/>
                  </a:lnTo>
                  <a:lnTo>
                    <a:pt x="12" y="172"/>
                  </a:lnTo>
                  <a:lnTo>
                    <a:pt x="15" y="180"/>
                  </a:lnTo>
                  <a:lnTo>
                    <a:pt x="24" y="175"/>
                  </a:lnTo>
                  <a:lnTo>
                    <a:pt x="46" y="162"/>
                  </a:lnTo>
                  <a:lnTo>
                    <a:pt x="57" y="150"/>
                  </a:lnTo>
                  <a:lnTo>
                    <a:pt x="69" y="138"/>
                  </a:lnTo>
                  <a:lnTo>
                    <a:pt x="79" y="121"/>
                  </a:lnTo>
                  <a:lnTo>
                    <a:pt x="8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1" name="Freeform 151"/>
            <p:cNvSpPr>
              <a:spLocks/>
            </p:cNvSpPr>
            <p:nvPr/>
          </p:nvSpPr>
          <p:spPr bwMode="auto">
            <a:xfrm>
              <a:off x="2830" y="3596"/>
              <a:ext cx="43" cy="96"/>
            </a:xfrm>
            <a:custGeom>
              <a:avLst/>
              <a:gdLst>
                <a:gd name="T0" fmla="*/ 46 w 86"/>
                <a:gd name="T1" fmla="*/ 192 h 192"/>
                <a:gd name="T2" fmla="*/ 52 w 86"/>
                <a:gd name="T3" fmla="*/ 184 h 192"/>
                <a:gd name="T4" fmla="*/ 67 w 86"/>
                <a:gd name="T5" fmla="*/ 164 h 192"/>
                <a:gd name="T6" fmla="*/ 74 w 86"/>
                <a:gd name="T7" fmla="*/ 149 h 192"/>
                <a:gd name="T8" fmla="*/ 81 w 86"/>
                <a:gd name="T9" fmla="*/ 133 h 192"/>
                <a:gd name="T10" fmla="*/ 86 w 86"/>
                <a:gd name="T11" fmla="*/ 115 h 192"/>
                <a:gd name="T12" fmla="*/ 86 w 86"/>
                <a:gd name="T13" fmla="*/ 95 h 192"/>
                <a:gd name="T14" fmla="*/ 84 w 86"/>
                <a:gd name="T15" fmla="*/ 76 h 192"/>
                <a:gd name="T16" fmla="*/ 79 w 86"/>
                <a:gd name="T17" fmla="*/ 58 h 192"/>
                <a:gd name="T18" fmla="*/ 71 w 86"/>
                <a:gd name="T19" fmla="*/ 43 h 192"/>
                <a:gd name="T20" fmla="*/ 62 w 86"/>
                <a:gd name="T21" fmla="*/ 27 h 192"/>
                <a:gd name="T22" fmla="*/ 47 w 86"/>
                <a:gd name="T23" fmla="*/ 7 h 192"/>
                <a:gd name="T24" fmla="*/ 41 w 86"/>
                <a:gd name="T25" fmla="*/ 0 h 192"/>
                <a:gd name="T26" fmla="*/ 34 w 86"/>
                <a:gd name="T27" fmla="*/ 9 h 192"/>
                <a:gd name="T28" fmla="*/ 19 w 86"/>
                <a:gd name="T29" fmla="*/ 29 h 192"/>
                <a:gd name="T30" fmla="*/ 12 w 86"/>
                <a:gd name="T31" fmla="*/ 44 h 192"/>
                <a:gd name="T32" fmla="*/ 5 w 86"/>
                <a:gd name="T33" fmla="*/ 61 h 192"/>
                <a:gd name="T34" fmla="*/ 0 w 86"/>
                <a:gd name="T35" fmla="*/ 78 h 192"/>
                <a:gd name="T36" fmla="*/ 0 w 86"/>
                <a:gd name="T37" fmla="*/ 98 h 192"/>
                <a:gd name="T38" fmla="*/ 2 w 86"/>
                <a:gd name="T39" fmla="*/ 117 h 192"/>
                <a:gd name="T40" fmla="*/ 7 w 86"/>
                <a:gd name="T41" fmla="*/ 135 h 192"/>
                <a:gd name="T42" fmla="*/ 15 w 86"/>
                <a:gd name="T43" fmla="*/ 150 h 192"/>
                <a:gd name="T44" fmla="*/ 24 w 86"/>
                <a:gd name="T45" fmla="*/ 165 h 192"/>
                <a:gd name="T46" fmla="*/ 39 w 86"/>
                <a:gd name="T47" fmla="*/ 186 h 192"/>
                <a:gd name="T48" fmla="*/ 46 w 86"/>
                <a:gd name="T4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192">
                  <a:moveTo>
                    <a:pt x="46" y="192"/>
                  </a:moveTo>
                  <a:lnTo>
                    <a:pt x="52" y="184"/>
                  </a:lnTo>
                  <a:lnTo>
                    <a:pt x="67" y="164"/>
                  </a:lnTo>
                  <a:lnTo>
                    <a:pt x="74" y="149"/>
                  </a:lnTo>
                  <a:lnTo>
                    <a:pt x="81" y="133"/>
                  </a:lnTo>
                  <a:lnTo>
                    <a:pt x="86" y="115"/>
                  </a:lnTo>
                  <a:lnTo>
                    <a:pt x="86" y="95"/>
                  </a:lnTo>
                  <a:lnTo>
                    <a:pt x="84" y="76"/>
                  </a:lnTo>
                  <a:lnTo>
                    <a:pt x="79" y="58"/>
                  </a:lnTo>
                  <a:lnTo>
                    <a:pt x="71" y="43"/>
                  </a:lnTo>
                  <a:lnTo>
                    <a:pt x="62" y="27"/>
                  </a:lnTo>
                  <a:lnTo>
                    <a:pt x="47" y="7"/>
                  </a:lnTo>
                  <a:lnTo>
                    <a:pt x="41" y="0"/>
                  </a:lnTo>
                  <a:lnTo>
                    <a:pt x="34" y="9"/>
                  </a:lnTo>
                  <a:lnTo>
                    <a:pt x="19" y="29"/>
                  </a:lnTo>
                  <a:lnTo>
                    <a:pt x="12" y="44"/>
                  </a:lnTo>
                  <a:lnTo>
                    <a:pt x="5" y="61"/>
                  </a:lnTo>
                  <a:lnTo>
                    <a:pt x="0" y="78"/>
                  </a:lnTo>
                  <a:lnTo>
                    <a:pt x="0" y="98"/>
                  </a:lnTo>
                  <a:lnTo>
                    <a:pt x="2" y="117"/>
                  </a:lnTo>
                  <a:lnTo>
                    <a:pt x="7" y="135"/>
                  </a:lnTo>
                  <a:lnTo>
                    <a:pt x="15" y="150"/>
                  </a:lnTo>
                  <a:lnTo>
                    <a:pt x="24" y="165"/>
                  </a:lnTo>
                  <a:lnTo>
                    <a:pt x="39" y="186"/>
                  </a:lnTo>
                  <a:lnTo>
                    <a:pt x="46"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2" name="Freeform 152"/>
            <p:cNvSpPr>
              <a:spLocks/>
            </p:cNvSpPr>
            <p:nvPr/>
          </p:nvSpPr>
          <p:spPr bwMode="auto">
            <a:xfrm>
              <a:off x="3050" y="5503"/>
              <a:ext cx="57" cy="80"/>
            </a:xfrm>
            <a:custGeom>
              <a:avLst/>
              <a:gdLst>
                <a:gd name="T0" fmla="*/ 92 w 112"/>
                <a:gd name="T1" fmla="*/ 104 h 160"/>
                <a:gd name="T2" fmla="*/ 102 w 112"/>
                <a:gd name="T3" fmla="*/ 87 h 160"/>
                <a:gd name="T4" fmla="*/ 107 w 112"/>
                <a:gd name="T5" fmla="*/ 69 h 160"/>
                <a:gd name="T6" fmla="*/ 110 w 112"/>
                <a:gd name="T7" fmla="*/ 52 h 160"/>
                <a:gd name="T8" fmla="*/ 112 w 112"/>
                <a:gd name="T9" fmla="*/ 35 h 160"/>
                <a:gd name="T10" fmla="*/ 112 w 112"/>
                <a:gd name="T11" fmla="*/ 10 h 160"/>
                <a:gd name="T12" fmla="*/ 110 w 112"/>
                <a:gd name="T13" fmla="*/ 0 h 160"/>
                <a:gd name="T14" fmla="*/ 100 w 112"/>
                <a:gd name="T15" fmla="*/ 3 h 160"/>
                <a:gd name="T16" fmla="*/ 77 w 112"/>
                <a:gd name="T17" fmla="*/ 12 h 160"/>
                <a:gd name="T18" fmla="*/ 62 w 112"/>
                <a:gd name="T19" fmla="*/ 18 h 160"/>
                <a:gd name="T20" fmla="*/ 47 w 112"/>
                <a:gd name="T21" fmla="*/ 28 h 160"/>
                <a:gd name="T22" fmla="*/ 33 w 112"/>
                <a:gd name="T23" fmla="*/ 40 h 160"/>
                <a:gd name="T24" fmla="*/ 20 w 112"/>
                <a:gd name="T25" fmla="*/ 55 h 160"/>
                <a:gd name="T26" fmla="*/ 12 w 112"/>
                <a:gd name="T27" fmla="*/ 72 h 160"/>
                <a:gd name="T28" fmla="*/ 5 w 112"/>
                <a:gd name="T29" fmla="*/ 89 h 160"/>
                <a:gd name="T30" fmla="*/ 2 w 112"/>
                <a:gd name="T31" fmla="*/ 108 h 160"/>
                <a:gd name="T32" fmla="*/ 0 w 112"/>
                <a:gd name="T33" fmla="*/ 123 h 160"/>
                <a:gd name="T34" fmla="*/ 2 w 112"/>
                <a:gd name="T35" fmla="*/ 150 h 160"/>
                <a:gd name="T36" fmla="*/ 3 w 112"/>
                <a:gd name="T37" fmla="*/ 160 h 160"/>
                <a:gd name="T38" fmla="*/ 13 w 112"/>
                <a:gd name="T39" fmla="*/ 156 h 160"/>
                <a:gd name="T40" fmla="*/ 37 w 112"/>
                <a:gd name="T41" fmla="*/ 148 h 160"/>
                <a:gd name="T42" fmla="*/ 52 w 112"/>
                <a:gd name="T43" fmla="*/ 141 h 160"/>
                <a:gd name="T44" fmla="*/ 65 w 112"/>
                <a:gd name="T45" fmla="*/ 131 h 160"/>
                <a:gd name="T46" fmla="*/ 80 w 112"/>
                <a:gd name="T47" fmla="*/ 119 h 160"/>
                <a:gd name="T48" fmla="*/ 92 w 112"/>
                <a:gd name="T49" fmla="*/ 10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60">
                  <a:moveTo>
                    <a:pt x="92" y="104"/>
                  </a:moveTo>
                  <a:lnTo>
                    <a:pt x="102" y="87"/>
                  </a:lnTo>
                  <a:lnTo>
                    <a:pt x="107" y="69"/>
                  </a:lnTo>
                  <a:lnTo>
                    <a:pt x="110" y="52"/>
                  </a:lnTo>
                  <a:lnTo>
                    <a:pt x="112" y="35"/>
                  </a:lnTo>
                  <a:lnTo>
                    <a:pt x="112" y="10"/>
                  </a:lnTo>
                  <a:lnTo>
                    <a:pt x="110" y="0"/>
                  </a:lnTo>
                  <a:lnTo>
                    <a:pt x="100" y="3"/>
                  </a:lnTo>
                  <a:lnTo>
                    <a:pt x="77" y="12"/>
                  </a:lnTo>
                  <a:lnTo>
                    <a:pt x="62" y="18"/>
                  </a:lnTo>
                  <a:lnTo>
                    <a:pt x="47" y="28"/>
                  </a:lnTo>
                  <a:lnTo>
                    <a:pt x="33" y="40"/>
                  </a:lnTo>
                  <a:lnTo>
                    <a:pt x="20" y="55"/>
                  </a:lnTo>
                  <a:lnTo>
                    <a:pt x="12" y="72"/>
                  </a:lnTo>
                  <a:lnTo>
                    <a:pt x="5" y="89"/>
                  </a:lnTo>
                  <a:lnTo>
                    <a:pt x="2" y="108"/>
                  </a:lnTo>
                  <a:lnTo>
                    <a:pt x="0" y="123"/>
                  </a:lnTo>
                  <a:lnTo>
                    <a:pt x="2" y="150"/>
                  </a:lnTo>
                  <a:lnTo>
                    <a:pt x="3" y="160"/>
                  </a:lnTo>
                  <a:lnTo>
                    <a:pt x="13" y="156"/>
                  </a:lnTo>
                  <a:lnTo>
                    <a:pt x="37" y="148"/>
                  </a:lnTo>
                  <a:lnTo>
                    <a:pt x="52" y="141"/>
                  </a:lnTo>
                  <a:lnTo>
                    <a:pt x="65" y="131"/>
                  </a:lnTo>
                  <a:lnTo>
                    <a:pt x="80" y="119"/>
                  </a:lnTo>
                  <a:lnTo>
                    <a:pt x="9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3" name="Freeform 153"/>
            <p:cNvSpPr>
              <a:spLocks/>
            </p:cNvSpPr>
            <p:nvPr/>
          </p:nvSpPr>
          <p:spPr bwMode="auto">
            <a:xfrm>
              <a:off x="2992" y="5481"/>
              <a:ext cx="43" cy="94"/>
            </a:xfrm>
            <a:custGeom>
              <a:avLst/>
              <a:gdLst>
                <a:gd name="T0" fmla="*/ 85 w 87"/>
                <a:gd name="T1" fmla="*/ 101 h 189"/>
                <a:gd name="T2" fmla="*/ 87 w 87"/>
                <a:gd name="T3" fmla="*/ 83 h 189"/>
                <a:gd name="T4" fmla="*/ 85 w 87"/>
                <a:gd name="T5" fmla="*/ 64 h 189"/>
                <a:gd name="T6" fmla="*/ 82 w 87"/>
                <a:gd name="T7" fmla="*/ 48 h 189"/>
                <a:gd name="T8" fmla="*/ 77 w 87"/>
                <a:gd name="T9" fmla="*/ 31 h 189"/>
                <a:gd name="T10" fmla="*/ 65 w 87"/>
                <a:gd name="T11" fmla="*/ 9 h 189"/>
                <a:gd name="T12" fmla="*/ 60 w 87"/>
                <a:gd name="T13" fmla="*/ 0 h 189"/>
                <a:gd name="T14" fmla="*/ 52 w 87"/>
                <a:gd name="T15" fmla="*/ 7 h 189"/>
                <a:gd name="T16" fmla="*/ 33 w 87"/>
                <a:gd name="T17" fmla="*/ 24 h 189"/>
                <a:gd name="T18" fmla="*/ 23 w 87"/>
                <a:gd name="T19" fmla="*/ 37 h 189"/>
                <a:gd name="T20" fmla="*/ 13 w 87"/>
                <a:gd name="T21" fmla="*/ 51 h 189"/>
                <a:gd name="T22" fmla="*/ 5 w 87"/>
                <a:gd name="T23" fmla="*/ 68 h 189"/>
                <a:gd name="T24" fmla="*/ 0 w 87"/>
                <a:gd name="T25" fmla="*/ 88 h 189"/>
                <a:gd name="T26" fmla="*/ 0 w 87"/>
                <a:gd name="T27" fmla="*/ 106 h 189"/>
                <a:gd name="T28" fmla="*/ 1 w 87"/>
                <a:gd name="T29" fmla="*/ 125 h 189"/>
                <a:gd name="T30" fmla="*/ 5 w 87"/>
                <a:gd name="T31" fmla="*/ 142 h 189"/>
                <a:gd name="T32" fmla="*/ 10 w 87"/>
                <a:gd name="T33" fmla="*/ 159 h 189"/>
                <a:gd name="T34" fmla="*/ 21 w 87"/>
                <a:gd name="T35" fmla="*/ 180 h 189"/>
                <a:gd name="T36" fmla="*/ 26 w 87"/>
                <a:gd name="T37" fmla="*/ 189 h 189"/>
                <a:gd name="T38" fmla="*/ 35 w 87"/>
                <a:gd name="T39" fmla="*/ 182 h 189"/>
                <a:gd name="T40" fmla="*/ 53 w 87"/>
                <a:gd name="T41" fmla="*/ 165 h 189"/>
                <a:gd name="T42" fmla="*/ 63 w 87"/>
                <a:gd name="T43" fmla="*/ 152 h 189"/>
                <a:gd name="T44" fmla="*/ 73 w 87"/>
                <a:gd name="T45" fmla="*/ 138 h 189"/>
                <a:gd name="T46" fmla="*/ 80 w 87"/>
                <a:gd name="T47" fmla="*/ 122 h 189"/>
                <a:gd name="T48" fmla="*/ 85 w 87"/>
                <a:gd name="T49" fmla="*/ 10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189">
                  <a:moveTo>
                    <a:pt x="85" y="101"/>
                  </a:moveTo>
                  <a:lnTo>
                    <a:pt x="87" y="83"/>
                  </a:lnTo>
                  <a:lnTo>
                    <a:pt x="85" y="64"/>
                  </a:lnTo>
                  <a:lnTo>
                    <a:pt x="82" y="48"/>
                  </a:lnTo>
                  <a:lnTo>
                    <a:pt x="77" y="31"/>
                  </a:lnTo>
                  <a:lnTo>
                    <a:pt x="65" y="9"/>
                  </a:lnTo>
                  <a:lnTo>
                    <a:pt x="60" y="0"/>
                  </a:lnTo>
                  <a:lnTo>
                    <a:pt x="52" y="7"/>
                  </a:lnTo>
                  <a:lnTo>
                    <a:pt x="33" y="24"/>
                  </a:lnTo>
                  <a:lnTo>
                    <a:pt x="23" y="37"/>
                  </a:lnTo>
                  <a:lnTo>
                    <a:pt x="13" y="51"/>
                  </a:lnTo>
                  <a:lnTo>
                    <a:pt x="5" y="68"/>
                  </a:lnTo>
                  <a:lnTo>
                    <a:pt x="0" y="88"/>
                  </a:lnTo>
                  <a:lnTo>
                    <a:pt x="0" y="106"/>
                  </a:lnTo>
                  <a:lnTo>
                    <a:pt x="1" y="125"/>
                  </a:lnTo>
                  <a:lnTo>
                    <a:pt x="5" y="142"/>
                  </a:lnTo>
                  <a:lnTo>
                    <a:pt x="10" y="159"/>
                  </a:lnTo>
                  <a:lnTo>
                    <a:pt x="21" y="180"/>
                  </a:lnTo>
                  <a:lnTo>
                    <a:pt x="26" y="189"/>
                  </a:lnTo>
                  <a:lnTo>
                    <a:pt x="35" y="182"/>
                  </a:lnTo>
                  <a:lnTo>
                    <a:pt x="53" y="165"/>
                  </a:lnTo>
                  <a:lnTo>
                    <a:pt x="63" y="152"/>
                  </a:lnTo>
                  <a:lnTo>
                    <a:pt x="73" y="138"/>
                  </a:lnTo>
                  <a:lnTo>
                    <a:pt x="80" y="122"/>
                  </a:lnTo>
                  <a:lnTo>
                    <a:pt x="85"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4" name="Freeform 154"/>
            <p:cNvSpPr>
              <a:spLocks/>
            </p:cNvSpPr>
            <p:nvPr/>
          </p:nvSpPr>
          <p:spPr bwMode="auto">
            <a:xfrm>
              <a:off x="2921" y="5490"/>
              <a:ext cx="44" cy="94"/>
            </a:xfrm>
            <a:custGeom>
              <a:avLst/>
              <a:gdLst>
                <a:gd name="T0" fmla="*/ 64 w 89"/>
                <a:gd name="T1" fmla="*/ 188 h 188"/>
                <a:gd name="T2" fmla="*/ 69 w 89"/>
                <a:gd name="T3" fmla="*/ 180 h 188"/>
                <a:gd name="T4" fmla="*/ 79 w 89"/>
                <a:gd name="T5" fmla="*/ 156 h 188"/>
                <a:gd name="T6" fmla="*/ 84 w 89"/>
                <a:gd name="T7" fmla="*/ 141 h 188"/>
                <a:gd name="T8" fmla="*/ 87 w 89"/>
                <a:gd name="T9" fmla="*/ 124 h 188"/>
                <a:gd name="T10" fmla="*/ 89 w 89"/>
                <a:gd name="T11" fmla="*/ 106 h 188"/>
                <a:gd name="T12" fmla="*/ 86 w 89"/>
                <a:gd name="T13" fmla="*/ 86 h 188"/>
                <a:gd name="T14" fmla="*/ 81 w 89"/>
                <a:gd name="T15" fmla="*/ 67 h 188"/>
                <a:gd name="T16" fmla="*/ 72 w 89"/>
                <a:gd name="T17" fmla="*/ 50 h 188"/>
                <a:gd name="T18" fmla="*/ 62 w 89"/>
                <a:gd name="T19" fmla="*/ 35 h 188"/>
                <a:gd name="T20" fmla="*/ 52 w 89"/>
                <a:gd name="T21" fmla="*/ 23 h 188"/>
                <a:gd name="T22" fmla="*/ 34 w 89"/>
                <a:gd name="T23" fmla="*/ 7 h 188"/>
                <a:gd name="T24" fmla="*/ 25 w 89"/>
                <a:gd name="T25" fmla="*/ 0 h 188"/>
                <a:gd name="T26" fmla="*/ 20 w 89"/>
                <a:gd name="T27" fmla="*/ 10 h 188"/>
                <a:gd name="T28" fmla="*/ 9 w 89"/>
                <a:gd name="T29" fmla="*/ 32 h 188"/>
                <a:gd name="T30" fmla="*/ 4 w 89"/>
                <a:gd name="T31" fmla="*/ 49 h 188"/>
                <a:gd name="T32" fmla="*/ 0 w 89"/>
                <a:gd name="T33" fmla="*/ 66 h 188"/>
                <a:gd name="T34" fmla="*/ 0 w 89"/>
                <a:gd name="T35" fmla="*/ 84 h 188"/>
                <a:gd name="T36" fmla="*/ 2 w 89"/>
                <a:gd name="T37" fmla="*/ 103 h 188"/>
                <a:gd name="T38" fmla="*/ 7 w 89"/>
                <a:gd name="T39" fmla="*/ 121 h 188"/>
                <a:gd name="T40" fmla="*/ 15 w 89"/>
                <a:gd name="T41" fmla="*/ 138 h 188"/>
                <a:gd name="T42" fmla="*/ 25 w 89"/>
                <a:gd name="T43" fmla="*/ 153 h 188"/>
                <a:gd name="T44" fmla="*/ 35 w 89"/>
                <a:gd name="T45" fmla="*/ 165 h 188"/>
                <a:gd name="T46" fmla="*/ 56 w 89"/>
                <a:gd name="T47" fmla="*/ 182 h 188"/>
                <a:gd name="T48" fmla="*/ 64 w 89"/>
                <a:gd name="T4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88">
                  <a:moveTo>
                    <a:pt x="64" y="188"/>
                  </a:moveTo>
                  <a:lnTo>
                    <a:pt x="69" y="180"/>
                  </a:lnTo>
                  <a:lnTo>
                    <a:pt x="79" y="156"/>
                  </a:lnTo>
                  <a:lnTo>
                    <a:pt x="84" y="141"/>
                  </a:lnTo>
                  <a:lnTo>
                    <a:pt x="87" y="124"/>
                  </a:lnTo>
                  <a:lnTo>
                    <a:pt x="89" y="106"/>
                  </a:lnTo>
                  <a:lnTo>
                    <a:pt x="86" y="86"/>
                  </a:lnTo>
                  <a:lnTo>
                    <a:pt x="81" y="67"/>
                  </a:lnTo>
                  <a:lnTo>
                    <a:pt x="72" y="50"/>
                  </a:lnTo>
                  <a:lnTo>
                    <a:pt x="62" y="35"/>
                  </a:lnTo>
                  <a:lnTo>
                    <a:pt x="52" y="23"/>
                  </a:lnTo>
                  <a:lnTo>
                    <a:pt x="34" y="7"/>
                  </a:lnTo>
                  <a:lnTo>
                    <a:pt x="25" y="0"/>
                  </a:lnTo>
                  <a:lnTo>
                    <a:pt x="20" y="10"/>
                  </a:lnTo>
                  <a:lnTo>
                    <a:pt x="9" y="32"/>
                  </a:lnTo>
                  <a:lnTo>
                    <a:pt x="4" y="49"/>
                  </a:lnTo>
                  <a:lnTo>
                    <a:pt x="0" y="66"/>
                  </a:lnTo>
                  <a:lnTo>
                    <a:pt x="0" y="84"/>
                  </a:lnTo>
                  <a:lnTo>
                    <a:pt x="2" y="103"/>
                  </a:lnTo>
                  <a:lnTo>
                    <a:pt x="7" y="121"/>
                  </a:lnTo>
                  <a:lnTo>
                    <a:pt x="15" y="138"/>
                  </a:lnTo>
                  <a:lnTo>
                    <a:pt x="25" y="153"/>
                  </a:lnTo>
                  <a:lnTo>
                    <a:pt x="35" y="165"/>
                  </a:lnTo>
                  <a:lnTo>
                    <a:pt x="56" y="182"/>
                  </a:lnTo>
                  <a:lnTo>
                    <a:pt x="6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5" name="Freeform 155"/>
            <p:cNvSpPr>
              <a:spLocks/>
            </p:cNvSpPr>
            <p:nvPr/>
          </p:nvSpPr>
          <p:spPr bwMode="auto">
            <a:xfrm>
              <a:off x="6983" y="4107"/>
              <a:ext cx="82" cy="53"/>
            </a:xfrm>
            <a:custGeom>
              <a:avLst/>
              <a:gdLst>
                <a:gd name="T0" fmla="*/ 60 w 164"/>
                <a:gd name="T1" fmla="*/ 17 h 106"/>
                <a:gd name="T2" fmla="*/ 43 w 164"/>
                <a:gd name="T3" fmla="*/ 27 h 106"/>
                <a:gd name="T4" fmla="*/ 30 w 164"/>
                <a:gd name="T5" fmla="*/ 40 h 106"/>
                <a:gd name="T6" fmla="*/ 20 w 164"/>
                <a:gd name="T7" fmla="*/ 56 h 106"/>
                <a:gd name="T8" fmla="*/ 11 w 164"/>
                <a:gd name="T9" fmla="*/ 69 h 106"/>
                <a:gd name="T10" fmla="*/ 1 w 164"/>
                <a:gd name="T11" fmla="*/ 93 h 106"/>
                <a:gd name="T12" fmla="*/ 0 w 164"/>
                <a:gd name="T13" fmla="*/ 103 h 106"/>
                <a:gd name="T14" fmla="*/ 8 w 164"/>
                <a:gd name="T15" fmla="*/ 104 h 106"/>
                <a:gd name="T16" fmla="*/ 33 w 164"/>
                <a:gd name="T17" fmla="*/ 106 h 106"/>
                <a:gd name="T18" fmla="*/ 50 w 164"/>
                <a:gd name="T19" fmla="*/ 106 h 106"/>
                <a:gd name="T20" fmla="*/ 68 w 164"/>
                <a:gd name="T21" fmla="*/ 104 h 106"/>
                <a:gd name="T22" fmla="*/ 85 w 164"/>
                <a:gd name="T23" fmla="*/ 99 h 106"/>
                <a:gd name="T24" fmla="*/ 104 w 164"/>
                <a:gd name="T25" fmla="*/ 91 h 106"/>
                <a:gd name="T26" fmla="*/ 119 w 164"/>
                <a:gd name="T27" fmla="*/ 79 h 106"/>
                <a:gd name="T28" fmla="*/ 132 w 164"/>
                <a:gd name="T29" fmla="*/ 66 h 106"/>
                <a:gd name="T30" fmla="*/ 142 w 164"/>
                <a:gd name="T31" fmla="*/ 52 h 106"/>
                <a:gd name="T32" fmla="*/ 150 w 164"/>
                <a:gd name="T33" fmla="*/ 39 h 106"/>
                <a:gd name="T34" fmla="*/ 161 w 164"/>
                <a:gd name="T35" fmla="*/ 15 h 106"/>
                <a:gd name="T36" fmla="*/ 164 w 164"/>
                <a:gd name="T37" fmla="*/ 5 h 106"/>
                <a:gd name="T38" fmla="*/ 154 w 164"/>
                <a:gd name="T39" fmla="*/ 3 h 106"/>
                <a:gd name="T40" fmla="*/ 129 w 164"/>
                <a:gd name="T41" fmla="*/ 0 h 106"/>
                <a:gd name="T42" fmla="*/ 112 w 164"/>
                <a:gd name="T43" fmla="*/ 0 h 106"/>
                <a:gd name="T44" fmla="*/ 95 w 164"/>
                <a:gd name="T45" fmla="*/ 3 h 106"/>
                <a:gd name="T46" fmla="*/ 77 w 164"/>
                <a:gd name="T47" fmla="*/ 8 h 106"/>
                <a:gd name="T48" fmla="*/ 60 w 164"/>
                <a:gd name="T49" fmla="*/ 1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06">
                  <a:moveTo>
                    <a:pt x="60" y="17"/>
                  </a:moveTo>
                  <a:lnTo>
                    <a:pt x="43" y="27"/>
                  </a:lnTo>
                  <a:lnTo>
                    <a:pt x="30" y="40"/>
                  </a:lnTo>
                  <a:lnTo>
                    <a:pt x="20" y="56"/>
                  </a:lnTo>
                  <a:lnTo>
                    <a:pt x="11" y="69"/>
                  </a:lnTo>
                  <a:lnTo>
                    <a:pt x="1" y="93"/>
                  </a:lnTo>
                  <a:lnTo>
                    <a:pt x="0" y="103"/>
                  </a:lnTo>
                  <a:lnTo>
                    <a:pt x="8" y="104"/>
                  </a:lnTo>
                  <a:lnTo>
                    <a:pt x="33" y="106"/>
                  </a:lnTo>
                  <a:lnTo>
                    <a:pt x="50" y="106"/>
                  </a:lnTo>
                  <a:lnTo>
                    <a:pt x="68" y="104"/>
                  </a:lnTo>
                  <a:lnTo>
                    <a:pt x="85" y="99"/>
                  </a:lnTo>
                  <a:lnTo>
                    <a:pt x="104" y="91"/>
                  </a:lnTo>
                  <a:lnTo>
                    <a:pt x="119" y="79"/>
                  </a:lnTo>
                  <a:lnTo>
                    <a:pt x="132" y="66"/>
                  </a:lnTo>
                  <a:lnTo>
                    <a:pt x="142" y="52"/>
                  </a:lnTo>
                  <a:lnTo>
                    <a:pt x="150" y="39"/>
                  </a:lnTo>
                  <a:lnTo>
                    <a:pt x="161" y="15"/>
                  </a:lnTo>
                  <a:lnTo>
                    <a:pt x="164" y="5"/>
                  </a:lnTo>
                  <a:lnTo>
                    <a:pt x="154" y="3"/>
                  </a:lnTo>
                  <a:lnTo>
                    <a:pt x="129" y="0"/>
                  </a:lnTo>
                  <a:lnTo>
                    <a:pt x="112" y="0"/>
                  </a:lnTo>
                  <a:lnTo>
                    <a:pt x="95" y="3"/>
                  </a:lnTo>
                  <a:lnTo>
                    <a:pt x="77" y="8"/>
                  </a:lnTo>
                  <a:lnTo>
                    <a:pt x="6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6" name="Freeform 156"/>
            <p:cNvSpPr>
              <a:spLocks/>
            </p:cNvSpPr>
            <p:nvPr/>
          </p:nvSpPr>
          <p:spPr bwMode="auto">
            <a:xfrm>
              <a:off x="7047" y="4136"/>
              <a:ext cx="57" cy="78"/>
            </a:xfrm>
            <a:custGeom>
              <a:avLst/>
              <a:gdLst>
                <a:gd name="T0" fmla="*/ 92 w 114"/>
                <a:gd name="T1" fmla="*/ 104 h 156"/>
                <a:gd name="T2" fmla="*/ 102 w 114"/>
                <a:gd name="T3" fmla="*/ 87 h 156"/>
                <a:gd name="T4" fmla="*/ 109 w 114"/>
                <a:gd name="T5" fmla="*/ 69 h 156"/>
                <a:gd name="T6" fmla="*/ 112 w 114"/>
                <a:gd name="T7" fmla="*/ 52 h 156"/>
                <a:gd name="T8" fmla="*/ 114 w 114"/>
                <a:gd name="T9" fmla="*/ 35 h 156"/>
                <a:gd name="T10" fmla="*/ 114 w 114"/>
                <a:gd name="T11" fmla="*/ 10 h 156"/>
                <a:gd name="T12" fmla="*/ 112 w 114"/>
                <a:gd name="T13" fmla="*/ 0 h 156"/>
                <a:gd name="T14" fmla="*/ 102 w 114"/>
                <a:gd name="T15" fmla="*/ 3 h 156"/>
                <a:gd name="T16" fmla="*/ 78 w 114"/>
                <a:gd name="T17" fmla="*/ 10 h 156"/>
                <a:gd name="T18" fmla="*/ 63 w 114"/>
                <a:gd name="T19" fmla="*/ 18 h 156"/>
                <a:gd name="T20" fmla="*/ 48 w 114"/>
                <a:gd name="T21" fmla="*/ 27 h 156"/>
                <a:gd name="T22" fmla="*/ 33 w 114"/>
                <a:gd name="T23" fmla="*/ 39 h 156"/>
                <a:gd name="T24" fmla="*/ 21 w 114"/>
                <a:gd name="T25" fmla="*/ 54 h 156"/>
                <a:gd name="T26" fmla="*/ 11 w 114"/>
                <a:gd name="T27" fmla="*/ 71 h 156"/>
                <a:gd name="T28" fmla="*/ 6 w 114"/>
                <a:gd name="T29" fmla="*/ 87 h 156"/>
                <a:gd name="T30" fmla="*/ 1 w 114"/>
                <a:gd name="T31" fmla="*/ 106 h 156"/>
                <a:gd name="T32" fmla="*/ 0 w 114"/>
                <a:gd name="T33" fmla="*/ 121 h 156"/>
                <a:gd name="T34" fmla="*/ 1 w 114"/>
                <a:gd name="T35" fmla="*/ 146 h 156"/>
                <a:gd name="T36" fmla="*/ 1 w 114"/>
                <a:gd name="T37" fmla="*/ 156 h 156"/>
                <a:gd name="T38" fmla="*/ 11 w 114"/>
                <a:gd name="T39" fmla="*/ 155 h 156"/>
                <a:gd name="T40" fmla="*/ 37 w 114"/>
                <a:gd name="T41" fmla="*/ 146 h 156"/>
                <a:gd name="T42" fmla="*/ 50 w 114"/>
                <a:gd name="T43" fmla="*/ 140 h 156"/>
                <a:gd name="T44" fmla="*/ 65 w 114"/>
                <a:gd name="T45" fmla="*/ 131 h 156"/>
                <a:gd name="T46" fmla="*/ 80 w 114"/>
                <a:gd name="T47" fmla="*/ 118 h 156"/>
                <a:gd name="T48" fmla="*/ 92 w 114"/>
                <a:gd name="T49" fmla="*/ 10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56">
                  <a:moveTo>
                    <a:pt x="92" y="104"/>
                  </a:moveTo>
                  <a:lnTo>
                    <a:pt x="102" y="87"/>
                  </a:lnTo>
                  <a:lnTo>
                    <a:pt x="109" y="69"/>
                  </a:lnTo>
                  <a:lnTo>
                    <a:pt x="112" y="52"/>
                  </a:lnTo>
                  <a:lnTo>
                    <a:pt x="114" y="35"/>
                  </a:lnTo>
                  <a:lnTo>
                    <a:pt x="114" y="10"/>
                  </a:lnTo>
                  <a:lnTo>
                    <a:pt x="112" y="0"/>
                  </a:lnTo>
                  <a:lnTo>
                    <a:pt x="102" y="3"/>
                  </a:lnTo>
                  <a:lnTo>
                    <a:pt x="78" y="10"/>
                  </a:lnTo>
                  <a:lnTo>
                    <a:pt x="63" y="18"/>
                  </a:lnTo>
                  <a:lnTo>
                    <a:pt x="48" y="27"/>
                  </a:lnTo>
                  <a:lnTo>
                    <a:pt x="33" y="39"/>
                  </a:lnTo>
                  <a:lnTo>
                    <a:pt x="21" y="54"/>
                  </a:lnTo>
                  <a:lnTo>
                    <a:pt x="11" y="71"/>
                  </a:lnTo>
                  <a:lnTo>
                    <a:pt x="6" y="87"/>
                  </a:lnTo>
                  <a:lnTo>
                    <a:pt x="1" y="106"/>
                  </a:lnTo>
                  <a:lnTo>
                    <a:pt x="0" y="121"/>
                  </a:lnTo>
                  <a:lnTo>
                    <a:pt x="1" y="146"/>
                  </a:lnTo>
                  <a:lnTo>
                    <a:pt x="1" y="156"/>
                  </a:lnTo>
                  <a:lnTo>
                    <a:pt x="11" y="155"/>
                  </a:lnTo>
                  <a:lnTo>
                    <a:pt x="37" y="146"/>
                  </a:lnTo>
                  <a:lnTo>
                    <a:pt x="50" y="140"/>
                  </a:lnTo>
                  <a:lnTo>
                    <a:pt x="65" y="131"/>
                  </a:lnTo>
                  <a:lnTo>
                    <a:pt x="80" y="118"/>
                  </a:lnTo>
                  <a:lnTo>
                    <a:pt x="9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7" name="Freeform 157"/>
            <p:cNvSpPr>
              <a:spLocks/>
            </p:cNvSpPr>
            <p:nvPr/>
          </p:nvSpPr>
          <p:spPr bwMode="auto">
            <a:xfrm>
              <a:off x="7122" y="4151"/>
              <a:ext cx="44" cy="93"/>
            </a:xfrm>
            <a:custGeom>
              <a:avLst/>
              <a:gdLst>
                <a:gd name="T0" fmla="*/ 1 w 89"/>
                <a:gd name="T1" fmla="*/ 83 h 185"/>
                <a:gd name="T2" fmla="*/ 0 w 89"/>
                <a:gd name="T3" fmla="*/ 101 h 185"/>
                <a:gd name="T4" fmla="*/ 0 w 89"/>
                <a:gd name="T5" fmla="*/ 120 h 185"/>
                <a:gd name="T6" fmla="*/ 3 w 89"/>
                <a:gd name="T7" fmla="*/ 138 h 185"/>
                <a:gd name="T8" fmla="*/ 6 w 89"/>
                <a:gd name="T9" fmla="*/ 153 h 185"/>
                <a:gd name="T10" fmla="*/ 17 w 89"/>
                <a:gd name="T11" fmla="*/ 177 h 185"/>
                <a:gd name="T12" fmla="*/ 22 w 89"/>
                <a:gd name="T13" fmla="*/ 185 h 185"/>
                <a:gd name="T14" fmla="*/ 30 w 89"/>
                <a:gd name="T15" fmla="*/ 180 h 185"/>
                <a:gd name="T16" fmla="*/ 48 w 89"/>
                <a:gd name="T17" fmla="*/ 163 h 185"/>
                <a:gd name="T18" fmla="*/ 60 w 89"/>
                <a:gd name="T19" fmla="*/ 152 h 185"/>
                <a:gd name="T20" fmla="*/ 70 w 89"/>
                <a:gd name="T21" fmla="*/ 138 h 185"/>
                <a:gd name="T22" fmla="*/ 80 w 89"/>
                <a:gd name="T23" fmla="*/ 121 h 185"/>
                <a:gd name="T24" fmla="*/ 87 w 89"/>
                <a:gd name="T25" fmla="*/ 103 h 185"/>
                <a:gd name="T26" fmla="*/ 89 w 89"/>
                <a:gd name="T27" fmla="*/ 84 h 185"/>
                <a:gd name="T28" fmla="*/ 89 w 89"/>
                <a:gd name="T29" fmla="*/ 66 h 185"/>
                <a:gd name="T30" fmla="*/ 85 w 89"/>
                <a:gd name="T31" fmla="*/ 47 h 185"/>
                <a:gd name="T32" fmla="*/ 82 w 89"/>
                <a:gd name="T33" fmla="*/ 32 h 185"/>
                <a:gd name="T34" fmla="*/ 72 w 89"/>
                <a:gd name="T35" fmla="*/ 9 h 185"/>
                <a:gd name="T36" fmla="*/ 67 w 89"/>
                <a:gd name="T37" fmla="*/ 0 h 185"/>
                <a:gd name="T38" fmla="*/ 58 w 89"/>
                <a:gd name="T39" fmla="*/ 5 h 185"/>
                <a:gd name="T40" fmla="*/ 40 w 89"/>
                <a:gd name="T41" fmla="*/ 22 h 185"/>
                <a:gd name="T42" fmla="*/ 28 w 89"/>
                <a:gd name="T43" fmla="*/ 34 h 185"/>
                <a:gd name="T44" fmla="*/ 18 w 89"/>
                <a:gd name="T45" fmla="*/ 47 h 185"/>
                <a:gd name="T46" fmla="*/ 8 w 89"/>
                <a:gd name="T47" fmla="*/ 64 h 185"/>
                <a:gd name="T48" fmla="*/ 1 w 89"/>
                <a:gd name="T49" fmla="*/ 8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85">
                  <a:moveTo>
                    <a:pt x="1" y="83"/>
                  </a:moveTo>
                  <a:lnTo>
                    <a:pt x="0" y="101"/>
                  </a:lnTo>
                  <a:lnTo>
                    <a:pt x="0" y="120"/>
                  </a:lnTo>
                  <a:lnTo>
                    <a:pt x="3" y="138"/>
                  </a:lnTo>
                  <a:lnTo>
                    <a:pt x="6" y="153"/>
                  </a:lnTo>
                  <a:lnTo>
                    <a:pt x="17" y="177"/>
                  </a:lnTo>
                  <a:lnTo>
                    <a:pt x="22" y="185"/>
                  </a:lnTo>
                  <a:lnTo>
                    <a:pt x="30" y="180"/>
                  </a:lnTo>
                  <a:lnTo>
                    <a:pt x="48" y="163"/>
                  </a:lnTo>
                  <a:lnTo>
                    <a:pt x="60" y="152"/>
                  </a:lnTo>
                  <a:lnTo>
                    <a:pt x="70" y="138"/>
                  </a:lnTo>
                  <a:lnTo>
                    <a:pt x="80" y="121"/>
                  </a:lnTo>
                  <a:lnTo>
                    <a:pt x="87" y="103"/>
                  </a:lnTo>
                  <a:lnTo>
                    <a:pt x="89" y="84"/>
                  </a:lnTo>
                  <a:lnTo>
                    <a:pt x="89" y="66"/>
                  </a:lnTo>
                  <a:lnTo>
                    <a:pt x="85" y="47"/>
                  </a:lnTo>
                  <a:lnTo>
                    <a:pt x="82" y="32"/>
                  </a:lnTo>
                  <a:lnTo>
                    <a:pt x="72" y="9"/>
                  </a:lnTo>
                  <a:lnTo>
                    <a:pt x="67" y="0"/>
                  </a:lnTo>
                  <a:lnTo>
                    <a:pt x="58" y="5"/>
                  </a:lnTo>
                  <a:lnTo>
                    <a:pt x="40" y="22"/>
                  </a:lnTo>
                  <a:lnTo>
                    <a:pt x="28" y="34"/>
                  </a:lnTo>
                  <a:lnTo>
                    <a:pt x="18" y="47"/>
                  </a:lnTo>
                  <a:lnTo>
                    <a:pt x="8" y="64"/>
                  </a:lnTo>
                  <a:lnTo>
                    <a:pt x="1"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8" name="Freeform 158"/>
            <p:cNvSpPr>
              <a:spLocks/>
            </p:cNvSpPr>
            <p:nvPr/>
          </p:nvSpPr>
          <p:spPr bwMode="auto">
            <a:xfrm>
              <a:off x="8222" y="3548"/>
              <a:ext cx="94" cy="97"/>
            </a:xfrm>
            <a:custGeom>
              <a:avLst/>
              <a:gdLst>
                <a:gd name="T0" fmla="*/ 190 w 190"/>
                <a:gd name="T1" fmla="*/ 193 h 193"/>
                <a:gd name="T2" fmla="*/ 188 w 190"/>
                <a:gd name="T3" fmla="*/ 178 h 193"/>
                <a:gd name="T4" fmla="*/ 183 w 190"/>
                <a:gd name="T5" fmla="*/ 143 h 193"/>
                <a:gd name="T6" fmla="*/ 178 w 190"/>
                <a:gd name="T7" fmla="*/ 121 h 193"/>
                <a:gd name="T8" fmla="*/ 168 w 190"/>
                <a:gd name="T9" fmla="*/ 97 h 193"/>
                <a:gd name="T10" fmla="*/ 163 w 190"/>
                <a:gd name="T11" fmla="*/ 85 h 193"/>
                <a:gd name="T12" fmla="*/ 154 w 190"/>
                <a:gd name="T13" fmla="*/ 74 h 193"/>
                <a:gd name="T14" fmla="*/ 148 w 190"/>
                <a:gd name="T15" fmla="*/ 63 h 193"/>
                <a:gd name="T16" fmla="*/ 138 w 190"/>
                <a:gd name="T17" fmla="*/ 53 h 193"/>
                <a:gd name="T18" fmla="*/ 128 w 190"/>
                <a:gd name="T19" fmla="*/ 43 h 193"/>
                <a:gd name="T20" fmla="*/ 118 w 190"/>
                <a:gd name="T21" fmla="*/ 35 h 193"/>
                <a:gd name="T22" fmla="*/ 106 w 190"/>
                <a:gd name="T23" fmla="*/ 28 h 193"/>
                <a:gd name="T24" fmla="*/ 94 w 190"/>
                <a:gd name="T25" fmla="*/ 21 h 193"/>
                <a:gd name="T26" fmla="*/ 71 w 190"/>
                <a:gd name="T27" fmla="*/ 13 h 193"/>
                <a:gd name="T28" fmla="*/ 49 w 190"/>
                <a:gd name="T29" fmla="*/ 6 h 193"/>
                <a:gd name="T30" fmla="*/ 14 w 190"/>
                <a:gd name="T31" fmla="*/ 1 h 193"/>
                <a:gd name="T32" fmla="*/ 0 w 190"/>
                <a:gd name="T33" fmla="*/ 0 h 193"/>
                <a:gd name="T34" fmla="*/ 0 w 190"/>
                <a:gd name="T35" fmla="*/ 15 h 193"/>
                <a:gd name="T36" fmla="*/ 5 w 190"/>
                <a:gd name="T37" fmla="*/ 50 h 193"/>
                <a:gd name="T38" fmla="*/ 12 w 190"/>
                <a:gd name="T39" fmla="*/ 72 h 193"/>
                <a:gd name="T40" fmla="*/ 20 w 190"/>
                <a:gd name="T41" fmla="*/ 95 h 193"/>
                <a:gd name="T42" fmla="*/ 27 w 190"/>
                <a:gd name="T43" fmla="*/ 107 h 193"/>
                <a:gd name="T44" fmla="*/ 34 w 190"/>
                <a:gd name="T45" fmla="*/ 119 h 193"/>
                <a:gd name="T46" fmla="*/ 42 w 190"/>
                <a:gd name="T47" fmla="*/ 129 h 193"/>
                <a:gd name="T48" fmla="*/ 51 w 190"/>
                <a:gd name="T49" fmla="*/ 139 h 193"/>
                <a:gd name="T50" fmla="*/ 61 w 190"/>
                <a:gd name="T51" fmla="*/ 149 h 193"/>
                <a:gd name="T52" fmla="*/ 72 w 190"/>
                <a:gd name="T53" fmla="*/ 158 h 193"/>
                <a:gd name="T54" fmla="*/ 82 w 190"/>
                <a:gd name="T55" fmla="*/ 164 h 193"/>
                <a:gd name="T56" fmla="*/ 94 w 190"/>
                <a:gd name="T57" fmla="*/ 170 h 193"/>
                <a:gd name="T58" fmla="*/ 118 w 190"/>
                <a:gd name="T59" fmla="*/ 180 h 193"/>
                <a:gd name="T60" fmla="*/ 139 w 190"/>
                <a:gd name="T61" fmla="*/ 186 h 193"/>
                <a:gd name="T62" fmla="*/ 174 w 190"/>
                <a:gd name="T63" fmla="*/ 191 h 193"/>
                <a:gd name="T64" fmla="*/ 190 w 190"/>
                <a:gd name="T65"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 h="193">
                  <a:moveTo>
                    <a:pt x="190" y="193"/>
                  </a:moveTo>
                  <a:lnTo>
                    <a:pt x="188" y="178"/>
                  </a:lnTo>
                  <a:lnTo>
                    <a:pt x="183" y="143"/>
                  </a:lnTo>
                  <a:lnTo>
                    <a:pt x="178" y="121"/>
                  </a:lnTo>
                  <a:lnTo>
                    <a:pt x="168" y="97"/>
                  </a:lnTo>
                  <a:lnTo>
                    <a:pt x="163" y="85"/>
                  </a:lnTo>
                  <a:lnTo>
                    <a:pt x="154" y="74"/>
                  </a:lnTo>
                  <a:lnTo>
                    <a:pt x="148" y="63"/>
                  </a:lnTo>
                  <a:lnTo>
                    <a:pt x="138" y="53"/>
                  </a:lnTo>
                  <a:lnTo>
                    <a:pt x="128" y="43"/>
                  </a:lnTo>
                  <a:lnTo>
                    <a:pt x="118" y="35"/>
                  </a:lnTo>
                  <a:lnTo>
                    <a:pt x="106" y="28"/>
                  </a:lnTo>
                  <a:lnTo>
                    <a:pt x="94" y="21"/>
                  </a:lnTo>
                  <a:lnTo>
                    <a:pt x="71" y="13"/>
                  </a:lnTo>
                  <a:lnTo>
                    <a:pt x="49" y="6"/>
                  </a:lnTo>
                  <a:lnTo>
                    <a:pt x="14" y="1"/>
                  </a:lnTo>
                  <a:lnTo>
                    <a:pt x="0" y="0"/>
                  </a:lnTo>
                  <a:lnTo>
                    <a:pt x="0" y="15"/>
                  </a:lnTo>
                  <a:lnTo>
                    <a:pt x="5" y="50"/>
                  </a:lnTo>
                  <a:lnTo>
                    <a:pt x="12" y="72"/>
                  </a:lnTo>
                  <a:lnTo>
                    <a:pt x="20" y="95"/>
                  </a:lnTo>
                  <a:lnTo>
                    <a:pt x="27" y="107"/>
                  </a:lnTo>
                  <a:lnTo>
                    <a:pt x="34" y="119"/>
                  </a:lnTo>
                  <a:lnTo>
                    <a:pt x="42" y="129"/>
                  </a:lnTo>
                  <a:lnTo>
                    <a:pt x="51" y="139"/>
                  </a:lnTo>
                  <a:lnTo>
                    <a:pt x="61" y="149"/>
                  </a:lnTo>
                  <a:lnTo>
                    <a:pt x="72" y="158"/>
                  </a:lnTo>
                  <a:lnTo>
                    <a:pt x="82" y="164"/>
                  </a:lnTo>
                  <a:lnTo>
                    <a:pt x="94" y="170"/>
                  </a:lnTo>
                  <a:lnTo>
                    <a:pt x="118" y="180"/>
                  </a:lnTo>
                  <a:lnTo>
                    <a:pt x="139" y="186"/>
                  </a:lnTo>
                  <a:lnTo>
                    <a:pt x="174" y="191"/>
                  </a:lnTo>
                  <a:lnTo>
                    <a:pt x="190"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9" name="Freeform 159"/>
            <p:cNvSpPr>
              <a:spLocks/>
            </p:cNvSpPr>
            <p:nvPr/>
          </p:nvSpPr>
          <p:spPr bwMode="auto">
            <a:xfrm>
              <a:off x="8176" y="3610"/>
              <a:ext cx="67" cy="125"/>
            </a:xfrm>
            <a:custGeom>
              <a:avLst/>
              <a:gdLst>
                <a:gd name="T0" fmla="*/ 17 w 136"/>
                <a:gd name="T1" fmla="*/ 0 h 249"/>
                <a:gd name="T2" fmla="*/ 12 w 136"/>
                <a:gd name="T3" fmla="*/ 14 h 249"/>
                <a:gd name="T4" fmla="*/ 3 w 136"/>
                <a:gd name="T5" fmla="*/ 49 h 249"/>
                <a:gd name="T6" fmla="*/ 0 w 136"/>
                <a:gd name="T7" fmla="*/ 72 h 249"/>
                <a:gd name="T8" fmla="*/ 0 w 136"/>
                <a:gd name="T9" fmla="*/ 96 h 249"/>
                <a:gd name="T10" fmla="*/ 2 w 136"/>
                <a:gd name="T11" fmla="*/ 109 h 249"/>
                <a:gd name="T12" fmla="*/ 3 w 136"/>
                <a:gd name="T13" fmla="*/ 123 h 249"/>
                <a:gd name="T14" fmla="*/ 7 w 136"/>
                <a:gd name="T15" fmla="*/ 136 h 249"/>
                <a:gd name="T16" fmla="*/ 12 w 136"/>
                <a:gd name="T17" fmla="*/ 148 h 249"/>
                <a:gd name="T18" fmla="*/ 19 w 136"/>
                <a:gd name="T19" fmla="*/ 162 h 249"/>
                <a:gd name="T20" fmla="*/ 25 w 136"/>
                <a:gd name="T21" fmla="*/ 173 h 249"/>
                <a:gd name="T22" fmla="*/ 34 w 136"/>
                <a:gd name="T23" fmla="*/ 184 h 249"/>
                <a:gd name="T24" fmla="*/ 42 w 136"/>
                <a:gd name="T25" fmla="*/ 194 h 249"/>
                <a:gd name="T26" fmla="*/ 59 w 136"/>
                <a:gd name="T27" fmla="*/ 210 h 249"/>
                <a:gd name="T28" fmla="*/ 77 w 136"/>
                <a:gd name="T29" fmla="*/ 226 h 249"/>
                <a:gd name="T30" fmla="*/ 107 w 136"/>
                <a:gd name="T31" fmla="*/ 244 h 249"/>
                <a:gd name="T32" fmla="*/ 121 w 136"/>
                <a:gd name="T33" fmla="*/ 249 h 249"/>
                <a:gd name="T34" fmla="*/ 126 w 136"/>
                <a:gd name="T35" fmla="*/ 236 h 249"/>
                <a:gd name="T36" fmla="*/ 134 w 136"/>
                <a:gd name="T37" fmla="*/ 202 h 249"/>
                <a:gd name="T38" fmla="*/ 136 w 136"/>
                <a:gd name="T39" fmla="*/ 178 h 249"/>
                <a:gd name="T40" fmla="*/ 136 w 136"/>
                <a:gd name="T41" fmla="*/ 153 h 249"/>
                <a:gd name="T42" fmla="*/ 136 w 136"/>
                <a:gd name="T43" fmla="*/ 140 h 249"/>
                <a:gd name="T44" fmla="*/ 132 w 136"/>
                <a:gd name="T45" fmla="*/ 128 h 249"/>
                <a:gd name="T46" fmla="*/ 129 w 136"/>
                <a:gd name="T47" fmla="*/ 115 h 249"/>
                <a:gd name="T48" fmla="*/ 126 w 136"/>
                <a:gd name="T49" fmla="*/ 101 h 249"/>
                <a:gd name="T50" fmla="*/ 119 w 136"/>
                <a:gd name="T51" fmla="*/ 89 h 249"/>
                <a:gd name="T52" fmla="*/ 112 w 136"/>
                <a:gd name="T53" fmla="*/ 77 h 249"/>
                <a:gd name="T54" fmla="*/ 104 w 136"/>
                <a:gd name="T55" fmla="*/ 66 h 249"/>
                <a:gd name="T56" fmla="*/ 96 w 136"/>
                <a:gd name="T57" fmla="*/ 56 h 249"/>
                <a:gd name="T58" fmla="*/ 77 w 136"/>
                <a:gd name="T59" fmla="*/ 39 h 249"/>
                <a:gd name="T60" fmla="*/ 60 w 136"/>
                <a:gd name="T61" fmla="*/ 25 h 249"/>
                <a:gd name="T62" fmla="*/ 29 w 136"/>
                <a:gd name="T63" fmla="*/ 7 h 249"/>
                <a:gd name="T64" fmla="*/ 17 w 136"/>
                <a:gd name="T6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249">
                  <a:moveTo>
                    <a:pt x="17" y="0"/>
                  </a:moveTo>
                  <a:lnTo>
                    <a:pt x="12" y="14"/>
                  </a:lnTo>
                  <a:lnTo>
                    <a:pt x="3" y="49"/>
                  </a:lnTo>
                  <a:lnTo>
                    <a:pt x="0" y="72"/>
                  </a:lnTo>
                  <a:lnTo>
                    <a:pt x="0" y="96"/>
                  </a:lnTo>
                  <a:lnTo>
                    <a:pt x="2" y="109"/>
                  </a:lnTo>
                  <a:lnTo>
                    <a:pt x="3" y="123"/>
                  </a:lnTo>
                  <a:lnTo>
                    <a:pt x="7" y="136"/>
                  </a:lnTo>
                  <a:lnTo>
                    <a:pt x="12" y="148"/>
                  </a:lnTo>
                  <a:lnTo>
                    <a:pt x="19" y="162"/>
                  </a:lnTo>
                  <a:lnTo>
                    <a:pt x="25" y="173"/>
                  </a:lnTo>
                  <a:lnTo>
                    <a:pt x="34" y="184"/>
                  </a:lnTo>
                  <a:lnTo>
                    <a:pt x="42" y="194"/>
                  </a:lnTo>
                  <a:lnTo>
                    <a:pt x="59" y="210"/>
                  </a:lnTo>
                  <a:lnTo>
                    <a:pt x="77" y="226"/>
                  </a:lnTo>
                  <a:lnTo>
                    <a:pt x="107" y="244"/>
                  </a:lnTo>
                  <a:lnTo>
                    <a:pt x="121" y="249"/>
                  </a:lnTo>
                  <a:lnTo>
                    <a:pt x="126" y="236"/>
                  </a:lnTo>
                  <a:lnTo>
                    <a:pt x="134" y="202"/>
                  </a:lnTo>
                  <a:lnTo>
                    <a:pt x="136" y="178"/>
                  </a:lnTo>
                  <a:lnTo>
                    <a:pt x="136" y="153"/>
                  </a:lnTo>
                  <a:lnTo>
                    <a:pt x="136" y="140"/>
                  </a:lnTo>
                  <a:lnTo>
                    <a:pt x="132" y="128"/>
                  </a:lnTo>
                  <a:lnTo>
                    <a:pt x="129" y="115"/>
                  </a:lnTo>
                  <a:lnTo>
                    <a:pt x="126" y="101"/>
                  </a:lnTo>
                  <a:lnTo>
                    <a:pt x="119" y="89"/>
                  </a:lnTo>
                  <a:lnTo>
                    <a:pt x="112" y="77"/>
                  </a:lnTo>
                  <a:lnTo>
                    <a:pt x="104" y="66"/>
                  </a:lnTo>
                  <a:lnTo>
                    <a:pt x="96" y="56"/>
                  </a:lnTo>
                  <a:lnTo>
                    <a:pt x="77" y="39"/>
                  </a:lnTo>
                  <a:lnTo>
                    <a:pt x="60" y="25"/>
                  </a:lnTo>
                  <a:lnTo>
                    <a:pt x="29" y="7"/>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0" name="Freeform 160"/>
            <p:cNvSpPr>
              <a:spLocks/>
            </p:cNvSpPr>
            <p:nvPr/>
          </p:nvSpPr>
          <p:spPr bwMode="auto">
            <a:xfrm>
              <a:off x="8242" y="3481"/>
              <a:ext cx="89" cy="48"/>
            </a:xfrm>
            <a:custGeom>
              <a:avLst/>
              <a:gdLst>
                <a:gd name="T0" fmla="*/ 74 w 180"/>
                <a:gd name="T1" fmla="*/ 89 h 96"/>
                <a:gd name="T2" fmla="*/ 94 w 180"/>
                <a:gd name="T3" fmla="*/ 94 h 96"/>
                <a:gd name="T4" fmla="*/ 113 w 180"/>
                <a:gd name="T5" fmla="*/ 96 h 96"/>
                <a:gd name="T6" fmla="*/ 129 w 180"/>
                <a:gd name="T7" fmla="*/ 96 h 96"/>
                <a:gd name="T8" fmla="*/ 146 w 180"/>
                <a:gd name="T9" fmla="*/ 92 h 96"/>
                <a:gd name="T10" fmla="*/ 171 w 180"/>
                <a:gd name="T11" fmla="*/ 85 h 96"/>
                <a:gd name="T12" fmla="*/ 180 w 180"/>
                <a:gd name="T13" fmla="*/ 82 h 96"/>
                <a:gd name="T14" fmla="*/ 175 w 180"/>
                <a:gd name="T15" fmla="*/ 74 h 96"/>
                <a:gd name="T16" fmla="*/ 161 w 180"/>
                <a:gd name="T17" fmla="*/ 52 h 96"/>
                <a:gd name="T18" fmla="*/ 151 w 180"/>
                <a:gd name="T19" fmla="*/ 38 h 96"/>
                <a:gd name="T20" fmla="*/ 138 w 180"/>
                <a:gd name="T21" fmla="*/ 26 h 96"/>
                <a:gd name="T22" fmla="*/ 123 w 180"/>
                <a:gd name="T23" fmla="*/ 15 h 96"/>
                <a:gd name="T24" fmla="*/ 106 w 180"/>
                <a:gd name="T25" fmla="*/ 6 h 96"/>
                <a:gd name="T26" fmla="*/ 88 w 180"/>
                <a:gd name="T27" fmla="*/ 1 h 96"/>
                <a:gd name="T28" fmla="*/ 69 w 180"/>
                <a:gd name="T29" fmla="*/ 0 h 96"/>
                <a:gd name="T30" fmla="*/ 51 w 180"/>
                <a:gd name="T31" fmla="*/ 1 h 96"/>
                <a:gd name="T32" fmla="*/ 36 w 180"/>
                <a:gd name="T33" fmla="*/ 3 h 96"/>
                <a:gd name="T34" fmla="*/ 11 w 180"/>
                <a:gd name="T35" fmla="*/ 10 h 96"/>
                <a:gd name="T36" fmla="*/ 0 w 180"/>
                <a:gd name="T37" fmla="*/ 13 h 96"/>
                <a:gd name="T38" fmla="*/ 5 w 180"/>
                <a:gd name="T39" fmla="*/ 23 h 96"/>
                <a:gd name="T40" fmla="*/ 19 w 180"/>
                <a:gd name="T41" fmla="*/ 43 h 96"/>
                <a:gd name="T42" fmla="*/ 29 w 180"/>
                <a:gd name="T43" fmla="*/ 57 h 96"/>
                <a:gd name="T44" fmla="*/ 42 w 180"/>
                <a:gd name="T45" fmla="*/ 69 h 96"/>
                <a:gd name="T46" fmla="*/ 57 w 180"/>
                <a:gd name="T47" fmla="*/ 80 h 96"/>
                <a:gd name="T48" fmla="*/ 74 w 180"/>
                <a:gd name="T49"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96">
                  <a:moveTo>
                    <a:pt x="74" y="89"/>
                  </a:moveTo>
                  <a:lnTo>
                    <a:pt x="94" y="94"/>
                  </a:lnTo>
                  <a:lnTo>
                    <a:pt x="113" y="96"/>
                  </a:lnTo>
                  <a:lnTo>
                    <a:pt x="129" y="96"/>
                  </a:lnTo>
                  <a:lnTo>
                    <a:pt x="146" y="92"/>
                  </a:lnTo>
                  <a:lnTo>
                    <a:pt x="171" y="85"/>
                  </a:lnTo>
                  <a:lnTo>
                    <a:pt x="180" y="82"/>
                  </a:lnTo>
                  <a:lnTo>
                    <a:pt x="175" y="74"/>
                  </a:lnTo>
                  <a:lnTo>
                    <a:pt x="161" y="52"/>
                  </a:lnTo>
                  <a:lnTo>
                    <a:pt x="151" y="38"/>
                  </a:lnTo>
                  <a:lnTo>
                    <a:pt x="138" y="26"/>
                  </a:lnTo>
                  <a:lnTo>
                    <a:pt x="123" y="15"/>
                  </a:lnTo>
                  <a:lnTo>
                    <a:pt x="106" y="6"/>
                  </a:lnTo>
                  <a:lnTo>
                    <a:pt x="88" y="1"/>
                  </a:lnTo>
                  <a:lnTo>
                    <a:pt x="69" y="0"/>
                  </a:lnTo>
                  <a:lnTo>
                    <a:pt x="51" y="1"/>
                  </a:lnTo>
                  <a:lnTo>
                    <a:pt x="36" y="3"/>
                  </a:lnTo>
                  <a:lnTo>
                    <a:pt x="11" y="10"/>
                  </a:lnTo>
                  <a:lnTo>
                    <a:pt x="0" y="13"/>
                  </a:lnTo>
                  <a:lnTo>
                    <a:pt x="5" y="23"/>
                  </a:lnTo>
                  <a:lnTo>
                    <a:pt x="19" y="43"/>
                  </a:lnTo>
                  <a:lnTo>
                    <a:pt x="29" y="57"/>
                  </a:lnTo>
                  <a:lnTo>
                    <a:pt x="42" y="69"/>
                  </a:lnTo>
                  <a:lnTo>
                    <a:pt x="57" y="80"/>
                  </a:lnTo>
                  <a:lnTo>
                    <a:pt x="74"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1" name="Freeform 161"/>
            <p:cNvSpPr>
              <a:spLocks/>
            </p:cNvSpPr>
            <p:nvPr/>
          </p:nvSpPr>
          <p:spPr bwMode="auto">
            <a:xfrm>
              <a:off x="8252" y="3402"/>
              <a:ext cx="117" cy="54"/>
            </a:xfrm>
            <a:custGeom>
              <a:avLst/>
              <a:gdLst>
                <a:gd name="T0" fmla="*/ 234 w 234"/>
                <a:gd name="T1" fmla="*/ 54 h 108"/>
                <a:gd name="T2" fmla="*/ 224 w 234"/>
                <a:gd name="T3" fmla="*/ 46 h 108"/>
                <a:gd name="T4" fmla="*/ 199 w 234"/>
                <a:gd name="T5" fmla="*/ 27 h 108"/>
                <a:gd name="T6" fmla="*/ 182 w 234"/>
                <a:gd name="T7" fmla="*/ 17 h 108"/>
                <a:gd name="T8" fmla="*/ 162 w 234"/>
                <a:gd name="T9" fmla="*/ 9 h 108"/>
                <a:gd name="T10" fmla="*/ 150 w 234"/>
                <a:gd name="T11" fmla="*/ 5 h 108"/>
                <a:gd name="T12" fmla="*/ 139 w 234"/>
                <a:gd name="T13" fmla="*/ 4 h 108"/>
                <a:gd name="T14" fmla="*/ 129 w 234"/>
                <a:gd name="T15" fmla="*/ 2 h 108"/>
                <a:gd name="T16" fmla="*/ 115 w 234"/>
                <a:gd name="T17" fmla="*/ 0 h 108"/>
                <a:gd name="T18" fmla="*/ 103 w 234"/>
                <a:gd name="T19" fmla="*/ 2 h 108"/>
                <a:gd name="T20" fmla="*/ 92 w 234"/>
                <a:gd name="T21" fmla="*/ 4 h 108"/>
                <a:gd name="T22" fmla="*/ 82 w 234"/>
                <a:gd name="T23" fmla="*/ 5 h 108"/>
                <a:gd name="T24" fmla="*/ 70 w 234"/>
                <a:gd name="T25" fmla="*/ 10 h 108"/>
                <a:gd name="T26" fmla="*/ 50 w 234"/>
                <a:gd name="T27" fmla="*/ 19 h 108"/>
                <a:gd name="T28" fmla="*/ 33 w 234"/>
                <a:gd name="T29" fmla="*/ 29 h 108"/>
                <a:gd name="T30" fmla="*/ 8 w 234"/>
                <a:gd name="T31" fmla="*/ 47 h 108"/>
                <a:gd name="T32" fmla="*/ 0 w 234"/>
                <a:gd name="T33" fmla="*/ 56 h 108"/>
                <a:gd name="T34" fmla="*/ 8 w 234"/>
                <a:gd name="T35" fmla="*/ 64 h 108"/>
                <a:gd name="T36" fmla="*/ 33 w 234"/>
                <a:gd name="T37" fmla="*/ 81 h 108"/>
                <a:gd name="T38" fmla="*/ 51 w 234"/>
                <a:gd name="T39" fmla="*/ 91 h 108"/>
                <a:gd name="T40" fmla="*/ 70 w 234"/>
                <a:gd name="T41" fmla="*/ 100 h 108"/>
                <a:gd name="T42" fmla="*/ 82 w 234"/>
                <a:gd name="T43" fmla="*/ 103 h 108"/>
                <a:gd name="T44" fmla="*/ 93 w 234"/>
                <a:gd name="T45" fmla="*/ 106 h 108"/>
                <a:gd name="T46" fmla="*/ 105 w 234"/>
                <a:gd name="T47" fmla="*/ 108 h 108"/>
                <a:gd name="T48" fmla="*/ 117 w 234"/>
                <a:gd name="T49" fmla="*/ 108 h 108"/>
                <a:gd name="T50" fmla="*/ 129 w 234"/>
                <a:gd name="T51" fmla="*/ 108 h 108"/>
                <a:gd name="T52" fmla="*/ 140 w 234"/>
                <a:gd name="T53" fmla="*/ 106 h 108"/>
                <a:gd name="T54" fmla="*/ 152 w 234"/>
                <a:gd name="T55" fmla="*/ 103 h 108"/>
                <a:gd name="T56" fmla="*/ 162 w 234"/>
                <a:gd name="T57" fmla="*/ 100 h 108"/>
                <a:gd name="T58" fmla="*/ 182 w 234"/>
                <a:gd name="T59" fmla="*/ 91 h 108"/>
                <a:gd name="T60" fmla="*/ 199 w 234"/>
                <a:gd name="T61" fmla="*/ 81 h 108"/>
                <a:gd name="T62" fmla="*/ 224 w 234"/>
                <a:gd name="T63" fmla="*/ 63 h 108"/>
                <a:gd name="T64" fmla="*/ 234 w 234"/>
                <a:gd name="T6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 h="108">
                  <a:moveTo>
                    <a:pt x="234" y="54"/>
                  </a:moveTo>
                  <a:lnTo>
                    <a:pt x="224" y="46"/>
                  </a:lnTo>
                  <a:lnTo>
                    <a:pt x="199" y="27"/>
                  </a:lnTo>
                  <a:lnTo>
                    <a:pt x="182" y="17"/>
                  </a:lnTo>
                  <a:lnTo>
                    <a:pt x="162" y="9"/>
                  </a:lnTo>
                  <a:lnTo>
                    <a:pt x="150" y="5"/>
                  </a:lnTo>
                  <a:lnTo>
                    <a:pt x="139" y="4"/>
                  </a:lnTo>
                  <a:lnTo>
                    <a:pt x="129" y="2"/>
                  </a:lnTo>
                  <a:lnTo>
                    <a:pt x="115" y="0"/>
                  </a:lnTo>
                  <a:lnTo>
                    <a:pt x="103" y="2"/>
                  </a:lnTo>
                  <a:lnTo>
                    <a:pt x="92" y="4"/>
                  </a:lnTo>
                  <a:lnTo>
                    <a:pt x="82" y="5"/>
                  </a:lnTo>
                  <a:lnTo>
                    <a:pt x="70" y="10"/>
                  </a:lnTo>
                  <a:lnTo>
                    <a:pt x="50" y="19"/>
                  </a:lnTo>
                  <a:lnTo>
                    <a:pt x="33" y="29"/>
                  </a:lnTo>
                  <a:lnTo>
                    <a:pt x="8" y="47"/>
                  </a:lnTo>
                  <a:lnTo>
                    <a:pt x="0" y="56"/>
                  </a:lnTo>
                  <a:lnTo>
                    <a:pt x="8" y="64"/>
                  </a:lnTo>
                  <a:lnTo>
                    <a:pt x="33" y="81"/>
                  </a:lnTo>
                  <a:lnTo>
                    <a:pt x="51" y="91"/>
                  </a:lnTo>
                  <a:lnTo>
                    <a:pt x="70" y="100"/>
                  </a:lnTo>
                  <a:lnTo>
                    <a:pt x="82" y="103"/>
                  </a:lnTo>
                  <a:lnTo>
                    <a:pt x="93" y="106"/>
                  </a:lnTo>
                  <a:lnTo>
                    <a:pt x="105" y="108"/>
                  </a:lnTo>
                  <a:lnTo>
                    <a:pt x="117" y="108"/>
                  </a:lnTo>
                  <a:lnTo>
                    <a:pt x="129" y="108"/>
                  </a:lnTo>
                  <a:lnTo>
                    <a:pt x="140" y="106"/>
                  </a:lnTo>
                  <a:lnTo>
                    <a:pt x="152" y="103"/>
                  </a:lnTo>
                  <a:lnTo>
                    <a:pt x="162" y="100"/>
                  </a:lnTo>
                  <a:lnTo>
                    <a:pt x="182" y="91"/>
                  </a:lnTo>
                  <a:lnTo>
                    <a:pt x="199" y="81"/>
                  </a:lnTo>
                  <a:lnTo>
                    <a:pt x="224" y="63"/>
                  </a:lnTo>
                  <a:lnTo>
                    <a:pt x="23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2" name="Freeform 162"/>
            <p:cNvSpPr>
              <a:spLocks/>
            </p:cNvSpPr>
            <p:nvPr/>
          </p:nvSpPr>
          <p:spPr bwMode="auto">
            <a:xfrm>
              <a:off x="4244" y="3058"/>
              <a:ext cx="57" cy="113"/>
            </a:xfrm>
            <a:custGeom>
              <a:avLst/>
              <a:gdLst>
                <a:gd name="T0" fmla="*/ 20 w 114"/>
                <a:gd name="T1" fmla="*/ 0 h 226"/>
                <a:gd name="T2" fmla="*/ 15 w 114"/>
                <a:gd name="T3" fmla="*/ 12 h 226"/>
                <a:gd name="T4" fmla="*/ 5 w 114"/>
                <a:gd name="T5" fmla="*/ 42 h 226"/>
                <a:gd name="T6" fmla="*/ 2 w 114"/>
                <a:gd name="T7" fmla="*/ 61 h 226"/>
                <a:gd name="T8" fmla="*/ 0 w 114"/>
                <a:gd name="T9" fmla="*/ 82 h 226"/>
                <a:gd name="T10" fmla="*/ 0 w 114"/>
                <a:gd name="T11" fmla="*/ 94 h 226"/>
                <a:gd name="T12" fmla="*/ 0 w 114"/>
                <a:gd name="T13" fmla="*/ 106 h 226"/>
                <a:gd name="T14" fmla="*/ 2 w 114"/>
                <a:gd name="T15" fmla="*/ 118 h 226"/>
                <a:gd name="T16" fmla="*/ 5 w 114"/>
                <a:gd name="T17" fmla="*/ 130 h 226"/>
                <a:gd name="T18" fmla="*/ 10 w 114"/>
                <a:gd name="T19" fmla="*/ 140 h 226"/>
                <a:gd name="T20" fmla="*/ 15 w 114"/>
                <a:gd name="T21" fmla="*/ 151 h 226"/>
                <a:gd name="T22" fmla="*/ 22 w 114"/>
                <a:gd name="T23" fmla="*/ 162 h 226"/>
                <a:gd name="T24" fmla="*/ 27 w 114"/>
                <a:gd name="T25" fmla="*/ 170 h 226"/>
                <a:gd name="T26" fmla="*/ 42 w 114"/>
                <a:gd name="T27" fmla="*/ 187 h 226"/>
                <a:gd name="T28" fmla="*/ 57 w 114"/>
                <a:gd name="T29" fmla="*/ 200 h 226"/>
                <a:gd name="T30" fmla="*/ 82 w 114"/>
                <a:gd name="T31" fmla="*/ 219 h 226"/>
                <a:gd name="T32" fmla="*/ 92 w 114"/>
                <a:gd name="T33" fmla="*/ 226 h 226"/>
                <a:gd name="T34" fmla="*/ 97 w 114"/>
                <a:gd name="T35" fmla="*/ 214 h 226"/>
                <a:gd name="T36" fmla="*/ 107 w 114"/>
                <a:gd name="T37" fmla="*/ 183 h 226"/>
                <a:gd name="T38" fmla="*/ 111 w 114"/>
                <a:gd name="T39" fmla="*/ 163 h 226"/>
                <a:gd name="T40" fmla="*/ 114 w 114"/>
                <a:gd name="T41" fmla="*/ 143 h 226"/>
                <a:gd name="T42" fmla="*/ 112 w 114"/>
                <a:gd name="T43" fmla="*/ 131 h 226"/>
                <a:gd name="T44" fmla="*/ 112 w 114"/>
                <a:gd name="T45" fmla="*/ 120 h 226"/>
                <a:gd name="T46" fmla="*/ 111 w 114"/>
                <a:gd name="T47" fmla="*/ 108 h 226"/>
                <a:gd name="T48" fmla="*/ 107 w 114"/>
                <a:gd name="T49" fmla="*/ 96 h 226"/>
                <a:gd name="T50" fmla="*/ 102 w 114"/>
                <a:gd name="T51" fmla="*/ 84 h 226"/>
                <a:gd name="T52" fmla="*/ 97 w 114"/>
                <a:gd name="T53" fmla="*/ 74 h 226"/>
                <a:gd name="T54" fmla="*/ 92 w 114"/>
                <a:gd name="T55" fmla="*/ 64 h 226"/>
                <a:gd name="T56" fmla="*/ 85 w 114"/>
                <a:gd name="T57" fmla="*/ 56 h 226"/>
                <a:gd name="T58" fmla="*/ 70 w 114"/>
                <a:gd name="T59" fmla="*/ 39 h 226"/>
                <a:gd name="T60" fmla="*/ 57 w 114"/>
                <a:gd name="T61" fmla="*/ 25 h 226"/>
                <a:gd name="T62" fmla="*/ 32 w 114"/>
                <a:gd name="T63" fmla="*/ 7 h 226"/>
                <a:gd name="T64" fmla="*/ 20 w 114"/>
                <a:gd name="T65"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26">
                  <a:moveTo>
                    <a:pt x="20" y="0"/>
                  </a:moveTo>
                  <a:lnTo>
                    <a:pt x="15" y="12"/>
                  </a:lnTo>
                  <a:lnTo>
                    <a:pt x="5" y="42"/>
                  </a:lnTo>
                  <a:lnTo>
                    <a:pt x="2" y="61"/>
                  </a:lnTo>
                  <a:lnTo>
                    <a:pt x="0" y="82"/>
                  </a:lnTo>
                  <a:lnTo>
                    <a:pt x="0" y="94"/>
                  </a:lnTo>
                  <a:lnTo>
                    <a:pt x="0" y="106"/>
                  </a:lnTo>
                  <a:lnTo>
                    <a:pt x="2" y="118"/>
                  </a:lnTo>
                  <a:lnTo>
                    <a:pt x="5" y="130"/>
                  </a:lnTo>
                  <a:lnTo>
                    <a:pt x="10" y="140"/>
                  </a:lnTo>
                  <a:lnTo>
                    <a:pt x="15" y="151"/>
                  </a:lnTo>
                  <a:lnTo>
                    <a:pt x="22" y="162"/>
                  </a:lnTo>
                  <a:lnTo>
                    <a:pt x="27" y="170"/>
                  </a:lnTo>
                  <a:lnTo>
                    <a:pt x="42" y="187"/>
                  </a:lnTo>
                  <a:lnTo>
                    <a:pt x="57" y="200"/>
                  </a:lnTo>
                  <a:lnTo>
                    <a:pt x="82" y="219"/>
                  </a:lnTo>
                  <a:lnTo>
                    <a:pt x="92" y="226"/>
                  </a:lnTo>
                  <a:lnTo>
                    <a:pt x="97" y="214"/>
                  </a:lnTo>
                  <a:lnTo>
                    <a:pt x="107" y="183"/>
                  </a:lnTo>
                  <a:lnTo>
                    <a:pt x="111" y="163"/>
                  </a:lnTo>
                  <a:lnTo>
                    <a:pt x="114" y="143"/>
                  </a:lnTo>
                  <a:lnTo>
                    <a:pt x="112" y="131"/>
                  </a:lnTo>
                  <a:lnTo>
                    <a:pt x="112" y="120"/>
                  </a:lnTo>
                  <a:lnTo>
                    <a:pt x="111" y="108"/>
                  </a:lnTo>
                  <a:lnTo>
                    <a:pt x="107" y="96"/>
                  </a:lnTo>
                  <a:lnTo>
                    <a:pt x="102" y="84"/>
                  </a:lnTo>
                  <a:lnTo>
                    <a:pt x="97" y="74"/>
                  </a:lnTo>
                  <a:lnTo>
                    <a:pt x="92" y="64"/>
                  </a:lnTo>
                  <a:lnTo>
                    <a:pt x="85" y="56"/>
                  </a:lnTo>
                  <a:lnTo>
                    <a:pt x="70" y="39"/>
                  </a:lnTo>
                  <a:lnTo>
                    <a:pt x="57" y="25"/>
                  </a:lnTo>
                  <a:lnTo>
                    <a:pt x="32" y="7"/>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3" name="Freeform 163"/>
            <p:cNvSpPr>
              <a:spLocks/>
            </p:cNvSpPr>
            <p:nvPr/>
          </p:nvSpPr>
          <p:spPr bwMode="auto">
            <a:xfrm>
              <a:off x="4170" y="3092"/>
              <a:ext cx="53" cy="117"/>
            </a:xfrm>
            <a:custGeom>
              <a:avLst/>
              <a:gdLst>
                <a:gd name="T0" fmla="*/ 0 w 105"/>
                <a:gd name="T1" fmla="*/ 115 h 236"/>
                <a:gd name="T2" fmla="*/ 0 w 105"/>
                <a:gd name="T3" fmla="*/ 127 h 236"/>
                <a:gd name="T4" fmla="*/ 0 w 105"/>
                <a:gd name="T5" fmla="*/ 138 h 236"/>
                <a:gd name="T6" fmla="*/ 1 w 105"/>
                <a:gd name="T7" fmla="*/ 150 h 236"/>
                <a:gd name="T8" fmla="*/ 5 w 105"/>
                <a:gd name="T9" fmla="*/ 160 h 236"/>
                <a:gd name="T10" fmla="*/ 11 w 105"/>
                <a:gd name="T11" fmla="*/ 182 h 236"/>
                <a:gd name="T12" fmla="*/ 20 w 105"/>
                <a:gd name="T13" fmla="*/ 199 h 236"/>
                <a:gd name="T14" fmla="*/ 36 w 105"/>
                <a:gd name="T15" fmla="*/ 226 h 236"/>
                <a:gd name="T16" fmla="*/ 45 w 105"/>
                <a:gd name="T17" fmla="*/ 236 h 236"/>
                <a:gd name="T18" fmla="*/ 53 w 105"/>
                <a:gd name="T19" fmla="*/ 228 h 236"/>
                <a:gd name="T20" fmla="*/ 73 w 105"/>
                <a:gd name="T21" fmla="*/ 202 h 236"/>
                <a:gd name="T22" fmla="*/ 85 w 105"/>
                <a:gd name="T23" fmla="*/ 185 h 236"/>
                <a:gd name="T24" fmla="*/ 93 w 105"/>
                <a:gd name="T25" fmla="*/ 167 h 236"/>
                <a:gd name="T26" fmla="*/ 98 w 105"/>
                <a:gd name="T27" fmla="*/ 157 h 236"/>
                <a:gd name="T28" fmla="*/ 102 w 105"/>
                <a:gd name="T29" fmla="*/ 145 h 236"/>
                <a:gd name="T30" fmla="*/ 103 w 105"/>
                <a:gd name="T31" fmla="*/ 133 h 236"/>
                <a:gd name="T32" fmla="*/ 105 w 105"/>
                <a:gd name="T33" fmla="*/ 122 h 236"/>
                <a:gd name="T34" fmla="*/ 105 w 105"/>
                <a:gd name="T35" fmla="*/ 110 h 236"/>
                <a:gd name="T36" fmla="*/ 105 w 105"/>
                <a:gd name="T37" fmla="*/ 98 h 236"/>
                <a:gd name="T38" fmla="*/ 103 w 105"/>
                <a:gd name="T39" fmla="*/ 86 h 236"/>
                <a:gd name="T40" fmla="*/ 100 w 105"/>
                <a:gd name="T41" fmla="*/ 76 h 236"/>
                <a:gd name="T42" fmla="*/ 93 w 105"/>
                <a:gd name="T43" fmla="*/ 54 h 236"/>
                <a:gd name="T44" fmla="*/ 85 w 105"/>
                <a:gd name="T45" fmla="*/ 37 h 236"/>
                <a:gd name="T46" fmla="*/ 68 w 105"/>
                <a:gd name="T47" fmla="*/ 10 h 236"/>
                <a:gd name="T48" fmla="*/ 60 w 105"/>
                <a:gd name="T49" fmla="*/ 0 h 236"/>
                <a:gd name="T50" fmla="*/ 51 w 105"/>
                <a:gd name="T51" fmla="*/ 9 h 236"/>
                <a:gd name="T52" fmla="*/ 31 w 105"/>
                <a:gd name="T53" fmla="*/ 32 h 236"/>
                <a:gd name="T54" fmla="*/ 20 w 105"/>
                <a:gd name="T55" fmla="*/ 49 h 236"/>
                <a:gd name="T56" fmla="*/ 11 w 105"/>
                <a:gd name="T57" fmla="*/ 69 h 236"/>
                <a:gd name="T58" fmla="*/ 6 w 105"/>
                <a:gd name="T59" fmla="*/ 79 h 236"/>
                <a:gd name="T60" fmla="*/ 3 w 105"/>
                <a:gd name="T61" fmla="*/ 91 h 236"/>
                <a:gd name="T62" fmla="*/ 1 w 105"/>
                <a:gd name="T63" fmla="*/ 103 h 236"/>
                <a:gd name="T64" fmla="*/ 0 w 105"/>
                <a:gd name="T65" fmla="*/ 115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236">
                  <a:moveTo>
                    <a:pt x="0" y="115"/>
                  </a:moveTo>
                  <a:lnTo>
                    <a:pt x="0" y="127"/>
                  </a:lnTo>
                  <a:lnTo>
                    <a:pt x="0" y="138"/>
                  </a:lnTo>
                  <a:lnTo>
                    <a:pt x="1" y="150"/>
                  </a:lnTo>
                  <a:lnTo>
                    <a:pt x="5" y="160"/>
                  </a:lnTo>
                  <a:lnTo>
                    <a:pt x="11" y="182"/>
                  </a:lnTo>
                  <a:lnTo>
                    <a:pt x="20" y="199"/>
                  </a:lnTo>
                  <a:lnTo>
                    <a:pt x="36" y="226"/>
                  </a:lnTo>
                  <a:lnTo>
                    <a:pt x="45" y="236"/>
                  </a:lnTo>
                  <a:lnTo>
                    <a:pt x="53" y="228"/>
                  </a:lnTo>
                  <a:lnTo>
                    <a:pt x="73" y="202"/>
                  </a:lnTo>
                  <a:lnTo>
                    <a:pt x="85" y="185"/>
                  </a:lnTo>
                  <a:lnTo>
                    <a:pt x="93" y="167"/>
                  </a:lnTo>
                  <a:lnTo>
                    <a:pt x="98" y="157"/>
                  </a:lnTo>
                  <a:lnTo>
                    <a:pt x="102" y="145"/>
                  </a:lnTo>
                  <a:lnTo>
                    <a:pt x="103" y="133"/>
                  </a:lnTo>
                  <a:lnTo>
                    <a:pt x="105" y="122"/>
                  </a:lnTo>
                  <a:lnTo>
                    <a:pt x="105" y="110"/>
                  </a:lnTo>
                  <a:lnTo>
                    <a:pt x="105" y="98"/>
                  </a:lnTo>
                  <a:lnTo>
                    <a:pt x="103" y="86"/>
                  </a:lnTo>
                  <a:lnTo>
                    <a:pt x="100" y="76"/>
                  </a:lnTo>
                  <a:lnTo>
                    <a:pt x="93" y="54"/>
                  </a:lnTo>
                  <a:lnTo>
                    <a:pt x="85" y="37"/>
                  </a:lnTo>
                  <a:lnTo>
                    <a:pt x="68" y="10"/>
                  </a:lnTo>
                  <a:lnTo>
                    <a:pt x="60" y="0"/>
                  </a:lnTo>
                  <a:lnTo>
                    <a:pt x="51" y="9"/>
                  </a:lnTo>
                  <a:lnTo>
                    <a:pt x="31" y="32"/>
                  </a:lnTo>
                  <a:lnTo>
                    <a:pt x="20" y="49"/>
                  </a:lnTo>
                  <a:lnTo>
                    <a:pt x="11" y="69"/>
                  </a:lnTo>
                  <a:lnTo>
                    <a:pt x="6" y="79"/>
                  </a:lnTo>
                  <a:lnTo>
                    <a:pt x="3" y="91"/>
                  </a:lnTo>
                  <a:lnTo>
                    <a:pt x="1" y="103"/>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4" name="Freeform 164"/>
            <p:cNvSpPr>
              <a:spLocks/>
            </p:cNvSpPr>
            <p:nvPr/>
          </p:nvSpPr>
          <p:spPr bwMode="auto">
            <a:xfrm>
              <a:off x="4293" y="3020"/>
              <a:ext cx="57" cy="62"/>
            </a:xfrm>
            <a:custGeom>
              <a:avLst/>
              <a:gdLst>
                <a:gd name="T0" fmla="*/ 112 w 112"/>
                <a:gd name="T1" fmla="*/ 123 h 123"/>
                <a:gd name="T2" fmla="*/ 112 w 112"/>
                <a:gd name="T3" fmla="*/ 115 h 123"/>
                <a:gd name="T4" fmla="*/ 110 w 112"/>
                <a:gd name="T5" fmla="*/ 93 h 123"/>
                <a:gd name="T6" fmla="*/ 107 w 112"/>
                <a:gd name="T7" fmla="*/ 79 h 123"/>
                <a:gd name="T8" fmla="*/ 102 w 112"/>
                <a:gd name="T9" fmla="*/ 64 h 123"/>
                <a:gd name="T10" fmla="*/ 94 w 112"/>
                <a:gd name="T11" fmla="*/ 49 h 123"/>
                <a:gd name="T12" fmla="*/ 84 w 112"/>
                <a:gd name="T13" fmla="*/ 36 h 123"/>
                <a:gd name="T14" fmla="*/ 72 w 112"/>
                <a:gd name="T15" fmla="*/ 26 h 123"/>
                <a:gd name="T16" fmla="*/ 58 w 112"/>
                <a:gd name="T17" fmla="*/ 15 h 123"/>
                <a:gd name="T18" fmla="*/ 43 w 112"/>
                <a:gd name="T19" fmla="*/ 10 h 123"/>
                <a:gd name="T20" fmla="*/ 30 w 112"/>
                <a:gd name="T21" fmla="*/ 5 h 123"/>
                <a:gd name="T22" fmla="*/ 8 w 112"/>
                <a:gd name="T23" fmla="*/ 0 h 123"/>
                <a:gd name="T24" fmla="*/ 0 w 112"/>
                <a:gd name="T25" fmla="*/ 0 h 123"/>
                <a:gd name="T26" fmla="*/ 0 w 112"/>
                <a:gd name="T27" fmla="*/ 9 h 123"/>
                <a:gd name="T28" fmla="*/ 1 w 112"/>
                <a:gd name="T29" fmla="*/ 31 h 123"/>
                <a:gd name="T30" fmla="*/ 5 w 112"/>
                <a:gd name="T31" fmla="*/ 44 h 123"/>
                <a:gd name="T32" fmla="*/ 10 w 112"/>
                <a:gd name="T33" fmla="*/ 59 h 123"/>
                <a:gd name="T34" fmla="*/ 18 w 112"/>
                <a:gd name="T35" fmla="*/ 74 h 123"/>
                <a:gd name="T36" fmla="*/ 28 w 112"/>
                <a:gd name="T37" fmla="*/ 88 h 123"/>
                <a:gd name="T38" fmla="*/ 40 w 112"/>
                <a:gd name="T39" fmla="*/ 100 h 123"/>
                <a:gd name="T40" fmla="*/ 55 w 112"/>
                <a:gd name="T41" fmla="*/ 108 h 123"/>
                <a:gd name="T42" fmla="*/ 68 w 112"/>
                <a:gd name="T43" fmla="*/ 115 h 123"/>
                <a:gd name="T44" fmla="*/ 82 w 112"/>
                <a:gd name="T45" fmla="*/ 118 h 123"/>
                <a:gd name="T46" fmla="*/ 104 w 112"/>
                <a:gd name="T47" fmla="*/ 123 h 123"/>
                <a:gd name="T48" fmla="*/ 112 w 112"/>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23">
                  <a:moveTo>
                    <a:pt x="112" y="123"/>
                  </a:moveTo>
                  <a:lnTo>
                    <a:pt x="112" y="115"/>
                  </a:lnTo>
                  <a:lnTo>
                    <a:pt x="110" y="93"/>
                  </a:lnTo>
                  <a:lnTo>
                    <a:pt x="107" y="79"/>
                  </a:lnTo>
                  <a:lnTo>
                    <a:pt x="102" y="64"/>
                  </a:lnTo>
                  <a:lnTo>
                    <a:pt x="94" y="49"/>
                  </a:lnTo>
                  <a:lnTo>
                    <a:pt x="84" y="36"/>
                  </a:lnTo>
                  <a:lnTo>
                    <a:pt x="72" y="26"/>
                  </a:lnTo>
                  <a:lnTo>
                    <a:pt x="58" y="15"/>
                  </a:lnTo>
                  <a:lnTo>
                    <a:pt x="43" y="10"/>
                  </a:lnTo>
                  <a:lnTo>
                    <a:pt x="30" y="5"/>
                  </a:lnTo>
                  <a:lnTo>
                    <a:pt x="8" y="0"/>
                  </a:lnTo>
                  <a:lnTo>
                    <a:pt x="0" y="0"/>
                  </a:lnTo>
                  <a:lnTo>
                    <a:pt x="0" y="9"/>
                  </a:lnTo>
                  <a:lnTo>
                    <a:pt x="1" y="31"/>
                  </a:lnTo>
                  <a:lnTo>
                    <a:pt x="5" y="44"/>
                  </a:lnTo>
                  <a:lnTo>
                    <a:pt x="10" y="59"/>
                  </a:lnTo>
                  <a:lnTo>
                    <a:pt x="18" y="74"/>
                  </a:lnTo>
                  <a:lnTo>
                    <a:pt x="28" y="88"/>
                  </a:lnTo>
                  <a:lnTo>
                    <a:pt x="40" y="100"/>
                  </a:lnTo>
                  <a:lnTo>
                    <a:pt x="55" y="108"/>
                  </a:lnTo>
                  <a:lnTo>
                    <a:pt x="68" y="115"/>
                  </a:lnTo>
                  <a:lnTo>
                    <a:pt x="82" y="118"/>
                  </a:lnTo>
                  <a:lnTo>
                    <a:pt x="104" y="123"/>
                  </a:lnTo>
                  <a:lnTo>
                    <a:pt x="112"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5" name="Freeform 165"/>
            <p:cNvSpPr>
              <a:spLocks/>
            </p:cNvSpPr>
            <p:nvPr/>
          </p:nvSpPr>
          <p:spPr bwMode="auto">
            <a:xfrm>
              <a:off x="4324" y="2974"/>
              <a:ext cx="91" cy="54"/>
            </a:xfrm>
            <a:custGeom>
              <a:avLst/>
              <a:gdLst>
                <a:gd name="T0" fmla="*/ 70 w 183"/>
                <a:gd name="T1" fmla="*/ 96 h 107"/>
                <a:gd name="T2" fmla="*/ 81 w 183"/>
                <a:gd name="T3" fmla="*/ 99 h 107"/>
                <a:gd name="T4" fmla="*/ 91 w 183"/>
                <a:gd name="T5" fmla="*/ 102 h 107"/>
                <a:gd name="T6" fmla="*/ 101 w 183"/>
                <a:gd name="T7" fmla="*/ 106 h 107"/>
                <a:gd name="T8" fmla="*/ 109 w 183"/>
                <a:gd name="T9" fmla="*/ 107 h 107"/>
                <a:gd name="T10" fmla="*/ 129 w 183"/>
                <a:gd name="T11" fmla="*/ 107 h 107"/>
                <a:gd name="T12" fmla="*/ 146 w 183"/>
                <a:gd name="T13" fmla="*/ 107 h 107"/>
                <a:gd name="T14" fmla="*/ 173 w 183"/>
                <a:gd name="T15" fmla="*/ 102 h 107"/>
                <a:gd name="T16" fmla="*/ 183 w 183"/>
                <a:gd name="T17" fmla="*/ 99 h 107"/>
                <a:gd name="T18" fmla="*/ 179 w 183"/>
                <a:gd name="T19" fmla="*/ 89 h 107"/>
                <a:gd name="T20" fmla="*/ 166 w 183"/>
                <a:gd name="T21" fmla="*/ 65 h 107"/>
                <a:gd name="T22" fmla="*/ 156 w 183"/>
                <a:gd name="T23" fmla="*/ 50 h 107"/>
                <a:gd name="T24" fmla="*/ 144 w 183"/>
                <a:gd name="T25" fmla="*/ 37 h 107"/>
                <a:gd name="T26" fmla="*/ 137 w 183"/>
                <a:gd name="T27" fmla="*/ 30 h 107"/>
                <a:gd name="T28" fmla="*/ 129 w 183"/>
                <a:gd name="T29" fmla="*/ 23 h 107"/>
                <a:gd name="T30" fmla="*/ 121 w 183"/>
                <a:gd name="T31" fmla="*/ 17 h 107"/>
                <a:gd name="T32" fmla="*/ 112 w 183"/>
                <a:gd name="T33" fmla="*/ 12 h 107"/>
                <a:gd name="T34" fmla="*/ 102 w 183"/>
                <a:gd name="T35" fmla="*/ 8 h 107"/>
                <a:gd name="T36" fmla="*/ 92 w 183"/>
                <a:gd name="T37" fmla="*/ 5 h 107"/>
                <a:gd name="T38" fmla="*/ 84 w 183"/>
                <a:gd name="T39" fmla="*/ 3 h 107"/>
                <a:gd name="T40" fmla="*/ 74 w 183"/>
                <a:gd name="T41" fmla="*/ 1 h 107"/>
                <a:gd name="T42" fmla="*/ 54 w 183"/>
                <a:gd name="T43" fmla="*/ 0 h 107"/>
                <a:gd name="T44" fmla="*/ 37 w 183"/>
                <a:gd name="T45" fmla="*/ 1 h 107"/>
                <a:gd name="T46" fmla="*/ 10 w 183"/>
                <a:gd name="T47" fmla="*/ 5 h 107"/>
                <a:gd name="T48" fmla="*/ 0 w 183"/>
                <a:gd name="T49" fmla="*/ 8 h 107"/>
                <a:gd name="T50" fmla="*/ 3 w 183"/>
                <a:gd name="T51" fmla="*/ 18 h 107"/>
                <a:gd name="T52" fmla="*/ 17 w 183"/>
                <a:gd name="T53" fmla="*/ 42 h 107"/>
                <a:gd name="T54" fmla="*/ 27 w 183"/>
                <a:gd name="T55" fmla="*/ 57 h 107"/>
                <a:gd name="T56" fmla="*/ 39 w 183"/>
                <a:gd name="T57" fmla="*/ 72 h 107"/>
                <a:gd name="T58" fmla="*/ 45 w 183"/>
                <a:gd name="T59" fmla="*/ 79 h 107"/>
                <a:gd name="T60" fmla="*/ 54 w 183"/>
                <a:gd name="T61" fmla="*/ 84 h 107"/>
                <a:gd name="T62" fmla="*/ 62 w 183"/>
                <a:gd name="T63" fmla="*/ 91 h 107"/>
                <a:gd name="T64" fmla="*/ 70 w 183"/>
                <a:gd name="T65" fmla="*/ 9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107">
                  <a:moveTo>
                    <a:pt x="70" y="96"/>
                  </a:moveTo>
                  <a:lnTo>
                    <a:pt x="81" y="99"/>
                  </a:lnTo>
                  <a:lnTo>
                    <a:pt x="91" y="102"/>
                  </a:lnTo>
                  <a:lnTo>
                    <a:pt x="101" y="106"/>
                  </a:lnTo>
                  <a:lnTo>
                    <a:pt x="109" y="107"/>
                  </a:lnTo>
                  <a:lnTo>
                    <a:pt x="129" y="107"/>
                  </a:lnTo>
                  <a:lnTo>
                    <a:pt x="146" y="107"/>
                  </a:lnTo>
                  <a:lnTo>
                    <a:pt x="173" y="102"/>
                  </a:lnTo>
                  <a:lnTo>
                    <a:pt x="183" y="99"/>
                  </a:lnTo>
                  <a:lnTo>
                    <a:pt x="179" y="89"/>
                  </a:lnTo>
                  <a:lnTo>
                    <a:pt x="166" y="65"/>
                  </a:lnTo>
                  <a:lnTo>
                    <a:pt x="156" y="50"/>
                  </a:lnTo>
                  <a:lnTo>
                    <a:pt x="144" y="37"/>
                  </a:lnTo>
                  <a:lnTo>
                    <a:pt x="137" y="30"/>
                  </a:lnTo>
                  <a:lnTo>
                    <a:pt x="129" y="23"/>
                  </a:lnTo>
                  <a:lnTo>
                    <a:pt x="121" y="17"/>
                  </a:lnTo>
                  <a:lnTo>
                    <a:pt x="112" y="12"/>
                  </a:lnTo>
                  <a:lnTo>
                    <a:pt x="102" y="8"/>
                  </a:lnTo>
                  <a:lnTo>
                    <a:pt x="92" y="5"/>
                  </a:lnTo>
                  <a:lnTo>
                    <a:pt x="84" y="3"/>
                  </a:lnTo>
                  <a:lnTo>
                    <a:pt x="74" y="1"/>
                  </a:lnTo>
                  <a:lnTo>
                    <a:pt x="54" y="0"/>
                  </a:lnTo>
                  <a:lnTo>
                    <a:pt x="37" y="1"/>
                  </a:lnTo>
                  <a:lnTo>
                    <a:pt x="10" y="5"/>
                  </a:lnTo>
                  <a:lnTo>
                    <a:pt x="0" y="8"/>
                  </a:lnTo>
                  <a:lnTo>
                    <a:pt x="3" y="18"/>
                  </a:lnTo>
                  <a:lnTo>
                    <a:pt x="17" y="42"/>
                  </a:lnTo>
                  <a:lnTo>
                    <a:pt x="27" y="57"/>
                  </a:lnTo>
                  <a:lnTo>
                    <a:pt x="39" y="72"/>
                  </a:lnTo>
                  <a:lnTo>
                    <a:pt x="45" y="79"/>
                  </a:lnTo>
                  <a:lnTo>
                    <a:pt x="54" y="84"/>
                  </a:lnTo>
                  <a:lnTo>
                    <a:pt x="62" y="91"/>
                  </a:lnTo>
                  <a:lnTo>
                    <a:pt x="7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6" name="Freeform 166"/>
            <p:cNvSpPr>
              <a:spLocks/>
            </p:cNvSpPr>
            <p:nvPr/>
          </p:nvSpPr>
          <p:spPr bwMode="auto">
            <a:xfrm>
              <a:off x="6162" y="2569"/>
              <a:ext cx="68" cy="99"/>
            </a:xfrm>
            <a:custGeom>
              <a:avLst/>
              <a:gdLst>
                <a:gd name="T0" fmla="*/ 3 w 136"/>
                <a:gd name="T1" fmla="*/ 197 h 197"/>
                <a:gd name="T2" fmla="*/ 15 w 136"/>
                <a:gd name="T3" fmla="*/ 194 h 197"/>
                <a:gd name="T4" fmla="*/ 45 w 136"/>
                <a:gd name="T5" fmla="*/ 184 h 197"/>
                <a:gd name="T6" fmla="*/ 62 w 136"/>
                <a:gd name="T7" fmla="*/ 174 h 197"/>
                <a:gd name="T8" fmla="*/ 80 w 136"/>
                <a:gd name="T9" fmla="*/ 162 h 197"/>
                <a:gd name="T10" fmla="*/ 89 w 136"/>
                <a:gd name="T11" fmla="*/ 155 h 197"/>
                <a:gd name="T12" fmla="*/ 97 w 136"/>
                <a:gd name="T13" fmla="*/ 147 h 197"/>
                <a:gd name="T14" fmla="*/ 106 w 136"/>
                <a:gd name="T15" fmla="*/ 138 h 197"/>
                <a:gd name="T16" fmla="*/ 112 w 136"/>
                <a:gd name="T17" fmla="*/ 128 h 197"/>
                <a:gd name="T18" fmla="*/ 119 w 136"/>
                <a:gd name="T19" fmla="*/ 118 h 197"/>
                <a:gd name="T20" fmla="*/ 124 w 136"/>
                <a:gd name="T21" fmla="*/ 108 h 197"/>
                <a:gd name="T22" fmla="*/ 127 w 136"/>
                <a:gd name="T23" fmla="*/ 96 h 197"/>
                <a:gd name="T24" fmla="*/ 131 w 136"/>
                <a:gd name="T25" fmla="*/ 86 h 197"/>
                <a:gd name="T26" fmla="*/ 134 w 136"/>
                <a:gd name="T27" fmla="*/ 64 h 197"/>
                <a:gd name="T28" fmla="*/ 136 w 136"/>
                <a:gd name="T29" fmla="*/ 44 h 197"/>
                <a:gd name="T30" fmla="*/ 134 w 136"/>
                <a:gd name="T31" fmla="*/ 12 h 197"/>
                <a:gd name="T32" fmla="*/ 132 w 136"/>
                <a:gd name="T33" fmla="*/ 0 h 197"/>
                <a:gd name="T34" fmla="*/ 121 w 136"/>
                <a:gd name="T35" fmla="*/ 4 h 197"/>
                <a:gd name="T36" fmla="*/ 91 w 136"/>
                <a:gd name="T37" fmla="*/ 15 h 197"/>
                <a:gd name="T38" fmla="*/ 74 w 136"/>
                <a:gd name="T39" fmla="*/ 24 h 197"/>
                <a:gd name="T40" fmla="*/ 55 w 136"/>
                <a:gd name="T41" fmla="*/ 36 h 197"/>
                <a:gd name="T42" fmla="*/ 47 w 136"/>
                <a:gd name="T43" fmla="*/ 42 h 197"/>
                <a:gd name="T44" fmla="*/ 39 w 136"/>
                <a:gd name="T45" fmla="*/ 51 h 197"/>
                <a:gd name="T46" fmla="*/ 30 w 136"/>
                <a:gd name="T47" fmla="*/ 61 h 197"/>
                <a:gd name="T48" fmla="*/ 24 w 136"/>
                <a:gd name="T49" fmla="*/ 69 h 197"/>
                <a:gd name="T50" fmla="*/ 17 w 136"/>
                <a:gd name="T51" fmla="*/ 79 h 197"/>
                <a:gd name="T52" fmla="*/ 12 w 136"/>
                <a:gd name="T53" fmla="*/ 91 h 197"/>
                <a:gd name="T54" fmla="*/ 8 w 136"/>
                <a:gd name="T55" fmla="*/ 101 h 197"/>
                <a:gd name="T56" fmla="*/ 5 w 136"/>
                <a:gd name="T57" fmla="*/ 113 h 197"/>
                <a:gd name="T58" fmla="*/ 2 w 136"/>
                <a:gd name="T59" fmla="*/ 135 h 197"/>
                <a:gd name="T60" fmla="*/ 0 w 136"/>
                <a:gd name="T61" fmla="*/ 153 h 197"/>
                <a:gd name="T62" fmla="*/ 2 w 136"/>
                <a:gd name="T63" fmla="*/ 185 h 197"/>
                <a:gd name="T64" fmla="*/ 3 w 136"/>
                <a:gd name="T6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197">
                  <a:moveTo>
                    <a:pt x="3" y="197"/>
                  </a:moveTo>
                  <a:lnTo>
                    <a:pt x="15" y="194"/>
                  </a:lnTo>
                  <a:lnTo>
                    <a:pt x="45" y="184"/>
                  </a:lnTo>
                  <a:lnTo>
                    <a:pt x="62" y="174"/>
                  </a:lnTo>
                  <a:lnTo>
                    <a:pt x="80" y="162"/>
                  </a:lnTo>
                  <a:lnTo>
                    <a:pt x="89" y="155"/>
                  </a:lnTo>
                  <a:lnTo>
                    <a:pt x="97" y="147"/>
                  </a:lnTo>
                  <a:lnTo>
                    <a:pt x="106" y="138"/>
                  </a:lnTo>
                  <a:lnTo>
                    <a:pt x="112" y="128"/>
                  </a:lnTo>
                  <a:lnTo>
                    <a:pt x="119" y="118"/>
                  </a:lnTo>
                  <a:lnTo>
                    <a:pt x="124" y="108"/>
                  </a:lnTo>
                  <a:lnTo>
                    <a:pt x="127" y="96"/>
                  </a:lnTo>
                  <a:lnTo>
                    <a:pt x="131" y="86"/>
                  </a:lnTo>
                  <a:lnTo>
                    <a:pt x="134" y="64"/>
                  </a:lnTo>
                  <a:lnTo>
                    <a:pt x="136" y="44"/>
                  </a:lnTo>
                  <a:lnTo>
                    <a:pt x="134" y="12"/>
                  </a:lnTo>
                  <a:lnTo>
                    <a:pt x="132" y="0"/>
                  </a:lnTo>
                  <a:lnTo>
                    <a:pt x="121" y="4"/>
                  </a:lnTo>
                  <a:lnTo>
                    <a:pt x="91" y="15"/>
                  </a:lnTo>
                  <a:lnTo>
                    <a:pt x="74" y="24"/>
                  </a:lnTo>
                  <a:lnTo>
                    <a:pt x="55" y="36"/>
                  </a:lnTo>
                  <a:lnTo>
                    <a:pt x="47" y="42"/>
                  </a:lnTo>
                  <a:lnTo>
                    <a:pt x="39" y="51"/>
                  </a:lnTo>
                  <a:lnTo>
                    <a:pt x="30" y="61"/>
                  </a:lnTo>
                  <a:lnTo>
                    <a:pt x="24" y="69"/>
                  </a:lnTo>
                  <a:lnTo>
                    <a:pt x="17" y="79"/>
                  </a:lnTo>
                  <a:lnTo>
                    <a:pt x="12" y="91"/>
                  </a:lnTo>
                  <a:lnTo>
                    <a:pt x="8" y="101"/>
                  </a:lnTo>
                  <a:lnTo>
                    <a:pt x="5" y="113"/>
                  </a:lnTo>
                  <a:lnTo>
                    <a:pt x="2" y="135"/>
                  </a:lnTo>
                  <a:lnTo>
                    <a:pt x="0" y="153"/>
                  </a:lnTo>
                  <a:lnTo>
                    <a:pt x="2" y="185"/>
                  </a:lnTo>
                  <a:lnTo>
                    <a:pt x="3"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7" name="Freeform 167"/>
            <p:cNvSpPr>
              <a:spLocks/>
            </p:cNvSpPr>
            <p:nvPr/>
          </p:nvSpPr>
          <p:spPr bwMode="auto">
            <a:xfrm>
              <a:off x="6223" y="2620"/>
              <a:ext cx="96" cy="69"/>
            </a:xfrm>
            <a:custGeom>
              <a:avLst/>
              <a:gdLst>
                <a:gd name="T0" fmla="*/ 128 w 193"/>
                <a:gd name="T1" fmla="*/ 115 h 140"/>
                <a:gd name="T2" fmla="*/ 138 w 193"/>
                <a:gd name="T3" fmla="*/ 106 h 140"/>
                <a:gd name="T4" fmla="*/ 146 w 193"/>
                <a:gd name="T5" fmla="*/ 99 h 140"/>
                <a:gd name="T6" fmla="*/ 153 w 193"/>
                <a:gd name="T7" fmla="*/ 89 h 140"/>
                <a:gd name="T8" fmla="*/ 159 w 193"/>
                <a:gd name="T9" fmla="*/ 81 h 140"/>
                <a:gd name="T10" fmla="*/ 171 w 193"/>
                <a:gd name="T11" fmla="*/ 62 h 140"/>
                <a:gd name="T12" fmla="*/ 180 w 193"/>
                <a:gd name="T13" fmla="*/ 44 h 140"/>
                <a:gd name="T14" fmla="*/ 190 w 193"/>
                <a:gd name="T15" fmla="*/ 15 h 140"/>
                <a:gd name="T16" fmla="*/ 193 w 193"/>
                <a:gd name="T17" fmla="*/ 2 h 140"/>
                <a:gd name="T18" fmla="*/ 181 w 193"/>
                <a:gd name="T19" fmla="*/ 2 h 140"/>
                <a:gd name="T20" fmla="*/ 149 w 193"/>
                <a:gd name="T21" fmla="*/ 0 h 140"/>
                <a:gd name="T22" fmla="*/ 129 w 193"/>
                <a:gd name="T23" fmla="*/ 2 h 140"/>
                <a:gd name="T24" fmla="*/ 108 w 193"/>
                <a:gd name="T25" fmla="*/ 7 h 140"/>
                <a:gd name="T26" fmla="*/ 98 w 193"/>
                <a:gd name="T27" fmla="*/ 10 h 140"/>
                <a:gd name="T28" fmla="*/ 87 w 193"/>
                <a:gd name="T29" fmla="*/ 15 h 140"/>
                <a:gd name="T30" fmla="*/ 76 w 193"/>
                <a:gd name="T31" fmla="*/ 20 h 140"/>
                <a:gd name="T32" fmla="*/ 66 w 193"/>
                <a:gd name="T33" fmla="*/ 27 h 140"/>
                <a:gd name="T34" fmla="*/ 57 w 193"/>
                <a:gd name="T35" fmla="*/ 34 h 140"/>
                <a:gd name="T36" fmla="*/ 49 w 193"/>
                <a:gd name="T37" fmla="*/ 42 h 140"/>
                <a:gd name="T38" fmla="*/ 41 w 193"/>
                <a:gd name="T39" fmla="*/ 51 h 140"/>
                <a:gd name="T40" fmla="*/ 34 w 193"/>
                <a:gd name="T41" fmla="*/ 59 h 140"/>
                <a:gd name="T42" fmla="*/ 22 w 193"/>
                <a:gd name="T43" fmla="*/ 78 h 140"/>
                <a:gd name="T44" fmla="*/ 14 w 193"/>
                <a:gd name="T45" fmla="*/ 96 h 140"/>
                <a:gd name="T46" fmla="*/ 4 w 193"/>
                <a:gd name="T47" fmla="*/ 126 h 140"/>
                <a:gd name="T48" fmla="*/ 0 w 193"/>
                <a:gd name="T49" fmla="*/ 138 h 140"/>
                <a:gd name="T50" fmla="*/ 14 w 193"/>
                <a:gd name="T51" fmla="*/ 140 h 140"/>
                <a:gd name="T52" fmla="*/ 44 w 193"/>
                <a:gd name="T53" fmla="*/ 140 h 140"/>
                <a:gd name="T54" fmla="*/ 64 w 193"/>
                <a:gd name="T55" fmla="*/ 138 h 140"/>
                <a:gd name="T56" fmla="*/ 86 w 193"/>
                <a:gd name="T57" fmla="*/ 133 h 140"/>
                <a:gd name="T58" fmla="*/ 96 w 193"/>
                <a:gd name="T59" fmla="*/ 130 h 140"/>
                <a:gd name="T60" fmla="*/ 108 w 193"/>
                <a:gd name="T61" fmla="*/ 126 h 140"/>
                <a:gd name="T62" fmla="*/ 118 w 193"/>
                <a:gd name="T63" fmla="*/ 121 h 140"/>
                <a:gd name="T64" fmla="*/ 128 w 193"/>
                <a:gd name="T65" fmla="*/ 11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40">
                  <a:moveTo>
                    <a:pt x="128" y="115"/>
                  </a:moveTo>
                  <a:lnTo>
                    <a:pt x="138" y="106"/>
                  </a:lnTo>
                  <a:lnTo>
                    <a:pt x="146" y="99"/>
                  </a:lnTo>
                  <a:lnTo>
                    <a:pt x="153" y="89"/>
                  </a:lnTo>
                  <a:lnTo>
                    <a:pt x="159" y="81"/>
                  </a:lnTo>
                  <a:lnTo>
                    <a:pt x="171" y="62"/>
                  </a:lnTo>
                  <a:lnTo>
                    <a:pt x="180" y="44"/>
                  </a:lnTo>
                  <a:lnTo>
                    <a:pt x="190" y="15"/>
                  </a:lnTo>
                  <a:lnTo>
                    <a:pt x="193" y="2"/>
                  </a:lnTo>
                  <a:lnTo>
                    <a:pt x="181" y="2"/>
                  </a:lnTo>
                  <a:lnTo>
                    <a:pt x="149" y="0"/>
                  </a:lnTo>
                  <a:lnTo>
                    <a:pt x="129" y="2"/>
                  </a:lnTo>
                  <a:lnTo>
                    <a:pt x="108" y="7"/>
                  </a:lnTo>
                  <a:lnTo>
                    <a:pt x="98" y="10"/>
                  </a:lnTo>
                  <a:lnTo>
                    <a:pt x="87" y="15"/>
                  </a:lnTo>
                  <a:lnTo>
                    <a:pt x="76" y="20"/>
                  </a:lnTo>
                  <a:lnTo>
                    <a:pt x="66" y="27"/>
                  </a:lnTo>
                  <a:lnTo>
                    <a:pt x="57" y="34"/>
                  </a:lnTo>
                  <a:lnTo>
                    <a:pt x="49" y="42"/>
                  </a:lnTo>
                  <a:lnTo>
                    <a:pt x="41" y="51"/>
                  </a:lnTo>
                  <a:lnTo>
                    <a:pt x="34" y="59"/>
                  </a:lnTo>
                  <a:lnTo>
                    <a:pt x="22" y="78"/>
                  </a:lnTo>
                  <a:lnTo>
                    <a:pt x="14" y="96"/>
                  </a:lnTo>
                  <a:lnTo>
                    <a:pt x="4" y="126"/>
                  </a:lnTo>
                  <a:lnTo>
                    <a:pt x="0" y="138"/>
                  </a:lnTo>
                  <a:lnTo>
                    <a:pt x="14" y="140"/>
                  </a:lnTo>
                  <a:lnTo>
                    <a:pt x="44" y="140"/>
                  </a:lnTo>
                  <a:lnTo>
                    <a:pt x="64" y="138"/>
                  </a:lnTo>
                  <a:lnTo>
                    <a:pt x="86" y="133"/>
                  </a:lnTo>
                  <a:lnTo>
                    <a:pt x="96" y="130"/>
                  </a:lnTo>
                  <a:lnTo>
                    <a:pt x="108" y="126"/>
                  </a:lnTo>
                  <a:lnTo>
                    <a:pt x="118" y="121"/>
                  </a:lnTo>
                  <a:lnTo>
                    <a:pt x="1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8" name="Freeform 168"/>
            <p:cNvSpPr>
              <a:spLocks/>
            </p:cNvSpPr>
            <p:nvPr/>
          </p:nvSpPr>
          <p:spPr bwMode="auto">
            <a:xfrm>
              <a:off x="6097" y="2578"/>
              <a:ext cx="38" cy="83"/>
            </a:xfrm>
            <a:custGeom>
              <a:avLst/>
              <a:gdLst>
                <a:gd name="T0" fmla="*/ 0 w 77"/>
                <a:gd name="T1" fmla="*/ 77 h 165"/>
                <a:gd name="T2" fmla="*/ 0 w 77"/>
                <a:gd name="T3" fmla="*/ 94 h 165"/>
                <a:gd name="T4" fmla="*/ 2 w 77"/>
                <a:gd name="T5" fmla="*/ 109 h 165"/>
                <a:gd name="T6" fmla="*/ 5 w 77"/>
                <a:gd name="T7" fmla="*/ 124 h 165"/>
                <a:gd name="T8" fmla="*/ 10 w 77"/>
                <a:gd name="T9" fmla="*/ 138 h 165"/>
                <a:gd name="T10" fmla="*/ 21 w 77"/>
                <a:gd name="T11" fmla="*/ 158 h 165"/>
                <a:gd name="T12" fmla="*/ 26 w 77"/>
                <a:gd name="T13" fmla="*/ 165 h 165"/>
                <a:gd name="T14" fmla="*/ 32 w 77"/>
                <a:gd name="T15" fmla="*/ 160 h 165"/>
                <a:gd name="T16" fmla="*/ 49 w 77"/>
                <a:gd name="T17" fmla="*/ 144 h 165"/>
                <a:gd name="T18" fmla="*/ 57 w 77"/>
                <a:gd name="T19" fmla="*/ 133 h 165"/>
                <a:gd name="T20" fmla="*/ 66 w 77"/>
                <a:gd name="T21" fmla="*/ 119 h 165"/>
                <a:gd name="T22" fmla="*/ 72 w 77"/>
                <a:gd name="T23" fmla="*/ 104 h 165"/>
                <a:gd name="T24" fmla="*/ 76 w 77"/>
                <a:gd name="T25" fmla="*/ 89 h 165"/>
                <a:gd name="T26" fmla="*/ 77 w 77"/>
                <a:gd name="T27" fmla="*/ 72 h 165"/>
                <a:gd name="T28" fmla="*/ 76 w 77"/>
                <a:gd name="T29" fmla="*/ 55 h 165"/>
                <a:gd name="T30" fmla="*/ 71 w 77"/>
                <a:gd name="T31" fmla="*/ 40 h 165"/>
                <a:gd name="T32" fmla="*/ 66 w 77"/>
                <a:gd name="T33" fmla="*/ 27 h 165"/>
                <a:gd name="T34" fmla="*/ 56 w 77"/>
                <a:gd name="T35" fmla="*/ 6 h 165"/>
                <a:gd name="T36" fmla="*/ 51 w 77"/>
                <a:gd name="T37" fmla="*/ 0 h 165"/>
                <a:gd name="T38" fmla="*/ 44 w 77"/>
                <a:gd name="T39" fmla="*/ 5 h 165"/>
                <a:gd name="T40" fmla="*/ 29 w 77"/>
                <a:gd name="T41" fmla="*/ 22 h 165"/>
                <a:gd name="T42" fmla="*/ 21 w 77"/>
                <a:gd name="T43" fmla="*/ 32 h 165"/>
                <a:gd name="T44" fmla="*/ 12 w 77"/>
                <a:gd name="T45" fmla="*/ 45 h 165"/>
                <a:gd name="T46" fmla="*/ 5 w 77"/>
                <a:gd name="T47" fmla="*/ 60 h 165"/>
                <a:gd name="T48" fmla="*/ 0 w 77"/>
                <a:gd name="T49"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65">
                  <a:moveTo>
                    <a:pt x="0" y="77"/>
                  </a:moveTo>
                  <a:lnTo>
                    <a:pt x="0" y="94"/>
                  </a:lnTo>
                  <a:lnTo>
                    <a:pt x="2" y="109"/>
                  </a:lnTo>
                  <a:lnTo>
                    <a:pt x="5" y="124"/>
                  </a:lnTo>
                  <a:lnTo>
                    <a:pt x="10" y="138"/>
                  </a:lnTo>
                  <a:lnTo>
                    <a:pt x="21" y="158"/>
                  </a:lnTo>
                  <a:lnTo>
                    <a:pt x="26" y="165"/>
                  </a:lnTo>
                  <a:lnTo>
                    <a:pt x="32" y="160"/>
                  </a:lnTo>
                  <a:lnTo>
                    <a:pt x="49" y="144"/>
                  </a:lnTo>
                  <a:lnTo>
                    <a:pt x="57" y="133"/>
                  </a:lnTo>
                  <a:lnTo>
                    <a:pt x="66" y="119"/>
                  </a:lnTo>
                  <a:lnTo>
                    <a:pt x="72" y="104"/>
                  </a:lnTo>
                  <a:lnTo>
                    <a:pt x="76" y="89"/>
                  </a:lnTo>
                  <a:lnTo>
                    <a:pt x="77" y="72"/>
                  </a:lnTo>
                  <a:lnTo>
                    <a:pt x="76" y="55"/>
                  </a:lnTo>
                  <a:lnTo>
                    <a:pt x="71" y="40"/>
                  </a:lnTo>
                  <a:lnTo>
                    <a:pt x="66" y="27"/>
                  </a:lnTo>
                  <a:lnTo>
                    <a:pt x="56" y="6"/>
                  </a:lnTo>
                  <a:lnTo>
                    <a:pt x="51" y="0"/>
                  </a:lnTo>
                  <a:lnTo>
                    <a:pt x="44" y="5"/>
                  </a:lnTo>
                  <a:lnTo>
                    <a:pt x="29" y="22"/>
                  </a:lnTo>
                  <a:lnTo>
                    <a:pt x="21" y="32"/>
                  </a:lnTo>
                  <a:lnTo>
                    <a:pt x="12" y="45"/>
                  </a:lnTo>
                  <a:lnTo>
                    <a:pt x="5" y="60"/>
                  </a:lnTo>
                  <a:lnTo>
                    <a:pt x="0"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9" name="Freeform 169"/>
            <p:cNvSpPr>
              <a:spLocks/>
            </p:cNvSpPr>
            <p:nvPr/>
          </p:nvSpPr>
          <p:spPr bwMode="auto">
            <a:xfrm>
              <a:off x="6023" y="2564"/>
              <a:ext cx="48" cy="99"/>
            </a:xfrm>
            <a:custGeom>
              <a:avLst/>
              <a:gdLst>
                <a:gd name="T0" fmla="*/ 27 w 95"/>
                <a:gd name="T1" fmla="*/ 0 h 199"/>
                <a:gd name="T2" fmla="*/ 20 w 95"/>
                <a:gd name="T3" fmla="*/ 9 h 199"/>
                <a:gd name="T4" fmla="*/ 10 w 95"/>
                <a:gd name="T5" fmla="*/ 34 h 199"/>
                <a:gd name="T6" fmla="*/ 5 w 95"/>
                <a:gd name="T7" fmla="*/ 51 h 199"/>
                <a:gd name="T8" fmla="*/ 2 w 95"/>
                <a:gd name="T9" fmla="*/ 69 h 199"/>
                <a:gd name="T10" fmla="*/ 0 w 95"/>
                <a:gd name="T11" fmla="*/ 79 h 199"/>
                <a:gd name="T12" fmla="*/ 0 w 95"/>
                <a:gd name="T13" fmla="*/ 89 h 199"/>
                <a:gd name="T14" fmla="*/ 2 w 95"/>
                <a:gd name="T15" fmla="*/ 99 h 199"/>
                <a:gd name="T16" fmla="*/ 3 w 95"/>
                <a:gd name="T17" fmla="*/ 109 h 199"/>
                <a:gd name="T18" fmla="*/ 5 w 95"/>
                <a:gd name="T19" fmla="*/ 120 h 199"/>
                <a:gd name="T20" fmla="*/ 10 w 95"/>
                <a:gd name="T21" fmla="*/ 130 h 199"/>
                <a:gd name="T22" fmla="*/ 13 w 95"/>
                <a:gd name="T23" fmla="*/ 138 h 199"/>
                <a:gd name="T24" fmla="*/ 18 w 95"/>
                <a:gd name="T25" fmla="*/ 147 h 199"/>
                <a:gd name="T26" fmla="*/ 30 w 95"/>
                <a:gd name="T27" fmla="*/ 162 h 199"/>
                <a:gd name="T28" fmla="*/ 42 w 95"/>
                <a:gd name="T29" fmla="*/ 175 h 199"/>
                <a:gd name="T30" fmla="*/ 62 w 95"/>
                <a:gd name="T31" fmla="*/ 194 h 199"/>
                <a:gd name="T32" fmla="*/ 70 w 95"/>
                <a:gd name="T33" fmla="*/ 199 h 199"/>
                <a:gd name="T34" fmla="*/ 75 w 95"/>
                <a:gd name="T35" fmla="*/ 190 h 199"/>
                <a:gd name="T36" fmla="*/ 87 w 95"/>
                <a:gd name="T37" fmla="*/ 165 h 199"/>
                <a:gd name="T38" fmla="*/ 92 w 95"/>
                <a:gd name="T39" fmla="*/ 148 h 199"/>
                <a:gd name="T40" fmla="*/ 95 w 95"/>
                <a:gd name="T41" fmla="*/ 130 h 199"/>
                <a:gd name="T42" fmla="*/ 95 w 95"/>
                <a:gd name="T43" fmla="*/ 120 h 199"/>
                <a:gd name="T44" fmla="*/ 95 w 95"/>
                <a:gd name="T45" fmla="*/ 109 h 199"/>
                <a:gd name="T46" fmla="*/ 95 w 95"/>
                <a:gd name="T47" fmla="*/ 99 h 199"/>
                <a:gd name="T48" fmla="*/ 94 w 95"/>
                <a:gd name="T49" fmla="*/ 89 h 199"/>
                <a:gd name="T50" fmla="*/ 90 w 95"/>
                <a:gd name="T51" fmla="*/ 79 h 199"/>
                <a:gd name="T52" fmla="*/ 87 w 95"/>
                <a:gd name="T53" fmla="*/ 69 h 199"/>
                <a:gd name="T54" fmla="*/ 82 w 95"/>
                <a:gd name="T55" fmla="*/ 61 h 199"/>
                <a:gd name="T56" fmla="*/ 77 w 95"/>
                <a:gd name="T57" fmla="*/ 52 h 199"/>
                <a:gd name="T58" fmla="*/ 67 w 95"/>
                <a:gd name="T59" fmla="*/ 37 h 199"/>
                <a:gd name="T60" fmla="*/ 55 w 95"/>
                <a:gd name="T61" fmla="*/ 24 h 199"/>
                <a:gd name="T62" fmla="*/ 35 w 95"/>
                <a:gd name="T63" fmla="*/ 5 h 199"/>
                <a:gd name="T64" fmla="*/ 27 w 95"/>
                <a:gd name="T6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199">
                  <a:moveTo>
                    <a:pt x="27" y="0"/>
                  </a:moveTo>
                  <a:lnTo>
                    <a:pt x="20" y="9"/>
                  </a:lnTo>
                  <a:lnTo>
                    <a:pt x="10" y="34"/>
                  </a:lnTo>
                  <a:lnTo>
                    <a:pt x="5" y="51"/>
                  </a:lnTo>
                  <a:lnTo>
                    <a:pt x="2" y="69"/>
                  </a:lnTo>
                  <a:lnTo>
                    <a:pt x="0" y="79"/>
                  </a:lnTo>
                  <a:lnTo>
                    <a:pt x="0" y="89"/>
                  </a:lnTo>
                  <a:lnTo>
                    <a:pt x="2" y="99"/>
                  </a:lnTo>
                  <a:lnTo>
                    <a:pt x="3" y="109"/>
                  </a:lnTo>
                  <a:lnTo>
                    <a:pt x="5" y="120"/>
                  </a:lnTo>
                  <a:lnTo>
                    <a:pt x="10" y="130"/>
                  </a:lnTo>
                  <a:lnTo>
                    <a:pt x="13" y="138"/>
                  </a:lnTo>
                  <a:lnTo>
                    <a:pt x="18" y="147"/>
                  </a:lnTo>
                  <a:lnTo>
                    <a:pt x="30" y="162"/>
                  </a:lnTo>
                  <a:lnTo>
                    <a:pt x="42" y="175"/>
                  </a:lnTo>
                  <a:lnTo>
                    <a:pt x="62" y="194"/>
                  </a:lnTo>
                  <a:lnTo>
                    <a:pt x="70" y="199"/>
                  </a:lnTo>
                  <a:lnTo>
                    <a:pt x="75" y="190"/>
                  </a:lnTo>
                  <a:lnTo>
                    <a:pt x="87" y="165"/>
                  </a:lnTo>
                  <a:lnTo>
                    <a:pt x="92" y="148"/>
                  </a:lnTo>
                  <a:lnTo>
                    <a:pt x="95" y="130"/>
                  </a:lnTo>
                  <a:lnTo>
                    <a:pt x="95" y="120"/>
                  </a:lnTo>
                  <a:lnTo>
                    <a:pt x="95" y="109"/>
                  </a:lnTo>
                  <a:lnTo>
                    <a:pt x="95" y="99"/>
                  </a:lnTo>
                  <a:lnTo>
                    <a:pt x="94" y="89"/>
                  </a:lnTo>
                  <a:lnTo>
                    <a:pt x="90" y="79"/>
                  </a:lnTo>
                  <a:lnTo>
                    <a:pt x="87" y="69"/>
                  </a:lnTo>
                  <a:lnTo>
                    <a:pt x="82" y="61"/>
                  </a:lnTo>
                  <a:lnTo>
                    <a:pt x="77" y="52"/>
                  </a:lnTo>
                  <a:lnTo>
                    <a:pt x="67" y="37"/>
                  </a:lnTo>
                  <a:lnTo>
                    <a:pt x="55" y="24"/>
                  </a:lnTo>
                  <a:lnTo>
                    <a:pt x="35" y="5"/>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0" name="Freeform 170"/>
            <p:cNvSpPr>
              <a:spLocks/>
            </p:cNvSpPr>
            <p:nvPr/>
          </p:nvSpPr>
          <p:spPr bwMode="auto">
            <a:xfrm>
              <a:off x="4984" y="2737"/>
              <a:ext cx="85" cy="81"/>
            </a:xfrm>
            <a:custGeom>
              <a:avLst/>
              <a:gdLst>
                <a:gd name="T0" fmla="*/ 122 w 169"/>
                <a:gd name="T1" fmla="*/ 119 h 161"/>
                <a:gd name="T2" fmla="*/ 130 w 169"/>
                <a:gd name="T3" fmla="*/ 111 h 161"/>
                <a:gd name="T4" fmla="*/ 137 w 169"/>
                <a:gd name="T5" fmla="*/ 101 h 161"/>
                <a:gd name="T6" fmla="*/ 144 w 169"/>
                <a:gd name="T7" fmla="*/ 91 h 161"/>
                <a:gd name="T8" fmla="*/ 149 w 169"/>
                <a:gd name="T9" fmla="*/ 82 h 161"/>
                <a:gd name="T10" fmla="*/ 157 w 169"/>
                <a:gd name="T11" fmla="*/ 62 h 161"/>
                <a:gd name="T12" fmla="*/ 162 w 169"/>
                <a:gd name="T13" fmla="*/ 42 h 161"/>
                <a:gd name="T14" fmla="*/ 169 w 169"/>
                <a:gd name="T15" fmla="*/ 12 h 161"/>
                <a:gd name="T16" fmla="*/ 169 w 169"/>
                <a:gd name="T17" fmla="*/ 0 h 161"/>
                <a:gd name="T18" fmla="*/ 157 w 169"/>
                <a:gd name="T19" fmla="*/ 0 h 161"/>
                <a:gd name="T20" fmla="*/ 125 w 169"/>
                <a:gd name="T21" fmla="*/ 3 h 161"/>
                <a:gd name="T22" fmla="*/ 107 w 169"/>
                <a:gd name="T23" fmla="*/ 8 h 161"/>
                <a:gd name="T24" fmla="*/ 87 w 169"/>
                <a:gd name="T25" fmla="*/ 17 h 161"/>
                <a:gd name="T26" fmla="*/ 77 w 169"/>
                <a:gd name="T27" fmla="*/ 22 h 161"/>
                <a:gd name="T28" fmla="*/ 67 w 169"/>
                <a:gd name="T29" fmla="*/ 27 h 161"/>
                <a:gd name="T30" fmla="*/ 57 w 169"/>
                <a:gd name="T31" fmla="*/ 33 h 161"/>
                <a:gd name="T32" fmla="*/ 48 w 169"/>
                <a:gd name="T33" fmla="*/ 42 h 161"/>
                <a:gd name="T34" fmla="*/ 40 w 169"/>
                <a:gd name="T35" fmla="*/ 50 h 161"/>
                <a:gd name="T36" fmla="*/ 32 w 169"/>
                <a:gd name="T37" fmla="*/ 60 h 161"/>
                <a:gd name="T38" fmla="*/ 27 w 169"/>
                <a:gd name="T39" fmla="*/ 69 h 161"/>
                <a:gd name="T40" fmla="*/ 20 w 169"/>
                <a:gd name="T41" fmla="*/ 79 h 161"/>
                <a:gd name="T42" fmla="*/ 12 w 169"/>
                <a:gd name="T43" fmla="*/ 99 h 161"/>
                <a:gd name="T44" fmla="*/ 7 w 169"/>
                <a:gd name="T45" fmla="*/ 119 h 161"/>
                <a:gd name="T46" fmla="*/ 1 w 169"/>
                <a:gd name="T47" fmla="*/ 150 h 161"/>
                <a:gd name="T48" fmla="*/ 0 w 169"/>
                <a:gd name="T49" fmla="*/ 161 h 161"/>
                <a:gd name="T50" fmla="*/ 12 w 169"/>
                <a:gd name="T51" fmla="*/ 161 h 161"/>
                <a:gd name="T52" fmla="*/ 43 w 169"/>
                <a:gd name="T53" fmla="*/ 158 h 161"/>
                <a:gd name="T54" fmla="*/ 62 w 169"/>
                <a:gd name="T55" fmla="*/ 153 h 161"/>
                <a:gd name="T56" fmla="*/ 82 w 169"/>
                <a:gd name="T57" fmla="*/ 145 h 161"/>
                <a:gd name="T58" fmla="*/ 94 w 169"/>
                <a:gd name="T59" fmla="*/ 139 h 161"/>
                <a:gd name="T60" fmla="*/ 102 w 169"/>
                <a:gd name="T61" fmla="*/ 134 h 161"/>
                <a:gd name="T62" fmla="*/ 112 w 169"/>
                <a:gd name="T63" fmla="*/ 128 h 161"/>
                <a:gd name="T64" fmla="*/ 122 w 169"/>
                <a:gd name="T65" fmla="*/ 11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61">
                  <a:moveTo>
                    <a:pt x="122" y="119"/>
                  </a:moveTo>
                  <a:lnTo>
                    <a:pt x="130" y="111"/>
                  </a:lnTo>
                  <a:lnTo>
                    <a:pt x="137" y="101"/>
                  </a:lnTo>
                  <a:lnTo>
                    <a:pt x="144" y="91"/>
                  </a:lnTo>
                  <a:lnTo>
                    <a:pt x="149" y="82"/>
                  </a:lnTo>
                  <a:lnTo>
                    <a:pt x="157" y="62"/>
                  </a:lnTo>
                  <a:lnTo>
                    <a:pt x="162" y="42"/>
                  </a:lnTo>
                  <a:lnTo>
                    <a:pt x="169" y="12"/>
                  </a:lnTo>
                  <a:lnTo>
                    <a:pt x="169" y="0"/>
                  </a:lnTo>
                  <a:lnTo>
                    <a:pt x="157" y="0"/>
                  </a:lnTo>
                  <a:lnTo>
                    <a:pt x="125" y="3"/>
                  </a:lnTo>
                  <a:lnTo>
                    <a:pt x="107" y="8"/>
                  </a:lnTo>
                  <a:lnTo>
                    <a:pt x="87" y="17"/>
                  </a:lnTo>
                  <a:lnTo>
                    <a:pt x="77" y="22"/>
                  </a:lnTo>
                  <a:lnTo>
                    <a:pt x="67" y="27"/>
                  </a:lnTo>
                  <a:lnTo>
                    <a:pt x="57" y="33"/>
                  </a:lnTo>
                  <a:lnTo>
                    <a:pt x="48" y="42"/>
                  </a:lnTo>
                  <a:lnTo>
                    <a:pt x="40" y="50"/>
                  </a:lnTo>
                  <a:lnTo>
                    <a:pt x="32" y="60"/>
                  </a:lnTo>
                  <a:lnTo>
                    <a:pt x="27" y="69"/>
                  </a:lnTo>
                  <a:lnTo>
                    <a:pt x="20" y="79"/>
                  </a:lnTo>
                  <a:lnTo>
                    <a:pt x="12" y="99"/>
                  </a:lnTo>
                  <a:lnTo>
                    <a:pt x="7" y="119"/>
                  </a:lnTo>
                  <a:lnTo>
                    <a:pt x="1" y="150"/>
                  </a:lnTo>
                  <a:lnTo>
                    <a:pt x="0" y="161"/>
                  </a:lnTo>
                  <a:lnTo>
                    <a:pt x="12" y="161"/>
                  </a:lnTo>
                  <a:lnTo>
                    <a:pt x="43" y="158"/>
                  </a:lnTo>
                  <a:lnTo>
                    <a:pt x="62" y="153"/>
                  </a:lnTo>
                  <a:lnTo>
                    <a:pt x="82" y="145"/>
                  </a:lnTo>
                  <a:lnTo>
                    <a:pt x="94" y="139"/>
                  </a:lnTo>
                  <a:lnTo>
                    <a:pt x="102" y="134"/>
                  </a:lnTo>
                  <a:lnTo>
                    <a:pt x="112" y="128"/>
                  </a:lnTo>
                  <a:lnTo>
                    <a:pt x="122"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1" name="Freeform 171"/>
            <p:cNvSpPr>
              <a:spLocks/>
            </p:cNvSpPr>
            <p:nvPr/>
          </p:nvSpPr>
          <p:spPr bwMode="auto">
            <a:xfrm>
              <a:off x="5038" y="2801"/>
              <a:ext cx="109" cy="58"/>
            </a:xfrm>
            <a:custGeom>
              <a:avLst/>
              <a:gdLst>
                <a:gd name="T0" fmla="*/ 0 w 218"/>
                <a:gd name="T1" fmla="*/ 104 h 118"/>
                <a:gd name="T2" fmla="*/ 12 w 218"/>
                <a:gd name="T3" fmla="*/ 108 h 118"/>
                <a:gd name="T4" fmla="*/ 42 w 218"/>
                <a:gd name="T5" fmla="*/ 116 h 118"/>
                <a:gd name="T6" fmla="*/ 60 w 218"/>
                <a:gd name="T7" fmla="*/ 118 h 118"/>
                <a:gd name="T8" fmla="*/ 82 w 218"/>
                <a:gd name="T9" fmla="*/ 118 h 118"/>
                <a:gd name="T10" fmla="*/ 94 w 218"/>
                <a:gd name="T11" fmla="*/ 118 h 118"/>
                <a:gd name="T12" fmla="*/ 106 w 218"/>
                <a:gd name="T13" fmla="*/ 116 h 118"/>
                <a:gd name="T14" fmla="*/ 117 w 218"/>
                <a:gd name="T15" fmla="*/ 113 h 118"/>
                <a:gd name="T16" fmla="*/ 127 w 218"/>
                <a:gd name="T17" fmla="*/ 109 h 118"/>
                <a:gd name="T18" fmla="*/ 139 w 218"/>
                <a:gd name="T19" fmla="*/ 104 h 118"/>
                <a:gd name="T20" fmla="*/ 149 w 218"/>
                <a:gd name="T21" fmla="*/ 98 h 118"/>
                <a:gd name="T22" fmla="*/ 159 w 218"/>
                <a:gd name="T23" fmla="*/ 91 h 118"/>
                <a:gd name="T24" fmla="*/ 168 w 218"/>
                <a:gd name="T25" fmla="*/ 84 h 118"/>
                <a:gd name="T26" fmla="*/ 183 w 218"/>
                <a:gd name="T27" fmla="*/ 69 h 118"/>
                <a:gd name="T28" fmla="*/ 194 w 218"/>
                <a:gd name="T29" fmla="*/ 54 h 118"/>
                <a:gd name="T30" fmla="*/ 211 w 218"/>
                <a:gd name="T31" fmla="*/ 27 h 118"/>
                <a:gd name="T32" fmla="*/ 218 w 218"/>
                <a:gd name="T33" fmla="*/ 15 h 118"/>
                <a:gd name="T34" fmla="*/ 206 w 218"/>
                <a:gd name="T35" fmla="*/ 12 h 118"/>
                <a:gd name="T36" fmla="*/ 176 w 218"/>
                <a:gd name="T37" fmla="*/ 3 h 118"/>
                <a:gd name="T38" fmla="*/ 156 w 218"/>
                <a:gd name="T39" fmla="*/ 2 h 118"/>
                <a:gd name="T40" fmla="*/ 134 w 218"/>
                <a:gd name="T41" fmla="*/ 0 h 118"/>
                <a:gd name="T42" fmla="*/ 122 w 218"/>
                <a:gd name="T43" fmla="*/ 2 h 118"/>
                <a:gd name="T44" fmla="*/ 111 w 218"/>
                <a:gd name="T45" fmla="*/ 3 h 118"/>
                <a:gd name="T46" fmla="*/ 99 w 218"/>
                <a:gd name="T47" fmla="*/ 7 h 118"/>
                <a:gd name="T48" fmla="*/ 89 w 218"/>
                <a:gd name="T49" fmla="*/ 10 h 118"/>
                <a:gd name="T50" fmla="*/ 77 w 218"/>
                <a:gd name="T51" fmla="*/ 15 h 118"/>
                <a:gd name="T52" fmla="*/ 67 w 218"/>
                <a:gd name="T53" fmla="*/ 20 h 118"/>
                <a:gd name="T54" fmla="*/ 57 w 218"/>
                <a:gd name="T55" fmla="*/ 27 h 118"/>
                <a:gd name="T56" fmla="*/ 49 w 218"/>
                <a:gd name="T57" fmla="*/ 35 h 118"/>
                <a:gd name="T58" fmla="*/ 34 w 218"/>
                <a:gd name="T59" fmla="*/ 51 h 118"/>
                <a:gd name="T60" fmla="*/ 22 w 218"/>
                <a:gd name="T61" fmla="*/ 66 h 118"/>
                <a:gd name="T62" fmla="*/ 5 w 218"/>
                <a:gd name="T63" fmla="*/ 93 h 118"/>
                <a:gd name="T64" fmla="*/ 0 w 218"/>
                <a:gd name="T65"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18">
                  <a:moveTo>
                    <a:pt x="0" y="104"/>
                  </a:moveTo>
                  <a:lnTo>
                    <a:pt x="12" y="108"/>
                  </a:lnTo>
                  <a:lnTo>
                    <a:pt x="42" y="116"/>
                  </a:lnTo>
                  <a:lnTo>
                    <a:pt x="60" y="118"/>
                  </a:lnTo>
                  <a:lnTo>
                    <a:pt x="82" y="118"/>
                  </a:lnTo>
                  <a:lnTo>
                    <a:pt x="94" y="118"/>
                  </a:lnTo>
                  <a:lnTo>
                    <a:pt x="106" y="116"/>
                  </a:lnTo>
                  <a:lnTo>
                    <a:pt x="117" y="113"/>
                  </a:lnTo>
                  <a:lnTo>
                    <a:pt x="127" y="109"/>
                  </a:lnTo>
                  <a:lnTo>
                    <a:pt x="139" y="104"/>
                  </a:lnTo>
                  <a:lnTo>
                    <a:pt x="149" y="98"/>
                  </a:lnTo>
                  <a:lnTo>
                    <a:pt x="159" y="91"/>
                  </a:lnTo>
                  <a:lnTo>
                    <a:pt x="168" y="84"/>
                  </a:lnTo>
                  <a:lnTo>
                    <a:pt x="183" y="69"/>
                  </a:lnTo>
                  <a:lnTo>
                    <a:pt x="194" y="54"/>
                  </a:lnTo>
                  <a:lnTo>
                    <a:pt x="211" y="27"/>
                  </a:lnTo>
                  <a:lnTo>
                    <a:pt x="218" y="15"/>
                  </a:lnTo>
                  <a:lnTo>
                    <a:pt x="206" y="12"/>
                  </a:lnTo>
                  <a:lnTo>
                    <a:pt x="176" y="3"/>
                  </a:lnTo>
                  <a:lnTo>
                    <a:pt x="156" y="2"/>
                  </a:lnTo>
                  <a:lnTo>
                    <a:pt x="134" y="0"/>
                  </a:lnTo>
                  <a:lnTo>
                    <a:pt x="122" y="2"/>
                  </a:lnTo>
                  <a:lnTo>
                    <a:pt x="111" y="3"/>
                  </a:lnTo>
                  <a:lnTo>
                    <a:pt x="99" y="7"/>
                  </a:lnTo>
                  <a:lnTo>
                    <a:pt x="89" y="10"/>
                  </a:lnTo>
                  <a:lnTo>
                    <a:pt x="77" y="15"/>
                  </a:lnTo>
                  <a:lnTo>
                    <a:pt x="67" y="20"/>
                  </a:lnTo>
                  <a:lnTo>
                    <a:pt x="57" y="27"/>
                  </a:lnTo>
                  <a:lnTo>
                    <a:pt x="49" y="35"/>
                  </a:lnTo>
                  <a:lnTo>
                    <a:pt x="34" y="51"/>
                  </a:lnTo>
                  <a:lnTo>
                    <a:pt x="22" y="66"/>
                  </a:lnTo>
                  <a:lnTo>
                    <a:pt x="5" y="93"/>
                  </a:lnTo>
                  <a:lnTo>
                    <a:pt x="0"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2" name="Freeform 172"/>
            <p:cNvSpPr>
              <a:spLocks/>
            </p:cNvSpPr>
            <p:nvPr/>
          </p:nvSpPr>
          <p:spPr bwMode="auto">
            <a:xfrm>
              <a:off x="4927" y="2721"/>
              <a:ext cx="42" cy="79"/>
            </a:xfrm>
            <a:custGeom>
              <a:avLst/>
              <a:gdLst>
                <a:gd name="T0" fmla="*/ 77 w 84"/>
                <a:gd name="T1" fmla="*/ 92 h 156"/>
                <a:gd name="T2" fmla="*/ 82 w 84"/>
                <a:gd name="T3" fmla="*/ 76 h 156"/>
                <a:gd name="T4" fmla="*/ 84 w 84"/>
                <a:gd name="T5" fmla="*/ 60 h 156"/>
                <a:gd name="T6" fmla="*/ 84 w 84"/>
                <a:gd name="T7" fmla="*/ 44 h 156"/>
                <a:gd name="T8" fmla="*/ 82 w 84"/>
                <a:gd name="T9" fmla="*/ 30 h 156"/>
                <a:gd name="T10" fmla="*/ 77 w 84"/>
                <a:gd name="T11" fmla="*/ 8 h 156"/>
                <a:gd name="T12" fmla="*/ 74 w 84"/>
                <a:gd name="T13" fmla="*/ 0 h 156"/>
                <a:gd name="T14" fmla="*/ 65 w 84"/>
                <a:gd name="T15" fmla="*/ 5 h 156"/>
                <a:gd name="T16" fmla="*/ 47 w 84"/>
                <a:gd name="T17" fmla="*/ 17 h 156"/>
                <a:gd name="T18" fmla="*/ 35 w 84"/>
                <a:gd name="T19" fmla="*/ 25 h 156"/>
                <a:gd name="T20" fmla="*/ 25 w 84"/>
                <a:gd name="T21" fmla="*/ 35 h 156"/>
                <a:gd name="T22" fmla="*/ 15 w 84"/>
                <a:gd name="T23" fmla="*/ 49 h 156"/>
                <a:gd name="T24" fmla="*/ 7 w 84"/>
                <a:gd name="T25" fmla="*/ 64 h 156"/>
                <a:gd name="T26" fmla="*/ 2 w 84"/>
                <a:gd name="T27" fmla="*/ 81 h 156"/>
                <a:gd name="T28" fmla="*/ 0 w 84"/>
                <a:gd name="T29" fmla="*/ 96 h 156"/>
                <a:gd name="T30" fmla="*/ 0 w 84"/>
                <a:gd name="T31" fmla="*/ 113 h 156"/>
                <a:gd name="T32" fmla="*/ 3 w 84"/>
                <a:gd name="T33" fmla="*/ 126 h 156"/>
                <a:gd name="T34" fmla="*/ 8 w 84"/>
                <a:gd name="T35" fmla="*/ 148 h 156"/>
                <a:gd name="T36" fmla="*/ 12 w 84"/>
                <a:gd name="T37" fmla="*/ 156 h 156"/>
                <a:gd name="T38" fmla="*/ 18 w 84"/>
                <a:gd name="T39" fmla="*/ 151 h 156"/>
                <a:gd name="T40" fmla="*/ 38 w 84"/>
                <a:gd name="T41" fmla="*/ 140 h 156"/>
                <a:gd name="T42" fmla="*/ 48 w 84"/>
                <a:gd name="T43" fmla="*/ 131 h 156"/>
                <a:gd name="T44" fmla="*/ 60 w 84"/>
                <a:gd name="T45" fmla="*/ 121 h 156"/>
                <a:gd name="T46" fmla="*/ 70 w 84"/>
                <a:gd name="T47" fmla="*/ 108 h 156"/>
                <a:gd name="T48" fmla="*/ 77 w 84"/>
                <a:gd name="T49" fmla="*/ 9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4" h="156">
                  <a:moveTo>
                    <a:pt x="77" y="92"/>
                  </a:moveTo>
                  <a:lnTo>
                    <a:pt x="82" y="76"/>
                  </a:lnTo>
                  <a:lnTo>
                    <a:pt x="84" y="60"/>
                  </a:lnTo>
                  <a:lnTo>
                    <a:pt x="84" y="44"/>
                  </a:lnTo>
                  <a:lnTo>
                    <a:pt x="82" y="30"/>
                  </a:lnTo>
                  <a:lnTo>
                    <a:pt x="77" y="8"/>
                  </a:lnTo>
                  <a:lnTo>
                    <a:pt x="74" y="0"/>
                  </a:lnTo>
                  <a:lnTo>
                    <a:pt x="65" y="5"/>
                  </a:lnTo>
                  <a:lnTo>
                    <a:pt x="47" y="17"/>
                  </a:lnTo>
                  <a:lnTo>
                    <a:pt x="35" y="25"/>
                  </a:lnTo>
                  <a:lnTo>
                    <a:pt x="25" y="35"/>
                  </a:lnTo>
                  <a:lnTo>
                    <a:pt x="15" y="49"/>
                  </a:lnTo>
                  <a:lnTo>
                    <a:pt x="7" y="64"/>
                  </a:lnTo>
                  <a:lnTo>
                    <a:pt x="2" y="81"/>
                  </a:lnTo>
                  <a:lnTo>
                    <a:pt x="0" y="96"/>
                  </a:lnTo>
                  <a:lnTo>
                    <a:pt x="0" y="113"/>
                  </a:lnTo>
                  <a:lnTo>
                    <a:pt x="3" y="126"/>
                  </a:lnTo>
                  <a:lnTo>
                    <a:pt x="8" y="148"/>
                  </a:lnTo>
                  <a:lnTo>
                    <a:pt x="12" y="156"/>
                  </a:lnTo>
                  <a:lnTo>
                    <a:pt x="18" y="151"/>
                  </a:lnTo>
                  <a:lnTo>
                    <a:pt x="38" y="140"/>
                  </a:lnTo>
                  <a:lnTo>
                    <a:pt x="48" y="131"/>
                  </a:lnTo>
                  <a:lnTo>
                    <a:pt x="60" y="121"/>
                  </a:lnTo>
                  <a:lnTo>
                    <a:pt x="70" y="108"/>
                  </a:lnTo>
                  <a:lnTo>
                    <a:pt x="77"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3" name="Freeform 173"/>
            <p:cNvSpPr>
              <a:spLocks/>
            </p:cNvSpPr>
            <p:nvPr/>
          </p:nvSpPr>
          <p:spPr bwMode="auto">
            <a:xfrm>
              <a:off x="4860" y="2688"/>
              <a:ext cx="47" cy="102"/>
            </a:xfrm>
            <a:custGeom>
              <a:avLst/>
              <a:gdLst>
                <a:gd name="T0" fmla="*/ 94 w 94"/>
                <a:gd name="T1" fmla="*/ 102 h 205"/>
                <a:gd name="T2" fmla="*/ 92 w 94"/>
                <a:gd name="T3" fmla="*/ 92 h 205"/>
                <a:gd name="T4" fmla="*/ 92 w 94"/>
                <a:gd name="T5" fmla="*/ 82 h 205"/>
                <a:gd name="T6" fmla="*/ 89 w 94"/>
                <a:gd name="T7" fmla="*/ 72 h 205"/>
                <a:gd name="T8" fmla="*/ 87 w 94"/>
                <a:gd name="T9" fmla="*/ 63 h 205"/>
                <a:gd name="T10" fmla="*/ 79 w 94"/>
                <a:gd name="T11" fmla="*/ 45 h 205"/>
                <a:gd name="T12" fmla="*/ 71 w 94"/>
                <a:gd name="T13" fmla="*/ 30 h 205"/>
                <a:gd name="T14" fmla="*/ 55 w 94"/>
                <a:gd name="T15" fmla="*/ 8 h 205"/>
                <a:gd name="T16" fmla="*/ 49 w 94"/>
                <a:gd name="T17" fmla="*/ 0 h 205"/>
                <a:gd name="T18" fmla="*/ 40 w 94"/>
                <a:gd name="T19" fmla="*/ 8 h 205"/>
                <a:gd name="T20" fmla="*/ 25 w 94"/>
                <a:gd name="T21" fmla="*/ 30 h 205"/>
                <a:gd name="T22" fmla="*/ 15 w 94"/>
                <a:gd name="T23" fmla="*/ 45 h 205"/>
                <a:gd name="T24" fmla="*/ 9 w 94"/>
                <a:gd name="T25" fmla="*/ 62 h 205"/>
                <a:gd name="T26" fmla="*/ 5 w 94"/>
                <a:gd name="T27" fmla="*/ 72 h 205"/>
                <a:gd name="T28" fmla="*/ 4 w 94"/>
                <a:gd name="T29" fmla="*/ 80 h 205"/>
                <a:gd name="T30" fmla="*/ 2 w 94"/>
                <a:gd name="T31" fmla="*/ 90 h 205"/>
                <a:gd name="T32" fmla="*/ 0 w 94"/>
                <a:gd name="T33" fmla="*/ 102 h 205"/>
                <a:gd name="T34" fmla="*/ 2 w 94"/>
                <a:gd name="T35" fmla="*/ 112 h 205"/>
                <a:gd name="T36" fmla="*/ 2 w 94"/>
                <a:gd name="T37" fmla="*/ 122 h 205"/>
                <a:gd name="T38" fmla="*/ 5 w 94"/>
                <a:gd name="T39" fmla="*/ 132 h 205"/>
                <a:gd name="T40" fmla="*/ 7 w 94"/>
                <a:gd name="T41" fmla="*/ 141 h 205"/>
                <a:gd name="T42" fmla="*/ 15 w 94"/>
                <a:gd name="T43" fmla="*/ 159 h 205"/>
                <a:gd name="T44" fmla="*/ 24 w 94"/>
                <a:gd name="T45" fmla="*/ 175 h 205"/>
                <a:gd name="T46" fmla="*/ 39 w 94"/>
                <a:gd name="T47" fmla="*/ 196 h 205"/>
                <a:gd name="T48" fmla="*/ 45 w 94"/>
                <a:gd name="T49" fmla="*/ 205 h 205"/>
                <a:gd name="T50" fmla="*/ 54 w 94"/>
                <a:gd name="T51" fmla="*/ 196 h 205"/>
                <a:gd name="T52" fmla="*/ 69 w 94"/>
                <a:gd name="T53" fmla="*/ 175 h 205"/>
                <a:gd name="T54" fmla="*/ 77 w 94"/>
                <a:gd name="T55" fmla="*/ 159 h 205"/>
                <a:gd name="T56" fmla="*/ 86 w 94"/>
                <a:gd name="T57" fmla="*/ 143 h 205"/>
                <a:gd name="T58" fmla="*/ 89 w 94"/>
                <a:gd name="T59" fmla="*/ 132 h 205"/>
                <a:gd name="T60" fmla="*/ 91 w 94"/>
                <a:gd name="T61" fmla="*/ 124 h 205"/>
                <a:gd name="T62" fmla="*/ 92 w 94"/>
                <a:gd name="T63" fmla="*/ 114 h 205"/>
                <a:gd name="T64" fmla="*/ 94 w 94"/>
                <a:gd name="T65" fmla="*/ 10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205">
                  <a:moveTo>
                    <a:pt x="94" y="102"/>
                  </a:moveTo>
                  <a:lnTo>
                    <a:pt x="92" y="92"/>
                  </a:lnTo>
                  <a:lnTo>
                    <a:pt x="92" y="82"/>
                  </a:lnTo>
                  <a:lnTo>
                    <a:pt x="89" y="72"/>
                  </a:lnTo>
                  <a:lnTo>
                    <a:pt x="87" y="63"/>
                  </a:lnTo>
                  <a:lnTo>
                    <a:pt x="79" y="45"/>
                  </a:lnTo>
                  <a:lnTo>
                    <a:pt x="71" y="30"/>
                  </a:lnTo>
                  <a:lnTo>
                    <a:pt x="55" y="8"/>
                  </a:lnTo>
                  <a:lnTo>
                    <a:pt x="49" y="0"/>
                  </a:lnTo>
                  <a:lnTo>
                    <a:pt x="40" y="8"/>
                  </a:lnTo>
                  <a:lnTo>
                    <a:pt x="25" y="30"/>
                  </a:lnTo>
                  <a:lnTo>
                    <a:pt x="15" y="45"/>
                  </a:lnTo>
                  <a:lnTo>
                    <a:pt x="9" y="62"/>
                  </a:lnTo>
                  <a:lnTo>
                    <a:pt x="5" y="72"/>
                  </a:lnTo>
                  <a:lnTo>
                    <a:pt x="4" y="80"/>
                  </a:lnTo>
                  <a:lnTo>
                    <a:pt x="2" y="90"/>
                  </a:lnTo>
                  <a:lnTo>
                    <a:pt x="0" y="102"/>
                  </a:lnTo>
                  <a:lnTo>
                    <a:pt x="2" y="112"/>
                  </a:lnTo>
                  <a:lnTo>
                    <a:pt x="2" y="122"/>
                  </a:lnTo>
                  <a:lnTo>
                    <a:pt x="5" y="132"/>
                  </a:lnTo>
                  <a:lnTo>
                    <a:pt x="7" y="141"/>
                  </a:lnTo>
                  <a:lnTo>
                    <a:pt x="15" y="159"/>
                  </a:lnTo>
                  <a:lnTo>
                    <a:pt x="24" y="175"/>
                  </a:lnTo>
                  <a:lnTo>
                    <a:pt x="39" y="196"/>
                  </a:lnTo>
                  <a:lnTo>
                    <a:pt x="45" y="205"/>
                  </a:lnTo>
                  <a:lnTo>
                    <a:pt x="54" y="196"/>
                  </a:lnTo>
                  <a:lnTo>
                    <a:pt x="69" y="175"/>
                  </a:lnTo>
                  <a:lnTo>
                    <a:pt x="77" y="159"/>
                  </a:lnTo>
                  <a:lnTo>
                    <a:pt x="86" y="143"/>
                  </a:lnTo>
                  <a:lnTo>
                    <a:pt x="89" y="132"/>
                  </a:lnTo>
                  <a:lnTo>
                    <a:pt x="91" y="124"/>
                  </a:lnTo>
                  <a:lnTo>
                    <a:pt x="92" y="114"/>
                  </a:lnTo>
                  <a:lnTo>
                    <a:pt x="94"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4" name="Freeform 174"/>
            <p:cNvSpPr>
              <a:spLocks/>
            </p:cNvSpPr>
            <p:nvPr/>
          </p:nvSpPr>
          <p:spPr bwMode="auto">
            <a:xfrm>
              <a:off x="3548" y="5247"/>
              <a:ext cx="48" cy="88"/>
            </a:xfrm>
            <a:custGeom>
              <a:avLst/>
              <a:gdLst>
                <a:gd name="T0" fmla="*/ 87 w 95"/>
                <a:gd name="T1" fmla="*/ 104 h 176"/>
                <a:gd name="T2" fmla="*/ 92 w 95"/>
                <a:gd name="T3" fmla="*/ 85 h 176"/>
                <a:gd name="T4" fmla="*/ 95 w 95"/>
                <a:gd name="T5" fmla="*/ 67 h 176"/>
                <a:gd name="T6" fmla="*/ 95 w 95"/>
                <a:gd name="T7" fmla="*/ 48 h 176"/>
                <a:gd name="T8" fmla="*/ 92 w 95"/>
                <a:gd name="T9" fmla="*/ 33 h 176"/>
                <a:gd name="T10" fmla="*/ 87 w 95"/>
                <a:gd name="T11" fmla="*/ 8 h 176"/>
                <a:gd name="T12" fmla="*/ 84 w 95"/>
                <a:gd name="T13" fmla="*/ 0 h 176"/>
                <a:gd name="T14" fmla="*/ 74 w 95"/>
                <a:gd name="T15" fmla="*/ 3 h 176"/>
                <a:gd name="T16" fmla="*/ 52 w 95"/>
                <a:gd name="T17" fmla="*/ 16 h 176"/>
                <a:gd name="T18" fmla="*/ 40 w 95"/>
                <a:gd name="T19" fmla="*/ 26 h 176"/>
                <a:gd name="T20" fmla="*/ 27 w 95"/>
                <a:gd name="T21" fmla="*/ 40 h 176"/>
                <a:gd name="T22" fmla="*/ 17 w 95"/>
                <a:gd name="T23" fmla="*/ 53 h 176"/>
                <a:gd name="T24" fmla="*/ 7 w 95"/>
                <a:gd name="T25" fmla="*/ 72 h 176"/>
                <a:gd name="T26" fmla="*/ 2 w 95"/>
                <a:gd name="T27" fmla="*/ 90 h 176"/>
                <a:gd name="T28" fmla="*/ 0 w 95"/>
                <a:gd name="T29" fmla="*/ 109 h 176"/>
                <a:gd name="T30" fmla="*/ 0 w 95"/>
                <a:gd name="T31" fmla="*/ 126 h 176"/>
                <a:gd name="T32" fmla="*/ 2 w 95"/>
                <a:gd name="T33" fmla="*/ 143 h 176"/>
                <a:gd name="T34" fmla="*/ 8 w 95"/>
                <a:gd name="T35" fmla="*/ 168 h 176"/>
                <a:gd name="T36" fmla="*/ 12 w 95"/>
                <a:gd name="T37" fmla="*/ 176 h 176"/>
                <a:gd name="T38" fmla="*/ 20 w 95"/>
                <a:gd name="T39" fmla="*/ 173 h 176"/>
                <a:gd name="T40" fmla="*/ 42 w 95"/>
                <a:gd name="T41" fmla="*/ 159 h 176"/>
                <a:gd name="T42" fmla="*/ 55 w 95"/>
                <a:gd name="T43" fmla="*/ 149 h 176"/>
                <a:gd name="T44" fmla="*/ 67 w 95"/>
                <a:gd name="T45" fmla="*/ 136 h 176"/>
                <a:gd name="T46" fmla="*/ 79 w 95"/>
                <a:gd name="T47" fmla="*/ 121 h 176"/>
                <a:gd name="T48" fmla="*/ 87 w 95"/>
                <a:gd name="T49" fmla="*/ 10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176">
                  <a:moveTo>
                    <a:pt x="87" y="104"/>
                  </a:moveTo>
                  <a:lnTo>
                    <a:pt x="92" y="85"/>
                  </a:lnTo>
                  <a:lnTo>
                    <a:pt x="95" y="67"/>
                  </a:lnTo>
                  <a:lnTo>
                    <a:pt x="95" y="48"/>
                  </a:lnTo>
                  <a:lnTo>
                    <a:pt x="92" y="33"/>
                  </a:lnTo>
                  <a:lnTo>
                    <a:pt x="87" y="8"/>
                  </a:lnTo>
                  <a:lnTo>
                    <a:pt x="84" y="0"/>
                  </a:lnTo>
                  <a:lnTo>
                    <a:pt x="74" y="3"/>
                  </a:lnTo>
                  <a:lnTo>
                    <a:pt x="52" y="16"/>
                  </a:lnTo>
                  <a:lnTo>
                    <a:pt x="40" y="26"/>
                  </a:lnTo>
                  <a:lnTo>
                    <a:pt x="27" y="40"/>
                  </a:lnTo>
                  <a:lnTo>
                    <a:pt x="17" y="53"/>
                  </a:lnTo>
                  <a:lnTo>
                    <a:pt x="7" y="72"/>
                  </a:lnTo>
                  <a:lnTo>
                    <a:pt x="2" y="90"/>
                  </a:lnTo>
                  <a:lnTo>
                    <a:pt x="0" y="109"/>
                  </a:lnTo>
                  <a:lnTo>
                    <a:pt x="0" y="126"/>
                  </a:lnTo>
                  <a:lnTo>
                    <a:pt x="2" y="143"/>
                  </a:lnTo>
                  <a:lnTo>
                    <a:pt x="8" y="168"/>
                  </a:lnTo>
                  <a:lnTo>
                    <a:pt x="12" y="176"/>
                  </a:lnTo>
                  <a:lnTo>
                    <a:pt x="20" y="173"/>
                  </a:lnTo>
                  <a:lnTo>
                    <a:pt x="42" y="159"/>
                  </a:lnTo>
                  <a:lnTo>
                    <a:pt x="55" y="149"/>
                  </a:lnTo>
                  <a:lnTo>
                    <a:pt x="67" y="136"/>
                  </a:lnTo>
                  <a:lnTo>
                    <a:pt x="79" y="121"/>
                  </a:lnTo>
                  <a:lnTo>
                    <a:pt x="87"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5" name="Freeform 175"/>
            <p:cNvSpPr>
              <a:spLocks/>
            </p:cNvSpPr>
            <p:nvPr/>
          </p:nvSpPr>
          <p:spPr bwMode="auto">
            <a:xfrm>
              <a:off x="3617" y="5244"/>
              <a:ext cx="43" cy="96"/>
            </a:xfrm>
            <a:custGeom>
              <a:avLst/>
              <a:gdLst>
                <a:gd name="T0" fmla="*/ 87 w 87"/>
                <a:gd name="T1" fmla="*/ 95 h 192"/>
                <a:gd name="T2" fmla="*/ 84 w 87"/>
                <a:gd name="T3" fmla="*/ 75 h 192"/>
                <a:gd name="T4" fmla="*/ 79 w 87"/>
                <a:gd name="T5" fmla="*/ 58 h 192"/>
                <a:gd name="T6" fmla="*/ 71 w 87"/>
                <a:gd name="T7" fmla="*/ 41 h 192"/>
                <a:gd name="T8" fmla="*/ 62 w 87"/>
                <a:gd name="T9" fmla="*/ 27 h 192"/>
                <a:gd name="T10" fmla="*/ 47 w 87"/>
                <a:gd name="T11" fmla="*/ 7 h 192"/>
                <a:gd name="T12" fmla="*/ 40 w 87"/>
                <a:gd name="T13" fmla="*/ 0 h 192"/>
                <a:gd name="T14" fmla="*/ 34 w 87"/>
                <a:gd name="T15" fmla="*/ 9 h 192"/>
                <a:gd name="T16" fmla="*/ 20 w 87"/>
                <a:gd name="T17" fmla="*/ 29 h 192"/>
                <a:gd name="T18" fmla="*/ 12 w 87"/>
                <a:gd name="T19" fmla="*/ 44 h 192"/>
                <a:gd name="T20" fmla="*/ 5 w 87"/>
                <a:gd name="T21" fmla="*/ 61 h 192"/>
                <a:gd name="T22" fmla="*/ 2 w 87"/>
                <a:gd name="T23" fmla="*/ 80 h 192"/>
                <a:gd name="T24" fmla="*/ 0 w 87"/>
                <a:gd name="T25" fmla="*/ 98 h 192"/>
                <a:gd name="T26" fmla="*/ 4 w 87"/>
                <a:gd name="T27" fmla="*/ 117 h 192"/>
                <a:gd name="T28" fmla="*/ 9 w 87"/>
                <a:gd name="T29" fmla="*/ 135 h 192"/>
                <a:gd name="T30" fmla="*/ 17 w 87"/>
                <a:gd name="T31" fmla="*/ 152 h 192"/>
                <a:gd name="T32" fmla="*/ 25 w 87"/>
                <a:gd name="T33" fmla="*/ 165 h 192"/>
                <a:gd name="T34" fmla="*/ 40 w 87"/>
                <a:gd name="T35" fmla="*/ 186 h 192"/>
                <a:gd name="T36" fmla="*/ 47 w 87"/>
                <a:gd name="T37" fmla="*/ 192 h 192"/>
                <a:gd name="T38" fmla="*/ 54 w 87"/>
                <a:gd name="T39" fmla="*/ 184 h 192"/>
                <a:gd name="T40" fmla="*/ 69 w 87"/>
                <a:gd name="T41" fmla="*/ 164 h 192"/>
                <a:gd name="T42" fmla="*/ 76 w 87"/>
                <a:gd name="T43" fmla="*/ 149 h 192"/>
                <a:gd name="T44" fmla="*/ 82 w 87"/>
                <a:gd name="T45" fmla="*/ 132 h 192"/>
                <a:gd name="T46" fmla="*/ 86 w 87"/>
                <a:gd name="T47" fmla="*/ 113 h 192"/>
                <a:gd name="T48" fmla="*/ 87 w 87"/>
                <a:gd name="T49" fmla="*/ 9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192">
                  <a:moveTo>
                    <a:pt x="87" y="95"/>
                  </a:moveTo>
                  <a:lnTo>
                    <a:pt x="84" y="75"/>
                  </a:lnTo>
                  <a:lnTo>
                    <a:pt x="79" y="58"/>
                  </a:lnTo>
                  <a:lnTo>
                    <a:pt x="71" y="41"/>
                  </a:lnTo>
                  <a:lnTo>
                    <a:pt x="62" y="27"/>
                  </a:lnTo>
                  <a:lnTo>
                    <a:pt x="47" y="7"/>
                  </a:lnTo>
                  <a:lnTo>
                    <a:pt x="40" y="0"/>
                  </a:lnTo>
                  <a:lnTo>
                    <a:pt x="34" y="9"/>
                  </a:lnTo>
                  <a:lnTo>
                    <a:pt x="20" y="29"/>
                  </a:lnTo>
                  <a:lnTo>
                    <a:pt x="12" y="44"/>
                  </a:lnTo>
                  <a:lnTo>
                    <a:pt x="5" y="61"/>
                  </a:lnTo>
                  <a:lnTo>
                    <a:pt x="2" y="80"/>
                  </a:lnTo>
                  <a:lnTo>
                    <a:pt x="0" y="98"/>
                  </a:lnTo>
                  <a:lnTo>
                    <a:pt x="4" y="117"/>
                  </a:lnTo>
                  <a:lnTo>
                    <a:pt x="9" y="135"/>
                  </a:lnTo>
                  <a:lnTo>
                    <a:pt x="17" y="152"/>
                  </a:lnTo>
                  <a:lnTo>
                    <a:pt x="25" y="165"/>
                  </a:lnTo>
                  <a:lnTo>
                    <a:pt x="40" y="186"/>
                  </a:lnTo>
                  <a:lnTo>
                    <a:pt x="47" y="192"/>
                  </a:lnTo>
                  <a:lnTo>
                    <a:pt x="54" y="184"/>
                  </a:lnTo>
                  <a:lnTo>
                    <a:pt x="69" y="164"/>
                  </a:lnTo>
                  <a:lnTo>
                    <a:pt x="76" y="149"/>
                  </a:lnTo>
                  <a:lnTo>
                    <a:pt x="82" y="132"/>
                  </a:lnTo>
                  <a:lnTo>
                    <a:pt x="86" y="113"/>
                  </a:lnTo>
                  <a:lnTo>
                    <a:pt x="8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6" name="Freeform 176"/>
            <p:cNvSpPr>
              <a:spLocks/>
            </p:cNvSpPr>
            <p:nvPr/>
          </p:nvSpPr>
          <p:spPr bwMode="auto">
            <a:xfrm>
              <a:off x="3682" y="5224"/>
              <a:ext cx="49" cy="88"/>
            </a:xfrm>
            <a:custGeom>
              <a:avLst/>
              <a:gdLst>
                <a:gd name="T0" fmla="*/ 87 w 97"/>
                <a:gd name="T1" fmla="*/ 175 h 175"/>
                <a:gd name="T2" fmla="*/ 89 w 97"/>
                <a:gd name="T3" fmla="*/ 167 h 175"/>
                <a:gd name="T4" fmla="*/ 95 w 97"/>
                <a:gd name="T5" fmla="*/ 141 h 175"/>
                <a:gd name="T6" fmla="*/ 97 w 97"/>
                <a:gd name="T7" fmla="*/ 125 h 175"/>
                <a:gd name="T8" fmla="*/ 97 w 97"/>
                <a:gd name="T9" fmla="*/ 108 h 175"/>
                <a:gd name="T10" fmla="*/ 94 w 97"/>
                <a:gd name="T11" fmla="*/ 89 h 175"/>
                <a:gd name="T12" fmla="*/ 87 w 97"/>
                <a:gd name="T13" fmla="*/ 71 h 175"/>
                <a:gd name="T14" fmla="*/ 79 w 97"/>
                <a:gd name="T15" fmla="*/ 54 h 175"/>
                <a:gd name="T16" fmla="*/ 67 w 97"/>
                <a:gd name="T17" fmla="*/ 39 h 175"/>
                <a:gd name="T18" fmla="*/ 54 w 97"/>
                <a:gd name="T19" fmla="*/ 27 h 175"/>
                <a:gd name="T20" fmla="*/ 40 w 97"/>
                <a:gd name="T21" fmla="*/ 17 h 175"/>
                <a:gd name="T22" fmla="*/ 18 w 97"/>
                <a:gd name="T23" fmla="*/ 3 h 175"/>
                <a:gd name="T24" fmla="*/ 10 w 97"/>
                <a:gd name="T25" fmla="*/ 0 h 175"/>
                <a:gd name="T26" fmla="*/ 7 w 97"/>
                <a:gd name="T27" fmla="*/ 10 h 175"/>
                <a:gd name="T28" fmla="*/ 2 w 97"/>
                <a:gd name="T29" fmla="*/ 34 h 175"/>
                <a:gd name="T30" fmla="*/ 0 w 97"/>
                <a:gd name="T31" fmla="*/ 51 h 175"/>
                <a:gd name="T32" fmla="*/ 0 w 97"/>
                <a:gd name="T33" fmla="*/ 69 h 175"/>
                <a:gd name="T34" fmla="*/ 2 w 97"/>
                <a:gd name="T35" fmla="*/ 88 h 175"/>
                <a:gd name="T36" fmla="*/ 8 w 97"/>
                <a:gd name="T37" fmla="*/ 106 h 175"/>
                <a:gd name="T38" fmla="*/ 18 w 97"/>
                <a:gd name="T39" fmla="*/ 123 h 175"/>
                <a:gd name="T40" fmla="*/ 30 w 97"/>
                <a:gd name="T41" fmla="*/ 136 h 175"/>
                <a:gd name="T42" fmla="*/ 42 w 97"/>
                <a:gd name="T43" fmla="*/ 148 h 175"/>
                <a:gd name="T44" fmla="*/ 55 w 97"/>
                <a:gd name="T45" fmla="*/ 158 h 175"/>
                <a:gd name="T46" fmla="*/ 77 w 97"/>
                <a:gd name="T47" fmla="*/ 172 h 175"/>
                <a:gd name="T48" fmla="*/ 87 w 97"/>
                <a:gd name="T4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75">
                  <a:moveTo>
                    <a:pt x="87" y="175"/>
                  </a:moveTo>
                  <a:lnTo>
                    <a:pt x="89" y="167"/>
                  </a:lnTo>
                  <a:lnTo>
                    <a:pt x="95" y="141"/>
                  </a:lnTo>
                  <a:lnTo>
                    <a:pt x="97" y="125"/>
                  </a:lnTo>
                  <a:lnTo>
                    <a:pt x="97" y="108"/>
                  </a:lnTo>
                  <a:lnTo>
                    <a:pt x="94" y="89"/>
                  </a:lnTo>
                  <a:lnTo>
                    <a:pt x="87" y="71"/>
                  </a:lnTo>
                  <a:lnTo>
                    <a:pt x="79" y="54"/>
                  </a:lnTo>
                  <a:lnTo>
                    <a:pt x="67" y="39"/>
                  </a:lnTo>
                  <a:lnTo>
                    <a:pt x="54" y="27"/>
                  </a:lnTo>
                  <a:lnTo>
                    <a:pt x="40" y="17"/>
                  </a:lnTo>
                  <a:lnTo>
                    <a:pt x="18" y="3"/>
                  </a:lnTo>
                  <a:lnTo>
                    <a:pt x="10" y="0"/>
                  </a:lnTo>
                  <a:lnTo>
                    <a:pt x="7" y="10"/>
                  </a:lnTo>
                  <a:lnTo>
                    <a:pt x="2" y="34"/>
                  </a:lnTo>
                  <a:lnTo>
                    <a:pt x="0" y="51"/>
                  </a:lnTo>
                  <a:lnTo>
                    <a:pt x="0" y="69"/>
                  </a:lnTo>
                  <a:lnTo>
                    <a:pt x="2" y="88"/>
                  </a:lnTo>
                  <a:lnTo>
                    <a:pt x="8" y="106"/>
                  </a:lnTo>
                  <a:lnTo>
                    <a:pt x="18" y="123"/>
                  </a:lnTo>
                  <a:lnTo>
                    <a:pt x="30" y="136"/>
                  </a:lnTo>
                  <a:lnTo>
                    <a:pt x="42" y="148"/>
                  </a:lnTo>
                  <a:lnTo>
                    <a:pt x="55" y="158"/>
                  </a:lnTo>
                  <a:lnTo>
                    <a:pt x="77" y="172"/>
                  </a:lnTo>
                  <a:lnTo>
                    <a:pt x="87"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7" name="Freeform 177"/>
            <p:cNvSpPr>
              <a:spLocks/>
            </p:cNvSpPr>
            <p:nvPr/>
          </p:nvSpPr>
          <p:spPr bwMode="auto">
            <a:xfrm>
              <a:off x="8509" y="4232"/>
              <a:ext cx="87" cy="97"/>
            </a:xfrm>
            <a:custGeom>
              <a:avLst/>
              <a:gdLst>
                <a:gd name="T0" fmla="*/ 131 w 174"/>
                <a:gd name="T1" fmla="*/ 136 h 193"/>
                <a:gd name="T2" fmla="*/ 139 w 174"/>
                <a:gd name="T3" fmla="*/ 126 h 193"/>
                <a:gd name="T4" fmla="*/ 147 w 174"/>
                <a:gd name="T5" fmla="*/ 116 h 193"/>
                <a:gd name="T6" fmla="*/ 152 w 174"/>
                <a:gd name="T7" fmla="*/ 104 h 193"/>
                <a:gd name="T8" fmla="*/ 159 w 174"/>
                <a:gd name="T9" fmla="*/ 92 h 193"/>
                <a:gd name="T10" fmla="*/ 166 w 174"/>
                <a:gd name="T11" fmla="*/ 69 h 193"/>
                <a:gd name="T12" fmla="*/ 171 w 174"/>
                <a:gd name="T13" fmla="*/ 49 h 193"/>
                <a:gd name="T14" fmla="*/ 174 w 174"/>
                <a:gd name="T15" fmla="*/ 13 h 193"/>
                <a:gd name="T16" fmla="*/ 174 w 174"/>
                <a:gd name="T17" fmla="*/ 0 h 193"/>
                <a:gd name="T18" fmla="*/ 161 w 174"/>
                <a:gd name="T19" fmla="*/ 1 h 193"/>
                <a:gd name="T20" fmla="*/ 127 w 174"/>
                <a:gd name="T21" fmla="*/ 8 h 193"/>
                <a:gd name="T22" fmla="*/ 105 w 174"/>
                <a:gd name="T23" fmla="*/ 15 h 193"/>
                <a:gd name="T24" fmla="*/ 84 w 174"/>
                <a:gd name="T25" fmla="*/ 25 h 193"/>
                <a:gd name="T26" fmla="*/ 74 w 174"/>
                <a:gd name="T27" fmla="*/ 32 h 193"/>
                <a:gd name="T28" fmla="*/ 63 w 174"/>
                <a:gd name="T29" fmla="*/ 39 h 193"/>
                <a:gd name="T30" fmla="*/ 53 w 174"/>
                <a:gd name="T31" fmla="*/ 47 h 193"/>
                <a:gd name="T32" fmla="*/ 43 w 174"/>
                <a:gd name="T33" fmla="*/ 57 h 193"/>
                <a:gd name="T34" fmla="*/ 35 w 174"/>
                <a:gd name="T35" fmla="*/ 67 h 193"/>
                <a:gd name="T36" fmla="*/ 28 w 174"/>
                <a:gd name="T37" fmla="*/ 79 h 193"/>
                <a:gd name="T38" fmla="*/ 22 w 174"/>
                <a:gd name="T39" fmla="*/ 89 h 193"/>
                <a:gd name="T40" fmla="*/ 17 w 174"/>
                <a:gd name="T41" fmla="*/ 101 h 193"/>
                <a:gd name="T42" fmla="*/ 8 w 174"/>
                <a:gd name="T43" fmla="*/ 124 h 193"/>
                <a:gd name="T44" fmla="*/ 3 w 174"/>
                <a:gd name="T45" fmla="*/ 146 h 193"/>
                <a:gd name="T46" fmla="*/ 0 w 174"/>
                <a:gd name="T47" fmla="*/ 180 h 193"/>
                <a:gd name="T48" fmla="*/ 0 w 174"/>
                <a:gd name="T49" fmla="*/ 193 h 193"/>
                <a:gd name="T50" fmla="*/ 13 w 174"/>
                <a:gd name="T51" fmla="*/ 192 h 193"/>
                <a:gd name="T52" fmla="*/ 48 w 174"/>
                <a:gd name="T53" fmla="*/ 185 h 193"/>
                <a:gd name="T54" fmla="*/ 69 w 174"/>
                <a:gd name="T55" fmla="*/ 178 h 193"/>
                <a:gd name="T56" fmla="*/ 90 w 174"/>
                <a:gd name="T57" fmla="*/ 168 h 193"/>
                <a:gd name="T58" fmla="*/ 102 w 174"/>
                <a:gd name="T59" fmla="*/ 161 h 193"/>
                <a:gd name="T60" fmla="*/ 112 w 174"/>
                <a:gd name="T61" fmla="*/ 155 h 193"/>
                <a:gd name="T62" fmla="*/ 122 w 174"/>
                <a:gd name="T63" fmla="*/ 146 h 193"/>
                <a:gd name="T64" fmla="*/ 131 w 174"/>
                <a:gd name="T65" fmla="*/ 13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193">
                  <a:moveTo>
                    <a:pt x="131" y="136"/>
                  </a:moveTo>
                  <a:lnTo>
                    <a:pt x="139" y="126"/>
                  </a:lnTo>
                  <a:lnTo>
                    <a:pt x="147" y="116"/>
                  </a:lnTo>
                  <a:lnTo>
                    <a:pt x="152" y="104"/>
                  </a:lnTo>
                  <a:lnTo>
                    <a:pt x="159" y="92"/>
                  </a:lnTo>
                  <a:lnTo>
                    <a:pt x="166" y="69"/>
                  </a:lnTo>
                  <a:lnTo>
                    <a:pt x="171" y="49"/>
                  </a:lnTo>
                  <a:lnTo>
                    <a:pt x="174" y="13"/>
                  </a:lnTo>
                  <a:lnTo>
                    <a:pt x="174" y="0"/>
                  </a:lnTo>
                  <a:lnTo>
                    <a:pt x="161" y="1"/>
                  </a:lnTo>
                  <a:lnTo>
                    <a:pt x="127" y="8"/>
                  </a:lnTo>
                  <a:lnTo>
                    <a:pt x="105" y="15"/>
                  </a:lnTo>
                  <a:lnTo>
                    <a:pt x="84" y="25"/>
                  </a:lnTo>
                  <a:lnTo>
                    <a:pt x="74" y="32"/>
                  </a:lnTo>
                  <a:lnTo>
                    <a:pt x="63" y="39"/>
                  </a:lnTo>
                  <a:lnTo>
                    <a:pt x="53" y="47"/>
                  </a:lnTo>
                  <a:lnTo>
                    <a:pt x="43" y="57"/>
                  </a:lnTo>
                  <a:lnTo>
                    <a:pt x="35" y="67"/>
                  </a:lnTo>
                  <a:lnTo>
                    <a:pt x="28" y="79"/>
                  </a:lnTo>
                  <a:lnTo>
                    <a:pt x="22" y="89"/>
                  </a:lnTo>
                  <a:lnTo>
                    <a:pt x="17" y="101"/>
                  </a:lnTo>
                  <a:lnTo>
                    <a:pt x="8" y="124"/>
                  </a:lnTo>
                  <a:lnTo>
                    <a:pt x="3" y="146"/>
                  </a:lnTo>
                  <a:lnTo>
                    <a:pt x="0" y="180"/>
                  </a:lnTo>
                  <a:lnTo>
                    <a:pt x="0" y="193"/>
                  </a:lnTo>
                  <a:lnTo>
                    <a:pt x="13" y="192"/>
                  </a:lnTo>
                  <a:lnTo>
                    <a:pt x="48" y="185"/>
                  </a:lnTo>
                  <a:lnTo>
                    <a:pt x="69" y="178"/>
                  </a:lnTo>
                  <a:lnTo>
                    <a:pt x="90" y="168"/>
                  </a:lnTo>
                  <a:lnTo>
                    <a:pt x="102" y="161"/>
                  </a:lnTo>
                  <a:lnTo>
                    <a:pt x="112" y="155"/>
                  </a:lnTo>
                  <a:lnTo>
                    <a:pt x="122" y="146"/>
                  </a:lnTo>
                  <a:lnTo>
                    <a:pt x="131"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8" name="Freeform 178"/>
            <p:cNvSpPr>
              <a:spLocks/>
            </p:cNvSpPr>
            <p:nvPr/>
          </p:nvSpPr>
          <p:spPr bwMode="auto">
            <a:xfrm>
              <a:off x="8402" y="4230"/>
              <a:ext cx="58" cy="131"/>
            </a:xfrm>
            <a:custGeom>
              <a:avLst/>
              <a:gdLst>
                <a:gd name="T0" fmla="*/ 54 w 118"/>
                <a:gd name="T1" fmla="*/ 261 h 261"/>
                <a:gd name="T2" fmla="*/ 64 w 118"/>
                <a:gd name="T3" fmla="*/ 253 h 261"/>
                <a:gd name="T4" fmla="*/ 84 w 118"/>
                <a:gd name="T5" fmla="*/ 224 h 261"/>
                <a:gd name="T6" fmla="*/ 96 w 118"/>
                <a:gd name="T7" fmla="*/ 206 h 261"/>
                <a:gd name="T8" fmla="*/ 106 w 118"/>
                <a:gd name="T9" fmla="*/ 184 h 261"/>
                <a:gd name="T10" fmla="*/ 111 w 118"/>
                <a:gd name="T11" fmla="*/ 172 h 261"/>
                <a:gd name="T12" fmla="*/ 114 w 118"/>
                <a:gd name="T13" fmla="*/ 160 h 261"/>
                <a:gd name="T14" fmla="*/ 116 w 118"/>
                <a:gd name="T15" fmla="*/ 147 h 261"/>
                <a:gd name="T16" fmla="*/ 118 w 118"/>
                <a:gd name="T17" fmla="*/ 133 h 261"/>
                <a:gd name="T18" fmla="*/ 118 w 118"/>
                <a:gd name="T19" fmla="*/ 120 h 261"/>
                <a:gd name="T20" fmla="*/ 116 w 118"/>
                <a:gd name="T21" fmla="*/ 106 h 261"/>
                <a:gd name="T22" fmla="*/ 114 w 118"/>
                <a:gd name="T23" fmla="*/ 95 h 261"/>
                <a:gd name="T24" fmla="*/ 111 w 118"/>
                <a:gd name="T25" fmla="*/ 83 h 261"/>
                <a:gd name="T26" fmla="*/ 101 w 118"/>
                <a:gd name="T27" fmla="*/ 59 h 261"/>
                <a:gd name="T28" fmla="*/ 91 w 118"/>
                <a:gd name="T29" fmla="*/ 39 h 261"/>
                <a:gd name="T30" fmla="*/ 72 w 118"/>
                <a:gd name="T31" fmla="*/ 11 h 261"/>
                <a:gd name="T32" fmla="*/ 64 w 118"/>
                <a:gd name="T33" fmla="*/ 0 h 261"/>
                <a:gd name="T34" fmla="*/ 54 w 118"/>
                <a:gd name="T35" fmla="*/ 11 h 261"/>
                <a:gd name="T36" fmla="*/ 32 w 118"/>
                <a:gd name="T37" fmla="*/ 37 h 261"/>
                <a:gd name="T38" fmla="*/ 21 w 118"/>
                <a:gd name="T39" fmla="*/ 58 h 261"/>
                <a:gd name="T40" fmla="*/ 10 w 118"/>
                <a:gd name="T41" fmla="*/ 78 h 261"/>
                <a:gd name="T42" fmla="*/ 7 w 118"/>
                <a:gd name="T43" fmla="*/ 91 h 261"/>
                <a:gd name="T44" fmla="*/ 4 w 118"/>
                <a:gd name="T45" fmla="*/ 103 h 261"/>
                <a:gd name="T46" fmla="*/ 0 w 118"/>
                <a:gd name="T47" fmla="*/ 117 h 261"/>
                <a:gd name="T48" fmla="*/ 0 w 118"/>
                <a:gd name="T49" fmla="*/ 130 h 261"/>
                <a:gd name="T50" fmla="*/ 0 w 118"/>
                <a:gd name="T51" fmla="*/ 142 h 261"/>
                <a:gd name="T52" fmla="*/ 2 w 118"/>
                <a:gd name="T53" fmla="*/ 155 h 261"/>
                <a:gd name="T54" fmla="*/ 4 w 118"/>
                <a:gd name="T55" fmla="*/ 169 h 261"/>
                <a:gd name="T56" fmla="*/ 7 w 118"/>
                <a:gd name="T57" fmla="*/ 181 h 261"/>
                <a:gd name="T58" fmla="*/ 15 w 118"/>
                <a:gd name="T59" fmla="*/ 202 h 261"/>
                <a:gd name="T60" fmla="*/ 26 w 118"/>
                <a:gd name="T61" fmla="*/ 223 h 261"/>
                <a:gd name="T62" fmla="*/ 46 w 118"/>
                <a:gd name="T63" fmla="*/ 251 h 261"/>
                <a:gd name="T64" fmla="*/ 54 w 118"/>
                <a:gd name="T65"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261">
                  <a:moveTo>
                    <a:pt x="54" y="261"/>
                  </a:moveTo>
                  <a:lnTo>
                    <a:pt x="64" y="253"/>
                  </a:lnTo>
                  <a:lnTo>
                    <a:pt x="84" y="224"/>
                  </a:lnTo>
                  <a:lnTo>
                    <a:pt x="96" y="206"/>
                  </a:lnTo>
                  <a:lnTo>
                    <a:pt x="106" y="184"/>
                  </a:lnTo>
                  <a:lnTo>
                    <a:pt x="111" y="172"/>
                  </a:lnTo>
                  <a:lnTo>
                    <a:pt x="114" y="160"/>
                  </a:lnTo>
                  <a:lnTo>
                    <a:pt x="116" y="147"/>
                  </a:lnTo>
                  <a:lnTo>
                    <a:pt x="118" y="133"/>
                  </a:lnTo>
                  <a:lnTo>
                    <a:pt x="118" y="120"/>
                  </a:lnTo>
                  <a:lnTo>
                    <a:pt x="116" y="106"/>
                  </a:lnTo>
                  <a:lnTo>
                    <a:pt x="114" y="95"/>
                  </a:lnTo>
                  <a:lnTo>
                    <a:pt x="111" y="83"/>
                  </a:lnTo>
                  <a:lnTo>
                    <a:pt x="101" y="59"/>
                  </a:lnTo>
                  <a:lnTo>
                    <a:pt x="91" y="39"/>
                  </a:lnTo>
                  <a:lnTo>
                    <a:pt x="72" y="11"/>
                  </a:lnTo>
                  <a:lnTo>
                    <a:pt x="64" y="0"/>
                  </a:lnTo>
                  <a:lnTo>
                    <a:pt x="54" y="11"/>
                  </a:lnTo>
                  <a:lnTo>
                    <a:pt x="32" y="37"/>
                  </a:lnTo>
                  <a:lnTo>
                    <a:pt x="21" y="58"/>
                  </a:lnTo>
                  <a:lnTo>
                    <a:pt x="10" y="78"/>
                  </a:lnTo>
                  <a:lnTo>
                    <a:pt x="7" y="91"/>
                  </a:lnTo>
                  <a:lnTo>
                    <a:pt x="4" y="103"/>
                  </a:lnTo>
                  <a:lnTo>
                    <a:pt x="0" y="117"/>
                  </a:lnTo>
                  <a:lnTo>
                    <a:pt x="0" y="130"/>
                  </a:lnTo>
                  <a:lnTo>
                    <a:pt x="0" y="142"/>
                  </a:lnTo>
                  <a:lnTo>
                    <a:pt x="2" y="155"/>
                  </a:lnTo>
                  <a:lnTo>
                    <a:pt x="4" y="169"/>
                  </a:lnTo>
                  <a:lnTo>
                    <a:pt x="7" y="181"/>
                  </a:lnTo>
                  <a:lnTo>
                    <a:pt x="15" y="202"/>
                  </a:lnTo>
                  <a:lnTo>
                    <a:pt x="26" y="223"/>
                  </a:lnTo>
                  <a:lnTo>
                    <a:pt x="46" y="251"/>
                  </a:lnTo>
                  <a:lnTo>
                    <a:pt x="54" y="2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9" name="Freeform 179"/>
            <p:cNvSpPr>
              <a:spLocks/>
            </p:cNvSpPr>
            <p:nvPr/>
          </p:nvSpPr>
          <p:spPr bwMode="auto">
            <a:xfrm>
              <a:off x="8903" y="4340"/>
              <a:ext cx="91" cy="94"/>
            </a:xfrm>
            <a:custGeom>
              <a:avLst/>
              <a:gdLst>
                <a:gd name="T0" fmla="*/ 132 w 181"/>
                <a:gd name="T1" fmla="*/ 135 h 187"/>
                <a:gd name="T2" fmla="*/ 141 w 181"/>
                <a:gd name="T3" fmla="*/ 124 h 187"/>
                <a:gd name="T4" fmla="*/ 149 w 181"/>
                <a:gd name="T5" fmla="*/ 114 h 187"/>
                <a:gd name="T6" fmla="*/ 156 w 181"/>
                <a:gd name="T7" fmla="*/ 104 h 187"/>
                <a:gd name="T8" fmla="*/ 161 w 181"/>
                <a:gd name="T9" fmla="*/ 92 h 187"/>
                <a:gd name="T10" fmla="*/ 169 w 181"/>
                <a:gd name="T11" fmla="*/ 71 h 187"/>
                <a:gd name="T12" fmla="*/ 176 w 181"/>
                <a:gd name="T13" fmla="*/ 49 h 187"/>
                <a:gd name="T14" fmla="*/ 181 w 181"/>
                <a:gd name="T15" fmla="*/ 13 h 187"/>
                <a:gd name="T16" fmla="*/ 181 w 181"/>
                <a:gd name="T17" fmla="*/ 0 h 187"/>
                <a:gd name="T18" fmla="*/ 167 w 181"/>
                <a:gd name="T19" fmla="*/ 2 h 187"/>
                <a:gd name="T20" fmla="*/ 132 w 181"/>
                <a:gd name="T21" fmla="*/ 7 h 187"/>
                <a:gd name="T22" fmla="*/ 112 w 181"/>
                <a:gd name="T23" fmla="*/ 13 h 187"/>
                <a:gd name="T24" fmla="*/ 90 w 181"/>
                <a:gd name="T25" fmla="*/ 22 h 187"/>
                <a:gd name="T26" fmla="*/ 79 w 181"/>
                <a:gd name="T27" fmla="*/ 29 h 187"/>
                <a:gd name="T28" fmla="*/ 67 w 181"/>
                <a:gd name="T29" fmla="*/ 35 h 187"/>
                <a:gd name="T30" fmla="*/ 57 w 181"/>
                <a:gd name="T31" fmla="*/ 44 h 187"/>
                <a:gd name="T32" fmla="*/ 47 w 181"/>
                <a:gd name="T33" fmla="*/ 52 h 187"/>
                <a:gd name="T34" fmla="*/ 38 w 181"/>
                <a:gd name="T35" fmla="*/ 62 h 187"/>
                <a:gd name="T36" fmla="*/ 32 w 181"/>
                <a:gd name="T37" fmla="*/ 72 h 187"/>
                <a:gd name="T38" fmla="*/ 25 w 181"/>
                <a:gd name="T39" fmla="*/ 84 h 187"/>
                <a:gd name="T40" fmla="*/ 18 w 181"/>
                <a:gd name="T41" fmla="*/ 96 h 187"/>
                <a:gd name="T42" fmla="*/ 10 w 181"/>
                <a:gd name="T43" fmla="*/ 118 h 187"/>
                <a:gd name="T44" fmla="*/ 5 w 181"/>
                <a:gd name="T45" fmla="*/ 140 h 187"/>
                <a:gd name="T46" fmla="*/ 0 w 181"/>
                <a:gd name="T47" fmla="*/ 173 h 187"/>
                <a:gd name="T48" fmla="*/ 0 w 181"/>
                <a:gd name="T49" fmla="*/ 187 h 187"/>
                <a:gd name="T50" fmla="*/ 13 w 181"/>
                <a:gd name="T51" fmla="*/ 187 h 187"/>
                <a:gd name="T52" fmla="*/ 47 w 181"/>
                <a:gd name="T53" fmla="*/ 180 h 187"/>
                <a:gd name="T54" fmla="*/ 69 w 181"/>
                <a:gd name="T55" fmla="*/ 175 h 187"/>
                <a:gd name="T56" fmla="*/ 90 w 181"/>
                <a:gd name="T57" fmla="*/ 165 h 187"/>
                <a:gd name="T58" fmla="*/ 102 w 181"/>
                <a:gd name="T59" fmla="*/ 160 h 187"/>
                <a:gd name="T60" fmla="*/ 112 w 181"/>
                <a:gd name="T61" fmla="*/ 153 h 187"/>
                <a:gd name="T62" fmla="*/ 122 w 181"/>
                <a:gd name="T63" fmla="*/ 145 h 187"/>
                <a:gd name="T64" fmla="*/ 132 w 181"/>
                <a:gd name="T65" fmla="*/ 13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1" h="187">
                  <a:moveTo>
                    <a:pt x="132" y="135"/>
                  </a:moveTo>
                  <a:lnTo>
                    <a:pt x="141" y="124"/>
                  </a:lnTo>
                  <a:lnTo>
                    <a:pt x="149" y="114"/>
                  </a:lnTo>
                  <a:lnTo>
                    <a:pt x="156" y="104"/>
                  </a:lnTo>
                  <a:lnTo>
                    <a:pt x="161" y="92"/>
                  </a:lnTo>
                  <a:lnTo>
                    <a:pt x="169" y="71"/>
                  </a:lnTo>
                  <a:lnTo>
                    <a:pt x="176" y="49"/>
                  </a:lnTo>
                  <a:lnTo>
                    <a:pt x="181" y="13"/>
                  </a:lnTo>
                  <a:lnTo>
                    <a:pt x="181" y="0"/>
                  </a:lnTo>
                  <a:lnTo>
                    <a:pt x="167" y="2"/>
                  </a:lnTo>
                  <a:lnTo>
                    <a:pt x="132" y="7"/>
                  </a:lnTo>
                  <a:lnTo>
                    <a:pt x="112" y="13"/>
                  </a:lnTo>
                  <a:lnTo>
                    <a:pt x="90" y="22"/>
                  </a:lnTo>
                  <a:lnTo>
                    <a:pt x="79" y="29"/>
                  </a:lnTo>
                  <a:lnTo>
                    <a:pt x="67" y="35"/>
                  </a:lnTo>
                  <a:lnTo>
                    <a:pt x="57" y="44"/>
                  </a:lnTo>
                  <a:lnTo>
                    <a:pt x="47" y="52"/>
                  </a:lnTo>
                  <a:lnTo>
                    <a:pt x="38" y="62"/>
                  </a:lnTo>
                  <a:lnTo>
                    <a:pt x="32" y="72"/>
                  </a:lnTo>
                  <a:lnTo>
                    <a:pt x="25" y="84"/>
                  </a:lnTo>
                  <a:lnTo>
                    <a:pt x="18" y="96"/>
                  </a:lnTo>
                  <a:lnTo>
                    <a:pt x="10" y="118"/>
                  </a:lnTo>
                  <a:lnTo>
                    <a:pt x="5" y="140"/>
                  </a:lnTo>
                  <a:lnTo>
                    <a:pt x="0" y="173"/>
                  </a:lnTo>
                  <a:lnTo>
                    <a:pt x="0" y="187"/>
                  </a:lnTo>
                  <a:lnTo>
                    <a:pt x="13" y="187"/>
                  </a:lnTo>
                  <a:lnTo>
                    <a:pt x="47" y="180"/>
                  </a:lnTo>
                  <a:lnTo>
                    <a:pt x="69" y="175"/>
                  </a:lnTo>
                  <a:lnTo>
                    <a:pt x="90" y="165"/>
                  </a:lnTo>
                  <a:lnTo>
                    <a:pt x="102" y="160"/>
                  </a:lnTo>
                  <a:lnTo>
                    <a:pt x="112" y="153"/>
                  </a:lnTo>
                  <a:lnTo>
                    <a:pt x="122" y="145"/>
                  </a:lnTo>
                  <a:lnTo>
                    <a:pt x="132"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0" name="Freeform 180"/>
            <p:cNvSpPr>
              <a:spLocks/>
            </p:cNvSpPr>
            <p:nvPr/>
          </p:nvSpPr>
          <p:spPr bwMode="auto">
            <a:xfrm>
              <a:off x="8975" y="4404"/>
              <a:ext cx="129" cy="59"/>
            </a:xfrm>
            <a:custGeom>
              <a:avLst/>
              <a:gdLst>
                <a:gd name="T0" fmla="*/ 0 w 258"/>
                <a:gd name="T1" fmla="*/ 79 h 120"/>
                <a:gd name="T2" fmla="*/ 12 w 258"/>
                <a:gd name="T3" fmla="*/ 88 h 120"/>
                <a:gd name="T4" fmla="*/ 42 w 258"/>
                <a:gd name="T5" fmla="*/ 103 h 120"/>
                <a:gd name="T6" fmla="*/ 64 w 258"/>
                <a:gd name="T7" fmla="*/ 111 h 120"/>
                <a:gd name="T8" fmla="*/ 85 w 258"/>
                <a:gd name="T9" fmla="*/ 116 h 120"/>
                <a:gd name="T10" fmla="*/ 99 w 258"/>
                <a:gd name="T11" fmla="*/ 120 h 120"/>
                <a:gd name="T12" fmla="*/ 112 w 258"/>
                <a:gd name="T13" fmla="*/ 120 h 120"/>
                <a:gd name="T14" fmla="*/ 124 w 258"/>
                <a:gd name="T15" fmla="*/ 120 h 120"/>
                <a:gd name="T16" fmla="*/ 137 w 258"/>
                <a:gd name="T17" fmla="*/ 118 h 120"/>
                <a:gd name="T18" fmla="*/ 151 w 258"/>
                <a:gd name="T19" fmla="*/ 116 h 120"/>
                <a:gd name="T20" fmla="*/ 162 w 258"/>
                <a:gd name="T21" fmla="*/ 111 h 120"/>
                <a:gd name="T22" fmla="*/ 176 w 258"/>
                <a:gd name="T23" fmla="*/ 106 h 120"/>
                <a:gd name="T24" fmla="*/ 186 w 258"/>
                <a:gd name="T25" fmla="*/ 101 h 120"/>
                <a:gd name="T26" fmla="*/ 206 w 258"/>
                <a:gd name="T27" fmla="*/ 88 h 120"/>
                <a:gd name="T28" fmla="*/ 224 w 258"/>
                <a:gd name="T29" fmla="*/ 74 h 120"/>
                <a:gd name="T30" fmla="*/ 248 w 258"/>
                <a:gd name="T31" fmla="*/ 51 h 120"/>
                <a:gd name="T32" fmla="*/ 258 w 258"/>
                <a:gd name="T33" fmla="*/ 39 h 120"/>
                <a:gd name="T34" fmla="*/ 246 w 258"/>
                <a:gd name="T35" fmla="*/ 32 h 120"/>
                <a:gd name="T36" fmla="*/ 214 w 258"/>
                <a:gd name="T37" fmla="*/ 15 h 120"/>
                <a:gd name="T38" fmla="*/ 194 w 258"/>
                <a:gd name="T39" fmla="*/ 9 h 120"/>
                <a:gd name="T40" fmla="*/ 171 w 258"/>
                <a:gd name="T41" fmla="*/ 2 h 120"/>
                <a:gd name="T42" fmla="*/ 159 w 258"/>
                <a:gd name="T43" fmla="*/ 0 h 120"/>
                <a:gd name="T44" fmla="*/ 146 w 258"/>
                <a:gd name="T45" fmla="*/ 0 h 120"/>
                <a:gd name="T46" fmla="*/ 132 w 258"/>
                <a:gd name="T47" fmla="*/ 0 h 120"/>
                <a:gd name="T48" fmla="*/ 119 w 258"/>
                <a:gd name="T49" fmla="*/ 0 h 120"/>
                <a:gd name="T50" fmla="*/ 107 w 258"/>
                <a:gd name="T51" fmla="*/ 4 h 120"/>
                <a:gd name="T52" fmla="*/ 94 w 258"/>
                <a:gd name="T53" fmla="*/ 7 h 120"/>
                <a:gd name="T54" fmla="*/ 82 w 258"/>
                <a:gd name="T55" fmla="*/ 12 h 120"/>
                <a:gd name="T56" fmla="*/ 70 w 258"/>
                <a:gd name="T57" fmla="*/ 19 h 120"/>
                <a:gd name="T58" fmla="*/ 50 w 258"/>
                <a:gd name="T59" fmla="*/ 30 h 120"/>
                <a:gd name="T60" fmla="*/ 33 w 258"/>
                <a:gd name="T61" fmla="*/ 44 h 120"/>
                <a:gd name="T62" fmla="*/ 8 w 258"/>
                <a:gd name="T63" fmla="*/ 69 h 120"/>
                <a:gd name="T64" fmla="*/ 0 w 258"/>
                <a:gd name="T65" fmla="*/ 7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8" h="120">
                  <a:moveTo>
                    <a:pt x="0" y="79"/>
                  </a:moveTo>
                  <a:lnTo>
                    <a:pt x="12" y="88"/>
                  </a:lnTo>
                  <a:lnTo>
                    <a:pt x="42" y="103"/>
                  </a:lnTo>
                  <a:lnTo>
                    <a:pt x="64" y="111"/>
                  </a:lnTo>
                  <a:lnTo>
                    <a:pt x="85" y="116"/>
                  </a:lnTo>
                  <a:lnTo>
                    <a:pt x="99" y="120"/>
                  </a:lnTo>
                  <a:lnTo>
                    <a:pt x="112" y="120"/>
                  </a:lnTo>
                  <a:lnTo>
                    <a:pt x="124" y="120"/>
                  </a:lnTo>
                  <a:lnTo>
                    <a:pt x="137" y="118"/>
                  </a:lnTo>
                  <a:lnTo>
                    <a:pt x="151" y="116"/>
                  </a:lnTo>
                  <a:lnTo>
                    <a:pt x="162" y="111"/>
                  </a:lnTo>
                  <a:lnTo>
                    <a:pt x="176" y="106"/>
                  </a:lnTo>
                  <a:lnTo>
                    <a:pt x="186" y="101"/>
                  </a:lnTo>
                  <a:lnTo>
                    <a:pt x="206" y="88"/>
                  </a:lnTo>
                  <a:lnTo>
                    <a:pt x="224" y="74"/>
                  </a:lnTo>
                  <a:lnTo>
                    <a:pt x="248" y="51"/>
                  </a:lnTo>
                  <a:lnTo>
                    <a:pt x="258" y="39"/>
                  </a:lnTo>
                  <a:lnTo>
                    <a:pt x="246" y="32"/>
                  </a:lnTo>
                  <a:lnTo>
                    <a:pt x="214" y="15"/>
                  </a:lnTo>
                  <a:lnTo>
                    <a:pt x="194" y="9"/>
                  </a:lnTo>
                  <a:lnTo>
                    <a:pt x="171" y="2"/>
                  </a:lnTo>
                  <a:lnTo>
                    <a:pt x="159" y="0"/>
                  </a:lnTo>
                  <a:lnTo>
                    <a:pt x="146" y="0"/>
                  </a:lnTo>
                  <a:lnTo>
                    <a:pt x="132" y="0"/>
                  </a:lnTo>
                  <a:lnTo>
                    <a:pt x="119" y="0"/>
                  </a:lnTo>
                  <a:lnTo>
                    <a:pt x="107" y="4"/>
                  </a:lnTo>
                  <a:lnTo>
                    <a:pt x="94" y="7"/>
                  </a:lnTo>
                  <a:lnTo>
                    <a:pt x="82" y="12"/>
                  </a:lnTo>
                  <a:lnTo>
                    <a:pt x="70" y="19"/>
                  </a:lnTo>
                  <a:lnTo>
                    <a:pt x="50" y="30"/>
                  </a:lnTo>
                  <a:lnTo>
                    <a:pt x="33" y="44"/>
                  </a:lnTo>
                  <a:lnTo>
                    <a:pt x="8" y="69"/>
                  </a:lnTo>
                  <a:lnTo>
                    <a:pt x="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1" name="Freeform 181"/>
            <p:cNvSpPr>
              <a:spLocks/>
            </p:cNvSpPr>
            <p:nvPr/>
          </p:nvSpPr>
          <p:spPr bwMode="auto">
            <a:xfrm>
              <a:off x="8939" y="4472"/>
              <a:ext cx="109" cy="75"/>
            </a:xfrm>
            <a:custGeom>
              <a:avLst/>
              <a:gdLst>
                <a:gd name="T0" fmla="*/ 218 w 218"/>
                <a:gd name="T1" fmla="*/ 149 h 152"/>
                <a:gd name="T2" fmla="*/ 214 w 218"/>
                <a:gd name="T3" fmla="*/ 135 h 152"/>
                <a:gd name="T4" fmla="*/ 203 w 218"/>
                <a:gd name="T5" fmla="*/ 103 h 152"/>
                <a:gd name="T6" fmla="*/ 193 w 218"/>
                <a:gd name="T7" fmla="*/ 83 h 152"/>
                <a:gd name="T8" fmla="*/ 179 w 218"/>
                <a:gd name="T9" fmla="*/ 63 h 152"/>
                <a:gd name="T10" fmla="*/ 171 w 218"/>
                <a:gd name="T11" fmla="*/ 53 h 152"/>
                <a:gd name="T12" fmla="*/ 162 w 218"/>
                <a:gd name="T13" fmla="*/ 44 h 152"/>
                <a:gd name="T14" fmla="*/ 152 w 218"/>
                <a:gd name="T15" fmla="*/ 34 h 152"/>
                <a:gd name="T16" fmla="*/ 142 w 218"/>
                <a:gd name="T17" fmla="*/ 27 h 152"/>
                <a:gd name="T18" fmla="*/ 131 w 218"/>
                <a:gd name="T19" fmla="*/ 21 h 152"/>
                <a:gd name="T20" fmla="*/ 119 w 218"/>
                <a:gd name="T21" fmla="*/ 14 h 152"/>
                <a:gd name="T22" fmla="*/ 107 w 218"/>
                <a:gd name="T23" fmla="*/ 11 h 152"/>
                <a:gd name="T24" fmla="*/ 94 w 218"/>
                <a:gd name="T25" fmla="*/ 7 h 152"/>
                <a:gd name="T26" fmla="*/ 70 w 218"/>
                <a:gd name="T27" fmla="*/ 2 h 152"/>
                <a:gd name="T28" fmla="*/ 48 w 218"/>
                <a:gd name="T29" fmla="*/ 0 h 152"/>
                <a:gd name="T30" fmla="*/ 15 w 218"/>
                <a:gd name="T31" fmla="*/ 2 h 152"/>
                <a:gd name="T32" fmla="*/ 0 w 218"/>
                <a:gd name="T33" fmla="*/ 4 h 152"/>
                <a:gd name="T34" fmla="*/ 5 w 218"/>
                <a:gd name="T35" fmla="*/ 17 h 152"/>
                <a:gd name="T36" fmla="*/ 17 w 218"/>
                <a:gd name="T37" fmla="*/ 51 h 152"/>
                <a:gd name="T38" fmla="*/ 27 w 218"/>
                <a:gd name="T39" fmla="*/ 69 h 152"/>
                <a:gd name="T40" fmla="*/ 40 w 218"/>
                <a:gd name="T41" fmla="*/ 90 h 152"/>
                <a:gd name="T42" fmla="*/ 47 w 218"/>
                <a:gd name="T43" fmla="*/ 100 h 152"/>
                <a:gd name="T44" fmla="*/ 57 w 218"/>
                <a:gd name="T45" fmla="*/ 110 h 152"/>
                <a:gd name="T46" fmla="*/ 65 w 218"/>
                <a:gd name="T47" fmla="*/ 118 h 152"/>
                <a:gd name="T48" fmla="*/ 77 w 218"/>
                <a:gd name="T49" fmla="*/ 127 h 152"/>
                <a:gd name="T50" fmla="*/ 89 w 218"/>
                <a:gd name="T51" fmla="*/ 133 h 152"/>
                <a:gd name="T52" fmla="*/ 100 w 218"/>
                <a:gd name="T53" fmla="*/ 138 h 152"/>
                <a:gd name="T54" fmla="*/ 112 w 218"/>
                <a:gd name="T55" fmla="*/ 144 h 152"/>
                <a:gd name="T56" fmla="*/ 124 w 218"/>
                <a:gd name="T57" fmla="*/ 147 h 152"/>
                <a:gd name="T58" fmla="*/ 147 w 218"/>
                <a:gd name="T59" fmla="*/ 150 h 152"/>
                <a:gd name="T60" fmla="*/ 169 w 218"/>
                <a:gd name="T61" fmla="*/ 152 h 152"/>
                <a:gd name="T62" fmla="*/ 204 w 218"/>
                <a:gd name="T63" fmla="*/ 150 h 152"/>
                <a:gd name="T64" fmla="*/ 218 w 218"/>
                <a:gd name="T65" fmla="*/ 1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52">
                  <a:moveTo>
                    <a:pt x="218" y="149"/>
                  </a:moveTo>
                  <a:lnTo>
                    <a:pt x="214" y="135"/>
                  </a:lnTo>
                  <a:lnTo>
                    <a:pt x="203" y="103"/>
                  </a:lnTo>
                  <a:lnTo>
                    <a:pt x="193" y="83"/>
                  </a:lnTo>
                  <a:lnTo>
                    <a:pt x="179" y="63"/>
                  </a:lnTo>
                  <a:lnTo>
                    <a:pt x="171" y="53"/>
                  </a:lnTo>
                  <a:lnTo>
                    <a:pt x="162" y="44"/>
                  </a:lnTo>
                  <a:lnTo>
                    <a:pt x="152" y="34"/>
                  </a:lnTo>
                  <a:lnTo>
                    <a:pt x="142" y="27"/>
                  </a:lnTo>
                  <a:lnTo>
                    <a:pt x="131" y="21"/>
                  </a:lnTo>
                  <a:lnTo>
                    <a:pt x="119" y="14"/>
                  </a:lnTo>
                  <a:lnTo>
                    <a:pt x="107" y="11"/>
                  </a:lnTo>
                  <a:lnTo>
                    <a:pt x="94" y="7"/>
                  </a:lnTo>
                  <a:lnTo>
                    <a:pt x="70" y="2"/>
                  </a:lnTo>
                  <a:lnTo>
                    <a:pt x="48" y="0"/>
                  </a:lnTo>
                  <a:lnTo>
                    <a:pt x="15" y="2"/>
                  </a:lnTo>
                  <a:lnTo>
                    <a:pt x="0" y="4"/>
                  </a:lnTo>
                  <a:lnTo>
                    <a:pt x="5" y="17"/>
                  </a:lnTo>
                  <a:lnTo>
                    <a:pt x="17" y="51"/>
                  </a:lnTo>
                  <a:lnTo>
                    <a:pt x="27" y="69"/>
                  </a:lnTo>
                  <a:lnTo>
                    <a:pt x="40" y="90"/>
                  </a:lnTo>
                  <a:lnTo>
                    <a:pt x="47" y="100"/>
                  </a:lnTo>
                  <a:lnTo>
                    <a:pt x="57" y="110"/>
                  </a:lnTo>
                  <a:lnTo>
                    <a:pt x="65" y="118"/>
                  </a:lnTo>
                  <a:lnTo>
                    <a:pt x="77" y="127"/>
                  </a:lnTo>
                  <a:lnTo>
                    <a:pt x="89" y="133"/>
                  </a:lnTo>
                  <a:lnTo>
                    <a:pt x="100" y="138"/>
                  </a:lnTo>
                  <a:lnTo>
                    <a:pt x="112" y="144"/>
                  </a:lnTo>
                  <a:lnTo>
                    <a:pt x="124" y="147"/>
                  </a:lnTo>
                  <a:lnTo>
                    <a:pt x="147" y="150"/>
                  </a:lnTo>
                  <a:lnTo>
                    <a:pt x="169" y="152"/>
                  </a:lnTo>
                  <a:lnTo>
                    <a:pt x="204" y="150"/>
                  </a:lnTo>
                  <a:lnTo>
                    <a:pt x="218"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2" name="Freeform 182"/>
            <p:cNvSpPr>
              <a:spLocks/>
            </p:cNvSpPr>
            <p:nvPr/>
          </p:nvSpPr>
          <p:spPr bwMode="auto">
            <a:xfrm>
              <a:off x="8818" y="4503"/>
              <a:ext cx="109" cy="76"/>
            </a:xfrm>
            <a:custGeom>
              <a:avLst/>
              <a:gdLst>
                <a:gd name="T0" fmla="*/ 75 w 218"/>
                <a:gd name="T1" fmla="*/ 124 h 151"/>
                <a:gd name="T2" fmla="*/ 87 w 218"/>
                <a:gd name="T3" fmla="*/ 131 h 151"/>
                <a:gd name="T4" fmla="*/ 99 w 218"/>
                <a:gd name="T5" fmla="*/ 136 h 151"/>
                <a:gd name="T6" fmla="*/ 112 w 218"/>
                <a:gd name="T7" fmla="*/ 141 h 151"/>
                <a:gd name="T8" fmla="*/ 124 w 218"/>
                <a:gd name="T9" fmla="*/ 144 h 151"/>
                <a:gd name="T10" fmla="*/ 147 w 218"/>
                <a:gd name="T11" fmla="*/ 150 h 151"/>
                <a:gd name="T12" fmla="*/ 169 w 218"/>
                <a:gd name="T13" fmla="*/ 151 h 151"/>
                <a:gd name="T14" fmla="*/ 204 w 218"/>
                <a:gd name="T15" fmla="*/ 150 h 151"/>
                <a:gd name="T16" fmla="*/ 218 w 218"/>
                <a:gd name="T17" fmla="*/ 146 h 151"/>
                <a:gd name="T18" fmla="*/ 214 w 218"/>
                <a:gd name="T19" fmla="*/ 133 h 151"/>
                <a:gd name="T20" fmla="*/ 201 w 218"/>
                <a:gd name="T21" fmla="*/ 101 h 151"/>
                <a:gd name="T22" fmla="*/ 191 w 218"/>
                <a:gd name="T23" fmla="*/ 81 h 151"/>
                <a:gd name="T24" fmla="*/ 179 w 218"/>
                <a:gd name="T25" fmla="*/ 60 h 151"/>
                <a:gd name="T26" fmla="*/ 171 w 218"/>
                <a:gd name="T27" fmla="*/ 52 h 151"/>
                <a:gd name="T28" fmla="*/ 162 w 218"/>
                <a:gd name="T29" fmla="*/ 42 h 151"/>
                <a:gd name="T30" fmla="*/ 152 w 218"/>
                <a:gd name="T31" fmla="*/ 33 h 151"/>
                <a:gd name="T32" fmla="*/ 141 w 218"/>
                <a:gd name="T33" fmla="*/ 25 h 151"/>
                <a:gd name="T34" fmla="*/ 129 w 218"/>
                <a:gd name="T35" fmla="*/ 18 h 151"/>
                <a:gd name="T36" fmla="*/ 117 w 218"/>
                <a:gd name="T37" fmla="*/ 13 h 151"/>
                <a:gd name="T38" fmla="*/ 106 w 218"/>
                <a:gd name="T39" fmla="*/ 8 h 151"/>
                <a:gd name="T40" fmla="*/ 94 w 218"/>
                <a:gd name="T41" fmla="*/ 5 h 151"/>
                <a:gd name="T42" fmla="*/ 70 w 218"/>
                <a:gd name="T43" fmla="*/ 0 h 151"/>
                <a:gd name="T44" fmla="*/ 49 w 218"/>
                <a:gd name="T45" fmla="*/ 0 h 151"/>
                <a:gd name="T46" fmla="*/ 13 w 218"/>
                <a:gd name="T47" fmla="*/ 0 h 151"/>
                <a:gd name="T48" fmla="*/ 0 w 218"/>
                <a:gd name="T49" fmla="*/ 3 h 151"/>
                <a:gd name="T50" fmla="*/ 3 w 218"/>
                <a:gd name="T51" fmla="*/ 17 h 151"/>
                <a:gd name="T52" fmla="*/ 15 w 218"/>
                <a:gd name="T53" fmla="*/ 49 h 151"/>
                <a:gd name="T54" fmla="*/ 25 w 218"/>
                <a:gd name="T55" fmla="*/ 69 h 151"/>
                <a:gd name="T56" fmla="*/ 38 w 218"/>
                <a:gd name="T57" fmla="*/ 89 h 151"/>
                <a:gd name="T58" fmla="*/ 47 w 218"/>
                <a:gd name="T59" fmla="*/ 99 h 151"/>
                <a:gd name="T60" fmla="*/ 55 w 218"/>
                <a:gd name="T61" fmla="*/ 107 h 151"/>
                <a:gd name="T62" fmla="*/ 65 w 218"/>
                <a:gd name="T63" fmla="*/ 116 h 151"/>
                <a:gd name="T64" fmla="*/ 75 w 218"/>
                <a:gd name="T65" fmla="*/ 12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51">
                  <a:moveTo>
                    <a:pt x="75" y="124"/>
                  </a:moveTo>
                  <a:lnTo>
                    <a:pt x="87" y="131"/>
                  </a:lnTo>
                  <a:lnTo>
                    <a:pt x="99" y="136"/>
                  </a:lnTo>
                  <a:lnTo>
                    <a:pt x="112" y="141"/>
                  </a:lnTo>
                  <a:lnTo>
                    <a:pt x="124" y="144"/>
                  </a:lnTo>
                  <a:lnTo>
                    <a:pt x="147" y="150"/>
                  </a:lnTo>
                  <a:lnTo>
                    <a:pt x="169" y="151"/>
                  </a:lnTo>
                  <a:lnTo>
                    <a:pt x="204" y="150"/>
                  </a:lnTo>
                  <a:lnTo>
                    <a:pt x="218" y="146"/>
                  </a:lnTo>
                  <a:lnTo>
                    <a:pt x="214" y="133"/>
                  </a:lnTo>
                  <a:lnTo>
                    <a:pt x="201" y="101"/>
                  </a:lnTo>
                  <a:lnTo>
                    <a:pt x="191" y="81"/>
                  </a:lnTo>
                  <a:lnTo>
                    <a:pt x="179" y="60"/>
                  </a:lnTo>
                  <a:lnTo>
                    <a:pt x="171" y="52"/>
                  </a:lnTo>
                  <a:lnTo>
                    <a:pt x="162" y="42"/>
                  </a:lnTo>
                  <a:lnTo>
                    <a:pt x="152" y="33"/>
                  </a:lnTo>
                  <a:lnTo>
                    <a:pt x="141" y="25"/>
                  </a:lnTo>
                  <a:lnTo>
                    <a:pt x="129" y="18"/>
                  </a:lnTo>
                  <a:lnTo>
                    <a:pt x="117" y="13"/>
                  </a:lnTo>
                  <a:lnTo>
                    <a:pt x="106" y="8"/>
                  </a:lnTo>
                  <a:lnTo>
                    <a:pt x="94" y="5"/>
                  </a:lnTo>
                  <a:lnTo>
                    <a:pt x="70" y="0"/>
                  </a:lnTo>
                  <a:lnTo>
                    <a:pt x="49" y="0"/>
                  </a:lnTo>
                  <a:lnTo>
                    <a:pt x="13" y="0"/>
                  </a:lnTo>
                  <a:lnTo>
                    <a:pt x="0" y="3"/>
                  </a:lnTo>
                  <a:lnTo>
                    <a:pt x="3" y="17"/>
                  </a:lnTo>
                  <a:lnTo>
                    <a:pt x="15" y="49"/>
                  </a:lnTo>
                  <a:lnTo>
                    <a:pt x="25" y="69"/>
                  </a:lnTo>
                  <a:lnTo>
                    <a:pt x="38" y="89"/>
                  </a:lnTo>
                  <a:lnTo>
                    <a:pt x="47" y="99"/>
                  </a:lnTo>
                  <a:lnTo>
                    <a:pt x="55" y="107"/>
                  </a:lnTo>
                  <a:lnTo>
                    <a:pt x="65" y="116"/>
                  </a:lnTo>
                  <a:lnTo>
                    <a:pt x="7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3" name="Freeform 183"/>
            <p:cNvSpPr>
              <a:spLocks/>
            </p:cNvSpPr>
            <p:nvPr/>
          </p:nvSpPr>
          <p:spPr bwMode="auto">
            <a:xfrm>
              <a:off x="8712" y="4595"/>
              <a:ext cx="108" cy="75"/>
            </a:xfrm>
            <a:custGeom>
              <a:avLst/>
              <a:gdLst>
                <a:gd name="T0" fmla="*/ 141 w 218"/>
                <a:gd name="T1" fmla="*/ 25 h 152"/>
                <a:gd name="T2" fmla="*/ 129 w 218"/>
                <a:gd name="T3" fmla="*/ 19 h 152"/>
                <a:gd name="T4" fmla="*/ 117 w 218"/>
                <a:gd name="T5" fmla="*/ 14 h 152"/>
                <a:gd name="T6" fmla="*/ 106 w 218"/>
                <a:gd name="T7" fmla="*/ 9 h 152"/>
                <a:gd name="T8" fmla="*/ 94 w 218"/>
                <a:gd name="T9" fmla="*/ 5 h 152"/>
                <a:gd name="T10" fmla="*/ 71 w 218"/>
                <a:gd name="T11" fmla="*/ 0 h 152"/>
                <a:gd name="T12" fmla="*/ 49 w 218"/>
                <a:gd name="T13" fmla="*/ 0 h 152"/>
                <a:gd name="T14" fmla="*/ 14 w 218"/>
                <a:gd name="T15" fmla="*/ 2 h 152"/>
                <a:gd name="T16" fmla="*/ 0 w 218"/>
                <a:gd name="T17" fmla="*/ 4 h 152"/>
                <a:gd name="T18" fmla="*/ 4 w 218"/>
                <a:gd name="T19" fmla="*/ 17 h 152"/>
                <a:gd name="T20" fmla="*/ 15 w 218"/>
                <a:gd name="T21" fmla="*/ 49 h 152"/>
                <a:gd name="T22" fmla="*/ 25 w 218"/>
                <a:gd name="T23" fmla="*/ 69 h 152"/>
                <a:gd name="T24" fmla="*/ 39 w 218"/>
                <a:gd name="T25" fmla="*/ 89 h 152"/>
                <a:gd name="T26" fmla="*/ 47 w 218"/>
                <a:gd name="T27" fmla="*/ 99 h 152"/>
                <a:gd name="T28" fmla="*/ 56 w 218"/>
                <a:gd name="T29" fmla="*/ 108 h 152"/>
                <a:gd name="T30" fmla="*/ 66 w 218"/>
                <a:gd name="T31" fmla="*/ 116 h 152"/>
                <a:gd name="T32" fmla="*/ 76 w 218"/>
                <a:gd name="T33" fmla="*/ 125 h 152"/>
                <a:gd name="T34" fmla="*/ 87 w 218"/>
                <a:gd name="T35" fmla="*/ 131 h 152"/>
                <a:gd name="T36" fmla="*/ 99 w 218"/>
                <a:gd name="T37" fmla="*/ 137 h 152"/>
                <a:gd name="T38" fmla="*/ 111 w 218"/>
                <a:gd name="T39" fmla="*/ 142 h 152"/>
                <a:gd name="T40" fmla="*/ 124 w 218"/>
                <a:gd name="T41" fmla="*/ 145 h 152"/>
                <a:gd name="T42" fmla="*/ 148 w 218"/>
                <a:gd name="T43" fmla="*/ 150 h 152"/>
                <a:gd name="T44" fmla="*/ 169 w 218"/>
                <a:gd name="T45" fmla="*/ 152 h 152"/>
                <a:gd name="T46" fmla="*/ 203 w 218"/>
                <a:gd name="T47" fmla="*/ 150 h 152"/>
                <a:gd name="T48" fmla="*/ 218 w 218"/>
                <a:gd name="T49" fmla="*/ 147 h 152"/>
                <a:gd name="T50" fmla="*/ 213 w 218"/>
                <a:gd name="T51" fmla="*/ 133 h 152"/>
                <a:gd name="T52" fmla="*/ 201 w 218"/>
                <a:gd name="T53" fmla="*/ 101 h 152"/>
                <a:gd name="T54" fmla="*/ 191 w 218"/>
                <a:gd name="T55" fmla="*/ 81 h 152"/>
                <a:gd name="T56" fmla="*/ 178 w 218"/>
                <a:gd name="T57" fmla="*/ 61 h 152"/>
                <a:gd name="T58" fmla="*/ 171 w 218"/>
                <a:gd name="T59" fmla="*/ 52 h 152"/>
                <a:gd name="T60" fmla="*/ 161 w 218"/>
                <a:gd name="T61" fmla="*/ 42 h 152"/>
                <a:gd name="T62" fmla="*/ 153 w 218"/>
                <a:gd name="T63" fmla="*/ 34 h 152"/>
                <a:gd name="T64" fmla="*/ 141 w 218"/>
                <a:gd name="T65" fmla="*/ 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52">
                  <a:moveTo>
                    <a:pt x="141" y="25"/>
                  </a:moveTo>
                  <a:lnTo>
                    <a:pt x="129" y="19"/>
                  </a:lnTo>
                  <a:lnTo>
                    <a:pt x="117" y="14"/>
                  </a:lnTo>
                  <a:lnTo>
                    <a:pt x="106" y="9"/>
                  </a:lnTo>
                  <a:lnTo>
                    <a:pt x="94" y="5"/>
                  </a:lnTo>
                  <a:lnTo>
                    <a:pt x="71" y="0"/>
                  </a:lnTo>
                  <a:lnTo>
                    <a:pt x="49" y="0"/>
                  </a:lnTo>
                  <a:lnTo>
                    <a:pt x="14" y="2"/>
                  </a:lnTo>
                  <a:lnTo>
                    <a:pt x="0" y="4"/>
                  </a:lnTo>
                  <a:lnTo>
                    <a:pt x="4" y="17"/>
                  </a:lnTo>
                  <a:lnTo>
                    <a:pt x="15" y="49"/>
                  </a:lnTo>
                  <a:lnTo>
                    <a:pt x="25" y="69"/>
                  </a:lnTo>
                  <a:lnTo>
                    <a:pt x="39" y="89"/>
                  </a:lnTo>
                  <a:lnTo>
                    <a:pt x="47" y="99"/>
                  </a:lnTo>
                  <a:lnTo>
                    <a:pt x="56" y="108"/>
                  </a:lnTo>
                  <a:lnTo>
                    <a:pt x="66" y="116"/>
                  </a:lnTo>
                  <a:lnTo>
                    <a:pt x="76" y="125"/>
                  </a:lnTo>
                  <a:lnTo>
                    <a:pt x="87" y="131"/>
                  </a:lnTo>
                  <a:lnTo>
                    <a:pt x="99" y="137"/>
                  </a:lnTo>
                  <a:lnTo>
                    <a:pt x="111" y="142"/>
                  </a:lnTo>
                  <a:lnTo>
                    <a:pt x="124" y="145"/>
                  </a:lnTo>
                  <a:lnTo>
                    <a:pt x="148" y="150"/>
                  </a:lnTo>
                  <a:lnTo>
                    <a:pt x="169" y="152"/>
                  </a:lnTo>
                  <a:lnTo>
                    <a:pt x="203" y="150"/>
                  </a:lnTo>
                  <a:lnTo>
                    <a:pt x="218" y="147"/>
                  </a:lnTo>
                  <a:lnTo>
                    <a:pt x="213" y="133"/>
                  </a:lnTo>
                  <a:lnTo>
                    <a:pt x="201" y="101"/>
                  </a:lnTo>
                  <a:lnTo>
                    <a:pt x="191" y="81"/>
                  </a:lnTo>
                  <a:lnTo>
                    <a:pt x="178" y="61"/>
                  </a:lnTo>
                  <a:lnTo>
                    <a:pt x="171" y="52"/>
                  </a:lnTo>
                  <a:lnTo>
                    <a:pt x="161" y="42"/>
                  </a:lnTo>
                  <a:lnTo>
                    <a:pt x="153" y="34"/>
                  </a:lnTo>
                  <a:lnTo>
                    <a:pt x="14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4" name="Freeform 184"/>
            <p:cNvSpPr>
              <a:spLocks/>
            </p:cNvSpPr>
            <p:nvPr/>
          </p:nvSpPr>
          <p:spPr bwMode="auto">
            <a:xfrm>
              <a:off x="7420" y="4013"/>
              <a:ext cx="72" cy="51"/>
            </a:xfrm>
            <a:custGeom>
              <a:avLst/>
              <a:gdLst>
                <a:gd name="T0" fmla="*/ 50 w 144"/>
                <a:gd name="T1" fmla="*/ 83 h 101"/>
                <a:gd name="T2" fmla="*/ 65 w 144"/>
                <a:gd name="T3" fmla="*/ 91 h 101"/>
                <a:gd name="T4" fmla="*/ 82 w 144"/>
                <a:gd name="T5" fmla="*/ 96 h 101"/>
                <a:gd name="T6" fmla="*/ 97 w 144"/>
                <a:gd name="T7" fmla="*/ 100 h 101"/>
                <a:gd name="T8" fmla="*/ 112 w 144"/>
                <a:gd name="T9" fmla="*/ 101 h 101"/>
                <a:gd name="T10" fmla="*/ 136 w 144"/>
                <a:gd name="T11" fmla="*/ 100 h 101"/>
                <a:gd name="T12" fmla="*/ 144 w 144"/>
                <a:gd name="T13" fmla="*/ 98 h 101"/>
                <a:gd name="T14" fmla="*/ 143 w 144"/>
                <a:gd name="T15" fmla="*/ 89 h 101"/>
                <a:gd name="T16" fmla="*/ 134 w 144"/>
                <a:gd name="T17" fmla="*/ 68 h 101"/>
                <a:gd name="T18" fmla="*/ 127 w 144"/>
                <a:gd name="T19" fmla="*/ 54 h 101"/>
                <a:gd name="T20" fmla="*/ 119 w 144"/>
                <a:gd name="T21" fmla="*/ 42 h 101"/>
                <a:gd name="T22" fmla="*/ 107 w 144"/>
                <a:gd name="T23" fmla="*/ 29 h 101"/>
                <a:gd name="T24" fmla="*/ 94 w 144"/>
                <a:gd name="T25" fmla="*/ 17 h 101"/>
                <a:gd name="T26" fmla="*/ 79 w 144"/>
                <a:gd name="T27" fmla="*/ 10 h 101"/>
                <a:gd name="T28" fmla="*/ 62 w 144"/>
                <a:gd name="T29" fmla="*/ 5 h 101"/>
                <a:gd name="T30" fmla="*/ 47 w 144"/>
                <a:gd name="T31" fmla="*/ 2 h 101"/>
                <a:gd name="T32" fmla="*/ 32 w 144"/>
                <a:gd name="T33" fmla="*/ 0 h 101"/>
                <a:gd name="T34" fmla="*/ 10 w 144"/>
                <a:gd name="T35" fmla="*/ 2 h 101"/>
                <a:gd name="T36" fmla="*/ 0 w 144"/>
                <a:gd name="T37" fmla="*/ 4 h 101"/>
                <a:gd name="T38" fmla="*/ 3 w 144"/>
                <a:gd name="T39" fmla="*/ 12 h 101"/>
                <a:gd name="T40" fmla="*/ 10 w 144"/>
                <a:gd name="T41" fmla="*/ 34 h 101"/>
                <a:gd name="T42" fmla="*/ 17 w 144"/>
                <a:gd name="T43" fmla="*/ 46 h 101"/>
                <a:gd name="T44" fmla="*/ 27 w 144"/>
                <a:gd name="T45" fmla="*/ 59 h 101"/>
                <a:gd name="T46" fmla="*/ 37 w 144"/>
                <a:gd name="T47" fmla="*/ 73 h 101"/>
                <a:gd name="T48" fmla="*/ 50 w 144"/>
                <a:gd name="T49" fmla="*/ 8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1">
                  <a:moveTo>
                    <a:pt x="50" y="83"/>
                  </a:moveTo>
                  <a:lnTo>
                    <a:pt x="65" y="91"/>
                  </a:lnTo>
                  <a:lnTo>
                    <a:pt x="82" y="96"/>
                  </a:lnTo>
                  <a:lnTo>
                    <a:pt x="97" y="100"/>
                  </a:lnTo>
                  <a:lnTo>
                    <a:pt x="112" y="101"/>
                  </a:lnTo>
                  <a:lnTo>
                    <a:pt x="136" y="100"/>
                  </a:lnTo>
                  <a:lnTo>
                    <a:pt x="144" y="98"/>
                  </a:lnTo>
                  <a:lnTo>
                    <a:pt x="143" y="89"/>
                  </a:lnTo>
                  <a:lnTo>
                    <a:pt x="134" y="68"/>
                  </a:lnTo>
                  <a:lnTo>
                    <a:pt x="127" y="54"/>
                  </a:lnTo>
                  <a:lnTo>
                    <a:pt x="119" y="42"/>
                  </a:lnTo>
                  <a:lnTo>
                    <a:pt x="107" y="29"/>
                  </a:lnTo>
                  <a:lnTo>
                    <a:pt x="94" y="17"/>
                  </a:lnTo>
                  <a:lnTo>
                    <a:pt x="79" y="10"/>
                  </a:lnTo>
                  <a:lnTo>
                    <a:pt x="62" y="5"/>
                  </a:lnTo>
                  <a:lnTo>
                    <a:pt x="47" y="2"/>
                  </a:lnTo>
                  <a:lnTo>
                    <a:pt x="32" y="0"/>
                  </a:lnTo>
                  <a:lnTo>
                    <a:pt x="10" y="2"/>
                  </a:lnTo>
                  <a:lnTo>
                    <a:pt x="0" y="4"/>
                  </a:lnTo>
                  <a:lnTo>
                    <a:pt x="3" y="12"/>
                  </a:lnTo>
                  <a:lnTo>
                    <a:pt x="10" y="34"/>
                  </a:lnTo>
                  <a:lnTo>
                    <a:pt x="17" y="46"/>
                  </a:lnTo>
                  <a:lnTo>
                    <a:pt x="27" y="59"/>
                  </a:lnTo>
                  <a:lnTo>
                    <a:pt x="37" y="73"/>
                  </a:lnTo>
                  <a:lnTo>
                    <a:pt x="50"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5" name="Freeform 185"/>
            <p:cNvSpPr>
              <a:spLocks/>
            </p:cNvSpPr>
            <p:nvPr/>
          </p:nvSpPr>
          <p:spPr bwMode="auto">
            <a:xfrm>
              <a:off x="7418" y="3964"/>
              <a:ext cx="68" cy="38"/>
            </a:xfrm>
            <a:custGeom>
              <a:avLst/>
              <a:gdLst>
                <a:gd name="T0" fmla="*/ 82 w 135"/>
                <a:gd name="T1" fmla="*/ 69 h 75"/>
                <a:gd name="T2" fmla="*/ 95 w 135"/>
                <a:gd name="T3" fmla="*/ 62 h 75"/>
                <a:gd name="T4" fmla="*/ 105 w 135"/>
                <a:gd name="T5" fmla="*/ 52 h 75"/>
                <a:gd name="T6" fmla="*/ 115 w 135"/>
                <a:gd name="T7" fmla="*/ 42 h 75"/>
                <a:gd name="T8" fmla="*/ 122 w 135"/>
                <a:gd name="T9" fmla="*/ 32 h 75"/>
                <a:gd name="T10" fmla="*/ 132 w 135"/>
                <a:gd name="T11" fmla="*/ 15 h 75"/>
                <a:gd name="T12" fmla="*/ 135 w 135"/>
                <a:gd name="T13" fmla="*/ 6 h 75"/>
                <a:gd name="T14" fmla="*/ 129 w 135"/>
                <a:gd name="T15" fmla="*/ 5 h 75"/>
                <a:gd name="T16" fmla="*/ 109 w 135"/>
                <a:gd name="T17" fmla="*/ 1 h 75"/>
                <a:gd name="T18" fmla="*/ 97 w 135"/>
                <a:gd name="T19" fmla="*/ 0 h 75"/>
                <a:gd name="T20" fmla="*/ 82 w 135"/>
                <a:gd name="T21" fmla="*/ 0 h 75"/>
                <a:gd name="T22" fmla="*/ 68 w 135"/>
                <a:gd name="T23" fmla="*/ 1 h 75"/>
                <a:gd name="T24" fmla="*/ 53 w 135"/>
                <a:gd name="T25" fmla="*/ 6 h 75"/>
                <a:gd name="T26" fmla="*/ 42 w 135"/>
                <a:gd name="T27" fmla="*/ 15 h 75"/>
                <a:gd name="T28" fmla="*/ 30 w 135"/>
                <a:gd name="T29" fmla="*/ 23 h 75"/>
                <a:gd name="T30" fmla="*/ 20 w 135"/>
                <a:gd name="T31" fmla="*/ 33 h 75"/>
                <a:gd name="T32" fmla="*/ 13 w 135"/>
                <a:gd name="T33" fmla="*/ 43 h 75"/>
                <a:gd name="T34" fmla="*/ 3 w 135"/>
                <a:gd name="T35" fmla="*/ 60 h 75"/>
                <a:gd name="T36" fmla="*/ 0 w 135"/>
                <a:gd name="T37" fmla="*/ 69 h 75"/>
                <a:gd name="T38" fmla="*/ 6 w 135"/>
                <a:gd name="T39" fmla="*/ 70 h 75"/>
                <a:gd name="T40" fmla="*/ 27 w 135"/>
                <a:gd name="T41" fmla="*/ 75 h 75"/>
                <a:gd name="T42" fmla="*/ 40 w 135"/>
                <a:gd name="T43" fmla="*/ 75 h 75"/>
                <a:gd name="T44" fmla="*/ 53 w 135"/>
                <a:gd name="T45" fmla="*/ 75 h 75"/>
                <a:gd name="T46" fmla="*/ 67 w 135"/>
                <a:gd name="T47" fmla="*/ 74 h 75"/>
                <a:gd name="T48" fmla="*/ 82 w 135"/>
                <a:gd name="T49"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75">
                  <a:moveTo>
                    <a:pt x="82" y="69"/>
                  </a:moveTo>
                  <a:lnTo>
                    <a:pt x="95" y="62"/>
                  </a:lnTo>
                  <a:lnTo>
                    <a:pt x="105" y="52"/>
                  </a:lnTo>
                  <a:lnTo>
                    <a:pt x="115" y="42"/>
                  </a:lnTo>
                  <a:lnTo>
                    <a:pt x="122" y="32"/>
                  </a:lnTo>
                  <a:lnTo>
                    <a:pt x="132" y="15"/>
                  </a:lnTo>
                  <a:lnTo>
                    <a:pt x="135" y="6"/>
                  </a:lnTo>
                  <a:lnTo>
                    <a:pt x="129" y="5"/>
                  </a:lnTo>
                  <a:lnTo>
                    <a:pt x="109" y="1"/>
                  </a:lnTo>
                  <a:lnTo>
                    <a:pt x="97" y="0"/>
                  </a:lnTo>
                  <a:lnTo>
                    <a:pt x="82" y="0"/>
                  </a:lnTo>
                  <a:lnTo>
                    <a:pt x="68" y="1"/>
                  </a:lnTo>
                  <a:lnTo>
                    <a:pt x="53" y="6"/>
                  </a:lnTo>
                  <a:lnTo>
                    <a:pt x="42" y="15"/>
                  </a:lnTo>
                  <a:lnTo>
                    <a:pt x="30" y="23"/>
                  </a:lnTo>
                  <a:lnTo>
                    <a:pt x="20" y="33"/>
                  </a:lnTo>
                  <a:lnTo>
                    <a:pt x="13" y="43"/>
                  </a:lnTo>
                  <a:lnTo>
                    <a:pt x="3" y="60"/>
                  </a:lnTo>
                  <a:lnTo>
                    <a:pt x="0" y="69"/>
                  </a:lnTo>
                  <a:lnTo>
                    <a:pt x="6" y="70"/>
                  </a:lnTo>
                  <a:lnTo>
                    <a:pt x="27" y="75"/>
                  </a:lnTo>
                  <a:lnTo>
                    <a:pt x="40" y="75"/>
                  </a:lnTo>
                  <a:lnTo>
                    <a:pt x="53" y="75"/>
                  </a:lnTo>
                  <a:lnTo>
                    <a:pt x="67" y="74"/>
                  </a:lnTo>
                  <a:lnTo>
                    <a:pt x="8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6" name="Freeform 186"/>
            <p:cNvSpPr>
              <a:spLocks/>
            </p:cNvSpPr>
            <p:nvPr/>
          </p:nvSpPr>
          <p:spPr bwMode="auto">
            <a:xfrm>
              <a:off x="7024" y="3272"/>
              <a:ext cx="81" cy="43"/>
            </a:xfrm>
            <a:custGeom>
              <a:avLst/>
              <a:gdLst>
                <a:gd name="T0" fmla="*/ 95 w 162"/>
                <a:gd name="T1" fmla="*/ 80 h 85"/>
                <a:gd name="T2" fmla="*/ 110 w 162"/>
                <a:gd name="T3" fmla="*/ 72 h 85"/>
                <a:gd name="T4" fmla="*/ 124 w 162"/>
                <a:gd name="T5" fmla="*/ 62 h 85"/>
                <a:gd name="T6" fmla="*/ 135 w 162"/>
                <a:gd name="T7" fmla="*/ 52 h 85"/>
                <a:gd name="T8" fmla="*/ 146 w 162"/>
                <a:gd name="T9" fmla="*/ 40 h 85"/>
                <a:gd name="T10" fmla="*/ 157 w 162"/>
                <a:gd name="T11" fmla="*/ 21 h 85"/>
                <a:gd name="T12" fmla="*/ 162 w 162"/>
                <a:gd name="T13" fmla="*/ 13 h 85"/>
                <a:gd name="T14" fmla="*/ 154 w 162"/>
                <a:gd name="T15" fmla="*/ 10 h 85"/>
                <a:gd name="T16" fmla="*/ 130 w 162"/>
                <a:gd name="T17" fmla="*/ 3 h 85"/>
                <a:gd name="T18" fmla="*/ 117 w 162"/>
                <a:gd name="T19" fmla="*/ 1 h 85"/>
                <a:gd name="T20" fmla="*/ 100 w 162"/>
                <a:gd name="T21" fmla="*/ 0 h 85"/>
                <a:gd name="T22" fmla="*/ 84 w 162"/>
                <a:gd name="T23" fmla="*/ 1 h 85"/>
                <a:gd name="T24" fmla="*/ 67 w 162"/>
                <a:gd name="T25" fmla="*/ 6 h 85"/>
                <a:gd name="T26" fmla="*/ 52 w 162"/>
                <a:gd name="T27" fmla="*/ 13 h 85"/>
                <a:gd name="T28" fmla="*/ 38 w 162"/>
                <a:gd name="T29" fmla="*/ 23 h 85"/>
                <a:gd name="T30" fmla="*/ 27 w 162"/>
                <a:gd name="T31" fmla="*/ 35 h 85"/>
                <a:gd name="T32" fmla="*/ 17 w 162"/>
                <a:gd name="T33" fmla="*/ 45 h 85"/>
                <a:gd name="T34" fmla="*/ 5 w 162"/>
                <a:gd name="T35" fmla="*/ 65 h 85"/>
                <a:gd name="T36" fmla="*/ 0 w 162"/>
                <a:gd name="T37" fmla="*/ 74 h 85"/>
                <a:gd name="T38" fmla="*/ 8 w 162"/>
                <a:gd name="T39" fmla="*/ 77 h 85"/>
                <a:gd name="T40" fmla="*/ 32 w 162"/>
                <a:gd name="T41" fmla="*/ 82 h 85"/>
                <a:gd name="T42" fmla="*/ 45 w 162"/>
                <a:gd name="T43" fmla="*/ 85 h 85"/>
                <a:gd name="T44" fmla="*/ 62 w 162"/>
                <a:gd name="T45" fmla="*/ 85 h 85"/>
                <a:gd name="T46" fmla="*/ 79 w 162"/>
                <a:gd name="T47" fmla="*/ 84 h 85"/>
                <a:gd name="T48" fmla="*/ 95 w 162"/>
                <a:gd name="T49" fmla="*/ 8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85">
                  <a:moveTo>
                    <a:pt x="95" y="80"/>
                  </a:moveTo>
                  <a:lnTo>
                    <a:pt x="110" y="72"/>
                  </a:lnTo>
                  <a:lnTo>
                    <a:pt x="124" y="62"/>
                  </a:lnTo>
                  <a:lnTo>
                    <a:pt x="135" y="52"/>
                  </a:lnTo>
                  <a:lnTo>
                    <a:pt x="146" y="40"/>
                  </a:lnTo>
                  <a:lnTo>
                    <a:pt x="157" y="21"/>
                  </a:lnTo>
                  <a:lnTo>
                    <a:pt x="162" y="13"/>
                  </a:lnTo>
                  <a:lnTo>
                    <a:pt x="154" y="10"/>
                  </a:lnTo>
                  <a:lnTo>
                    <a:pt x="130" y="3"/>
                  </a:lnTo>
                  <a:lnTo>
                    <a:pt x="117" y="1"/>
                  </a:lnTo>
                  <a:lnTo>
                    <a:pt x="100" y="0"/>
                  </a:lnTo>
                  <a:lnTo>
                    <a:pt x="84" y="1"/>
                  </a:lnTo>
                  <a:lnTo>
                    <a:pt x="67" y="6"/>
                  </a:lnTo>
                  <a:lnTo>
                    <a:pt x="52" y="13"/>
                  </a:lnTo>
                  <a:lnTo>
                    <a:pt x="38" y="23"/>
                  </a:lnTo>
                  <a:lnTo>
                    <a:pt x="27" y="35"/>
                  </a:lnTo>
                  <a:lnTo>
                    <a:pt x="17" y="45"/>
                  </a:lnTo>
                  <a:lnTo>
                    <a:pt x="5" y="65"/>
                  </a:lnTo>
                  <a:lnTo>
                    <a:pt x="0" y="74"/>
                  </a:lnTo>
                  <a:lnTo>
                    <a:pt x="8" y="77"/>
                  </a:lnTo>
                  <a:lnTo>
                    <a:pt x="32" y="82"/>
                  </a:lnTo>
                  <a:lnTo>
                    <a:pt x="45" y="85"/>
                  </a:lnTo>
                  <a:lnTo>
                    <a:pt x="62" y="85"/>
                  </a:lnTo>
                  <a:lnTo>
                    <a:pt x="79" y="84"/>
                  </a:lnTo>
                  <a:lnTo>
                    <a:pt x="9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7" name="Freeform 187"/>
            <p:cNvSpPr>
              <a:spLocks/>
            </p:cNvSpPr>
            <p:nvPr/>
          </p:nvSpPr>
          <p:spPr bwMode="auto">
            <a:xfrm>
              <a:off x="7000" y="3227"/>
              <a:ext cx="36" cy="73"/>
            </a:xfrm>
            <a:custGeom>
              <a:avLst/>
              <a:gdLst>
                <a:gd name="T0" fmla="*/ 69 w 70"/>
                <a:gd name="T1" fmla="*/ 81 h 147"/>
                <a:gd name="T2" fmla="*/ 70 w 70"/>
                <a:gd name="T3" fmla="*/ 66 h 147"/>
                <a:gd name="T4" fmla="*/ 69 w 70"/>
                <a:gd name="T5" fmla="*/ 51 h 147"/>
                <a:gd name="T6" fmla="*/ 67 w 70"/>
                <a:gd name="T7" fmla="*/ 37 h 147"/>
                <a:gd name="T8" fmla="*/ 64 w 70"/>
                <a:gd name="T9" fmla="*/ 26 h 147"/>
                <a:gd name="T10" fmla="*/ 55 w 70"/>
                <a:gd name="T11" fmla="*/ 7 h 147"/>
                <a:gd name="T12" fmla="*/ 50 w 70"/>
                <a:gd name="T13" fmla="*/ 0 h 147"/>
                <a:gd name="T14" fmla="*/ 45 w 70"/>
                <a:gd name="T15" fmla="*/ 5 h 147"/>
                <a:gd name="T16" fmla="*/ 30 w 70"/>
                <a:gd name="T17" fmla="*/ 19 h 147"/>
                <a:gd name="T18" fmla="*/ 22 w 70"/>
                <a:gd name="T19" fmla="*/ 27 h 147"/>
                <a:gd name="T20" fmla="*/ 13 w 70"/>
                <a:gd name="T21" fmla="*/ 39 h 147"/>
                <a:gd name="T22" fmla="*/ 7 w 70"/>
                <a:gd name="T23" fmla="*/ 52 h 147"/>
                <a:gd name="T24" fmla="*/ 2 w 70"/>
                <a:gd name="T25" fmla="*/ 66 h 147"/>
                <a:gd name="T26" fmla="*/ 0 w 70"/>
                <a:gd name="T27" fmla="*/ 81 h 147"/>
                <a:gd name="T28" fmla="*/ 2 w 70"/>
                <a:gd name="T29" fmla="*/ 96 h 147"/>
                <a:gd name="T30" fmla="*/ 3 w 70"/>
                <a:gd name="T31" fmla="*/ 110 h 147"/>
                <a:gd name="T32" fmla="*/ 8 w 70"/>
                <a:gd name="T33" fmla="*/ 121 h 147"/>
                <a:gd name="T34" fmla="*/ 15 w 70"/>
                <a:gd name="T35" fmla="*/ 140 h 147"/>
                <a:gd name="T36" fmla="*/ 20 w 70"/>
                <a:gd name="T37" fmla="*/ 147 h 147"/>
                <a:gd name="T38" fmla="*/ 27 w 70"/>
                <a:gd name="T39" fmla="*/ 142 h 147"/>
                <a:gd name="T40" fmla="*/ 40 w 70"/>
                <a:gd name="T41" fmla="*/ 130 h 147"/>
                <a:gd name="T42" fmla="*/ 48 w 70"/>
                <a:gd name="T43" fmla="*/ 120 h 147"/>
                <a:gd name="T44" fmla="*/ 57 w 70"/>
                <a:gd name="T45" fmla="*/ 108 h 147"/>
                <a:gd name="T46" fmla="*/ 64 w 70"/>
                <a:gd name="T47" fmla="*/ 96 h 147"/>
                <a:gd name="T48" fmla="*/ 69 w 70"/>
                <a:gd name="T49" fmla="*/ 8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147">
                  <a:moveTo>
                    <a:pt x="69" y="81"/>
                  </a:moveTo>
                  <a:lnTo>
                    <a:pt x="70" y="66"/>
                  </a:lnTo>
                  <a:lnTo>
                    <a:pt x="69" y="51"/>
                  </a:lnTo>
                  <a:lnTo>
                    <a:pt x="67" y="37"/>
                  </a:lnTo>
                  <a:lnTo>
                    <a:pt x="64" y="26"/>
                  </a:lnTo>
                  <a:lnTo>
                    <a:pt x="55" y="7"/>
                  </a:lnTo>
                  <a:lnTo>
                    <a:pt x="50" y="0"/>
                  </a:lnTo>
                  <a:lnTo>
                    <a:pt x="45" y="5"/>
                  </a:lnTo>
                  <a:lnTo>
                    <a:pt x="30" y="19"/>
                  </a:lnTo>
                  <a:lnTo>
                    <a:pt x="22" y="27"/>
                  </a:lnTo>
                  <a:lnTo>
                    <a:pt x="13" y="39"/>
                  </a:lnTo>
                  <a:lnTo>
                    <a:pt x="7" y="52"/>
                  </a:lnTo>
                  <a:lnTo>
                    <a:pt x="2" y="66"/>
                  </a:lnTo>
                  <a:lnTo>
                    <a:pt x="0" y="81"/>
                  </a:lnTo>
                  <a:lnTo>
                    <a:pt x="2" y="96"/>
                  </a:lnTo>
                  <a:lnTo>
                    <a:pt x="3" y="110"/>
                  </a:lnTo>
                  <a:lnTo>
                    <a:pt x="8" y="121"/>
                  </a:lnTo>
                  <a:lnTo>
                    <a:pt x="15" y="140"/>
                  </a:lnTo>
                  <a:lnTo>
                    <a:pt x="20" y="147"/>
                  </a:lnTo>
                  <a:lnTo>
                    <a:pt x="27" y="142"/>
                  </a:lnTo>
                  <a:lnTo>
                    <a:pt x="40" y="130"/>
                  </a:lnTo>
                  <a:lnTo>
                    <a:pt x="48" y="120"/>
                  </a:lnTo>
                  <a:lnTo>
                    <a:pt x="57" y="108"/>
                  </a:lnTo>
                  <a:lnTo>
                    <a:pt x="64" y="96"/>
                  </a:lnTo>
                  <a:lnTo>
                    <a:pt x="69"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8" name="Freeform 188"/>
            <p:cNvSpPr>
              <a:spLocks/>
            </p:cNvSpPr>
            <p:nvPr/>
          </p:nvSpPr>
          <p:spPr bwMode="auto">
            <a:xfrm>
              <a:off x="5631" y="3655"/>
              <a:ext cx="34" cy="74"/>
            </a:xfrm>
            <a:custGeom>
              <a:avLst/>
              <a:gdLst>
                <a:gd name="T0" fmla="*/ 2 w 69"/>
                <a:gd name="T1" fmla="*/ 66 h 146"/>
                <a:gd name="T2" fmla="*/ 0 w 69"/>
                <a:gd name="T3" fmla="*/ 81 h 146"/>
                <a:gd name="T4" fmla="*/ 0 w 69"/>
                <a:gd name="T5" fmla="*/ 96 h 146"/>
                <a:gd name="T6" fmla="*/ 3 w 69"/>
                <a:gd name="T7" fmla="*/ 109 h 146"/>
                <a:gd name="T8" fmla="*/ 7 w 69"/>
                <a:gd name="T9" fmla="*/ 121 h 146"/>
                <a:gd name="T10" fmla="*/ 15 w 69"/>
                <a:gd name="T11" fmla="*/ 140 h 146"/>
                <a:gd name="T12" fmla="*/ 18 w 69"/>
                <a:gd name="T13" fmla="*/ 146 h 146"/>
                <a:gd name="T14" fmla="*/ 25 w 69"/>
                <a:gd name="T15" fmla="*/ 141 h 146"/>
                <a:gd name="T16" fmla="*/ 40 w 69"/>
                <a:gd name="T17" fmla="*/ 128 h 146"/>
                <a:gd name="T18" fmla="*/ 49 w 69"/>
                <a:gd name="T19" fmla="*/ 119 h 146"/>
                <a:gd name="T20" fmla="*/ 55 w 69"/>
                <a:gd name="T21" fmla="*/ 108 h 146"/>
                <a:gd name="T22" fmla="*/ 62 w 69"/>
                <a:gd name="T23" fmla="*/ 94 h 146"/>
                <a:gd name="T24" fmla="*/ 67 w 69"/>
                <a:gd name="T25" fmla="*/ 81 h 146"/>
                <a:gd name="T26" fmla="*/ 69 w 69"/>
                <a:gd name="T27" fmla="*/ 66 h 146"/>
                <a:gd name="T28" fmla="*/ 69 w 69"/>
                <a:gd name="T29" fmla="*/ 50 h 146"/>
                <a:gd name="T30" fmla="*/ 65 w 69"/>
                <a:gd name="T31" fmla="*/ 37 h 146"/>
                <a:gd name="T32" fmla="*/ 62 w 69"/>
                <a:gd name="T33" fmla="*/ 25 h 146"/>
                <a:gd name="T34" fmla="*/ 54 w 69"/>
                <a:gd name="T35" fmla="*/ 7 h 146"/>
                <a:gd name="T36" fmla="*/ 50 w 69"/>
                <a:gd name="T37" fmla="*/ 0 h 146"/>
                <a:gd name="T38" fmla="*/ 44 w 69"/>
                <a:gd name="T39" fmla="*/ 5 h 146"/>
                <a:gd name="T40" fmla="*/ 29 w 69"/>
                <a:gd name="T41" fmla="*/ 18 h 146"/>
                <a:gd name="T42" fmla="*/ 20 w 69"/>
                <a:gd name="T43" fmla="*/ 27 h 146"/>
                <a:gd name="T44" fmla="*/ 12 w 69"/>
                <a:gd name="T45" fmla="*/ 39 h 146"/>
                <a:gd name="T46" fmla="*/ 5 w 69"/>
                <a:gd name="T47" fmla="*/ 52 h 146"/>
                <a:gd name="T48" fmla="*/ 2 w 69"/>
                <a:gd name="T49" fmla="*/ 6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146">
                  <a:moveTo>
                    <a:pt x="2" y="66"/>
                  </a:moveTo>
                  <a:lnTo>
                    <a:pt x="0" y="81"/>
                  </a:lnTo>
                  <a:lnTo>
                    <a:pt x="0" y="96"/>
                  </a:lnTo>
                  <a:lnTo>
                    <a:pt x="3" y="109"/>
                  </a:lnTo>
                  <a:lnTo>
                    <a:pt x="7" y="121"/>
                  </a:lnTo>
                  <a:lnTo>
                    <a:pt x="15" y="140"/>
                  </a:lnTo>
                  <a:lnTo>
                    <a:pt x="18" y="146"/>
                  </a:lnTo>
                  <a:lnTo>
                    <a:pt x="25" y="141"/>
                  </a:lnTo>
                  <a:lnTo>
                    <a:pt x="40" y="128"/>
                  </a:lnTo>
                  <a:lnTo>
                    <a:pt x="49" y="119"/>
                  </a:lnTo>
                  <a:lnTo>
                    <a:pt x="55" y="108"/>
                  </a:lnTo>
                  <a:lnTo>
                    <a:pt x="62" y="94"/>
                  </a:lnTo>
                  <a:lnTo>
                    <a:pt x="67" y="81"/>
                  </a:lnTo>
                  <a:lnTo>
                    <a:pt x="69" y="66"/>
                  </a:lnTo>
                  <a:lnTo>
                    <a:pt x="69" y="50"/>
                  </a:lnTo>
                  <a:lnTo>
                    <a:pt x="65" y="37"/>
                  </a:lnTo>
                  <a:lnTo>
                    <a:pt x="62" y="25"/>
                  </a:lnTo>
                  <a:lnTo>
                    <a:pt x="54" y="7"/>
                  </a:lnTo>
                  <a:lnTo>
                    <a:pt x="50" y="0"/>
                  </a:lnTo>
                  <a:lnTo>
                    <a:pt x="44" y="5"/>
                  </a:lnTo>
                  <a:lnTo>
                    <a:pt x="29" y="18"/>
                  </a:lnTo>
                  <a:lnTo>
                    <a:pt x="20" y="27"/>
                  </a:lnTo>
                  <a:lnTo>
                    <a:pt x="12" y="39"/>
                  </a:lnTo>
                  <a:lnTo>
                    <a:pt x="5" y="52"/>
                  </a:lnTo>
                  <a:lnTo>
                    <a:pt x="2"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9" name="Freeform 189"/>
            <p:cNvSpPr>
              <a:spLocks/>
            </p:cNvSpPr>
            <p:nvPr/>
          </p:nvSpPr>
          <p:spPr bwMode="auto">
            <a:xfrm>
              <a:off x="5959" y="4128"/>
              <a:ext cx="80" cy="43"/>
            </a:xfrm>
            <a:custGeom>
              <a:avLst/>
              <a:gdLst>
                <a:gd name="T0" fmla="*/ 94 w 161"/>
                <a:gd name="T1" fmla="*/ 79 h 86"/>
                <a:gd name="T2" fmla="*/ 111 w 161"/>
                <a:gd name="T3" fmla="*/ 72 h 86"/>
                <a:gd name="T4" fmla="*/ 124 w 161"/>
                <a:gd name="T5" fmla="*/ 62 h 86"/>
                <a:gd name="T6" fmla="*/ 136 w 161"/>
                <a:gd name="T7" fmla="*/ 50 h 86"/>
                <a:gd name="T8" fmla="*/ 144 w 161"/>
                <a:gd name="T9" fmla="*/ 40 h 86"/>
                <a:gd name="T10" fmla="*/ 157 w 161"/>
                <a:gd name="T11" fmla="*/ 20 h 86"/>
                <a:gd name="T12" fmla="*/ 161 w 161"/>
                <a:gd name="T13" fmla="*/ 13 h 86"/>
                <a:gd name="T14" fmla="*/ 152 w 161"/>
                <a:gd name="T15" fmla="*/ 10 h 86"/>
                <a:gd name="T16" fmla="*/ 131 w 161"/>
                <a:gd name="T17" fmla="*/ 3 h 86"/>
                <a:gd name="T18" fmla="*/ 117 w 161"/>
                <a:gd name="T19" fmla="*/ 1 h 86"/>
                <a:gd name="T20" fmla="*/ 101 w 161"/>
                <a:gd name="T21" fmla="*/ 0 h 86"/>
                <a:gd name="T22" fmla="*/ 84 w 161"/>
                <a:gd name="T23" fmla="*/ 1 h 86"/>
                <a:gd name="T24" fmla="*/ 67 w 161"/>
                <a:gd name="T25" fmla="*/ 7 h 86"/>
                <a:gd name="T26" fmla="*/ 52 w 161"/>
                <a:gd name="T27" fmla="*/ 13 h 86"/>
                <a:gd name="T28" fmla="*/ 39 w 161"/>
                <a:gd name="T29" fmla="*/ 23 h 86"/>
                <a:gd name="T30" fmla="*/ 27 w 161"/>
                <a:gd name="T31" fmla="*/ 35 h 86"/>
                <a:gd name="T32" fmla="*/ 17 w 161"/>
                <a:gd name="T33" fmla="*/ 45 h 86"/>
                <a:gd name="T34" fmla="*/ 5 w 161"/>
                <a:gd name="T35" fmla="*/ 64 h 86"/>
                <a:gd name="T36" fmla="*/ 0 w 161"/>
                <a:gd name="T37" fmla="*/ 72 h 86"/>
                <a:gd name="T38" fmla="*/ 8 w 161"/>
                <a:gd name="T39" fmla="*/ 76 h 86"/>
                <a:gd name="T40" fmla="*/ 30 w 161"/>
                <a:gd name="T41" fmla="*/ 82 h 86"/>
                <a:gd name="T42" fmla="*/ 45 w 161"/>
                <a:gd name="T43" fmla="*/ 84 h 86"/>
                <a:gd name="T44" fmla="*/ 60 w 161"/>
                <a:gd name="T45" fmla="*/ 86 h 86"/>
                <a:gd name="T46" fmla="*/ 77 w 161"/>
                <a:gd name="T47" fmla="*/ 84 h 86"/>
                <a:gd name="T48" fmla="*/ 94 w 161"/>
                <a:gd name="T49" fmla="*/ 7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1" h="86">
                  <a:moveTo>
                    <a:pt x="94" y="79"/>
                  </a:moveTo>
                  <a:lnTo>
                    <a:pt x="111" y="72"/>
                  </a:lnTo>
                  <a:lnTo>
                    <a:pt x="124" y="62"/>
                  </a:lnTo>
                  <a:lnTo>
                    <a:pt x="136" y="50"/>
                  </a:lnTo>
                  <a:lnTo>
                    <a:pt x="144" y="40"/>
                  </a:lnTo>
                  <a:lnTo>
                    <a:pt x="157" y="20"/>
                  </a:lnTo>
                  <a:lnTo>
                    <a:pt x="161" y="13"/>
                  </a:lnTo>
                  <a:lnTo>
                    <a:pt x="152" y="10"/>
                  </a:lnTo>
                  <a:lnTo>
                    <a:pt x="131" y="3"/>
                  </a:lnTo>
                  <a:lnTo>
                    <a:pt x="117" y="1"/>
                  </a:lnTo>
                  <a:lnTo>
                    <a:pt x="101" y="0"/>
                  </a:lnTo>
                  <a:lnTo>
                    <a:pt x="84" y="1"/>
                  </a:lnTo>
                  <a:lnTo>
                    <a:pt x="67" y="7"/>
                  </a:lnTo>
                  <a:lnTo>
                    <a:pt x="52" y="13"/>
                  </a:lnTo>
                  <a:lnTo>
                    <a:pt x="39" y="23"/>
                  </a:lnTo>
                  <a:lnTo>
                    <a:pt x="27" y="35"/>
                  </a:lnTo>
                  <a:lnTo>
                    <a:pt x="17" y="45"/>
                  </a:lnTo>
                  <a:lnTo>
                    <a:pt x="5" y="64"/>
                  </a:lnTo>
                  <a:lnTo>
                    <a:pt x="0" y="72"/>
                  </a:lnTo>
                  <a:lnTo>
                    <a:pt x="8" y="76"/>
                  </a:lnTo>
                  <a:lnTo>
                    <a:pt x="30" y="82"/>
                  </a:lnTo>
                  <a:lnTo>
                    <a:pt x="45" y="84"/>
                  </a:lnTo>
                  <a:lnTo>
                    <a:pt x="60" y="86"/>
                  </a:lnTo>
                  <a:lnTo>
                    <a:pt x="77" y="84"/>
                  </a:lnTo>
                  <a:lnTo>
                    <a:pt x="94"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0" name="Freeform 190"/>
            <p:cNvSpPr>
              <a:spLocks/>
            </p:cNvSpPr>
            <p:nvPr/>
          </p:nvSpPr>
          <p:spPr bwMode="auto">
            <a:xfrm>
              <a:off x="5935" y="4084"/>
              <a:ext cx="35" cy="73"/>
            </a:xfrm>
            <a:custGeom>
              <a:avLst/>
              <a:gdLst>
                <a:gd name="T0" fmla="*/ 50 w 70"/>
                <a:gd name="T1" fmla="*/ 0 h 146"/>
                <a:gd name="T2" fmla="*/ 44 w 70"/>
                <a:gd name="T3" fmla="*/ 5 h 146"/>
                <a:gd name="T4" fmla="*/ 30 w 70"/>
                <a:gd name="T5" fmla="*/ 18 h 146"/>
                <a:gd name="T6" fmla="*/ 22 w 70"/>
                <a:gd name="T7" fmla="*/ 27 h 146"/>
                <a:gd name="T8" fmla="*/ 14 w 70"/>
                <a:gd name="T9" fmla="*/ 38 h 146"/>
                <a:gd name="T10" fmla="*/ 7 w 70"/>
                <a:gd name="T11" fmla="*/ 52 h 146"/>
                <a:gd name="T12" fmla="*/ 2 w 70"/>
                <a:gd name="T13" fmla="*/ 65 h 146"/>
                <a:gd name="T14" fmla="*/ 0 w 70"/>
                <a:gd name="T15" fmla="*/ 80 h 146"/>
                <a:gd name="T16" fmla="*/ 2 w 70"/>
                <a:gd name="T17" fmla="*/ 96 h 146"/>
                <a:gd name="T18" fmla="*/ 3 w 70"/>
                <a:gd name="T19" fmla="*/ 109 h 146"/>
                <a:gd name="T20" fmla="*/ 7 w 70"/>
                <a:gd name="T21" fmla="*/ 121 h 146"/>
                <a:gd name="T22" fmla="*/ 15 w 70"/>
                <a:gd name="T23" fmla="*/ 139 h 146"/>
                <a:gd name="T24" fmla="*/ 20 w 70"/>
                <a:gd name="T25" fmla="*/ 146 h 146"/>
                <a:gd name="T26" fmla="*/ 25 w 70"/>
                <a:gd name="T27" fmla="*/ 141 h 146"/>
                <a:gd name="T28" fmla="*/ 40 w 70"/>
                <a:gd name="T29" fmla="*/ 128 h 146"/>
                <a:gd name="T30" fmla="*/ 49 w 70"/>
                <a:gd name="T31" fmla="*/ 119 h 146"/>
                <a:gd name="T32" fmla="*/ 57 w 70"/>
                <a:gd name="T33" fmla="*/ 107 h 146"/>
                <a:gd name="T34" fmla="*/ 64 w 70"/>
                <a:gd name="T35" fmla="*/ 94 h 146"/>
                <a:gd name="T36" fmla="*/ 69 w 70"/>
                <a:gd name="T37" fmla="*/ 80 h 146"/>
                <a:gd name="T38" fmla="*/ 70 w 70"/>
                <a:gd name="T39" fmla="*/ 65 h 146"/>
                <a:gd name="T40" fmla="*/ 69 w 70"/>
                <a:gd name="T41" fmla="*/ 50 h 146"/>
                <a:gd name="T42" fmla="*/ 67 w 70"/>
                <a:gd name="T43" fmla="*/ 37 h 146"/>
                <a:gd name="T44" fmla="*/ 62 w 70"/>
                <a:gd name="T45" fmla="*/ 25 h 146"/>
                <a:gd name="T46" fmla="*/ 55 w 70"/>
                <a:gd name="T47" fmla="*/ 6 h 146"/>
                <a:gd name="T48" fmla="*/ 50 w 70"/>
                <a:gd name="T4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146">
                  <a:moveTo>
                    <a:pt x="50" y="0"/>
                  </a:moveTo>
                  <a:lnTo>
                    <a:pt x="44" y="5"/>
                  </a:lnTo>
                  <a:lnTo>
                    <a:pt x="30" y="18"/>
                  </a:lnTo>
                  <a:lnTo>
                    <a:pt x="22" y="27"/>
                  </a:lnTo>
                  <a:lnTo>
                    <a:pt x="14" y="38"/>
                  </a:lnTo>
                  <a:lnTo>
                    <a:pt x="7" y="52"/>
                  </a:lnTo>
                  <a:lnTo>
                    <a:pt x="2" y="65"/>
                  </a:lnTo>
                  <a:lnTo>
                    <a:pt x="0" y="80"/>
                  </a:lnTo>
                  <a:lnTo>
                    <a:pt x="2" y="96"/>
                  </a:lnTo>
                  <a:lnTo>
                    <a:pt x="3" y="109"/>
                  </a:lnTo>
                  <a:lnTo>
                    <a:pt x="7" y="121"/>
                  </a:lnTo>
                  <a:lnTo>
                    <a:pt x="15" y="139"/>
                  </a:lnTo>
                  <a:lnTo>
                    <a:pt x="20" y="146"/>
                  </a:lnTo>
                  <a:lnTo>
                    <a:pt x="25" y="141"/>
                  </a:lnTo>
                  <a:lnTo>
                    <a:pt x="40" y="128"/>
                  </a:lnTo>
                  <a:lnTo>
                    <a:pt x="49" y="119"/>
                  </a:lnTo>
                  <a:lnTo>
                    <a:pt x="57" y="107"/>
                  </a:lnTo>
                  <a:lnTo>
                    <a:pt x="64" y="94"/>
                  </a:lnTo>
                  <a:lnTo>
                    <a:pt x="69" y="80"/>
                  </a:lnTo>
                  <a:lnTo>
                    <a:pt x="70" y="65"/>
                  </a:lnTo>
                  <a:lnTo>
                    <a:pt x="69" y="50"/>
                  </a:lnTo>
                  <a:lnTo>
                    <a:pt x="67" y="37"/>
                  </a:lnTo>
                  <a:lnTo>
                    <a:pt x="62" y="25"/>
                  </a:lnTo>
                  <a:lnTo>
                    <a:pt x="55" y="6"/>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1" name="Freeform 191"/>
            <p:cNvSpPr>
              <a:spLocks/>
            </p:cNvSpPr>
            <p:nvPr/>
          </p:nvSpPr>
          <p:spPr bwMode="auto">
            <a:xfrm>
              <a:off x="4577" y="3115"/>
              <a:ext cx="51" cy="107"/>
            </a:xfrm>
            <a:custGeom>
              <a:avLst/>
              <a:gdLst>
                <a:gd name="T0" fmla="*/ 99 w 102"/>
                <a:gd name="T1" fmla="*/ 120 h 214"/>
                <a:gd name="T2" fmla="*/ 102 w 102"/>
                <a:gd name="T3" fmla="*/ 110 h 214"/>
                <a:gd name="T4" fmla="*/ 102 w 102"/>
                <a:gd name="T5" fmla="*/ 98 h 214"/>
                <a:gd name="T6" fmla="*/ 102 w 102"/>
                <a:gd name="T7" fmla="*/ 88 h 214"/>
                <a:gd name="T8" fmla="*/ 102 w 102"/>
                <a:gd name="T9" fmla="*/ 76 h 214"/>
                <a:gd name="T10" fmla="*/ 99 w 102"/>
                <a:gd name="T11" fmla="*/ 56 h 214"/>
                <a:gd name="T12" fmla="*/ 94 w 102"/>
                <a:gd name="T13" fmla="*/ 39 h 214"/>
                <a:gd name="T14" fmla="*/ 84 w 102"/>
                <a:gd name="T15" fmla="*/ 12 h 214"/>
                <a:gd name="T16" fmla="*/ 79 w 102"/>
                <a:gd name="T17" fmla="*/ 0 h 214"/>
                <a:gd name="T18" fmla="*/ 69 w 102"/>
                <a:gd name="T19" fmla="*/ 7 h 214"/>
                <a:gd name="T20" fmla="*/ 47 w 102"/>
                <a:gd name="T21" fmla="*/ 26 h 214"/>
                <a:gd name="T22" fmla="*/ 34 w 102"/>
                <a:gd name="T23" fmla="*/ 39 h 214"/>
                <a:gd name="T24" fmla="*/ 22 w 102"/>
                <a:gd name="T25" fmla="*/ 56 h 214"/>
                <a:gd name="T26" fmla="*/ 15 w 102"/>
                <a:gd name="T27" fmla="*/ 64 h 214"/>
                <a:gd name="T28" fmla="*/ 10 w 102"/>
                <a:gd name="T29" fmla="*/ 75 h 214"/>
                <a:gd name="T30" fmla="*/ 7 w 102"/>
                <a:gd name="T31" fmla="*/ 85 h 214"/>
                <a:gd name="T32" fmla="*/ 3 w 102"/>
                <a:gd name="T33" fmla="*/ 95 h 214"/>
                <a:gd name="T34" fmla="*/ 0 w 102"/>
                <a:gd name="T35" fmla="*/ 106 h 214"/>
                <a:gd name="T36" fmla="*/ 0 w 102"/>
                <a:gd name="T37" fmla="*/ 117 h 214"/>
                <a:gd name="T38" fmla="*/ 0 w 102"/>
                <a:gd name="T39" fmla="*/ 128 h 214"/>
                <a:gd name="T40" fmla="*/ 0 w 102"/>
                <a:gd name="T41" fmla="*/ 138 h 214"/>
                <a:gd name="T42" fmla="*/ 3 w 102"/>
                <a:gd name="T43" fmla="*/ 159 h 214"/>
                <a:gd name="T44" fmla="*/ 8 w 102"/>
                <a:gd name="T45" fmla="*/ 177 h 214"/>
                <a:gd name="T46" fmla="*/ 18 w 102"/>
                <a:gd name="T47" fmla="*/ 204 h 214"/>
                <a:gd name="T48" fmla="*/ 23 w 102"/>
                <a:gd name="T49" fmla="*/ 214 h 214"/>
                <a:gd name="T50" fmla="*/ 34 w 102"/>
                <a:gd name="T51" fmla="*/ 207 h 214"/>
                <a:gd name="T52" fmla="*/ 55 w 102"/>
                <a:gd name="T53" fmla="*/ 189 h 214"/>
                <a:gd name="T54" fmla="*/ 69 w 102"/>
                <a:gd name="T55" fmla="*/ 175 h 214"/>
                <a:gd name="T56" fmla="*/ 80 w 102"/>
                <a:gd name="T57" fmla="*/ 160 h 214"/>
                <a:gd name="T58" fmla="*/ 87 w 102"/>
                <a:gd name="T59" fmla="*/ 150 h 214"/>
                <a:gd name="T60" fmla="*/ 92 w 102"/>
                <a:gd name="T61" fmla="*/ 142 h 214"/>
                <a:gd name="T62" fmla="*/ 95 w 102"/>
                <a:gd name="T63" fmla="*/ 130 h 214"/>
                <a:gd name="T64" fmla="*/ 99 w 102"/>
                <a:gd name="T65" fmla="*/ 12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214">
                  <a:moveTo>
                    <a:pt x="99" y="120"/>
                  </a:moveTo>
                  <a:lnTo>
                    <a:pt x="102" y="110"/>
                  </a:lnTo>
                  <a:lnTo>
                    <a:pt x="102" y="98"/>
                  </a:lnTo>
                  <a:lnTo>
                    <a:pt x="102" y="88"/>
                  </a:lnTo>
                  <a:lnTo>
                    <a:pt x="102" y="76"/>
                  </a:lnTo>
                  <a:lnTo>
                    <a:pt x="99" y="56"/>
                  </a:lnTo>
                  <a:lnTo>
                    <a:pt x="94" y="39"/>
                  </a:lnTo>
                  <a:lnTo>
                    <a:pt x="84" y="12"/>
                  </a:lnTo>
                  <a:lnTo>
                    <a:pt x="79" y="0"/>
                  </a:lnTo>
                  <a:lnTo>
                    <a:pt x="69" y="7"/>
                  </a:lnTo>
                  <a:lnTo>
                    <a:pt x="47" y="26"/>
                  </a:lnTo>
                  <a:lnTo>
                    <a:pt x="34" y="39"/>
                  </a:lnTo>
                  <a:lnTo>
                    <a:pt x="22" y="56"/>
                  </a:lnTo>
                  <a:lnTo>
                    <a:pt x="15" y="64"/>
                  </a:lnTo>
                  <a:lnTo>
                    <a:pt x="10" y="75"/>
                  </a:lnTo>
                  <a:lnTo>
                    <a:pt x="7" y="85"/>
                  </a:lnTo>
                  <a:lnTo>
                    <a:pt x="3" y="95"/>
                  </a:lnTo>
                  <a:lnTo>
                    <a:pt x="0" y="106"/>
                  </a:lnTo>
                  <a:lnTo>
                    <a:pt x="0" y="117"/>
                  </a:lnTo>
                  <a:lnTo>
                    <a:pt x="0" y="128"/>
                  </a:lnTo>
                  <a:lnTo>
                    <a:pt x="0" y="138"/>
                  </a:lnTo>
                  <a:lnTo>
                    <a:pt x="3" y="159"/>
                  </a:lnTo>
                  <a:lnTo>
                    <a:pt x="8" y="177"/>
                  </a:lnTo>
                  <a:lnTo>
                    <a:pt x="18" y="204"/>
                  </a:lnTo>
                  <a:lnTo>
                    <a:pt x="23" y="214"/>
                  </a:lnTo>
                  <a:lnTo>
                    <a:pt x="34" y="207"/>
                  </a:lnTo>
                  <a:lnTo>
                    <a:pt x="55" y="189"/>
                  </a:lnTo>
                  <a:lnTo>
                    <a:pt x="69" y="175"/>
                  </a:lnTo>
                  <a:lnTo>
                    <a:pt x="80" y="160"/>
                  </a:lnTo>
                  <a:lnTo>
                    <a:pt x="87" y="150"/>
                  </a:lnTo>
                  <a:lnTo>
                    <a:pt x="92" y="142"/>
                  </a:lnTo>
                  <a:lnTo>
                    <a:pt x="95" y="130"/>
                  </a:lnTo>
                  <a:lnTo>
                    <a:pt x="9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2" name="Freeform 192"/>
            <p:cNvSpPr>
              <a:spLocks/>
            </p:cNvSpPr>
            <p:nvPr/>
          </p:nvSpPr>
          <p:spPr bwMode="auto">
            <a:xfrm>
              <a:off x="4505" y="3162"/>
              <a:ext cx="66" cy="69"/>
            </a:xfrm>
            <a:custGeom>
              <a:avLst/>
              <a:gdLst>
                <a:gd name="T0" fmla="*/ 95 w 130"/>
                <a:gd name="T1" fmla="*/ 40 h 140"/>
                <a:gd name="T2" fmla="*/ 82 w 130"/>
                <a:gd name="T3" fmla="*/ 27 h 140"/>
                <a:gd name="T4" fmla="*/ 65 w 130"/>
                <a:gd name="T5" fmla="*/ 17 h 140"/>
                <a:gd name="T6" fmla="*/ 50 w 130"/>
                <a:gd name="T7" fmla="*/ 10 h 140"/>
                <a:gd name="T8" fmla="*/ 35 w 130"/>
                <a:gd name="T9" fmla="*/ 5 h 140"/>
                <a:gd name="T10" fmla="*/ 10 w 130"/>
                <a:gd name="T11" fmla="*/ 2 h 140"/>
                <a:gd name="T12" fmla="*/ 0 w 130"/>
                <a:gd name="T13" fmla="*/ 0 h 140"/>
                <a:gd name="T14" fmla="*/ 0 w 130"/>
                <a:gd name="T15" fmla="*/ 10 h 140"/>
                <a:gd name="T16" fmla="*/ 3 w 130"/>
                <a:gd name="T17" fmla="*/ 35 h 140"/>
                <a:gd name="T18" fmla="*/ 6 w 130"/>
                <a:gd name="T19" fmla="*/ 51 h 140"/>
                <a:gd name="T20" fmla="*/ 13 w 130"/>
                <a:gd name="T21" fmla="*/ 67 h 140"/>
                <a:gd name="T22" fmla="*/ 21 w 130"/>
                <a:gd name="T23" fmla="*/ 84 h 140"/>
                <a:gd name="T24" fmla="*/ 33 w 130"/>
                <a:gd name="T25" fmla="*/ 99 h 140"/>
                <a:gd name="T26" fmla="*/ 48 w 130"/>
                <a:gd name="T27" fmla="*/ 113 h 140"/>
                <a:gd name="T28" fmla="*/ 63 w 130"/>
                <a:gd name="T29" fmla="*/ 121 h 140"/>
                <a:gd name="T30" fmla="*/ 80 w 130"/>
                <a:gd name="T31" fmla="*/ 130 h 140"/>
                <a:gd name="T32" fmla="*/ 95 w 130"/>
                <a:gd name="T33" fmla="*/ 133 h 140"/>
                <a:gd name="T34" fmla="*/ 120 w 130"/>
                <a:gd name="T35" fmla="*/ 138 h 140"/>
                <a:gd name="T36" fmla="*/ 130 w 130"/>
                <a:gd name="T37" fmla="*/ 140 h 140"/>
                <a:gd name="T38" fmla="*/ 129 w 130"/>
                <a:gd name="T39" fmla="*/ 130 h 140"/>
                <a:gd name="T40" fmla="*/ 127 w 130"/>
                <a:gd name="T41" fmla="*/ 104 h 140"/>
                <a:gd name="T42" fmla="*/ 122 w 130"/>
                <a:gd name="T43" fmla="*/ 88 h 140"/>
                <a:gd name="T44" fmla="*/ 117 w 130"/>
                <a:gd name="T45" fmla="*/ 72 h 140"/>
                <a:gd name="T46" fmla="*/ 107 w 130"/>
                <a:gd name="T47" fmla="*/ 56 h 140"/>
                <a:gd name="T48" fmla="*/ 95 w 130"/>
                <a:gd name="T49" fmla="*/ 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140">
                  <a:moveTo>
                    <a:pt x="95" y="40"/>
                  </a:moveTo>
                  <a:lnTo>
                    <a:pt x="82" y="27"/>
                  </a:lnTo>
                  <a:lnTo>
                    <a:pt x="65" y="17"/>
                  </a:lnTo>
                  <a:lnTo>
                    <a:pt x="50" y="10"/>
                  </a:lnTo>
                  <a:lnTo>
                    <a:pt x="35" y="5"/>
                  </a:lnTo>
                  <a:lnTo>
                    <a:pt x="10" y="2"/>
                  </a:lnTo>
                  <a:lnTo>
                    <a:pt x="0" y="0"/>
                  </a:lnTo>
                  <a:lnTo>
                    <a:pt x="0" y="10"/>
                  </a:lnTo>
                  <a:lnTo>
                    <a:pt x="3" y="35"/>
                  </a:lnTo>
                  <a:lnTo>
                    <a:pt x="6" y="51"/>
                  </a:lnTo>
                  <a:lnTo>
                    <a:pt x="13" y="67"/>
                  </a:lnTo>
                  <a:lnTo>
                    <a:pt x="21" y="84"/>
                  </a:lnTo>
                  <a:lnTo>
                    <a:pt x="33" y="99"/>
                  </a:lnTo>
                  <a:lnTo>
                    <a:pt x="48" y="113"/>
                  </a:lnTo>
                  <a:lnTo>
                    <a:pt x="63" y="121"/>
                  </a:lnTo>
                  <a:lnTo>
                    <a:pt x="80" y="130"/>
                  </a:lnTo>
                  <a:lnTo>
                    <a:pt x="95" y="133"/>
                  </a:lnTo>
                  <a:lnTo>
                    <a:pt x="120" y="138"/>
                  </a:lnTo>
                  <a:lnTo>
                    <a:pt x="130" y="140"/>
                  </a:lnTo>
                  <a:lnTo>
                    <a:pt x="129" y="130"/>
                  </a:lnTo>
                  <a:lnTo>
                    <a:pt x="127" y="104"/>
                  </a:lnTo>
                  <a:lnTo>
                    <a:pt x="122" y="88"/>
                  </a:lnTo>
                  <a:lnTo>
                    <a:pt x="117" y="72"/>
                  </a:lnTo>
                  <a:lnTo>
                    <a:pt x="107" y="56"/>
                  </a:lnTo>
                  <a:lnTo>
                    <a:pt x="9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3" name="Freeform 193"/>
            <p:cNvSpPr>
              <a:spLocks/>
            </p:cNvSpPr>
            <p:nvPr/>
          </p:nvSpPr>
          <p:spPr bwMode="auto">
            <a:xfrm>
              <a:off x="5573" y="2245"/>
              <a:ext cx="111" cy="65"/>
            </a:xfrm>
            <a:custGeom>
              <a:avLst/>
              <a:gdLst>
                <a:gd name="T0" fmla="*/ 0 w 222"/>
                <a:gd name="T1" fmla="*/ 120 h 130"/>
                <a:gd name="T2" fmla="*/ 12 w 222"/>
                <a:gd name="T3" fmla="*/ 123 h 130"/>
                <a:gd name="T4" fmla="*/ 46 w 222"/>
                <a:gd name="T5" fmla="*/ 130 h 130"/>
                <a:gd name="T6" fmla="*/ 66 w 222"/>
                <a:gd name="T7" fmla="*/ 130 h 130"/>
                <a:gd name="T8" fmla="*/ 89 w 222"/>
                <a:gd name="T9" fmla="*/ 130 h 130"/>
                <a:gd name="T10" fmla="*/ 101 w 222"/>
                <a:gd name="T11" fmla="*/ 128 h 130"/>
                <a:gd name="T12" fmla="*/ 113 w 222"/>
                <a:gd name="T13" fmla="*/ 125 h 130"/>
                <a:gd name="T14" fmla="*/ 124 w 222"/>
                <a:gd name="T15" fmla="*/ 121 h 130"/>
                <a:gd name="T16" fmla="*/ 136 w 222"/>
                <a:gd name="T17" fmla="*/ 116 h 130"/>
                <a:gd name="T18" fmla="*/ 146 w 222"/>
                <a:gd name="T19" fmla="*/ 110 h 130"/>
                <a:gd name="T20" fmla="*/ 158 w 222"/>
                <a:gd name="T21" fmla="*/ 103 h 130"/>
                <a:gd name="T22" fmla="*/ 166 w 222"/>
                <a:gd name="T23" fmla="*/ 94 h 130"/>
                <a:gd name="T24" fmla="*/ 175 w 222"/>
                <a:gd name="T25" fmla="*/ 86 h 130"/>
                <a:gd name="T26" fmla="*/ 190 w 222"/>
                <a:gd name="T27" fmla="*/ 69 h 130"/>
                <a:gd name="T28" fmla="*/ 201 w 222"/>
                <a:gd name="T29" fmla="*/ 51 h 130"/>
                <a:gd name="T30" fmla="*/ 217 w 222"/>
                <a:gd name="T31" fmla="*/ 22 h 130"/>
                <a:gd name="T32" fmla="*/ 222 w 222"/>
                <a:gd name="T33" fmla="*/ 10 h 130"/>
                <a:gd name="T34" fmla="*/ 210 w 222"/>
                <a:gd name="T35" fmla="*/ 7 h 130"/>
                <a:gd name="T36" fmla="*/ 176 w 222"/>
                <a:gd name="T37" fmla="*/ 0 h 130"/>
                <a:gd name="T38" fmla="*/ 156 w 222"/>
                <a:gd name="T39" fmla="*/ 0 h 130"/>
                <a:gd name="T40" fmla="*/ 133 w 222"/>
                <a:gd name="T41" fmla="*/ 0 h 130"/>
                <a:gd name="T42" fmla="*/ 121 w 222"/>
                <a:gd name="T43" fmla="*/ 4 h 130"/>
                <a:gd name="T44" fmla="*/ 109 w 222"/>
                <a:gd name="T45" fmla="*/ 5 h 130"/>
                <a:gd name="T46" fmla="*/ 98 w 222"/>
                <a:gd name="T47" fmla="*/ 10 h 130"/>
                <a:gd name="T48" fmla="*/ 86 w 222"/>
                <a:gd name="T49" fmla="*/ 15 h 130"/>
                <a:gd name="T50" fmla="*/ 76 w 222"/>
                <a:gd name="T51" fmla="*/ 20 h 130"/>
                <a:gd name="T52" fmla="*/ 66 w 222"/>
                <a:gd name="T53" fmla="*/ 27 h 130"/>
                <a:gd name="T54" fmla="*/ 56 w 222"/>
                <a:gd name="T55" fmla="*/ 36 h 130"/>
                <a:gd name="T56" fmla="*/ 47 w 222"/>
                <a:gd name="T57" fmla="*/ 44 h 130"/>
                <a:gd name="T58" fmla="*/ 32 w 222"/>
                <a:gd name="T59" fmla="*/ 61 h 130"/>
                <a:gd name="T60" fmla="*/ 21 w 222"/>
                <a:gd name="T61" fmla="*/ 79 h 130"/>
                <a:gd name="T62" fmla="*/ 5 w 222"/>
                <a:gd name="T63" fmla="*/ 108 h 130"/>
                <a:gd name="T64" fmla="*/ 0 w 222"/>
                <a:gd name="T65" fmla="*/ 12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0">
                  <a:moveTo>
                    <a:pt x="0" y="120"/>
                  </a:moveTo>
                  <a:lnTo>
                    <a:pt x="12" y="123"/>
                  </a:lnTo>
                  <a:lnTo>
                    <a:pt x="46" y="130"/>
                  </a:lnTo>
                  <a:lnTo>
                    <a:pt x="66" y="130"/>
                  </a:lnTo>
                  <a:lnTo>
                    <a:pt x="89" y="130"/>
                  </a:lnTo>
                  <a:lnTo>
                    <a:pt x="101" y="128"/>
                  </a:lnTo>
                  <a:lnTo>
                    <a:pt x="113" y="125"/>
                  </a:lnTo>
                  <a:lnTo>
                    <a:pt x="124" y="121"/>
                  </a:lnTo>
                  <a:lnTo>
                    <a:pt x="136" y="116"/>
                  </a:lnTo>
                  <a:lnTo>
                    <a:pt x="146" y="110"/>
                  </a:lnTo>
                  <a:lnTo>
                    <a:pt x="158" y="103"/>
                  </a:lnTo>
                  <a:lnTo>
                    <a:pt x="166" y="94"/>
                  </a:lnTo>
                  <a:lnTo>
                    <a:pt x="175" y="86"/>
                  </a:lnTo>
                  <a:lnTo>
                    <a:pt x="190" y="69"/>
                  </a:lnTo>
                  <a:lnTo>
                    <a:pt x="201" y="51"/>
                  </a:lnTo>
                  <a:lnTo>
                    <a:pt x="217" y="22"/>
                  </a:lnTo>
                  <a:lnTo>
                    <a:pt x="222" y="10"/>
                  </a:lnTo>
                  <a:lnTo>
                    <a:pt x="210" y="7"/>
                  </a:lnTo>
                  <a:lnTo>
                    <a:pt x="176" y="0"/>
                  </a:lnTo>
                  <a:lnTo>
                    <a:pt x="156" y="0"/>
                  </a:lnTo>
                  <a:lnTo>
                    <a:pt x="133" y="0"/>
                  </a:lnTo>
                  <a:lnTo>
                    <a:pt x="121" y="4"/>
                  </a:lnTo>
                  <a:lnTo>
                    <a:pt x="109" y="5"/>
                  </a:lnTo>
                  <a:lnTo>
                    <a:pt x="98" y="10"/>
                  </a:lnTo>
                  <a:lnTo>
                    <a:pt x="86" y="15"/>
                  </a:lnTo>
                  <a:lnTo>
                    <a:pt x="76" y="20"/>
                  </a:lnTo>
                  <a:lnTo>
                    <a:pt x="66" y="27"/>
                  </a:lnTo>
                  <a:lnTo>
                    <a:pt x="56" y="36"/>
                  </a:lnTo>
                  <a:lnTo>
                    <a:pt x="47" y="44"/>
                  </a:lnTo>
                  <a:lnTo>
                    <a:pt x="32" y="61"/>
                  </a:lnTo>
                  <a:lnTo>
                    <a:pt x="21" y="79"/>
                  </a:lnTo>
                  <a:lnTo>
                    <a:pt x="5" y="108"/>
                  </a:ln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4" name="Freeform 194"/>
            <p:cNvSpPr>
              <a:spLocks/>
            </p:cNvSpPr>
            <p:nvPr/>
          </p:nvSpPr>
          <p:spPr bwMode="auto">
            <a:xfrm>
              <a:off x="5525" y="2170"/>
              <a:ext cx="79" cy="96"/>
            </a:xfrm>
            <a:custGeom>
              <a:avLst/>
              <a:gdLst>
                <a:gd name="T0" fmla="*/ 122 w 157"/>
                <a:gd name="T1" fmla="*/ 132 h 192"/>
                <a:gd name="T2" fmla="*/ 131 w 157"/>
                <a:gd name="T3" fmla="*/ 122 h 192"/>
                <a:gd name="T4" fmla="*/ 136 w 157"/>
                <a:gd name="T5" fmla="*/ 112 h 192"/>
                <a:gd name="T6" fmla="*/ 142 w 157"/>
                <a:gd name="T7" fmla="*/ 100 h 192"/>
                <a:gd name="T8" fmla="*/ 146 w 157"/>
                <a:gd name="T9" fmla="*/ 90 h 192"/>
                <a:gd name="T10" fmla="*/ 152 w 157"/>
                <a:gd name="T11" fmla="*/ 68 h 192"/>
                <a:gd name="T12" fmla="*/ 156 w 157"/>
                <a:gd name="T13" fmla="*/ 46 h 192"/>
                <a:gd name="T14" fmla="*/ 157 w 157"/>
                <a:gd name="T15" fmla="*/ 14 h 192"/>
                <a:gd name="T16" fmla="*/ 157 w 157"/>
                <a:gd name="T17" fmla="*/ 0 h 192"/>
                <a:gd name="T18" fmla="*/ 144 w 157"/>
                <a:gd name="T19" fmla="*/ 2 h 192"/>
                <a:gd name="T20" fmla="*/ 112 w 157"/>
                <a:gd name="T21" fmla="*/ 11 h 192"/>
                <a:gd name="T22" fmla="*/ 94 w 157"/>
                <a:gd name="T23" fmla="*/ 19 h 192"/>
                <a:gd name="T24" fmla="*/ 72 w 157"/>
                <a:gd name="T25" fmla="*/ 29 h 192"/>
                <a:gd name="T26" fmla="*/ 62 w 157"/>
                <a:gd name="T27" fmla="*/ 36 h 192"/>
                <a:gd name="T28" fmla="*/ 54 w 157"/>
                <a:gd name="T29" fmla="*/ 43 h 192"/>
                <a:gd name="T30" fmla="*/ 44 w 157"/>
                <a:gd name="T31" fmla="*/ 51 h 192"/>
                <a:gd name="T32" fmla="*/ 35 w 157"/>
                <a:gd name="T33" fmla="*/ 61 h 192"/>
                <a:gd name="T34" fmla="*/ 28 w 157"/>
                <a:gd name="T35" fmla="*/ 71 h 192"/>
                <a:gd name="T36" fmla="*/ 22 w 157"/>
                <a:gd name="T37" fmla="*/ 81 h 192"/>
                <a:gd name="T38" fmla="*/ 17 w 157"/>
                <a:gd name="T39" fmla="*/ 93 h 192"/>
                <a:gd name="T40" fmla="*/ 12 w 157"/>
                <a:gd name="T41" fmla="*/ 105 h 192"/>
                <a:gd name="T42" fmla="*/ 5 w 157"/>
                <a:gd name="T43" fmla="*/ 127 h 192"/>
                <a:gd name="T44" fmla="*/ 2 w 157"/>
                <a:gd name="T45" fmla="*/ 147 h 192"/>
                <a:gd name="T46" fmla="*/ 0 w 157"/>
                <a:gd name="T47" fmla="*/ 179 h 192"/>
                <a:gd name="T48" fmla="*/ 0 w 157"/>
                <a:gd name="T49" fmla="*/ 192 h 192"/>
                <a:gd name="T50" fmla="*/ 13 w 157"/>
                <a:gd name="T51" fmla="*/ 191 h 192"/>
                <a:gd name="T52" fmla="*/ 45 w 157"/>
                <a:gd name="T53" fmla="*/ 182 h 192"/>
                <a:gd name="T54" fmla="*/ 65 w 157"/>
                <a:gd name="T55" fmla="*/ 175 h 192"/>
                <a:gd name="T56" fmla="*/ 85 w 157"/>
                <a:gd name="T57" fmla="*/ 164 h 192"/>
                <a:gd name="T58" fmla="*/ 95 w 157"/>
                <a:gd name="T59" fmla="*/ 157 h 192"/>
                <a:gd name="T60" fmla="*/ 105 w 157"/>
                <a:gd name="T61" fmla="*/ 150 h 192"/>
                <a:gd name="T62" fmla="*/ 114 w 157"/>
                <a:gd name="T63" fmla="*/ 142 h 192"/>
                <a:gd name="T64" fmla="*/ 122 w 157"/>
                <a:gd name="T65" fmla="*/ 13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192">
                  <a:moveTo>
                    <a:pt x="122" y="132"/>
                  </a:moveTo>
                  <a:lnTo>
                    <a:pt x="131" y="122"/>
                  </a:lnTo>
                  <a:lnTo>
                    <a:pt x="136" y="112"/>
                  </a:lnTo>
                  <a:lnTo>
                    <a:pt x="142" y="100"/>
                  </a:lnTo>
                  <a:lnTo>
                    <a:pt x="146" y="90"/>
                  </a:lnTo>
                  <a:lnTo>
                    <a:pt x="152" y="68"/>
                  </a:lnTo>
                  <a:lnTo>
                    <a:pt x="156" y="46"/>
                  </a:lnTo>
                  <a:lnTo>
                    <a:pt x="157" y="14"/>
                  </a:lnTo>
                  <a:lnTo>
                    <a:pt x="157" y="0"/>
                  </a:lnTo>
                  <a:lnTo>
                    <a:pt x="144" y="2"/>
                  </a:lnTo>
                  <a:lnTo>
                    <a:pt x="112" y="11"/>
                  </a:lnTo>
                  <a:lnTo>
                    <a:pt x="94" y="19"/>
                  </a:lnTo>
                  <a:lnTo>
                    <a:pt x="72" y="29"/>
                  </a:lnTo>
                  <a:lnTo>
                    <a:pt x="62" y="36"/>
                  </a:lnTo>
                  <a:lnTo>
                    <a:pt x="54" y="43"/>
                  </a:lnTo>
                  <a:lnTo>
                    <a:pt x="44" y="51"/>
                  </a:lnTo>
                  <a:lnTo>
                    <a:pt x="35" y="61"/>
                  </a:lnTo>
                  <a:lnTo>
                    <a:pt x="28" y="71"/>
                  </a:lnTo>
                  <a:lnTo>
                    <a:pt x="22" y="81"/>
                  </a:lnTo>
                  <a:lnTo>
                    <a:pt x="17" y="93"/>
                  </a:lnTo>
                  <a:lnTo>
                    <a:pt x="12" y="105"/>
                  </a:lnTo>
                  <a:lnTo>
                    <a:pt x="5" y="127"/>
                  </a:lnTo>
                  <a:lnTo>
                    <a:pt x="2" y="147"/>
                  </a:lnTo>
                  <a:lnTo>
                    <a:pt x="0" y="179"/>
                  </a:lnTo>
                  <a:lnTo>
                    <a:pt x="0" y="192"/>
                  </a:lnTo>
                  <a:lnTo>
                    <a:pt x="13" y="191"/>
                  </a:lnTo>
                  <a:lnTo>
                    <a:pt x="45" y="182"/>
                  </a:lnTo>
                  <a:lnTo>
                    <a:pt x="65" y="175"/>
                  </a:lnTo>
                  <a:lnTo>
                    <a:pt x="85" y="164"/>
                  </a:lnTo>
                  <a:lnTo>
                    <a:pt x="95" y="157"/>
                  </a:lnTo>
                  <a:lnTo>
                    <a:pt x="105" y="150"/>
                  </a:lnTo>
                  <a:lnTo>
                    <a:pt x="114" y="142"/>
                  </a:lnTo>
                  <a:lnTo>
                    <a:pt x="12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5" name="Freeform 195"/>
            <p:cNvSpPr>
              <a:spLocks/>
            </p:cNvSpPr>
            <p:nvPr/>
          </p:nvSpPr>
          <p:spPr bwMode="auto">
            <a:xfrm>
              <a:off x="5449" y="2125"/>
              <a:ext cx="60" cy="118"/>
            </a:xfrm>
            <a:custGeom>
              <a:avLst/>
              <a:gdLst>
                <a:gd name="T0" fmla="*/ 112 w 118"/>
                <a:gd name="T1" fmla="*/ 134 h 235"/>
                <a:gd name="T2" fmla="*/ 115 w 118"/>
                <a:gd name="T3" fmla="*/ 122 h 235"/>
                <a:gd name="T4" fmla="*/ 118 w 118"/>
                <a:gd name="T5" fmla="*/ 109 h 235"/>
                <a:gd name="T6" fmla="*/ 118 w 118"/>
                <a:gd name="T7" fmla="*/ 97 h 235"/>
                <a:gd name="T8" fmla="*/ 118 w 118"/>
                <a:gd name="T9" fmla="*/ 85 h 235"/>
                <a:gd name="T10" fmla="*/ 117 w 118"/>
                <a:gd name="T11" fmla="*/ 64 h 235"/>
                <a:gd name="T12" fmla="*/ 113 w 118"/>
                <a:gd name="T13" fmla="*/ 42 h 235"/>
                <a:gd name="T14" fmla="*/ 102 w 118"/>
                <a:gd name="T15" fmla="*/ 11 h 235"/>
                <a:gd name="T16" fmla="*/ 97 w 118"/>
                <a:gd name="T17" fmla="*/ 0 h 235"/>
                <a:gd name="T18" fmla="*/ 87 w 118"/>
                <a:gd name="T19" fmla="*/ 5 h 235"/>
                <a:gd name="T20" fmla="*/ 60 w 118"/>
                <a:gd name="T21" fmla="*/ 25 h 235"/>
                <a:gd name="T22" fmla="*/ 43 w 118"/>
                <a:gd name="T23" fmla="*/ 38 h 235"/>
                <a:gd name="T24" fmla="*/ 28 w 118"/>
                <a:gd name="T25" fmla="*/ 57 h 235"/>
                <a:gd name="T26" fmla="*/ 21 w 118"/>
                <a:gd name="T27" fmla="*/ 65 h 235"/>
                <a:gd name="T28" fmla="*/ 16 w 118"/>
                <a:gd name="T29" fmla="*/ 77 h 235"/>
                <a:gd name="T30" fmla="*/ 10 w 118"/>
                <a:gd name="T31" fmla="*/ 87 h 235"/>
                <a:gd name="T32" fmla="*/ 6 w 118"/>
                <a:gd name="T33" fmla="*/ 99 h 235"/>
                <a:gd name="T34" fmla="*/ 3 w 118"/>
                <a:gd name="T35" fmla="*/ 112 h 235"/>
                <a:gd name="T36" fmla="*/ 0 w 118"/>
                <a:gd name="T37" fmla="*/ 124 h 235"/>
                <a:gd name="T38" fmla="*/ 0 w 118"/>
                <a:gd name="T39" fmla="*/ 136 h 235"/>
                <a:gd name="T40" fmla="*/ 0 w 118"/>
                <a:gd name="T41" fmla="*/ 148 h 235"/>
                <a:gd name="T42" fmla="*/ 1 w 118"/>
                <a:gd name="T43" fmla="*/ 171 h 235"/>
                <a:gd name="T44" fmla="*/ 5 w 118"/>
                <a:gd name="T45" fmla="*/ 191 h 235"/>
                <a:gd name="T46" fmla="*/ 15 w 118"/>
                <a:gd name="T47" fmla="*/ 223 h 235"/>
                <a:gd name="T48" fmla="*/ 21 w 118"/>
                <a:gd name="T49" fmla="*/ 235 h 235"/>
                <a:gd name="T50" fmla="*/ 31 w 118"/>
                <a:gd name="T51" fmla="*/ 228 h 235"/>
                <a:gd name="T52" fmla="*/ 58 w 118"/>
                <a:gd name="T53" fmla="*/ 208 h 235"/>
                <a:gd name="T54" fmla="*/ 73 w 118"/>
                <a:gd name="T55" fmla="*/ 195 h 235"/>
                <a:gd name="T56" fmla="*/ 88 w 118"/>
                <a:gd name="T57" fmla="*/ 178 h 235"/>
                <a:gd name="T58" fmla="*/ 97 w 118"/>
                <a:gd name="T59" fmla="*/ 168 h 235"/>
                <a:gd name="T60" fmla="*/ 102 w 118"/>
                <a:gd name="T61" fmla="*/ 158 h 235"/>
                <a:gd name="T62" fmla="*/ 108 w 118"/>
                <a:gd name="T63" fmla="*/ 146 h 235"/>
                <a:gd name="T64" fmla="*/ 112 w 118"/>
                <a:gd name="T65" fmla="*/ 13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235">
                  <a:moveTo>
                    <a:pt x="112" y="134"/>
                  </a:moveTo>
                  <a:lnTo>
                    <a:pt x="115" y="122"/>
                  </a:lnTo>
                  <a:lnTo>
                    <a:pt x="118" y="109"/>
                  </a:lnTo>
                  <a:lnTo>
                    <a:pt x="118" y="97"/>
                  </a:lnTo>
                  <a:lnTo>
                    <a:pt x="118" y="85"/>
                  </a:lnTo>
                  <a:lnTo>
                    <a:pt x="117" y="64"/>
                  </a:lnTo>
                  <a:lnTo>
                    <a:pt x="113" y="42"/>
                  </a:lnTo>
                  <a:lnTo>
                    <a:pt x="102" y="11"/>
                  </a:lnTo>
                  <a:lnTo>
                    <a:pt x="97" y="0"/>
                  </a:lnTo>
                  <a:lnTo>
                    <a:pt x="87" y="5"/>
                  </a:lnTo>
                  <a:lnTo>
                    <a:pt x="60" y="25"/>
                  </a:lnTo>
                  <a:lnTo>
                    <a:pt x="43" y="38"/>
                  </a:lnTo>
                  <a:lnTo>
                    <a:pt x="28" y="57"/>
                  </a:lnTo>
                  <a:lnTo>
                    <a:pt x="21" y="65"/>
                  </a:lnTo>
                  <a:lnTo>
                    <a:pt x="16" y="77"/>
                  </a:lnTo>
                  <a:lnTo>
                    <a:pt x="10" y="87"/>
                  </a:lnTo>
                  <a:lnTo>
                    <a:pt x="6" y="99"/>
                  </a:lnTo>
                  <a:lnTo>
                    <a:pt x="3" y="112"/>
                  </a:lnTo>
                  <a:lnTo>
                    <a:pt x="0" y="124"/>
                  </a:lnTo>
                  <a:lnTo>
                    <a:pt x="0" y="136"/>
                  </a:lnTo>
                  <a:lnTo>
                    <a:pt x="0" y="148"/>
                  </a:lnTo>
                  <a:lnTo>
                    <a:pt x="1" y="171"/>
                  </a:lnTo>
                  <a:lnTo>
                    <a:pt x="5" y="191"/>
                  </a:lnTo>
                  <a:lnTo>
                    <a:pt x="15" y="223"/>
                  </a:lnTo>
                  <a:lnTo>
                    <a:pt x="21" y="235"/>
                  </a:lnTo>
                  <a:lnTo>
                    <a:pt x="31" y="228"/>
                  </a:lnTo>
                  <a:lnTo>
                    <a:pt x="58" y="208"/>
                  </a:lnTo>
                  <a:lnTo>
                    <a:pt x="73" y="195"/>
                  </a:lnTo>
                  <a:lnTo>
                    <a:pt x="88" y="178"/>
                  </a:lnTo>
                  <a:lnTo>
                    <a:pt x="97" y="168"/>
                  </a:lnTo>
                  <a:lnTo>
                    <a:pt x="102" y="158"/>
                  </a:lnTo>
                  <a:lnTo>
                    <a:pt x="108" y="146"/>
                  </a:lnTo>
                  <a:lnTo>
                    <a:pt x="11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6" name="Freeform 196"/>
            <p:cNvSpPr>
              <a:spLocks/>
            </p:cNvSpPr>
            <p:nvPr/>
          </p:nvSpPr>
          <p:spPr bwMode="auto">
            <a:xfrm>
              <a:off x="5282" y="2148"/>
              <a:ext cx="127" cy="92"/>
            </a:xfrm>
            <a:custGeom>
              <a:avLst/>
              <a:gdLst>
                <a:gd name="T0" fmla="*/ 88 w 255"/>
                <a:gd name="T1" fmla="*/ 149 h 183"/>
                <a:gd name="T2" fmla="*/ 101 w 255"/>
                <a:gd name="T3" fmla="*/ 158 h 183"/>
                <a:gd name="T4" fmla="*/ 114 w 255"/>
                <a:gd name="T5" fmla="*/ 165 h 183"/>
                <a:gd name="T6" fmla="*/ 129 w 255"/>
                <a:gd name="T7" fmla="*/ 170 h 183"/>
                <a:gd name="T8" fmla="*/ 143 w 255"/>
                <a:gd name="T9" fmla="*/ 175 h 183"/>
                <a:gd name="T10" fmla="*/ 171 w 255"/>
                <a:gd name="T11" fmla="*/ 180 h 183"/>
                <a:gd name="T12" fmla="*/ 196 w 255"/>
                <a:gd name="T13" fmla="*/ 183 h 183"/>
                <a:gd name="T14" fmla="*/ 238 w 255"/>
                <a:gd name="T15" fmla="*/ 181 h 183"/>
                <a:gd name="T16" fmla="*/ 255 w 255"/>
                <a:gd name="T17" fmla="*/ 180 h 183"/>
                <a:gd name="T18" fmla="*/ 250 w 255"/>
                <a:gd name="T19" fmla="*/ 163 h 183"/>
                <a:gd name="T20" fmla="*/ 237 w 255"/>
                <a:gd name="T21" fmla="*/ 124 h 183"/>
                <a:gd name="T22" fmla="*/ 225 w 255"/>
                <a:gd name="T23" fmla="*/ 101 h 183"/>
                <a:gd name="T24" fmla="*/ 210 w 255"/>
                <a:gd name="T25" fmla="*/ 77 h 183"/>
                <a:gd name="T26" fmla="*/ 202 w 255"/>
                <a:gd name="T27" fmla="*/ 65 h 183"/>
                <a:gd name="T28" fmla="*/ 191 w 255"/>
                <a:gd name="T29" fmla="*/ 54 h 183"/>
                <a:gd name="T30" fmla="*/ 180 w 255"/>
                <a:gd name="T31" fmla="*/ 43 h 183"/>
                <a:gd name="T32" fmla="*/ 168 w 255"/>
                <a:gd name="T33" fmla="*/ 33 h 183"/>
                <a:gd name="T34" fmla="*/ 155 w 255"/>
                <a:gd name="T35" fmla="*/ 25 h 183"/>
                <a:gd name="T36" fmla="*/ 140 w 255"/>
                <a:gd name="T37" fmla="*/ 18 h 183"/>
                <a:gd name="T38" fmla="*/ 126 w 255"/>
                <a:gd name="T39" fmla="*/ 13 h 183"/>
                <a:gd name="T40" fmla="*/ 111 w 255"/>
                <a:gd name="T41" fmla="*/ 8 h 183"/>
                <a:gd name="T42" fmla="*/ 84 w 255"/>
                <a:gd name="T43" fmla="*/ 3 h 183"/>
                <a:gd name="T44" fmla="*/ 57 w 255"/>
                <a:gd name="T45" fmla="*/ 0 h 183"/>
                <a:gd name="T46" fmla="*/ 17 w 255"/>
                <a:gd name="T47" fmla="*/ 1 h 183"/>
                <a:gd name="T48" fmla="*/ 0 w 255"/>
                <a:gd name="T49" fmla="*/ 3 h 183"/>
                <a:gd name="T50" fmla="*/ 4 w 255"/>
                <a:gd name="T51" fmla="*/ 18 h 183"/>
                <a:gd name="T52" fmla="*/ 17 w 255"/>
                <a:gd name="T53" fmla="*/ 59 h 183"/>
                <a:gd name="T54" fmla="*/ 29 w 255"/>
                <a:gd name="T55" fmla="*/ 82 h 183"/>
                <a:gd name="T56" fmla="*/ 44 w 255"/>
                <a:gd name="T57" fmla="*/ 106 h 183"/>
                <a:gd name="T58" fmla="*/ 54 w 255"/>
                <a:gd name="T59" fmla="*/ 118 h 183"/>
                <a:gd name="T60" fmla="*/ 64 w 255"/>
                <a:gd name="T61" fmla="*/ 129 h 183"/>
                <a:gd name="T62" fmla="*/ 74 w 255"/>
                <a:gd name="T63" fmla="*/ 139 h 183"/>
                <a:gd name="T64" fmla="*/ 88 w 255"/>
                <a:gd name="T65"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5" h="183">
                  <a:moveTo>
                    <a:pt x="88" y="149"/>
                  </a:moveTo>
                  <a:lnTo>
                    <a:pt x="101" y="158"/>
                  </a:lnTo>
                  <a:lnTo>
                    <a:pt x="114" y="165"/>
                  </a:lnTo>
                  <a:lnTo>
                    <a:pt x="129" y="170"/>
                  </a:lnTo>
                  <a:lnTo>
                    <a:pt x="143" y="175"/>
                  </a:lnTo>
                  <a:lnTo>
                    <a:pt x="171" y="180"/>
                  </a:lnTo>
                  <a:lnTo>
                    <a:pt x="196" y="183"/>
                  </a:lnTo>
                  <a:lnTo>
                    <a:pt x="238" y="181"/>
                  </a:lnTo>
                  <a:lnTo>
                    <a:pt x="255" y="180"/>
                  </a:lnTo>
                  <a:lnTo>
                    <a:pt x="250" y="163"/>
                  </a:lnTo>
                  <a:lnTo>
                    <a:pt x="237" y="124"/>
                  </a:lnTo>
                  <a:lnTo>
                    <a:pt x="225" y="101"/>
                  </a:lnTo>
                  <a:lnTo>
                    <a:pt x="210" y="77"/>
                  </a:lnTo>
                  <a:lnTo>
                    <a:pt x="202" y="65"/>
                  </a:lnTo>
                  <a:lnTo>
                    <a:pt x="191" y="54"/>
                  </a:lnTo>
                  <a:lnTo>
                    <a:pt x="180" y="43"/>
                  </a:lnTo>
                  <a:lnTo>
                    <a:pt x="168" y="33"/>
                  </a:lnTo>
                  <a:lnTo>
                    <a:pt x="155" y="25"/>
                  </a:lnTo>
                  <a:lnTo>
                    <a:pt x="140" y="18"/>
                  </a:lnTo>
                  <a:lnTo>
                    <a:pt x="126" y="13"/>
                  </a:lnTo>
                  <a:lnTo>
                    <a:pt x="111" y="8"/>
                  </a:lnTo>
                  <a:lnTo>
                    <a:pt x="84" y="3"/>
                  </a:lnTo>
                  <a:lnTo>
                    <a:pt x="57" y="0"/>
                  </a:lnTo>
                  <a:lnTo>
                    <a:pt x="17" y="1"/>
                  </a:lnTo>
                  <a:lnTo>
                    <a:pt x="0" y="3"/>
                  </a:lnTo>
                  <a:lnTo>
                    <a:pt x="4" y="18"/>
                  </a:lnTo>
                  <a:lnTo>
                    <a:pt x="17" y="59"/>
                  </a:lnTo>
                  <a:lnTo>
                    <a:pt x="29" y="82"/>
                  </a:lnTo>
                  <a:lnTo>
                    <a:pt x="44" y="106"/>
                  </a:lnTo>
                  <a:lnTo>
                    <a:pt x="54" y="118"/>
                  </a:lnTo>
                  <a:lnTo>
                    <a:pt x="64" y="129"/>
                  </a:lnTo>
                  <a:lnTo>
                    <a:pt x="74" y="139"/>
                  </a:lnTo>
                  <a:lnTo>
                    <a:pt x="88"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7" name="Freeform 197"/>
            <p:cNvSpPr>
              <a:spLocks/>
            </p:cNvSpPr>
            <p:nvPr/>
          </p:nvSpPr>
          <p:spPr bwMode="auto">
            <a:xfrm>
              <a:off x="5322" y="2292"/>
              <a:ext cx="90" cy="52"/>
            </a:xfrm>
            <a:custGeom>
              <a:avLst/>
              <a:gdLst>
                <a:gd name="T0" fmla="*/ 69 w 179"/>
                <a:gd name="T1" fmla="*/ 12 h 105"/>
                <a:gd name="T2" fmla="*/ 60 w 179"/>
                <a:gd name="T3" fmla="*/ 17 h 105"/>
                <a:gd name="T4" fmla="*/ 52 w 179"/>
                <a:gd name="T5" fmla="*/ 22 h 105"/>
                <a:gd name="T6" fmla="*/ 45 w 179"/>
                <a:gd name="T7" fmla="*/ 29 h 105"/>
                <a:gd name="T8" fmla="*/ 37 w 179"/>
                <a:gd name="T9" fmla="*/ 36 h 105"/>
                <a:gd name="T10" fmla="*/ 25 w 179"/>
                <a:gd name="T11" fmla="*/ 49 h 105"/>
                <a:gd name="T12" fmla="*/ 17 w 179"/>
                <a:gd name="T13" fmla="*/ 64 h 105"/>
                <a:gd name="T14" fmla="*/ 3 w 179"/>
                <a:gd name="T15" fmla="*/ 88 h 105"/>
                <a:gd name="T16" fmla="*/ 0 w 179"/>
                <a:gd name="T17" fmla="*/ 96 h 105"/>
                <a:gd name="T18" fmla="*/ 10 w 179"/>
                <a:gd name="T19" fmla="*/ 100 h 105"/>
                <a:gd name="T20" fmla="*/ 35 w 179"/>
                <a:gd name="T21" fmla="*/ 105 h 105"/>
                <a:gd name="T22" fmla="*/ 54 w 179"/>
                <a:gd name="T23" fmla="*/ 105 h 105"/>
                <a:gd name="T24" fmla="*/ 70 w 179"/>
                <a:gd name="T25" fmla="*/ 105 h 105"/>
                <a:gd name="T26" fmla="*/ 80 w 179"/>
                <a:gd name="T27" fmla="*/ 103 h 105"/>
                <a:gd name="T28" fmla="*/ 90 w 179"/>
                <a:gd name="T29" fmla="*/ 101 h 105"/>
                <a:gd name="T30" fmla="*/ 100 w 179"/>
                <a:gd name="T31" fmla="*/ 98 h 105"/>
                <a:gd name="T32" fmla="*/ 109 w 179"/>
                <a:gd name="T33" fmla="*/ 93 h 105"/>
                <a:gd name="T34" fmla="*/ 117 w 179"/>
                <a:gd name="T35" fmla="*/ 90 h 105"/>
                <a:gd name="T36" fmla="*/ 126 w 179"/>
                <a:gd name="T37" fmla="*/ 83 h 105"/>
                <a:gd name="T38" fmla="*/ 134 w 179"/>
                <a:gd name="T39" fmla="*/ 78 h 105"/>
                <a:gd name="T40" fmla="*/ 141 w 179"/>
                <a:gd name="T41" fmla="*/ 71 h 105"/>
                <a:gd name="T42" fmla="*/ 152 w 179"/>
                <a:gd name="T43" fmla="*/ 56 h 105"/>
                <a:gd name="T44" fmla="*/ 162 w 179"/>
                <a:gd name="T45" fmla="*/ 43 h 105"/>
                <a:gd name="T46" fmla="*/ 174 w 179"/>
                <a:gd name="T47" fmla="*/ 19 h 105"/>
                <a:gd name="T48" fmla="*/ 179 w 179"/>
                <a:gd name="T49" fmla="*/ 9 h 105"/>
                <a:gd name="T50" fmla="*/ 169 w 179"/>
                <a:gd name="T51" fmla="*/ 6 h 105"/>
                <a:gd name="T52" fmla="*/ 142 w 179"/>
                <a:gd name="T53" fmla="*/ 2 h 105"/>
                <a:gd name="T54" fmla="*/ 126 w 179"/>
                <a:gd name="T55" fmla="*/ 0 h 105"/>
                <a:gd name="T56" fmla="*/ 107 w 179"/>
                <a:gd name="T57" fmla="*/ 2 h 105"/>
                <a:gd name="T58" fmla="*/ 97 w 179"/>
                <a:gd name="T59" fmla="*/ 2 h 105"/>
                <a:gd name="T60" fmla="*/ 89 w 179"/>
                <a:gd name="T61" fmla="*/ 6 h 105"/>
                <a:gd name="T62" fmla="*/ 79 w 179"/>
                <a:gd name="T63" fmla="*/ 9 h 105"/>
                <a:gd name="T64" fmla="*/ 69 w 179"/>
                <a:gd name="T65" fmla="*/ 1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105">
                  <a:moveTo>
                    <a:pt x="69" y="12"/>
                  </a:moveTo>
                  <a:lnTo>
                    <a:pt x="60" y="17"/>
                  </a:lnTo>
                  <a:lnTo>
                    <a:pt x="52" y="22"/>
                  </a:lnTo>
                  <a:lnTo>
                    <a:pt x="45" y="29"/>
                  </a:lnTo>
                  <a:lnTo>
                    <a:pt x="37" y="36"/>
                  </a:lnTo>
                  <a:lnTo>
                    <a:pt x="25" y="49"/>
                  </a:lnTo>
                  <a:lnTo>
                    <a:pt x="17" y="64"/>
                  </a:lnTo>
                  <a:lnTo>
                    <a:pt x="3" y="88"/>
                  </a:lnTo>
                  <a:lnTo>
                    <a:pt x="0" y="96"/>
                  </a:lnTo>
                  <a:lnTo>
                    <a:pt x="10" y="100"/>
                  </a:lnTo>
                  <a:lnTo>
                    <a:pt x="35" y="105"/>
                  </a:lnTo>
                  <a:lnTo>
                    <a:pt x="54" y="105"/>
                  </a:lnTo>
                  <a:lnTo>
                    <a:pt x="70" y="105"/>
                  </a:lnTo>
                  <a:lnTo>
                    <a:pt x="80" y="103"/>
                  </a:lnTo>
                  <a:lnTo>
                    <a:pt x="90" y="101"/>
                  </a:lnTo>
                  <a:lnTo>
                    <a:pt x="100" y="98"/>
                  </a:lnTo>
                  <a:lnTo>
                    <a:pt x="109" y="93"/>
                  </a:lnTo>
                  <a:lnTo>
                    <a:pt x="117" y="90"/>
                  </a:lnTo>
                  <a:lnTo>
                    <a:pt x="126" y="83"/>
                  </a:lnTo>
                  <a:lnTo>
                    <a:pt x="134" y="78"/>
                  </a:lnTo>
                  <a:lnTo>
                    <a:pt x="141" y="71"/>
                  </a:lnTo>
                  <a:lnTo>
                    <a:pt x="152" y="56"/>
                  </a:lnTo>
                  <a:lnTo>
                    <a:pt x="162" y="43"/>
                  </a:lnTo>
                  <a:lnTo>
                    <a:pt x="174" y="19"/>
                  </a:lnTo>
                  <a:lnTo>
                    <a:pt x="179" y="9"/>
                  </a:lnTo>
                  <a:lnTo>
                    <a:pt x="169" y="6"/>
                  </a:lnTo>
                  <a:lnTo>
                    <a:pt x="142" y="2"/>
                  </a:lnTo>
                  <a:lnTo>
                    <a:pt x="126" y="0"/>
                  </a:lnTo>
                  <a:lnTo>
                    <a:pt x="107" y="2"/>
                  </a:lnTo>
                  <a:lnTo>
                    <a:pt x="97" y="2"/>
                  </a:lnTo>
                  <a:lnTo>
                    <a:pt x="89" y="6"/>
                  </a:lnTo>
                  <a:lnTo>
                    <a:pt x="79" y="9"/>
                  </a:lnTo>
                  <a:lnTo>
                    <a:pt x="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8" name="Freeform 198"/>
            <p:cNvSpPr>
              <a:spLocks/>
            </p:cNvSpPr>
            <p:nvPr/>
          </p:nvSpPr>
          <p:spPr bwMode="auto">
            <a:xfrm>
              <a:off x="8301" y="4134"/>
              <a:ext cx="45" cy="87"/>
            </a:xfrm>
            <a:custGeom>
              <a:avLst/>
              <a:gdLst>
                <a:gd name="T0" fmla="*/ 17 w 89"/>
                <a:gd name="T1" fmla="*/ 0 h 173"/>
                <a:gd name="T2" fmla="*/ 14 w 89"/>
                <a:gd name="T3" fmla="*/ 8 h 173"/>
                <a:gd name="T4" fmla="*/ 5 w 89"/>
                <a:gd name="T5" fmla="*/ 32 h 173"/>
                <a:gd name="T6" fmla="*/ 2 w 89"/>
                <a:gd name="T7" fmla="*/ 47 h 173"/>
                <a:gd name="T8" fmla="*/ 0 w 89"/>
                <a:gd name="T9" fmla="*/ 64 h 173"/>
                <a:gd name="T10" fmla="*/ 2 w 89"/>
                <a:gd name="T11" fmla="*/ 80 h 173"/>
                <a:gd name="T12" fmla="*/ 5 w 89"/>
                <a:gd name="T13" fmla="*/ 99 h 173"/>
                <a:gd name="T14" fmla="*/ 14 w 89"/>
                <a:gd name="T15" fmla="*/ 116 h 173"/>
                <a:gd name="T16" fmla="*/ 22 w 89"/>
                <a:gd name="T17" fmla="*/ 131 h 173"/>
                <a:gd name="T18" fmla="*/ 34 w 89"/>
                <a:gd name="T19" fmla="*/ 143 h 173"/>
                <a:gd name="T20" fmla="*/ 46 w 89"/>
                <a:gd name="T21" fmla="*/ 153 h 173"/>
                <a:gd name="T22" fmla="*/ 64 w 89"/>
                <a:gd name="T23" fmla="*/ 168 h 173"/>
                <a:gd name="T24" fmla="*/ 72 w 89"/>
                <a:gd name="T25" fmla="*/ 173 h 173"/>
                <a:gd name="T26" fmla="*/ 77 w 89"/>
                <a:gd name="T27" fmla="*/ 163 h 173"/>
                <a:gd name="T28" fmla="*/ 84 w 89"/>
                <a:gd name="T29" fmla="*/ 141 h 173"/>
                <a:gd name="T30" fmla="*/ 88 w 89"/>
                <a:gd name="T31" fmla="*/ 126 h 173"/>
                <a:gd name="T32" fmla="*/ 89 w 89"/>
                <a:gd name="T33" fmla="*/ 109 h 173"/>
                <a:gd name="T34" fmla="*/ 88 w 89"/>
                <a:gd name="T35" fmla="*/ 90 h 173"/>
                <a:gd name="T36" fmla="*/ 84 w 89"/>
                <a:gd name="T37" fmla="*/ 74 h 173"/>
                <a:gd name="T38" fmla="*/ 77 w 89"/>
                <a:gd name="T39" fmla="*/ 57 h 173"/>
                <a:gd name="T40" fmla="*/ 67 w 89"/>
                <a:gd name="T41" fmla="*/ 42 h 173"/>
                <a:gd name="T42" fmla="*/ 56 w 89"/>
                <a:gd name="T43" fmla="*/ 28 h 173"/>
                <a:gd name="T44" fmla="*/ 44 w 89"/>
                <a:gd name="T45" fmla="*/ 18 h 173"/>
                <a:gd name="T46" fmla="*/ 26 w 89"/>
                <a:gd name="T47" fmla="*/ 5 h 173"/>
                <a:gd name="T48" fmla="*/ 17 w 89"/>
                <a:gd name="T49"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73">
                  <a:moveTo>
                    <a:pt x="17" y="0"/>
                  </a:moveTo>
                  <a:lnTo>
                    <a:pt x="14" y="8"/>
                  </a:lnTo>
                  <a:lnTo>
                    <a:pt x="5" y="32"/>
                  </a:lnTo>
                  <a:lnTo>
                    <a:pt x="2" y="47"/>
                  </a:lnTo>
                  <a:lnTo>
                    <a:pt x="0" y="64"/>
                  </a:lnTo>
                  <a:lnTo>
                    <a:pt x="2" y="80"/>
                  </a:lnTo>
                  <a:lnTo>
                    <a:pt x="5" y="99"/>
                  </a:lnTo>
                  <a:lnTo>
                    <a:pt x="14" y="116"/>
                  </a:lnTo>
                  <a:lnTo>
                    <a:pt x="22" y="131"/>
                  </a:lnTo>
                  <a:lnTo>
                    <a:pt x="34" y="143"/>
                  </a:lnTo>
                  <a:lnTo>
                    <a:pt x="46" y="153"/>
                  </a:lnTo>
                  <a:lnTo>
                    <a:pt x="64" y="168"/>
                  </a:lnTo>
                  <a:lnTo>
                    <a:pt x="72" y="173"/>
                  </a:lnTo>
                  <a:lnTo>
                    <a:pt x="77" y="163"/>
                  </a:lnTo>
                  <a:lnTo>
                    <a:pt x="84" y="141"/>
                  </a:lnTo>
                  <a:lnTo>
                    <a:pt x="88" y="126"/>
                  </a:lnTo>
                  <a:lnTo>
                    <a:pt x="89" y="109"/>
                  </a:lnTo>
                  <a:lnTo>
                    <a:pt x="88" y="90"/>
                  </a:lnTo>
                  <a:lnTo>
                    <a:pt x="84" y="74"/>
                  </a:lnTo>
                  <a:lnTo>
                    <a:pt x="77" y="57"/>
                  </a:lnTo>
                  <a:lnTo>
                    <a:pt x="67" y="42"/>
                  </a:lnTo>
                  <a:lnTo>
                    <a:pt x="56" y="28"/>
                  </a:lnTo>
                  <a:lnTo>
                    <a:pt x="44" y="18"/>
                  </a:lnTo>
                  <a:lnTo>
                    <a:pt x="26" y="5"/>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9" name="Freeform 199"/>
            <p:cNvSpPr>
              <a:spLocks/>
            </p:cNvSpPr>
            <p:nvPr/>
          </p:nvSpPr>
          <p:spPr bwMode="auto">
            <a:xfrm>
              <a:off x="8323" y="4120"/>
              <a:ext cx="57" cy="27"/>
            </a:xfrm>
            <a:custGeom>
              <a:avLst/>
              <a:gdLst>
                <a:gd name="T0" fmla="*/ 114 w 114"/>
                <a:gd name="T1" fmla="*/ 39 h 54"/>
                <a:gd name="T2" fmla="*/ 111 w 114"/>
                <a:gd name="T3" fmla="*/ 34 h 54"/>
                <a:gd name="T4" fmla="*/ 100 w 114"/>
                <a:gd name="T5" fmla="*/ 22 h 54"/>
                <a:gd name="T6" fmla="*/ 92 w 114"/>
                <a:gd name="T7" fmla="*/ 15 h 54"/>
                <a:gd name="T8" fmla="*/ 84 w 114"/>
                <a:gd name="T9" fmla="*/ 8 h 54"/>
                <a:gd name="T10" fmla="*/ 74 w 114"/>
                <a:gd name="T11" fmla="*/ 3 h 54"/>
                <a:gd name="T12" fmla="*/ 62 w 114"/>
                <a:gd name="T13" fmla="*/ 0 h 54"/>
                <a:gd name="T14" fmla="*/ 50 w 114"/>
                <a:gd name="T15" fmla="*/ 0 h 54"/>
                <a:gd name="T16" fmla="*/ 40 w 114"/>
                <a:gd name="T17" fmla="*/ 0 h 54"/>
                <a:gd name="T18" fmla="*/ 28 w 114"/>
                <a:gd name="T19" fmla="*/ 2 h 54"/>
                <a:gd name="T20" fmla="*/ 20 w 114"/>
                <a:gd name="T21" fmla="*/ 5 h 54"/>
                <a:gd name="T22" fmla="*/ 5 w 114"/>
                <a:gd name="T23" fmla="*/ 12 h 54"/>
                <a:gd name="T24" fmla="*/ 0 w 114"/>
                <a:gd name="T25" fmla="*/ 15 h 54"/>
                <a:gd name="T26" fmla="*/ 3 w 114"/>
                <a:gd name="T27" fmla="*/ 20 h 54"/>
                <a:gd name="T28" fmla="*/ 13 w 114"/>
                <a:gd name="T29" fmla="*/ 32 h 54"/>
                <a:gd name="T30" fmla="*/ 22 w 114"/>
                <a:gd name="T31" fmla="*/ 39 h 54"/>
                <a:gd name="T32" fmla="*/ 30 w 114"/>
                <a:gd name="T33" fmla="*/ 44 h 54"/>
                <a:gd name="T34" fmla="*/ 40 w 114"/>
                <a:gd name="T35" fmla="*/ 49 h 54"/>
                <a:gd name="T36" fmla="*/ 52 w 114"/>
                <a:gd name="T37" fmla="*/ 52 h 54"/>
                <a:gd name="T38" fmla="*/ 64 w 114"/>
                <a:gd name="T39" fmla="*/ 54 h 54"/>
                <a:gd name="T40" fmla="*/ 75 w 114"/>
                <a:gd name="T41" fmla="*/ 54 h 54"/>
                <a:gd name="T42" fmla="*/ 85 w 114"/>
                <a:gd name="T43" fmla="*/ 50 h 54"/>
                <a:gd name="T44" fmla="*/ 95 w 114"/>
                <a:gd name="T45" fmla="*/ 47 h 54"/>
                <a:gd name="T46" fmla="*/ 109 w 114"/>
                <a:gd name="T47" fmla="*/ 42 h 54"/>
                <a:gd name="T48" fmla="*/ 114 w 114"/>
                <a:gd name="T49"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54">
                  <a:moveTo>
                    <a:pt x="114" y="39"/>
                  </a:moveTo>
                  <a:lnTo>
                    <a:pt x="111" y="34"/>
                  </a:lnTo>
                  <a:lnTo>
                    <a:pt x="100" y="22"/>
                  </a:lnTo>
                  <a:lnTo>
                    <a:pt x="92" y="15"/>
                  </a:lnTo>
                  <a:lnTo>
                    <a:pt x="84" y="8"/>
                  </a:lnTo>
                  <a:lnTo>
                    <a:pt x="74" y="3"/>
                  </a:lnTo>
                  <a:lnTo>
                    <a:pt x="62" y="0"/>
                  </a:lnTo>
                  <a:lnTo>
                    <a:pt x="50" y="0"/>
                  </a:lnTo>
                  <a:lnTo>
                    <a:pt x="40" y="0"/>
                  </a:lnTo>
                  <a:lnTo>
                    <a:pt x="28" y="2"/>
                  </a:lnTo>
                  <a:lnTo>
                    <a:pt x="20" y="5"/>
                  </a:lnTo>
                  <a:lnTo>
                    <a:pt x="5" y="12"/>
                  </a:lnTo>
                  <a:lnTo>
                    <a:pt x="0" y="15"/>
                  </a:lnTo>
                  <a:lnTo>
                    <a:pt x="3" y="20"/>
                  </a:lnTo>
                  <a:lnTo>
                    <a:pt x="13" y="32"/>
                  </a:lnTo>
                  <a:lnTo>
                    <a:pt x="22" y="39"/>
                  </a:lnTo>
                  <a:lnTo>
                    <a:pt x="30" y="44"/>
                  </a:lnTo>
                  <a:lnTo>
                    <a:pt x="40" y="49"/>
                  </a:lnTo>
                  <a:lnTo>
                    <a:pt x="52" y="52"/>
                  </a:lnTo>
                  <a:lnTo>
                    <a:pt x="64" y="54"/>
                  </a:lnTo>
                  <a:lnTo>
                    <a:pt x="75" y="54"/>
                  </a:lnTo>
                  <a:lnTo>
                    <a:pt x="85" y="50"/>
                  </a:lnTo>
                  <a:lnTo>
                    <a:pt x="95" y="47"/>
                  </a:lnTo>
                  <a:lnTo>
                    <a:pt x="109" y="42"/>
                  </a:lnTo>
                  <a:lnTo>
                    <a:pt x="114"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30" name="Freeform 200"/>
            <p:cNvSpPr>
              <a:spLocks/>
            </p:cNvSpPr>
            <p:nvPr/>
          </p:nvSpPr>
          <p:spPr bwMode="auto">
            <a:xfrm>
              <a:off x="8276" y="3194"/>
              <a:ext cx="110" cy="123"/>
            </a:xfrm>
            <a:custGeom>
              <a:avLst/>
              <a:gdLst>
                <a:gd name="T0" fmla="*/ 166 w 220"/>
                <a:gd name="T1" fmla="*/ 173 h 245"/>
                <a:gd name="T2" fmla="*/ 176 w 220"/>
                <a:gd name="T3" fmla="*/ 160 h 245"/>
                <a:gd name="T4" fmla="*/ 186 w 220"/>
                <a:gd name="T5" fmla="*/ 146 h 245"/>
                <a:gd name="T6" fmla="*/ 193 w 220"/>
                <a:gd name="T7" fmla="*/ 131 h 245"/>
                <a:gd name="T8" fmla="*/ 199 w 220"/>
                <a:gd name="T9" fmla="*/ 117 h 245"/>
                <a:gd name="T10" fmla="*/ 210 w 220"/>
                <a:gd name="T11" fmla="*/ 87 h 245"/>
                <a:gd name="T12" fmla="*/ 216 w 220"/>
                <a:gd name="T13" fmla="*/ 60 h 245"/>
                <a:gd name="T14" fmla="*/ 220 w 220"/>
                <a:gd name="T15" fmla="*/ 16 h 245"/>
                <a:gd name="T16" fmla="*/ 220 w 220"/>
                <a:gd name="T17" fmla="*/ 0 h 245"/>
                <a:gd name="T18" fmla="*/ 203 w 220"/>
                <a:gd name="T19" fmla="*/ 1 h 245"/>
                <a:gd name="T20" fmla="*/ 161 w 220"/>
                <a:gd name="T21" fmla="*/ 10 h 245"/>
                <a:gd name="T22" fmla="*/ 134 w 220"/>
                <a:gd name="T23" fmla="*/ 20 h 245"/>
                <a:gd name="T24" fmla="*/ 106 w 220"/>
                <a:gd name="T25" fmla="*/ 32 h 245"/>
                <a:gd name="T26" fmla="*/ 92 w 220"/>
                <a:gd name="T27" fmla="*/ 40 h 245"/>
                <a:gd name="T28" fmla="*/ 79 w 220"/>
                <a:gd name="T29" fmla="*/ 50 h 245"/>
                <a:gd name="T30" fmla="*/ 67 w 220"/>
                <a:gd name="T31" fmla="*/ 60 h 245"/>
                <a:gd name="T32" fmla="*/ 55 w 220"/>
                <a:gd name="T33" fmla="*/ 72 h 245"/>
                <a:gd name="T34" fmla="*/ 44 w 220"/>
                <a:gd name="T35" fmla="*/ 86 h 245"/>
                <a:gd name="T36" fmla="*/ 35 w 220"/>
                <a:gd name="T37" fmla="*/ 99 h 245"/>
                <a:gd name="T38" fmla="*/ 27 w 220"/>
                <a:gd name="T39" fmla="*/ 114 h 245"/>
                <a:gd name="T40" fmla="*/ 20 w 220"/>
                <a:gd name="T41" fmla="*/ 128 h 245"/>
                <a:gd name="T42" fmla="*/ 10 w 220"/>
                <a:gd name="T43" fmla="*/ 156 h 245"/>
                <a:gd name="T44" fmla="*/ 5 w 220"/>
                <a:gd name="T45" fmla="*/ 185 h 245"/>
                <a:gd name="T46" fmla="*/ 0 w 220"/>
                <a:gd name="T47" fmla="*/ 227 h 245"/>
                <a:gd name="T48" fmla="*/ 0 w 220"/>
                <a:gd name="T49" fmla="*/ 245 h 245"/>
                <a:gd name="T50" fmla="*/ 17 w 220"/>
                <a:gd name="T51" fmla="*/ 244 h 245"/>
                <a:gd name="T52" fmla="*/ 60 w 220"/>
                <a:gd name="T53" fmla="*/ 234 h 245"/>
                <a:gd name="T54" fmla="*/ 87 w 220"/>
                <a:gd name="T55" fmla="*/ 225 h 245"/>
                <a:gd name="T56" fmla="*/ 114 w 220"/>
                <a:gd name="T57" fmla="*/ 212 h 245"/>
                <a:gd name="T58" fmla="*/ 127 w 220"/>
                <a:gd name="T59" fmla="*/ 205 h 245"/>
                <a:gd name="T60" fmla="*/ 141 w 220"/>
                <a:gd name="T61" fmla="*/ 195 h 245"/>
                <a:gd name="T62" fmla="*/ 154 w 220"/>
                <a:gd name="T63" fmla="*/ 185 h 245"/>
                <a:gd name="T64" fmla="*/ 166 w 220"/>
                <a:gd name="T65" fmla="*/ 17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0" h="245">
                  <a:moveTo>
                    <a:pt x="166" y="173"/>
                  </a:moveTo>
                  <a:lnTo>
                    <a:pt x="176" y="160"/>
                  </a:lnTo>
                  <a:lnTo>
                    <a:pt x="186" y="146"/>
                  </a:lnTo>
                  <a:lnTo>
                    <a:pt x="193" y="131"/>
                  </a:lnTo>
                  <a:lnTo>
                    <a:pt x="199" y="117"/>
                  </a:lnTo>
                  <a:lnTo>
                    <a:pt x="210" y="87"/>
                  </a:lnTo>
                  <a:lnTo>
                    <a:pt x="216" y="60"/>
                  </a:lnTo>
                  <a:lnTo>
                    <a:pt x="220" y="16"/>
                  </a:lnTo>
                  <a:lnTo>
                    <a:pt x="220" y="0"/>
                  </a:lnTo>
                  <a:lnTo>
                    <a:pt x="203" y="1"/>
                  </a:lnTo>
                  <a:lnTo>
                    <a:pt x="161" y="10"/>
                  </a:lnTo>
                  <a:lnTo>
                    <a:pt x="134" y="20"/>
                  </a:lnTo>
                  <a:lnTo>
                    <a:pt x="106" y="32"/>
                  </a:lnTo>
                  <a:lnTo>
                    <a:pt x="92" y="40"/>
                  </a:lnTo>
                  <a:lnTo>
                    <a:pt x="79" y="50"/>
                  </a:lnTo>
                  <a:lnTo>
                    <a:pt x="67" y="60"/>
                  </a:lnTo>
                  <a:lnTo>
                    <a:pt x="55" y="72"/>
                  </a:lnTo>
                  <a:lnTo>
                    <a:pt x="44" y="86"/>
                  </a:lnTo>
                  <a:lnTo>
                    <a:pt x="35" y="99"/>
                  </a:lnTo>
                  <a:lnTo>
                    <a:pt x="27" y="114"/>
                  </a:lnTo>
                  <a:lnTo>
                    <a:pt x="20" y="128"/>
                  </a:lnTo>
                  <a:lnTo>
                    <a:pt x="10" y="156"/>
                  </a:lnTo>
                  <a:lnTo>
                    <a:pt x="5" y="185"/>
                  </a:lnTo>
                  <a:lnTo>
                    <a:pt x="0" y="227"/>
                  </a:lnTo>
                  <a:lnTo>
                    <a:pt x="0" y="245"/>
                  </a:lnTo>
                  <a:lnTo>
                    <a:pt x="17" y="244"/>
                  </a:lnTo>
                  <a:lnTo>
                    <a:pt x="60" y="234"/>
                  </a:lnTo>
                  <a:lnTo>
                    <a:pt x="87" y="225"/>
                  </a:lnTo>
                  <a:lnTo>
                    <a:pt x="114" y="212"/>
                  </a:lnTo>
                  <a:lnTo>
                    <a:pt x="127" y="205"/>
                  </a:lnTo>
                  <a:lnTo>
                    <a:pt x="141" y="195"/>
                  </a:lnTo>
                  <a:lnTo>
                    <a:pt x="154" y="185"/>
                  </a:lnTo>
                  <a:lnTo>
                    <a:pt x="166"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31" name="Freeform 201"/>
            <p:cNvSpPr>
              <a:spLocks/>
            </p:cNvSpPr>
            <p:nvPr/>
          </p:nvSpPr>
          <p:spPr bwMode="auto">
            <a:xfrm>
              <a:off x="8211" y="3201"/>
              <a:ext cx="52" cy="101"/>
            </a:xfrm>
            <a:custGeom>
              <a:avLst/>
              <a:gdLst>
                <a:gd name="T0" fmla="*/ 86 w 104"/>
                <a:gd name="T1" fmla="*/ 202 h 202"/>
                <a:gd name="T2" fmla="*/ 91 w 104"/>
                <a:gd name="T3" fmla="*/ 192 h 202"/>
                <a:gd name="T4" fmla="*/ 99 w 104"/>
                <a:gd name="T5" fmla="*/ 165 h 202"/>
                <a:gd name="T6" fmla="*/ 103 w 104"/>
                <a:gd name="T7" fmla="*/ 147 h 202"/>
                <a:gd name="T8" fmla="*/ 104 w 104"/>
                <a:gd name="T9" fmla="*/ 126 h 202"/>
                <a:gd name="T10" fmla="*/ 104 w 104"/>
                <a:gd name="T11" fmla="*/ 116 h 202"/>
                <a:gd name="T12" fmla="*/ 103 w 104"/>
                <a:gd name="T13" fmla="*/ 106 h 202"/>
                <a:gd name="T14" fmla="*/ 101 w 104"/>
                <a:gd name="T15" fmla="*/ 96 h 202"/>
                <a:gd name="T16" fmla="*/ 98 w 104"/>
                <a:gd name="T17" fmla="*/ 86 h 202"/>
                <a:gd name="T18" fmla="*/ 94 w 104"/>
                <a:gd name="T19" fmla="*/ 76 h 202"/>
                <a:gd name="T20" fmla="*/ 89 w 104"/>
                <a:gd name="T21" fmla="*/ 66 h 202"/>
                <a:gd name="T22" fmla="*/ 83 w 104"/>
                <a:gd name="T23" fmla="*/ 57 h 202"/>
                <a:gd name="T24" fmla="*/ 78 w 104"/>
                <a:gd name="T25" fmla="*/ 49 h 202"/>
                <a:gd name="T26" fmla="*/ 64 w 104"/>
                <a:gd name="T27" fmla="*/ 34 h 202"/>
                <a:gd name="T28" fmla="*/ 51 w 104"/>
                <a:gd name="T29" fmla="*/ 22 h 202"/>
                <a:gd name="T30" fmla="*/ 27 w 104"/>
                <a:gd name="T31" fmla="*/ 5 h 202"/>
                <a:gd name="T32" fmla="*/ 17 w 104"/>
                <a:gd name="T33" fmla="*/ 0 h 202"/>
                <a:gd name="T34" fmla="*/ 14 w 104"/>
                <a:gd name="T35" fmla="*/ 10 h 202"/>
                <a:gd name="T36" fmla="*/ 6 w 104"/>
                <a:gd name="T37" fmla="*/ 37 h 202"/>
                <a:gd name="T38" fmla="*/ 2 w 104"/>
                <a:gd name="T39" fmla="*/ 56 h 202"/>
                <a:gd name="T40" fmla="*/ 0 w 104"/>
                <a:gd name="T41" fmla="*/ 74 h 202"/>
                <a:gd name="T42" fmla="*/ 0 w 104"/>
                <a:gd name="T43" fmla="*/ 84 h 202"/>
                <a:gd name="T44" fmla="*/ 2 w 104"/>
                <a:gd name="T45" fmla="*/ 96 h 202"/>
                <a:gd name="T46" fmla="*/ 4 w 104"/>
                <a:gd name="T47" fmla="*/ 106 h 202"/>
                <a:gd name="T48" fmla="*/ 7 w 104"/>
                <a:gd name="T49" fmla="*/ 116 h 202"/>
                <a:gd name="T50" fmla="*/ 11 w 104"/>
                <a:gd name="T51" fmla="*/ 126 h 202"/>
                <a:gd name="T52" fmla="*/ 16 w 104"/>
                <a:gd name="T53" fmla="*/ 136 h 202"/>
                <a:gd name="T54" fmla="*/ 21 w 104"/>
                <a:gd name="T55" fmla="*/ 145 h 202"/>
                <a:gd name="T56" fmla="*/ 27 w 104"/>
                <a:gd name="T57" fmla="*/ 153 h 202"/>
                <a:gd name="T58" fmla="*/ 41 w 104"/>
                <a:gd name="T59" fmla="*/ 168 h 202"/>
                <a:gd name="T60" fmla="*/ 54 w 104"/>
                <a:gd name="T61" fmla="*/ 180 h 202"/>
                <a:gd name="T62" fmla="*/ 76 w 104"/>
                <a:gd name="T63" fmla="*/ 197 h 202"/>
                <a:gd name="T64" fmla="*/ 86 w 104"/>
                <a:gd name="T6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202">
                  <a:moveTo>
                    <a:pt x="86" y="202"/>
                  </a:moveTo>
                  <a:lnTo>
                    <a:pt x="91" y="192"/>
                  </a:lnTo>
                  <a:lnTo>
                    <a:pt x="99" y="165"/>
                  </a:lnTo>
                  <a:lnTo>
                    <a:pt x="103" y="147"/>
                  </a:lnTo>
                  <a:lnTo>
                    <a:pt x="104" y="126"/>
                  </a:lnTo>
                  <a:lnTo>
                    <a:pt x="104" y="116"/>
                  </a:lnTo>
                  <a:lnTo>
                    <a:pt x="103" y="106"/>
                  </a:lnTo>
                  <a:lnTo>
                    <a:pt x="101" y="96"/>
                  </a:lnTo>
                  <a:lnTo>
                    <a:pt x="98" y="86"/>
                  </a:lnTo>
                  <a:lnTo>
                    <a:pt x="94" y="76"/>
                  </a:lnTo>
                  <a:lnTo>
                    <a:pt x="89" y="66"/>
                  </a:lnTo>
                  <a:lnTo>
                    <a:pt x="83" y="57"/>
                  </a:lnTo>
                  <a:lnTo>
                    <a:pt x="78" y="49"/>
                  </a:lnTo>
                  <a:lnTo>
                    <a:pt x="64" y="34"/>
                  </a:lnTo>
                  <a:lnTo>
                    <a:pt x="51" y="22"/>
                  </a:lnTo>
                  <a:lnTo>
                    <a:pt x="27" y="5"/>
                  </a:lnTo>
                  <a:lnTo>
                    <a:pt x="17" y="0"/>
                  </a:lnTo>
                  <a:lnTo>
                    <a:pt x="14" y="10"/>
                  </a:lnTo>
                  <a:lnTo>
                    <a:pt x="6" y="37"/>
                  </a:lnTo>
                  <a:lnTo>
                    <a:pt x="2" y="56"/>
                  </a:lnTo>
                  <a:lnTo>
                    <a:pt x="0" y="74"/>
                  </a:lnTo>
                  <a:lnTo>
                    <a:pt x="0" y="84"/>
                  </a:lnTo>
                  <a:lnTo>
                    <a:pt x="2" y="96"/>
                  </a:lnTo>
                  <a:lnTo>
                    <a:pt x="4" y="106"/>
                  </a:lnTo>
                  <a:lnTo>
                    <a:pt x="7" y="116"/>
                  </a:lnTo>
                  <a:lnTo>
                    <a:pt x="11" y="126"/>
                  </a:lnTo>
                  <a:lnTo>
                    <a:pt x="16" y="136"/>
                  </a:lnTo>
                  <a:lnTo>
                    <a:pt x="21" y="145"/>
                  </a:lnTo>
                  <a:lnTo>
                    <a:pt x="27" y="153"/>
                  </a:lnTo>
                  <a:lnTo>
                    <a:pt x="41" y="168"/>
                  </a:lnTo>
                  <a:lnTo>
                    <a:pt x="54" y="180"/>
                  </a:lnTo>
                  <a:lnTo>
                    <a:pt x="76" y="197"/>
                  </a:lnTo>
                  <a:lnTo>
                    <a:pt x="86"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32" name="Freeform 202"/>
            <p:cNvSpPr>
              <a:spLocks/>
            </p:cNvSpPr>
            <p:nvPr/>
          </p:nvSpPr>
          <p:spPr bwMode="auto">
            <a:xfrm>
              <a:off x="6767" y="3130"/>
              <a:ext cx="116" cy="63"/>
            </a:xfrm>
            <a:custGeom>
              <a:avLst/>
              <a:gdLst>
                <a:gd name="T0" fmla="*/ 139 w 232"/>
                <a:gd name="T1" fmla="*/ 116 h 128"/>
                <a:gd name="T2" fmla="*/ 150 w 232"/>
                <a:gd name="T3" fmla="*/ 111 h 128"/>
                <a:gd name="T4" fmla="*/ 160 w 232"/>
                <a:gd name="T5" fmla="*/ 104 h 128"/>
                <a:gd name="T6" fmla="*/ 170 w 232"/>
                <a:gd name="T7" fmla="*/ 98 h 128"/>
                <a:gd name="T8" fmla="*/ 180 w 232"/>
                <a:gd name="T9" fmla="*/ 89 h 128"/>
                <a:gd name="T10" fmla="*/ 196 w 232"/>
                <a:gd name="T11" fmla="*/ 72 h 128"/>
                <a:gd name="T12" fmla="*/ 209 w 232"/>
                <a:gd name="T13" fmla="*/ 54 h 128"/>
                <a:gd name="T14" fmla="*/ 226 w 232"/>
                <a:gd name="T15" fmla="*/ 25 h 128"/>
                <a:gd name="T16" fmla="*/ 232 w 232"/>
                <a:gd name="T17" fmla="*/ 14 h 128"/>
                <a:gd name="T18" fmla="*/ 219 w 232"/>
                <a:gd name="T19" fmla="*/ 8 h 128"/>
                <a:gd name="T20" fmla="*/ 185 w 232"/>
                <a:gd name="T21" fmla="*/ 2 h 128"/>
                <a:gd name="T22" fmla="*/ 165 w 232"/>
                <a:gd name="T23" fmla="*/ 0 h 128"/>
                <a:gd name="T24" fmla="*/ 142 w 232"/>
                <a:gd name="T25" fmla="*/ 0 h 128"/>
                <a:gd name="T26" fmla="*/ 130 w 232"/>
                <a:gd name="T27" fmla="*/ 0 h 128"/>
                <a:gd name="T28" fmla="*/ 117 w 232"/>
                <a:gd name="T29" fmla="*/ 3 h 128"/>
                <a:gd name="T30" fmla="*/ 105 w 232"/>
                <a:gd name="T31" fmla="*/ 7 h 128"/>
                <a:gd name="T32" fmla="*/ 93 w 232"/>
                <a:gd name="T33" fmla="*/ 10 h 128"/>
                <a:gd name="T34" fmla="*/ 82 w 232"/>
                <a:gd name="T35" fmla="*/ 17 h 128"/>
                <a:gd name="T36" fmla="*/ 70 w 232"/>
                <a:gd name="T37" fmla="*/ 24 h 128"/>
                <a:gd name="T38" fmla="*/ 60 w 232"/>
                <a:gd name="T39" fmla="*/ 30 h 128"/>
                <a:gd name="T40" fmla="*/ 51 w 232"/>
                <a:gd name="T41" fmla="*/ 39 h 128"/>
                <a:gd name="T42" fmla="*/ 35 w 232"/>
                <a:gd name="T43" fmla="*/ 56 h 128"/>
                <a:gd name="T44" fmla="*/ 23 w 232"/>
                <a:gd name="T45" fmla="*/ 72 h 128"/>
                <a:gd name="T46" fmla="*/ 5 w 232"/>
                <a:gd name="T47" fmla="*/ 101 h 128"/>
                <a:gd name="T48" fmla="*/ 0 w 232"/>
                <a:gd name="T49" fmla="*/ 115 h 128"/>
                <a:gd name="T50" fmla="*/ 13 w 232"/>
                <a:gd name="T51" fmla="*/ 118 h 128"/>
                <a:gd name="T52" fmla="*/ 45 w 232"/>
                <a:gd name="T53" fmla="*/ 126 h 128"/>
                <a:gd name="T54" fmla="*/ 67 w 232"/>
                <a:gd name="T55" fmla="*/ 128 h 128"/>
                <a:gd name="T56" fmla="*/ 90 w 232"/>
                <a:gd name="T57" fmla="*/ 128 h 128"/>
                <a:gd name="T58" fmla="*/ 102 w 232"/>
                <a:gd name="T59" fmla="*/ 126 h 128"/>
                <a:gd name="T60" fmla="*/ 113 w 232"/>
                <a:gd name="T61" fmla="*/ 125 h 128"/>
                <a:gd name="T62" fmla="*/ 127 w 232"/>
                <a:gd name="T63" fmla="*/ 121 h 128"/>
                <a:gd name="T64" fmla="*/ 139 w 232"/>
                <a:gd name="T65"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128">
                  <a:moveTo>
                    <a:pt x="139" y="116"/>
                  </a:moveTo>
                  <a:lnTo>
                    <a:pt x="150" y="111"/>
                  </a:lnTo>
                  <a:lnTo>
                    <a:pt x="160" y="104"/>
                  </a:lnTo>
                  <a:lnTo>
                    <a:pt x="170" y="98"/>
                  </a:lnTo>
                  <a:lnTo>
                    <a:pt x="180" y="89"/>
                  </a:lnTo>
                  <a:lnTo>
                    <a:pt x="196" y="72"/>
                  </a:lnTo>
                  <a:lnTo>
                    <a:pt x="209" y="54"/>
                  </a:lnTo>
                  <a:lnTo>
                    <a:pt x="226" y="25"/>
                  </a:lnTo>
                  <a:lnTo>
                    <a:pt x="232" y="14"/>
                  </a:lnTo>
                  <a:lnTo>
                    <a:pt x="219" y="8"/>
                  </a:lnTo>
                  <a:lnTo>
                    <a:pt x="185" y="2"/>
                  </a:lnTo>
                  <a:lnTo>
                    <a:pt x="165" y="0"/>
                  </a:lnTo>
                  <a:lnTo>
                    <a:pt x="142" y="0"/>
                  </a:lnTo>
                  <a:lnTo>
                    <a:pt x="130" y="0"/>
                  </a:lnTo>
                  <a:lnTo>
                    <a:pt x="117" y="3"/>
                  </a:lnTo>
                  <a:lnTo>
                    <a:pt x="105" y="7"/>
                  </a:lnTo>
                  <a:lnTo>
                    <a:pt x="93" y="10"/>
                  </a:lnTo>
                  <a:lnTo>
                    <a:pt x="82" y="17"/>
                  </a:lnTo>
                  <a:lnTo>
                    <a:pt x="70" y="24"/>
                  </a:lnTo>
                  <a:lnTo>
                    <a:pt x="60" y="30"/>
                  </a:lnTo>
                  <a:lnTo>
                    <a:pt x="51" y="39"/>
                  </a:lnTo>
                  <a:lnTo>
                    <a:pt x="35" y="56"/>
                  </a:lnTo>
                  <a:lnTo>
                    <a:pt x="23" y="72"/>
                  </a:lnTo>
                  <a:lnTo>
                    <a:pt x="5" y="101"/>
                  </a:lnTo>
                  <a:lnTo>
                    <a:pt x="0" y="115"/>
                  </a:lnTo>
                  <a:lnTo>
                    <a:pt x="13" y="118"/>
                  </a:lnTo>
                  <a:lnTo>
                    <a:pt x="45" y="126"/>
                  </a:lnTo>
                  <a:lnTo>
                    <a:pt x="67" y="128"/>
                  </a:lnTo>
                  <a:lnTo>
                    <a:pt x="90" y="128"/>
                  </a:lnTo>
                  <a:lnTo>
                    <a:pt x="102" y="126"/>
                  </a:lnTo>
                  <a:lnTo>
                    <a:pt x="113" y="125"/>
                  </a:lnTo>
                  <a:lnTo>
                    <a:pt x="127" y="121"/>
                  </a:ln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33" name="Freeform 203"/>
            <p:cNvSpPr>
              <a:spLocks/>
            </p:cNvSpPr>
            <p:nvPr/>
          </p:nvSpPr>
          <p:spPr bwMode="auto">
            <a:xfrm>
              <a:off x="6742" y="3087"/>
              <a:ext cx="36" cy="81"/>
            </a:xfrm>
            <a:custGeom>
              <a:avLst/>
              <a:gdLst>
                <a:gd name="T0" fmla="*/ 74 w 74"/>
                <a:gd name="T1" fmla="*/ 86 h 163"/>
                <a:gd name="T2" fmla="*/ 74 w 74"/>
                <a:gd name="T3" fmla="*/ 69 h 163"/>
                <a:gd name="T4" fmla="*/ 72 w 74"/>
                <a:gd name="T5" fmla="*/ 54 h 163"/>
                <a:gd name="T6" fmla="*/ 67 w 74"/>
                <a:gd name="T7" fmla="*/ 39 h 163"/>
                <a:gd name="T8" fmla="*/ 62 w 74"/>
                <a:gd name="T9" fmla="*/ 27 h 163"/>
                <a:gd name="T10" fmla="*/ 51 w 74"/>
                <a:gd name="T11" fmla="*/ 9 h 163"/>
                <a:gd name="T12" fmla="*/ 46 w 74"/>
                <a:gd name="T13" fmla="*/ 0 h 163"/>
                <a:gd name="T14" fmla="*/ 39 w 74"/>
                <a:gd name="T15" fmla="*/ 7 h 163"/>
                <a:gd name="T16" fmla="*/ 25 w 74"/>
                <a:gd name="T17" fmla="*/ 24 h 163"/>
                <a:gd name="T18" fmla="*/ 17 w 74"/>
                <a:gd name="T19" fmla="*/ 34 h 163"/>
                <a:gd name="T20" fmla="*/ 9 w 74"/>
                <a:gd name="T21" fmla="*/ 47 h 163"/>
                <a:gd name="T22" fmla="*/ 4 w 74"/>
                <a:gd name="T23" fmla="*/ 63 h 163"/>
                <a:gd name="T24" fmla="*/ 0 w 74"/>
                <a:gd name="T25" fmla="*/ 79 h 163"/>
                <a:gd name="T26" fmla="*/ 0 w 74"/>
                <a:gd name="T27" fmla="*/ 94 h 163"/>
                <a:gd name="T28" fmla="*/ 2 w 74"/>
                <a:gd name="T29" fmla="*/ 111 h 163"/>
                <a:gd name="T30" fmla="*/ 7 w 74"/>
                <a:gd name="T31" fmla="*/ 125 h 163"/>
                <a:gd name="T32" fmla="*/ 12 w 74"/>
                <a:gd name="T33" fmla="*/ 138 h 163"/>
                <a:gd name="T34" fmla="*/ 24 w 74"/>
                <a:gd name="T35" fmla="*/ 157 h 163"/>
                <a:gd name="T36" fmla="*/ 29 w 74"/>
                <a:gd name="T37" fmla="*/ 163 h 163"/>
                <a:gd name="T38" fmla="*/ 35 w 74"/>
                <a:gd name="T39" fmla="*/ 158 h 163"/>
                <a:gd name="T40" fmla="*/ 49 w 74"/>
                <a:gd name="T41" fmla="*/ 142 h 163"/>
                <a:gd name="T42" fmla="*/ 57 w 74"/>
                <a:gd name="T43" fmla="*/ 132 h 163"/>
                <a:gd name="T44" fmla="*/ 66 w 74"/>
                <a:gd name="T45" fmla="*/ 118 h 163"/>
                <a:gd name="T46" fmla="*/ 71 w 74"/>
                <a:gd name="T47" fmla="*/ 103 h 163"/>
                <a:gd name="T48" fmla="*/ 74 w 74"/>
                <a:gd name="T49" fmla="*/ 8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163">
                  <a:moveTo>
                    <a:pt x="74" y="86"/>
                  </a:moveTo>
                  <a:lnTo>
                    <a:pt x="74" y="69"/>
                  </a:lnTo>
                  <a:lnTo>
                    <a:pt x="72" y="54"/>
                  </a:lnTo>
                  <a:lnTo>
                    <a:pt x="67" y="39"/>
                  </a:lnTo>
                  <a:lnTo>
                    <a:pt x="62" y="27"/>
                  </a:lnTo>
                  <a:lnTo>
                    <a:pt x="51" y="9"/>
                  </a:lnTo>
                  <a:lnTo>
                    <a:pt x="46" y="0"/>
                  </a:lnTo>
                  <a:lnTo>
                    <a:pt x="39" y="7"/>
                  </a:lnTo>
                  <a:lnTo>
                    <a:pt x="25" y="24"/>
                  </a:lnTo>
                  <a:lnTo>
                    <a:pt x="17" y="34"/>
                  </a:lnTo>
                  <a:lnTo>
                    <a:pt x="9" y="47"/>
                  </a:lnTo>
                  <a:lnTo>
                    <a:pt x="4" y="63"/>
                  </a:lnTo>
                  <a:lnTo>
                    <a:pt x="0" y="79"/>
                  </a:lnTo>
                  <a:lnTo>
                    <a:pt x="0" y="94"/>
                  </a:lnTo>
                  <a:lnTo>
                    <a:pt x="2" y="111"/>
                  </a:lnTo>
                  <a:lnTo>
                    <a:pt x="7" y="125"/>
                  </a:lnTo>
                  <a:lnTo>
                    <a:pt x="12" y="138"/>
                  </a:lnTo>
                  <a:lnTo>
                    <a:pt x="24" y="157"/>
                  </a:lnTo>
                  <a:lnTo>
                    <a:pt x="29" y="163"/>
                  </a:lnTo>
                  <a:lnTo>
                    <a:pt x="35" y="158"/>
                  </a:lnTo>
                  <a:lnTo>
                    <a:pt x="49" y="142"/>
                  </a:lnTo>
                  <a:lnTo>
                    <a:pt x="57" y="132"/>
                  </a:lnTo>
                  <a:lnTo>
                    <a:pt x="66" y="118"/>
                  </a:lnTo>
                  <a:lnTo>
                    <a:pt x="71" y="103"/>
                  </a:lnTo>
                  <a:lnTo>
                    <a:pt x="7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34" name="Freeform 204"/>
            <p:cNvSpPr>
              <a:spLocks/>
            </p:cNvSpPr>
            <p:nvPr/>
          </p:nvSpPr>
          <p:spPr bwMode="auto">
            <a:xfrm>
              <a:off x="6067" y="3002"/>
              <a:ext cx="77" cy="55"/>
            </a:xfrm>
            <a:custGeom>
              <a:avLst/>
              <a:gdLst>
                <a:gd name="T0" fmla="*/ 102 w 156"/>
                <a:gd name="T1" fmla="*/ 91 h 109"/>
                <a:gd name="T2" fmla="*/ 116 w 156"/>
                <a:gd name="T3" fmla="*/ 79 h 109"/>
                <a:gd name="T4" fmla="*/ 127 w 156"/>
                <a:gd name="T5" fmla="*/ 64 h 109"/>
                <a:gd name="T6" fmla="*/ 137 w 156"/>
                <a:gd name="T7" fmla="*/ 50 h 109"/>
                <a:gd name="T8" fmla="*/ 144 w 156"/>
                <a:gd name="T9" fmla="*/ 35 h 109"/>
                <a:gd name="T10" fmla="*/ 153 w 156"/>
                <a:gd name="T11" fmla="*/ 12 h 109"/>
                <a:gd name="T12" fmla="*/ 156 w 156"/>
                <a:gd name="T13" fmla="*/ 3 h 109"/>
                <a:gd name="T14" fmla="*/ 146 w 156"/>
                <a:gd name="T15" fmla="*/ 2 h 109"/>
                <a:gd name="T16" fmla="*/ 121 w 156"/>
                <a:gd name="T17" fmla="*/ 0 h 109"/>
                <a:gd name="T18" fmla="*/ 106 w 156"/>
                <a:gd name="T19" fmla="*/ 2 h 109"/>
                <a:gd name="T20" fmla="*/ 89 w 156"/>
                <a:gd name="T21" fmla="*/ 5 h 109"/>
                <a:gd name="T22" fmla="*/ 70 w 156"/>
                <a:gd name="T23" fmla="*/ 10 h 109"/>
                <a:gd name="T24" fmla="*/ 54 w 156"/>
                <a:gd name="T25" fmla="*/ 20 h 109"/>
                <a:gd name="T26" fmla="*/ 40 w 156"/>
                <a:gd name="T27" fmla="*/ 32 h 109"/>
                <a:gd name="T28" fmla="*/ 29 w 156"/>
                <a:gd name="T29" fmla="*/ 45 h 109"/>
                <a:gd name="T30" fmla="*/ 19 w 156"/>
                <a:gd name="T31" fmla="*/ 61 h 109"/>
                <a:gd name="T32" fmla="*/ 12 w 156"/>
                <a:gd name="T33" fmla="*/ 74 h 109"/>
                <a:gd name="T34" fmla="*/ 3 w 156"/>
                <a:gd name="T35" fmla="*/ 98 h 109"/>
                <a:gd name="T36" fmla="*/ 0 w 156"/>
                <a:gd name="T37" fmla="*/ 108 h 109"/>
                <a:gd name="T38" fmla="*/ 10 w 156"/>
                <a:gd name="T39" fmla="*/ 109 h 109"/>
                <a:gd name="T40" fmla="*/ 35 w 156"/>
                <a:gd name="T41" fmla="*/ 109 h 109"/>
                <a:gd name="T42" fmla="*/ 50 w 156"/>
                <a:gd name="T43" fmla="*/ 109 h 109"/>
                <a:gd name="T44" fmla="*/ 67 w 156"/>
                <a:gd name="T45" fmla="*/ 106 h 109"/>
                <a:gd name="T46" fmla="*/ 86 w 156"/>
                <a:gd name="T47" fmla="*/ 99 h 109"/>
                <a:gd name="T48" fmla="*/ 102 w 156"/>
                <a:gd name="T49"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09">
                  <a:moveTo>
                    <a:pt x="102" y="91"/>
                  </a:moveTo>
                  <a:lnTo>
                    <a:pt x="116" y="79"/>
                  </a:lnTo>
                  <a:lnTo>
                    <a:pt x="127" y="64"/>
                  </a:lnTo>
                  <a:lnTo>
                    <a:pt x="137" y="50"/>
                  </a:lnTo>
                  <a:lnTo>
                    <a:pt x="144" y="35"/>
                  </a:lnTo>
                  <a:lnTo>
                    <a:pt x="153" y="12"/>
                  </a:lnTo>
                  <a:lnTo>
                    <a:pt x="156" y="3"/>
                  </a:lnTo>
                  <a:lnTo>
                    <a:pt x="146" y="2"/>
                  </a:lnTo>
                  <a:lnTo>
                    <a:pt x="121" y="0"/>
                  </a:lnTo>
                  <a:lnTo>
                    <a:pt x="106" y="2"/>
                  </a:lnTo>
                  <a:lnTo>
                    <a:pt x="89" y="5"/>
                  </a:lnTo>
                  <a:lnTo>
                    <a:pt x="70" y="10"/>
                  </a:lnTo>
                  <a:lnTo>
                    <a:pt x="54" y="20"/>
                  </a:lnTo>
                  <a:lnTo>
                    <a:pt x="40" y="32"/>
                  </a:lnTo>
                  <a:lnTo>
                    <a:pt x="29" y="45"/>
                  </a:lnTo>
                  <a:lnTo>
                    <a:pt x="19" y="61"/>
                  </a:lnTo>
                  <a:lnTo>
                    <a:pt x="12" y="74"/>
                  </a:lnTo>
                  <a:lnTo>
                    <a:pt x="3" y="98"/>
                  </a:lnTo>
                  <a:lnTo>
                    <a:pt x="0" y="108"/>
                  </a:lnTo>
                  <a:lnTo>
                    <a:pt x="10" y="109"/>
                  </a:lnTo>
                  <a:lnTo>
                    <a:pt x="35" y="109"/>
                  </a:lnTo>
                  <a:lnTo>
                    <a:pt x="50" y="109"/>
                  </a:lnTo>
                  <a:lnTo>
                    <a:pt x="67" y="106"/>
                  </a:lnTo>
                  <a:lnTo>
                    <a:pt x="86" y="99"/>
                  </a:lnTo>
                  <a:lnTo>
                    <a:pt x="102"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grpSp>
      <p:sp>
        <p:nvSpPr>
          <p:cNvPr id="7" name="Freeform 206"/>
          <p:cNvSpPr>
            <a:spLocks/>
          </p:cNvSpPr>
          <p:nvPr/>
        </p:nvSpPr>
        <p:spPr bwMode="auto">
          <a:xfrm>
            <a:off x="9590088" y="4738688"/>
            <a:ext cx="41275" cy="95250"/>
          </a:xfrm>
          <a:custGeom>
            <a:avLst/>
            <a:gdLst>
              <a:gd name="T0" fmla="*/ 22 w 54"/>
              <a:gd name="T1" fmla="*/ 0 h 119"/>
              <a:gd name="T2" fmla="*/ 19 w 54"/>
              <a:gd name="T3" fmla="*/ 5 h 119"/>
              <a:gd name="T4" fmla="*/ 10 w 54"/>
              <a:gd name="T5" fmla="*/ 18 h 119"/>
              <a:gd name="T6" fmla="*/ 5 w 54"/>
              <a:gd name="T7" fmla="*/ 27 h 119"/>
              <a:gd name="T8" fmla="*/ 2 w 54"/>
              <a:gd name="T9" fmla="*/ 38 h 119"/>
              <a:gd name="T10" fmla="*/ 0 w 54"/>
              <a:gd name="T11" fmla="*/ 50 h 119"/>
              <a:gd name="T12" fmla="*/ 0 w 54"/>
              <a:gd name="T13" fmla="*/ 62 h 119"/>
              <a:gd name="T14" fmla="*/ 2 w 54"/>
              <a:gd name="T15" fmla="*/ 74 h 119"/>
              <a:gd name="T16" fmla="*/ 5 w 54"/>
              <a:gd name="T17" fmla="*/ 85 h 119"/>
              <a:gd name="T18" fmla="*/ 10 w 54"/>
              <a:gd name="T19" fmla="*/ 94 h 119"/>
              <a:gd name="T20" fmla="*/ 17 w 54"/>
              <a:gd name="T21" fmla="*/ 102 h 119"/>
              <a:gd name="T22" fmla="*/ 27 w 54"/>
              <a:gd name="T23" fmla="*/ 116 h 119"/>
              <a:gd name="T24" fmla="*/ 32 w 54"/>
              <a:gd name="T25" fmla="*/ 119 h 119"/>
              <a:gd name="T26" fmla="*/ 35 w 54"/>
              <a:gd name="T27" fmla="*/ 114 h 119"/>
              <a:gd name="T28" fmla="*/ 44 w 54"/>
              <a:gd name="T29" fmla="*/ 101 h 119"/>
              <a:gd name="T30" fmla="*/ 49 w 54"/>
              <a:gd name="T31" fmla="*/ 92 h 119"/>
              <a:gd name="T32" fmla="*/ 52 w 54"/>
              <a:gd name="T33" fmla="*/ 80 h 119"/>
              <a:gd name="T34" fmla="*/ 54 w 54"/>
              <a:gd name="T35" fmla="*/ 69 h 119"/>
              <a:gd name="T36" fmla="*/ 54 w 54"/>
              <a:gd name="T37" fmla="*/ 57 h 119"/>
              <a:gd name="T38" fmla="*/ 52 w 54"/>
              <a:gd name="T39" fmla="*/ 45 h 119"/>
              <a:gd name="T40" fmla="*/ 49 w 54"/>
              <a:gd name="T41" fmla="*/ 33 h 119"/>
              <a:gd name="T42" fmla="*/ 42 w 54"/>
              <a:gd name="T43" fmla="*/ 25 h 119"/>
              <a:gd name="T44" fmla="*/ 37 w 54"/>
              <a:gd name="T45" fmla="*/ 15 h 119"/>
              <a:gd name="T46" fmla="*/ 27 w 54"/>
              <a:gd name="T47" fmla="*/ 3 h 119"/>
              <a:gd name="T48" fmla="*/ 22 w 54"/>
              <a:gd name="T4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119">
                <a:moveTo>
                  <a:pt x="22" y="0"/>
                </a:moveTo>
                <a:lnTo>
                  <a:pt x="19" y="5"/>
                </a:lnTo>
                <a:lnTo>
                  <a:pt x="10" y="18"/>
                </a:lnTo>
                <a:lnTo>
                  <a:pt x="5" y="27"/>
                </a:lnTo>
                <a:lnTo>
                  <a:pt x="2" y="38"/>
                </a:lnTo>
                <a:lnTo>
                  <a:pt x="0" y="50"/>
                </a:lnTo>
                <a:lnTo>
                  <a:pt x="0" y="62"/>
                </a:lnTo>
                <a:lnTo>
                  <a:pt x="2" y="74"/>
                </a:lnTo>
                <a:lnTo>
                  <a:pt x="5" y="85"/>
                </a:lnTo>
                <a:lnTo>
                  <a:pt x="10" y="94"/>
                </a:lnTo>
                <a:lnTo>
                  <a:pt x="17" y="102"/>
                </a:lnTo>
                <a:lnTo>
                  <a:pt x="27" y="116"/>
                </a:lnTo>
                <a:lnTo>
                  <a:pt x="32" y="119"/>
                </a:lnTo>
                <a:lnTo>
                  <a:pt x="35" y="114"/>
                </a:lnTo>
                <a:lnTo>
                  <a:pt x="44" y="101"/>
                </a:lnTo>
                <a:lnTo>
                  <a:pt x="49" y="92"/>
                </a:lnTo>
                <a:lnTo>
                  <a:pt x="52" y="80"/>
                </a:lnTo>
                <a:lnTo>
                  <a:pt x="54" y="69"/>
                </a:lnTo>
                <a:lnTo>
                  <a:pt x="54" y="57"/>
                </a:lnTo>
                <a:lnTo>
                  <a:pt x="52" y="45"/>
                </a:lnTo>
                <a:lnTo>
                  <a:pt x="49" y="33"/>
                </a:lnTo>
                <a:lnTo>
                  <a:pt x="42" y="25"/>
                </a:lnTo>
                <a:lnTo>
                  <a:pt x="37" y="15"/>
                </a:lnTo>
                <a:lnTo>
                  <a:pt x="27" y="3"/>
                </a:lnTo>
                <a:lnTo>
                  <a:pt x="2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8" name="Freeform 207"/>
          <p:cNvSpPr>
            <a:spLocks/>
          </p:cNvSpPr>
          <p:nvPr/>
        </p:nvSpPr>
        <p:spPr bwMode="auto">
          <a:xfrm>
            <a:off x="9129713" y="5148263"/>
            <a:ext cx="68263" cy="149225"/>
          </a:xfrm>
          <a:custGeom>
            <a:avLst/>
            <a:gdLst>
              <a:gd name="T0" fmla="*/ 45 w 85"/>
              <a:gd name="T1" fmla="*/ 187 h 187"/>
              <a:gd name="T2" fmla="*/ 52 w 85"/>
              <a:gd name="T3" fmla="*/ 180 h 187"/>
              <a:gd name="T4" fmla="*/ 65 w 85"/>
              <a:gd name="T5" fmla="*/ 160 h 187"/>
              <a:gd name="T6" fmla="*/ 73 w 85"/>
              <a:gd name="T7" fmla="*/ 145 h 187"/>
              <a:gd name="T8" fmla="*/ 78 w 85"/>
              <a:gd name="T9" fmla="*/ 130 h 187"/>
              <a:gd name="T10" fmla="*/ 83 w 85"/>
              <a:gd name="T11" fmla="*/ 111 h 187"/>
              <a:gd name="T12" fmla="*/ 85 w 85"/>
              <a:gd name="T13" fmla="*/ 93 h 187"/>
              <a:gd name="T14" fmla="*/ 82 w 85"/>
              <a:gd name="T15" fmla="*/ 74 h 187"/>
              <a:gd name="T16" fmla="*/ 77 w 85"/>
              <a:gd name="T17" fmla="*/ 56 h 187"/>
              <a:gd name="T18" fmla="*/ 70 w 85"/>
              <a:gd name="T19" fmla="*/ 41 h 187"/>
              <a:gd name="T20" fmla="*/ 62 w 85"/>
              <a:gd name="T21" fmla="*/ 27 h 187"/>
              <a:gd name="T22" fmla="*/ 46 w 85"/>
              <a:gd name="T23" fmla="*/ 7 h 187"/>
              <a:gd name="T24" fmla="*/ 40 w 85"/>
              <a:gd name="T25" fmla="*/ 0 h 187"/>
              <a:gd name="T26" fmla="*/ 33 w 85"/>
              <a:gd name="T27" fmla="*/ 7 h 187"/>
              <a:gd name="T28" fmla="*/ 20 w 85"/>
              <a:gd name="T29" fmla="*/ 27 h 187"/>
              <a:gd name="T30" fmla="*/ 11 w 85"/>
              <a:gd name="T31" fmla="*/ 42 h 187"/>
              <a:gd name="T32" fmla="*/ 6 w 85"/>
              <a:gd name="T33" fmla="*/ 58 h 187"/>
              <a:gd name="T34" fmla="*/ 1 w 85"/>
              <a:gd name="T35" fmla="*/ 76 h 187"/>
              <a:gd name="T36" fmla="*/ 0 w 85"/>
              <a:gd name="T37" fmla="*/ 95 h 187"/>
              <a:gd name="T38" fmla="*/ 3 w 85"/>
              <a:gd name="T39" fmla="*/ 113 h 187"/>
              <a:gd name="T40" fmla="*/ 8 w 85"/>
              <a:gd name="T41" fmla="*/ 132 h 187"/>
              <a:gd name="T42" fmla="*/ 15 w 85"/>
              <a:gd name="T43" fmla="*/ 147 h 187"/>
              <a:gd name="T44" fmla="*/ 23 w 85"/>
              <a:gd name="T45" fmla="*/ 160 h 187"/>
              <a:gd name="T46" fmla="*/ 38 w 85"/>
              <a:gd name="T47" fmla="*/ 180 h 187"/>
              <a:gd name="T48" fmla="*/ 45 w 85"/>
              <a:gd name="T4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187">
                <a:moveTo>
                  <a:pt x="45" y="187"/>
                </a:moveTo>
                <a:lnTo>
                  <a:pt x="52" y="180"/>
                </a:lnTo>
                <a:lnTo>
                  <a:pt x="65" y="160"/>
                </a:lnTo>
                <a:lnTo>
                  <a:pt x="73" y="145"/>
                </a:lnTo>
                <a:lnTo>
                  <a:pt x="78" y="130"/>
                </a:lnTo>
                <a:lnTo>
                  <a:pt x="83" y="111"/>
                </a:lnTo>
                <a:lnTo>
                  <a:pt x="85" y="93"/>
                </a:lnTo>
                <a:lnTo>
                  <a:pt x="82" y="74"/>
                </a:lnTo>
                <a:lnTo>
                  <a:pt x="77" y="56"/>
                </a:lnTo>
                <a:lnTo>
                  <a:pt x="70" y="41"/>
                </a:lnTo>
                <a:lnTo>
                  <a:pt x="62" y="27"/>
                </a:lnTo>
                <a:lnTo>
                  <a:pt x="46" y="7"/>
                </a:lnTo>
                <a:lnTo>
                  <a:pt x="40" y="0"/>
                </a:lnTo>
                <a:lnTo>
                  <a:pt x="33" y="7"/>
                </a:lnTo>
                <a:lnTo>
                  <a:pt x="20" y="27"/>
                </a:lnTo>
                <a:lnTo>
                  <a:pt x="11" y="42"/>
                </a:lnTo>
                <a:lnTo>
                  <a:pt x="6" y="58"/>
                </a:lnTo>
                <a:lnTo>
                  <a:pt x="1" y="76"/>
                </a:lnTo>
                <a:lnTo>
                  <a:pt x="0" y="95"/>
                </a:lnTo>
                <a:lnTo>
                  <a:pt x="3" y="113"/>
                </a:lnTo>
                <a:lnTo>
                  <a:pt x="8" y="132"/>
                </a:lnTo>
                <a:lnTo>
                  <a:pt x="15" y="147"/>
                </a:lnTo>
                <a:lnTo>
                  <a:pt x="23" y="160"/>
                </a:lnTo>
                <a:lnTo>
                  <a:pt x="38" y="180"/>
                </a:lnTo>
                <a:lnTo>
                  <a:pt x="45" y="18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9" name="Freeform 208"/>
          <p:cNvSpPr>
            <a:spLocks/>
          </p:cNvSpPr>
          <p:nvPr/>
        </p:nvSpPr>
        <p:spPr bwMode="auto">
          <a:xfrm>
            <a:off x="9056688" y="5253038"/>
            <a:ext cx="84138" cy="52388"/>
          </a:xfrm>
          <a:custGeom>
            <a:avLst/>
            <a:gdLst>
              <a:gd name="T0" fmla="*/ 67 w 108"/>
              <a:gd name="T1" fmla="*/ 8 h 65"/>
              <a:gd name="T2" fmla="*/ 56 w 108"/>
              <a:gd name="T3" fmla="*/ 3 h 65"/>
              <a:gd name="T4" fmla="*/ 44 w 108"/>
              <a:gd name="T5" fmla="*/ 1 h 65"/>
              <a:gd name="T6" fmla="*/ 32 w 108"/>
              <a:gd name="T7" fmla="*/ 0 h 65"/>
              <a:gd name="T8" fmla="*/ 22 w 108"/>
              <a:gd name="T9" fmla="*/ 1 h 65"/>
              <a:gd name="T10" fmla="*/ 7 w 108"/>
              <a:gd name="T11" fmla="*/ 3 h 65"/>
              <a:gd name="T12" fmla="*/ 0 w 108"/>
              <a:gd name="T13" fmla="*/ 5 h 65"/>
              <a:gd name="T14" fmla="*/ 2 w 108"/>
              <a:gd name="T15" fmla="*/ 11 h 65"/>
              <a:gd name="T16" fmla="*/ 10 w 108"/>
              <a:gd name="T17" fmla="*/ 25 h 65"/>
              <a:gd name="T18" fmla="*/ 16 w 108"/>
              <a:gd name="T19" fmla="*/ 33 h 65"/>
              <a:gd name="T20" fmla="*/ 22 w 108"/>
              <a:gd name="T21" fmla="*/ 42 h 65"/>
              <a:gd name="T22" fmla="*/ 31 w 108"/>
              <a:gd name="T23" fmla="*/ 50 h 65"/>
              <a:gd name="T24" fmla="*/ 41 w 108"/>
              <a:gd name="T25" fmla="*/ 57 h 65"/>
              <a:gd name="T26" fmla="*/ 52 w 108"/>
              <a:gd name="T27" fmla="*/ 62 h 65"/>
              <a:gd name="T28" fmla="*/ 64 w 108"/>
              <a:gd name="T29" fmla="*/ 64 h 65"/>
              <a:gd name="T30" fmla="*/ 74 w 108"/>
              <a:gd name="T31" fmla="*/ 65 h 65"/>
              <a:gd name="T32" fmla="*/ 86 w 108"/>
              <a:gd name="T33" fmla="*/ 65 h 65"/>
              <a:gd name="T34" fmla="*/ 101 w 108"/>
              <a:gd name="T35" fmla="*/ 62 h 65"/>
              <a:gd name="T36" fmla="*/ 108 w 108"/>
              <a:gd name="T37" fmla="*/ 60 h 65"/>
              <a:gd name="T38" fmla="*/ 104 w 108"/>
              <a:gd name="T39" fmla="*/ 55 h 65"/>
              <a:gd name="T40" fmla="*/ 98 w 108"/>
              <a:gd name="T41" fmla="*/ 40 h 65"/>
              <a:gd name="T42" fmla="*/ 93 w 108"/>
              <a:gd name="T43" fmla="*/ 32 h 65"/>
              <a:gd name="T44" fmla="*/ 86 w 108"/>
              <a:gd name="T45" fmla="*/ 23 h 65"/>
              <a:gd name="T46" fmla="*/ 77 w 108"/>
              <a:gd name="T47" fmla="*/ 15 h 65"/>
              <a:gd name="T48" fmla="*/ 67 w 108"/>
              <a:gd name="T49"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65">
                <a:moveTo>
                  <a:pt x="67" y="8"/>
                </a:moveTo>
                <a:lnTo>
                  <a:pt x="56" y="3"/>
                </a:lnTo>
                <a:lnTo>
                  <a:pt x="44" y="1"/>
                </a:lnTo>
                <a:lnTo>
                  <a:pt x="32" y="0"/>
                </a:lnTo>
                <a:lnTo>
                  <a:pt x="22" y="1"/>
                </a:lnTo>
                <a:lnTo>
                  <a:pt x="7" y="3"/>
                </a:lnTo>
                <a:lnTo>
                  <a:pt x="0" y="5"/>
                </a:lnTo>
                <a:lnTo>
                  <a:pt x="2" y="11"/>
                </a:lnTo>
                <a:lnTo>
                  <a:pt x="10" y="25"/>
                </a:lnTo>
                <a:lnTo>
                  <a:pt x="16" y="33"/>
                </a:lnTo>
                <a:lnTo>
                  <a:pt x="22" y="42"/>
                </a:lnTo>
                <a:lnTo>
                  <a:pt x="31" y="50"/>
                </a:lnTo>
                <a:lnTo>
                  <a:pt x="41" y="57"/>
                </a:lnTo>
                <a:lnTo>
                  <a:pt x="52" y="62"/>
                </a:lnTo>
                <a:lnTo>
                  <a:pt x="64" y="64"/>
                </a:lnTo>
                <a:lnTo>
                  <a:pt x="74" y="65"/>
                </a:lnTo>
                <a:lnTo>
                  <a:pt x="86" y="65"/>
                </a:lnTo>
                <a:lnTo>
                  <a:pt x="101" y="62"/>
                </a:lnTo>
                <a:lnTo>
                  <a:pt x="108" y="60"/>
                </a:lnTo>
                <a:lnTo>
                  <a:pt x="104" y="55"/>
                </a:lnTo>
                <a:lnTo>
                  <a:pt x="98" y="40"/>
                </a:lnTo>
                <a:lnTo>
                  <a:pt x="93" y="32"/>
                </a:lnTo>
                <a:lnTo>
                  <a:pt x="86" y="23"/>
                </a:lnTo>
                <a:lnTo>
                  <a:pt x="77" y="15"/>
                </a:lnTo>
                <a:lnTo>
                  <a:pt x="67" y="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0" name="Freeform 209"/>
          <p:cNvSpPr>
            <a:spLocks/>
          </p:cNvSpPr>
          <p:nvPr/>
        </p:nvSpPr>
        <p:spPr bwMode="auto">
          <a:xfrm>
            <a:off x="8648700" y="5859463"/>
            <a:ext cx="150813" cy="69850"/>
          </a:xfrm>
          <a:custGeom>
            <a:avLst/>
            <a:gdLst>
              <a:gd name="T0" fmla="*/ 100 w 189"/>
              <a:gd name="T1" fmla="*/ 87 h 87"/>
              <a:gd name="T2" fmla="*/ 120 w 189"/>
              <a:gd name="T3" fmla="*/ 82 h 87"/>
              <a:gd name="T4" fmla="*/ 137 w 189"/>
              <a:gd name="T5" fmla="*/ 74 h 87"/>
              <a:gd name="T6" fmla="*/ 151 w 189"/>
              <a:gd name="T7" fmla="*/ 65 h 87"/>
              <a:gd name="T8" fmla="*/ 164 w 189"/>
              <a:gd name="T9" fmla="*/ 55 h 87"/>
              <a:gd name="T10" fmla="*/ 182 w 189"/>
              <a:gd name="T11" fmla="*/ 37 h 87"/>
              <a:gd name="T12" fmla="*/ 189 w 189"/>
              <a:gd name="T13" fmla="*/ 30 h 87"/>
              <a:gd name="T14" fmla="*/ 179 w 189"/>
              <a:gd name="T15" fmla="*/ 23 h 87"/>
              <a:gd name="T16" fmla="*/ 157 w 189"/>
              <a:gd name="T17" fmla="*/ 11 h 87"/>
              <a:gd name="T18" fmla="*/ 142 w 189"/>
              <a:gd name="T19" fmla="*/ 6 h 87"/>
              <a:gd name="T20" fmla="*/ 125 w 189"/>
              <a:gd name="T21" fmla="*/ 1 h 87"/>
              <a:gd name="T22" fmla="*/ 107 w 189"/>
              <a:gd name="T23" fmla="*/ 0 h 87"/>
              <a:gd name="T24" fmla="*/ 87 w 189"/>
              <a:gd name="T25" fmla="*/ 1 h 87"/>
              <a:gd name="T26" fmla="*/ 69 w 189"/>
              <a:gd name="T27" fmla="*/ 6 h 87"/>
              <a:gd name="T28" fmla="*/ 52 w 189"/>
              <a:gd name="T29" fmla="*/ 13 h 87"/>
              <a:gd name="T30" fmla="*/ 37 w 189"/>
              <a:gd name="T31" fmla="*/ 23 h 87"/>
              <a:gd name="T32" fmla="*/ 25 w 189"/>
              <a:gd name="T33" fmla="*/ 33 h 87"/>
              <a:gd name="T34" fmla="*/ 7 w 189"/>
              <a:gd name="T35" fmla="*/ 50 h 87"/>
              <a:gd name="T36" fmla="*/ 0 w 189"/>
              <a:gd name="T37" fmla="*/ 59 h 87"/>
              <a:gd name="T38" fmla="*/ 8 w 189"/>
              <a:gd name="T39" fmla="*/ 64 h 87"/>
              <a:gd name="T40" fmla="*/ 32 w 189"/>
              <a:gd name="T41" fmla="*/ 75 h 87"/>
              <a:gd name="T42" fmla="*/ 47 w 189"/>
              <a:gd name="T43" fmla="*/ 82 h 87"/>
              <a:gd name="T44" fmla="*/ 64 w 189"/>
              <a:gd name="T45" fmla="*/ 85 h 87"/>
              <a:gd name="T46" fmla="*/ 82 w 189"/>
              <a:gd name="T47" fmla="*/ 87 h 87"/>
              <a:gd name="T48" fmla="*/ 100 w 189"/>
              <a:gd name="T4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87">
                <a:moveTo>
                  <a:pt x="100" y="87"/>
                </a:moveTo>
                <a:lnTo>
                  <a:pt x="120" y="82"/>
                </a:lnTo>
                <a:lnTo>
                  <a:pt x="137" y="74"/>
                </a:lnTo>
                <a:lnTo>
                  <a:pt x="151" y="65"/>
                </a:lnTo>
                <a:lnTo>
                  <a:pt x="164" y="55"/>
                </a:lnTo>
                <a:lnTo>
                  <a:pt x="182" y="37"/>
                </a:lnTo>
                <a:lnTo>
                  <a:pt x="189" y="30"/>
                </a:lnTo>
                <a:lnTo>
                  <a:pt x="179" y="23"/>
                </a:lnTo>
                <a:lnTo>
                  <a:pt x="157" y="11"/>
                </a:lnTo>
                <a:lnTo>
                  <a:pt x="142" y="6"/>
                </a:lnTo>
                <a:lnTo>
                  <a:pt x="125" y="1"/>
                </a:lnTo>
                <a:lnTo>
                  <a:pt x="107" y="0"/>
                </a:lnTo>
                <a:lnTo>
                  <a:pt x="87" y="1"/>
                </a:lnTo>
                <a:lnTo>
                  <a:pt x="69" y="6"/>
                </a:lnTo>
                <a:lnTo>
                  <a:pt x="52" y="13"/>
                </a:lnTo>
                <a:lnTo>
                  <a:pt x="37" y="23"/>
                </a:lnTo>
                <a:lnTo>
                  <a:pt x="25" y="33"/>
                </a:lnTo>
                <a:lnTo>
                  <a:pt x="7" y="50"/>
                </a:lnTo>
                <a:lnTo>
                  <a:pt x="0" y="59"/>
                </a:lnTo>
                <a:lnTo>
                  <a:pt x="8" y="64"/>
                </a:lnTo>
                <a:lnTo>
                  <a:pt x="32" y="75"/>
                </a:lnTo>
                <a:lnTo>
                  <a:pt x="47" y="82"/>
                </a:lnTo>
                <a:lnTo>
                  <a:pt x="64" y="85"/>
                </a:lnTo>
                <a:lnTo>
                  <a:pt x="82" y="87"/>
                </a:lnTo>
                <a:lnTo>
                  <a:pt x="100" y="8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1" name="Freeform 210"/>
          <p:cNvSpPr>
            <a:spLocks/>
          </p:cNvSpPr>
          <p:nvPr/>
        </p:nvSpPr>
        <p:spPr bwMode="auto">
          <a:xfrm>
            <a:off x="8634413" y="5789613"/>
            <a:ext cx="49213" cy="92075"/>
          </a:xfrm>
          <a:custGeom>
            <a:avLst/>
            <a:gdLst>
              <a:gd name="T0" fmla="*/ 57 w 62"/>
              <a:gd name="T1" fmla="*/ 69 h 116"/>
              <a:gd name="T2" fmla="*/ 61 w 62"/>
              <a:gd name="T3" fmla="*/ 56 h 116"/>
              <a:gd name="T4" fmla="*/ 62 w 62"/>
              <a:gd name="T5" fmla="*/ 44 h 116"/>
              <a:gd name="T6" fmla="*/ 61 w 62"/>
              <a:gd name="T7" fmla="*/ 34 h 116"/>
              <a:gd name="T8" fmla="*/ 59 w 62"/>
              <a:gd name="T9" fmla="*/ 22 h 116"/>
              <a:gd name="T10" fmla="*/ 56 w 62"/>
              <a:gd name="T11" fmla="*/ 7 h 116"/>
              <a:gd name="T12" fmla="*/ 52 w 62"/>
              <a:gd name="T13" fmla="*/ 0 h 116"/>
              <a:gd name="T14" fmla="*/ 47 w 62"/>
              <a:gd name="T15" fmla="*/ 3 h 116"/>
              <a:gd name="T16" fmla="*/ 34 w 62"/>
              <a:gd name="T17" fmla="*/ 14 h 116"/>
              <a:gd name="T18" fmla="*/ 26 w 62"/>
              <a:gd name="T19" fmla="*/ 20 h 116"/>
              <a:gd name="T20" fmla="*/ 17 w 62"/>
              <a:gd name="T21" fmla="*/ 29 h 116"/>
              <a:gd name="T22" fmla="*/ 10 w 62"/>
              <a:gd name="T23" fmla="*/ 37 h 116"/>
              <a:gd name="T24" fmla="*/ 5 w 62"/>
              <a:gd name="T25" fmla="*/ 49 h 116"/>
              <a:gd name="T26" fmla="*/ 2 w 62"/>
              <a:gd name="T27" fmla="*/ 61 h 116"/>
              <a:gd name="T28" fmla="*/ 0 w 62"/>
              <a:gd name="T29" fmla="*/ 72 h 116"/>
              <a:gd name="T30" fmla="*/ 2 w 62"/>
              <a:gd name="T31" fmla="*/ 84 h 116"/>
              <a:gd name="T32" fmla="*/ 4 w 62"/>
              <a:gd name="T33" fmla="*/ 94 h 116"/>
              <a:gd name="T34" fmla="*/ 7 w 62"/>
              <a:gd name="T35" fmla="*/ 111 h 116"/>
              <a:gd name="T36" fmla="*/ 10 w 62"/>
              <a:gd name="T37" fmla="*/ 116 h 116"/>
              <a:gd name="T38" fmla="*/ 15 w 62"/>
              <a:gd name="T39" fmla="*/ 113 h 116"/>
              <a:gd name="T40" fmla="*/ 29 w 62"/>
              <a:gd name="T41" fmla="*/ 104 h 116"/>
              <a:gd name="T42" fmla="*/ 37 w 62"/>
              <a:gd name="T43" fmla="*/ 98 h 116"/>
              <a:gd name="T44" fmla="*/ 46 w 62"/>
              <a:gd name="T45" fmla="*/ 89 h 116"/>
              <a:gd name="T46" fmla="*/ 52 w 62"/>
              <a:gd name="T47" fmla="*/ 79 h 116"/>
              <a:gd name="T48" fmla="*/ 57 w 62"/>
              <a:gd name="T49" fmla="*/ 6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116">
                <a:moveTo>
                  <a:pt x="57" y="69"/>
                </a:moveTo>
                <a:lnTo>
                  <a:pt x="61" y="56"/>
                </a:lnTo>
                <a:lnTo>
                  <a:pt x="62" y="44"/>
                </a:lnTo>
                <a:lnTo>
                  <a:pt x="61" y="34"/>
                </a:lnTo>
                <a:lnTo>
                  <a:pt x="59" y="22"/>
                </a:lnTo>
                <a:lnTo>
                  <a:pt x="56" y="7"/>
                </a:lnTo>
                <a:lnTo>
                  <a:pt x="52" y="0"/>
                </a:lnTo>
                <a:lnTo>
                  <a:pt x="47" y="3"/>
                </a:lnTo>
                <a:lnTo>
                  <a:pt x="34" y="14"/>
                </a:lnTo>
                <a:lnTo>
                  <a:pt x="26" y="20"/>
                </a:lnTo>
                <a:lnTo>
                  <a:pt x="17" y="29"/>
                </a:lnTo>
                <a:lnTo>
                  <a:pt x="10" y="37"/>
                </a:lnTo>
                <a:lnTo>
                  <a:pt x="5" y="49"/>
                </a:lnTo>
                <a:lnTo>
                  <a:pt x="2" y="61"/>
                </a:lnTo>
                <a:lnTo>
                  <a:pt x="0" y="72"/>
                </a:lnTo>
                <a:lnTo>
                  <a:pt x="2" y="84"/>
                </a:lnTo>
                <a:lnTo>
                  <a:pt x="4" y="94"/>
                </a:lnTo>
                <a:lnTo>
                  <a:pt x="7" y="111"/>
                </a:lnTo>
                <a:lnTo>
                  <a:pt x="10" y="116"/>
                </a:lnTo>
                <a:lnTo>
                  <a:pt x="15" y="113"/>
                </a:lnTo>
                <a:lnTo>
                  <a:pt x="29" y="104"/>
                </a:lnTo>
                <a:lnTo>
                  <a:pt x="37" y="98"/>
                </a:lnTo>
                <a:lnTo>
                  <a:pt x="46" y="89"/>
                </a:lnTo>
                <a:lnTo>
                  <a:pt x="52" y="79"/>
                </a:lnTo>
                <a:lnTo>
                  <a:pt x="57" y="6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2" name="Freeform 211"/>
          <p:cNvSpPr>
            <a:spLocks/>
          </p:cNvSpPr>
          <p:nvPr/>
        </p:nvSpPr>
        <p:spPr bwMode="auto">
          <a:xfrm>
            <a:off x="9698038" y="6538913"/>
            <a:ext cx="128588" cy="60325"/>
          </a:xfrm>
          <a:custGeom>
            <a:avLst/>
            <a:gdLst>
              <a:gd name="T0" fmla="*/ 85 w 160"/>
              <a:gd name="T1" fmla="*/ 74 h 76"/>
              <a:gd name="T2" fmla="*/ 102 w 160"/>
              <a:gd name="T3" fmla="*/ 71 h 76"/>
              <a:gd name="T4" fmla="*/ 117 w 160"/>
              <a:gd name="T5" fmla="*/ 64 h 76"/>
              <a:gd name="T6" fmla="*/ 129 w 160"/>
              <a:gd name="T7" fmla="*/ 56 h 76"/>
              <a:gd name="T8" fmla="*/ 140 w 160"/>
              <a:gd name="T9" fmla="*/ 47 h 76"/>
              <a:gd name="T10" fmla="*/ 155 w 160"/>
              <a:gd name="T11" fmla="*/ 32 h 76"/>
              <a:gd name="T12" fmla="*/ 160 w 160"/>
              <a:gd name="T13" fmla="*/ 26 h 76"/>
              <a:gd name="T14" fmla="*/ 154 w 160"/>
              <a:gd name="T15" fmla="*/ 20 h 76"/>
              <a:gd name="T16" fmla="*/ 134 w 160"/>
              <a:gd name="T17" fmla="*/ 10 h 76"/>
              <a:gd name="T18" fmla="*/ 122 w 160"/>
              <a:gd name="T19" fmla="*/ 5 h 76"/>
              <a:gd name="T20" fmla="*/ 107 w 160"/>
              <a:gd name="T21" fmla="*/ 2 h 76"/>
              <a:gd name="T22" fmla="*/ 90 w 160"/>
              <a:gd name="T23" fmla="*/ 0 h 76"/>
              <a:gd name="T24" fmla="*/ 75 w 160"/>
              <a:gd name="T25" fmla="*/ 2 h 76"/>
              <a:gd name="T26" fmla="*/ 58 w 160"/>
              <a:gd name="T27" fmla="*/ 5 h 76"/>
              <a:gd name="T28" fmla="*/ 45 w 160"/>
              <a:gd name="T29" fmla="*/ 12 h 76"/>
              <a:gd name="T30" fmla="*/ 31 w 160"/>
              <a:gd name="T31" fmla="*/ 20 h 76"/>
              <a:gd name="T32" fmla="*/ 21 w 160"/>
              <a:gd name="T33" fmla="*/ 29 h 76"/>
              <a:gd name="T34" fmla="*/ 5 w 160"/>
              <a:gd name="T35" fmla="*/ 44 h 76"/>
              <a:gd name="T36" fmla="*/ 0 w 160"/>
              <a:gd name="T37" fmla="*/ 51 h 76"/>
              <a:gd name="T38" fmla="*/ 8 w 160"/>
              <a:gd name="T39" fmla="*/ 56 h 76"/>
              <a:gd name="T40" fmla="*/ 26 w 160"/>
              <a:gd name="T41" fmla="*/ 66 h 76"/>
              <a:gd name="T42" fmla="*/ 40 w 160"/>
              <a:gd name="T43" fmla="*/ 69 h 76"/>
              <a:gd name="T44" fmla="*/ 53 w 160"/>
              <a:gd name="T45" fmla="*/ 74 h 76"/>
              <a:gd name="T46" fmla="*/ 70 w 160"/>
              <a:gd name="T47" fmla="*/ 76 h 76"/>
              <a:gd name="T48" fmla="*/ 85 w 160"/>
              <a:gd name="T49"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76">
                <a:moveTo>
                  <a:pt x="85" y="74"/>
                </a:moveTo>
                <a:lnTo>
                  <a:pt x="102" y="71"/>
                </a:lnTo>
                <a:lnTo>
                  <a:pt x="117" y="64"/>
                </a:lnTo>
                <a:lnTo>
                  <a:pt x="129" y="56"/>
                </a:lnTo>
                <a:lnTo>
                  <a:pt x="140" y="47"/>
                </a:lnTo>
                <a:lnTo>
                  <a:pt x="155" y="32"/>
                </a:lnTo>
                <a:lnTo>
                  <a:pt x="160" y="26"/>
                </a:lnTo>
                <a:lnTo>
                  <a:pt x="154" y="20"/>
                </a:lnTo>
                <a:lnTo>
                  <a:pt x="134" y="10"/>
                </a:lnTo>
                <a:lnTo>
                  <a:pt x="122" y="5"/>
                </a:lnTo>
                <a:lnTo>
                  <a:pt x="107" y="2"/>
                </a:lnTo>
                <a:lnTo>
                  <a:pt x="90" y="0"/>
                </a:lnTo>
                <a:lnTo>
                  <a:pt x="75" y="2"/>
                </a:lnTo>
                <a:lnTo>
                  <a:pt x="58" y="5"/>
                </a:lnTo>
                <a:lnTo>
                  <a:pt x="45" y="12"/>
                </a:lnTo>
                <a:lnTo>
                  <a:pt x="31" y="20"/>
                </a:lnTo>
                <a:lnTo>
                  <a:pt x="21" y="29"/>
                </a:lnTo>
                <a:lnTo>
                  <a:pt x="5" y="44"/>
                </a:lnTo>
                <a:lnTo>
                  <a:pt x="0" y="51"/>
                </a:lnTo>
                <a:lnTo>
                  <a:pt x="8" y="56"/>
                </a:lnTo>
                <a:lnTo>
                  <a:pt x="26" y="66"/>
                </a:lnTo>
                <a:lnTo>
                  <a:pt x="40" y="69"/>
                </a:lnTo>
                <a:lnTo>
                  <a:pt x="53" y="74"/>
                </a:lnTo>
                <a:lnTo>
                  <a:pt x="70" y="76"/>
                </a:lnTo>
                <a:lnTo>
                  <a:pt x="85" y="7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3" name="Freeform 212"/>
          <p:cNvSpPr>
            <a:spLocks/>
          </p:cNvSpPr>
          <p:nvPr/>
        </p:nvSpPr>
        <p:spPr bwMode="auto">
          <a:xfrm>
            <a:off x="9686925" y="6480175"/>
            <a:ext cx="41275" cy="79375"/>
          </a:xfrm>
          <a:custGeom>
            <a:avLst/>
            <a:gdLst>
              <a:gd name="T0" fmla="*/ 49 w 52"/>
              <a:gd name="T1" fmla="*/ 57 h 100"/>
              <a:gd name="T2" fmla="*/ 51 w 52"/>
              <a:gd name="T3" fmla="*/ 47 h 100"/>
              <a:gd name="T4" fmla="*/ 52 w 52"/>
              <a:gd name="T5" fmla="*/ 37 h 100"/>
              <a:gd name="T6" fmla="*/ 52 w 52"/>
              <a:gd name="T7" fmla="*/ 27 h 100"/>
              <a:gd name="T8" fmla="*/ 51 w 52"/>
              <a:gd name="T9" fmla="*/ 19 h 100"/>
              <a:gd name="T10" fmla="*/ 46 w 52"/>
              <a:gd name="T11" fmla="*/ 5 h 100"/>
              <a:gd name="T12" fmla="*/ 44 w 52"/>
              <a:gd name="T13" fmla="*/ 0 h 100"/>
              <a:gd name="T14" fmla="*/ 39 w 52"/>
              <a:gd name="T15" fmla="*/ 2 h 100"/>
              <a:gd name="T16" fmla="*/ 27 w 52"/>
              <a:gd name="T17" fmla="*/ 10 h 100"/>
              <a:gd name="T18" fmla="*/ 21 w 52"/>
              <a:gd name="T19" fmla="*/ 15 h 100"/>
              <a:gd name="T20" fmla="*/ 14 w 52"/>
              <a:gd name="T21" fmla="*/ 24 h 100"/>
              <a:gd name="T22" fmla="*/ 9 w 52"/>
              <a:gd name="T23" fmla="*/ 32 h 100"/>
              <a:gd name="T24" fmla="*/ 4 w 52"/>
              <a:gd name="T25" fmla="*/ 41 h 100"/>
              <a:gd name="T26" fmla="*/ 0 w 52"/>
              <a:gd name="T27" fmla="*/ 51 h 100"/>
              <a:gd name="T28" fmla="*/ 0 w 52"/>
              <a:gd name="T29" fmla="*/ 61 h 100"/>
              <a:gd name="T30" fmla="*/ 0 w 52"/>
              <a:gd name="T31" fmla="*/ 71 h 100"/>
              <a:gd name="T32" fmla="*/ 2 w 52"/>
              <a:gd name="T33" fmla="*/ 79 h 100"/>
              <a:gd name="T34" fmla="*/ 5 w 52"/>
              <a:gd name="T35" fmla="*/ 93 h 100"/>
              <a:gd name="T36" fmla="*/ 9 w 52"/>
              <a:gd name="T37" fmla="*/ 100 h 100"/>
              <a:gd name="T38" fmla="*/ 12 w 52"/>
              <a:gd name="T39" fmla="*/ 96 h 100"/>
              <a:gd name="T40" fmla="*/ 24 w 52"/>
              <a:gd name="T41" fmla="*/ 88 h 100"/>
              <a:gd name="T42" fmla="*/ 31 w 52"/>
              <a:gd name="T43" fmla="*/ 83 h 100"/>
              <a:gd name="T44" fmla="*/ 37 w 52"/>
              <a:gd name="T45" fmla="*/ 76 h 100"/>
              <a:gd name="T46" fmla="*/ 44 w 52"/>
              <a:gd name="T47" fmla="*/ 68 h 100"/>
              <a:gd name="T48" fmla="*/ 49 w 52"/>
              <a:gd name="T49" fmla="*/ 5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100">
                <a:moveTo>
                  <a:pt x="49" y="57"/>
                </a:moveTo>
                <a:lnTo>
                  <a:pt x="51" y="47"/>
                </a:lnTo>
                <a:lnTo>
                  <a:pt x="52" y="37"/>
                </a:lnTo>
                <a:lnTo>
                  <a:pt x="52" y="27"/>
                </a:lnTo>
                <a:lnTo>
                  <a:pt x="51" y="19"/>
                </a:lnTo>
                <a:lnTo>
                  <a:pt x="46" y="5"/>
                </a:lnTo>
                <a:lnTo>
                  <a:pt x="44" y="0"/>
                </a:lnTo>
                <a:lnTo>
                  <a:pt x="39" y="2"/>
                </a:lnTo>
                <a:lnTo>
                  <a:pt x="27" y="10"/>
                </a:lnTo>
                <a:lnTo>
                  <a:pt x="21" y="15"/>
                </a:lnTo>
                <a:lnTo>
                  <a:pt x="14" y="24"/>
                </a:lnTo>
                <a:lnTo>
                  <a:pt x="9" y="32"/>
                </a:lnTo>
                <a:lnTo>
                  <a:pt x="4" y="41"/>
                </a:lnTo>
                <a:lnTo>
                  <a:pt x="0" y="51"/>
                </a:lnTo>
                <a:lnTo>
                  <a:pt x="0" y="61"/>
                </a:lnTo>
                <a:lnTo>
                  <a:pt x="0" y="71"/>
                </a:lnTo>
                <a:lnTo>
                  <a:pt x="2" y="79"/>
                </a:lnTo>
                <a:lnTo>
                  <a:pt x="5" y="93"/>
                </a:lnTo>
                <a:lnTo>
                  <a:pt x="9" y="100"/>
                </a:lnTo>
                <a:lnTo>
                  <a:pt x="12" y="96"/>
                </a:lnTo>
                <a:lnTo>
                  <a:pt x="24" y="88"/>
                </a:lnTo>
                <a:lnTo>
                  <a:pt x="31" y="83"/>
                </a:lnTo>
                <a:lnTo>
                  <a:pt x="37" y="76"/>
                </a:lnTo>
                <a:lnTo>
                  <a:pt x="44" y="68"/>
                </a:lnTo>
                <a:lnTo>
                  <a:pt x="49" y="5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4" name="Freeform 213"/>
          <p:cNvSpPr>
            <a:spLocks/>
          </p:cNvSpPr>
          <p:nvPr/>
        </p:nvSpPr>
        <p:spPr bwMode="auto">
          <a:xfrm>
            <a:off x="6816725" y="5295900"/>
            <a:ext cx="206375" cy="93663"/>
          </a:xfrm>
          <a:custGeom>
            <a:avLst/>
            <a:gdLst>
              <a:gd name="T0" fmla="*/ 260 w 260"/>
              <a:gd name="T1" fmla="*/ 51 h 120"/>
              <a:gd name="T2" fmla="*/ 250 w 260"/>
              <a:gd name="T3" fmla="*/ 42 h 120"/>
              <a:gd name="T4" fmla="*/ 220 w 260"/>
              <a:gd name="T5" fmla="*/ 24 h 120"/>
              <a:gd name="T6" fmla="*/ 200 w 260"/>
              <a:gd name="T7" fmla="*/ 14 h 120"/>
              <a:gd name="T8" fmla="*/ 178 w 260"/>
              <a:gd name="T9" fmla="*/ 5 h 120"/>
              <a:gd name="T10" fmla="*/ 165 w 260"/>
              <a:gd name="T11" fmla="*/ 4 h 120"/>
              <a:gd name="T12" fmla="*/ 153 w 260"/>
              <a:gd name="T13" fmla="*/ 2 h 120"/>
              <a:gd name="T14" fmla="*/ 140 w 260"/>
              <a:gd name="T15" fmla="*/ 0 h 120"/>
              <a:gd name="T16" fmla="*/ 126 w 260"/>
              <a:gd name="T17" fmla="*/ 0 h 120"/>
              <a:gd name="T18" fmla="*/ 113 w 260"/>
              <a:gd name="T19" fmla="*/ 2 h 120"/>
              <a:gd name="T20" fmla="*/ 99 w 260"/>
              <a:gd name="T21" fmla="*/ 5 h 120"/>
              <a:gd name="T22" fmla="*/ 88 w 260"/>
              <a:gd name="T23" fmla="*/ 9 h 120"/>
              <a:gd name="T24" fmla="*/ 76 w 260"/>
              <a:gd name="T25" fmla="*/ 14 h 120"/>
              <a:gd name="T26" fmla="*/ 54 w 260"/>
              <a:gd name="T27" fmla="*/ 26 h 120"/>
              <a:gd name="T28" fmla="*/ 36 w 260"/>
              <a:gd name="T29" fmla="*/ 37 h 120"/>
              <a:gd name="T30" fmla="*/ 11 w 260"/>
              <a:gd name="T31" fmla="*/ 59 h 120"/>
              <a:gd name="T32" fmla="*/ 0 w 260"/>
              <a:gd name="T33" fmla="*/ 69 h 120"/>
              <a:gd name="T34" fmla="*/ 12 w 260"/>
              <a:gd name="T35" fmla="*/ 78 h 120"/>
              <a:gd name="T36" fmla="*/ 41 w 260"/>
              <a:gd name="T37" fmla="*/ 96 h 120"/>
              <a:gd name="T38" fmla="*/ 61 w 260"/>
              <a:gd name="T39" fmla="*/ 106 h 120"/>
              <a:gd name="T40" fmla="*/ 84 w 260"/>
              <a:gd name="T41" fmla="*/ 113 h 120"/>
              <a:gd name="T42" fmla="*/ 96 w 260"/>
              <a:gd name="T43" fmla="*/ 117 h 120"/>
              <a:gd name="T44" fmla="*/ 108 w 260"/>
              <a:gd name="T45" fmla="*/ 118 h 120"/>
              <a:gd name="T46" fmla="*/ 121 w 260"/>
              <a:gd name="T47" fmla="*/ 120 h 120"/>
              <a:gd name="T48" fmla="*/ 135 w 260"/>
              <a:gd name="T49" fmla="*/ 120 h 120"/>
              <a:gd name="T50" fmla="*/ 148 w 260"/>
              <a:gd name="T51" fmla="*/ 118 h 120"/>
              <a:gd name="T52" fmla="*/ 161 w 260"/>
              <a:gd name="T53" fmla="*/ 115 h 120"/>
              <a:gd name="T54" fmla="*/ 173 w 260"/>
              <a:gd name="T55" fmla="*/ 111 h 120"/>
              <a:gd name="T56" fmla="*/ 185 w 260"/>
              <a:gd name="T57" fmla="*/ 106 h 120"/>
              <a:gd name="T58" fmla="*/ 207 w 260"/>
              <a:gd name="T59" fmla="*/ 95 h 120"/>
              <a:gd name="T60" fmla="*/ 225 w 260"/>
              <a:gd name="T61" fmla="*/ 83 h 120"/>
              <a:gd name="T62" fmla="*/ 250 w 260"/>
              <a:gd name="T63" fmla="*/ 61 h 120"/>
              <a:gd name="T64" fmla="*/ 260 w 260"/>
              <a:gd name="T65" fmla="*/ 5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 h="120">
                <a:moveTo>
                  <a:pt x="260" y="51"/>
                </a:moveTo>
                <a:lnTo>
                  <a:pt x="250" y="42"/>
                </a:lnTo>
                <a:lnTo>
                  <a:pt x="220" y="24"/>
                </a:lnTo>
                <a:lnTo>
                  <a:pt x="200" y="14"/>
                </a:lnTo>
                <a:lnTo>
                  <a:pt x="178" y="5"/>
                </a:lnTo>
                <a:lnTo>
                  <a:pt x="165" y="4"/>
                </a:lnTo>
                <a:lnTo>
                  <a:pt x="153" y="2"/>
                </a:lnTo>
                <a:lnTo>
                  <a:pt x="140" y="0"/>
                </a:lnTo>
                <a:lnTo>
                  <a:pt x="126" y="0"/>
                </a:lnTo>
                <a:lnTo>
                  <a:pt x="113" y="2"/>
                </a:lnTo>
                <a:lnTo>
                  <a:pt x="99" y="5"/>
                </a:lnTo>
                <a:lnTo>
                  <a:pt x="88" y="9"/>
                </a:lnTo>
                <a:lnTo>
                  <a:pt x="76" y="14"/>
                </a:lnTo>
                <a:lnTo>
                  <a:pt x="54" y="26"/>
                </a:lnTo>
                <a:lnTo>
                  <a:pt x="36" y="37"/>
                </a:lnTo>
                <a:lnTo>
                  <a:pt x="11" y="59"/>
                </a:lnTo>
                <a:lnTo>
                  <a:pt x="0" y="69"/>
                </a:lnTo>
                <a:lnTo>
                  <a:pt x="12" y="78"/>
                </a:lnTo>
                <a:lnTo>
                  <a:pt x="41" y="96"/>
                </a:lnTo>
                <a:lnTo>
                  <a:pt x="61" y="106"/>
                </a:lnTo>
                <a:lnTo>
                  <a:pt x="84" y="113"/>
                </a:lnTo>
                <a:lnTo>
                  <a:pt x="96" y="117"/>
                </a:lnTo>
                <a:lnTo>
                  <a:pt x="108" y="118"/>
                </a:lnTo>
                <a:lnTo>
                  <a:pt x="121" y="120"/>
                </a:lnTo>
                <a:lnTo>
                  <a:pt x="135" y="120"/>
                </a:lnTo>
                <a:lnTo>
                  <a:pt x="148" y="118"/>
                </a:lnTo>
                <a:lnTo>
                  <a:pt x="161" y="115"/>
                </a:lnTo>
                <a:lnTo>
                  <a:pt x="173" y="111"/>
                </a:lnTo>
                <a:lnTo>
                  <a:pt x="185" y="106"/>
                </a:lnTo>
                <a:lnTo>
                  <a:pt x="207" y="95"/>
                </a:lnTo>
                <a:lnTo>
                  <a:pt x="225" y="83"/>
                </a:lnTo>
                <a:lnTo>
                  <a:pt x="250" y="61"/>
                </a:lnTo>
                <a:lnTo>
                  <a:pt x="260" y="5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5" name="Freeform 214"/>
          <p:cNvSpPr>
            <a:spLocks/>
          </p:cNvSpPr>
          <p:nvPr/>
        </p:nvSpPr>
        <p:spPr bwMode="auto">
          <a:xfrm>
            <a:off x="6804025" y="5195888"/>
            <a:ext cx="68263" cy="120650"/>
          </a:xfrm>
          <a:custGeom>
            <a:avLst/>
            <a:gdLst>
              <a:gd name="T0" fmla="*/ 77 w 87"/>
              <a:gd name="T1" fmla="*/ 93 h 153"/>
              <a:gd name="T2" fmla="*/ 83 w 87"/>
              <a:gd name="T3" fmla="*/ 78 h 153"/>
              <a:gd name="T4" fmla="*/ 87 w 87"/>
              <a:gd name="T5" fmla="*/ 61 h 153"/>
              <a:gd name="T6" fmla="*/ 87 w 87"/>
              <a:gd name="T7" fmla="*/ 46 h 153"/>
              <a:gd name="T8" fmla="*/ 85 w 87"/>
              <a:gd name="T9" fmla="*/ 30 h 153"/>
              <a:gd name="T10" fmla="*/ 82 w 87"/>
              <a:gd name="T11" fmla="*/ 9 h 153"/>
              <a:gd name="T12" fmla="*/ 78 w 87"/>
              <a:gd name="T13" fmla="*/ 0 h 153"/>
              <a:gd name="T14" fmla="*/ 70 w 87"/>
              <a:gd name="T15" fmla="*/ 4 h 153"/>
              <a:gd name="T16" fmla="*/ 52 w 87"/>
              <a:gd name="T17" fmla="*/ 15 h 153"/>
              <a:gd name="T18" fmla="*/ 40 w 87"/>
              <a:gd name="T19" fmla="*/ 24 h 153"/>
              <a:gd name="T20" fmla="*/ 28 w 87"/>
              <a:gd name="T21" fmla="*/ 34 h 153"/>
              <a:gd name="T22" fmla="*/ 16 w 87"/>
              <a:gd name="T23" fmla="*/ 46 h 153"/>
              <a:gd name="T24" fmla="*/ 8 w 87"/>
              <a:gd name="T25" fmla="*/ 61 h 153"/>
              <a:gd name="T26" fmla="*/ 3 w 87"/>
              <a:gd name="T27" fmla="*/ 76 h 153"/>
              <a:gd name="T28" fmla="*/ 0 w 87"/>
              <a:gd name="T29" fmla="*/ 93 h 153"/>
              <a:gd name="T30" fmla="*/ 0 w 87"/>
              <a:gd name="T31" fmla="*/ 108 h 153"/>
              <a:gd name="T32" fmla="*/ 0 w 87"/>
              <a:gd name="T33" fmla="*/ 123 h 153"/>
              <a:gd name="T34" fmla="*/ 5 w 87"/>
              <a:gd name="T35" fmla="*/ 145 h 153"/>
              <a:gd name="T36" fmla="*/ 8 w 87"/>
              <a:gd name="T37" fmla="*/ 153 h 153"/>
              <a:gd name="T38" fmla="*/ 15 w 87"/>
              <a:gd name="T39" fmla="*/ 150 h 153"/>
              <a:gd name="T40" fmla="*/ 35 w 87"/>
              <a:gd name="T41" fmla="*/ 138 h 153"/>
              <a:gd name="T42" fmla="*/ 47 w 87"/>
              <a:gd name="T43" fmla="*/ 131 h 153"/>
              <a:gd name="T44" fmla="*/ 58 w 87"/>
              <a:gd name="T45" fmla="*/ 120 h 153"/>
              <a:gd name="T46" fmla="*/ 68 w 87"/>
              <a:gd name="T47" fmla="*/ 108 h 153"/>
              <a:gd name="T48" fmla="*/ 77 w 87"/>
              <a:gd name="T49" fmla="*/ 9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153">
                <a:moveTo>
                  <a:pt x="77" y="93"/>
                </a:moveTo>
                <a:lnTo>
                  <a:pt x="83" y="78"/>
                </a:lnTo>
                <a:lnTo>
                  <a:pt x="87" y="61"/>
                </a:lnTo>
                <a:lnTo>
                  <a:pt x="87" y="46"/>
                </a:lnTo>
                <a:lnTo>
                  <a:pt x="85" y="30"/>
                </a:lnTo>
                <a:lnTo>
                  <a:pt x="82" y="9"/>
                </a:lnTo>
                <a:lnTo>
                  <a:pt x="78" y="0"/>
                </a:lnTo>
                <a:lnTo>
                  <a:pt x="70" y="4"/>
                </a:lnTo>
                <a:lnTo>
                  <a:pt x="52" y="15"/>
                </a:lnTo>
                <a:lnTo>
                  <a:pt x="40" y="24"/>
                </a:lnTo>
                <a:lnTo>
                  <a:pt x="28" y="34"/>
                </a:lnTo>
                <a:lnTo>
                  <a:pt x="16" y="46"/>
                </a:lnTo>
                <a:lnTo>
                  <a:pt x="8" y="61"/>
                </a:lnTo>
                <a:lnTo>
                  <a:pt x="3" y="76"/>
                </a:lnTo>
                <a:lnTo>
                  <a:pt x="0" y="93"/>
                </a:lnTo>
                <a:lnTo>
                  <a:pt x="0" y="108"/>
                </a:lnTo>
                <a:lnTo>
                  <a:pt x="0" y="123"/>
                </a:lnTo>
                <a:lnTo>
                  <a:pt x="5" y="145"/>
                </a:lnTo>
                <a:lnTo>
                  <a:pt x="8" y="153"/>
                </a:lnTo>
                <a:lnTo>
                  <a:pt x="15" y="150"/>
                </a:lnTo>
                <a:lnTo>
                  <a:pt x="35" y="138"/>
                </a:lnTo>
                <a:lnTo>
                  <a:pt x="47" y="131"/>
                </a:lnTo>
                <a:lnTo>
                  <a:pt x="58" y="120"/>
                </a:lnTo>
                <a:lnTo>
                  <a:pt x="68" y="108"/>
                </a:lnTo>
                <a:lnTo>
                  <a:pt x="77" y="9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6" name="Freeform 215"/>
          <p:cNvSpPr>
            <a:spLocks/>
          </p:cNvSpPr>
          <p:nvPr/>
        </p:nvSpPr>
        <p:spPr bwMode="auto">
          <a:xfrm>
            <a:off x="6929438" y="6605588"/>
            <a:ext cx="120650" cy="53975"/>
          </a:xfrm>
          <a:custGeom>
            <a:avLst/>
            <a:gdLst>
              <a:gd name="T0" fmla="*/ 151 w 151"/>
              <a:gd name="T1" fmla="*/ 29 h 68"/>
              <a:gd name="T2" fmla="*/ 144 w 151"/>
              <a:gd name="T3" fmla="*/ 24 h 68"/>
              <a:gd name="T4" fmla="*/ 127 w 151"/>
              <a:gd name="T5" fmla="*/ 14 h 68"/>
              <a:gd name="T6" fmla="*/ 115 w 151"/>
              <a:gd name="T7" fmla="*/ 7 h 68"/>
              <a:gd name="T8" fmla="*/ 102 w 151"/>
              <a:gd name="T9" fmla="*/ 4 h 68"/>
              <a:gd name="T10" fmla="*/ 89 w 151"/>
              <a:gd name="T11" fmla="*/ 0 h 68"/>
              <a:gd name="T12" fmla="*/ 72 w 151"/>
              <a:gd name="T13" fmla="*/ 0 h 68"/>
              <a:gd name="T14" fmla="*/ 57 w 151"/>
              <a:gd name="T15" fmla="*/ 2 h 68"/>
              <a:gd name="T16" fmla="*/ 43 w 151"/>
              <a:gd name="T17" fmla="*/ 7 h 68"/>
              <a:gd name="T18" fmla="*/ 32 w 151"/>
              <a:gd name="T19" fmla="*/ 14 h 68"/>
              <a:gd name="T20" fmla="*/ 22 w 151"/>
              <a:gd name="T21" fmla="*/ 21 h 68"/>
              <a:gd name="T22" fmla="*/ 5 w 151"/>
              <a:gd name="T23" fmla="*/ 34 h 68"/>
              <a:gd name="T24" fmla="*/ 0 w 151"/>
              <a:gd name="T25" fmla="*/ 39 h 68"/>
              <a:gd name="T26" fmla="*/ 7 w 151"/>
              <a:gd name="T27" fmla="*/ 44 h 68"/>
              <a:gd name="T28" fmla="*/ 23 w 151"/>
              <a:gd name="T29" fmla="*/ 54 h 68"/>
              <a:gd name="T30" fmla="*/ 35 w 151"/>
              <a:gd name="T31" fmla="*/ 61 h 68"/>
              <a:gd name="T32" fmla="*/ 48 w 151"/>
              <a:gd name="T33" fmla="*/ 64 h 68"/>
              <a:gd name="T34" fmla="*/ 62 w 151"/>
              <a:gd name="T35" fmla="*/ 68 h 68"/>
              <a:gd name="T36" fmla="*/ 77 w 151"/>
              <a:gd name="T37" fmla="*/ 68 h 68"/>
              <a:gd name="T38" fmla="*/ 92 w 151"/>
              <a:gd name="T39" fmla="*/ 66 h 68"/>
              <a:gd name="T40" fmla="*/ 107 w 151"/>
              <a:gd name="T41" fmla="*/ 61 h 68"/>
              <a:gd name="T42" fmla="*/ 119 w 151"/>
              <a:gd name="T43" fmla="*/ 54 h 68"/>
              <a:gd name="T44" fmla="*/ 129 w 151"/>
              <a:gd name="T45" fmla="*/ 48 h 68"/>
              <a:gd name="T46" fmla="*/ 144 w 151"/>
              <a:gd name="T47" fmla="*/ 34 h 68"/>
              <a:gd name="T48" fmla="*/ 151 w 151"/>
              <a:gd name="T49"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68">
                <a:moveTo>
                  <a:pt x="151" y="29"/>
                </a:moveTo>
                <a:lnTo>
                  <a:pt x="144" y="24"/>
                </a:lnTo>
                <a:lnTo>
                  <a:pt x="127" y="14"/>
                </a:lnTo>
                <a:lnTo>
                  <a:pt x="115" y="7"/>
                </a:lnTo>
                <a:lnTo>
                  <a:pt x="102" y="4"/>
                </a:lnTo>
                <a:lnTo>
                  <a:pt x="89" y="0"/>
                </a:lnTo>
                <a:lnTo>
                  <a:pt x="72" y="0"/>
                </a:lnTo>
                <a:lnTo>
                  <a:pt x="57" y="2"/>
                </a:lnTo>
                <a:lnTo>
                  <a:pt x="43" y="7"/>
                </a:lnTo>
                <a:lnTo>
                  <a:pt x="32" y="14"/>
                </a:lnTo>
                <a:lnTo>
                  <a:pt x="22" y="21"/>
                </a:lnTo>
                <a:lnTo>
                  <a:pt x="5" y="34"/>
                </a:lnTo>
                <a:lnTo>
                  <a:pt x="0" y="39"/>
                </a:lnTo>
                <a:lnTo>
                  <a:pt x="7" y="44"/>
                </a:lnTo>
                <a:lnTo>
                  <a:pt x="23" y="54"/>
                </a:lnTo>
                <a:lnTo>
                  <a:pt x="35" y="61"/>
                </a:lnTo>
                <a:lnTo>
                  <a:pt x="48" y="64"/>
                </a:lnTo>
                <a:lnTo>
                  <a:pt x="62" y="68"/>
                </a:lnTo>
                <a:lnTo>
                  <a:pt x="77" y="68"/>
                </a:lnTo>
                <a:lnTo>
                  <a:pt x="92" y="66"/>
                </a:lnTo>
                <a:lnTo>
                  <a:pt x="107" y="61"/>
                </a:lnTo>
                <a:lnTo>
                  <a:pt x="119" y="54"/>
                </a:lnTo>
                <a:lnTo>
                  <a:pt x="129" y="48"/>
                </a:lnTo>
                <a:lnTo>
                  <a:pt x="144" y="34"/>
                </a:lnTo>
                <a:lnTo>
                  <a:pt x="151" y="2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7" name="Freeform 216"/>
          <p:cNvSpPr>
            <a:spLocks/>
          </p:cNvSpPr>
          <p:nvPr/>
        </p:nvSpPr>
        <p:spPr bwMode="auto">
          <a:xfrm>
            <a:off x="6921500" y="6546850"/>
            <a:ext cx="41275" cy="71438"/>
          </a:xfrm>
          <a:custGeom>
            <a:avLst/>
            <a:gdLst>
              <a:gd name="T0" fmla="*/ 5 w 50"/>
              <a:gd name="T1" fmla="*/ 36 h 90"/>
              <a:gd name="T2" fmla="*/ 2 w 50"/>
              <a:gd name="T3" fmla="*/ 44 h 90"/>
              <a:gd name="T4" fmla="*/ 0 w 50"/>
              <a:gd name="T5" fmla="*/ 54 h 90"/>
              <a:gd name="T6" fmla="*/ 0 w 50"/>
              <a:gd name="T7" fmla="*/ 63 h 90"/>
              <a:gd name="T8" fmla="*/ 2 w 50"/>
              <a:gd name="T9" fmla="*/ 71 h 90"/>
              <a:gd name="T10" fmla="*/ 3 w 50"/>
              <a:gd name="T11" fmla="*/ 85 h 90"/>
              <a:gd name="T12" fmla="*/ 5 w 50"/>
              <a:gd name="T13" fmla="*/ 90 h 90"/>
              <a:gd name="T14" fmla="*/ 10 w 50"/>
              <a:gd name="T15" fmla="*/ 88 h 90"/>
              <a:gd name="T16" fmla="*/ 22 w 50"/>
              <a:gd name="T17" fmla="*/ 81 h 90"/>
              <a:gd name="T18" fmla="*/ 28 w 50"/>
              <a:gd name="T19" fmla="*/ 76 h 90"/>
              <a:gd name="T20" fmla="*/ 35 w 50"/>
              <a:gd name="T21" fmla="*/ 69 h 90"/>
              <a:gd name="T22" fmla="*/ 40 w 50"/>
              <a:gd name="T23" fmla="*/ 63 h 90"/>
              <a:gd name="T24" fmla="*/ 45 w 50"/>
              <a:gd name="T25" fmla="*/ 54 h 90"/>
              <a:gd name="T26" fmla="*/ 48 w 50"/>
              <a:gd name="T27" fmla="*/ 46 h 90"/>
              <a:gd name="T28" fmla="*/ 50 w 50"/>
              <a:gd name="T29" fmla="*/ 36 h 90"/>
              <a:gd name="T30" fmla="*/ 50 w 50"/>
              <a:gd name="T31" fmla="*/ 27 h 90"/>
              <a:gd name="T32" fmla="*/ 50 w 50"/>
              <a:gd name="T33" fmla="*/ 19 h 90"/>
              <a:gd name="T34" fmla="*/ 47 w 50"/>
              <a:gd name="T35" fmla="*/ 5 h 90"/>
              <a:gd name="T36" fmla="*/ 47 w 50"/>
              <a:gd name="T37" fmla="*/ 0 h 90"/>
              <a:gd name="T38" fmla="*/ 42 w 50"/>
              <a:gd name="T39" fmla="*/ 4 h 90"/>
              <a:gd name="T40" fmla="*/ 30 w 50"/>
              <a:gd name="T41" fmla="*/ 9 h 90"/>
              <a:gd name="T42" fmla="*/ 23 w 50"/>
              <a:gd name="T43" fmla="*/ 14 h 90"/>
              <a:gd name="T44" fmla="*/ 17 w 50"/>
              <a:gd name="T45" fmla="*/ 21 h 90"/>
              <a:gd name="T46" fmla="*/ 10 w 50"/>
              <a:gd name="T47" fmla="*/ 27 h 90"/>
              <a:gd name="T48" fmla="*/ 5 w 50"/>
              <a:gd name="T49"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90">
                <a:moveTo>
                  <a:pt x="5" y="36"/>
                </a:moveTo>
                <a:lnTo>
                  <a:pt x="2" y="44"/>
                </a:lnTo>
                <a:lnTo>
                  <a:pt x="0" y="54"/>
                </a:lnTo>
                <a:lnTo>
                  <a:pt x="0" y="63"/>
                </a:lnTo>
                <a:lnTo>
                  <a:pt x="2" y="71"/>
                </a:lnTo>
                <a:lnTo>
                  <a:pt x="3" y="85"/>
                </a:lnTo>
                <a:lnTo>
                  <a:pt x="5" y="90"/>
                </a:lnTo>
                <a:lnTo>
                  <a:pt x="10" y="88"/>
                </a:lnTo>
                <a:lnTo>
                  <a:pt x="22" y="81"/>
                </a:lnTo>
                <a:lnTo>
                  <a:pt x="28" y="76"/>
                </a:lnTo>
                <a:lnTo>
                  <a:pt x="35" y="69"/>
                </a:lnTo>
                <a:lnTo>
                  <a:pt x="40" y="63"/>
                </a:lnTo>
                <a:lnTo>
                  <a:pt x="45" y="54"/>
                </a:lnTo>
                <a:lnTo>
                  <a:pt x="48" y="46"/>
                </a:lnTo>
                <a:lnTo>
                  <a:pt x="50" y="36"/>
                </a:lnTo>
                <a:lnTo>
                  <a:pt x="50" y="27"/>
                </a:lnTo>
                <a:lnTo>
                  <a:pt x="50" y="19"/>
                </a:lnTo>
                <a:lnTo>
                  <a:pt x="47" y="5"/>
                </a:lnTo>
                <a:lnTo>
                  <a:pt x="47" y="0"/>
                </a:lnTo>
                <a:lnTo>
                  <a:pt x="42" y="4"/>
                </a:lnTo>
                <a:lnTo>
                  <a:pt x="30" y="9"/>
                </a:lnTo>
                <a:lnTo>
                  <a:pt x="23" y="14"/>
                </a:lnTo>
                <a:lnTo>
                  <a:pt x="17" y="21"/>
                </a:lnTo>
                <a:lnTo>
                  <a:pt x="10" y="27"/>
                </a:lnTo>
                <a:lnTo>
                  <a:pt x="5" y="3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8" name="Freeform 217"/>
          <p:cNvSpPr>
            <a:spLocks/>
          </p:cNvSpPr>
          <p:nvPr/>
        </p:nvSpPr>
        <p:spPr bwMode="auto">
          <a:xfrm>
            <a:off x="4025900" y="7519988"/>
            <a:ext cx="298450" cy="196850"/>
          </a:xfrm>
          <a:custGeom>
            <a:avLst/>
            <a:gdLst>
              <a:gd name="T0" fmla="*/ 223 w 376"/>
              <a:gd name="T1" fmla="*/ 21 h 247"/>
              <a:gd name="T2" fmla="*/ 205 w 376"/>
              <a:gd name="T3" fmla="*/ 13 h 247"/>
              <a:gd name="T4" fmla="*/ 185 w 376"/>
              <a:gd name="T5" fmla="*/ 6 h 247"/>
              <a:gd name="T6" fmla="*/ 165 w 376"/>
              <a:gd name="T7" fmla="*/ 3 h 247"/>
              <a:gd name="T8" fmla="*/ 144 w 376"/>
              <a:gd name="T9" fmla="*/ 0 h 247"/>
              <a:gd name="T10" fmla="*/ 126 w 376"/>
              <a:gd name="T11" fmla="*/ 0 h 247"/>
              <a:gd name="T12" fmla="*/ 108 w 376"/>
              <a:gd name="T13" fmla="*/ 1 h 247"/>
              <a:gd name="T14" fmla="*/ 91 w 376"/>
              <a:gd name="T15" fmla="*/ 3 h 247"/>
              <a:gd name="T16" fmla="*/ 74 w 376"/>
              <a:gd name="T17" fmla="*/ 5 h 247"/>
              <a:gd name="T18" fmla="*/ 44 w 376"/>
              <a:gd name="T19" fmla="*/ 13 h 247"/>
              <a:gd name="T20" fmla="*/ 20 w 376"/>
              <a:gd name="T21" fmla="*/ 20 h 247"/>
              <a:gd name="T22" fmla="*/ 5 w 376"/>
              <a:gd name="T23" fmla="*/ 27 h 247"/>
              <a:gd name="T24" fmla="*/ 0 w 376"/>
              <a:gd name="T25" fmla="*/ 28 h 247"/>
              <a:gd name="T26" fmla="*/ 4 w 376"/>
              <a:gd name="T27" fmla="*/ 35 h 247"/>
              <a:gd name="T28" fmla="*/ 10 w 376"/>
              <a:gd name="T29" fmla="*/ 52 h 247"/>
              <a:gd name="T30" fmla="*/ 22 w 376"/>
              <a:gd name="T31" fmla="*/ 77 h 247"/>
              <a:gd name="T32" fmla="*/ 37 w 376"/>
              <a:gd name="T33" fmla="*/ 107 h 247"/>
              <a:gd name="T34" fmla="*/ 47 w 376"/>
              <a:gd name="T35" fmla="*/ 124 h 247"/>
              <a:gd name="T36" fmla="*/ 59 w 376"/>
              <a:gd name="T37" fmla="*/ 141 h 247"/>
              <a:gd name="T38" fmla="*/ 71 w 376"/>
              <a:gd name="T39" fmla="*/ 158 h 247"/>
              <a:gd name="T40" fmla="*/ 86 w 376"/>
              <a:gd name="T41" fmla="*/ 173 h 247"/>
              <a:gd name="T42" fmla="*/ 99 w 376"/>
              <a:gd name="T43" fmla="*/ 188 h 247"/>
              <a:gd name="T44" fmla="*/ 116 w 376"/>
              <a:gd name="T45" fmla="*/ 203 h 247"/>
              <a:gd name="T46" fmla="*/ 133 w 376"/>
              <a:gd name="T47" fmla="*/ 215 h 247"/>
              <a:gd name="T48" fmla="*/ 153 w 376"/>
              <a:gd name="T49" fmla="*/ 227 h 247"/>
              <a:gd name="T50" fmla="*/ 171 w 376"/>
              <a:gd name="T51" fmla="*/ 235 h 247"/>
              <a:gd name="T52" fmla="*/ 191 w 376"/>
              <a:gd name="T53" fmla="*/ 240 h 247"/>
              <a:gd name="T54" fmla="*/ 211 w 376"/>
              <a:gd name="T55" fmla="*/ 245 h 247"/>
              <a:gd name="T56" fmla="*/ 230 w 376"/>
              <a:gd name="T57" fmla="*/ 247 h 247"/>
              <a:gd name="T58" fmla="*/ 250 w 376"/>
              <a:gd name="T59" fmla="*/ 247 h 247"/>
              <a:gd name="T60" fmla="*/ 268 w 376"/>
              <a:gd name="T61" fmla="*/ 247 h 247"/>
              <a:gd name="T62" fmla="*/ 285 w 376"/>
              <a:gd name="T63" fmla="*/ 245 h 247"/>
              <a:gd name="T64" fmla="*/ 302 w 376"/>
              <a:gd name="T65" fmla="*/ 242 h 247"/>
              <a:gd name="T66" fmla="*/ 332 w 376"/>
              <a:gd name="T67" fmla="*/ 235 h 247"/>
              <a:gd name="T68" fmla="*/ 354 w 376"/>
              <a:gd name="T69" fmla="*/ 227 h 247"/>
              <a:gd name="T70" fmla="*/ 369 w 376"/>
              <a:gd name="T71" fmla="*/ 220 h 247"/>
              <a:gd name="T72" fmla="*/ 376 w 376"/>
              <a:gd name="T73" fmla="*/ 218 h 247"/>
              <a:gd name="T74" fmla="*/ 366 w 376"/>
              <a:gd name="T75" fmla="*/ 195 h 247"/>
              <a:gd name="T76" fmla="*/ 337 w 376"/>
              <a:gd name="T77" fmla="*/ 139 h 247"/>
              <a:gd name="T78" fmla="*/ 329 w 376"/>
              <a:gd name="T79" fmla="*/ 122 h 247"/>
              <a:gd name="T80" fmla="*/ 317 w 376"/>
              <a:gd name="T81" fmla="*/ 107 h 247"/>
              <a:gd name="T82" fmla="*/ 304 w 376"/>
              <a:gd name="T83" fmla="*/ 90 h 247"/>
              <a:gd name="T84" fmla="*/ 290 w 376"/>
              <a:gd name="T85" fmla="*/ 74 h 247"/>
              <a:gd name="T86" fmla="*/ 275 w 376"/>
              <a:gd name="T87" fmla="*/ 59 h 247"/>
              <a:gd name="T88" fmla="*/ 260 w 376"/>
              <a:gd name="T89" fmla="*/ 45 h 247"/>
              <a:gd name="T90" fmla="*/ 242 w 376"/>
              <a:gd name="T91" fmla="*/ 32 h 247"/>
              <a:gd name="T92" fmla="*/ 223 w 376"/>
              <a:gd name="T93" fmla="*/ 2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6" h="247">
                <a:moveTo>
                  <a:pt x="223" y="21"/>
                </a:moveTo>
                <a:lnTo>
                  <a:pt x="205" y="13"/>
                </a:lnTo>
                <a:lnTo>
                  <a:pt x="185" y="6"/>
                </a:lnTo>
                <a:lnTo>
                  <a:pt x="165" y="3"/>
                </a:lnTo>
                <a:lnTo>
                  <a:pt x="144" y="0"/>
                </a:lnTo>
                <a:lnTo>
                  <a:pt x="126" y="0"/>
                </a:lnTo>
                <a:lnTo>
                  <a:pt x="108" y="1"/>
                </a:lnTo>
                <a:lnTo>
                  <a:pt x="91" y="3"/>
                </a:lnTo>
                <a:lnTo>
                  <a:pt x="74" y="5"/>
                </a:lnTo>
                <a:lnTo>
                  <a:pt x="44" y="13"/>
                </a:lnTo>
                <a:lnTo>
                  <a:pt x="20" y="20"/>
                </a:lnTo>
                <a:lnTo>
                  <a:pt x="5" y="27"/>
                </a:lnTo>
                <a:lnTo>
                  <a:pt x="0" y="28"/>
                </a:lnTo>
                <a:lnTo>
                  <a:pt x="4" y="35"/>
                </a:lnTo>
                <a:lnTo>
                  <a:pt x="10" y="52"/>
                </a:lnTo>
                <a:lnTo>
                  <a:pt x="22" y="77"/>
                </a:lnTo>
                <a:lnTo>
                  <a:pt x="37" y="107"/>
                </a:lnTo>
                <a:lnTo>
                  <a:pt x="47" y="124"/>
                </a:lnTo>
                <a:lnTo>
                  <a:pt x="59" y="141"/>
                </a:lnTo>
                <a:lnTo>
                  <a:pt x="71" y="158"/>
                </a:lnTo>
                <a:lnTo>
                  <a:pt x="86" y="173"/>
                </a:lnTo>
                <a:lnTo>
                  <a:pt x="99" y="188"/>
                </a:lnTo>
                <a:lnTo>
                  <a:pt x="116" y="203"/>
                </a:lnTo>
                <a:lnTo>
                  <a:pt x="133" y="215"/>
                </a:lnTo>
                <a:lnTo>
                  <a:pt x="153" y="227"/>
                </a:lnTo>
                <a:lnTo>
                  <a:pt x="171" y="235"/>
                </a:lnTo>
                <a:lnTo>
                  <a:pt x="191" y="240"/>
                </a:lnTo>
                <a:lnTo>
                  <a:pt x="211" y="245"/>
                </a:lnTo>
                <a:lnTo>
                  <a:pt x="230" y="247"/>
                </a:lnTo>
                <a:lnTo>
                  <a:pt x="250" y="247"/>
                </a:lnTo>
                <a:lnTo>
                  <a:pt x="268" y="247"/>
                </a:lnTo>
                <a:lnTo>
                  <a:pt x="285" y="245"/>
                </a:lnTo>
                <a:lnTo>
                  <a:pt x="302" y="242"/>
                </a:lnTo>
                <a:lnTo>
                  <a:pt x="332" y="235"/>
                </a:lnTo>
                <a:lnTo>
                  <a:pt x="354" y="227"/>
                </a:lnTo>
                <a:lnTo>
                  <a:pt x="369" y="220"/>
                </a:lnTo>
                <a:lnTo>
                  <a:pt x="376" y="218"/>
                </a:lnTo>
                <a:lnTo>
                  <a:pt x="366" y="195"/>
                </a:lnTo>
                <a:lnTo>
                  <a:pt x="337" y="139"/>
                </a:lnTo>
                <a:lnTo>
                  <a:pt x="329" y="122"/>
                </a:lnTo>
                <a:lnTo>
                  <a:pt x="317" y="107"/>
                </a:lnTo>
                <a:lnTo>
                  <a:pt x="304" y="90"/>
                </a:lnTo>
                <a:lnTo>
                  <a:pt x="290" y="74"/>
                </a:lnTo>
                <a:lnTo>
                  <a:pt x="275" y="59"/>
                </a:lnTo>
                <a:lnTo>
                  <a:pt x="260" y="45"/>
                </a:lnTo>
                <a:lnTo>
                  <a:pt x="242" y="32"/>
                </a:lnTo>
                <a:lnTo>
                  <a:pt x="223" y="2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19" name="Freeform 218"/>
          <p:cNvSpPr>
            <a:spLocks/>
          </p:cNvSpPr>
          <p:nvPr/>
        </p:nvSpPr>
        <p:spPr bwMode="auto">
          <a:xfrm>
            <a:off x="4146550" y="7754938"/>
            <a:ext cx="163513" cy="155575"/>
          </a:xfrm>
          <a:custGeom>
            <a:avLst/>
            <a:gdLst>
              <a:gd name="T0" fmla="*/ 67 w 206"/>
              <a:gd name="T1" fmla="*/ 42 h 197"/>
              <a:gd name="T2" fmla="*/ 57 w 206"/>
              <a:gd name="T3" fmla="*/ 52 h 197"/>
              <a:gd name="T4" fmla="*/ 49 w 206"/>
              <a:gd name="T5" fmla="*/ 64 h 197"/>
              <a:gd name="T6" fmla="*/ 40 w 206"/>
              <a:gd name="T7" fmla="*/ 76 h 197"/>
              <a:gd name="T8" fmla="*/ 32 w 206"/>
              <a:gd name="T9" fmla="*/ 87 h 197"/>
              <a:gd name="T10" fmla="*/ 22 w 206"/>
              <a:gd name="T11" fmla="*/ 113 h 197"/>
              <a:gd name="T12" fmla="*/ 12 w 206"/>
              <a:gd name="T13" fmla="*/ 138 h 197"/>
              <a:gd name="T14" fmla="*/ 3 w 206"/>
              <a:gd name="T15" fmla="*/ 178 h 197"/>
              <a:gd name="T16" fmla="*/ 0 w 206"/>
              <a:gd name="T17" fmla="*/ 195 h 197"/>
              <a:gd name="T18" fmla="*/ 15 w 206"/>
              <a:gd name="T19" fmla="*/ 197 h 197"/>
              <a:gd name="T20" fmla="*/ 49 w 206"/>
              <a:gd name="T21" fmla="*/ 195 h 197"/>
              <a:gd name="T22" fmla="*/ 70 w 206"/>
              <a:gd name="T23" fmla="*/ 190 h 197"/>
              <a:gd name="T24" fmla="*/ 94 w 206"/>
              <a:gd name="T25" fmla="*/ 183 h 197"/>
              <a:gd name="T26" fmla="*/ 106 w 206"/>
              <a:gd name="T27" fmla="*/ 178 h 197"/>
              <a:gd name="T28" fmla="*/ 117 w 206"/>
              <a:gd name="T29" fmla="*/ 171 h 197"/>
              <a:gd name="T30" fmla="*/ 129 w 206"/>
              <a:gd name="T31" fmla="*/ 163 h 197"/>
              <a:gd name="T32" fmla="*/ 141 w 206"/>
              <a:gd name="T33" fmla="*/ 155 h 197"/>
              <a:gd name="T34" fmla="*/ 151 w 206"/>
              <a:gd name="T35" fmla="*/ 145 h 197"/>
              <a:gd name="T36" fmla="*/ 159 w 206"/>
              <a:gd name="T37" fmla="*/ 133 h 197"/>
              <a:gd name="T38" fmla="*/ 168 w 206"/>
              <a:gd name="T39" fmla="*/ 121 h 197"/>
              <a:gd name="T40" fmla="*/ 174 w 206"/>
              <a:gd name="T41" fmla="*/ 108 h 197"/>
              <a:gd name="T42" fmla="*/ 186 w 206"/>
              <a:gd name="T43" fmla="*/ 82 h 197"/>
              <a:gd name="T44" fmla="*/ 194 w 206"/>
              <a:gd name="T45" fmla="*/ 57 h 197"/>
              <a:gd name="T46" fmla="*/ 204 w 206"/>
              <a:gd name="T47" fmla="*/ 17 h 197"/>
              <a:gd name="T48" fmla="*/ 206 w 206"/>
              <a:gd name="T49" fmla="*/ 1 h 197"/>
              <a:gd name="T50" fmla="*/ 193 w 206"/>
              <a:gd name="T51" fmla="*/ 0 h 197"/>
              <a:gd name="T52" fmla="*/ 158 w 206"/>
              <a:gd name="T53" fmla="*/ 1 h 197"/>
              <a:gd name="T54" fmla="*/ 136 w 206"/>
              <a:gd name="T55" fmla="*/ 5 h 197"/>
              <a:gd name="T56" fmla="*/ 112 w 206"/>
              <a:gd name="T57" fmla="*/ 12 h 197"/>
              <a:gd name="T58" fmla="*/ 101 w 206"/>
              <a:gd name="T59" fmla="*/ 18 h 197"/>
              <a:gd name="T60" fmla="*/ 89 w 206"/>
              <a:gd name="T61" fmla="*/ 23 h 197"/>
              <a:gd name="T62" fmla="*/ 79 w 206"/>
              <a:gd name="T63" fmla="*/ 32 h 197"/>
              <a:gd name="T64" fmla="*/ 67 w 206"/>
              <a:gd name="T65" fmla="*/ 4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97">
                <a:moveTo>
                  <a:pt x="67" y="42"/>
                </a:moveTo>
                <a:lnTo>
                  <a:pt x="57" y="52"/>
                </a:lnTo>
                <a:lnTo>
                  <a:pt x="49" y="64"/>
                </a:lnTo>
                <a:lnTo>
                  <a:pt x="40" y="76"/>
                </a:lnTo>
                <a:lnTo>
                  <a:pt x="32" y="87"/>
                </a:lnTo>
                <a:lnTo>
                  <a:pt x="22" y="113"/>
                </a:lnTo>
                <a:lnTo>
                  <a:pt x="12" y="138"/>
                </a:lnTo>
                <a:lnTo>
                  <a:pt x="3" y="178"/>
                </a:lnTo>
                <a:lnTo>
                  <a:pt x="0" y="195"/>
                </a:lnTo>
                <a:lnTo>
                  <a:pt x="15" y="197"/>
                </a:lnTo>
                <a:lnTo>
                  <a:pt x="49" y="195"/>
                </a:lnTo>
                <a:lnTo>
                  <a:pt x="70" y="190"/>
                </a:lnTo>
                <a:lnTo>
                  <a:pt x="94" y="183"/>
                </a:lnTo>
                <a:lnTo>
                  <a:pt x="106" y="178"/>
                </a:lnTo>
                <a:lnTo>
                  <a:pt x="117" y="171"/>
                </a:lnTo>
                <a:lnTo>
                  <a:pt x="129" y="163"/>
                </a:lnTo>
                <a:lnTo>
                  <a:pt x="141" y="155"/>
                </a:lnTo>
                <a:lnTo>
                  <a:pt x="151" y="145"/>
                </a:lnTo>
                <a:lnTo>
                  <a:pt x="159" y="133"/>
                </a:lnTo>
                <a:lnTo>
                  <a:pt x="168" y="121"/>
                </a:lnTo>
                <a:lnTo>
                  <a:pt x="174" y="108"/>
                </a:lnTo>
                <a:lnTo>
                  <a:pt x="186" y="82"/>
                </a:lnTo>
                <a:lnTo>
                  <a:pt x="194" y="57"/>
                </a:lnTo>
                <a:lnTo>
                  <a:pt x="204" y="17"/>
                </a:lnTo>
                <a:lnTo>
                  <a:pt x="206" y="1"/>
                </a:lnTo>
                <a:lnTo>
                  <a:pt x="193" y="0"/>
                </a:lnTo>
                <a:lnTo>
                  <a:pt x="158" y="1"/>
                </a:lnTo>
                <a:lnTo>
                  <a:pt x="136" y="5"/>
                </a:lnTo>
                <a:lnTo>
                  <a:pt x="112" y="12"/>
                </a:lnTo>
                <a:lnTo>
                  <a:pt x="101" y="18"/>
                </a:lnTo>
                <a:lnTo>
                  <a:pt x="89" y="23"/>
                </a:lnTo>
                <a:lnTo>
                  <a:pt x="79" y="32"/>
                </a:lnTo>
                <a:lnTo>
                  <a:pt x="67" y="4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0" name="Freeform 219"/>
          <p:cNvSpPr>
            <a:spLocks/>
          </p:cNvSpPr>
          <p:nvPr/>
        </p:nvSpPr>
        <p:spPr bwMode="auto">
          <a:xfrm>
            <a:off x="4044950" y="5934075"/>
            <a:ext cx="201613" cy="96838"/>
          </a:xfrm>
          <a:custGeom>
            <a:avLst/>
            <a:gdLst>
              <a:gd name="T0" fmla="*/ 139 w 254"/>
              <a:gd name="T1" fmla="*/ 119 h 123"/>
              <a:gd name="T2" fmla="*/ 152 w 254"/>
              <a:gd name="T3" fmla="*/ 116 h 123"/>
              <a:gd name="T4" fmla="*/ 164 w 254"/>
              <a:gd name="T5" fmla="*/ 111 h 123"/>
              <a:gd name="T6" fmla="*/ 176 w 254"/>
              <a:gd name="T7" fmla="*/ 106 h 123"/>
              <a:gd name="T8" fmla="*/ 187 w 254"/>
              <a:gd name="T9" fmla="*/ 99 h 123"/>
              <a:gd name="T10" fmla="*/ 206 w 254"/>
              <a:gd name="T11" fmla="*/ 86 h 123"/>
              <a:gd name="T12" fmla="*/ 223 w 254"/>
              <a:gd name="T13" fmla="*/ 71 h 123"/>
              <a:gd name="T14" fmla="*/ 246 w 254"/>
              <a:gd name="T15" fmla="*/ 45 h 123"/>
              <a:gd name="T16" fmla="*/ 254 w 254"/>
              <a:gd name="T17" fmla="*/ 34 h 123"/>
              <a:gd name="T18" fmla="*/ 241 w 254"/>
              <a:gd name="T19" fmla="*/ 27 h 123"/>
              <a:gd name="T20" fmla="*/ 211 w 254"/>
              <a:gd name="T21" fmla="*/ 13 h 123"/>
              <a:gd name="T22" fmla="*/ 189 w 254"/>
              <a:gd name="T23" fmla="*/ 7 h 123"/>
              <a:gd name="T24" fmla="*/ 166 w 254"/>
              <a:gd name="T25" fmla="*/ 2 h 123"/>
              <a:gd name="T26" fmla="*/ 154 w 254"/>
              <a:gd name="T27" fmla="*/ 0 h 123"/>
              <a:gd name="T28" fmla="*/ 141 w 254"/>
              <a:gd name="T29" fmla="*/ 0 h 123"/>
              <a:gd name="T30" fmla="*/ 127 w 254"/>
              <a:gd name="T31" fmla="*/ 2 h 123"/>
              <a:gd name="T32" fmla="*/ 114 w 254"/>
              <a:gd name="T33" fmla="*/ 3 h 123"/>
              <a:gd name="T34" fmla="*/ 102 w 254"/>
              <a:gd name="T35" fmla="*/ 7 h 123"/>
              <a:gd name="T36" fmla="*/ 89 w 254"/>
              <a:gd name="T37" fmla="*/ 12 h 123"/>
              <a:gd name="T38" fmla="*/ 77 w 254"/>
              <a:gd name="T39" fmla="*/ 17 h 123"/>
              <a:gd name="T40" fmla="*/ 67 w 254"/>
              <a:gd name="T41" fmla="*/ 23 h 123"/>
              <a:gd name="T42" fmla="*/ 47 w 254"/>
              <a:gd name="T43" fmla="*/ 37 h 123"/>
              <a:gd name="T44" fmla="*/ 30 w 254"/>
              <a:gd name="T45" fmla="*/ 52 h 123"/>
              <a:gd name="T46" fmla="*/ 8 w 254"/>
              <a:gd name="T47" fmla="*/ 77 h 123"/>
              <a:gd name="T48" fmla="*/ 0 w 254"/>
              <a:gd name="T49" fmla="*/ 89 h 123"/>
              <a:gd name="T50" fmla="*/ 12 w 254"/>
              <a:gd name="T51" fmla="*/ 96 h 123"/>
              <a:gd name="T52" fmla="*/ 43 w 254"/>
              <a:gd name="T53" fmla="*/ 109 h 123"/>
              <a:gd name="T54" fmla="*/ 63 w 254"/>
              <a:gd name="T55" fmla="*/ 116 h 123"/>
              <a:gd name="T56" fmla="*/ 87 w 254"/>
              <a:gd name="T57" fmla="*/ 121 h 123"/>
              <a:gd name="T58" fmla="*/ 100 w 254"/>
              <a:gd name="T59" fmla="*/ 123 h 123"/>
              <a:gd name="T60" fmla="*/ 112 w 254"/>
              <a:gd name="T61" fmla="*/ 123 h 123"/>
              <a:gd name="T62" fmla="*/ 125 w 254"/>
              <a:gd name="T63" fmla="*/ 121 h 123"/>
              <a:gd name="T64" fmla="*/ 139 w 254"/>
              <a:gd name="T65" fmla="*/ 1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 h="123">
                <a:moveTo>
                  <a:pt x="139" y="119"/>
                </a:moveTo>
                <a:lnTo>
                  <a:pt x="152" y="116"/>
                </a:lnTo>
                <a:lnTo>
                  <a:pt x="164" y="111"/>
                </a:lnTo>
                <a:lnTo>
                  <a:pt x="176" y="106"/>
                </a:lnTo>
                <a:lnTo>
                  <a:pt x="187" y="99"/>
                </a:lnTo>
                <a:lnTo>
                  <a:pt x="206" y="86"/>
                </a:lnTo>
                <a:lnTo>
                  <a:pt x="223" y="71"/>
                </a:lnTo>
                <a:lnTo>
                  <a:pt x="246" y="45"/>
                </a:lnTo>
                <a:lnTo>
                  <a:pt x="254" y="34"/>
                </a:lnTo>
                <a:lnTo>
                  <a:pt x="241" y="27"/>
                </a:lnTo>
                <a:lnTo>
                  <a:pt x="211" y="13"/>
                </a:lnTo>
                <a:lnTo>
                  <a:pt x="189" y="7"/>
                </a:lnTo>
                <a:lnTo>
                  <a:pt x="166" y="2"/>
                </a:lnTo>
                <a:lnTo>
                  <a:pt x="154" y="0"/>
                </a:lnTo>
                <a:lnTo>
                  <a:pt x="141" y="0"/>
                </a:lnTo>
                <a:lnTo>
                  <a:pt x="127" y="2"/>
                </a:lnTo>
                <a:lnTo>
                  <a:pt x="114" y="3"/>
                </a:lnTo>
                <a:lnTo>
                  <a:pt x="102" y="7"/>
                </a:lnTo>
                <a:lnTo>
                  <a:pt x="89" y="12"/>
                </a:lnTo>
                <a:lnTo>
                  <a:pt x="77" y="17"/>
                </a:lnTo>
                <a:lnTo>
                  <a:pt x="67" y="23"/>
                </a:lnTo>
                <a:lnTo>
                  <a:pt x="47" y="37"/>
                </a:lnTo>
                <a:lnTo>
                  <a:pt x="30" y="52"/>
                </a:lnTo>
                <a:lnTo>
                  <a:pt x="8" y="77"/>
                </a:lnTo>
                <a:lnTo>
                  <a:pt x="0" y="89"/>
                </a:lnTo>
                <a:lnTo>
                  <a:pt x="12" y="96"/>
                </a:lnTo>
                <a:lnTo>
                  <a:pt x="43" y="109"/>
                </a:lnTo>
                <a:lnTo>
                  <a:pt x="63" y="116"/>
                </a:lnTo>
                <a:lnTo>
                  <a:pt x="87" y="121"/>
                </a:lnTo>
                <a:lnTo>
                  <a:pt x="100" y="123"/>
                </a:lnTo>
                <a:lnTo>
                  <a:pt x="112" y="123"/>
                </a:lnTo>
                <a:lnTo>
                  <a:pt x="125" y="121"/>
                </a:lnTo>
                <a:lnTo>
                  <a:pt x="139" y="11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1" name="Freeform 220"/>
          <p:cNvSpPr>
            <a:spLocks/>
          </p:cNvSpPr>
          <p:nvPr/>
        </p:nvSpPr>
        <p:spPr bwMode="auto">
          <a:xfrm>
            <a:off x="4206875" y="5992813"/>
            <a:ext cx="63500" cy="128588"/>
          </a:xfrm>
          <a:custGeom>
            <a:avLst/>
            <a:gdLst>
              <a:gd name="T0" fmla="*/ 4 w 81"/>
              <a:gd name="T1" fmla="*/ 69 h 162"/>
              <a:gd name="T2" fmla="*/ 0 w 81"/>
              <a:gd name="T3" fmla="*/ 86 h 162"/>
              <a:gd name="T4" fmla="*/ 0 w 81"/>
              <a:gd name="T5" fmla="*/ 103 h 162"/>
              <a:gd name="T6" fmla="*/ 2 w 81"/>
              <a:gd name="T7" fmla="*/ 118 h 162"/>
              <a:gd name="T8" fmla="*/ 4 w 81"/>
              <a:gd name="T9" fmla="*/ 133 h 162"/>
              <a:gd name="T10" fmla="*/ 12 w 81"/>
              <a:gd name="T11" fmla="*/ 153 h 162"/>
              <a:gd name="T12" fmla="*/ 15 w 81"/>
              <a:gd name="T13" fmla="*/ 162 h 162"/>
              <a:gd name="T14" fmla="*/ 24 w 81"/>
              <a:gd name="T15" fmla="*/ 156 h 162"/>
              <a:gd name="T16" fmla="*/ 40 w 81"/>
              <a:gd name="T17" fmla="*/ 143 h 162"/>
              <a:gd name="T18" fmla="*/ 50 w 81"/>
              <a:gd name="T19" fmla="*/ 135 h 162"/>
              <a:gd name="T20" fmla="*/ 60 w 81"/>
              <a:gd name="T21" fmla="*/ 121 h 162"/>
              <a:gd name="T22" fmla="*/ 71 w 81"/>
              <a:gd name="T23" fmla="*/ 108 h 162"/>
              <a:gd name="T24" fmla="*/ 77 w 81"/>
              <a:gd name="T25" fmla="*/ 93 h 162"/>
              <a:gd name="T26" fmla="*/ 81 w 81"/>
              <a:gd name="T27" fmla="*/ 76 h 162"/>
              <a:gd name="T28" fmla="*/ 81 w 81"/>
              <a:gd name="T29" fmla="*/ 59 h 162"/>
              <a:gd name="T30" fmla="*/ 79 w 81"/>
              <a:gd name="T31" fmla="*/ 44 h 162"/>
              <a:gd name="T32" fmla="*/ 76 w 81"/>
              <a:gd name="T33" fmla="*/ 30 h 162"/>
              <a:gd name="T34" fmla="*/ 69 w 81"/>
              <a:gd name="T35" fmla="*/ 8 h 162"/>
              <a:gd name="T36" fmla="*/ 66 w 81"/>
              <a:gd name="T37" fmla="*/ 0 h 162"/>
              <a:gd name="T38" fmla="*/ 57 w 81"/>
              <a:gd name="T39" fmla="*/ 5 h 162"/>
              <a:gd name="T40" fmla="*/ 39 w 81"/>
              <a:gd name="T41" fmla="*/ 18 h 162"/>
              <a:gd name="T42" fmla="*/ 29 w 81"/>
              <a:gd name="T43" fmla="*/ 29 h 162"/>
              <a:gd name="T44" fmla="*/ 19 w 81"/>
              <a:gd name="T45" fmla="*/ 40 h 162"/>
              <a:gd name="T46" fmla="*/ 10 w 81"/>
              <a:gd name="T47" fmla="*/ 54 h 162"/>
              <a:gd name="T48" fmla="*/ 4 w 81"/>
              <a:gd name="T49" fmla="*/ 6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162">
                <a:moveTo>
                  <a:pt x="4" y="69"/>
                </a:moveTo>
                <a:lnTo>
                  <a:pt x="0" y="86"/>
                </a:lnTo>
                <a:lnTo>
                  <a:pt x="0" y="103"/>
                </a:lnTo>
                <a:lnTo>
                  <a:pt x="2" y="118"/>
                </a:lnTo>
                <a:lnTo>
                  <a:pt x="4" y="133"/>
                </a:lnTo>
                <a:lnTo>
                  <a:pt x="12" y="153"/>
                </a:lnTo>
                <a:lnTo>
                  <a:pt x="15" y="162"/>
                </a:lnTo>
                <a:lnTo>
                  <a:pt x="24" y="156"/>
                </a:lnTo>
                <a:lnTo>
                  <a:pt x="40" y="143"/>
                </a:lnTo>
                <a:lnTo>
                  <a:pt x="50" y="135"/>
                </a:lnTo>
                <a:lnTo>
                  <a:pt x="60" y="121"/>
                </a:lnTo>
                <a:lnTo>
                  <a:pt x="71" y="108"/>
                </a:lnTo>
                <a:lnTo>
                  <a:pt x="77" y="93"/>
                </a:lnTo>
                <a:lnTo>
                  <a:pt x="81" y="76"/>
                </a:lnTo>
                <a:lnTo>
                  <a:pt x="81" y="59"/>
                </a:lnTo>
                <a:lnTo>
                  <a:pt x="79" y="44"/>
                </a:lnTo>
                <a:lnTo>
                  <a:pt x="76" y="30"/>
                </a:lnTo>
                <a:lnTo>
                  <a:pt x="69" y="8"/>
                </a:lnTo>
                <a:lnTo>
                  <a:pt x="66" y="0"/>
                </a:lnTo>
                <a:lnTo>
                  <a:pt x="57" y="5"/>
                </a:lnTo>
                <a:lnTo>
                  <a:pt x="39" y="18"/>
                </a:lnTo>
                <a:lnTo>
                  <a:pt x="29" y="29"/>
                </a:lnTo>
                <a:lnTo>
                  <a:pt x="19" y="40"/>
                </a:lnTo>
                <a:lnTo>
                  <a:pt x="10" y="54"/>
                </a:lnTo>
                <a:lnTo>
                  <a:pt x="4" y="6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2" name="Freeform 221"/>
          <p:cNvSpPr>
            <a:spLocks/>
          </p:cNvSpPr>
          <p:nvPr/>
        </p:nvSpPr>
        <p:spPr bwMode="auto">
          <a:xfrm>
            <a:off x="4849813" y="6684963"/>
            <a:ext cx="192088" cy="103188"/>
          </a:xfrm>
          <a:custGeom>
            <a:avLst/>
            <a:gdLst>
              <a:gd name="T0" fmla="*/ 143 w 243"/>
              <a:gd name="T1" fmla="*/ 10 h 129"/>
              <a:gd name="T2" fmla="*/ 131 w 243"/>
              <a:gd name="T3" fmla="*/ 5 h 129"/>
              <a:gd name="T4" fmla="*/ 118 w 243"/>
              <a:gd name="T5" fmla="*/ 1 h 129"/>
              <a:gd name="T6" fmla="*/ 106 w 243"/>
              <a:gd name="T7" fmla="*/ 0 h 129"/>
              <a:gd name="T8" fmla="*/ 92 w 243"/>
              <a:gd name="T9" fmla="*/ 0 h 129"/>
              <a:gd name="T10" fmla="*/ 69 w 243"/>
              <a:gd name="T11" fmla="*/ 0 h 129"/>
              <a:gd name="T12" fmla="*/ 47 w 243"/>
              <a:gd name="T13" fmla="*/ 3 h 129"/>
              <a:gd name="T14" fmla="*/ 14 w 243"/>
              <a:gd name="T15" fmla="*/ 12 h 129"/>
              <a:gd name="T16" fmla="*/ 0 w 243"/>
              <a:gd name="T17" fmla="*/ 17 h 129"/>
              <a:gd name="T18" fmla="*/ 7 w 243"/>
              <a:gd name="T19" fmla="*/ 28 h 129"/>
              <a:gd name="T20" fmla="*/ 25 w 243"/>
              <a:gd name="T21" fmla="*/ 59 h 129"/>
              <a:gd name="T22" fmla="*/ 39 w 243"/>
              <a:gd name="T23" fmla="*/ 75 h 129"/>
              <a:gd name="T24" fmla="*/ 56 w 243"/>
              <a:gd name="T25" fmla="*/ 92 h 129"/>
              <a:gd name="T26" fmla="*/ 66 w 243"/>
              <a:gd name="T27" fmla="*/ 101 h 129"/>
              <a:gd name="T28" fmla="*/ 76 w 243"/>
              <a:gd name="T29" fmla="*/ 107 h 129"/>
              <a:gd name="T30" fmla="*/ 87 w 243"/>
              <a:gd name="T31" fmla="*/ 114 h 129"/>
              <a:gd name="T32" fmla="*/ 99 w 243"/>
              <a:gd name="T33" fmla="*/ 119 h 129"/>
              <a:gd name="T34" fmla="*/ 113 w 243"/>
              <a:gd name="T35" fmla="*/ 124 h 129"/>
              <a:gd name="T36" fmla="*/ 126 w 243"/>
              <a:gd name="T37" fmla="*/ 128 h 129"/>
              <a:gd name="T38" fmla="*/ 138 w 243"/>
              <a:gd name="T39" fmla="*/ 129 h 129"/>
              <a:gd name="T40" fmla="*/ 151 w 243"/>
              <a:gd name="T41" fmla="*/ 129 h 129"/>
              <a:gd name="T42" fmla="*/ 174 w 243"/>
              <a:gd name="T43" fmla="*/ 129 h 129"/>
              <a:gd name="T44" fmla="*/ 196 w 243"/>
              <a:gd name="T45" fmla="*/ 126 h 129"/>
              <a:gd name="T46" fmla="*/ 230 w 243"/>
              <a:gd name="T47" fmla="*/ 118 h 129"/>
              <a:gd name="T48" fmla="*/ 243 w 243"/>
              <a:gd name="T49" fmla="*/ 112 h 129"/>
              <a:gd name="T50" fmla="*/ 236 w 243"/>
              <a:gd name="T51" fmla="*/ 99 h 129"/>
              <a:gd name="T52" fmla="*/ 218 w 243"/>
              <a:gd name="T53" fmla="*/ 70 h 129"/>
              <a:gd name="T54" fmla="*/ 205 w 243"/>
              <a:gd name="T55" fmla="*/ 54 h 129"/>
              <a:gd name="T56" fmla="*/ 186 w 243"/>
              <a:gd name="T57" fmla="*/ 37 h 129"/>
              <a:gd name="T58" fmla="*/ 178 w 243"/>
              <a:gd name="T59" fmla="*/ 28 h 129"/>
              <a:gd name="T60" fmla="*/ 166 w 243"/>
              <a:gd name="T61" fmla="*/ 22 h 129"/>
              <a:gd name="T62" fmla="*/ 156 w 243"/>
              <a:gd name="T63" fmla="*/ 15 h 129"/>
              <a:gd name="T64" fmla="*/ 143 w 243"/>
              <a:gd name="T65"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3" h="129">
                <a:moveTo>
                  <a:pt x="143" y="10"/>
                </a:moveTo>
                <a:lnTo>
                  <a:pt x="131" y="5"/>
                </a:lnTo>
                <a:lnTo>
                  <a:pt x="118" y="1"/>
                </a:lnTo>
                <a:lnTo>
                  <a:pt x="106" y="0"/>
                </a:lnTo>
                <a:lnTo>
                  <a:pt x="92" y="0"/>
                </a:lnTo>
                <a:lnTo>
                  <a:pt x="69" y="0"/>
                </a:lnTo>
                <a:lnTo>
                  <a:pt x="47" y="3"/>
                </a:lnTo>
                <a:lnTo>
                  <a:pt x="14" y="12"/>
                </a:lnTo>
                <a:lnTo>
                  <a:pt x="0" y="17"/>
                </a:lnTo>
                <a:lnTo>
                  <a:pt x="7" y="28"/>
                </a:lnTo>
                <a:lnTo>
                  <a:pt x="25" y="59"/>
                </a:lnTo>
                <a:lnTo>
                  <a:pt x="39" y="75"/>
                </a:lnTo>
                <a:lnTo>
                  <a:pt x="56" y="92"/>
                </a:lnTo>
                <a:lnTo>
                  <a:pt x="66" y="101"/>
                </a:lnTo>
                <a:lnTo>
                  <a:pt x="76" y="107"/>
                </a:lnTo>
                <a:lnTo>
                  <a:pt x="87" y="114"/>
                </a:lnTo>
                <a:lnTo>
                  <a:pt x="99" y="119"/>
                </a:lnTo>
                <a:lnTo>
                  <a:pt x="113" y="124"/>
                </a:lnTo>
                <a:lnTo>
                  <a:pt x="126" y="128"/>
                </a:lnTo>
                <a:lnTo>
                  <a:pt x="138" y="129"/>
                </a:lnTo>
                <a:lnTo>
                  <a:pt x="151" y="129"/>
                </a:lnTo>
                <a:lnTo>
                  <a:pt x="174" y="129"/>
                </a:lnTo>
                <a:lnTo>
                  <a:pt x="196" y="126"/>
                </a:lnTo>
                <a:lnTo>
                  <a:pt x="230" y="118"/>
                </a:lnTo>
                <a:lnTo>
                  <a:pt x="243" y="112"/>
                </a:lnTo>
                <a:lnTo>
                  <a:pt x="236" y="99"/>
                </a:lnTo>
                <a:lnTo>
                  <a:pt x="218" y="70"/>
                </a:lnTo>
                <a:lnTo>
                  <a:pt x="205" y="54"/>
                </a:lnTo>
                <a:lnTo>
                  <a:pt x="186" y="37"/>
                </a:lnTo>
                <a:lnTo>
                  <a:pt x="178" y="28"/>
                </a:lnTo>
                <a:lnTo>
                  <a:pt x="166" y="22"/>
                </a:lnTo>
                <a:lnTo>
                  <a:pt x="156" y="15"/>
                </a:lnTo>
                <a:lnTo>
                  <a:pt x="143" y="1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3" name="Freeform 222"/>
          <p:cNvSpPr>
            <a:spLocks/>
          </p:cNvSpPr>
          <p:nvPr/>
        </p:nvSpPr>
        <p:spPr bwMode="auto">
          <a:xfrm>
            <a:off x="4930775" y="6807200"/>
            <a:ext cx="103188" cy="85725"/>
          </a:xfrm>
          <a:custGeom>
            <a:avLst/>
            <a:gdLst>
              <a:gd name="T0" fmla="*/ 131 w 131"/>
              <a:gd name="T1" fmla="*/ 0 h 107"/>
              <a:gd name="T2" fmla="*/ 121 w 131"/>
              <a:gd name="T3" fmla="*/ 0 h 107"/>
              <a:gd name="T4" fmla="*/ 99 w 131"/>
              <a:gd name="T5" fmla="*/ 0 h 107"/>
              <a:gd name="T6" fmla="*/ 86 w 131"/>
              <a:gd name="T7" fmla="*/ 3 h 107"/>
              <a:gd name="T8" fmla="*/ 71 w 131"/>
              <a:gd name="T9" fmla="*/ 6 h 107"/>
              <a:gd name="T10" fmla="*/ 56 w 131"/>
              <a:gd name="T11" fmla="*/ 13 h 107"/>
              <a:gd name="T12" fmla="*/ 42 w 131"/>
              <a:gd name="T13" fmla="*/ 23 h 107"/>
              <a:gd name="T14" fmla="*/ 29 w 131"/>
              <a:gd name="T15" fmla="*/ 35 h 107"/>
              <a:gd name="T16" fmla="*/ 21 w 131"/>
              <a:gd name="T17" fmla="*/ 48 h 107"/>
              <a:gd name="T18" fmla="*/ 12 w 131"/>
              <a:gd name="T19" fmla="*/ 62 h 107"/>
              <a:gd name="T20" fmla="*/ 7 w 131"/>
              <a:gd name="T21" fmla="*/ 75 h 107"/>
              <a:gd name="T22" fmla="*/ 2 w 131"/>
              <a:gd name="T23" fmla="*/ 97 h 107"/>
              <a:gd name="T24" fmla="*/ 0 w 131"/>
              <a:gd name="T25" fmla="*/ 106 h 107"/>
              <a:gd name="T26" fmla="*/ 9 w 131"/>
              <a:gd name="T27" fmla="*/ 107 h 107"/>
              <a:gd name="T28" fmla="*/ 32 w 131"/>
              <a:gd name="T29" fmla="*/ 106 h 107"/>
              <a:gd name="T30" fmla="*/ 46 w 131"/>
              <a:gd name="T31" fmla="*/ 102 h 107"/>
              <a:gd name="T32" fmla="*/ 61 w 131"/>
              <a:gd name="T33" fmla="*/ 99 h 107"/>
              <a:gd name="T34" fmla="*/ 76 w 131"/>
              <a:gd name="T35" fmla="*/ 92 h 107"/>
              <a:gd name="T36" fmla="*/ 89 w 131"/>
              <a:gd name="T37" fmla="*/ 82 h 107"/>
              <a:gd name="T38" fmla="*/ 103 w 131"/>
              <a:gd name="T39" fmla="*/ 70 h 107"/>
              <a:gd name="T40" fmla="*/ 111 w 131"/>
              <a:gd name="T41" fmla="*/ 57 h 107"/>
              <a:gd name="T42" fmla="*/ 119 w 131"/>
              <a:gd name="T43" fmla="*/ 43 h 107"/>
              <a:gd name="T44" fmla="*/ 124 w 131"/>
              <a:gd name="T45" fmla="*/ 30 h 107"/>
              <a:gd name="T46" fmla="*/ 129 w 131"/>
              <a:gd name="T47" fmla="*/ 8 h 107"/>
              <a:gd name="T48" fmla="*/ 131 w 131"/>
              <a:gd name="T4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07">
                <a:moveTo>
                  <a:pt x="131" y="0"/>
                </a:moveTo>
                <a:lnTo>
                  <a:pt x="121" y="0"/>
                </a:lnTo>
                <a:lnTo>
                  <a:pt x="99" y="0"/>
                </a:lnTo>
                <a:lnTo>
                  <a:pt x="86" y="3"/>
                </a:lnTo>
                <a:lnTo>
                  <a:pt x="71" y="6"/>
                </a:lnTo>
                <a:lnTo>
                  <a:pt x="56" y="13"/>
                </a:lnTo>
                <a:lnTo>
                  <a:pt x="42" y="23"/>
                </a:lnTo>
                <a:lnTo>
                  <a:pt x="29" y="35"/>
                </a:lnTo>
                <a:lnTo>
                  <a:pt x="21" y="48"/>
                </a:lnTo>
                <a:lnTo>
                  <a:pt x="12" y="62"/>
                </a:lnTo>
                <a:lnTo>
                  <a:pt x="7" y="75"/>
                </a:lnTo>
                <a:lnTo>
                  <a:pt x="2" y="97"/>
                </a:lnTo>
                <a:lnTo>
                  <a:pt x="0" y="106"/>
                </a:lnTo>
                <a:lnTo>
                  <a:pt x="9" y="107"/>
                </a:lnTo>
                <a:lnTo>
                  <a:pt x="32" y="106"/>
                </a:lnTo>
                <a:lnTo>
                  <a:pt x="46" y="102"/>
                </a:lnTo>
                <a:lnTo>
                  <a:pt x="61" y="99"/>
                </a:lnTo>
                <a:lnTo>
                  <a:pt x="76" y="92"/>
                </a:lnTo>
                <a:lnTo>
                  <a:pt x="89" y="82"/>
                </a:lnTo>
                <a:lnTo>
                  <a:pt x="103" y="70"/>
                </a:lnTo>
                <a:lnTo>
                  <a:pt x="111" y="57"/>
                </a:lnTo>
                <a:lnTo>
                  <a:pt x="119" y="43"/>
                </a:lnTo>
                <a:lnTo>
                  <a:pt x="124" y="30"/>
                </a:lnTo>
                <a:lnTo>
                  <a:pt x="129" y="8"/>
                </a:lnTo>
                <a:lnTo>
                  <a:pt x="13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4" name="Freeform 223"/>
          <p:cNvSpPr>
            <a:spLocks/>
          </p:cNvSpPr>
          <p:nvPr/>
        </p:nvSpPr>
        <p:spPr bwMode="auto">
          <a:xfrm>
            <a:off x="11918950" y="13839825"/>
            <a:ext cx="4763" cy="9525"/>
          </a:xfrm>
          <a:custGeom>
            <a:avLst/>
            <a:gdLst>
              <a:gd name="T0" fmla="*/ 0 w 5"/>
              <a:gd name="T1" fmla="*/ 0 h 12"/>
              <a:gd name="T2" fmla="*/ 3 w 5"/>
              <a:gd name="T3" fmla="*/ 7 h 12"/>
              <a:gd name="T4" fmla="*/ 5 w 5"/>
              <a:gd name="T5" fmla="*/ 12 h 12"/>
              <a:gd name="T6" fmla="*/ 3 w 5"/>
              <a:gd name="T7" fmla="*/ 5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3" y="7"/>
                </a:lnTo>
                <a:lnTo>
                  <a:pt x="5" y="12"/>
                </a:lnTo>
                <a:lnTo>
                  <a:pt x="3" y="5"/>
                </a:lnTo>
                <a:lnTo>
                  <a:pt x="0" y="0"/>
                </a:lnTo>
                <a:close/>
              </a:path>
            </a:pathLst>
          </a:custGeom>
          <a:solidFill>
            <a:srgbClr val="EA7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5" name="Freeform 224"/>
          <p:cNvSpPr>
            <a:spLocks/>
          </p:cNvSpPr>
          <p:nvPr/>
        </p:nvSpPr>
        <p:spPr bwMode="auto">
          <a:xfrm>
            <a:off x="11764963" y="13974763"/>
            <a:ext cx="1588" cy="7938"/>
          </a:xfrm>
          <a:custGeom>
            <a:avLst/>
            <a:gdLst>
              <a:gd name="T0" fmla="*/ 0 w 1"/>
              <a:gd name="T1" fmla="*/ 3 h 10"/>
              <a:gd name="T2" fmla="*/ 0 w 1"/>
              <a:gd name="T3" fmla="*/ 2 h 10"/>
              <a:gd name="T4" fmla="*/ 1 w 1"/>
              <a:gd name="T5" fmla="*/ 0 h 10"/>
              <a:gd name="T6" fmla="*/ 0 w 1"/>
              <a:gd name="T7" fmla="*/ 10 h 10"/>
              <a:gd name="T8" fmla="*/ 0 w 1"/>
              <a:gd name="T9" fmla="*/ 3 h 10"/>
            </a:gdLst>
            <a:ahLst/>
            <a:cxnLst>
              <a:cxn ang="0">
                <a:pos x="T0" y="T1"/>
              </a:cxn>
              <a:cxn ang="0">
                <a:pos x="T2" y="T3"/>
              </a:cxn>
              <a:cxn ang="0">
                <a:pos x="T4" y="T5"/>
              </a:cxn>
              <a:cxn ang="0">
                <a:pos x="T6" y="T7"/>
              </a:cxn>
              <a:cxn ang="0">
                <a:pos x="T8" y="T9"/>
              </a:cxn>
            </a:cxnLst>
            <a:rect l="0" t="0" r="r" b="b"/>
            <a:pathLst>
              <a:path w="1" h="10">
                <a:moveTo>
                  <a:pt x="0" y="3"/>
                </a:moveTo>
                <a:lnTo>
                  <a:pt x="0" y="2"/>
                </a:lnTo>
                <a:lnTo>
                  <a:pt x="1" y="0"/>
                </a:lnTo>
                <a:lnTo>
                  <a:pt x="0" y="10"/>
                </a:lnTo>
                <a:lnTo>
                  <a:pt x="0" y="3"/>
                </a:lnTo>
                <a:close/>
              </a:path>
            </a:pathLst>
          </a:custGeom>
          <a:solidFill>
            <a:srgbClr val="EA7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6" name="Freeform 225"/>
          <p:cNvSpPr>
            <a:spLocks/>
          </p:cNvSpPr>
          <p:nvPr/>
        </p:nvSpPr>
        <p:spPr bwMode="auto">
          <a:xfrm>
            <a:off x="9525000" y="13547725"/>
            <a:ext cx="3175" cy="9525"/>
          </a:xfrm>
          <a:custGeom>
            <a:avLst/>
            <a:gdLst>
              <a:gd name="T0" fmla="*/ 3 w 5"/>
              <a:gd name="T1" fmla="*/ 5 h 10"/>
              <a:gd name="T2" fmla="*/ 5 w 5"/>
              <a:gd name="T3" fmla="*/ 7 h 10"/>
              <a:gd name="T4" fmla="*/ 5 w 5"/>
              <a:gd name="T5" fmla="*/ 10 h 10"/>
              <a:gd name="T6" fmla="*/ 3 w 5"/>
              <a:gd name="T7" fmla="*/ 5 h 10"/>
              <a:gd name="T8" fmla="*/ 0 w 5"/>
              <a:gd name="T9" fmla="*/ 0 h 10"/>
              <a:gd name="T10" fmla="*/ 2 w 5"/>
              <a:gd name="T11" fmla="*/ 2 h 10"/>
              <a:gd name="T12" fmla="*/ 3 w 5"/>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3" y="5"/>
                </a:moveTo>
                <a:lnTo>
                  <a:pt x="5" y="7"/>
                </a:lnTo>
                <a:lnTo>
                  <a:pt x="5" y="10"/>
                </a:lnTo>
                <a:lnTo>
                  <a:pt x="3" y="5"/>
                </a:lnTo>
                <a:lnTo>
                  <a:pt x="0" y="0"/>
                </a:lnTo>
                <a:lnTo>
                  <a:pt x="2" y="2"/>
                </a:lnTo>
                <a:lnTo>
                  <a:pt x="3" y="5"/>
                </a:lnTo>
                <a:close/>
              </a:path>
            </a:pathLst>
          </a:custGeom>
          <a:solidFill>
            <a:srgbClr val="EA7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7" name="Freeform 226"/>
          <p:cNvSpPr>
            <a:spLocks/>
          </p:cNvSpPr>
          <p:nvPr/>
        </p:nvSpPr>
        <p:spPr bwMode="auto">
          <a:xfrm>
            <a:off x="14430375" y="12630150"/>
            <a:ext cx="34925" cy="14288"/>
          </a:xfrm>
          <a:custGeom>
            <a:avLst/>
            <a:gdLst>
              <a:gd name="T0" fmla="*/ 22 w 44"/>
              <a:gd name="T1" fmla="*/ 8 h 17"/>
              <a:gd name="T2" fmla="*/ 41 w 44"/>
              <a:gd name="T3" fmla="*/ 1 h 17"/>
              <a:gd name="T4" fmla="*/ 44 w 44"/>
              <a:gd name="T5" fmla="*/ 0 h 17"/>
              <a:gd name="T6" fmla="*/ 36 w 44"/>
              <a:gd name="T7" fmla="*/ 3 h 17"/>
              <a:gd name="T8" fmla="*/ 22 w 44"/>
              <a:gd name="T9" fmla="*/ 8 h 17"/>
              <a:gd name="T10" fmla="*/ 9 w 44"/>
              <a:gd name="T11" fmla="*/ 13 h 17"/>
              <a:gd name="T12" fmla="*/ 0 w 44"/>
              <a:gd name="T13" fmla="*/ 17 h 17"/>
              <a:gd name="T14" fmla="*/ 4 w 44"/>
              <a:gd name="T15" fmla="*/ 17 h 17"/>
              <a:gd name="T16" fmla="*/ 22 w 44"/>
              <a:gd name="T17" fmla="*/ 8 h 17"/>
              <a:gd name="T18" fmla="*/ 22 w 44"/>
              <a:gd name="T1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7">
                <a:moveTo>
                  <a:pt x="22" y="8"/>
                </a:moveTo>
                <a:lnTo>
                  <a:pt x="41" y="1"/>
                </a:lnTo>
                <a:lnTo>
                  <a:pt x="44" y="0"/>
                </a:lnTo>
                <a:lnTo>
                  <a:pt x="36" y="3"/>
                </a:lnTo>
                <a:lnTo>
                  <a:pt x="22" y="8"/>
                </a:lnTo>
                <a:lnTo>
                  <a:pt x="9" y="13"/>
                </a:lnTo>
                <a:lnTo>
                  <a:pt x="0" y="17"/>
                </a:lnTo>
                <a:lnTo>
                  <a:pt x="4" y="17"/>
                </a:lnTo>
                <a:lnTo>
                  <a:pt x="22" y="8"/>
                </a:lnTo>
                <a:lnTo>
                  <a:pt x="22" y="8"/>
                </a:lnTo>
                <a:close/>
              </a:path>
            </a:pathLst>
          </a:custGeom>
          <a:solidFill>
            <a:srgbClr val="EA7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8" name="Freeform 227"/>
          <p:cNvSpPr>
            <a:spLocks/>
          </p:cNvSpPr>
          <p:nvPr/>
        </p:nvSpPr>
        <p:spPr bwMode="auto">
          <a:xfrm>
            <a:off x="8243888" y="12315825"/>
            <a:ext cx="4763" cy="7938"/>
          </a:xfrm>
          <a:custGeom>
            <a:avLst/>
            <a:gdLst>
              <a:gd name="T0" fmla="*/ 0 w 7"/>
              <a:gd name="T1" fmla="*/ 10 h 10"/>
              <a:gd name="T2" fmla="*/ 2 w 7"/>
              <a:gd name="T3" fmla="*/ 6 h 10"/>
              <a:gd name="T4" fmla="*/ 5 w 7"/>
              <a:gd name="T5" fmla="*/ 3 h 10"/>
              <a:gd name="T6" fmla="*/ 7 w 7"/>
              <a:gd name="T7" fmla="*/ 0 h 10"/>
              <a:gd name="T8" fmla="*/ 0 w 7"/>
              <a:gd name="T9" fmla="*/ 10 h 10"/>
            </a:gdLst>
            <a:ahLst/>
            <a:cxnLst>
              <a:cxn ang="0">
                <a:pos x="T0" y="T1"/>
              </a:cxn>
              <a:cxn ang="0">
                <a:pos x="T2" y="T3"/>
              </a:cxn>
              <a:cxn ang="0">
                <a:pos x="T4" y="T5"/>
              </a:cxn>
              <a:cxn ang="0">
                <a:pos x="T6" y="T7"/>
              </a:cxn>
              <a:cxn ang="0">
                <a:pos x="T8" y="T9"/>
              </a:cxn>
            </a:cxnLst>
            <a:rect l="0" t="0" r="r" b="b"/>
            <a:pathLst>
              <a:path w="7" h="10">
                <a:moveTo>
                  <a:pt x="0" y="10"/>
                </a:moveTo>
                <a:lnTo>
                  <a:pt x="2" y="6"/>
                </a:lnTo>
                <a:lnTo>
                  <a:pt x="5" y="3"/>
                </a:lnTo>
                <a:lnTo>
                  <a:pt x="7" y="0"/>
                </a:lnTo>
                <a:lnTo>
                  <a:pt x="0" y="10"/>
                </a:lnTo>
                <a:close/>
              </a:path>
            </a:pathLst>
          </a:custGeom>
          <a:solidFill>
            <a:srgbClr val="EA7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29" name="Freeform 228"/>
          <p:cNvSpPr>
            <a:spLocks/>
          </p:cNvSpPr>
          <p:nvPr/>
        </p:nvSpPr>
        <p:spPr bwMode="auto">
          <a:xfrm>
            <a:off x="7691438" y="13608050"/>
            <a:ext cx="0" cy="36513"/>
          </a:xfrm>
          <a:custGeom>
            <a:avLst/>
            <a:gdLst>
              <a:gd name="T0" fmla="*/ 2 w 2"/>
              <a:gd name="T1" fmla="*/ 43 h 45"/>
              <a:gd name="T2" fmla="*/ 2 w 2"/>
              <a:gd name="T3" fmla="*/ 13 h 45"/>
              <a:gd name="T4" fmla="*/ 2 w 2"/>
              <a:gd name="T5" fmla="*/ 0 h 45"/>
              <a:gd name="T6" fmla="*/ 2 w 2"/>
              <a:gd name="T7" fmla="*/ 1 h 45"/>
              <a:gd name="T8" fmla="*/ 2 w 2"/>
              <a:gd name="T9" fmla="*/ 12 h 45"/>
              <a:gd name="T10" fmla="*/ 0 w 2"/>
              <a:gd name="T11" fmla="*/ 25 h 45"/>
              <a:gd name="T12" fmla="*/ 0 w 2"/>
              <a:gd name="T13" fmla="*/ 37 h 45"/>
              <a:gd name="T14" fmla="*/ 0 w 2"/>
              <a:gd name="T15" fmla="*/ 45 h 45"/>
              <a:gd name="T16" fmla="*/ 2 w 2"/>
              <a:gd name="T1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5">
                <a:moveTo>
                  <a:pt x="2" y="43"/>
                </a:moveTo>
                <a:lnTo>
                  <a:pt x="2" y="13"/>
                </a:lnTo>
                <a:lnTo>
                  <a:pt x="2" y="0"/>
                </a:lnTo>
                <a:lnTo>
                  <a:pt x="2" y="1"/>
                </a:lnTo>
                <a:lnTo>
                  <a:pt x="2" y="12"/>
                </a:lnTo>
                <a:lnTo>
                  <a:pt x="0" y="25"/>
                </a:lnTo>
                <a:lnTo>
                  <a:pt x="0" y="37"/>
                </a:lnTo>
                <a:lnTo>
                  <a:pt x="0" y="45"/>
                </a:lnTo>
                <a:lnTo>
                  <a:pt x="2" y="43"/>
                </a:lnTo>
                <a:close/>
              </a:path>
            </a:pathLst>
          </a:custGeom>
          <a:solidFill>
            <a:srgbClr val="EA7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30" name="Rectangle 229"/>
          <p:cNvSpPr>
            <a:spLocks noChangeArrowheads="1"/>
          </p:cNvSpPr>
          <p:nvPr/>
        </p:nvSpPr>
        <p:spPr bwMode="auto">
          <a:xfrm>
            <a:off x="6313488" y="7202488"/>
            <a:ext cx="1588" cy="158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Gotham Light" pitchFamily="50" charset="0"/>
              <a:cs typeface="Gotham Light" pitchFamily="50" charset="0"/>
            </a:endParaRPr>
          </a:p>
        </p:txBody>
      </p:sp>
      <p:sp>
        <p:nvSpPr>
          <p:cNvPr id="32" name="Freeform 231"/>
          <p:cNvSpPr>
            <a:spLocks/>
          </p:cNvSpPr>
          <p:nvPr/>
        </p:nvSpPr>
        <p:spPr bwMode="auto">
          <a:xfrm>
            <a:off x="4198938" y="3609975"/>
            <a:ext cx="10028238" cy="6724650"/>
          </a:xfrm>
          <a:custGeom>
            <a:avLst/>
            <a:gdLst>
              <a:gd name="T0" fmla="*/ 2449 w 12634"/>
              <a:gd name="T1" fmla="*/ 6706 h 8473"/>
              <a:gd name="T2" fmla="*/ 1300 w 12634"/>
              <a:gd name="T3" fmla="*/ 7168 h 8473"/>
              <a:gd name="T4" fmla="*/ 2069 w 12634"/>
              <a:gd name="T5" fmla="*/ 6738 h 8473"/>
              <a:gd name="T6" fmla="*/ 968 w 12634"/>
              <a:gd name="T7" fmla="*/ 5396 h 8473"/>
              <a:gd name="T8" fmla="*/ 2955 w 12634"/>
              <a:gd name="T9" fmla="*/ 6512 h 8473"/>
              <a:gd name="T10" fmla="*/ 1972 w 12634"/>
              <a:gd name="T11" fmla="*/ 5479 h 8473"/>
              <a:gd name="T12" fmla="*/ 2841 w 12634"/>
              <a:gd name="T13" fmla="*/ 5708 h 8473"/>
              <a:gd name="T14" fmla="*/ 3231 w 12634"/>
              <a:gd name="T15" fmla="*/ 5081 h 8473"/>
              <a:gd name="T16" fmla="*/ 1781 w 12634"/>
              <a:gd name="T17" fmla="*/ 3738 h 8473"/>
              <a:gd name="T18" fmla="*/ 265 w 12634"/>
              <a:gd name="T19" fmla="*/ 3691 h 8473"/>
              <a:gd name="T20" fmla="*/ 109 w 12634"/>
              <a:gd name="T21" fmla="*/ 3432 h 8473"/>
              <a:gd name="T22" fmla="*/ 1253 w 12634"/>
              <a:gd name="T23" fmla="*/ 3304 h 8473"/>
              <a:gd name="T24" fmla="*/ 1493 w 12634"/>
              <a:gd name="T25" fmla="*/ 2547 h 8473"/>
              <a:gd name="T26" fmla="*/ 2442 w 12634"/>
              <a:gd name="T27" fmla="*/ 3456 h 8473"/>
              <a:gd name="T28" fmla="*/ 2515 w 12634"/>
              <a:gd name="T29" fmla="*/ 1471 h 8473"/>
              <a:gd name="T30" fmla="*/ 2476 w 12634"/>
              <a:gd name="T31" fmla="*/ 2261 h 8473"/>
              <a:gd name="T32" fmla="*/ 3024 w 12634"/>
              <a:gd name="T33" fmla="*/ 3207 h 8473"/>
              <a:gd name="T34" fmla="*/ 3238 w 12634"/>
              <a:gd name="T35" fmla="*/ 3010 h 8473"/>
              <a:gd name="T36" fmla="*/ 3268 w 12634"/>
              <a:gd name="T37" fmla="*/ 4482 h 8473"/>
              <a:gd name="T38" fmla="*/ 3630 w 12634"/>
              <a:gd name="T39" fmla="*/ 3870 h 8473"/>
              <a:gd name="T40" fmla="*/ 3823 w 12634"/>
              <a:gd name="T41" fmla="*/ 4955 h 8473"/>
              <a:gd name="T42" fmla="*/ 4324 w 12634"/>
              <a:gd name="T43" fmla="*/ 3728 h 8473"/>
              <a:gd name="T44" fmla="*/ 3731 w 12634"/>
              <a:gd name="T45" fmla="*/ 2111 h 8473"/>
              <a:gd name="T46" fmla="*/ 5010 w 12634"/>
              <a:gd name="T47" fmla="*/ 2380 h 8473"/>
              <a:gd name="T48" fmla="*/ 4392 w 12634"/>
              <a:gd name="T49" fmla="*/ 1616 h 8473"/>
              <a:gd name="T50" fmla="*/ 5284 w 12634"/>
              <a:gd name="T51" fmla="*/ 2175 h 8473"/>
              <a:gd name="T52" fmla="*/ 5952 w 12634"/>
              <a:gd name="T53" fmla="*/ 1539 h 8473"/>
              <a:gd name="T54" fmla="*/ 6076 w 12634"/>
              <a:gd name="T55" fmla="*/ 532 h 8473"/>
              <a:gd name="T56" fmla="*/ 6681 w 12634"/>
              <a:gd name="T57" fmla="*/ 376 h 8473"/>
              <a:gd name="T58" fmla="*/ 6374 w 12634"/>
              <a:gd name="T59" fmla="*/ 1540 h 8473"/>
              <a:gd name="T60" fmla="*/ 4488 w 12634"/>
              <a:gd name="T61" fmla="*/ 3154 h 8473"/>
              <a:gd name="T62" fmla="*/ 5910 w 12634"/>
              <a:gd name="T63" fmla="*/ 2964 h 8473"/>
              <a:gd name="T64" fmla="*/ 4845 w 12634"/>
              <a:gd name="T65" fmla="*/ 3614 h 8473"/>
              <a:gd name="T66" fmla="*/ 5798 w 12634"/>
              <a:gd name="T67" fmla="*/ 5465 h 8473"/>
              <a:gd name="T68" fmla="*/ 5570 w 12634"/>
              <a:gd name="T69" fmla="*/ 4216 h 8473"/>
              <a:gd name="T70" fmla="*/ 6106 w 12634"/>
              <a:gd name="T71" fmla="*/ 4206 h 8473"/>
              <a:gd name="T72" fmla="*/ 6694 w 12634"/>
              <a:gd name="T73" fmla="*/ 3341 h 8473"/>
              <a:gd name="T74" fmla="*/ 6377 w 12634"/>
              <a:gd name="T75" fmla="*/ 4351 h 8473"/>
              <a:gd name="T76" fmla="*/ 6629 w 12634"/>
              <a:gd name="T77" fmla="*/ 4205 h 8473"/>
              <a:gd name="T78" fmla="*/ 6098 w 12634"/>
              <a:gd name="T79" fmla="*/ 5933 h 8473"/>
              <a:gd name="T80" fmla="*/ 7372 w 12634"/>
              <a:gd name="T81" fmla="*/ 2550 h 8473"/>
              <a:gd name="T82" fmla="*/ 6500 w 12634"/>
              <a:gd name="T83" fmla="*/ 2522 h 8473"/>
              <a:gd name="T84" fmla="*/ 7042 w 12634"/>
              <a:gd name="T85" fmla="*/ 1759 h 8473"/>
              <a:gd name="T86" fmla="*/ 7386 w 12634"/>
              <a:gd name="T87" fmla="*/ 1443 h 8473"/>
              <a:gd name="T88" fmla="*/ 7823 w 12634"/>
              <a:gd name="T89" fmla="*/ 2215 h 8473"/>
              <a:gd name="T90" fmla="*/ 8458 w 12634"/>
              <a:gd name="T91" fmla="*/ 2373 h 8473"/>
              <a:gd name="T92" fmla="*/ 8215 w 12634"/>
              <a:gd name="T93" fmla="*/ 2710 h 8473"/>
              <a:gd name="T94" fmla="*/ 9667 w 12634"/>
              <a:gd name="T95" fmla="*/ 1981 h 8473"/>
              <a:gd name="T96" fmla="*/ 9646 w 12634"/>
              <a:gd name="T97" fmla="*/ 2476 h 8473"/>
              <a:gd name="T98" fmla="*/ 9386 w 12634"/>
              <a:gd name="T99" fmla="*/ 3351 h 8473"/>
              <a:gd name="T100" fmla="*/ 7974 w 12634"/>
              <a:gd name="T101" fmla="*/ 4094 h 8473"/>
              <a:gd name="T102" fmla="*/ 9540 w 12634"/>
              <a:gd name="T103" fmla="*/ 4107 h 8473"/>
              <a:gd name="T104" fmla="*/ 10366 w 12634"/>
              <a:gd name="T105" fmla="*/ 2998 h 8473"/>
              <a:gd name="T106" fmla="*/ 10982 w 12634"/>
              <a:gd name="T107" fmla="*/ 3499 h 8473"/>
              <a:gd name="T108" fmla="*/ 8719 w 12634"/>
              <a:gd name="T109" fmla="*/ 4442 h 8473"/>
              <a:gd name="T110" fmla="*/ 8037 w 12634"/>
              <a:gd name="T111" fmla="*/ 5432 h 8473"/>
              <a:gd name="T112" fmla="*/ 11405 w 12634"/>
              <a:gd name="T113" fmla="*/ 4373 h 8473"/>
              <a:gd name="T114" fmla="*/ 11828 w 12634"/>
              <a:gd name="T115" fmla="*/ 4701 h 8473"/>
              <a:gd name="T116" fmla="*/ 11351 w 12634"/>
              <a:gd name="T117" fmla="*/ 5181 h 8473"/>
              <a:gd name="T118" fmla="*/ 11483 w 12634"/>
              <a:gd name="T119" fmla="*/ 5963 h 8473"/>
              <a:gd name="T120" fmla="*/ 8339 w 12634"/>
              <a:gd name="T121" fmla="*/ 5734 h 8473"/>
              <a:gd name="T122" fmla="*/ 8949 w 12634"/>
              <a:gd name="T123" fmla="*/ 6054 h 8473"/>
              <a:gd name="T124" fmla="*/ 7523 w 12634"/>
              <a:gd name="T125" fmla="*/ 6605 h 8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34" h="8473">
                <a:moveTo>
                  <a:pt x="6850" y="8473"/>
                </a:moveTo>
                <a:lnTo>
                  <a:pt x="5396" y="8473"/>
                </a:lnTo>
                <a:lnTo>
                  <a:pt x="5399" y="8387"/>
                </a:lnTo>
                <a:lnTo>
                  <a:pt x="5402" y="8299"/>
                </a:lnTo>
                <a:lnTo>
                  <a:pt x="5408" y="8212"/>
                </a:lnTo>
                <a:lnTo>
                  <a:pt x="5411" y="8129"/>
                </a:lnTo>
                <a:lnTo>
                  <a:pt x="5414" y="8050"/>
                </a:lnTo>
                <a:lnTo>
                  <a:pt x="5419" y="7978"/>
                </a:lnTo>
                <a:lnTo>
                  <a:pt x="5423" y="7916"/>
                </a:lnTo>
                <a:lnTo>
                  <a:pt x="5428" y="7865"/>
                </a:lnTo>
                <a:lnTo>
                  <a:pt x="5431" y="7813"/>
                </a:lnTo>
                <a:lnTo>
                  <a:pt x="5433" y="7762"/>
                </a:lnTo>
                <a:lnTo>
                  <a:pt x="5434" y="7710"/>
                </a:lnTo>
                <a:lnTo>
                  <a:pt x="5434" y="7658"/>
                </a:lnTo>
                <a:lnTo>
                  <a:pt x="5434" y="7608"/>
                </a:lnTo>
                <a:lnTo>
                  <a:pt x="5431" y="7555"/>
                </a:lnTo>
                <a:lnTo>
                  <a:pt x="5428" y="7503"/>
                </a:lnTo>
                <a:lnTo>
                  <a:pt x="5424" y="7453"/>
                </a:lnTo>
                <a:lnTo>
                  <a:pt x="5418" y="7401"/>
                </a:lnTo>
                <a:lnTo>
                  <a:pt x="5411" y="7350"/>
                </a:lnTo>
                <a:lnTo>
                  <a:pt x="5404" y="7298"/>
                </a:lnTo>
                <a:lnTo>
                  <a:pt x="5394" y="7247"/>
                </a:lnTo>
                <a:lnTo>
                  <a:pt x="5384" y="7197"/>
                </a:lnTo>
                <a:lnTo>
                  <a:pt x="5374" y="7146"/>
                </a:lnTo>
                <a:lnTo>
                  <a:pt x="5362" y="7096"/>
                </a:lnTo>
                <a:lnTo>
                  <a:pt x="5349" y="7046"/>
                </a:lnTo>
                <a:lnTo>
                  <a:pt x="5335" y="7005"/>
                </a:lnTo>
                <a:lnTo>
                  <a:pt x="5322" y="6966"/>
                </a:lnTo>
                <a:lnTo>
                  <a:pt x="5304" y="6929"/>
                </a:lnTo>
                <a:lnTo>
                  <a:pt x="5285" y="6892"/>
                </a:lnTo>
                <a:lnTo>
                  <a:pt x="5263" y="6859"/>
                </a:lnTo>
                <a:lnTo>
                  <a:pt x="5242" y="6825"/>
                </a:lnTo>
                <a:lnTo>
                  <a:pt x="5217" y="6793"/>
                </a:lnTo>
                <a:lnTo>
                  <a:pt x="5190" y="6761"/>
                </a:lnTo>
                <a:lnTo>
                  <a:pt x="5161" y="6732"/>
                </a:lnTo>
                <a:lnTo>
                  <a:pt x="5131" y="6704"/>
                </a:lnTo>
                <a:lnTo>
                  <a:pt x="5101" y="6677"/>
                </a:lnTo>
                <a:lnTo>
                  <a:pt x="5067" y="6652"/>
                </a:lnTo>
                <a:lnTo>
                  <a:pt x="5034" y="6628"/>
                </a:lnTo>
                <a:lnTo>
                  <a:pt x="5000" y="6605"/>
                </a:lnTo>
                <a:lnTo>
                  <a:pt x="4964" y="6584"/>
                </a:lnTo>
                <a:lnTo>
                  <a:pt x="4927" y="6562"/>
                </a:lnTo>
                <a:lnTo>
                  <a:pt x="4890" y="6544"/>
                </a:lnTo>
                <a:lnTo>
                  <a:pt x="4851" y="6527"/>
                </a:lnTo>
                <a:lnTo>
                  <a:pt x="4811" y="6510"/>
                </a:lnTo>
                <a:lnTo>
                  <a:pt x="4773" y="6495"/>
                </a:lnTo>
                <a:lnTo>
                  <a:pt x="4732" y="6480"/>
                </a:lnTo>
                <a:lnTo>
                  <a:pt x="4692" y="6468"/>
                </a:lnTo>
                <a:lnTo>
                  <a:pt x="4652" y="6456"/>
                </a:lnTo>
                <a:lnTo>
                  <a:pt x="4610" y="6445"/>
                </a:lnTo>
                <a:lnTo>
                  <a:pt x="4570" y="6436"/>
                </a:lnTo>
                <a:lnTo>
                  <a:pt x="4528" y="6428"/>
                </a:lnTo>
                <a:lnTo>
                  <a:pt x="4488" y="6421"/>
                </a:lnTo>
                <a:lnTo>
                  <a:pt x="4448" y="6416"/>
                </a:lnTo>
                <a:lnTo>
                  <a:pt x="4407" y="6411"/>
                </a:lnTo>
                <a:lnTo>
                  <a:pt x="4367" y="6408"/>
                </a:lnTo>
                <a:lnTo>
                  <a:pt x="4329" y="6404"/>
                </a:lnTo>
                <a:lnTo>
                  <a:pt x="4290" y="6404"/>
                </a:lnTo>
                <a:lnTo>
                  <a:pt x="4205" y="6403"/>
                </a:lnTo>
                <a:lnTo>
                  <a:pt x="4118" y="6404"/>
                </a:lnTo>
                <a:lnTo>
                  <a:pt x="4032" y="6408"/>
                </a:lnTo>
                <a:lnTo>
                  <a:pt x="3945" y="6413"/>
                </a:lnTo>
                <a:lnTo>
                  <a:pt x="3860" y="6419"/>
                </a:lnTo>
                <a:lnTo>
                  <a:pt x="3776" y="6430"/>
                </a:lnTo>
                <a:lnTo>
                  <a:pt x="3690" y="6443"/>
                </a:lnTo>
                <a:lnTo>
                  <a:pt x="3607" y="6458"/>
                </a:lnTo>
                <a:lnTo>
                  <a:pt x="3565" y="6467"/>
                </a:lnTo>
                <a:lnTo>
                  <a:pt x="3525" y="6477"/>
                </a:lnTo>
                <a:lnTo>
                  <a:pt x="3483" y="6488"/>
                </a:lnTo>
                <a:lnTo>
                  <a:pt x="3443" y="6500"/>
                </a:lnTo>
                <a:lnTo>
                  <a:pt x="3402" y="6512"/>
                </a:lnTo>
                <a:lnTo>
                  <a:pt x="3362" y="6525"/>
                </a:lnTo>
                <a:lnTo>
                  <a:pt x="3322" y="6539"/>
                </a:lnTo>
                <a:lnTo>
                  <a:pt x="3282" y="6554"/>
                </a:lnTo>
                <a:lnTo>
                  <a:pt x="3243" y="6571"/>
                </a:lnTo>
                <a:lnTo>
                  <a:pt x="3203" y="6588"/>
                </a:lnTo>
                <a:lnTo>
                  <a:pt x="3164" y="6606"/>
                </a:lnTo>
                <a:lnTo>
                  <a:pt x="3126" y="6626"/>
                </a:lnTo>
                <a:lnTo>
                  <a:pt x="3089" y="6647"/>
                </a:lnTo>
                <a:lnTo>
                  <a:pt x="3052" y="6669"/>
                </a:lnTo>
                <a:lnTo>
                  <a:pt x="3014" y="6690"/>
                </a:lnTo>
                <a:lnTo>
                  <a:pt x="2979" y="6714"/>
                </a:lnTo>
                <a:lnTo>
                  <a:pt x="2960" y="6726"/>
                </a:lnTo>
                <a:lnTo>
                  <a:pt x="2940" y="6738"/>
                </a:lnTo>
                <a:lnTo>
                  <a:pt x="2922" y="6746"/>
                </a:lnTo>
                <a:lnTo>
                  <a:pt x="2903" y="6754"/>
                </a:lnTo>
                <a:lnTo>
                  <a:pt x="2883" y="6761"/>
                </a:lnTo>
                <a:lnTo>
                  <a:pt x="2865" y="6768"/>
                </a:lnTo>
                <a:lnTo>
                  <a:pt x="2845" y="6771"/>
                </a:lnTo>
                <a:lnTo>
                  <a:pt x="2826" y="6775"/>
                </a:lnTo>
                <a:lnTo>
                  <a:pt x="2806" y="6778"/>
                </a:lnTo>
                <a:lnTo>
                  <a:pt x="2786" y="6778"/>
                </a:lnTo>
                <a:lnTo>
                  <a:pt x="2766" y="6778"/>
                </a:lnTo>
                <a:lnTo>
                  <a:pt x="2746" y="6776"/>
                </a:lnTo>
                <a:lnTo>
                  <a:pt x="2726" y="6775"/>
                </a:lnTo>
                <a:lnTo>
                  <a:pt x="2705" y="6769"/>
                </a:lnTo>
                <a:lnTo>
                  <a:pt x="2684" y="6764"/>
                </a:lnTo>
                <a:lnTo>
                  <a:pt x="2664" y="6758"/>
                </a:lnTo>
                <a:lnTo>
                  <a:pt x="2627" y="6744"/>
                </a:lnTo>
                <a:lnTo>
                  <a:pt x="2593" y="6732"/>
                </a:lnTo>
                <a:lnTo>
                  <a:pt x="2561" y="6721"/>
                </a:lnTo>
                <a:lnTo>
                  <a:pt x="2531" y="6712"/>
                </a:lnTo>
                <a:lnTo>
                  <a:pt x="2515" y="6709"/>
                </a:lnTo>
                <a:lnTo>
                  <a:pt x="2499" y="6706"/>
                </a:lnTo>
                <a:lnTo>
                  <a:pt x="2483" y="6704"/>
                </a:lnTo>
                <a:lnTo>
                  <a:pt x="2468" y="6704"/>
                </a:lnTo>
                <a:lnTo>
                  <a:pt x="2449" y="6706"/>
                </a:lnTo>
                <a:lnTo>
                  <a:pt x="2432" y="6707"/>
                </a:lnTo>
                <a:lnTo>
                  <a:pt x="2412" y="6711"/>
                </a:lnTo>
                <a:lnTo>
                  <a:pt x="2394" y="6716"/>
                </a:lnTo>
                <a:lnTo>
                  <a:pt x="2350" y="6731"/>
                </a:lnTo>
                <a:lnTo>
                  <a:pt x="2310" y="6748"/>
                </a:lnTo>
                <a:lnTo>
                  <a:pt x="2270" y="6766"/>
                </a:lnTo>
                <a:lnTo>
                  <a:pt x="2231" y="6788"/>
                </a:lnTo>
                <a:lnTo>
                  <a:pt x="2156" y="6835"/>
                </a:lnTo>
                <a:lnTo>
                  <a:pt x="2082" y="6884"/>
                </a:lnTo>
                <a:lnTo>
                  <a:pt x="2045" y="6909"/>
                </a:lnTo>
                <a:lnTo>
                  <a:pt x="2009" y="6933"/>
                </a:lnTo>
                <a:lnTo>
                  <a:pt x="1972" y="6956"/>
                </a:lnTo>
                <a:lnTo>
                  <a:pt x="1933" y="6978"/>
                </a:lnTo>
                <a:lnTo>
                  <a:pt x="1893" y="6998"/>
                </a:lnTo>
                <a:lnTo>
                  <a:pt x="1853" y="7017"/>
                </a:lnTo>
                <a:lnTo>
                  <a:pt x="1833" y="7025"/>
                </a:lnTo>
                <a:lnTo>
                  <a:pt x="1811" y="7032"/>
                </a:lnTo>
                <a:lnTo>
                  <a:pt x="1789" y="7039"/>
                </a:lnTo>
                <a:lnTo>
                  <a:pt x="1767" y="7044"/>
                </a:lnTo>
                <a:lnTo>
                  <a:pt x="1726" y="7052"/>
                </a:lnTo>
                <a:lnTo>
                  <a:pt x="1684" y="7059"/>
                </a:lnTo>
                <a:lnTo>
                  <a:pt x="1642" y="7062"/>
                </a:lnTo>
                <a:lnTo>
                  <a:pt x="1600" y="7067"/>
                </a:lnTo>
                <a:lnTo>
                  <a:pt x="1580" y="7071"/>
                </a:lnTo>
                <a:lnTo>
                  <a:pt x="1560" y="7074"/>
                </a:lnTo>
                <a:lnTo>
                  <a:pt x="1538" y="7077"/>
                </a:lnTo>
                <a:lnTo>
                  <a:pt x="1519" y="7084"/>
                </a:lnTo>
                <a:lnTo>
                  <a:pt x="1499" y="7091"/>
                </a:lnTo>
                <a:lnTo>
                  <a:pt x="1479" y="7098"/>
                </a:lnTo>
                <a:lnTo>
                  <a:pt x="1461" y="7108"/>
                </a:lnTo>
                <a:lnTo>
                  <a:pt x="1442" y="7120"/>
                </a:lnTo>
                <a:lnTo>
                  <a:pt x="1409" y="7143"/>
                </a:lnTo>
                <a:lnTo>
                  <a:pt x="1379" y="7168"/>
                </a:lnTo>
                <a:lnTo>
                  <a:pt x="1347" y="7195"/>
                </a:lnTo>
                <a:lnTo>
                  <a:pt x="1317" y="7224"/>
                </a:lnTo>
                <a:lnTo>
                  <a:pt x="1287" y="7251"/>
                </a:lnTo>
                <a:lnTo>
                  <a:pt x="1256" y="7278"/>
                </a:lnTo>
                <a:lnTo>
                  <a:pt x="1223" y="7303"/>
                </a:lnTo>
                <a:lnTo>
                  <a:pt x="1189" y="7325"/>
                </a:lnTo>
                <a:lnTo>
                  <a:pt x="1154" y="7345"/>
                </a:lnTo>
                <a:lnTo>
                  <a:pt x="1117" y="7364"/>
                </a:lnTo>
                <a:lnTo>
                  <a:pt x="1081" y="7379"/>
                </a:lnTo>
                <a:lnTo>
                  <a:pt x="1044" y="7392"/>
                </a:lnTo>
                <a:lnTo>
                  <a:pt x="1005" y="7404"/>
                </a:lnTo>
                <a:lnTo>
                  <a:pt x="967" y="7412"/>
                </a:lnTo>
                <a:lnTo>
                  <a:pt x="928" y="7421"/>
                </a:lnTo>
                <a:lnTo>
                  <a:pt x="888" y="7428"/>
                </a:lnTo>
                <a:lnTo>
                  <a:pt x="848" y="7433"/>
                </a:lnTo>
                <a:lnTo>
                  <a:pt x="808" y="7438"/>
                </a:lnTo>
                <a:lnTo>
                  <a:pt x="767" y="7441"/>
                </a:lnTo>
                <a:lnTo>
                  <a:pt x="727" y="7443"/>
                </a:lnTo>
                <a:lnTo>
                  <a:pt x="647" y="7446"/>
                </a:lnTo>
                <a:lnTo>
                  <a:pt x="568" y="7448"/>
                </a:lnTo>
                <a:lnTo>
                  <a:pt x="571" y="7458"/>
                </a:lnTo>
                <a:lnTo>
                  <a:pt x="571" y="7461"/>
                </a:lnTo>
                <a:lnTo>
                  <a:pt x="556" y="7465"/>
                </a:lnTo>
                <a:lnTo>
                  <a:pt x="518" y="7470"/>
                </a:lnTo>
                <a:lnTo>
                  <a:pt x="493" y="7470"/>
                </a:lnTo>
                <a:lnTo>
                  <a:pt x="466" y="7466"/>
                </a:lnTo>
                <a:lnTo>
                  <a:pt x="452" y="7465"/>
                </a:lnTo>
                <a:lnTo>
                  <a:pt x="439" y="7460"/>
                </a:lnTo>
                <a:lnTo>
                  <a:pt x="426" y="7454"/>
                </a:lnTo>
                <a:lnTo>
                  <a:pt x="412" y="7448"/>
                </a:lnTo>
                <a:lnTo>
                  <a:pt x="399" y="7441"/>
                </a:lnTo>
                <a:lnTo>
                  <a:pt x="387" y="7431"/>
                </a:lnTo>
                <a:lnTo>
                  <a:pt x="377" y="7422"/>
                </a:lnTo>
                <a:lnTo>
                  <a:pt x="367" y="7411"/>
                </a:lnTo>
                <a:lnTo>
                  <a:pt x="350" y="7391"/>
                </a:lnTo>
                <a:lnTo>
                  <a:pt x="337" y="7369"/>
                </a:lnTo>
                <a:lnTo>
                  <a:pt x="320" y="7333"/>
                </a:lnTo>
                <a:lnTo>
                  <a:pt x="315" y="7318"/>
                </a:lnTo>
                <a:lnTo>
                  <a:pt x="330" y="7315"/>
                </a:lnTo>
                <a:lnTo>
                  <a:pt x="369" y="7310"/>
                </a:lnTo>
                <a:lnTo>
                  <a:pt x="394" y="7310"/>
                </a:lnTo>
                <a:lnTo>
                  <a:pt x="421" y="7313"/>
                </a:lnTo>
                <a:lnTo>
                  <a:pt x="434" y="7316"/>
                </a:lnTo>
                <a:lnTo>
                  <a:pt x="449" y="7320"/>
                </a:lnTo>
                <a:lnTo>
                  <a:pt x="462" y="7325"/>
                </a:lnTo>
                <a:lnTo>
                  <a:pt x="476" y="7332"/>
                </a:lnTo>
                <a:lnTo>
                  <a:pt x="494" y="7343"/>
                </a:lnTo>
                <a:lnTo>
                  <a:pt x="511" y="7359"/>
                </a:lnTo>
                <a:lnTo>
                  <a:pt x="526" y="7374"/>
                </a:lnTo>
                <a:lnTo>
                  <a:pt x="538" y="7391"/>
                </a:lnTo>
                <a:lnTo>
                  <a:pt x="548" y="7407"/>
                </a:lnTo>
                <a:lnTo>
                  <a:pt x="556" y="7422"/>
                </a:lnTo>
                <a:lnTo>
                  <a:pt x="563" y="7436"/>
                </a:lnTo>
                <a:lnTo>
                  <a:pt x="568" y="7448"/>
                </a:lnTo>
                <a:lnTo>
                  <a:pt x="620" y="7443"/>
                </a:lnTo>
                <a:lnTo>
                  <a:pt x="674" y="7438"/>
                </a:lnTo>
                <a:lnTo>
                  <a:pt x="727" y="7433"/>
                </a:lnTo>
                <a:lnTo>
                  <a:pt x="781" y="7424"/>
                </a:lnTo>
                <a:lnTo>
                  <a:pt x="834" y="7416"/>
                </a:lnTo>
                <a:lnTo>
                  <a:pt x="886" y="7406"/>
                </a:lnTo>
                <a:lnTo>
                  <a:pt x="938" y="7392"/>
                </a:lnTo>
                <a:lnTo>
                  <a:pt x="990" y="7375"/>
                </a:lnTo>
                <a:lnTo>
                  <a:pt x="1020" y="7365"/>
                </a:lnTo>
                <a:lnTo>
                  <a:pt x="1049" y="7353"/>
                </a:lnTo>
                <a:lnTo>
                  <a:pt x="1077" y="7340"/>
                </a:lnTo>
                <a:lnTo>
                  <a:pt x="1104" y="7327"/>
                </a:lnTo>
                <a:lnTo>
                  <a:pt x="1133" y="7311"/>
                </a:lnTo>
                <a:lnTo>
                  <a:pt x="1158" y="7295"/>
                </a:lnTo>
                <a:lnTo>
                  <a:pt x="1184" y="7276"/>
                </a:lnTo>
                <a:lnTo>
                  <a:pt x="1208" y="7258"/>
                </a:lnTo>
                <a:lnTo>
                  <a:pt x="1233" y="7237"/>
                </a:lnTo>
                <a:lnTo>
                  <a:pt x="1256" y="7215"/>
                </a:lnTo>
                <a:lnTo>
                  <a:pt x="1278" y="7192"/>
                </a:lnTo>
                <a:lnTo>
                  <a:pt x="1300" y="7168"/>
                </a:lnTo>
                <a:lnTo>
                  <a:pt x="1322" y="7145"/>
                </a:lnTo>
                <a:lnTo>
                  <a:pt x="1344" y="7123"/>
                </a:lnTo>
                <a:lnTo>
                  <a:pt x="1365" y="7099"/>
                </a:lnTo>
                <a:lnTo>
                  <a:pt x="1389" y="7079"/>
                </a:lnTo>
                <a:lnTo>
                  <a:pt x="1295" y="7077"/>
                </a:lnTo>
                <a:lnTo>
                  <a:pt x="1201" y="7076"/>
                </a:lnTo>
                <a:lnTo>
                  <a:pt x="1107" y="7076"/>
                </a:lnTo>
                <a:lnTo>
                  <a:pt x="1014" y="7077"/>
                </a:lnTo>
                <a:lnTo>
                  <a:pt x="968" y="7079"/>
                </a:lnTo>
                <a:lnTo>
                  <a:pt x="921" y="7081"/>
                </a:lnTo>
                <a:lnTo>
                  <a:pt x="875" y="7084"/>
                </a:lnTo>
                <a:lnTo>
                  <a:pt x="829" y="7088"/>
                </a:lnTo>
                <a:lnTo>
                  <a:pt x="782" y="7093"/>
                </a:lnTo>
                <a:lnTo>
                  <a:pt x="736" y="7099"/>
                </a:lnTo>
                <a:lnTo>
                  <a:pt x="689" y="7108"/>
                </a:lnTo>
                <a:lnTo>
                  <a:pt x="642" y="7118"/>
                </a:lnTo>
                <a:lnTo>
                  <a:pt x="575" y="7133"/>
                </a:lnTo>
                <a:lnTo>
                  <a:pt x="508" y="7152"/>
                </a:lnTo>
                <a:lnTo>
                  <a:pt x="442" y="7170"/>
                </a:lnTo>
                <a:lnTo>
                  <a:pt x="377" y="7192"/>
                </a:lnTo>
                <a:lnTo>
                  <a:pt x="312" y="7214"/>
                </a:lnTo>
                <a:lnTo>
                  <a:pt x="246" y="7239"/>
                </a:lnTo>
                <a:lnTo>
                  <a:pt x="183" y="7263"/>
                </a:lnTo>
                <a:lnTo>
                  <a:pt x="117" y="7290"/>
                </a:lnTo>
                <a:lnTo>
                  <a:pt x="189" y="7254"/>
                </a:lnTo>
                <a:lnTo>
                  <a:pt x="261" y="7222"/>
                </a:lnTo>
                <a:lnTo>
                  <a:pt x="333" y="7190"/>
                </a:lnTo>
                <a:lnTo>
                  <a:pt x="406" y="7160"/>
                </a:lnTo>
                <a:lnTo>
                  <a:pt x="479" y="7131"/>
                </a:lnTo>
                <a:lnTo>
                  <a:pt x="553" y="7106"/>
                </a:lnTo>
                <a:lnTo>
                  <a:pt x="628" y="7083"/>
                </a:lnTo>
                <a:lnTo>
                  <a:pt x="705" y="7061"/>
                </a:lnTo>
                <a:lnTo>
                  <a:pt x="752" y="7051"/>
                </a:lnTo>
                <a:lnTo>
                  <a:pt x="799" y="7040"/>
                </a:lnTo>
                <a:lnTo>
                  <a:pt x="844" y="7034"/>
                </a:lnTo>
                <a:lnTo>
                  <a:pt x="891" y="7025"/>
                </a:lnTo>
                <a:lnTo>
                  <a:pt x="985" y="7015"/>
                </a:lnTo>
                <a:lnTo>
                  <a:pt x="1079" y="7008"/>
                </a:lnTo>
                <a:lnTo>
                  <a:pt x="1173" y="7003"/>
                </a:lnTo>
                <a:lnTo>
                  <a:pt x="1267" y="6998"/>
                </a:lnTo>
                <a:lnTo>
                  <a:pt x="1360" y="6993"/>
                </a:lnTo>
                <a:lnTo>
                  <a:pt x="1456" y="6987"/>
                </a:lnTo>
                <a:lnTo>
                  <a:pt x="1436" y="6970"/>
                </a:lnTo>
                <a:lnTo>
                  <a:pt x="1417" y="6951"/>
                </a:lnTo>
                <a:lnTo>
                  <a:pt x="1399" y="6933"/>
                </a:lnTo>
                <a:lnTo>
                  <a:pt x="1380" y="6913"/>
                </a:lnTo>
                <a:lnTo>
                  <a:pt x="1362" y="6894"/>
                </a:lnTo>
                <a:lnTo>
                  <a:pt x="1342" y="6876"/>
                </a:lnTo>
                <a:lnTo>
                  <a:pt x="1323" y="6859"/>
                </a:lnTo>
                <a:lnTo>
                  <a:pt x="1302" y="6845"/>
                </a:lnTo>
                <a:lnTo>
                  <a:pt x="1268" y="6825"/>
                </a:lnTo>
                <a:lnTo>
                  <a:pt x="1235" y="6807"/>
                </a:lnTo>
                <a:lnTo>
                  <a:pt x="1200" y="6790"/>
                </a:lnTo>
                <a:lnTo>
                  <a:pt x="1164" y="6775"/>
                </a:lnTo>
                <a:lnTo>
                  <a:pt x="1127" y="6761"/>
                </a:lnTo>
                <a:lnTo>
                  <a:pt x="1092" y="6749"/>
                </a:lnTo>
                <a:lnTo>
                  <a:pt x="1054" y="6738"/>
                </a:lnTo>
                <a:lnTo>
                  <a:pt x="1017" y="6727"/>
                </a:lnTo>
                <a:lnTo>
                  <a:pt x="950" y="6714"/>
                </a:lnTo>
                <a:lnTo>
                  <a:pt x="883" y="6702"/>
                </a:lnTo>
                <a:lnTo>
                  <a:pt x="816" y="6694"/>
                </a:lnTo>
                <a:lnTo>
                  <a:pt x="747" y="6689"/>
                </a:lnTo>
                <a:lnTo>
                  <a:pt x="680" y="6687"/>
                </a:lnTo>
                <a:lnTo>
                  <a:pt x="612" y="6687"/>
                </a:lnTo>
                <a:lnTo>
                  <a:pt x="543" y="6687"/>
                </a:lnTo>
                <a:lnTo>
                  <a:pt x="476" y="6690"/>
                </a:lnTo>
                <a:lnTo>
                  <a:pt x="540" y="6684"/>
                </a:lnTo>
                <a:lnTo>
                  <a:pt x="605" y="6677"/>
                </a:lnTo>
                <a:lnTo>
                  <a:pt x="670" y="6674"/>
                </a:lnTo>
                <a:lnTo>
                  <a:pt x="734" y="6672"/>
                </a:lnTo>
                <a:lnTo>
                  <a:pt x="799" y="6672"/>
                </a:lnTo>
                <a:lnTo>
                  <a:pt x="864" y="6674"/>
                </a:lnTo>
                <a:lnTo>
                  <a:pt x="928" y="6679"/>
                </a:lnTo>
                <a:lnTo>
                  <a:pt x="993" y="6687"/>
                </a:lnTo>
                <a:lnTo>
                  <a:pt x="1030" y="6692"/>
                </a:lnTo>
                <a:lnTo>
                  <a:pt x="1069" y="6700"/>
                </a:lnTo>
                <a:lnTo>
                  <a:pt x="1106" y="6709"/>
                </a:lnTo>
                <a:lnTo>
                  <a:pt x="1143" y="6719"/>
                </a:lnTo>
                <a:lnTo>
                  <a:pt x="1179" y="6729"/>
                </a:lnTo>
                <a:lnTo>
                  <a:pt x="1216" y="6743"/>
                </a:lnTo>
                <a:lnTo>
                  <a:pt x="1251" y="6756"/>
                </a:lnTo>
                <a:lnTo>
                  <a:pt x="1287" y="6771"/>
                </a:lnTo>
                <a:lnTo>
                  <a:pt x="1308" y="6783"/>
                </a:lnTo>
                <a:lnTo>
                  <a:pt x="1330" y="6796"/>
                </a:lnTo>
                <a:lnTo>
                  <a:pt x="1350" y="6810"/>
                </a:lnTo>
                <a:lnTo>
                  <a:pt x="1370" y="6825"/>
                </a:lnTo>
                <a:lnTo>
                  <a:pt x="1407" y="6857"/>
                </a:lnTo>
                <a:lnTo>
                  <a:pt x="1446" y="6889"/>
                </a:lnTo>
                <a:lnTo>
                  <a:pt x="1474" y="6909"/>
                </a:lnTo>
                <a:lnTo>
                  <a:pt x="1503" y="6926"/>
                </a:lnTo>
                <a:lnTo>
                  <a:pt x="1531" y="6939"/>
                </a:lnTo>
                <a:lnTo>
                  <a:pt x="1560" y="6950"/>
                </a:lnTo>
                <a:lnTo>
                  <a:pt x="1588" y="6956"/>
                </a:lnTo>
                <a:lnTo>
                  <a:pt x="1617" y="6960"/>
                </a:lnTo>
                <a:lnTo>
                  <a:pt x="1645" y="6960"/>
                </a:lnTo>
                <a:lnTo>
                  <a:pt x="1674" y="6956"/>
                </a:lnTo>
                <a:lnTo>
                  <a:pt x="1702" y="6951"/>
                </a:lnTo>
                <a:lnTo>
                  <a:pt x="1731" y="6945"/>
                </a:lnTo>
                <a:lnTo>
                  <a:pt x="1759" y="6934"/>
                </a:lnTo>
                <a:lnTo>
                  <a:pt x="1788" y="6923"/>
                </a:lnTo>
                <a:lnTo>
                  <a:pt x="1816" y="6909"/>
                </a:lnTo>
                <a:lnTo>
                  <a:pt x="1844" y="6894"/>
                </a:lnTo>
                <a:lnTo>
                  <a:pt x="1873" y="6877"/>
                </a:lnTo>
                <a:lnTo>
                  <a:pt x="1901" y="6859"/>
                </a:lnTo>
                <a:lnTo>
                  <a:pt x="1958" y="6820"/>
                </a:lnTo>
                <a:lnTo>
                  <a:pt x="2014" y="6780"/>
                </a:lnTo>
                <a:lnTo>
                  <a:pt x="2069" y="6738"/>
                </a:lnTo>
                <a:lnTo>
                  <a:pt x="2124" y="6697"/>
                </a:lnTo>
                <a:lnTo>
                  <a:pt x="2178" y="6657"/>
                </a:lnTo>
                <a:lnTo>
                  <a:pt x="2230" y="6621"/>
                </a:lnTo>
                <a:lnTo>
                  <a:pt x="2257" y="6606"/>
                </a:lnTo>
                <a:lnTo>
                  <a:pt x="2282" y="6591"/>
                </a:lnTo>
                <a:lnTo>
                  <a:pt x="2307" y="6579"/>
                </a:lnTo>
                <a:lnTo>
                  <a:pt x="2332" y="6569"/>
                </a:lnTo>
                <a:lnTo>
                  <a:pt x="2223" y="6495"/>
                </a:lnTo>
                <a:lnTo>
                  <a:pt x="2112" y="6421"/>
                </a:lnTo>
                <a:lnTo>
                  <a:pt x="2056" y="6386"/>
                </a:lnTo>
                <a:lnTo>
                  <a:pt x="1999" y="6352"/>
                </a:lnTo>
                <a:lnTo>
                  <a:pt x="1942" y="6318"/>
                </a:lnTo>
                <a:lnTo>
                  <a:pt x="1883" y="6286"/>
                </a:lnTo>
                <a:lnTo>
                  <a:pt x="1824" y="6256"/>
                </a:lnTo>
                <a:lnTo>
                  <a:pt x="1764" y="6228"/>
                </a:lnTo>
                <a:lnTo>
                  <a:pt x="1704" y="6202"/>
                </a:lnTo>
                <a:lnTo>
                  <a:pt x="1642" y="6177"/>
                </a:lnTo>
                <a:lnTo>
                  <a:pt x="1580" y="6157"/>
                </a:lnTo>
                <a:lnTo>
                  <a:pt x="1516" y="6137"/>
                </a:lnTo>
                <a:lnTo>
                  <a:pt x="1452" y="6122"/>
                </a:lnTo>
                <a:lnTo>
                  <a:pt x="1387" y="6110"/>
                </a:lnTo>
                <a:lnTo>
                  <a:pt x="1327" y="6100"/>
                </a:lnTo>
                <a:lnTo>
                  <a:pt x="1265" y="6093"/>
                </a:lnTo>
                <a:lnTo>
                  <a:pt x="1203" y="6088"/>
                </a:lnTo>
                <a:lnTo>
                  <a:pt x="1141" y="6085"/>
                </a:lnTo>
                <a:lnTo>
                  <a:pt x="1079" y="6083"/>
                </a:lnTo>
                <a:lnTo>
                  <a:pt x="1015" y="6083"/>
                </a:lnTo>
                <a:lnTo>
                  <a:pt x="953" y="6083"/>
                </a:lnTo>
                <a:lnTo>
                  <a:pt x="891" y="6086"/>
                </a:lnTo>
                <a:lnTo>
                  <a:pt x="767" y="6093"/>
                </a:lnTo>
                <a:lnTo>
                  <a:pt x="643" y="6105"/>
                </a:lnTo>
                <a:lnTo>
                  <a:pt x="519" y="6116"/>
                </a:lnTo>
                <a:lnTo>
                  <a:pt x="395" y="6132"/>
                </a:lnTo>
                <a:lnTo>
                  <a:pt x="518" y="6110"/>
                </a:lnTo>
                <a:lnTo>
                  <a:pt x="642" y="6088"/>
                </a:lnTo>
                <a:lnTo>
                  <a:pt x="764" y="6069"/>
                </a:lnTo>
                <a:lnTo>
                  <a:pt x="888" y="6053"/>
                </a:lnTo>
                <a:lnTo>
                  <a:pt x="950" y="6046"/>
                </a:lnTo>
                <a:lnTo>
                  <a:pt x="1012" y="6041"/>
                </a:lnTo>
                <a:lnTo>
                  <a:pt x="1074" y="6037"/>
                </a:lnTo>
                <a:lnTo>
                  <a:pt x="1136" y="6034"/>
                </a:lnTo>
                <a:lnTo>
                  <a:pt x="1198" y="6034"/>
                </a:lnTo>
                <a:lnTo>
                  <a:pt x="1262" y="6034"/>
                </a:lnTo>
                <a:lnTo>
                  <a:pt x="1323" y="6037"/>
                </a:lnTo>
                <a:lnTo>
                  <a:pt x="1385" y="6042"/>
                </a:lnTo>
                <a:lnTo>
                  <a:pt x="1352" y="6026"/>
                </a:lnTo>
                <a:lnTo>
                  <a:pt x="1318" y="6009"/>
                </a:lnTo>
                <a:lnTo>
                  <a:pt x="1283" y="5994"/>
                </a:lnTo>
                <a:lnTo>
                  <a:pt x="1251" y="5975"/>
                </a:lnTo>
                <a:lnTo>
                  <a:pt x="1245" y="5972"/>
                </a:lnTo>
                <a:lnTo>
                  <a:pt x="1235" y="5963"/>
                </a:lnTo>
                <a:lnTo>
                  <a:pt x="1221" y="5952"/>
                </a:lnTo>
                <a:lnTo>
                  <a:pt x="1208" y="5938"/>
                </a:lnTo>
                <a:lnTo>
                  <a:pt x="1179" y="5909"/>
                </a:lnTo>
                <a:lnTo>
                  <a:pt x="1159" y="5886"/>
                </a:lnTo>
                <a:lnTo>
                  <a:pt x="1144" y="5861"/>
                </a:lnTo>
                <a:lnTo>
                  <a:pt x="1129" y="5834"/>
                </a:lnTo>
                <a:lnTo>
                  <a:pt x="1117" y="5807"/>
                </a:lnTo>
                <a:lnTo>
                  <a:pt x="1107" y="5778"/>
                </a:lnTo>
                <a:lnTo>
                  <a:pt x="1089" y="5723"/>
                </a:lnTo>
                <a:lnTo>
                  <a:pt x="1071" y="5664"/>
                </a:lnTo>
                <a:lnTo>
                  <a:pt x="1062" y="5640"/>
                </a:lnTo>
                <a:lnTo>
                  <a:pt x="1054" y="5617"/>
                </a:lnTo>
                <a:lnTo>
                  <a:pt x="1044" y="5595"/>
                </a:lnTo>
                <a:lnTo>
                  <a:pt x="1034" y="5575"/>
                </a:lnTo>
                <a:lnTo>
                  <a:pt x="1024" y="5553"/>
                </a:lnTo>
                <a:lnTo>
                  <a:pt x="1010" y="5534"/>
                </a:lnTo>
                <a:lnTo>
                  <a:pt x="999" y="5516"/>
                </a:lnTo>
                <a:lnTo>
                  <a:pt x="985" y="5499"/>
                </a:lnTo>
                <a:lnTo>
                  <a:pt x="970" y="5482"/>
                </a:lnTo>
                <a:lnTo>
                  <a:pt x="953" y="5465"/>
                </a:lnTo>
                <a:lnTo>
                  <a:pt x="937" y="5452"/>
                </a:lnTo>
                <a:lnTo>
                  <a:pt x="918" y="5438"/>
                </a:lnTo>
                <a:lnTo>
                  <a:pt x="898" y="5425"/>
                </a:lnTo>
                <a:lnTo>
                  <a:pt x="878" y="5413"/>
                </a:lnTo>
                <a:lnTo>
                  <a:pt x="856" y="5401"/>
                </a:lnTo>
                <a:lnTo>
                  <a:pt x="833" y="5391"/>
                </a:lnTo>
                <a:lnTo>
                  <a:pt x="781" y="5374"/>
                </a:lnTo>
                <a:lnTo>
                  <a:pt x="729" y="5361"/>
                </a:lnTo>
                <a:lnTo>
                  <a:pt x="677" y="5347"/>
                </a:lnTo>
                <a:lnTo>
                  <a:pt x="625" y="5334"/>
                </a:lnTo>
                <a:lnTo>
                  <a:pt x="561" y="5315"/>
                </a:lnTo>
                <a:lnTo>
                  <a:pt x="496" y="5299"/>
                </a:lnTo>
                <a:lnTo>
                  <a:pt x="431" y="5282"/>
                </a:lnTo>
                <a:lnTo>
                  <a:pt x="367" y="5267"/>
                </a:lnTo>
                <a:lnTo>
                  <a:pt x="302" y="5251"/>
                </a:lnTo>
                <a:lnTo>
                  <a:pt x="236" y="5238"/>
                </a:lnTo>
                <a:lnTo>
                  <a:pt x="171" y="5224"/>
                </a:lnTo>
                <a:lnTo>
                  <a:pt x="104" y="5213"/>
                </a:lnTo>
                <a:lnTo>
                  <a:pt x="176" y="5221"/>
                </a:lnTo>
                <a:lnTo>
                  <a:pt x="246" y="5230"/>
                </a:lnTo>
                <a:lnTo>
                  <a:pt x="317" y="5240"/>
                </a:lnTo>
                <a:lnTo>
                  <a:pt x="387" y="5251"/>
                </a:lnTo>
                <a:lnTo>
                  <a:pt x="457" y="5265"/>
                </a:lnTo>
                <a:lnTo>
                  <a:pt x="526" y="5277"/>
                </a:lnTo>
                <a:lnTo>
                  <a:pt x="596" y="5290"/>
                </a:lnTo>
                <a:lnTo>
                  <a:pt x="667" y="5305"/>
                </a:lnTo>
                <a:lnTo>
                  <a:pt x="705" y="5312"/>
                </a:lnTo>
                <a:lnTo>
                  <a:pt x="744" y="5319"/>
                </a:lnTo>
                <a:lnTo>
                  <a:pt x="784" y="5327"/>
                </a:lnTo>
                <a:lnTo>
                  <a:pt x="823" y="5337"/>
                </a:lnTo>
                <a:lnTo>
                  <a:pt x="859" y="5347"/>
                </a:lnTo>
                <a:lnTo>
                  <a:pt x="896" y="5361"/>
                </a:lnTo>
                <a:lnTo>
                  <a:pt x="915" y="5369"/>
                </a:lnTo>
                <a:lnTo>
                  <a:pt x="933" y="5378"/>
                </a:lnTo>
                <a:lnTo>
                  <a:pt x="950" y="5386"/>
                </a:lnTo>
                <a:lnTo>
                  <a:pt x="968" y="5396"/>
                </a:lnTo>
                <a:lnTo>
                  <a:pt x="955" y="5368"/>
                </a:lnTo>
                <a:lnTo>
                  <a:pt x="938" y="5341"/>
                </a:lnTo>
                <a:lnTo>
                  <a:pt x="921" y="5314"/>
                </a:lnTo>
                <a:lnTo>
                  <a:pt x="901" y="5287"/>
                </a:lnTo>
                <a:lnTo>
                  <a:pt x="880" y="5262"/>
                </a:lnTo>
                <a:lnTo>
                  <a:pt x="856" y="5238"/>
                </a:lnTo>
                <a:lnTo>
                  <a:pt x="833" y="5214"/>
                </a:lnTo>
                <a:lnTo>
                  <a:pt x="806" y="5193"/>
                </a:lnTo>
                <a:lnTo>
                  <a:pt x="781" y="5171"/>
                </a:lnTo>
                <a:lnTo>
                  <a:pt x="752" y="5152"/>
                </a:lnTo>
                <a:lnTo>
                  <a:pt x="725" y="5134"/>
                </a:lnTo>
                <a:lnTo>
                  <a:pt x="697" y="5115"/>
                </a:lnTo>
                <a:lnTo>
                  <a:pt x="667" y="5100"/>
                </a:lnTo>
                <a:lnTo>
                  <a:pt x="638" y="5085"/>
                </a:lnTo>
                <a:lnTo>
                  <a:pt x="610" y="5071"/>
                </a:lnTo>
                <a:lnTo>
                  <a:pt x="581" y="5060"/>
                </a:lnTo>
                <a:lnTo>
                  <a:pt x="612" y="5070"/>
                </a:lnTo>
                <a:lnTo>
                  <a:pt x="642" y="5081"/>
                </a:lnTo>
                <a:lnTo>
                  <a:pt x="674" y="5095"/>
                </a:lnTo>
                <a:lnTo>
                  <a:pt x="702" y="5110"/>
                </a:lnTo>
                <a:lnTo>
                  <a:pt x="732" y="5125"/>
                </a:lnTo>
                <a:lnTo>
                  <a:pt x="762" y="5142"/>
                </a:lnTo>
                <a:lnTo>
                  <a:pt x="791" y="5161"/>
                </a:lnTo>
                <a:lnTo>
                  <a:pt x="818" y="5181"/>
                </a:lnTo>
                <a:lnTo>
                  <a:pt x="844" y="5201"/>
                </a:lnTo>
                <a:lnTo>
                  <a:pt x="871" y="5223"/>
                </a:lnTo>
                <a:lnTo>
                  <a:pt x="896" y="5246"/>
                </a:lnTo>
                <a:lnTo>
                  <a:pt x="920" y="5270"/>
                </a:lnTo>
                <a:lnTo>
                  <a:pt x="942" y="5295"/>
                </a:lnTo>
                <a:lnTo>
                  <a:pt x="962" y="5322"/>
                </a:lnTo>
                <a:lnTo>
                  <a:pt x="980" y="5349"/>
                </a:lnTo>
                <a:lnTo>
                  <a:pt x="997" y="5376"/>
                </a:lnTo>
                <a:lnTo>
                  <a:pt x="1007" y="5396"/>
                </a:lnTo>
                <a:lnTo>
                  <a:pt x="1012" y="5413"/>
                </a:lnTo>
                <a:lnTo>
                  <a:pt x="1015" y="5421"/>
                </a:lnTo>
                <a:lnTo>
                  <a:pt x="1019" y="5430"/>
                </a:lnTo>
                <a:lnTo>
                  <a:pt x="1024" y="5438"/>
                </a:lnTo>
                <a:lnTo>
                  <a:pt x="1032" y="5447"/>
                </a:lnTo>
                <a:lnTo>
                  <a:pt x="1049" y="5465"/>
                </a:lnTo>
                <a:lnTo>
                  <a:pt x="1066" y="5484"/>
                </a:lnTo>
                <a:lnTo>
                  <a:pt x="1081" y="5506"/>
                </a:lnTo>
                <a:lnTo>
                  <a:pt x="1094" y="5527"/>
                </a:lnTo>
                <a:lnTo>
                  <a:pt x="1107" y="5553"/>
                </a:lnTo>
                <a:lnTo>
                  <a:pt x="1119" y="5578"/>
                </a:lnTo>
                <a:lnTo>
                  <a:pt x="1129" y="5605"/>
                </a:lnTo>
                <a:lnTo>
                  <a:pt x="1139" y="5632"/>
                </a:lnTo>
                <a:lnTo>
                  <a:pt x="1156" y="5681"/>
                </a:lnTo>
                <a:lnTo>
                  <a:pt x="1176" y="5733"/>
                </a:lnTo>
                <a:lnTo>
                  <a:pt x="1186" y="5756"/>
                </a:lnTo>
                <a:lnTo>
                  <a:pt x="1198" y="5782"/>
                </a:lnTo>
                <a:lnTo>
                  <a:pt x="1211" y="5803"/>
                </a:lnTo>
                <a:lnTo>
                  <a:pt x="1228" y="5825"/>
                </a:lnTo>
                <a:lnTo>
                  <a:pt x="1238" y="5837"/>
                </a:lnTo>
                <a:lnTo>
                  <a:pt x="1250" y="5849"/>
                </a:lnTo>
                <a:lnTo>
                  <a:pt x="1263" y="5859"/>
                </a:lnTo>
                <a:lnTo>
                  <a:pt x="1275" y="5867"/>
                </a:lnTo>
                <a:lnTo>
                  <a:pt x="1302" y="5884"/>
                </a:lnTo>
                <a:lnTo>
                  <a:pt x="1329" y="5899"/>
                </a:lnTo>
                <a:lnTo>
                  <a:pt x="1387" y="5925"/>
                </a:lnTo>
                <a:lnTo>
                  <a:pt x="1446" y="5950"/>
                </a:lnTo>
                <a:lnTo>
                  <a:pt x="1479" y="5967"/>
                </a:lnTo>
                <a:lnTo>
                  <a:pt x="1511" y="5985"/>
                </a:lnTo>
                <a:lnTo>
                  <a:pt x="1525" y="5997"/>
                </a:lnTo>
                <a:lnTo>
                  <a:pt x="1538" y="6009"/>
                </a:lnTo>
                <a:lnTo>
                  <a:pt x="1551" y="6024"/>
                </a:lnTo>
                <a:lnTo>
                  <a:pt x="1561" y="6039"/>
                </a:lnTo>
                <a:lnTo>
                  <a:pt x="1571" y="6051"/>
                </a:lnTo>
                <a:lnTo>
                  <a:pt x="1578" y="6059"/>
                </a:lnTo>
                <a:lnTo>
                  <a:pt x="1585" y="6066"/>
                </a:lnTo>
                <a:lnTo>
                  <a:pt x="1592" y="6071"/>
                </a:lnTo>
                <a:lnTo>
                  <a:pt x="1610" y="6076"/>
                </a:lnTo>
                <a:lnTo>
                  <a:pt x="1642" y="6085"/>
                </a:lnTo>
                <a:lnTo>
                  <a:pt x="1670" y="6091"/>
                </a:lnTo>
                <a:lnTo>
                  <a:pt x="1699" y="6100"/>
                </a:lnTo>
                <a:lnTo>
                  <a:pt x="1726" y="6110"/>
                </a:lnTo>
                <a:lnTo>
                  <a:pt x="1752" y="6120"/>
                </a:lnTo>
                <a:lnTo>
                  <a:pt x="1806" y="6142"/>
                </a:lnTo>
                <a:lnTo>
                  <a:pt x="1861" y="6165"/>
                </a:lnTo>
                <a:lnTo>
                  <a:pt x="1933" y="6201"/>
                </a:lnTo>
                <a:lnTo>
                  <a:pt x="2005" y="6236"/>
                </a:lnTo>
                <a:lnTo>
                  <a:pt x="2076" y="6273"/>
                </a:lnTo>
                <a:lnTo>
                  <a:pt x="2148" y="6310"/>
                </a:lnTo>
                <a:lnTo>
                  <a:pt x="2218" y="6347"/>
                </a:lnTo>
                <a:lnTo>
                  <a:pt x="2288" y="6386"/>
                </a:lnTo>
                <a:lnTo>
                  <a:pt x="2359" y="6424"/>
                </a:lnTo>
                <a:lnTo>
                  <a:pt x="2429" y="6463"/>
                </a:lnTo>
                <a:lnTo>
                  <a:pt x="2464" y="6485"/>
                </a:lnTo>
                <a:lnTo>
                  <a:pt x="2503" y="6507"/>
                </a:lnTo>
                <a:lnTo>
                  <a:pt x="2541" y="6529"/>
                </a:lnTo>
                <a:lnTo>
                  <a:pt x="2580" y="6551"/>
                </a:lnTo>
                <a:lnTo>
                  <a:pt x="2620" y="6569"/>
                </a:lnTo>
                <a:lnTo>
                  <a:pt x="2660" y="6586"/>
                </a:lnTo>
                <a:lnTo>
                  <a:pt x="2682" y="6593"/>
                </a:lnTo>
                <a:lnTo>
                  <a:pt x="2702" y="6600"/>
                </a:lnTo>
                <a:lnTo>
                  <a:pt x="2722" y="6605"/>
                </a:lnTo>
                <a:lnTo>
                  <a:pt x="2744" y="6608"/>
                </a:lnTo>
                <a:lnTo>
                  <a:pt x="2754" y="6610"/>
                </a:lnTo>
                <a:lnTo>
                  <a:pt x="2764" y="6610"/>
                </a:lnTo>
                <a:lnTo>
                  <a:pt x="2774" y="6610"/>
                </a:lnTo>
                <a:lnTo>
                  <a:pt x="2786" y="6608"/>
                </a:lnTo>
                <a:lnTo>
                  <a:pt x="2806" y="6603"/>
                </a:lnTo>
                <a:lnTo>
                  <a:pt x="2828" y="6594"/>
                </a:lnTo>
                <a:lnTo>
                  <a:pt x="2850" y="6584"/>
                </a:lnTo>
                <a:lnTo>
                  <a:pt x="2871" y="6573"/>
                </a:lnTo>
                <a:lnTo>
                  <a:pt x="2893" y="6559"/>
                </a:lnTo>
                <a:lnTo>
                  <a:pt x="2913" y="6544"/>
                </a:lnTo>
                <a:lnTo>
                  <a:pt x="2955" y="6512"/>
                </a:lnTo>
                <a:lnTo>
                  <a:pt x="2995" y="6480"/>
                </a:lnTo>
                <a:lnTo>
                  <a:pt x="3035" y="6450"/>
                </a:lnTo>
                <a:lnTo>
                  <a:pt x="3071" y="6426"/>
                </a:lnTo>
                <a:lnTo>
                  <a:pt x="3106" y="6408"/>
                </a:lnTo>
                <a:lnTo>
                  <a:pt x="3141" y="6389"/>
                </a:lnTo>
                <a:lnTo>
                  <a:pt x="3176" y="6371"/>
                </a:lnTo>
                <a:lnTo>
                  <a:pt x="3211" y="6354"/>
                </a:lnTo>
                <a:lnTo>
                  <a:pt x="3285" y="6323"/>
                </a:lnTo>
                <a:lnTo>
                  <a:pt x="3359" y="6295"/>
                </a:lnTo>
                <a:lnTo>
                  <a:pt x="3433" y="6270"/>
                </a:lnTo>
                <a:lnTo>
                  <a:pt x="3510" y="6246"/>
                </a:lnTo>
                <a:lnTo>
                  <a:pt x="3585" y="6226"/>
                </a:lnTo>
                <a:lnTo>
                  <a:pt x="3662" y="6207"/>
                </a:lnTo>
                <a:lnTo>
                  <a:pt x="3625" y="6148"/>
                </a:lnTo>
                <a:lnTo>
                  <a:pt x="3587" y="6088"/>
                </a:lnTo>
                <a:lnTo>
                  <a:pt x="3565" y="6059"/>
                </a:lnTo>
                <a:lnTo>
                  <a:pt x="3543" y="6029"/>
                </a:lnTo>
                <a:lnTo>
                  <a:pt x="3521" y="6002"/>
                </a:lnTo>
                <a:lnTo>
                  <a:pt x="3498" y="5975"/>
                </a:lnTo>
                <a:lnTo>
                  <a:pt x="3473" y="5950"/>
                </a:lnTo>
                <a:lnTo>
                  <a:pt x="3446" y="5926"/>
                </a:lnTo>
                <a:lnTo>
                  <a:pt x="3419" y="5904"/>
                </a:lnTo>
                <a:lnTo>
                  <a:pt x="3391" y="5886"/>
                </a:lnTo>
                <a:lnTo>
                  <a:pt x="3376" y="5878"/>
                </a:lnTo>
                <a:lnTo>
                  <a:pt x="3359" y="5869"/>
                </a:lnTo>
                <a:lnTo>
                  <a:pt x="3344" y="5862"/>
                </a:lnTo>
                <a:lnTo>
                  <a:pt x="3327" y="5856"/>
                </a:lnTo>
                <a:lnTo>
                  <a:pt x="3310" y="5851"/>
                </a:lnTo>
                <a:lnTo>
                  <a:pt x="3293" y="5846"/>
                </a:lnTo>
                <a:lnTo>
                  <a:pt x="3275" y="5842"/>
                </a:lnTo>
                <a:lnTo>
                  <a:pt x="3258" y="5840"/>
                </a:lnTo>
                <a:lnTo>
                  <a:pt x="3221" y="5837"/>
                </a:lnTo>
                <a:lnTo>
                  <a:pt x="3185" y="5835"/>
                </a:lnTo>
                <a:lnTo>
                  <a:pt x="3148" y="5834"/>
                </a:lnTo>
                <a:lnTo>
                  <a:pt x="3113" y="5835"/>
                </a:lnTo>
                <a:lnTo>
                  <a:pt x="3039" y="5837"/>
                </a:lnTo>
                <a:lnTo>
                  <a:pt x="2967" y="5840"/>
                </a:lnTo>
                <a:lnTo>
                  <a:pt x="2930" y="5842"/>
                </a:lnTo>
                <a:lnTo>
                  <a:pt x="2895" y="5844"/>
                </a:lnTo>
                <a:lnTo>
                  <a:pt x="2858" y="5844"/>
                </a:lnTo>
                <a:lnTo>
                  <a:pt x="2823" y="5842"/>
                </a:lnTo>
                <a:lnTo>
                  <a:pt x="2786" y="5840"/>
                </a:lnTo>
                <a:lnTo>
                  <a:pt x="2749" y="5835"/>
                </a:lnTo>
                <a:lnTo>
                  <a:pt x="2714" y="5830"/>
                </a:lnTo>
                <a:lnTo>
                  <a:pt x="2677" y="5820"/>
                </a:lnTo>
                <a:lnTo>
                  <a:pt x="2660" y="5817"/>
                </a:lnTo>
                <a:lnTo>
                  <a:pt x="2645" y="5815"/>
                </a:lnTo>
                <a:lnTo>
                  <a:pt x="2628" y="5814"/>
                </a:lnTo>
                <a:lnTo>
                  <a:pt x="2612" y="5814"/>
                </a:lnTo>
                <a:lnTo>
                  <a:pt x="2576" y="5815"/>
                </a:lnTo>
                <a:lnTo>
                  <a:pt x="2540" y="5819"/>
                </a:lnTo>
                <a:lnTo>
                  <a:pt x="2504" y="5824"/>
                </a:lnTo>
                <a:lnTo>
                  <a:pt x="2469" y="5830"/>
                </a:lnTo>
                <a:lnTo>
                  <a:pt x="2436" y="5837"/>
                </a:lnTo>
                <a:lnTo>
                  <a:pt x="2404" y="5842"/>
                </a:lnTo>
                <a:lnTo>
                  <a:pt x="2365" y="5849"/>
                </a:lnTo>
                <a:lnTo>
                  <a:pt x="2327" y="5854"/>
                </a:lnTo>
                <a:lnTo>
                  <a:pt x="2288" y="5861"/>
                </a:lnTo>
                <a:lnTo>
                  <a:pt x="2250" y="5866"/>
                </a:lnTo>
                <a:lnTo>
                  <a:pt x="2211" y="5871"/>
                </a:lnTo>
                <a:lnTo>
                  <a:pt x="2173" y="5876"/>
                </a:lnTo>
                <a:lnTo>
                  <a:pt x="2134" y="5879"/>
                </a:lnTo>
                <a:lnTo>
                  <a:pt x="2096" y="5883"/>
                </a:lnTo>
                <a:lnTo>
                  <a:pt x="2064" y="5884"/>
                </a:lnTo>
                <a:lnTo>
                  <a:pt x="2032" y="5886"/>
                </a:lnTo>
                <a:lnTo>
                  <a:pt x="2000" y="5886"/>
                </a:lnTo>
                <a:lnTo>
                  <a:pt x="1970" y="5886"/>
                </a:lnTo>
                <a:lnTo>
                  <a:pt x="1940" y="5884"/>
                </a:lnTo>
                <a:lnTo>
                  <a:pt x="1908" y="5881"/>
                </a:lnTo>
                <a:lnTo>
                  <a:pt x="1878" y="5878"/>
                </a:lnTo>
                <a:lnTo>
                  <a:pt x="1849" y="5874"/>
                </a:lnTo>
                <a:lnTo>
                  <a:pt x="1819" y="5867"/>
                </a:lnTo>
                <a:lnTo>
                  <a:pt x="1789" y="5861"/>
                </a:lnTo>
                <a:lnTo>
                  <a:pt x="1761" y="5854"/>
                </a:lnTo>
                <a:lnTo>
                  <a:pt x="1731" y="5846"/>
                </a:lnTo>
                <a:lnTo>
                  <a:pt x="1702" y="5835"/>
                </a:lnTo>
                <a:lnTo>
                  <a:pt x="1672" y="5824"/>
                </a:lnTo>
                <a:lnTo>
                  <a:pt x="1643" y="5812"/>
                </a:lnTo>
                <a:lnTo>
                  <a:pt x="1615" y="5798"/>
                </a:lnTo>
                <a:lnTo>
                  <a:pt x="1642" y="5808"/>
                </a:lnTo>
                <a:lnTo>
                  <a:pt x="1670" y="5819"/>
                </a:lnTo>
                <a:lnTo>
                  <a:pt x="1699" y="5827"/>
                </a:lnTo>
                <a:lnTo>
                  <a:pt x="1726" y="5834"/>
                </a:lnTo>
                <a:lnTo>
                  <a:pt x="1754" y="5840"/>
                </a:lnTo>
                <a:lnTo>
                  <a:pt x="1781" y="5846"/>
                </a:lnTo>
                <a:lnTo>
                  <a:pt x="1809" y="5849"/>
                </a:lnTo>
                <a:lnTo>
                  <a:pt x="1836" y="5852"/>
                </a:lnTo>
                <a:lnTo>
                  <a:pt x="1891" y="5856"/>
                </a:lnTo>
                <a:lnTo>
                  <a:pt x="1947" y="5857"/>
                </a:lnTo>
                <a:lnTo>
                  <a:pt x="2002" y="5854"/>
                </a:lnTo>
                <a:lnTo>
                  <a:pt x="2056" y="5849"/>
                </a:lnTo>
                <a:lnTo>
                  <a:pt x="2111" y="5842"/>
                </a:lnTo>
                <a:lnTo>
                  <a:pt x="2166" y="5834"/>
                </a:lnTo>
                <a:lnTo>
                  <a:pt x="2221" y="5825"/>
                </a:lnTo>
                <a:lnTo>
                  <a:pt x="2277" y="5814"/>
                </a:lnTo>
                <a:lnTo>
                  <a:pt x="2389" y="5790"/>
                </a:lnTo>
                <a:lnTo>
                  <a:pt x="2501" y="5766"/>
                </a:lnTo>
                <a:lnTo>
                  <a:pt x="2442" y="5745"/>
                </a:lnTo>
                <a:lnTo>
                  <a:pt x="2386" y="5721"/>
                </a:lnTo>
                <a:lnTo>
                  <a:pt x="2330" y="5696"/>
                </a:lnTo>
                <a:lnTo>
                  <a:pt x="2275" y="5667"/>
                </a:lnTo>
                <a:lnTo>
                  <a:pt x="2220" y="5639"/>
                </a:lnTo>
                <a:lnTo>
                  <a:pt x="2166" y="5608"/>
                </a:lnTo>
                <a:lnTo>
                  <a:pt x="2114" y="5576"/>
                </a:lnTo>
                <a:lnTo>
                  <a:pt x="2062" y="5543"/>
                </a:lnTo>
                <a:lnTo>
                  <a:pt x="2017" y="5511"/>
                </a:lnTo>
                <a:lnTo>
                  <a:pt x="1972" y="5479"/>
                </a:lnTo>
                <a:lnTo>
                  <a:pt x="1928" y="5447"/>
                </a:lnTo>
                <a:lnTo>
                  <a:pt x="1885" y="5413"/>
                </a:lnTo>
                <a:lnTo>
                  <a:pt x="1841" y="5379"/>
                </a:lnTo>
                <a:lnTo>
                  <a:pt x="1798" y="5346"/>
                </a:lnTo>
                <a:lnTo>
                  <a:pt x="1754" y="5314"/>
                </a:lnTo>
                <a:lnTo>
                  <a:pt x="1707" y="5283"/>
                </a:lnTo>
                <a:lnTo>
                  <a:pt x="1664" y="5256"/>
                </a:lnTo>
                <a:lnTo>
                  <a:pt x="1618" y="5230"/>
                </a:lnTo>
                <a:lnTo>
                  <a:pt x="1573" y="5204"/>
                </a:lnTo>
                <a:lnTo>
                  <a:pt x="1526" y="5182"/>
                </a:lnTo>
                <a:lnTo>
                  <a:pt x="1481" y="5161"/>
                </a:lnTo>
                <a:lnTo>
                  <a:pt x="1434" y="5140"/>
                </a:lnTo>
                <a:lnTo>
                  <a:pt x="1387" y="5122"/>
                </a:lnTo>
                <a:lnTo>
                  <a:pt x="1340" y="5105"/>
                </a:lnTo>
                <a:lnTo>
                  <a:pt x="1292" y="5090"/>
                </a:lnTo>
                <a:lnTo>
                  <a:pt x="1243" y="5076"/>
                </a:lnTo>
                <a:lnTo>
                  <a:pt x="1195" y="5065"/>
                </a:lnTo>
                <a:lnTo>
                  <a:pt x="1144" y="5055"/>
                </a:lnTo>
                <a:lnTo>
                  <a:pt x="1094" y="5046"/>
                </a:lnTo>
                <a:lnTo>
                  <a:pt x="1042" y="5038"/>
                </a:lnTo>
                <a:lnTo>
                  <a:pt x="992" y="5031"/>
                </a:lnTo>
                <a:lnTo>
                  <a:pt x="938" y="5028"/>
                </a:lnTo>
                <a:lnTo>
                  <a:pt x="1012" y="5029"/>
                </a:lnTo>
                <a:lnTo>
                  <a:pt x="1086" y="5033"/>
                </a:lnTo>
                <a:lnTo>
                  <a:pt x="1158" y="5041"/>
                </a:lnTo>
                <a:lnTo>
                  <a:pt x="1230" y="5051"/>
                </a:lnTo>
                <a:lnTo>
                  <a:pt x="1265" y="5058"/>
                </a:lnTo>
                <a:lnTo>
                  <a:pt x="1302" y="5065"/>
                </a:lnTo>
                <a:lnTo>
                  <a:pt x="1337" y="5073"/>
                </a:lnTo>
                <a:lnTo>
                  <a:pt x="1372" y="5081"/>
                </a:lnTo>
                <a:lnTo>
                  <a:pt x="1407" y="5092"/>
                </a:lnTo>
                <a:lnTo>
                  <a:pt x="1442" y="5103"/>
                </a:lnTo>
                <a:lnTo>
                  <a:pt x="1476" y="5115"/>
                </a:lnTo>
                <a:lnTo>
                  <a:pt x="1511" y="5129"/>
                </a:lnTo>
                <a:lnTo>
                  <a:pt x="1551" y="5145"/>
                </a:lnTo>
                <a:lnTo>
                  <a:pt x="1592" y="5162"/>
                </a:lnTo>
                <a:lnTo>
                  <a:pt x="1632" y="5181"/>
                </a:lnTo>
                <a:lnTo>
                  <a:pt x="1670" y="5201"/>
                </a:lnTo>
                <a:lnTo>
                  <a:pt x="1747" y="5243"/>
                </a:lnTo>
                <a:lnTo>
                  <a:pt x="1821" y="5288"/>
                </a:lnTo>
                <a:lnTo>
                  <a:pt x="1896" y="5334"/>
                </a:lnTo>
                <a:lnTo>
                  <a:pt x="1970" y="5379"/>
                </a:lnTo>
                <a:lnTo>
                  <a:pt x="2044" y="5426"/>
                </a:lnTo>
                <a:lnTo>
                  <a:pt x="2119" y="5470"/>
                </a:lnTo>
                <a:lnTo>
                  <a:pt x="2119" y="5448"/>
                </a:lnTo>
                <a:lnTo>
                  <a:pt x="2116" y="5426"/>
                </a:lnTo>
                <a:lnTo>
                  <a:pt x="2111" y="5403"/>
                </a:lnTo>
                <a:lnTo>
                  <a:pt x="2104" y="5381"/>
                </a:lnTo>
                <a:lnTo>
                  <a:pt x="2097" y="5359"/>
                </a:lnTo>
                <a:lnTo>
                  <a:pt x="2087" y="5339"/>
                </a:lnTo>
                <a:lnTo>
                  <a:pt x="2077" y="5317"/>
                </a:lnTo>
                <a:lnTo>
                  <a:pt x="2066" y="5297"/>
                </a:lnTo>
                <a:lnTo>
                  <a:pt x="2040" y="5255"/>
                </a:lnTo>
                <a:lnTo>
                  <a:pt x="2014" y="5216"/>
                </a:lnTo>
                <a:lnTo>
                  <a:pt x="1985" y="5181"/>
                </a:lnTo>
                <a:lnTo>
                  <a:pt x="1957" y="5145"/>
                </a:lnTo>
                <a:lnTo>
                  <a:pt x="1933" y="5118"/>
                </a:lnTo>
                <a:lnTo>
                  <a:pt x="1908" y="5092"/>
                </a:lnTo>
                <a:lnTo>
                  <a:pt x="1881" y="5068"/>
                </a:lnTo>
                <a:lnTo>
                  <a:pt x="1855" y="5044"/>
                </a:lnTo>
                <a:lnTo>
                  <a:pt x="1826" y="5023"/>
                </a:lnTo>
                <a:lnTo>
                  <a:pt x="1798" y="5002"/>
                </a:lnTo>
                <a:lnTo>
                  <a:pt x="1766" y="4984"/>
                </a:lnTo>
                <a:lnTo>
                  <a:pt x="1734" y="4967"/>
                </a:lnTo>
                <a:lnTo>
                  <a:pt x="1761" y="4979"/>
                </a:lnTo>
                <a:lnTo>
                  <a:pt x="1789" y="4994"/>
                </a:lnTo>
                <a:lnTo>
                  <a:pt x="1814" y="5007"/>
                </a:lnTo>
                <a:lnTo>
                  <a:pt x="1839" y="5024"/>
                </a:lnTo>
                <a:lnTo>
                  <a:pt x="1865" y="5041"/>
                </a:lnTo>
                <a:lnTo>
                  <a:pt x="1888" y="5058"/>
                </a:lnTo>
                <a:lnTo>
                  <a:pt x="1911" y="5078"/>
                </a:lnTo>
                <a:lnTo>
                  <a:pt x="1933" y="5097"/>
                </a:lnTo>
                <a:lnTo>
                  <a:pt x="1955" y="5117"/>
                </a:lnTo>
                <a:lnTo>
                  <a:pt x="1977" y="5139"/>
                </a:lnTo>
                <a:lnTo>
                  <a:pt x="1997" y="5161"/>
                </a:lnTo>
                <a:lnTo>
                  <a:pt x="2017" y="5184"/>
                </a:lnTo>
                <a:lnTo>
                  <a:pt x="2054" y="5231"/>
                </a:lnTo>
                <a:lnTo>
                  <a:pt x="2091" y="5280"/>
                </a:lnTo>
                <a:lnTo>
                  <a:pt x="2106" y="5302"/>
                </a:lnTo>
                <a:lnTo>
                  <a:pt x="2119" y="5327"/>
                </a:lnTo>
                <a:lnTo>
                  <a:pt x="2129" y="5352"/>
                </a:lnTo>
                <a:lnTo>
                  <a:pt x="2138" y="5378"/>
                </a:lnTo>
                <a:lnTo>
                  <a:pt x="2143" y="5405"/>
                </a:lnTo>
                <a:lnTo>
                  <a:pt x="2148" y="5432"/>
                </a:lnTo>
                <a:lnTo>
                  <a:pt x="2151" y="5458"/>
                </a:lnTo>
                <a:lnTo>
                  <a:pt x="2154" y="5485"/>
                </a:lnTo>
                <a:lnTo>
                  <a:pt x="2156" y="5492"/>
                </a:lnTo>
                <a:lnTo>
                  <a:pt x="2161" y="5501"/>
                </a:lnTo>
                <a:lnTo>
                  <a:pt x="2168" y="5507"/>
                </a:lnTo>
                <a:lnTo>
                  <a:pt x="2176" y="5514"/>
                </a:lnTo>
                <a:lnTo>
                  <a:pt x="2200" y="5527"/>
                </a:lnTo>
                <a:lnTo>
                  <a:pt x="2228" y="5541"/>
                </a:lnTo>
                <a:lnTo>
                  <a:pt x="2283" y="5563"/>
                </a:lnTo>
                <a:lnTo>
                  <a:pt x="2322" y="5578"/>
                </a:lnTo>
                <a:lnTo>
                  <a:pt x="2387" y="5605"/>
                </a:lnTo>
                <a:lnTo>
                  <a:pt x="2454" y="5630"/>
                </a:lnTo>
                <a:lnTo>
                  <a:pt x="2488" y="5644"/>
                </a:lnTo>
                <a:lnTo>
                  <a:pt x="2523" y="5654"/>
                </a:lnTo>
                <a:lnTo>
                  <a:pt x="2558" y="5665"/>
                </a:lnTo>
                <a:lnTo>
                  <a:pt x="2593" y="5674"/>
                </a:lnTo>
                <a:lnTo>
                  <a:pt x="2628" y="5682"/>
                </a:lnTo>
                <a:lnTo>
                  <a:pt x="2664" y="5691"/>
                </a:lnTo>
                <a:lnTo>
                  <a:pt x="2699" y="5697"/>
                </a:lnTo>
                <a:lnTo>
                  <a:pt x="2736" y="5702"/>
                </a:lnTo>
                <a:lnTo>
                  <a:pt x="2771" y="5706"/>
                </a:lnTo>
                <a:lnTo>
                  <a:pt x="2806" y="5708"/>
                </a:lnTo>
                <a:lnTo>
                  <a:pt x="2841" y="5708"/>
                </a:lnTo>
                <a:lnTo>
                  <a:pt x="2876" y="5706"/>
                </a:lnTo>
                <a:lnTo>
                  <a:pt x="2945" y="5699"/>
                </a:lnTo>
                <a:lnTo>
                  <a:pt x="3014" y="5692"/>
                </a:lnTo>
                <a:lnTo>
                  <a:pt x="3081" y="5684"/>
                </a:lnTo>
                <a:lnTo>
                  <a:pt x="3149" y="5677"/>
                </a:lnTo>
                <a:lnTo>
                  <a:pt x="3183" y="5674"/>
                </a:lnTo>
                <a:lnTo>
                  <a:pt x="3218" y="5674"/>
                </a:lnTo>
                <a:lnTo>
                  <a:pt x="3252" y="5674"/>
                </a:lnTo>
                <a:lnTo>
                  <a:pt x="3285" y="5676"/>
                </a:lnTo>
                <a:lnTo>
                  <a:pt x="3319" y="5677"/>
                </a:lnTo>
                <a:lnTo>
                  <a:pt x="3354" y="5682"/>
                </a:lnTo>
                <a:lnTo>
                  <a:pt x="3387" y="5691"/>
                </a:lnTo>
                <a:lnTo>
                  <a:pt x="3421" y="5701"/>
                </a:lnTo>
                <a:lnTo>
                  <a:pt x="3453" y="5711"/>
                </a:lnTo>
                <a:lnTo>
                  <a:pt x="3483" y="5726"/>
                </a:lnTo>
                <a:lnTo>
                  <a:pt x="3511" y="5743"/>
                </a:lnTo>
                <a:lnTo>
                  <a:pt x="3540" y="5760"/>
                </a:lnTo>
                <a:lnTo>
                  <a:pt x="3568" y="5780"/>
                </a:lnTo>
                <a:lnTo>
                  <a:pt x="3593" y="5802"/>
                </a:lnTo>
                <a:lnTo>
                  <a:pt x="3620" y="5825"/>
                </a:lnTo>
                <a:lnTo>
                  <a:pt x="3645" y="5851"/>
                </a:lnTo>
                <a:lnTo>
                  <a:pt x="3669" y="5876"/>
                </a:lnTo>
                <a:lnTo>
                  <a:pt x="3692" y="5901"/>
                </a:lnTo>
                <a:lnTo>
                  <a:pt x="3716" y="5928"/>
                </a:lnTo>
                <a:lnTo>
                  <a:pt x="3737" y="5955"/>
                </a:lnTo>
                <a:lnTo>
                  <a:pt x="3778" y="6009"/>
                </a:lnTo>
                <a:lnTo>
                  <a:pt x="3818" y="6063"/>
                </a:lnTo>
                <a:lnTo>
                  <a:pt x="3836" y="6088"/>
                </a:lnTo>
                <a:lnTo>
                  <a:pt x="3853" y="6113"/>
                </a:lnTo>
                <a:lnTo>
                  <a:pt x="3871" y="6138"/>
                </a:lnTo>
                <a:lnTo>
                  <a:pt x="3890" y="6165"/>
                </a:lnTo>
                <a:lnTo>
                  <a:pt x="3928" y="6159"/>
                </a:lnTo>
                <a:lnTo>
                  <a:pt x="3967" y="6154"/>
                </a:lnTo>
                <a:lnTo>
                  <a:pt x="4007" y="6148"/>
                </a:lnTo>
                <a:lnTo>
                  <a:pt x="4046" y="6145"/>
                </a:lnTo>
                <a:lnTo>
                  <a:pt x="4079" y="6142"/>
                </a:lnTo>
                <a:lnTo>
                  <a:pt x="4113" y="6138"/>
                </a:lnTo>
                <a:lnTo>
                  <a:pt x="4146" y="6135"/>
                </a:lnTo>
                <a:lnTo>
                  <a:pt x="4178" y="6133"/>
                </a:lnTo>
                <a:lnTo>
                  <a:pt x="4211" y="6130"/>
                </a:lnTo>
                <a:lnTo>
                  <a:pt x="4245" y="6128"/>
                </a:lnTo>
                <a:lnTo>
                  <a:pt x="4278" y="6127"/>
                </a:lnTo>
                <a:lnTo>
                  <a:pt x="4312" y="6125"/>
                </a:lnTo>
                <a:lnTo>
                  <a:pt x="4381" y="6125"/>
                </a:lnTo>
                <a:lnTo>
                  <a:pt x="4451" y="6127"/>
                </a:lnTo>
                <a:lnTo>
                  <a:pt x="4520" y="6132"/>
                </a:lnTo>
                <a:lnTo>
                  <a:pt x="4588" y="6138"/>
                </a:lnTo>
                <a:lnTo>
                  <a:pt x="4657" y="6148"/>
                </a:lnTo>
                <a:lnTo>
                  <a:pt x="4724" y="6162"/>
                </a:lnTo>
                <a:lnTo>
                  <a:pt x="4793" y="6177"/>
                </a:lnTo>
                <a:lnTo>
                  <a:pt x="4858" y="6196"/>
                </a:lnTo>
                <a:lnTo>
                  <a:pt x="4923" y="6216"/>
                </a:lnTo>
                <a:lnTo>
                  <a:pt x="4989" y="6239"/>
                </a:lnTo>
                <a:lnTo>
                  <a:pt x="5052" y="6266"/>
                </a:lnTo>
                <a:lnTo>
                  <a:pt x="5114" y="6297"/>
                </a:lnTo>
                <a:lnTo>
                  <a:pt x="5176" y="6329"/>
                </a:lnTo>
                <a:lnTo>
                  <a:pt x="5235" y="6364"/>
                </a:lnTo>
                <a:lnTo>
                  <a:pt x="5294" y="6403"/>
                </a:lnTo>
                <a:lnTo>
                  <a:pt x="5351" y="6445"/>
                </a:lnTo>
                <a:lnTo>
                  <a:pt x="5330" y="6418"/>
                </a:lnTo>
                <a:lnTo>
                  <a:pt x="5309" y="6391"/>
                </a:lnTo>
                <a:lnTo>
                  <a:pt x="5287" y="6367"/>
                </a:lnTo>
                <a:lnTo>
                  <a:pt x="5265" y="6342"/>
                </a:lnTo>
                <a:lnTo>
                  <a:pt x="5242" y="6320"/>
                </a:lnTo>
                <a:lnTo>
                  <a:pt x="5218" y="6298"/>
                </a:lnTo>
                <a:lnTo>
                  <a:pt x="5195" y="6276"/>
                </a:lnTo>
                <a:lnTo>
                  <a:pt x="5170" y="6256"/>
                </a:lnTo>
                <a:lnTo>
                  <a:pt x="5119" y="6217"/>
                </a:lnTo>
                <a:lnTo>
                  <a:pt x="5066" y="6182"/>
                </a:lnTo>
                <a:lnTo>
                  <a:pt x="5012" y="6148"/>
                </a:lnTo>
                <a:lnTo>
                  <a:pt x="4957" y="6116"/>
                </a:lnTo>
                <a:lnTo>
                  <a:pt x="4900" y="6086"/>
                </a:lnTo>
                <a:lnTo>
                  <a:pt x="4843" y="6058"/>
                </a:lnTo>
                <a:lnTo>
                  <a:pt x="4784" y="6031"/>
                </a:lnTo>
                <a:lnTo>
                  <a:pt x="4726" y="6004"/>
                </a:lnTo>
                <a:lnTo>
                  <a:pt x="4607" y="5950"/>
                </a:lnTo>
                <a:lnTo>
                  <a:pt x="4488" y="5896"/>
                </a:lnTo>
                <a:lnTo>
                  <a:pt x="4438" y="5872"/>
                </a:lnTo>
                <a:lnTo>
                  <a:pt x="4387" y="5849"/>
                </a:lnTo>
                <a:lnTo>
                  <a:pt x="4337" y="5822"/>
                </a:lnTo>
                <a:lnTo>
                  <a:pt x="4289" y="5795"/>
                </a:lnTo>
                <a:lnTo>
                  <a:pt x="4242" y="5766"/>
                </a:lnTo>
                <a:lnTo>
                  <a:pt x="4195" y="5736"/>
                </a:lnTo>
                <a:lnTo>
                  <a:pt x="4173" y="5719"/>
                </a:lnTo>
                <a:lnTo>
                  <a:pt x="4151" y="5702"/>
                </a:lnTo>
                <a:lnTo>
                  <a:pt x="4129" y="5684"/>
                </a:lnTo>
                <a:lnTo>
                  <a:pt x="4109" y="5665"/>
                </a:lnTo>
                <a:lnTo>
                  <a:pt x="4052" y="5608"/>
                </a:lnTo>
                <a:lnTo>
                  <a:pt x="3999" y="5551"/>
                </a:lnTo>
                <a:lnTo>
                  <a:pt x="3945" y="5492"/>
                </a:lnTo>
                <a:lnTo>
                  <a:pt x="3893" y="5433"/>
                </a:lnTo>
                <a:lnTo>
                  <a:pt x="3841" y="5373"/>
                </a:lnTo>
                <a:lnTo>
                  <a:pt x="3789" y="5312"/>
                </a:lnTo>
                <a:lnTo>
                  <a:pt x="3736" y="5253"/>
                </a:lnTo>
                <a:lnTo>
                  <a:pt x="3680" y="5196"/>
                </a:lnTo>
                <a:lnTo>
                  <a:pt x="3652" y="5171"/>
                </a:lnTo>
                <a:lnTo>
                  <a:pt x="3620" y="5149"/>
                </a:lnTo>
                <a:lnTo>
                  <a:pt x="3588" y="5130"/>
                </a:lnTo>
                <a:lnTo>
                  <a:pt x="3553" y="5115"/>
                </a:lnTo>
                <a:lnTo>
                  <a:pt x="3516" y="5103"/>
                </a:lnTo>
                <a:lnTo>
                  <a:pt x="3479" y="5095"/>
                </a:lnTo>
                <a:lnTo>
                  <a:pt x="3439" y="5088"/>
                </a:lnTo>
                <a:lnTo>
                  <a:pt x="3399" y="5083"/>
                </a:lnTo>
                <a:lnTo>
                  <a:pt x="3359" y="5081"/>
                </a:lnTo>
                <a:lnTo>
                  <a:pt x="3317" y="5080"/>
                </a:lnTo>
                <a:lnTo>
                  <a:pt x="3273" y="5080"/>
                </a:lnTo>
                <a:lnTo>
                  <a:pt x="3231" y="5081"/>
                </a:lnTo>
                <a:lnTo>
                  <a:pt x="3144" y="5085"/>
                </a:lnTo>
                <a:lnTo>
                  <a:pt x="3059" y="5090"/>
                </a:lnTo>
                <a:lnTo>
                  <a:pt x="3015" y="5090"/>
                </a:lnTo>
                <a:lnTo>
                  <a:pt x="2974" y="5092"/>
                </a:lnTo>
                <a:lnTo>
                  <a:pt x="2933" y="5090"/>
                </a:lnTo>
                <a:lnTo>
                  <a:pt x="2893" y="5088"/>
                </a:lnTo>
                <a:lnTo>
                  <a:pt x="2853" y="5085"/>
                </a:lnTo>
                <a:lnTo>
                  <a:pt x="2816" y="5078"/>
                </a:lnTo>
                <a:lnTo>
                  <a:pt x="2779" y="5070"/>
                </a:lnTo>
                <a:lnTo>
                  <a:pt x="2744" y="5060"/>
                </a:lnTo>
                <a:lnTo>
                  <a:pt x="2711" y="5044"/>
                </a:lnTo>
                <a:lnTo>
                  <a:pt x="2680" y="5028"/>
                </a:lnTo>
                <a:lnTo>
                  <a:pt x="2652" y="5007"/>
                </a:lnTo>
                <a:lnTo>
                  <a:pt x="2625" y="4982"/>
                </a:lnTo>
                <a:lnTo>
                  <a:pt x="2600" y="4954"/>
                </a:lnTo>
                <a:lnTo>
                  <a:pt x="2578" y="4920"/>
                </a:lnTo>
                <a:lnTo>
                  <a:pt x="2560" y="4883"/>
                </a:lnTo>
                <a:lnTo>
                  <a:pt x="2545" y="4839"/>
                </a:lnTo>
                <a:lnTo>
                  <a:pt x="2526" y="4775"/>
                </a:lnTo>
                <a:lnTo>
                  <a:pt x="2509" y="4711"/>
                </a:lnTo>
                <a:lnTo>
                  <a:pt x="2496" y="4644"/>
                </a:lnTo>
                <a:lnTo>
                  <a:pt x="2486" y="4578"/>
                </a:lnTo>
                <a:lnTo>
                  <a:pt x="2478" y="4511"/>
                </a:lnTo>
                <a:lnTo>
                  <a:pt x="2473" y="4444"/>
                </a:lnTo>
                <a:lnTo>
                  <a:pt x="2469" y="4376"/>
                </a:lnTo>
                <a:lnTo>
                  <a:pt x="2471" y="4311"/>
                </a:lnTo>
                <a:lnTo>
                  <a:pt x="2471" y="4267"/>
                </a:lnTo>
                <a:lnTo>
                  <a:pt x="2471" y="4223"/>
                </a:lnTo>
                <a:lnTo>
                  <a:pt x="2471" y="4179"/>
                </a:lnTo>
                <a:lnTo>
                  <a:pt x="2471" y="4136"/>
                </a:lnTo>
                <a:lnTo>
                  <a:pt x="2468" y="4092"/>
                </a:lnTo>
                <a:lnTo>
                  <a:pt x="2466" y="4048"/>
                </a:lnTo>
                <a:lnTo>
                  <a:pt x="2461" y="4004"/>
                </a:lnTo>
                <a:lnTo>
                  <a:pt x="2456" y="3962"/>
                </a:lnTo>
                <a:lnTo>
                  <a:pt x="2454" y="3954"/>
                </a:lnTo>
                <a:lnTo>
                  <a:pt x="2451" y="3934"/>
                </a:lnTo>
                <a:lnTo>
                  <a:pt x="2448" y="3913"/>
                </a:lnTo>
                <a:lnTo>
                  <a:pt x="2446" y="3903"/>
                </a:lnTo>
                <a:lnTo>
                  <a:pt x="2439" y="3866"/>
                </a:lnTo>
                <a:lnTo>
                  <a:pt x="2431" y="3823"/>
                </a:lnTo>
                <a:lnTo>
                  <a:pt x="2424" y="3802"/>
                </a:lnTo>
                <a:lnTo>
                  <a:pt x="2416" y="3784"/>
                </a:lnTo>
                <a:lnTo>
                  <a:pt x="2411" y="3775"/>
                </a:lnTo>
                <a:lnTo>
                  <a:pt x="2406" y="3767"/>
                </a:lnTo>
                <a:lnTo>
                  <a:pt x="2401" y="3760"/>
                </a:lnTo>
                <a:lnTo>
                  <a:pt x="2394" y="3755"/>
                </a:lnTo>
                <a:lnTo>
                  <a:pt x="2360" y="3735"/>
                </a:lnTo>
                <a:lnTo>
                  <a:pt x="2327" y="3718"/>
                </a:lnTo>
                <a:lnTo>
                  <a:pt x="2292" y="3705"/>
                </a:lnTo>
                <a:lnTo>
                  <a:pt x="2257" y="3693"/>
                </a:lnTo>
                <a:lnTo>
                  <a:pt x="2221" y="3685"/>
                </a:lnTo>
                <a:lnTo>
                  <a:pt x="2178" y="3674"/>
                </a:lnTo>
                <a:lnTo>
                  <a:pt x="2153" y="3671"/>
                </a:lnTo>
                <a:lnTo>
                  <a:pt x="2128" y="3668"/>
                </a:lnTo>
                <a:lnTo>
                  <a:pt x="2102" y="3666"/>
                </a:lnTo>
                <a:lnTo>
                  <a:pt x="2076" y="3664"/>
                </a:lnTo>
                <a:lnTo>
                  <a:pt x="2051" y="3664"/>
                </a:lnTo>
                <a:lnTo>
                  <a:pt x="2027" y="3664"/>
                </a:lnTo>
                <a:lnTo>
                  <a:pt x="2004" y="3668"/>
                </a:lnTo>
                <a:lnTo>
                  <a:pt x="1982" y="3673"/>
                </a:lnTo>
                <a:lnTo>
                  <a:pt x="1962" y="3680"/>
                </a:lnTo>
                <a:lnTo>
                  <a:pt x="1947" y="3688"/>
                </a:lnTo>
                <a:lnTo>
                  <a:pt x="1938" y="3695"/>
                </a:lnTo>
                <a:lnTo>
                  <a:pt x="1932" y="3700"/>
                </a:lnTo>
                <a:lnTo>
                  <a:pt x="1927" y="3706"/>
                </a:lnTo>
                <a:lnTo>
                  <a:pt x="1922" y="3715"/>
                </a:lnTo>
                <a:lnTo>
                  <a:pt x="1905" y="3749"/>
                </a:lnTo>
                <a:lnTo>
                  <a:pt x="1886" y="3780"/>
                </a:lnTo>
                <a:lnTo>
                  <a:pt x="1866" y="3812"/>
                </a:lnTo>
                <a:lnTo>
                  <a:pt x="1844" y="3844"/>
                </a:lnTo>
                <a:lnTo>
                  <a:pt x="1824" y="3876"/>
                </a:lnTo>
                <a:lnTo>
                  <a:pt x="1801" y="3907"/>
                </a:lnTo>
                <a:lnTo>
                  <a:pt x="1777" y="3935"/>
                </a:lnTo>
                <a:lnTo>
                  <a:pt x="1752" y="3964"/>
                </a:lnTo>
                <a:lnTo>
                  <a:pt x="1726" y="3994"/>
                </a:lnTo>
                <a:lnTo>
                  <a:pt x="1697" y="4023"/>
                </a:lnTo>
                <a:lnTo>
                  <a:pt x="1667" y="4050"/>
                </a:lnTo>
                <a:lnTo>
                  <a:pt x="1637" y="4075"/>
                </a:lnTo>
                <a:lnTo>
                  <a:pt x="1605" y="4100"/>
                </a:lnTo>
                <a:lnTo>
                  <a:pt x="1573" y="4124"/>
                </a:lnTo>
                <a:lnTo>
                  <a:pt x="1540" y="4146"/>
                </a:lnTo>
                <a:lnTo>
                  <a:pt x="1504" y="4166"/>
                </a:lnTo>
                <a:lnTo>
                  <a:pt x="1471" y="4186"/>
                </a:lnTo>
                <a:lnTo>
                  <a:pt x="1436" y="4206"/>
                </a:lnTo>
                <a:lnTo>
                  <a:pt x="1401" y="4225"/>
                </a:lnTo>
                <a:lnTo>
                  <a:pt x="1364" y="4243"/>
                </a:lnTo>
                <a:lnTo>
                  <a:pt x="1290" y="4277"/>
                </a:lnTo>
                <a:lnTo>
                  <a:pt x="1216" y="4309"/>
                </a:lnTo>
                <a:lnTo>
                  <a:pt x="1268" y="4282"/>
                </a:lnTo>
                <a:lnTo>
                  <a:pt x="1318" y="4253"/>
                </a:lnTo>
                <a:lnTo>
                  <a:pt x="1369" y="4225"/>
                </a:lnTo>
                <a:lnTo>
                  <a:pt x="1416" y="4196"/>
                </a:lnTo>
                <a:lnTo>
                  <a:pt x="1463" y="4164"/>
                </a:lnTo>
                <a:lnTo>
                  <a:pt x="1506" y="4132"/>
                </a:lnTo>
                <a:lnTo>
                  <a:pt x="1550" y="4099"/>
                </a:lnTo>
                <a:lnTo>
                  <a:pt x="1592" y="4063"/>
                </a:lnTo>
                <a:lnTo>
                  <a:pt x="1632" y="4026"/>
                </a:lnTo>
                <a:lnTo>
                  <a:pt x="1669" y="3987"/>
                </a:lnTo>
                <a:lnTo>
                  <a:pt x="1705" y="3945"/>
                </a:lnTo>
                <a:lnTo>
                  <a:pt x="1739" y="3903"/>
                </a:lnTo>
                <a:lnTo>
                  <a:pt x="1772" y="3858"/>
                </a:lnTo>
                <a:lnTo>
                  <a:pt x="1803" y="3809"/>
                </a:lnTo>
                <a:lnTo>
                  <a:pt x="1831" y="3759"/>
                </a:lnTo>
                <a:lnTo>
                  <a:pt x="1858" y="3706"/>
                </a:lnTo>
                <a:lnTo>
                  <a:pt x="1831" y="3717"/>
                </a:lnTo>
                <a:lnTo>
                  <a:pt x="1806" y="3727"/>
                </a:lnTo>
                <a:lnTo>
                  <a:pt x="1781" y="3738"/>
                </a:lnTo>
                <a:lnTo>
                  <a:pt x="1756" y="3752"/>
                </a:lnTo>
                <a:lnTo>
                  <a:pt x="1709" y="3779"/>
                </a:lnTo>
                <a:lnTo>
                  <a:pt x="1660" y="3807"/>
                </a:lnTo>
                <a:lnTo>
                  <a:pt x="1613" y="3836"/>
                </a:lnTo>
                <a:lnTo>
                  <a:pt x="1565" y="3863"/>
                </a:lnTo>
                <a:lnTo>
                  <a:pt x="1540" y="3876"/>
                </a:lnTo>
                <a:lnTo>
                  <a:pt x="1514" y="3888"/>
                </a:lnTo>
                <a:lnTo>
                  <a:pt x="1488" y="3898"/>
                </a:lnTo>
                <a:lnTo>
                  <a:pt x="1461" y="3907"/>
                </a:lnTo>
                <a:lnTo>
                  <a:pt x="1416" y="3920"/>
                </a:lnTo>
                <a:lnTo>
                  <a:pt x="1370" y="3932"/>
                </a:lnTo>
                <a:lnTo>
                  <a:pt x="1325" y="3944"/>
                </a:lnTo>
                <a:lnTo>
                  <a:pt x="1280" y="3956"/>
                </a:lnTo>
                <a:lnTo>
                  <a:pt x="1235" y="3966"/>
                </a:lnTo>
                <a:lnTo>
                  <a:pt x="1188" y="3977"/>
                </a:lnTo>
                <a:lnTo>
                  <a:pt x="1143" y="3989"/>
                </a:lnTo>
                <a:lnTo>
                  <a:pt x="1097" y="4003"/>
                </a:lnTo>
                <a:lnTo>
                  <a:pt x="1174" y="3976"/>
                </a:lnTo>
                <a:lnTo>
                  <a:pt x="1250" y="3950"/>
                </a:lnTo>
                <a:lnTo>
                  <a:pt x="1325" y="3925"/>
                </a:lnTo>
                <a:lnTo>
                  <a:pt x="1399" y="3898"/>
                </a:lnTo>
                <a:lnTo>
                  <a:pt x="1436" y="3885"/>
                </a:lnTo>
                <a:lnTo>
                  <a:pt x="1473" y="3870"/>
                </a:lnTo>
                <a:lnTo>
                  <a:pt x="1508" y="3855"/>
                </a:lnTo>
                <a:lnTo>
                  <a:pt x="1543" y="3836"/>
                </a:lnTo>
                <a:lnTo>
                  <a:pt x="1578" y="3818"/>
                </a:lnTo>
                <a:lnTo>
                  <a:pt x="1613" y="3797"/>
                </a:lnTo>
                <a:lnTo>
                  <a:pt x="1647" y="3775"/>
                </a:lnTo>
                <a:lnTo>
                  <a:pt x="1679" y="3752"/>
                </a:lnTo>
                <a:lnTo>
                  <a:pt x="1714" y="3727"/>
                </a:lnTo>
                <a:lnTo>
                  <a:pt x="1751" y="3703"/>
                </a:lnTo>
                <a:lnTo>
                  <a:pt x="1789" y="3681"/>
                </a:lnTo>
                <a:lnTo>
                  <a:pt x="1828" y="3663"/>
                </a:lnTo>
                <a:lnTo>
                  <a:pt x="1868" y="3646"/>
                </a:lnTo>
                <a:lnTo>
                  <a:pt x="1908" y="3631"/>
                </a:lnTo>
                <a:lnTo>
                  <a:pt x="1950" y="3619"/>
                </a:lnTo>
                <a:lnTo>
                  <a:pt x="1992" y="3609"/>
                </a:lnTo>
                <a:lnTo>
                  <a:pt x="2034" y="3602"/>
                </a:lnTo>
                <a:lnTo>
                  <a:pt x="2077" y="3599"/>
                </a:lnTo>
                <a:lnTo>
                  <a:pt x="2119" y="3595"/>
                </a:lnTo>
                <a:lnTo>
                  <a:pt x="2163" y="3597"/>
                </a:lnTo>
                <a:lnTo>
                  <a:pt x="2206" y="3600"/>
                </a:lnTo>
                <a:lnTo>
                  <a:pt x="2248" y="3605"/>
                </a:lnTo>
                <a:lnTo>
                  <a:pt x="2292" y="3616"/>
                </a:lnTo>
                <a:lnTo>
                  <a:pt x="2334" y="3627"/>
                </a:lnTo>
                <a:lnTo>
                  <a:pt x="2320" y="3611"/>
                </a:lnTo>
                <a:lnTo>
                  <a:pt x="2307" y="3594"/>
                </a:lnTo>
                <a:lnTo>
                  <a:pt x="2293" y="3579"/>
                </a:lnTo>
                <a:lnTo>
                  <a:pt x="2278" y="3563"/>
                </a:lnTo>
                <a:lnTo>
                  <a:pt x="2246" y="3536"/>
                </a:lnTo>
                <a:lnTo>
                  <a:pt x="2215" y="3511"/>
                </a:lnTo>
                <a:lnTo>
                  <a:pt x="2181" y="3488"/>
                </a:lnTo>
                <a:lnTo>
                  <a:pt x="2146" y="3464"/>
                </a:lnTo>
                <a:lnTo>
                  <a:pt x="2109" y="3444"/>
                </a:lnTo>
                <a:lnTo>
                  <a:pt x="2072" y="3422"/>
                </a:lnTo>
                <a:lnTo>
                  <a:pt x="2042" y="3405"/>
                </a:lnTo>
                <a:lnTo>
                  <a:pt x="2015" y="3390"/>
                </a:lnTo>
                <a:lnTo>
                  <a:pt x="2000" y="3385"/>
                </a:lnTo>
                <a:lnTo>
                  <a:pt x="1985" y="3380"/>
                </a:lnTo>
                <a:lnTo>
                  <a:pt x="1970" y="3380"/>
                </a:lnTo>
                <a:lnTo>
                  <a:pt x="1952" y="3382"/>
                </a:lnTo>
                <a:lnTo>
                  <a:pt x="1916" y="3388"/>
                </a:lnTo>
                <a:lnTo>
                  <a:pt x="1883" y="3398"/>
                </a:lnTo>
                <a:lnTo>
                  <a:pt x="1849" y="3412"/>
                </a:lnTo>
                <a:lnTo>
                  <a:pt x="1818" y="3424"/>
                </a:lnTo>
                <a:lnTo>
                  <a:pt x="1784" y="3434"/>
                </a:lnTo>
                <a:lnTo>
                  <a:pt x="1751" y="3444"/>
                </a:lnTo>
                <a:lnTo>
                  <a:pt x="1717" y="3451"/>
                </a:lnTo>
                <a:lnTo>
                  <a:pt x="1684" y="3456"/>
                </a:lnTo>
                <a:lnTo>
                  <a:pt x="1648" y="3459"/>
                </a:lnTo>
                <a:lnTo>
                  <a:pt x="1615" y="3459"/>
                </a:lnTo>
                <a:lnTo>
                  <a:pt x="1580" y="3459"/>
                </a:lnTo>
                <a:lnTo>
                  <a:pt x="1546" y="3457"/>
                </a:lnTo>
                <a:lnTo>
                  <a:pt x="1496" y="3451"/>
                </a:lnTo>
                <a:lnTo>
                  <a:pt x="1446" y="3441"/>
                </a:lnTo>
                <a:lnTo>
                  <a:pt x="1397" y="3429"/>
                </a:lnTo>
                <a:lnTo>
                  <a:pt x="1347" y="3417"/>
                </a:lnTo>
                <a:lnTo>
                  <a:pt x="1323" y="3410"/>
                </a:lnTo>
                <a:lnTo>
                  <a:pt x="1302" y="3405"/>
                </a:lnTo>
                <a:lnTo>
                  <a:pt x="1292" y="3405"/>
                </a:lnTo>
                <a:lnTo>
                  <a:pt x="1282" y="3405"/>
                </a:lnTo>
                <a:lnTo>
                  <a:pt x="1272" y="3409"/>
                </a:lnTo>
                <a:lnTo>
                  <a:pt x="1260" y="3415"/>
                </a:lnTo>
                <a:lnTo>
                  <a:pt x="1231" y="3437"/>
                </a:lnTo>
                <a:lnTo>
                  <a:pt x="1201" y="3459"/>
                </a:lnTo>
                <a:lnTo>
                  <a:pt x="1169" y="3479"/>
                </a:lnTo>
                <a:lnTo>
                  <a:pt x="1138" y="3499"/>
                </a:lnTo>
                <a:lnTo>
                  <a:pt x="1104" y="3518"/>
                </a:lnTo>
                <a:lnTo>
                  <a:pt x="1071" y="3536"/>
                </a:lnTo>
                <a:lnTo>
                  <a:pt x="1037" y="3553"/>
                </a:lnTo>
                <a:lnTo>
                  <a:pt x="1002" y="3570"/>
                </a:lnTo>
                <a:lnTo>
                  <a:pt x="967" y="3585"/>
                </a:lnTo>
                <a:lnTo>
                  <a:pt x="930" y="3599"/>
                </a:lnTo>
                <a:lnTo>
                  <a:pt x="895" y="3612"/>
                </a:lnTo>
                <a:lnTo>
                  <a:pt x="858" y="3624"/>
                </a:lnTo>
                <a:lnTo>
                  <a:pt x="823" y="3636"/>
                </a:lnTo>
                <a:lnTo>
                  <a:pt x="786" y="3644"/>
                </a:lnTo>
                <a:lnTo>
                  <a:pt x="751" y="3653"/>
                </a:lnTo>
                <a:lnTo>
                  <a:pt x="714" y="3659"/>
                </a:lnTo>
                <a:lnTo>
                  <a:pt x="670" y="3666"/>
                </a:lnTo>
                <a:lnTo>
                  <a:pt x="625" y="3671"/>
                </a:lnTo>
                <a:lnTo>
                  <a:pt x="580" y="3674"/>
                </a:lnTo>
                <a:lnTo>
                  <a:pt x="534" y="3676"/>
                </a:lnTo>
                <a:lnTo>
                  <a:pt x="444" y="3680"/>
                </a:lnTo>
                <a:lnTo>
                  <a:pt x="355" y="3683"/>
                </a:lnTo>
                <a:lnTo>
                  <a:pt x="310" y="3686"/>
                </a:lnTo>
                <a:lnTo>
                  <a:pt x="265" y="3691"/>
                </a:lnTo>
                <a:lnTo>
                  <a:pt x="221" y="3698"/>
                </a:lnTo>
                <a:lnTo>
                  <a:pt x="178" y="3706"/>
                </a:lnTo>
                <a:lnTo>
                  <a:pt x="156" y="3711"/>
                </a:lnTo>
                <a:lnTo>
                  <a:pt x="136" y="3718"/>
                </a:lnTo>
                <a:lnTo>
                  <a:pt x="114" y="3725"/>
                </a:lnTo>
                <a:lnTo>
                  <a:pt x="94" y="3733"/>
                </a:lnTo>
                <a:lnTo>
                  <a:pt x="72" y="3743"/>
                </a:lnTo>
                <a:lnTo>
                  <a:pt x="52" y="3754"/>
                </a:lnTo>
                <a:lnTo>
                  <a:pt x="32" y="3764"/>
                </a:lnTo>
                <a:lnTo>
                  <a:pt x="12" y="3775"/>
                </a:lnTo>
                <a:lnTo>
                  <a:pt x="30" y="3762"/>
                </a:lnTo>
                <a:lnTo>
                  <a:pt x="50" y="3750"/>
                </a:lnTo>
                <a:lnTo>
                  <a:pt x="70" y="3738"/>
                </a:lnTo>
                <a:lnTo>
                  <a:pt x="91" y="3728"/>
                </a:lnTo>
                <a:lnTo>
                  <a:pt x="111" y="3718"/>
                </a:lnTo>
                <a:lnTo>
                  <a:pt x="131" y="3710"/>
                </a:lnTo>
                <a:lnTo>
                  <a:pt x="153" y="3703"/>
                </a:lnTo>
                <a:lnTo>
                  <a:pt x="173" y="3695"/>
                </a:lnTo>
                <a:lnTo>
                  <a:pt x="216" y="3683"/>
                </a:lnTo>
                <a:lnTo>
                  <a:pt x="260" y="3674"/>
                </a:lnTo>
                <a:lnTo>
                  <a:pt x="303" y="3666"/>
                </a:lnTo>
                <a:lnTo>
                  <a:pt x="347" y="3659"/>
                </a:lnTo>
                <a:lnTo>
                  <a:pt x="437" y="3651"/>
                </a:lnTo>
                <a:lnTo>
                  <a:pt x="528" y="3641"/>
                </a:lnTo>
                <a:lnTo>
                  <a:pt x="573" y="3636"/>
                </a:lnTo>
                <a:lnTo>
                  <a:pt x="617" y="3631"/>
                </a:lnTo>
                <a:lnTo>
                  <a:pt x="662" y="3622"/>
                </a:lnTo>
                <a:lnTo>
                  <a:pt x="705" y="3612"/>
                </a:lnTo>
                <a:lnTo>
                  <a:pt x="737" y="3604"/>
                </a:lnTo>
                <a:lnTo>
                  <a:pt x="769" y="3594"/>
                </a:lnTo>
                <a:lnTo>
                  <a:pt x="801" y="3584"/>
                </a:lnTo>
                <a:lnTo>
                  <a:pt x="833" y="3570"/>
                </a:lnTo>
                <a:lnTo>
                  <a:pt x="864" y="3558"/>
                </a:lnTo>
                <a:lnTo>
                  <a:pt x="895" y="3543"/>
                </a:lnTo>
                <a:lnTo>
                  <a:pt x="925" y="3530"/>
                </a:lnTo>
                <a:lnTo>
                  <a:pt x="955" y="3513"/>
                </a:lnTo>
                <a:lnTo>
                  <a:pt x="1014" y="3481"/>
                </a:lnTo>
                <a:lnTo>
                  <a:pt x="1072" y="3444"/>
                </a:lnTo>
                <a:lnTo>
                  <a:pt x="1127" y="3407"/>
                </a:lnTo>
                <a:lnTo>
                  <a:pt x="1181" y="3368"/>
                </a:lnTo>
                <a:lnTo>
                  <a:pt x="1102" y="3346"/>
                </a:lnTo>
                <a:lnTo>
                  <a:pt x="1024" y="3326"/>
                </a:lnTo>
                <a:lnTo>
                  <a:pt x="985" y="3318"/>
                </a:lnTo>
                <a:lnTo>
                  <a:pt x="945" y="3309"/>
                </a:lnTo>
                <a:lnTo>
                  <a:pt x="906" y="3303"/>
                </a:lnTo>
                <a:lnTo>
                  <a:pt x="866" y="3296"/>
                </a:lnTo>
                <a:lnTo>
                  <a:pt x="826" y="3291"/>
                </a:lnTo>
                <a:lnTo>
                  <a:pt x="786" y="3287"/>
                </a:lnTo>
                <a:lnTo>
                  <a:pt x="746" y="3286"/>
                </a:lnTo>
                <a:lnTo>
                  <a:pt x="705" y="3284"/>
                </a:lnTo>
                <a:lnTo>
                  <a:pt x="665" y="3286"/>
                </a:lnTo>
                <a:lnTo>
                  <a:pt x="625" y="3289"/>
                </a:lnTo>
                <a:lnTo>
                  <a:pt x="585" y="3292"/>
                </a:lnTo>
                <a:lnTo>
                  <a:pt x="545" y="3299"/>
                </a:lnTo>
                <a:lnTo>
                  <a:pt x="494" y="3309"/>
                </a:lnTo>
                <a:lnTo>
                  <a:pt x="446" y="3321"/>
                </a:lnTo>
                <a:lnTo>
                  <a:pt x="397" y="3334"/>
                </a:lnTo>
                <a:lnTo>
                  <a:pt x="349" y="3350"/>
                </a:lnTo>
                <a:lnTo>
                  <a:pt x="300" y="3365"/>
                </a:lnTo>
                <a:lnTo>
                  <a:pt x="253" y="3382"/>
                </a:lnTo>
                <a:lnTo>
                  <a:pt x="204" y="3400"/>
                </a:lnTo>
                <a:lnTo>
                  <a:pt x="158" y="3419"/>
                </a:lnTo>
                <a:lnTo>
                  <a:pt x="166" y="3425"/>
                </a:lnTo>
                <a:lnTo>
                  <a:pt x="174" y="3435"/>
                </a:lnTo>
                <a:lnTo>
                  <a:pt x="181" y="3447"/>
                </a:lnTo>
                <a:lnTo>
                  <a:pt x="188" y="3461"/>
                </a:lnTo>
                <a:lnTo>
                  <a:pt x="188" y="3472"/>
                </a:lnTo>
                <a:lnTo>
                  <a:pt x="188" y="3483"/>
                </a:lnTo>
                <a:lnTo>
                  <a:pt x="186" y="3493"/>
                </a:lnTo>
                <a:lnTo>
                  <a:pt x="184" y="3501"/>
                </a:lnTo>
                <a:lnTo>
                  <a:pt x="178" y="3515"/>
                </a:lnTo>
                <a:lnTo>
                  <a:pt x="176" y="3520"/>
                </a:lnTo>
                <a:lnTo>
                  <a:pt x="171" y="3516"/>
                </a:lnTo>
                <a:lnTo>
                  <a:pt x="159" y="3508"/>
                </a:lnTo>
                <a:lnTo>
                  <a:pt x="153" y="3501"/>
                </a:lnTo>
                <a:lnTo>
                  <a:pt x="148" y="3493"/>
                </a:lnTo>
                <a:lnTo>
                  <a:pt x="143" y="3483"/>
                </a:lnTo>
                <a:lnTo>
                  <a:pt x="139" y="3472"/>
                </a:lnTo>
                <a:lnTo>
                  <a:pt x="137" y="3459"/>
                </a:lnTo>
                <a:lnTo>
                  <a:pt x="139" y="3446"/>
                </a:lnTo>
                <a:lnTo>
                  <a:pt x="141" y="3434"/>
                </a:lnTo>
                <a:lnTo>
                  <a:pt x="146" y="3424"/>
                </a:lnTo>
                <a:lnTo>
                  <a:pt x="131" y="3430"/>
                </a:lnTo>
                <a:lnTo>
                  <a:pt x="116" y="3435"/>
                </a:lnTo>
                <a:lnTo>
                  <a:pt x="114" y="3451"/>
                </a:lnTo>
                <a:lnTo>
                  <a:pt x="109" y="3472"/>
                </a:lnTo>
                <a:lnTo>
                  <a:pt x="106" y="3484"/>
                </a:lnTo>
                <a:lnTo>
                  <a:pt x="101" y="3496"/>
                </a:lnTo>
                <a:lnTo>
                  <a:pt x="94" y="3506"/>
                </a:lnTo>
                <a:lnTo>
                  <a:pt x="84" y="3518"/>
                </a:lnTo>
                <a:lnTo>
                  <a:pt x="72" y="3528"/>
                </a:lnTo>
                <a:lnTo>
                  <a:pt x="57" y="3536"/>
                </a:lnTo>
                <a:lnTo>
                  <a:pt x="44" y="3543"/>
                </a:lnTo>
                <a:lnTo>
                  <a:pt x="30" y="3547"/>
                </a:lnTo>
                <a:lnTo>
                  <a:pt x="8" y="3552"/>
                </a:lnTo>
                <a:lnTo>
                  <a:pt x="0" y="3552"/>
                </a:lnTo>
                <a:lnTo>
                  <a:pt x="0" y="3543"/>
                </a:lnTo>
                <a:lnTo>
                  <a:pt x="3" y="3521"/>
                </a:lnTo>
                <a:lnTo>
                  <a:pt x="7" y="3506"/>
                </a:lnTo>
                <a:lnTo>
                  <a:pt x="12" y="3493"/>
                </a:lnTo>
                <a:lnTo>
                  <a:pt x="20" y="3478"/>
                </a:lnTo>
                <a:lnTo>
                  <a:pt x="30" y="3464"/>
                </a:lnTo>
                <a:lnTo>
                  <a:pt x="44" y="3454"/>
                </a:lnTo>
                <a:lnTo>
                  <a:pt x="59" y="3446"/>
                </a:lnTo>
                <a:lnTo>
                  <a:pt x="72" y="3439"/>
                </a:lnTo>
                <a:lnTo>
                  <a:pt x="86" y="3435"/>
                </a:lnTo>
                <a:lnTo>
                  <a:pt x="109" y="3432"/>
                </a:lnTo>
                <a:lnTo>
                  <a:pt x="117" y="3430"/>
                </a:lnTo>
                <a:lnTo>
                  <a:pt x="117" y="3432"/>
                </a:lnTo>
                <a:lnTo>
                  <a:pt x="117" y="3432"/>
                </a:lnTo>
                <a:lnTo>
                  <a:pt x="121" y="3427"/>
                </a:lnTo>
                <a:lnTo>
                  <a:pt x="129" y="3424"/>
                </a:lnTo>
                <a:lnTo>
                  <a:pt x="141" y="3419"/>
                </a:lnTo>
                <a:lnTo>
                  <a:pt x="151" y="3415"/>
                </a:lnTo>
                <a:lnTo>
                  <a:pt x="151" y="3414"/>
                </a:lnTo>
                <a:lnTo>
                  <a:pt x="151" y="3414"/>
                </a:lnTo>
                <a:lnTo>
                  <a:pt x="151" y="3414"/>
                </a:lnTo>
                <a:lnTo>
                  <a:pt x="151" y="3414"/>
                </a:lnTo>
                <a:lnTo>
                  <a:pt x="188" y="3397"/>
                </a:lnTo>
                <a:lnTo>
                  <a:pt x="225" y="3380"/>
                </a:lnTo>
                <a:lnTo>
                  <a:pt x="261" y="3363"/>
                </a:lnTo>
                <a:lnTo>
                  <a:pt x="300" y="3348"/>
                </a:lnTo>
                <a:lnTo>
                  <a:pt x="337" y="3331"/>
                </a:lnTo>
                <a:lnTo>
                  <a:pt x="375" y="3318"/>
                </a:lnTo>
                <a:lnTo>
                  <a:pt x="414" y="3304"/>
                </a:lnTo>
                <a:lnTo>
                  <a:pt x="452" y="3291"/>
                </a:lnTo>
                <a:lnTo>
                  <a:pt x="484" y="3281"/>
                </a:lnTo>
                <a:lnTo>
                  <a:pt x="516" y="3272"/>
                </a:lnTo>
                <a:lnTo>
                  <a:pt x="550" y="3264"/>
                </a:lnTo>
                <a:lnTo>
                  <a:pt x="581" y="3257"/>
                </a:lnTo>
                <a:lnTo>
                  <a:pt x="613" y="3252"/>
                </a:lnTo>
                <a:lnTo>
                  <a:pt x="645" y="3247"/>
                </a:lnTo>
                <a:lnTo>
                  <a:pt x="677" y="3244"/>
                </a:lnTo>
                <a:lnTo>
                  <a:pt x="710" y="3240"/>
                </a:lnTo>
                <a:lnTo>
                  <a:pt x="742" y="3239"/>
                </a:lnTo>
                <a:lnTo>
                  <a:pt x="774" y="3239"/>
                </a:lnTo>
                <a:lnTo>
                  <a:pt x="806" y="3239"/>
                </a:lnTo>
                <a:lnTo>
                  <a:pt x="839" y="3239"/>
                </a:lnTo>
                <a:lnTo>
                  <a:pt x="905" y="3244"/>
                </a:lnTo>
                <a:lnTo>
                  <a:pt x="972" y="3250"/>
                </a:lnTo>
                <a:lnTo>
                  <a:pt x="955" y="3225"/>
                </a:lnTo>
                <a:lnTo>
                  <a:pt x="937" y="3202"/>
                </a:lnTo>
                <a:lnTo>
                  <a:pt x="918" y="3176"/>
                </a:lnTo>
                <a:lnTo>
                  <a:pt x="898" y="3154"/>
                </a:lnTo>
                <a:lnTo>
                  <a:pt x="878" y="3133"/>
                </a:lnTo>
                <a:lnTo>
                  <a:pt x="856" y="3112"/>
                </a:lnTo>
                <a:lnTo>
                  <a:pt x="834" y="3092"/>
                </a:lnTo>
                <a:lnTo>
                  <a:pt x="811" y="3072"/>
                </a:lnTo>
                <a:lnTo>
                  <a:pt x="787" y="3055"/>
                </a:lnTo>
                <a:lnTo>
                  <a:pt x="764" y="3037"/>
                </a:lnTo>
                <a:lnTo>
                  <a:pt x="739" y="3021"/>
                </a:lnTo>
                <a:lnTo>
                  <a:pt x="714" y="3006"/>
                </a:lnTo>
                <a:lnTo>
                  <a:pt x="689" y="2991"/>
                </a:lnTo>
                <a:lnTo>
                  <a:pt x="662" y="2979"/>
                </a:lnTo>
                <a:lnTo>
                  <a:pt x="635" y="2966"/>
                </a:lnTo>
                <a:lnTo>
                  <a:pt x="608" y="2956"/>
                </a:lnTo>
                <a:lnTo>
                  <a:pt x="580" y="2946"/>
                </a:lnTo>
                <a:lnTo>
                  <a:pt x="551" y="2937"/>
                </a:lnTo>
                <a:lnTo>
                  <a:pt x="524" y="2929"/>
                </a:lnTo>
                <a:lnTo>
                  <a:pt x="494" y="2922"/>
                </a:lnTo>
                <a:lnTo>
                  <a:pt x="466" y="2917"/>
                </a:lnTo>
                <a:lnTo>
                  <a:pt x="437" y="2912"/>
                </a:lnTo>
                <a:lnTo>
                  <a:pt x="407" y="2909"/>
                </a:lnTo>
                <a:lnTo>
                  <a:pt x="377" y="2907"/>
                </a:lnTo>
                <a:lnTo>
                  <a:pt x="349" y="2905"/>
                </a:lnTo>
                <a:lnTo>
                  <a:pt x="318" y="2905"/>
                </a:lnTo>
                <a:lnTo>
                  <a:pt x="288" y="2907"/>
                </a:lnTo>
                <a:lnTo>
                  <a:pt x="258" y="2909"/>
                </a:lnTo>
                <a:lnTo>
                  <a:pt x="228" y="2914"/>
                </a:lnTo>
                <a:lnTo>
                  <a:pt x="198" y="2917"/>
                </a:lnTo>
                <a:lnTo>
                  <a:pt x="168" y="2924"/>
                </a:lnTo>
                <a:lnTo>
                  <a:pt x="137" y="2931"/>
                </a:lnTo>
                <a:lnTo>
                  <a:pt x="166" y="2922"/>
                </a:lnTo>
                <a:lnTo>
                  <a:pt x="196" y="2914"/>
                </a:lnTo>
                <a:lnTo>
                  <a:pt x="226" y="2907"/>
                </a:lnTo>
                <a:lnTo>
                  <a:pt x="255" y="2902"/>
                </a:lnTo>
                <a:lnTo>
                  <a:pt x="285" y="2897"/>
                </a:lnTo>
                <a:lnTo>
                  <a:pt x="315" y="2894"/>
                </a:lnTo>
                <a:lnTo>
                  <a:pt x="345" y="2892"/>
                </a:lnTo>
                <a:lnTo>
                  <a:pt x="375" y="2890"/>
                </a:lnTo>
                <a:lnTo>
                  <a:pt x="404" y="2890"/>
                </a:lnTo>
                <a:lnTo>
                  <a:pt x="434" y="2892"/>
                </a:lnTo>
                <a:lnTo>
                  <a:pt x="464" y="2894"/>
                </a:lnTo>
                <a:lnTo>
                  <a:pt x="494" y="2897"/>
                </a:lnTo>
                <a:lnTo>
                  <a:pt x="523" y="2902"/>
                </a:lnTo>
                <a:lnTo>
                  <a:pt x="551" y="2907"/>
                </a:lnTo>
                <a:lnTo>
                  <a:pt x="581" y="2914"/>
                </a:lnTo>
                <a:lnTo>
                  <a:pt x="610" y="2922"/>
                </a:lnTo>
                <a:lnTo>
                  <a:pt x="638" y="2931"/>
                </a:lnTo>
                <a:lnTo>
                  <a:pt x="665" y="2941"/>
                </a:lnTo>
                <a:lnTo>
                  <a:pt x="694" y="2951"/>
                </a:lnTo>
                <a:lnTo>
                  <a:pt x="720" y="2963"/>
                </a:lnTo>
                <a:lnTo>
                  <a:pt x="747" y="2976"/>
                </a:lnTo>
                <a:lnTo>
                  <a:pt x="774" y="2989"/>
                </a:lnTo>
                <a:lnTo>
                  <a:pt x="799" y="3005"/>
                </a:lnTo>
                <a:lnTo>
                  <a:pt x="824" y="3020"/>
                </a:lnTo>
                <a:lnTo>
                  <a:pt x="849" y="3037"/>
                </a:lnTo>
                <a:lnTo>
                  <a:pt x="873" y="3055"/>
                </a:lnTo>
                <a:lnTo>
                  <a:pt x="896" y="3074"/>
                </a:lnTo>
                <a:lnTo>
                  <a:pt x="918" y="3094"/>
                </a:lnTo>
                <a:lnTo>
                  <a:pt x="940" y="3114"/>
                </a:lnTo>
                <a:lnTo>
                  <a:pt x="962" y="3136"/>
                </a:lnTo>
                <a:lnTo>
                  <a:pt x="982" y="3158"/>
                </a:lnTo>
                <a:lnTo>
                  <a:pt x="1002" y="3181"/>
                </a:lnTo>
                <a:lnTo>
                  <a:pt x="1019" y="3202"/>
                </a:lnTo>
                <a:lnTo>
                  <a:pt x="1034" y="3223"/>
                </a:lnTo>
                <a:lnTo>
                  <a:pt x="1049" y="3244"/>
                </a:lnTo>
                <a:lnTo>
                  <a:pt x="1066" y="3265"/>
                </a:lnTo>
                <a:lnTo>
                  <a:pt x="1096" y="3271"/>
                </a:lnTo>
                <a:lnTo>
                  <a:pt x="1126" y="3277"/>
                </a:lnTo>
                <a:lnTo>
                  <a:pt x="1158" y="3282"/>
                </a:lnTo>
                <a:lnTo>
                  <a:pt x="1188" y="3289"/>
                </a:lnTo>
                <a:lnTo>
                  <a:pt x="1221" y="3296"/>
                </a:lnTo>
                <a:lnTo>
                  <a:pt x="1253" y="3304"/>
                </a:lnTo>
                <a:lnTo>
                  <a:pt x="1285" y="3311"/>
                </a:lnTo>
                <a:lnTo>
                  <a:pt x="1318" y="3318"/>
                </a:lnTo>
                <a:lnTo>
                  <a:pt x="1350" y="3326"/>
                </a:lnTo>
                <a:lnTo>
                  <a:pt x="1384" y="3333"/>
                </a:lnTo>
                <a:lnTo>
                  <a:pt x="1416" y="3338"/>
                </a:lnTo>
                <a:lnTo>
                  <a:pt x="1449" y="3345"/>
                </a:lnTo>
                <a:lnTo>
                  <a:pt x="1478" y="3348"/>
                </a:lnTo>
                <a:lnTo>
                  <a:pt x="1504" y="3350"/>
                </a:lnTo>
                <a:lnTo>
                  <a:pt x="1531" y="3351"/>
                </a:lnTo>
                <a:lnTo>
                  <a:pt x="1556" y="3351"/>
                </a:lnTo>
                <a:lnTo>
                  <a:pt x="1581" y="3350"/>
                </a:lnTo>
                <a:lnTo>
                  <a:pt x="1607" y="3348"/>
                </a:lnTo>
                <a:lnTo>
                  <a:pt x="1632" y="3345"/>
                </a:lnTo>
                <a:lnTo>
                  <a:pt x="1655" y="3340"/>
                </a:lnTo>
                <a:lnTo>
                  <a:pt x="1704" y="3329"/>
                </a:lnTo>
                <a:lnTo>
                  <a:pt x="1752" y="3314"/>
                </a:lnTo>
                <a:lnTo>
                  <a:pt x="1801" y="3297"/>
                </a:lnTo>
                <a:lnTo>
                  <a:pt x="1853" y="3277"/>
                </a:lnTo>
                <a:lnTo>
                  <a:pt x="1831" y="3257"/>
                </a:lnTo>
                <a:lnTo>
                  <a:pt x="1813" y="3235"/>
                </a:lnTo>
                <a:lnTo>
                  <a:pt x="1798" y="3213"/>
                </a:lnTo>
                <a:lnTo>
                  <a:pt x="1784" y="3190"/>
                </a:lnTo>
                <a:lnTo>
                  <a:pt x="1772" y="3166"/>
                </a:lnTo>
                <a:lnTo>
                  <a:pt x="1762" y="3143"/>
                </a:lnTo>
                <a:lnTo>
                  <a:pt x="1752" y="3119"/>
                </a:lnTo>
                <a:lnTo>
                  <a:pt x="1746" y="3094"/>
                </a:lnTo>
                <a:lnTo>
                  <a:pt x="1732" y="3043"/>
                </a:lnTo>
                <a:lnTo>
                  <a:pt x="1722" y="2991"/>
                </a:lnTo>
                <a:lnTo>
                  <a:pt x="1710" y="2937"/>
                </a:lnTo>
                <a:lnTo>
                  <a:pt x="1697" y="2883"/>
                </a:lnTo>
                <a:lnTo>
                  <a:pt x="1677" y="2894"/>
                </a:lnTo>
                <a:lnTo>
                  <a:pt x="1655" y="2900"/>
                </a:lnTo>
                <a:lnTo>
                  <a:pt x="1633" y="2907"/>
                </a:lnTo>
                <a:lnTo>
                  <a:pt x="1610" y="2912"/>
                </a:lnTo>
                <a:lnTo>
                  <a:pt x="1588" y="2917"/>
                </a:lnTo>
                <a:lnTo>
                  <a:pt x="1563" y="2920"/>
                </a:lnTo>
                <a:lnTo>
                  <a:pt x="1540" y="2922"/>
                </a:lnTo>
                <a:lnTo>
                  <a:pt x="1516" y="2922"/>
                </a:lnTo>
                <a:lnTo>
                  <a:pt x="1491" y="2922"/>
                </a:lnTo>
                <a:lnTo>
                  <a:pt x="1466" y="2920"/>
                </a:lnTo>
                <a:lnTo>
                  <a:pt x="1441" y="2919"/>
                </a:lnTo>
                <a:lnTo>
                  <a:pt x="1416" y="2915"/>
                </a:lnTo>
                <a:lnTo>
                  <a:pt x="1392" y="2910"/>
                </a:lnTo>
                <a:lnTo>
                  <a:pt x="1367" y="2905"/>
                </a:lnTo>
                <a:lnTo>
                  <a:pt x="1342" y="2899"/>
                </a:lnTo>
                <a:lnTo>
                  <a:pt x="1317" y="2892"/>
                </a:lnTo>
                <a:lnTo>
                  <a:pt x="1293" y="2883"/>
                </a:lnTo>
                <a:lnTo>
                  <a:pt x="1268" y="2875"/>
                </a:lnTo>
                <a:lnTo>
                  <a:pt x="1245" y="2865"/>
                </a:lnTo>
                <a:lnTo>
                  <a:pt x="1221" y="2855"/>
                </a:lnTo>
                <a:lnTo>
                  <a:pt x="1200" y="2843"/>
                </a:lnTo>
                <a:lnTo>
                  <a:pt x="1178" y="2831"/>
                </a:lnTo>
                <a:lnTo>
                  <a:pt x="1156" y="2818"/>
                </a:lnTo>
                <a:lnTo>
                  <a:pt x="1134" y="2804"/>
                </a:lnTo>
                <a:lnTo>
                  <a:pt x="1116" y="2789"/>
                </a:lnTo>
                <a:lnTo>
                  <a:pt x="1096" y="2774"/>
                </a:lnTo>
                <a:lnTo>
                  <a:pt x="1077" y="2759"/>
                </a:lnTo>
                <a:lnTo>
                  <a:pt x="1060" y="2742"/>
                </a:lnTo>
                <a:lnTo>
                  <a:pt x="1044" y="2725"/>
                </a:lnTo>
                <a:lnTo>
                  <a:pt x="1029" y="2708"/>
                </a:lnTo>
                <a:lnTo>
                  <a:pt x="1015" y="2690"/>
                </a:lnTo>
                <a:lnTo>
                  <a:pt x="1002" y="2671"/>
                </a:lnTo>
                <a:lnTo>
                  <a:pt x="1015" y="2688"/>
                </a:lnTo>
                <a:lnTo>
                  <a:pt x="1029" y="2703"/>
                </a:lnTo>
                <a:lnTo>
                  <a:pt x="1044" y="2719"/>
                </a:lnTo>
                <a:lnTo>
                  <a:pt x="1059" y="2734"/>
                </a:lnTo>
                <a:lnTo>
                  <a:pt x="1076" y="2747"/>
                </a:lnTo>
                <a:lnTo>
                  <a:pt x="1094" y="2761"/>
                </a:lnTo>
                <a:lnTo>
                  <a:pt x="1111" y="2774"/>
                </a:lnTo>
                <a:lnTo>
                  <a:pt x="1131" y="2786"/>
                </a:lnTo>
                <a:lnTo>
                  <a:pt x="1149" y="2798"/>
                </a:lnTo>
                <a:lnTo>
                  <a:pt x="1169" y="2808"/>
                </a:lnTo>
                <a:lnTo>
                  <a:pt x="1191" y="2819"/>
                </a:lnTo>
                <a:lnTo>
                  <a:pt x="1211" y="2828"/>
                </a:lnTo>
                <a:lnTo>
                  <a:pt x="1255" y="2846"/>
                </a:lnTo>
                <a:lnTo>
                  <a:pt x="1300" y="2860"/>
                </a:lnTo>
                <a:lnTo>
                  <a:pt x="1345" y="2872"/>
                </a:lnTo>
                <a:lnTo>
                  <a:pt x="1392" y="2878"/>
                </a:lnTo>
                <a:lnTo>
                  <a:pt x="1414" y="2882"/>
                </a:lnTo>
                <a:lnTo>
                  <a:pt x="1437" y="2883"/>
                </a:lnTo>
                <a:lnTo>
                  <a:pt x="1459" y="2885"/>
                </a:lnTo>
                <a:lnTo>
                  <a:pt x="1483" y="2885"/>
                </a:lnTo>
                <a:lnTo>
                  <a:pt x="1504" y="2883"/>
                </a:lnTo>
                <a:lnTo>
                  <a:pt x="1526" y="2882"/>
                </a:lnTo>
                <a:lnTo>
                  <a:pt x="1548" y="2880"/>
                </a:lnTo>
                <a:lnTo>
                  <a:pt x="1570" y="2875"/>
                </a:lnTo>
                <a:lnTo>
                  <a:pt x="1590" y="2872"/>
                </a:lnTo>
                <a:lnTo>
                  <a:pt x="1610" y="2865"/>
                </a:lnTo>
                <a:lnTo>
                  <a:pt x="1630" y="2858"/>
                </a:lnTo>
                <a:lnTo>
                  <a:pt x="1650" y="2851"/>
                </a:lnTo>
                <a:lnTo>
                  <a:pt x="1664" y="2845"/>
                </a:lnTo>
                <a:lnTo>
                  <a:pt x="1672" y="2836"/>
                </a:lnTo>
                <a:lnTo>
                  <a:pt x="1675" y="2833"/>
                </a:lnTo>
                <a:lnTo>
                  <a:pt x="1677" y="2830"/>
                </a:lnTo>
                <a:lnTo>
                  <a:pt x="1679" y="2826"/>
                </a:lnTo>
                <a:lnTo>
                  <a:pt x="1679" y="2823"/>
                </a:lnTo>
                <a:lnTo>
                  <a:pt x="1672" y="2803"/>
                </a:lnTo>
                <a:lnTo>
                  <a:pt x="1660" y="2777"/>
                </a:lnTo>
                <a:lnTo>
                  <a:pt x="1652" y="2757"/>
                </a:lnTo>
                <a:lnTo>
                  <a:pt x="1642" y="2737"/>
                </a:lnTo>
                <a:lnTo>
                  <a:pt x="1632" y="2719"/>
                </a:lnTo>
                <a:lnTo>
                  <a:pt x="1622" y="2700"/>
                </a:lnTo>
                <a:lnTo>
                  <a:pt x="1600" y="2665"/>
                </a:lnTo>
                <a:lnTo>
                  <a:pt x="1575" y="2631"/>
                </a:lnTo>
                <a:lnTo>
                  <a:pt x="1548" y="2601"/>
                </a:lnTo>
                <a:lnTo>
                  <a:pt x="1519" y="2570"/>
                </a:lnTo>
                <a:lnTo>
                  <a:pt x="1493" y="2547"/>
                </a:lnTo>
                <a:lnTo>
                  <a:pt x="1466" y="2527"/>
                </a:lnTo>
                <a:lnTo>
                  <a:pt x="1437" y="2506"/>
                </a:lnTo>
                <a:lnTo>
                  <a:pt x="1409" y="2490"/>
                </a:lnTo>
                <a:lnTo>
                  <a:pt x="1379" y="2473"/>
                </a:lnTo>
                <a:lnTo>
                  <a:pt x="1347" y="2458"/>
                </a:lnTo>
                <a:lnTo>
                  <a:pt x="1315" y="2444"/>
                </a:lnTo>
                <a:lnTo>
                  <a:pt x="1283" y="2432"/>
                </a:lnTo>
                <a:lnTo>
                  <a:pt x="1320" y="2444"/>
                </a:lnTo>
                <a:lnTo>
                  <a:pt x="1355" y="2458"/>
                </a:lnTo>
                <a:lnTo>
                  <a:pt x="1390" y="2473"/>
                </a:lnTo>
                <a:lnTo>
                  <a:pt x="1422" y="2490"/>
                </a:lnTo>
                <a:lnTo>
                  <a:pt x="1454" y="2506"/>
                </a:lnTo>
                <a:lnTo>
                  <a:pt x="1486" y="2527"/>
                </a:lnTo>
                <a:lnTo>
                  <a:pt x="1514" y="2549"/>
                </a:lnTo>
                <a:lnTo>
                  <a:pt x="1543" y="2570"/>
                </a:lnTo>
                <a:lnTo>
                  <a:pt x="1570" y="2596"/>
                </a:lnTo>
                <a:lnTo>
                  <a:pt x="1595" y="2621"/>
                </a:lnTo>
                <a:lnTo>
                  <a:pt x="1618" y="2650"/>
                </a:lnTo>
                <a:lnTo>
                  <a:pt x="1642" y="2678"/>
                </a:lnTo>
                <a:lnTo>
                  <a:pt x="1662" y="2708"/>
                </a:lnTo>
                <a:lnTo>
                  <a:pt x="1682" y="2742"/>
                </a:lnTo>
                <a:lnTo>
                  <a:pt x="1699" y="2776"/>
                </a:lnTo>
                <a:lnTo>
                  <a:pt x="1715" y="2811"/>
                </a:lnTo>
                <a:lnTo>
                  <a:pt x="1727" y="2791"/>
                </a:lnTo>
                <a:lnTo>
                  <a:pt x="1737" y="2771"/>
                </a:lnTo>
                <a:lnTo>
                  <a:pt x="1746" y="2749"/>
                </a:lnTo>
                <a:lnTo>
                  <a:pt x="1754" y="2729"/>
                </a:lnTo>
                <a:lnTo>
                  <a:pt x="1762" y="2707"/>
                </a:lnTo>
                <a:lnTo>
                  <a:pt x="1767" y="2687"/>
                </a:lnTo>
                <a:lnTo>
                  <a:pt x="1774" y="2665"/>
                </a:lnTo>
                <a:lnTo>
                  <a:pt x="1779" y="2643"/>
                </a:lnTo>
                <a:lnTo>
                  <a:pt x="1786" y="2599"/>
                </a:lnTo>
                <a:lnTo>
                  <a:pt x="1789" y="2555"/>
                </a:lnTo>
                <a:lnTo>
                  <a:pt x="1789" y="2512"/>
                </a:lnTo>
                <a:lnTo>
                  <a:pt x="1788" y="2466"/>
                </a:lnTo>
                <a:lnTo>
                  <a:pt x="1782" y="2422"/>
                </a:lnTo>
                <a:lnTo>
                  <a:pt x="1774" y="2379"/>
                </a:lnTo>
                <a:lnTo>
                  <a:pt x="1764" y="2335"/>
                </a:lnTo>
                <a:lnTo>
                  <a:pt x="1752" y="2291"/>
                </a:lnTo>
                <a:lnTo>
                  <a:pt x="1737" y="2249"/>
                </a:lnTo>
                <a:lnTo>
                  <a:pt x="1720" y="2207"/>
                </a:lnTo>
                <a:lnTo>
                  <a:pt x="1700" y="2166"/>
                </a:lnTo>
                <a:lnTo>
                  <a:pt x="1680" y="2126"/>
                </a:lnTo>
                <a:lnTo>
                  <a:pt x="1699" y="2156"/>
                </a:lnTo>
                <a:lnTo>
                  <a:pt x="1717" y="2188"/>
                </a:lnTo>
                <a:lnTo>
                  <a:pt x="1734" y="2220"/>
                </a:lnTo>
                <a:lnTo>
                  <a:pt x="1749" y="2252"/>
                </a:lnTo>
                <a:lnTo>
                  <a:pt x="1762" y="2286"/>
                </a:lnTo>
                <a:lnTo>
                  <a:pt x="1776" y="2320"/>
                </a:lnTo>
                <a:lnTo>
                  <a:pt x="1788" y="2353"/>
                </a:lnTo>
                <a:lnTo>
                  <a:pt x="1796" y="2387"/>
                </a:lnTo>
                <a:lnTo>
                  <a:pt x="1804" y="2422"/>
                </a:lnTo>
                <a:lnTo>
                  <a:pt x="1811" y="2458"/>
                </a:lnTo>
                <a:lnTo>
                  <a:pt x="1816" y="2493"/>
                </a:lnTo>
                <a:lnTo>
                  <a:pt x="1819" y="2528"/>
                </a:lnTo>
                <a:lnTo>
                  <a:pt x="1821" y="2564"/>
                </a:lnTo>
                <a:lnTo>
                  <a:pt x="1819" y="2601"/>
                </a:lnTo>
                <a:lnTo>
                  <a:pt x="1816" y="2636"/>
                </a:lnTo>
                <a:lnTo>
                  <a:pt x="1811" y="2671"/>
                </a:lnTo>
                <a:lnTo>
                  <a:pt x="1803" y="2710"/>
                </a:lnTo>
                <a:lnTo>
                  <a:pt x="1793" y="2747"/>
                </a:lnTo>
                <a:lnTo>
                  <a:pt x="1781" y="2784"/>
                </a:lnTo>
                <a:lnTo>
                  <a:pt x="1766" y="2819"/>
                </a:lnTo>
                <a:lnTo>
                  <a:pt x="1752" y="2848"/>
                </a:lnTo>
                <a:lnTo>
                  <a:pt x="1747" y="2868"/>
                </a:lnTo>
                <a:lnTo>
                  <a:pt x="1746" y="2878"/>
                </a:lnTo>
                <a:lnTo>
                  <a:pt x="1747" y="2890"/>
                </a:lnTo>
                <a:lnTo>
                  <a:pt x="1751" y="2905"/>
                </a:lnTo>
                <a:lnTo>
                  <a:pt x="1754" y="2922"/>
                </a:lnTo>
                <a:lnTo>
                  <a:pt x="1762" y="2956"/>
                </a:lnTo>
                <a:lnTo>
                  <a:pt x="1771" y="2989"/>
                </a:lnTo>
                <a:lnTo>
                  <a:pt x="1779" y="3025"/>
                </a:lnTo>
                <a:lnTo>
                  <a:pt x="1788" y="3058"/>
                </a:lnTo>
                <a:lnTo>
                  <a:pt x="1793" y="3075"/>
                </a:lnTo>
                <a:lnTo>
                  <a:pt x="1799" y="3092"/>
                </a:lnTo>
                <a:lnTo>
                  <a:pt x="1806" y="3107"/>
                </a:lnTo>
                <a:lnTo>
                  <a:pt x="1813" y="3122"/>
                </a:lnTo>
                <a:lnTo>
                  <a:pt x="1821" y="3138"/>
                </a:lnTo>
                <a:lnTo>
                  <a:pt x="1831" y="3153"/>
                </a:lnTo>
                <a:lnTo>
                  <a:pt x="1843" y="3166"/>
                </a:lnTo>
                <a:lnTo>
                  <a:pt x="1855" y="3178"/>
                </a:lnTo>
                <a:lnTo>
                  <a:pt x="1875" y="3196"/>
                </a:lnTo>
                <a:lnTo>
                  <a:pt x="1895" y="3213"/>
                </a:lnTo>
                <a:lnTo>
                  <a:pt x="1915" y="3230"/>
                </a:lnTo>
                <a:lnTo>
                  <a:pt x="1937" y="3245"/>
                </a:lnTo>
                <a:lnTo>
                  <a:pt x="1980" y="3272"/>
                </a:lnTo>
                <a:lnTo>
                  <a:pt x="2024" y="3297"/>
                </a:lnTo>
                <a:lnTo>
                  <a:pt x="2069" y="3321"/>
                </a:lnTo>
                <a:lnTo>
                  <a:pt x="2116" y="3345"/>
                </a:lnTo>
                <a:lnTo>
                  <a:pt x="2163" y="3368"/>
                </a:lnTo>
                <a:lnTo>
                  <a:pt x="2210" y="3392"/>
                </a:lnTo>
                <a:lnTo>
                  <a:pt x="2250" y="3414"/>
                </a:lnTo>
                <a:lnTo>
                  <a:pt x="2288" y="3439"/>
                </a:lnTo>
                <a:lnTo>
                  <a:pt x="2324" y="3466"/>
                </a:lnTo>
                <a:lnTo>
                  <a:pt x="2359" y="3494"/>
                </a:lnTo>
                <a:lnTo>
                  <a:pt x="2389" y="3525"/>
                </a:lnTo>
                <a:lnTo>
                  <a:pt x="2419" y="3558"/>
                </a:lnTo>
                <a:lnTo>
                  <a:pt x="2446" y="3594"/>
                </a:lnTo>
                <a:lnTo>
                  <a:pt x="2471" y="3629"/>
                </a:lnTo>
                <a:lnTo>
                  <a:pt x="2471" y="3614"/>
                </a:lnTo>
                <a:lnTo>
                  <a:pt x="2468" y="3597"/>
                </a:lnTo>
                <a:lnTo>
                  <a:pt x="2466" y="3575"/>
                </a:lnTo>
                <a:lnTo>
                  <a:pt x="2463" y="3553"/>
                </a:lnTo>
                <a:lnTo>
                  <a:pt x="2459" y="3530"/>
                </a:lnTo>
                <a:lnTo>
                  <a:pt x="2454" y="3506"/>
                </a:lnTo>
                <a:lnTo>
                  <a:pt x="2448" y="3481"/>
                </a:lnTo>
                <a:lnTo>
                  <a:pt x="2442" y="3456"/>
                </a:lnTo>
                <a:lnTo>
                  <a:pt x="2437" y="3429"/>
                </a:lnTo>
                <a:lnTo>
                  <a:pt x="2431" y="3402"/>
                </a:lnTo>
                <a:lnTo>
                  <a:pt x="2424" y="3375"/>
                </a:lnTo>
                <a:lnTo>
                  <a:pt x="2417" y="3346"/>
                </a:lnTo>
                <a:lnTo>
                  <a:pt x="2411" y="3318"/>
                </a:lnTo>
                <a:lnTo>
                  <a:pt x="2406" y="3287"/>
                </a:lnTo>
                <a:lnTo>
                  <a:pt x="2399" y="3259"/>
                </a:lnTo>
                <a:lnTo>
                  <a:pt x="2392" y="3228"/>
                </a:lnTo>
                <a:lnTo>
                  <a:pt x="2387" y="3196"/>
                </a:lnTo>
                <a:lnTo>
                  <a:pt x="2382" y="3166"/>
                </a:lnTo>
                <a:lnTo>
                  <a:pt x="2377" y="3134"/>
                </a:lnTo>
                <a:lnTo>
                  <a:pt x="2372" y="3102"/>
                </a:lnTo>
                <a:lnTo>
                  <a:pt x="2364" y="3040"/>
                </a:lnTo>
                <a:lnTo>
                  <a:pt x="2355" y="2974"/>
                </a:lnTo>
                <a:lnTo>
                  <a:pt x="2347" y="2910"/>
                </a:lnTo>
                <a:lnTo>
                  <a:pt x="2340" y="2843"/>
                </a:lnTo>
                <a:lnTo>
                  <a:pt x="2334" y="2777"/>
                </a:lnTo>
                <a:lnTo>
                  <a:pt x="2329" y="2710"/>
                </a:lnTo>
                <a:lnTo>
                  <a:pt x="2324" y="2643"/>
                </a:lnTo>
                <a:lnTo>
                  <a:pt x="2319" y="2575"/>
                </a:lnTo>
                <a:lnTo>
                  <a:pt x="2317" y="2522"/>
                </a:lnTo>
                <a:lnTo>
                  <a:pt x="2315" y="2466"/>
                </a:lnTo>
                <a:lnTo>
                  <a:pt x="2315" y="2412"/>
                </a:lnTo>
                <a:lnTo>
                  <a:pt x="2315" y="2360"/>
                </a:lnTo>
                <a:lnTo>
                  <a:pt x="2315" y="2338"/>
                </a:lnTo>
                <a:lnTo>
                  <a:pt x="2319" y="2286"/>
                </a:lnTo>
                <a:lnTo>
                  <a:pt x="2320" y="2215"/>
                </a:lnTo>
                <a:lnTo>
                  <a:pt x="2325" y="2138"/>
                </a:lnTo>
                <a:lnTo>
                  <a:pt x="2325" y="2136"/>
                </a:lnTo>
                <a:lnTo>
                  <a:pt x="2324" y="2133"/>
                </a:lnTo>
                <a:lnTo>
                  <a:pt x="2319" y="2116"/>
                </a:lnTo>
                <a:lnTo>
                  <a:pt x="2312" y="2096"/>
                </a:lnTo>
                <a:lnTo>
                  <a:pt x="2305" y="2072"/>
                </a:lnTo>
                <a:lnTo>
                  <a:pt x="2295" y="2047"/>
                </a:lnTo>
                <a:lnTo>
                  <a:pt x="2285" y="2018"/>
                </a:lnTo>
                <a:lnTo>
                  <a:pt x="2273" y="1990"/>
                </a:lnTo>
                <a:lnTo>
                  <a:pt x="2262" y="1958"/>
                </a:lnTo>
                <a:lnTo>
                  <a:pt x="2248" y="1926"/>
                </a:lnTo>
                <a:lnTo>
                  <a:pt x="2235" y="1890"/>
                </a:lnTo>
                <a:lnTo>
                  <a:pt x="2220" y="1857"/>
                </a:lnTo>
                <a:lnTo>
                  <a:pt x="2206" y="1820"/>
                </a:lnTo>
                <a:lnTo>
                  <a:pt x="2193" y="1784"/>
                </a:lnTo>
                <a:lnTo>
                  <a:pt x="2179" y="1747"/>
                </a:lnTo>
                <a:lnTo>
                  <a:pt x="2168" y="1710"/>
                </a:lnTo>
                <a:lnTo>
                  <a:pt x="2158" y="1673"/>
                </a:lnTo>
                <a:lnTo>
                  <a:pt x="2148" y="1638"/>
                </a:lnTo>
                <a:lnTo>
                  <a:pt x="2141" y="1603"/>
                </a:lnTo>
                <a:lnTo>
                  <a:pt x="2136" y="1569"/>
                </a:lnTo>
                <a:lnTo>
                  <a:pt x="2133" y="1537"/>
                </a:lnTo>
                <a:lnTo>
                  <a:pt x="2129" y="1507"/>
                </a:lnTo>
                <a:lnTo>
                  <a:pt x="2129" y="1492"/>
                </a:lnTo>
                <a:lnTo>
                  <a:pt x="2129" y="1478"/>
                </a:lnTo>
                <a:lnTo>
                  <a:pt x="2129" y="1466"/>
                </a:lnTo>
                <a:lnTo>
                  <a:pt x="2129" y="1453"/>
                </a:lnTo>
                <a:lnTo>
                  <a:pt x="2129" y="1431"/>
                </a:lnTo>
                <a:lnTo>
                  <a:pt x="2131" y="1413"/>
                </a:lnTo>
                <a:lnTo>
                  <a:pt x="2134" y="1387"/>
                </a:lnTo>
                <a:lnTo>
                  <a:pt x="2136" y="1377"/>
                </a:lnTo>
                <a:lnTo>
                  <a:pt x="2134" y="1387"/>
                </a:lnTo>
                <a:lnTo>
                  <a:pt x="2134" y="1413"/>
                </a:lnTo>
                <a:lnTo>
                  <a:pt x="2134" y="1431"/>
                </a:lnTo>
                <a:lnTo>
                  <a:pt x="2136" y="1453"/>
                </a:lnTo>
                <a:lnTo>
                  <a:pt x="2136" y="1465"/>
                </a:lnTo>
                <a:lnTo>
                  <a:pt x="2136" y="1478"/>
                </a:lnTo>
                <a:lnTo>
                  <a:pt x="2138" y="1492"/>
                </a:lnTo>
                <a:lnTo>
                  <a:pt x="2139" y="1505"/>
                </a:lnTo>
                <a:lnTo>
                  <a:pt x="2144" y="1535"/>
                </a:lnTo>
                <a:lnTo>
                  <a:pt x="2149" y="1566"/>
                </a:lnTo>
                <a:lnTo>
                  <a:pt x="2158" y="1599"/>
                </a:lnTo>
                <a:lnTo>
                  <a:pt x="2168" y="1633"/>
                </a:lnTo>
                <a:lnTo>
                  <a:pt x="2179" y="1667"/>
                </a:lnTo>
                <a:lnTo>
                  <a:pt x="2191" y="1702"/>
                </a:lnTo>
                <a:lnTo>
                  <a:pt x="2206" y="1737"/>
                </a:lnTo>
                <a:lnTo>
                  <a:pt x="2221" y="1773"/>
                </a:lnTo>
                <a:lnTo>
                  <a:pt x="2252" y="1837"/>
                </a:lnTo>
                <a:lnTo>
                  <a:pt x="2282" y="1897"/>
                </a:lnTo>
                <a:lnTo>
                  <a:pt x="2312" y="1956"/>
                </a:lnTo>
                <a:lnTo>
                  <a:pt x="2337" y="2010"/>
                </a:lnTo>
                <a:lnTo>
                  <a:pt x="2345" y="1953"/>
                </a:lnTo>
                <a:lnTo>
                  <a:pt x="2355" y="1896"/>
                </a:lnTo>
                <a:lnTo>
                  <a:pt x="2367" y="1842"/>
                </a:lnTo>
                <a:lnTo>
                  <a:pt x="2379" y="1788"/>
                </a:lnTo>
                <a:lnTo>
                  <a:pt x="2392" y="1736"/>
                </a:lnTo>
                <a:lnTo>
                  <a:pt x="2407" y="1685"/>
                </a:lnTo>
                <a:lnTo>
                  <a:pt x="2422" y="1638"/>
                </a:lnTo>
                <a:lnTo>
                  <a:pt x="2437" y="1593"/>
                </a:lnTo>
                <a:lnTo>
                  <a:pt x="2456" y="1545"/>
                </a:lnTo>
                <a:lnTo>
                  <a:pt x="2474" y="1502"/>
                </a:lnTo>
                <a:lnTo>
                  <a:pt x="2493" y="1461"/>
                </a:lnTo>
                <a:lnTo>
                  <a:pt x="2513" y="1424"/>
                </a:lnTo>
                <a:lnTo>
                  <a:pt x="2531" y="1389"/>
                </a:lnTo>
                <a:lnTo>
                  <a:pt x="2550" y="1357"/>
                </a:lnTo>
                <a:lnTo>
                  <a:pt x="2566" y="1327"/>
                </a:lnTo>
                <a:lnTo>
                  <a:pt x="2582" y="1301"/>
                </a:lnTo>
                <a:lnTo>
                  <a:pt x="2612" y="1258"/>
                </a:lnTo>
                <a:lnTo>
                  <a:pt x="2633" y="1226"/>
                </a:lnTo>
                <a:lnTo>
                  <a:pt x="2649" y="1207"/>
                </a:lnTo>
                <a:lnTo>
                  <a:pt x="2652" y="1200"/>
                </a:lnTo>
                <a:lnTo>
                  <a:pt x="2649" y="1207"/>
                </a:lnTo>
                <a:lnTo>
                  <a:pt x="2637" y="1227"/>
                </a:lnTo>
                <a:lnTo>
                  <a:pt x="2617" y="1261"/>
                </a:lnTo>
                <a:lnTo>
                  <a:pt x="2590" y="1305"/>
                </a:lnTo>
                <a:lnTo>
                  <a:pt x="2576" y="1333"/>
                </a:lnTo>
                <a:lnTo>
                  <a:pt x="2561" y="1364"/>
                </a:lnTo>
                <a:lnTo>
                  <a:pt x="2546" y="1397"/>
                </a:lnTo>
                <a:lnTo>
                  <a:pt x="2530" y="1433"/>
                </a:lnTo>
                <a:lnTo>
                  <a:pt x="2515" y="1471"/>
                </a:lnTo>
                <a:lnTo>
                  <a:pt x="2499" y="1512"/>
                </a:lnTo>
                <a:lnTo>
                  <a:pt x="2484" y="1557"/>
                </a:lnTo>
                <a:lnTo>
                  <a:pt x="2471" y="1603"/>
                </a:lnTo>
                <a:lnTo>
                  <a:pt x="2458" y="1651"/>
                </a:lnTo>
                <a:lnTo>
                  <a:pt x="2446" y="1704"/>
                </a:lnTo>
                <a:lnTo>
                  <a:pt x="2434" y="1758"/>
                </a:lnTo>
                <a:lnTo>
                  <a:pt x="2426" y="1811"/>
                </a:lnTo>
                <a:lnTo>
                  <a:pt x="2417" y="1869"/>
                </a:lnTo>
                <a:lnTo>
                  <a:pt x="2411" y="1928"/>
                </a:lnTo>
                <a:lnTo>
                  <a:pt x="2406" y="1988"/>
                </a:lnTo>
                <a:lnTo>
                  <a:pt x="2402" y="2049"/>
                </a:lnTo>
                <a:lnTo>
                  <a:pt x="2401" y="2074"/>
                </a:lnTo>
                <a:lnTo>
                  <a:pt x="2401" y="2101"/>
                </a:lnTo>
                <a:lnTo>
                  <a:pt x="2401" y="2126"/>
                </a:lnTo>
                <a:lnTo>
                  <a:pt x="2401" y="2153"/>
                </a:lnTo>
                <a:lnTo>
                  <a:pt x="2409" y="2135"/>
                </a:lnTo>
                <a:lnTo>
                  <a:pt x="2419" y="2118"/>
                </a:lnTo>
                <a:lnTo>
                  <a:pt x="2448" y="2062"/>
                </a:lnTo>
                <a:lnTo>
                  <a:pt x="2481" y="2005"/>
                </a:lnTo>
                <a:lnTo>
                  <a:pt x="2520" y="1944"/>
                </a:lnTo>
                <a:lnTo>
                  <a:pt x="2561" y="1882"/>
                </a:lnTo>
                <a:lnTo>
                  <a:pt x="2583" y="1852"/>
                </a:lnTo>
                <a:lnTo>
                  <a:pt x="2608" y="1821"/>
                </a:lnTo>
                <a:lnTo>
                  <a:pt x="2633" y="1791"/>
                </a:lnTo>
                <a:lnTo>
                  <a:pt x="2662" y="1763"/>
                </a:lnTo>
                <a:lnTo>
                  <a:pt x="2690" y="1734"/>
                </a:lnTo>
                <a:lnTo>
                  <a:pt x="2722" y="1707"/>
                </a:lnTo>
                <a:lnTo>
                  <a:pt x="2739" y="1695"/>
                </a:lnTo>
                <a:lnTo>
                  <a:pt x="2757" y="1683"/>
                </a:lnTo>
                <a:lnTo>
                  <a:pt x="2776" y="1672"/>
                </a:lnTo>
                <a:lnTo>
                  <a:pt x="2794" y="1662"/>
                </a:lnTo>
                <a:lnTo>
                  <a:pt x="2833" y="1646"/>
                </a:lnTo>
                <a:lnTo>
                  <a:pt x="2871" y="1633"/>
                </a:lnTo>
                <a:lnTo>
                  <a:pt x="2910" y="1623"/>
                </a:lnTo>
                <a:lnTo>
                  <a:pt x="2947" y="1611"/>
                </a:lnTo>
                <a:lnTo>
                  <a:pt x="2982" y="1601"/>
                </a:lnTo>
                <a:lnTo>
                  <a:pt x="3017" y="1589"/>
                </a:lnTo>
                <a:lnTo>
                  <a:pt x="3051" y="1576"/>
                </a:lnTo>
                <a:lnTo>
                  <a:pt x="3082" y="1561"/>
                </a:lnTo>
                <a:lnTo>
                  <a:pt x="3097" y="1552"/>
                </a:lnTo>
                <a:lnTo>
                  <a:pt x="3111" y="1544"/>
                </a:lnTo>
                <a:lnTo>
                  <a:pt x="3126" y="1534"/>
                </a:lnTo>
                <a:lnTo>
                  <a:pt x="3139" y="1522"/>
                </a:lnTo>
                <a:lnTo>
                  <a:pt x="3163" y="1500"/>
                </a:lnTo>
                <a:lnTo>
                  <a:pt x="3185" y="1475"/>
                </a:lnTo>
                <a:lnTo>
                  <a:pt x="3196" y="1463"/>
                </a:lnTo>
                <a:lnTo>
                  <a:pt x="3206" y="1451"/>
                </a:lnTo>
                <a:lnTo>
                  <a:pt x="3215" y="1438"/>
                </a:lnTo>
                <a:lnTo>
                  <a:pt x="3225" y="1424"/>
                </a:lnTo>
                <a:lnTo>
                  <a:pt x="3233" y="1413"/>
                </a:lnTo>
                <a:lnTo>
                  <a:pt x="3242" y="1399"/>
                </a:lnTo>
                <a:lnTo>
                  <a:pt x="3248" y="1386"/>
                </a:lnTo>
                <a:lnTo>
                  <a:pt x="3255" y="1374"/>
                </a:lnTo>
                <a:lnTo>
                  <a:pt x="3280" y="1323"/>
                </a:lnTo>
                <a:lnTo>
                  <a:pt x="3300" y="1278"/>
                </a:lnTo>
                <a:lnTo>
                  <a:pt x="3317" y="1236"/>
                </a:lnTo>
                <a:lnTo>
                  <a:pt x="3329" y="1200"/>
                </a:lnTo>
                <a:lnTo>
                  <a:pt x="3339" y="1172"/>
                </a:lnTo>
                <a:lnTo>
                  <a:pt x="3347" y="1150"/>
                </a:lnTo>
                <a:lnTo>
                  <a:pt x="3352" y="1138"/>
                </a:lnTo>
                <a:lnTo>
                  <a:pt x="3354" y="1133"/>
                </a:lnTo>
                <a:lnTo>
                  <a:pt x="3352" y="1138"/>
                </a:lnTo>
                <a:lnTo>
                  <a:pt x="3349" y="1152"/>
                </a:lnTo>
                <a:lnTo>
                  <a:pt x="3342" y="1174"/>
                </a:lnTo>
                <a:lnTo>
                  <a:pt x="3335" y="1202"/>
                </a:lnTo>
                <a:lnTo>
                  <a:pt x="3324" y="1239"/>
                </a:lnTo>
                <a:lnTo>
                  <a:pt x="3312" y="1281"/>
                </a:lnTo>
                <a:lnTo>
                  <a:pt x="3295" y="1330"/>
                </a:lnTo>
                <a:lnTo>
                  <a:pt x="3273" y="1382"/>
                </a:lnTo>
                <a:lnTo>
                  <a:pt x="3267" y="1396"/>
                </a:lnTo>
                <a:lnTo>
                  <a:pt x="3260" y="1411"/>
                </a:lnTo>
                <a:lnTo>
                  <a:pt x="3253" y="1424"/>
                </a:lnTo>
                <a:lnTo>
                  <a:pt x="3245" y="1438"/>
                </a:lnTo>
                <a:lnTo>
                  <a:pt x="3237" y="1451"/>
                </a:lnTo>
                <a:lnTo>
                  <a:pt x="3228" y="1466"/>
                </a:lnTo>
                <a:lnTo>
                  <a:pt x="3218" y="1480"/>
                </a:lnTo>
                <a:lnTo>
                  <a:pt x="3208" y="1493"/>
                </a:lnTo>
                <a:lnTo>
                  <a:pt x="3186" y="1522"/>
                </a:lnTo>
                <a:lnTo>
                  <a:pt x="3163" y="1549"/>
                </a:lnTo>
                <a:lnTo>
                  <a:pt x="3148" y="1561"/>
                </a:lnTo>
                <a:lnTo>
                  <a:pt x="3134" y="1574"/>
                </a:lnTo>
                <a:lnTo>
                  <a:pt x="3119" y="1584"/>
                </a:lnTo>
                <a:lnTo>
                  <a:pt x="3102" y="1596"/>
                </a:lnTo>
                <a:lnTo>
                  <a:pt x="3071" y="1616"/>
                </a:lnTo>
                <a:lnTo>
                  <a:pt x="3035" y="1633"/>
                </a:lnTo>
                <a:lnTo>
                  <a:pt x="2999" y="1648"/>
                </a:lnTo>
                <a:lnTo>
                  <a:pt x="2962" y="1662"/>
                </a:lnTo>
                <a:lnTo>
                  <a:pt x="2927" y="1675"/>
                </a:lnTo>
                <a:lnTo>
                  <a:pt x="2890" y="1689"/>
                </a:lnTo>
                <a:lnTo>
                  <a:pt x="2856" y="1702"/>
                </a:lnTo>
                <a:lnTo>
                  <a:pt x="2824" y="1719"/>
                </a:lnTo>
                <a:lnTo>
                  <a:pt x="2809" y="1727"/>
                </a:lnTo>
                <a:lnTo>
                  <a:pt x="2794" y="1737"/>
                </a:lnTo>
                <a:lnTo>
                  <a:pt x="2781" y="1749"/>
                </a:lnTo>
                <a:lnTo>
                  <a:pt x="2767" y="1761"/>
                </a:lnTo>
                <a:lnTo>
                  <a:pt x="2741" y="1786"/>
                </a:lnTo>
                <a:lnTo>
                  <a:pt x="2717" y="1813"/>
                </a:lnTo>
                <a:lnTo>
                  <a:pt x="2694" y="1842"/>
                </a:lnTo>
                <a:lnTo>
                  <a:pt x="2672" y="1872"/>
                </a:lnTo>
                <a:lnTo>
                  <a:pt x="2652" y="1901"/>
                </a:lnTo>
                <a:lnTo>
                  <a:pt x="2633" y="1931"/>
                </a:lnTo>
                <a:lnTo>
                  <a:pt x="2598" y="1991"/>
                </a:lnTo>
                <a:lnTo>
                  <a:pt x="2568" y="2052"/>
                </a:lnTo>
                <a:lnTo>
                  <a:pt x="2540" y="2109"/>
                </a:lnTo>
                <a:lnTo>
                  <a:pt x="2516" y="2165"/>
                </a:lnTo>
                <a:lnTo>
                  <a:pt x="2494" y="2215"/>
                </a:lnTo>
                <a:lnTo>
                  <a:pt x="2476" y="2261"/>
                </a:lnTo>
                <a:lnTo>
                  <a:pt x="2459" y="2303"/>
                </a:lnTo>
                <a:lnTo>
                  <a:pt x="2446" y="2338"/>
                </a:lnTo>
                <a:lnTo>
                  <a:pt x="2439" y="2357"/>
                </a:lnTo>
                <a:lnTo>
                  <a:pt x="2436" y="2384"/>
                </a:lnTo>
                <a:lnTo>
                  <a:pt x="2431" y="2414"/>
                </a:lnTo>
                <a:lnTo>
                  <a:pt x="2427" y="2448"/>
                </a:lnTo>
                <a:lnTo>
                  <a:pt x="2426" y="2480"/>
                </a:lnTo>
                <a:lnTo>
                  <a:pt x="2426" y="2512"/>
                </a:lnTo>
                <a:lnTo>
                  <a:pt x="2426" y="2542"/>
                </a:lnTo>
                <a:lnTo>
                  <a:pt x="2427" y="2565"/>
                </a:lnTo>
                <a:lnTo>
                  <a:pt x="2437" y="2631"/>
                </a:lnTo>
                <a:lnTo>
                  <a:pt x="2446" y="2697"/>
                </a:lnTo>
                <a:lnTo>
                  <a:pt x="2458" y="2761"/>
                </a:lnTo>
                <a:lnTo>
                  <a:pt x="2469" y="2826"/>
                </a:lnTo>
                <a:lnTo>
                  <a:pt x="2481" y="2890"/>
                </a:lnTo>
                <a:lnTo>
                  <a:pt x="2493" y="2952"/>
                </a:lnTo>
                <a:lnTo>
                  <a:pt x="2506" y="3015"/>
                </a:lnTo>
                <a:lnTo>
                  <a:pt x="2520" y="3075"/>
                </a:lnTo>
                <a:lnTo>
                  <a:pt x="2526" y="3106"/>
                </a:lnTo>
                <a:lnTo>
                  <a:pt x="2533" y="3134"/>
                </a:lnTo>
                <a:lnTo>
                  <a:pt x="2540" y="3165"/>
                </a:lnTo>
                <a:lnTo>
                  <a:pt x="2546" y="3193"/>
                </a:lnTo>
                <a:lnTo>
                  <a:pt x="2555" y="3220"/>
                </a:lnTo>
                <a:lnTo>
                  <a:pt x="2563" y="3249"/>
                </a:lnTo>
                <a:lnTo>
                  <a:pt x="2571" y="3276"/>
                </a:lnTo>
                <a:lnTo>
                  <a:pt x="2580" y="3303"/>
                </a:lnTo>
                <a:lnTo>
                  <a:pt x="2588" y="3329"/>
                </a:lnTo>
                <a:lnTo>
                  <a:pt x="2597" y="3356"/>
                </a:lnTo>
                <a:lnTo>
                  <a:pt x="2605" y="3383"/>
                </a:lnTo>
                <a:lnTo>
                  <a:pt x="2613" y="3409"/>
                </a:lnTo>
                <a:lnTo>
                  <a:pt x="2620" y="3435"/>
                </a:lnTo>
                <a:lnTo>
                  <a:pt x="2628" y="3462"/>
                </a:lnTo>
                <a:lnTo>
                  <a:pt x="2637" y="3489"/>
                </a:lnTo>
                <a:lnTo>
                  <a:pt x="2644" y="3515"/>
                </a:lnTo>
                <a:lnTo>
                  <a:pt x="2645" y="3528"/>
                </a:lnTo>
                <a:lnTo>
                  <a:pt x="2649" y="3541"/>
                </a:lnTo>
                <a:lnTo>
                  <a:pt x="2652" y="3555"/>
                </a:lnTo>
                <a:lnTo>
                  <a:pt x="2654" y="3568"/>
                </a:lnTo>
                <a:lnTo>
                  <a:pt x="2657" y="3580"/>
                </a:lnTo>
                <a:lnTo>
                  <a:pt x="2659" y="3594"/>
                </a:lnTo>
                <a:lnTo>
                  <a:pt x="2662" y="3607"/>
                </a:lnTo>
                <a:lnTo>
                  <a:pt x="2662" y="3619"/>
                </a:lnTo>
                <a:lnTo>
                  <a:pt x="2664" y="3637"/>
                </a:lnTo>
                <a:lnTo>
                  <a:pt x="2665" y="3654"/>
                </a:lnTo>
                <a:lnTo>
                  <a:pt x="2695" y="3619"/>
                </a:lnTo>
                <a:lnTo>
                  <a:pt x="2727" y="3585"/>
                </a:lnTo>
                <a:lnTo>
                  <a:pt x="2762" y="3553"/>
                </a:lnTo>
                <a:lnTo>
                  <a:pt x="2801" y="3521"/>
                </a:lnTo>
                <a:lnTo>
                  <a:pt x="2836" y="3496"/>
                </a:lnTo>
                <a:lnTo>
                  <a:pt x="2873" y="3471"/>
                </a:lnTo>
                <a:lnTo>
                  <a:pt x="2910" y="3446"/>
                </a:lnTo>
                <a:lnTo>
                  <a:pt x="2947" y="3417"/>
                </a:lnTo>
                <a:lnTo>
                  <a:pt x="2982" y="3388"/>
                </a:lnTo>
                <a:lnTo>
                  <a:pt x="3014" y="3358"/>
                </a:lnTo>
                <a:lnTo>
                  <a:pt x="3029" y="3341"/>
                </a:lnTo>
                <a:lnTo>
                  <a:pt x="3044" y="3324"/>
                </a:lnTo>
                <a:lnTo>
                  <a:pt x="3057" y="3308"/>
                </a:lnTo>
                <a:lnTo>
                  <a:pt x="3069" y="3289"/>
                </a:lnTo>
                <a:lnTo>
                  <a:pt x="3046" y="3281"/>
                </a:lnTo>
                <a:lnTo>
                  <a:pt x="3024" y="3271"/>
                </a:lnTo>
                <a:lnTo>
                  <a:pt x="3000" y="3257"/>
                </a:lnTo>
                <a:lnTo>
                  <a:pt x="2979" y="3242"/>
                </a:lnTo>
                <a:lnTo>
                  <a:pt x="2957" y="3223"/>
                </a:lnTo>
                <a:lnTo>
                  <a:pt x="2937" y="3205"/>
                </a:lnTo>
                <a:lnTo>
                  <a:pt x="2917" y="3183"/>
                </a:lnTo>
                <a:lnTo>
                  <a:pt x="2896" y="3161"/>
                </a:lnTo>
                <a:lnTo>
                  <a:pt x="2861" y="3114"/>
                </a:lnTo>
                <a:lnTo>
                  <a:pt x="2828" y="3067"/>
                </a:lnTo>
                <a:lnTo>
                  <a:pt x="2798" y="3021"/>
                </a:lnTo>
                <a:lnTo>
                  <a:pt x="2772" y="2981"/>
                </a:lnTo>
                <a:lnTo>
                  <a:pt x="2759" y="2957"/>
                </a:lnTo>
                <a:lnTo>
                  <a:pt x="2747" y="2936"/>
                </a:lnTo>
                <a:lnTo>
                  <a:pt x="2737" y="2912"/>
                </a:lnTo>
                <a:lnTo>
                  <a:pt x="2727" y="2888"/>
                </a:lnTo>
                <a:lnTo>
                  <a:pt x="2719" y="2865"/>
                </a:lnTo>
                <a:lnTo>
                  <a:pt x="2712" y="2840"/>
                </a:lnTo>
                <a:lnTo>
                  <a:pt x="2707" y="2816"/>
                </a:lnTo>
                <a:lnTo>
                  <a:pt x="2704" y="2791"/>
                </a:lnTo>
                <a:lnTo>
                  <a:pt x="2700" y="2766"/>
                </a:lnTo>
                <a:lnTo>
                  <a:pt x="2700" y="2742"/>
                </a:lnTo>
                <a:lnTo>
                  <a:pt x="2700" y="2717"/>
                </a:lnTo>
                <a:lnTo>
                  <a:pt x="2702" y="2692"/>
                </a:lnTo>
                <a:lnTo>
                  <a:pt x="2705" y="2666"/>
                </a:lnTo>
                <a:lnTo>
                  <a:pt x="2711" y="2641"/>
                </a:lnTo>
                <a:lnTo>
                  <a:pt x="2719" y="2618"/>
                </a:lnTo>
                <a:lnTo>
                  <a:pt x="2727" y="2592"/>
                </a:lnTo>
                <a:lnTo>
                  <a:pt x="2717" y="2626"/>
                </a:lnTo>
                <a:lnTo>
                  <a:pt x="2712" y="2658"/>
                </a:lnTo>
                <a:lnTo>
                  <a:pt x="2709" y="2690"/>
                </a:lnTo>
                <a:lnTo>
                  <a:pt x="2709" y="2722"/>
                </a:lnTo>
                <a:lnTo>
                  <a:pt x="2712" y="2754"/>
                </a:lnTo>
                <a:lnTo>
                  <a:pt x="2717" y="2784"/>
                </a:lnTo>
                <a:lnTo>
                  <a:pt x="2724" y="2814"/>
                </a:lnTo>
                <a:lnTo>
                  <a:pt x="2734" y="2843"/>
                </a:lnTo>
                <a:lnTo>
                  <a:pt x="2746" y="2872"/>
                </a:lnTo>
                <a:lnTo>
                  <a:pt x="2759" y="2900"/>
                </a:lnTo>
                <a:lnTo>
                  <a:pt x="2774" y="2929"/>
                </a:lnTo>
                <a:lnTo>
                  <a:pt x="2791" y="2956"/>
                </a:lnTo>
                <a:lnTo>
                  <a:pt x="2809" y="2983"/>
                </a:lnTo>
                <a:lnTo>
                  <a:pt x="2828" y="3008"/>
                </a:lnTo>
                <a:lnTo>
                  <a:pt x="2850" y="3033"/>
                </a:lnTo>
                <a:lnTo>
                  <a:pt x="2871" y="3058"/>
                </a:lnTo>
                <a:lnTo>
                  <a:pt x="2915" y="3107"/>
                </a:lnTo>
                <a:lnTo>
                  <a:pt x="2960" y="3156"/>
                </a:lnTo>
                <a:lnTo>
                  <a:pt x="2985" y="3178"/>
                </a:lnTo>
                <a:lnTo>
                  <a:pt x="3010" y="3198"/>
                </a:lnTo>
                <a:lnTo>
                  <a:pt x="3024" y="3207"/>
                </a:lnTo>
                <a:lnTo>
                  <a:pt x="3039" y="3215"/>
                </a:lnTo>
                <a:lnTo>
                  <a:pt x="3052" y="3223"/>
                </a:lnTo>
                <a:lnTo>
                  <a:pt x="3067" y="3230"/>
                </a:lnTo>
                <a:lnTo>
                  <a:pt x="3074" y="3232"/>
                </a:lnTo>
                <a:lnTo>
                  <a:pt x="3077" y="3234"/>
                </a:lnTo>
                <a:lnTo>
                  <a:pt x="3082" y="3232"/>
                </a:lnTo>
                <a:lnTo>
                  <a:pt x="3087" y="3232"/>
                </a:lnTo>
                <a:lnTo>
                  <a:pt x="3094" y="3225"/>
                </a:lnTo>
                <a:lnTo>
                  <a:pt x="3099" y="3217"/>
                </a:lnTo>
                <a:lnTo>
                  <a:pt x="3104" y="3207"/>
                </a:lnTo>
                <a:lnTo>
                  <a:pt x="3108" y="3193"/>
                </a:lnTo>
                <a:lnTo>
                  <a:pt x="3111" y="3178"/>
                </a:lnTo>
                <a:lnTo>
                  <a:pt x="3113" y="3163"/>
                </a:lnTo>
                <a:lnTo>
                  <a:pt x="3113" y="3129"/>
                </a:lnTo>
                <a:lnTo>
                  <a:pt x="3113" y="3096"/>
                </a:lnTo>
                <a:lnTo>
                  <a:pt x="3111" y="3069"/>
                </a:lnTo>
                <a:lnTo>
                  <a:pt x="3109" y="3048"/>
                </a:lnTo>
                <a:lnTo>
                  <a:pt x="3106" y="3013"/>
                </a:lnTo>
                <a:lnTo>
                  <a:pt x="3099" y="2978"/>
                </a:lnTo>
                <a:lnTo>
                  <a:pt x="3092" y="2942"/>
                </a:lnTo>
                <a:lnTo>
                  <a:pt x="3086" y="2909"/>
                </a:lnTo>
                <a:lnTo>
                  <a:pt x="3069" y="2838"/>
                </a:lnTo>
                <a:lnTo>
                  <a:pt x="3052" y="2769"/>
                </a:lnTo>
                <a:lnTo>
                  <a:pt x="3034" y="2700"/>
                </a:lnTo>
                <a:lnTo>
                  <a:pt x="3019" y="2631"/>
                </a:lnTo>
                <a:lnTo>
                  <a:pt x="3014" y="2596"/>
                </a:lnTo>
                <a:lnTo>
                  <a:pt x="3007" y="2560"/>
                </a:lnTo>
                <a:lnTo>
                  <a:pt x="3004" y="2525"/>
                </a:lnTo>
                <a:lnTo>
                  <a:pt x="3002" y="2490"/>
                </a:lnTo>
                <a:lnTo>
                  <a:pt x="3000" y="2458"/>
                </a:lnTo>
                <a:lnTo>
                  <a:pt x="3002" y="2427"/>
                </a:lnTo>
                <a:lnTo>
                  <a:pt x="3007" y="2399"/>
                </a:lnTo>
                <a:lnTo>
                  <a:pt x="3014" y="2372"/>
                </a:lnTo>
                <a:lnTo>
                  <a:pt x="3022" y="2347"/>
                </a:lnTo>
                <a:lnTo>
                  <a:pt x="3032" y="2323"/>
                </a:lnTo>
                <a:lnTo>
                  <a:pt x="3046" y="2301"/>
                </a:lnTo>
                <a:lnTo>
                  <a:pt x="3061" y="2281"/>
                </a:lnTo>
                <a:lnTo>
                  <a:pt x="3077" y="2261"/>
                </a:lnTo>
                <a:lnTo>
                  <a:pt x="3096" y="2244"/>
                </a:lnTo>
                <a:lnTo>
                  <a:pt x="3116" y="2227"/>
                </a:lnTo>
                <a:lnTo>
                  <a:pt x="3138" y="2212"/>
                </a:lnTo>
                <a:lnTo>
                  <a:pt x="3161" y="2198"/>
                </a:lnTo>
                <a:lnTo>
                  <a:pt x="3188" y="2187"/>
                </a:lnTo>
                <a:lnTo>
                  <a:pt x="3215" y="2177"/>
                </a:lnTo>
                <a:lnTo>
                  <a:pt x="3243" y="2166"/>
                </a:lnTo>
                <a:lnTo>
                  <a:pt x="3216" y="2177"/>
                </a:lnTo>
                <a:lnTo>
                  <a:pt x="3191" y="2188"/>
                </a:lnTo>
                <a:lnTo>
                  <a:pt x="3168" y="2202"/>
                </a:lnTo>
                <a:lnTo>
                  <a:pt x="3146" y="2217"/>
                </a:lnTo>
                <a:lnTo>
                  <a:pt x="3124" y="2232"/>
                </a:lnTo>
                <a:lnTo>
                  <a:pt x="3106" y="2249"/>
                </a:lnTo>
                <a:lnTo>
                  <a:pt x="3089" y="2266"/>
                </a:lnTo>
                <a:lnTo>
                  <a:pt x="3074" y="2284"/>
                </a:lnTo>
                <a:lnTo>
                  <a:pt x="3061" y="2306"/>
                </a:lnTo>
                <a:lnTo>
                  <a:pt x="3051" y="2326"/>
                </a:lnTo>
                <a:lnTo>
                  <a:pt x="3041" y="2350"/>
                </a:lnTo>
                <a:lnTo>
                  <a:pt x="3034" y="2375"/>
                </a:lnTo>
                <a:lnTo>
                  <a:pt x="3030" y="2400"/>
                </a:lnTo>
                <a:lnTo>
                  <a:pt x="3027" y="2427"/>
                </a:lnTo>
                <a:lnTo>
                  <a:pt x="3027" y="2456"/>
                </a:lnTo>
                <a:lnTo>
                  <a:pt x="3030" y="2486"/>
                </a:lnTo>
                <a:lnTo>
                  <a:pt x="3035" y="2520"/>
                </a:lnTo>
                <a:lnTo>
                  <a:pt x="3041" y="2552"/>
                </a:lnTo>
                <a:lnTo>
                  <a:pt x="3047" y="2584"/>
                </a:lnTo>
                <a:lnTo>
                  <a:pt x="3054" y="2616"/>
                </a:lnTo>
                <a:lnTo>
                  <a:pt x="3072" y="2680"/>
                </a:lnTo>
                <a:lnTo>
                  <a:pt x="3092" y="2744"/>
                </a:lnTo>
                <a:lnTo>
                  <a:pt x="3113" y="2806"/>
                </a:lnTo>
                <a:lnTo>
                  <a:pt x="3133" y="2870"/>
                </a:lnTo>
                <a:lnTo>
                  <a:pt x="3151" y="2932"/>
                </a:lnTo>
                <a:lnTo>
                  <a:pt x="3168" y="2998"/>
                </a:lnTo>
                <a:lnTo>
                  <a:pt x="3188" y="2983"/>
                </a:lnTo>
                <a:lnTo>
                  <a:pt x="3208" y="2968"/>
                </a:lnTo>
                <a:lnTo>
                  <a:pt x="3226" y="2951"/>
                </a:lnTo>
                <a:lnTo>
                  <a:pt x="3245" y="2932"/>
                </a:lnTo>
                <a:lnTo>
                  <a:pt x="3262" y="2914"/>
                </a:lnTo>
                <a:lnTo>
                  <a:pt x="3278" y="2894"/>
                </a:lnTo>
                <a:lnTo>
                  <a:pt x="3293" y="2873"/>
                </a:lnTo>
                <a:lnTo>
                  <a:pt x="3307" y="2851"/>
                </a:lnTo>
                <a:lnTo>
                  <a:pt x="3334" y="2808"/>
                </a:lnTo>
                <a:lnTo>
                  <a:pt x="3357" y="2761"/>
                </a:lnTo>
                <a:lnTo>
                  <a:pt x="3379" y="2712"/>
                </a:lnTo>
                <a:lnTo>
                  <a:pt x="3401" y="2661"/>
                </a:lnTo>
                <a:lnTo>
                  <a:pt x="3438" y="2560"/>
                </a:lnTo>
                <a:lnTo>
                  <a:pt x="3474" y="2458"/>
                </a:lnTo>
                <a:lnTo>
                  <a:pt x="3494" y="2409"/>
                </a:lnTo>
                <a:lnTo>
                  <a:pt x="3515" y="2362"/>
                </a:lnTo>
                <a:lnTo>
                  <a:pt x="3536" y="2316"/>
                </a:lnTo>
                <a:lnTo>
                  <a:pt x="3561" y="2273"/>
                </a:lnTo>
                <a:lnTo>
                  <a:pt x="3541" y="2315"/>
                </a:lnTo>
                <a:lnTo>
                  <a:pt x="3523" y="2358"/>
                </a:lnTo>
                <a:lnTo>
                  <a:pt x="3506" y="2402"/>
                </a:lnTo>
                <a:lnTo>
                  <a:pt x="3491" y="2448"/>
                </a:lnTo>
                <a:lnTo>
                  <a:pt x="3463" y="2538"/>
                </a:lnTo>
                <a:lnTo>
                  <a:pt x="3434" y="2631"/>
                </a:lnTo>
                <a:lnTo>
                  <a:pt x="3421" y="2676"/>
                </a:lnTo>
                <a:lnTo>
                  <a:pt x="3406" y="2722"/>
                </a:lnTo>
                <a:lnTo>
                  <a:pt x="3389" y="2766"/>
                </a:lnTo>
                <a:lnTo>
                  <a:pt x="3371" y="2809"/>
                </a:lnTo>
                <a:lnTo>
                  <a:pt x="3350" y="2851"/>
                </a:lnTo>
                <a:lnTo>
                  <a:pt x="3327" y="2892"/>
                </a:lnTo>
                <a:lnTo>
                  <a:pt x="3315" y="2912"/>
                </a:lnTo>
                <a:lnTo>
                  <a:pt x="3302" y="2932"/>
                </a:lnTo>
                <a:lnTo>
                  <a:pt x="3288" y="2951"/>
                </a:lnTo>
                <a:lnTo>
                  <a:pt x="3273" y="2969"/>
                </a:lnTo>
                <a:lnTo>
                  <a:pt x="3257" y="2989"/>
                </a:lnTo>
                <a:lnTo>
                  <a:pt x="3238" y="3010"/>
                </a:lnTo>
                <a:lnTo>
                  <a:pt x="3220" y="3028"/>
                </a:lnTo>
                <a:lnTo>
                  <a:pt x="3198" y="3045"/>
                </a:lnTo>
                <a:lnTo>
                  <a:pt x="3190" y="3053"/>
                </a:lnTo>
                <a:lnTo>
                  <a:pt x="3183" y="3060"/>
                </a:lnTo>
                <a:lnTo>
                  <a:pt x="3181" y="3069"/>
                </a:lnTo>
                <a:lnTo>
                  <a:pt x="3180" y="3075"/>
                </a:lnTo>
                <a:lnTo>
                  <a:pt x="3181" y="3094"/>
                </a:lnTo>
                <a:lnTo>
                  <a:pt x="3185" y="3116"/>
                </a:lnTo>
                <a:lnTo>
                  <a:pt x="3185" y="3138"/>
                </a:lnTo>
                <a:lnTo>
                  <a:pt x="3185" y="3159"/>
                </a:lnTo>
                <a:lnTo>
                  <a:pt x="3185" y="3181"/>
                </a:lnTo>
                <a:lnTo>
                  <a:pt x="3181" y="3203"/>
                </a:lnTo>
                <a:lnTo>
                  <a:pt x="3178" y="3225"/>
                </a:lnTo>
                <a:lnTo>
                  <a:pt x="3175" y="3245"/>
                </a:lnTo>
                <a:lnTo>
                  <a:pt x="3170" y="3267"/>
                </a:lnTo>
                <a:lnTo>
                  <a:pt x="3163" y="3287"/>
                </a:lnTo>
                <a:lnTo>
                  <a:pt x="3154" y="3308"/>
                </a:lnTo>
                <a:lnTo>
                  <a:pt x="3144" y="3328"/>
                </a:lnTo>
                <a:lnTo>
                  <a:pt x="3134" y="3346"/>
                </a:lnTo>
                <a:lnTo>
                  <a:pt x="3123" y="3365"/>
                </a:lnTo>
                <a:lnTo>
                  <a:pt x="3096" y="3398"/>
                </a:lnTo>
                <a:lnTo>
                  <a:pt x="3069" y="3432"/>
                </a:lnTo>
                <a:lnTo>
                  <a:pt x="3035" y="3466"/>
                </a:lnTo>
                <a:lnTo>
                  <a:pt x="3000" y="3499"/>
                </a:lnTo>
                <a:lnTo>
                  <a:pt x="2963" y="3530"/>
                </a:lnTo>
                <a:lnTo>
                  <a:pt x="2927" y="3562"/>
                </a:lnTo>
                <a:lnTo>
                  <a:pt x="2890" y="3592"/>
                </a:lnTo>
                <a:lnTo>
                  <a:pt x="2853" y="3624"/>
                </a:lnTo>
                <a:lnTo>
                  <a:pt x="2819" y="3656"/>
                </a:lnTo>
                <a:lnTo>
                  <a:pt x="2786" y="3691"/>
                </a:lnTo>
                <a:lnTo>
                  <a:pt x="2772" y="3708"/>
                </a:lnTo>
                <a:lnTo>
                  <a:pt x="2761" y="3725"/>
                </a:lnTo>
                <a:lnTo>
                  <a:pt x="2751" y="3743"/>
                </a:lnTo>
                <a:lnTo>
                  <a:pt x="2741" y="3762"/>
                </a:lnTo>
                <a:lnTo>
                  <a:pt x="2724" y="3797"/>
                </a:lnTo>
                <a:lnTo>
                  <a:pt x="2711" y="3836"/>
                </a:lnTo>
                <a:lnTo>
                  <a:pt x="2699" y="3875"/>
                </a:lnTo>
                <a:lnTo>
                  <a:pt x="2687" y="3915"/>
                </a:lnTo>
                <a:lnTo>
                  <a:pt x="2679" y="3956"/>
                </a:lnTo>
                <a:lnTo>
                  <a:pt x="2669" y="3996"/>
                </a:lnTo>
                <a:lnTo>
                  <a:pt x="2660" y="4036"/>
                </a:lnTo>
                <a:lnTo>
                  <a:pt x="2654" y="4077"/>
                </a:lnTo>
                <a:lnTo>
                  <a:pt x="2649" y="4119"/>
                </a:lnTo>
                <a:lnTo>
                  <a:pt x="2644" y="4159"/>
                </a:lnTo>
                <a:lnTo>
                  <a:pt x="2642" y="4200"/>
                </a:lnTo>
                <a:lnTo>
                  <a:pt x="2640" y="4242"/>
                </a:lnTo>
                <a:lnTo>
                  <a:pt x="2638" y="4282"/>
                </a:lnTo>
                <a:lnTo>
                  <a:pt x="2640" y="4324"/>
                </a:lnTo>
                <a:lnTo>
                  <a:pt x="2642" y="4364"/>
                </a:lnTo>
                <a:lnTo>
                  <a:pt x="2645" y="4405"/>
                </a:lnTo>
                <a:lnTo>
                  <a:pt x="2650" y="4447"/>
                </a:lnTo>
                <a:lnTo>
                  <a:pt x="2655" y="4487"/>
                </a:lnTo>
                <a:lnTo>
                  <a:pt x="2662" y="4528"/>
                </a:lnTo>
                <a:lnTo>
                  <a:pt x="2670" y="4570"/>
                </a:lnTo>
                <a:lnTo>
                  <a:pt x="2679" y="4610"/>
                </a:lnTo>
                <a:lnTo>
                  <a:pt x="2689" y="4651"/>
                </a:lnTo>
                <a:lnTo>
                  <a:pt x="2694" y="4674"/>
                </a:lnTo>
                <a:lnTo>
                  <a:pt x="2702" y="4701"/>
                </a:lnTo>
                <a:lnTo>
                  <a:pt x="2711" y="4728"/>
                </a:lnTo>
                <a:lnTo>
                  <a:pt x="2721" y="4757"/>
                </a:lnTo>
                <a:lnTo>
                  <a:pt x="2732" y="4782"/>
                </a:lnTo>
                <a:lnTo>
                  <a:pt x="2746" y="4805"/>
                </a:lnTo>
                <a:lnTo>
                  <a:pt x="2754" y="4817"/>
                </a:lnTo>
                <a:lnTo>
                  <a:pt x="2762" y="4827"/>
                </a:lnTo>
                <a:lnTo>
                  <a:pt x="2772" y="4836"/>
                </a:lnTo>
                <a:lnTo>
                  <a:pt x="2784" y="4844"/>
                </a:lnTo>
                <a:lnTo>
                  <a:pt x="2799" y="4853"/>
                </a:lnTo>
                <a:lnTo>
                  <a:pt x="2816" y="4859"/>
                </a:lnTo>
                <a:lnTo>
                  <a:pt x="2833" y="4864"/>
                </a:lnTo>
                <a:lnTo>
                  <a:pt x="2851" y="4868"/>
                </a:lnTo>
                <a:lnTo>
                  <a:pt x="2870" y="4869"/>
                </a:lnTo>
                <a:lnTo>
                  <a:pt x="2890" y="4871"/>
                </a:lnTo>
                <a:lnTo>
                  <a:pt x="2910" y="4871"/>
                </a:lnTo>
                <a:lnTo>
                  <a:pt x="2930" y="4869"/>
                </a:lnTo>
                <a:lnTo>
                  <a:pt x="2970" y="4864"/>
                </a:lnTo>
                <a:lnTo>
                  <a:pt x="3009" y="4858"/>
                </a:lnTo>
                <a:lnTo>
                  <a:pt x="3047" y="4853"/>
                </a:lnTo>
                <a:lnTo>
                  <a:pt x="3081" y="4848"/>
                </a:lnTo>
                <a:lnTo>
                  <a:pt x="3146" y="4841"/>
                </a:lnTo>
                <a:lnTo>
                  <a:pt x="3213" y="4836"/>
                </a:lnTo>
                <a:lnTo>
                  <a:pt x="3282" y="4832"/>
                </a:lnTo>
                <a:lnTo>
                  <a:pt x="3350" y="4831"/>
                </a:lnTo>
                <a:lnTo>
                  <a:pt x="3384" y="4831"/>
                </a:lnTo>
                <a:lnTo>
                  <a:pt x="3419" y="4832"/>
                </a:lnTo>
                <a:lnTo>
                  <a:pt x="3453" y="4834"/>
                </a:lnTo>
                <a:lnTo>
                  <a:pt x="3486" y="4837"/>
                </a:lnTo>
                <a:lnTo>
                  <a:pt x="3521" y="4842"/>
                </a:lnTo>
                <a:lnTo>
                  <a:pt x="3555" y="4848"/>
                </a:lnTo>
                <a:lnTo>
                  <a:pt x="3587" y="4854"/>
                </a:lnTo>
                <a:lnTo>
                  <a:pt x="3620" y="4863"/>
                </a:lnTo>
                <a:lnTo>
                  <a:pt x="3618" y="4861"/>
                </a:lnTo>
                <a:lnTo>
                  <a:pt x="3618" y="4859"/>
                </a:lnTo>
                <a:lnTo>
                  <a:pt x="3610" y="4846"/>
                </a:lnTo>
                <a:lnTo>
                  <a:pt x="3603" y="4832"/>
                </a:lnTo>
                <a:lnTo>
                  <a:pt x="3588" y="4812"/>
                </a:lnTo>
                <a:lnTo>
                  <a:pt x="3570" y="4790"/>
                </a:lnTo>
                <a:lnTo>
                  <a:pt x="3538" y="4753"/>
                </a:lnTo>
                <a:lnTo>
                  <a:pt x="3501" y="4715"/>
                </a:lnTo>
                <a:lnTo>
                  <a:pt x="3461" y="4674"/>
                </a:lnTo>
                <a:lnTo>
                  <a:pt x="3417" y="4632"/>
                </a:lnTo>
                <a:lnTo>
                  <a:pt x="3396" y="4612"/>
                </a:lnTo>
                <a:lnTo>
                  <a:pt x="3372" y="4590"/>
                </a:lnTo>
                <a:lnTo>
                  <a:pt x="3350" y="4566"/>
                </a:lnTo>
                <a:lnTo>
                  <a:pt x="3327" y="4545"/>
                </a:lnTo>
                <a:lnTo>
                  <a:pt x="3304" y="4521"/>
                </a:lnTo>
                <a:lnTo>
                  <a:pt x="3280" y="4496"/>
                </a:lnTo>
                <a:lnTo>
                  <a:pt x="3268" y="4482"/>
                </a:lnTo>
                <a:lnTo>
                  <a:pt x="3258" y="4469"/>
                </a:lnTo>
                <a:lnTo>
                  <a:pt x="3248" y="4455"/>
                </a:lnTo>
                <a:lnTo>
                  <a:pt x="3238" y="4442"/>
                </a:lnTo>
                <a:lnTo>
                  <a:pt x="3220" y="4413"/>
                </a:lnTo>
                <a:lnTo>
                  <a:pt x="3201" y="4383"/>
                </a:lnTo>
                <a:lnTo>
                  <a:pt x="3186" y="4353"/>
                </a:lnTo>
                <a:lnTo>
                  <a:pt x="3173" y="4322"/>
                </a:lnTo>
                <a:lnTo>
                  <a:pt x="3161" y="4290"/>
                </a:lnTo>
                <a:lnTo>
                  <a:pt x="3153" y="4258"/>
                </a:lnTo>
                <a:lnTo>
                  <a:pt x="3146" y="4226"/>
                </a:lnTo>
                <a:lnTo>
                  <a:pt x="3141" y="4195"/>
                </a:lnTo>
                <a:lnTo>
                  <a:pt x="3139" y="4163"/>
                </a:lnTo>
                <a:lnTo>
                  <a:pt x="3139" y="4131"/>
                </a:lnTo>
                <a:lnTo>
                  <a:pt x="3143" y="4100"/>
                </a:lnTo>
                <a:lnTo>
                  <a:pt x="3149" y="4072"/>
                </a:lnTo>
                <a:lnTo>
                  <a:pt x="3158" y="4045"/>
                </a:lnTo>
                <a:lnTo>
                  <a:pt x="3168" y="4018"/>
                </a:lnTo>
                <a:lnTo>
                  <a:pt x="3181" y="3994"/>
                </a:lnTo>
                <a:lnTo>
                  <a:pt x="3195" y="3972"/>
                </a:lnTo>
                <a:lnTo>
                  <a:pt x="3210" y="3952"/>
                </a:lnTo>
                <a:lnTo>
                  <a:pt x="3225" y="3935"/>
                </a:lnTo>
                <a:lnTo>
                  <a:pt x="3242" y="3918"/>
                </a:lnTo>
                <a:lnTo>
                  <a:pt x="3257" y="3905"/>
                </a:lnTo>
                <a:lnTo>
                  <a:pt x="3287" y="3883"/>
                </a:lnTo>
                <a:lnTo>
                  <a:pt x="3314" y="3866"/>
                </a:lnTo>
                <a:lnTo>
                  <a:pt x="3337" y="3855"/>
                </a:lnTo>
                <a:lnTo>
                  <a:pt x="3354" y="3846"/>
                </a:lnTo>
                <a:lnTo>
                  <a:pt x="3364" y="3841"/>
                </a:lnTo>
                <a:lnTo>
                  <a:pt x="3369" y="3839"/>
                </a:lnTo>
                <a:lnTo>
                  <a:pt x="3364" y="3841"/>
                </a:lnTo>
                <a:lnTo>
                  <a:pt x="3354" y="3848"/>
                </a:lnTo>
                <a:lnTo>
                  <a:pt x="3339" y="3856"/>
                </a:lnTo>
                <a:lnTo>
                  <a:pt x="3317" y="3870"/>
                </a:lnTo>
                <a:lnTo>
                  <a:pt x="3292" y="3888"/>
                </a:lnTo>
                <a:lnTo>
                  <a:pt x="3263" y="3913"/>
                </a:lnTo>
                <a:lnTo>
                  <a:pt x="3248" y="3927"/>
                </a:lnTo>
                <a:lnTo>
                  <a:pt x="3235" y="3944"/>
                </a:lnTo>
                <a:lnTo>
                  <a:pt x="3221" y="3961"/>
                </a:lnTo>
                <a:lnTo>
                  <a:pt x="3208" y="3981"/>
                </a:lnTo>
                <a:lnTo>
                  <a:pt x="3198" y="4003"/>
                </a:lnTo>
                <a:lnTo>
                  <a:pt x="3188" y="4026"/>
                </a:lnTo>
                <a:lnTo>
                  <a:pt x="3180" y="4051"/>
                </a:lnTo>
                <a:lnTo>
                  <a:pt x="3173" y="4077"/>
                </a:lnTo>
                <a:lnTo>
                  <a:pt x="3170" y="4104"/>
                </a:lnTo>
                <a:lnTo>
                  <a:pt x="3170" y="4132"/>
                </a:lnTo>
                <a:lnTo>
                  <a:pt x="3170" y="4161"/>
                </a:lnTo>
                <a:lnTo>
                  <a:pt x="3175" y="4189"/>
                </a:lnTo>
                <a:lnTo>
                  <a:pt x="3181" y="4218"/>
                </a:lnTo>
                <a:lnTo>
                  <a:pt x="3190" y="4248"/>
                </a:lnTo>
                <a:lnTo>
                  <a:pt x="3200" y="4277"/>
                </a:lnTo>
                <a:lnTo>
                  <a:pt x="3213" y="4304"/>
                </a:lnTo>
                <a:lnTo>
                  <a:pt x="3226" y="4333"/>
                </a:lnTo>
                <a:lnTo>
                  <a:pt x="3243" y="4358"/>
                </a:lnTo>
                <a:lnTo>
                  <a:pt x="3262" y="4385"/>
                </a:lnTo>
                <a:lnTo>
                  <a:pt x="3280" y="4410"/>
                </a:lnTo>
                <a:lnTo>
                  <a:pt x="3300" y="4433"/>
                </a:lnTo>
                <a:lnTo>
                  <a:pt x="3322" y="4455"/>
                </a:lnTo>
                <a:lnTo>
                  <a:pt x="3345" y="4477"/>
                </a:lnTo>
                <a:lnTo>
                  <a:pt x="3369" y="4497"/>
                </a:lnTo>
                <a:lnTo>
                  <a:pt x="3394" y="4518"/>
                </a:lnTo>
                <a:lnTo>
                  <a:pt x="3417" y="4538"/>
                </a:lnTo>
                <a:lnTo>
                  <a:pt x="3443" y="4558"/>
                </a:lnTo>
                <a:lnTo>
                  <a:pt x="3466" y="4578"/>
                </a:lnTo>
                <a:lnTo>
                  <a:pt x="3481" y="4590"/>
                </a:lnTo>
                <a:lnTo>
                  <a:pt x="3496" y="4602"/>
                </a:lnTo>
                <a:lnTo>
                  <a:pt x="3511" y="4615"/>
                </a:lnTo>
                <a:lnTo>
                  <a:pt x="3525" y="4627"/>
                </a:lnTo>
                <a:lnTo>
                  <a:pt x="3515" y="4580"/>
                </a:lnTo>
                <a:lnTo>
                  <a:pt x="3508" y="4533"/>
                </a:lnTo>
                <a:lnTo>
                  <a:pt x="3501" y="4486"/>
                </a:lnTo>
                <a:lnTo>
                  <a:pt x="3496" y="4439"/>
                </a:lnTo>
                <a:lnTo>
                  <a:pt x="3493" y="4396"/>
                </a:lnTo>
                <a:lnTo>
                  <a:pt x="3491" y="4356"/>
                </a:lnTo>
                <a:lnTo>
                  <a:pt x="3489" y="4316"/>
                </a:lnTo>
                <a:lnTo>
                  <a:pt x="3491" y="4275"/>
                </a:lnTo>
                <a:lnTo>
                  <a:pt x="3491" y="4255"/>
                </a:lnTo>
                <a:lnTo>
                  <a:pt x="3491" y="4235"/>
                </a:lnTo>
                <a:lnTo>
                  <a:pt x="3493" y="4215"/>
                </a:lnTo>
                <a:lnTo>
                  <a:pt x="3494" y="4195"/>
                </a:lnTo>
                <a:lnTo>
                  <a:pt x="3496" y="4174"/>
                </a:lnTo>
                <a:lnTo>
                  <a:pt x="3500" y="4156"/>
                </a:lnTo>
                <a:lnTo>
                  <a:pt x="3503" y="4136"/>
                </a:lnTo>
                <a:lnTo>
                  <a:pt x="3506" y="4117"/>
                </a:lnTo>
                <a:lnTo>
                  <a:pt x="3515" y="4080"/>
                </a:lnTo>
                <a:lnTo>
                  <a:pt x="3525" y="4043"/>
                </a:lnTo>
                <a:lnTo>
                  <a:pt x="3538" y="4009"/>
                </a:lnTo>
                <a:lnTo>
                  <a:pt x="3551" y="3976"/>
                </a:lnTo>
                <a:lnTo>
                  <a:pt x="3565" y="3944"/>
                </a:lnTo>
                <a:lnTo>
                  <a:pt x="3582" y="3913"/>
                </a:lnTo>
                <a:lnTo>
                  <a:pt x="3597" y="3887"/>
                </a:lnTo>
                <a:lnTo>
                  <a:pt x="3613" y="3860"/>
                </a:lnTo>
                <a:lnTo>
                  <a:pt x="3645" y="3811"/>
                </a:lnTo>
                <a:lnTo>
                  <a:pt x="3677" y="3770"/>
                </a:lnTo>
                <a:lnTo>
                  <a:pt x="3706" y="3735"/>
                </a:lnTo>
                <a:lnTo>
                  <a:pt x="3731" y="3705"/>
                </a:lnTo>
                <a:lnTo>
                  <a:pt x="3751" y="3681"/>
                </a:lnTo>
                <a:lnTo>
                  <a:pt x="3766" y="3663"/>
                </a:lnTo>
                <a:lnTo>
                  <a:pt x="3776" y="3653"/>
                </a:lnTo>
                <a:lnTo>
                  <a:pt x="3779" y="3649"/>
                </a:lnTo>
                <a:lnTo>
                  <a:pt x="3776" y="3653"/>
                </a:lnTo>
                <a:lnTo>
                  <a:pt x="3768" y="3664"/>
                </a:lnTo>
                <a:lnTo>
                  <a:pt x="3754" y="3683"/>
                </a:lnTo>
                <a:lnTo>
                  <a:pt x="3736" y="3708"/>
                </a:lnTo>
                <a:lnTo>
                  <a:pt x="3714" y="3740"/>
                </a:lnTo>
                <a:lnTo>
                  <a:pt x="3687" y="3777"/>
                </a:lnTo>
                <a:lnTo>
                  <a:pt x="3659" y="3821"/>
                </a:lnTo>
                <a:lnTo>
                  <a:pt x="3630" y="3870"/>
                </a:lnTo>
                <a:lnTo>
                  <a:pt x="3617" y="3897"/>
                </a:lnTo>
                <a:lnTo>
                  <a:pt x="3603" y="3925"/>
                </a:lnTo>
                <a:lnTo>
                  <a:pt x="3590" y="3956"/>
                </a:lnTo>
                <a:lnTo>
                  <a:pt x="3580" y="3986"/>
                </a:lnTo>
                <a:lnTo>
                  <a:pt x="3568" y="4019"/>
                </a:lnTo>
                <a:lnTo>
                  <a:pt x="3560" y="4053"/>
                </a:lnTo>
                <a:lnTo>
                  <a:pt x="3553" y="4088"/>
                </a:lnTo>
                <a:lnTo>
                  <a:pt x="3548" y="4124"/>
                </a:lnTo>
                <a:lnTo>
                  <a:pt x="3543" y="4161"/>
                </a:lnTo>
                <a:lnTo>
                  <a:pt x="3541" y="4198"/>
                </a:lnTo>
                <a:lnTo>
                  <a:pt x="3541" y="4235"/>
                </a:lnTo>
                <a:lnTo>
                  <a:pt x="3543" y="4274"/>
                </a:lnTo>
                <a:lnTo>
                  <a:pt x="3546" y="4312"/>
                </a:lnTo>
                <a:lnTo>
                  <a:pt x="3550" y="4353"/>
                </a:lnTo>
                <a:lnTo>
                  <a:pt x="3555" y="4391"/>
                </a:lnTo>
                <a:lnTo>
                  <a:pt x="3561" y="4430"/>
                </a:lnTo>
                <a:lnTo>
                  <a:pt x="3568" y="4471"/>
                </a:lnTo>
                <a:lnTo>
                  <a:pt x="3577" y="4511"/>
                </a:lnTo>
                <a:lnTo>
                  <a:pt x="3587" y="4550"/>
                </a:lnTo>
                <a:lnTo>
                  <a:pt x="3597" y="4588"/>
                </a:lnTo>
                <a:lnTo>
                  <a:pt x="3602" y="4571"/>
                </a:lnTo>
                <a:lnTo>
                  <a:pt x="3607" y="4555"/>
                </a:lnTo>
                <a:lnTo>
                  <a:pt x="3617" y="4531"/>
                </a:lnTo>
                <a:lnTo>
                  <a:pt x="3628" y="4508"/>
                </a:lnTo>
                <a:lnTo>
                  <a:pt x="3642" y="4487"/>
                </a:lnTo>
                <a:lnTo>
                  <a:pt x="3655" y="4467"/>
                </a:lnTo>
                <a:lnTo>
                  <a:pt x="3672" y="4447"/>
                </a:lnTo>
                <a:lnTo>
                  <a:pt x="3687" y="4428"/>
                </a:lnTo>
                <a:lnTo>
                  <a:pt x="3704" y="4410"/>
                </a:lnTo>
                <a:lnTo>
                  <a:pt x="3722" y="4391"/>
                </a:lnTo>
                <a:lnTo>
                  <a:pt x="3757" y="4358"/>
                </a:lnTo>
                <a:lnTo>
                  <a:pt x="3791" y="4324"/>
                </a:lnTo>
                <a:lnTo>
                  <a:pt x="3806" y="4307"/>
                </a:lnTo>
                <a:lnTo>
                  <a:pt x="3821" y="4290"/>
                </a:lnTo>
                <a:lnTo>
                  <a:pt x="3836" y="4272"/>
                </a:lnTo>
                <a:lnTo>
                  <a:pt x="3850" y="4253"/>
                </a:lnTo>
                <a:lnTo>
                  <a:pt x="3861" y="4235"/>
                </a:lnTo>
                <a:lnTo>
                  <a:pt x="3873" y="4216"/>
                </a:lnTo>
                <a:lnTo>
                  <a:pt x="3883" y="4200"/>
                </a:lnTo>
                <a:lnTo>
                  <a:pt x="3893" y="4181"/>
                </a:lnTo>
                <a:lnTo>
                  <a:pt x="3902" y="4163"/>
                </a:lnTo>
                <a:lnTo>
                  <a:pt x="3912" y="4144"/>
                </a:lnTo>
                <a:lnTo>
                  <a:pt x="3918" y="4127"/>
                </a:lnTo>
                <a:lnTo>
                  <a:pt x="3927" y="4110"/>
                </a:lnTo>
                <a:lnTo>
                  <a:pt x="3932" y="4094"/>
                </a:lnTo>
                <a:lnTo>
                  <a:pt x="3937" y="4077"/>
                </a:lnTo>
                <a:lnTo>
                  <a:pt x="3942" y="4062"/>
                </a:lnTo>
                <a:lnTo>
                  <a:pt x="3947" y="4048"/>
                </a:lnTo>
                <a:lnTo>
                  <a:pt x="3955" y="4021"/>
                </a:lnTo>
                <a:lnTo>
                  <a:pt x="3960" y="3998"/>
                </a:lnTo>
                <a:lnTo>
                  <a:pt x="3967" y="3966"/>
                </a:lnTo>
                <a:lnTo>
                  <a:pt x="3970" y="3954"/>
                </a:lnTo>
                <a:lnTo>
                  <a:pt x="3969" y="3966"/>
                </a:lnTo>
                <a:lnTo>
                  <a:pt x="3964" y="3999"/>
                </a:lnTo>
                <a:lnTo>
                  <a:pt x="3962" y="4009"/>
                </a:lnTo>
                <a:lnTo>
                  <a:pt x="3960" y="4023"/>
                </a:lnTo>
                <a:lnTo>
                  <a:pt x="3957" y="4035"/>
                </a:lnTo>
                <a:lnTo>
                  <a:pt x="3955" y="4050"/>
                </a:lnTo>
                <a:lnTo>
                  <a:pt x="3950" y="4065"/>
                </a:lnTo>
                <a:lnTo>
                  <a:pt x="3947" y="4080"/>
                </a:lnTo>
                <a:lnTo>
                  <a:pt x="3942" y="4097"/>
                </a:lnTo>
                <a:lnTo>
                  <a:pt x="3938" y="4114"/>
                </a:lnTo>
                <a:lnTo>
                  <a:pt x="3932" y="4132"/>
                </a:lnTo>
                <a:lnTo>
                  <a:pt x="3925" y="4151"/>
                </a:lnTo>
                <a:lnTo>
                  <a:pt x="3918" y="4169"/>
                </a:lnTo>
                <a:lnTo>
                  <a:pt x="3910" y="4188"/>
                </a:lnTo>
                <a:lnTo>
                  <a:pt x="3902" y="4208"/>
                </a:lnTo>
                <a:lnTo>
                  <a:pt x="3891" y="4228"/>
                </a:lnTo>
                <a:lnTo>
                  <a:pt x="3880" y="4247"/>
                </a:lnTo>
                <a:lnTo>
                  <a:pt x="3870" y="4269"/>
                </a:lnTo>
                <a:lnTo>
                  <a:pt x="3858" y="4289"/>
                </a:lnTo>
                <a:lnTo>
                  <a:pt x="3845" y="4307"/>
                </a:lnTo>
                <a:lnTo>
                  <a:pt x="3830" y="4327"/>
                </a:lnTo>
                <a:lnTo>
                  <a:pt x="3814" y="4346"/>
                </a:lnTo>
                <a:lnTo>
                  <a:pt x="3783" y="4383"/>
                </a:lnTo>
                <a:lnTo>
                  <a:pt x="3751" y="4418"/>
                </a:lnTo>
                <a:lnTo>
                  <a:pt x="3736" y="4437"/>
                </a:lnTo>
                <a:lnTo>
                  <a:pt x="3721" y="4455"/>
                </a:lnTo>
                <a:lnTo>
                  <a:pt x="3707" y="4474"/>
                </a:lnTo>
                <a:lnTo>
                  <a:pt x="3694" y="4494"/>
                </a:lnTo>
                <a:lnTo>
                  <a:pt x="3682" y="4513"/>
                </a:lnTo>
                <a:lnTo>
                  <a:pt x="3672" y="4533"/>
                </a:lnTo>
                <a:lnTo>
                  <a:pt x="3665" y="4551"/>
                </a:lnTo>
                <a:lnTo>
                  <a:pt x="3659" y="4571"/>
                </a:lnTo>
                <a:lnTo>
                  <a:pt x="3654" y="4592"/>
                </a:lnTo>
                <a:lnTo>
                  <a:pt x="3650" y="4612"/>
                </a:lnTo>
                <a:lnTo>
                  <a:pt x="3649" y="4630"/>
                </a:lnTo>
                <a:lnTo>
                  <a:pt x="3649" y="4651"/>
                </a:lnTo>
                <a:lnTo>
                  <a:pt x="3650" y="4688"/>
                </a:lnTo>
                <a:lnTo>
                  <a:pt x="3655" y="4723"/>
                </a:lnTo>
                <a:lnTo>
                  <a:pt x="3655" y="4730"/>
                </a:lnTo>
                <a:lnTo>
                  <a:pt x="3657" y="4735"/>
                </a:lnTo>
                <a:lnTo>
                  <a:pt x="3670" y="4758"/>
                </a:lnTo>
                <a:lnTo>
                  <a:pt x="3684" y="4780"/>
                </a:lnTo>
                <a:lnTo>
                  <a:pt x="3702" y="4802"/>
                </a:lnTo>
                <a:lnTo>
                  <a:pt x="3717" y="4824"/>
                </a:lnTo>
                <a:lnTo>
                  <a:pt x="3732" y="4844"/>
                </a:lnTo>
                <a:lnTo>
                  <a:pt x="3744" y="4861"/>
                </a:lnTo>
                <a:lnTo>
                  <a:pt x="3744" y="4863"/>
                </a:lnTo>
                <a:lnTo>
                  <a:pt x="3746" y="4864"/>
                </a:lnTo>
                <a:lnTo>
                  <a:pt x="3759" y="4881"/>
                </a:lnTo>
                <a:lnTo>
                  <a:pt x="3773" y="4898"/>
                </a:lnTo>
                <a:lnTo>
                  <a:pt x="3788" y="4915"/>
                </a:lnTo>
                <a:lnTo>
                  <a:pt x="3801" y="4932"/>
                </a:lnTo>
                <a:lnTo>
                  <a:pt x="3808" y="4942"/>
                </a:lnTo>
                <a:lnTo>
                  <a:pt x="3816" y="4950"/>
                </a:lnTo>
                <a:lnTo>
                  <a:pt x="3823" y="4955"/>
                </a:lnTo>
                <a:lnTo>
                  <a:pt x="3828" y="4959"/>
                </a:lnTo>
                <a:lnTo>
                  <a:pt x="3856" y="4979"/>
                </a:lnTo>
                <a:lnTo>
                  <a:pt x="3881" y="5001"/>
                </a:lnTo>
                <a:lnTo>
                  <a:pt x="3907" y="5023"/>
                </a:lnTo>
                <a:lnTo>
                  <a:pt x="3932" y="5046"/>
                </a:lnTo>
                <a:lnTo>
                  <a:pt x="3982" y="5092"/>
                </a:lnTo>
                <a:lnTo>
                  <a:pt x="4029" y="5140"/>
                </a:lnTo>
                <a:lnTo>
                  <a:pt x="4076" y="5189"/>
                </a:lnTo>
                <a:lnTo>
                  <a:pt x="4123" y="5238"/>
                </a:lnTo>
                <a:lnTo>
                  <a:pt x="4171" y="5287"/>
                </a:lnTo>
                <a:lnTo>
                  <a:pt x="4220" y="5334"/>
                </a:lnTo>
                <a:lnTo>
                  <a:pt x="4248" y="5361"/>
                </a:lnTo>
                <a:lnTo>
                  <a:pt x="4278" y="5386"/>
                </a:lnTo>
                <a:lnTo>
                  <a:pt x="4309" y="5410"/>
                </a:lnTo>
                <a:lnTo>
                  <a:pt x="4340" y="5432"/>
                </a:lnTo>
                <a:lnTo>
                  <a:pt x="4372" y="5453"/>
                </a:lnTo>
                <a:lnTo>
                  <a:pt x="4404" y="5472"/>
                </a:lnTo>
                <a:lnTo>
                  <a:pt x="4438" y="5492"/>
                </a:lnTo>
                <a:lnTo>
                  <a:pt x="4471" y="5511"/>
                </a:lnTo>
                <a:lnTo>
                  <a:pt x="4540" y="5544"/>
                </a:lnTo>
                <a:lnTo>
                  <a:pt x="4610" y="5575"/>
                </a:lnTo>
                <a:lnTo>
                  <a:pt x="4682" y="5603"/>
                </a:lnTo>
                <a:lnTo>
                  <a:pt x="4756" y="5630"/>
                </a:lnTo>
                <a:lnTo>
                  <a:pt x="4902" y="5682"/>
                </a:lnTo>
                <a:lnTo>
                  <a:pt x="5047" y="5738"/>
                </a:lnTo>
                <a:lnTo>
                  <a:pt x="5119" y="5766"/>
                </a:lnTo>
                <a:lnTo>
                  <a:pt x="5190" y="5798"/>
                </a:lnTo>
                <a:lnTo>
                  <a:pt x="5225" y="5815"/>
                </a:lnTo>
                <a:lnTo>
                  <a:pt x="5258" y="5834"/>
                </a:lnTo>
                <a:lnTo>
                  <a:pt x="5292" y="5852"/>
                </a:lnTo>
                <a:lnTo>
                  <a:pt x="5325" y="5872"/>
                </a:lnTo>
                <a:lnTo>
                  <a:pt x="5309" y="5815"/>
                </a:lnTo>
                <a:lnTo>
                  <a:pt x="5289" y="5758"/>
                </a:lnTo>
                <a:lnTo>
                  <a:pt x="5267" y="5699"/>
                </a:lnTo>
                <a:lnTo>
                  <a:pt x="5243" y="5642"/>
                </a:lnTo>
                <a:lnTo>
                  <a:pt x="5232" y="5613"/>
                </a:lnTo>
                <a:lnTo>
                  <a:pt x="5217" y="5586"/>
                </a:lnTo>
                <a:lnTo>
                  <a:pt x="5203" y="5559"/>
                </a:lnTo>
                <a:lnTo>
                  <a:pt x="5188" y="5532"/>
                </a:lnTo>
                <a:lnTo>
                  <a:pt x="5171" y="5507"/>
                </a:lnTo>
                <a:lnTo>
                  <a:pt x="5153" y="5482"/>
                </a:lnTo>
                <a:lnTo>
                  <a:pt x="5134" y="5458"/>
                </a:lnTo>
                <a:lnTo>
                  <a:pt x="5114" y="5435"/>
                </a:lnTo>
                <a:lnTo>
                  <a:pt x="5098" y="5418"/>
                </a:lnTo>
                <a:lnTo>
                  <a:pt x="5079" y="5403"/>
                </a:lnTo>
                <a:lnTo>
                  <a:pt x="5059" y="5391"/>
                </a:lnTo>
                <a:lnTo>
                  <a:pt x="5039" y="5379"/>
                </a:lnTo>
                <a:lnTo>
                  <a:pt x="5017" y="5369"/>
                </a:lnTo>
                <a:lnTo>
                  <a:pt x="4994" y="5363"/>
                </a:lnTo>
                <a:lnTo>
                  <a:pt x="4972" y="5354"/>
                </a:lnTo>
                <a:lnTo>
                  <a:pt x="4947" y="5349"/>
                </a:lnTo>
                <a:lnTo>
                  <a:pt x="4900" y="5339"/>
                </a:lnTo>
                <a:lnTo>
                  <a:pt x="4851" y="5331"/>
                </a:lnTo>
                <a:lnTo>
                  <a:pt x="4803" y="5320"/>
                </a:lnTo>
                <a:lnTo>
                  <a:pt x="4758" y="5309"/>
                </a:lnTo>
                <a:lnTo>
                  <a:pt x="4729" y="5299"/>
                </a:lnTo>
                <a:lnTo>
                  <a:pt x="4701" y="5288"/>
                </a:lnTo>
                <a:lnTo>
                  <a:pt x="4672" y="5277"/>
                </a:lnTo>
                <a:lnTo>
                  <a:pt x="4645" y="5263"/>
                </a:lnTo>
                <a:lnTo>
                  <a:pt x="4620" y="5248"/>
                </a:lnTo>
                <a:lnTo>
                  <a:pt x="4595" y="5231"/>
                </a:lnTo>
                <a:lnTo>
                  <a:pt x="4572" y="5214"/>
                </a:lnTo>
                <a:lnTo>
                  <a:pt x="4550" y="5196"/>
                </a:lnTo>
                <a:lnTo>
                  <a:pt x="4530" y="5176"/>
                </a:lnTo>
                <a:lnTo>
                  <a:pt x="4511" y="5154"/>
                </a:lnTo>
                <a:lnTo>
                  <a:pt x="4495" y="5130"/>
                </a:lnTo>
                <a:lnTo>
                  <a:pt x="4479" y="5105"/>
                </a:lnTo>
                <a:lnTo>
                  <a:pt x="4466" y="5078"/>
                </a:lnTo>
                <a:lnTo>
                  <a:pt x="4456" y="5049"/>
                </a:lnTo>
                <a:lnTo>
                  <a:pt x="4448" y="5019"/>
                </a:lnTo>
                <a:lnTo>
                  <a:pt x="4441" y="4989"/>
                </a:lnTo>
                <a:lnTo>
                  <a:pt x="4438" y="4955"/>
                </a:lnTo>
                <a:lnTo>
                  <a:pt x="4436" y="4922"/>
                </a:lnTo>
                <a:lnTo>
                  <a:pt x="4438" y="4888"/>
                </a:lnTo>
                <a:lnTo>
                  <a:pt x="4439" y="4854"/>
                </a:lnTo>
                <a:lnTo>
                  <a:pt x="4444" y="4821"/>
                </a:lnTo>
                <a:lnTo>
                  <a:pt x="4449" y="4789"/>
                </a:lnTo>
                <a:lnTo>
                  <a:pt x="4458" y="4755"/>
                </a:lnTo>
                <a:lnTo>
                  <a:pt x="4466" y="4723"/>
                </a:lnTo>
                <a:lnTo>
                  <a:pt x="4484" y="4659"/>
                </a:lnTo>
                <a:lnTo>
                  <a:pt x="4506" y="4593"/>
                </a:lnTo>
                <a:lnTo>
                  <a:pt x="4530" y="4531"/>
                </a:lnTo>
                <a:lnTo>
                  <a:pt x="4550" y="4467"/>
                </a:lnTo>
                <a:lnTo>
                  <a:pt x="4567" y="4415"/>
                </a:lnTo>
                <a:lnTo>
                  <a:pt x="4580" y="4361"/>
                </a:lnTo>
                <a:lnTo>
                  <a:pt x="4585" y="4333"/>
                </a:lnTo>
                <a:lnTo>
                  <a:pt x="4590" y="4304"/>
                </a:lnTo>
                <a:lnTo>
                  <a:pt x="4593" y="4275"/>
                </a:lnTo>
                <a:lnTo>
                  <a:pt x="4597" y="4247"/>
                </a:lnTo>
                <a:lnTo>
                  <a:pt x="4598" y="4218"/>
                </a:lnTo>
                <a:lnTo>
                  <a:pt x="4600" y="4188"/>
                </a:lnTo>
                <a:lnTo>
                  <a:pt x="4598" y="4161"/>
                </a:lnTo>
                <a:lnTo>
                  <a:pt x="4597" y="4132"/>
                </a:lnTo>
                <a:lnTo>
                  <a:pt x="4592" y="4104"/>
                </a:lnTo>
                <a:lnTo>
                  <a:pt x="4587" y="4077"/>
                </a:lnTo>
                <a:lnTo>
                  <a:pt x="4580" y="4051"/>
                </a:lnTo>
                <a:lnTo>
                  <a:pt x="4570" y="4025"/>
                </a:lnTo>
                <a:lnTo>
                  <a:pt x="4557" y="3998"/>
                </a:lnTo>
                <a:lnTo>
                  <a:pt x="4541" y="3969"/>
                </a:lnTo>
                <a:lnTo>
                  <a:pt x="4525" y="3944"/>
                </a:lnTo>
                <a:lnTo>
                  <a:pt x="4505" y="3917"/>
                </a:lnTo>
                <a:lnTo>
                  <a:pt x="4484" y="3893"/>
                </a:lnTo>
                <a:lnTo>
                  <a:pt x="4463" y="3868"/>
                </a:lnTo>
                <a:lnTo>
                  <a:pt x="4441" y="3844"/>
                </a:lnTo>
                <a:lnTo>
                  <a:pt x="4417" y="3821"/>
                </a:lnTo>
                <a:lnTo>
                  <a:pt x="4371" y="3774"/>
                </a:lnTo>
                <a:lnTo>
                  <a:pt x="4324" y="3728"/>
                </a:lnTo>
                <a:lnTo>
                  <a:pt x="4302" y="3705"/>
                </a:lnTo>
                <a:lnTo>
                  <a:pt x="4280" y="3680"/>
                </a:lnTo>
                <a:lnTo>
                  <a:pt x="4260" y="3656"/>
                </a:lnTo>
                <a:lnTo>
                  <a:pt x="4242" y="3631"/>
                </a:lnTo>
                <a:lnTo>
                  <a:pt x="4223" y="3600"/>
                </a:lnTo>
                <a:lnTo>
                  <a:pt x="4206" y="3570"/>
                </a:lnTo>
                <a:lnTo>
                  <a:pt x="4191" y="3538"/>
                </a:lnTo>
                <a:lnTo>
                  <a:pt x="4178" y="3506"/>
                </a:lnTo>
                <a:lnTo>
                  <a:pt x="4165" y="3474"/>
                </a:lnTo>
                <a:lnTo>
                  <a:pt x="4149" y="3444"/>
                </a:lnTo>
                <a:lnTo>
                  <a:pt x="4136" y="3412"/>
                </a:lnTo>
                <a:lnTo>
                  <a:pt x="4119" y="3380"/>
                </a:lnTo>
                <a:lnTo>
                  <a:pt x="4111" y="3366"/>
                </a:lnTo>
                <a:lnTo>
                  <a:pt x="4101" y="3353"/>
                </a:lnTo>
                <a:lnTo>
                  <a:pt x="4091" y="3341"/>
                </a:lnTo>
                <a:lnTo>
                  <a:pt x="4079" y="3331"/>
                </a:lnTo>
                <a:lnTo>
                  <a:pt x="4054" y="3311"/>
                </a:lnTo>
                <a:lnTo>
                  <a:pt x="4027" y="3292"/>
                </a:lnTo>
                <a:lnTo>
                  <a:pt x="3969" y="3260"/>
                </a:lnTo>
                <a:lnTo>
                  <a:pt x="3913" y="3227"/>
                </a:lnTo>
                <a:lnTo>
                  <a:pt x="3863" y="3193"/>
                </a:lnTo>
                <a:lnTo>
                  <a:pt x="3816" y="3158"/>
                </a:lnTo>
                <a:lnTo>
                  <a:pt x="3793" y="3138"/>
                </a:lnTo>
                <a:lnTo>
                  <a:pt x="3769" y="3117"/>
                </a:lnTo>
                <a:lnTo>
                  <a:pt x="3747" y="3097"/>
                </a:lnTo>
                <a:lnTo>
                  <a:pt x="3727" y="3075"/>
                </a:lnTo>
                <a:lnTo>
                  <a:pt x="3707" y="3052"/>
                </a:lnTo>
                <a:lnTo>
                  <a:pt x="3689" y="3028"/>
                </a:lnTo>
                <a:lnTo>
                  <a:pt x="3672" y="3003"/>
                </a:lnTo>
                <a:lnTo>
                  <a:pt x="3657" y="2978"/>
                </a:lnTo>
                <a:lnTo>
                  <a:pt x="3644" y="2951"/>
                </a:lnTo>
                <a:lnTo>
                  <a:pt x="3632" y="2924"/>
                </a:lnTo>
                <a:lnTo>
                  <a:pt x="3622" y="2895"/>
                </a:lnTo>
                <a:lnTo>
                  <a:pt x="3613" y="2865"/>
                </a:lnTo>
                <a:lnTo>
                  <a:pt x="3620" y="2887"/>
                </a:lnTo>
                <a:lnTo>
                  <a:pt x="3628" y="2907"/>
                </a:lnTo>
                <a:lnTo>
                  <a:pt x="3637" y="2927"/>
                </a:lnTo>
                <a:lnTo>
                  <a:pt x="3647" y="2946"/>
                </a:lnTo>
                <a:lnTo>
                  <a:pt x="3657" y="2964"/>
                </a:lnTo>
                <a:lnTo>
                  <a:pt x="3667" y="2983"/>
                </a:lnTo>
                <a:lnTo>
                  <a:pt x="3680" y="3000"/>
                </a:lnTo>
                <a:lnTo>
                  <a:pt x="3692" y="3016"/>
                </a:lnTo>
                <a:lnTo>
                  <a:pt x="3706" y="3032"/>
                </a:lnTo>
                <a:lnTo>
                  <a:pt x="3721" y="3047"/>
                </a:lnTo>
                <a:lnTo>
                  <a:pt x="3734" y="3062"/>
                </a:lnTo>
                <a:lnTo>
                  <a:pt x="3749" y="3075"/>
                </a:lnTo>
                <a:lnTo>
                  <a:pt x="3783" y="3102"/>
                </a:lnTo>
                <a:lnTo>
                  <a:pt x="3816" y="3127"/>
                </a:lnTo>
                <a:lnTo>
                  <a:pt x="3851" y="3151"/>
                </a:lnTo>
                <a:lnTo>
                  <a:pt x="3888" y="3173"/>
                </a:lnTo>
                <a:lnTo>
                  <a:pt x="3925" y="3193"/>
                </a:lnTo>
                <a:lnTo>
                  <a:pt x="3964" y="3215"/>
                </a:lnTo>
                <a:lnTo>
                  <a:pt x="4039" y="3254"/>
                </a:lnTo>
                <a:lnTo>
                  <a:pt x="4111" y="3294"/>
                </a:lnTo>
                <a:lnTo>
                  <a:pt x="4109" y="3284"/>
                </a:lnTo>
                <a:lnTo>
                  <a:pt x="4106" y="3274"/>
                </a:lnTo>
                <a:lnTo>
                  <a:pt x="4099" y="3262"/>
                </a:lnTo>
                <a:lnTo>
                  <a:pt x="4091" y="3252"/>
                </a:lnTo>
                <a:lnTo>
                  <a:pt x="4074" y="3232"/>
                </a:lnTo>
                <a:lnTo>
                  <a:pt x="4057" y="3215"/>
                </a:lnTo>
                <a:lnTo>
                  <a:pt x="4026" y="3173"/>
                </a:lnTo>
                <a:lnTo>
                  <a:pt x="3994" y="3127"/>
                </a:lnTo>
                <a:lnTo>
                  <a:pt x="3980" y="3106"/>
                </a:lnTo>
                <a:lnTo>
                  <a:pt x="3970" y="3080"/>
                </a:lnTo>
                <a:lnTo>
                  <a:pt x="3965" y="3069"/>
                </a:lnTo>
                <a:lnTo>
                  <a:pt x="3960" y="3055"/>
                </a:lnTo>
                <a:lnTo>
                  <a:pt x="3958" y="3043"/>
                </a:lnTo>
                <a:lnTo>
                  <a:pt x="3955" y="3030"/>
                </a:lnTo>
                <a:lnTo>
                  <a:pt x="3953" y="3003"/>
                </a:lnTo>
                <a:lnTo>
                  <a:pt x="3955" y="2976"/>
                </a:lnTo>
                <a:lnTo>
                  <a:pt x="3958" y="2951"/>
                </a:lnTo>
                <a:lnTo>
                  <a:pt x="3964" y="2926"/>
                </a:lnTo>
                <a:lnTo>
                  <a:pt x="3979" y="2875"/>
                </a:lnTo>
                <a:lnTo>
                  <a:pt x="3997" y="2826"/>
                </a:lnTo>
                <a:lnTo>
                  <a:pt x="4007" y="2803"/>
                </a:lnTo>
                <a:lnTo>
                  <a:pt x="4015" y="2777"/>
                </a:lnTo>
                <a:lnTo>
                  <a:pt x="4022" y="2752"/>
                </a:lnTo>
                <a:lnTo>
                  <a:pt x="4027" y="2727"/>
                </a:lnTo>
                <a:lnTo>
                  <a:pt x="4031" y="2700"/>
                </a:lnTo>
                <a:lnTo>
                  <a:pt x="4032" y="2675"/>
                </a:lnTo>
                <a:lnTo>
                  <a:pt x="4029" y="2648"/>
                </a:lnTo>
                <a:lnTo>
                  <a:pt x="4024" y="2619"/>
                </a:lnTo>
                <a:lnTo>
                  <a:pt x="4012" y="2579"/>
                </a:lnTo>
                <a:lnTo>
                  <a:pt x="3997" y="2537"/>
                </a:lnTo>
                <a:lnTo>
                  <a:pt x="3980" y="2493"/>
                </a:lnTo>
                <a:lnTo>
                  <a:pt x="3960" y="2448"/>
                </a:lnTo>
                <a:lnTo>
                  <a:pt x="3938" y="2404"/>
                </a:lnTo>
                <a:lnTo>
                  <a:pt x="3915" y="2360"/>
                </a:lnTo>
                <a:lnTo>
                  <a:pt x="3890" y="2316"/>
                </a:lnTo>
                <a:lnTo>
                  <a:pt x="3861" y="2274"/>
                </a:lnTo>
                <a:lnTo>
                  <a:pt x="3831" y="2234"/>
                </a:lnTo>
                <a:lnTo>
                  <a:pt x="3799" y="2195"/>
                </a:lnTo>
                <a:lnTo>
                  <a:pt x="3768" y="2158"/>
                </a:lnTo>
                <a:lnTo>
                  <a:pt x="3732" y="2126"/>
                </a:lnTo>
                <a:lnTo>
                  <a:pt x="3714" y="2111"/>
                </a:lnTo>
                <a:lnTo>
                  <a:pt x="3695" y="2096"/>
                </a:lnTo>
                <a:lnTo>
                  <a:pt x="3677" y="2082"/>
                </a:lnTo>
                <a:lnTo>
                  <a:pt x="3659" y="2071"/>
                </a:lnTo>
                <a:lnTo>
                  <a:pt x="3639" y="2059"/>
                </a:lnTo>
                <a:lnTo>
                  <a:pt x="3618" y="2050"/>
                </a:lnTo>
                <a:lnTo>
                  <a:pt x="3600" y="2040"/>
                </a:lnTo>
                <a:lnTo>
                  <a:pt x="3578" y="2034"/>
                </a:lnTo>
                <a:lnTo>
                  <a:pt x="3612" y="2044"/>
                </a:lnTo>
                <a:lnTo>
                  <a:pt x="3644" y="2057"/>
                </a:lnTo>
                <a:lnTo>
                  <a:pt x="3674" y="2072"/>
                </a:lnTo>
                <a:lnTo>
                  <a:pt x="3702" y="2091"/>
                </a:lnTo>
                <a:lnTo>
                  <a:pt x="3731" y="2111"/>
                </a:lnTo>
                <a:lnTo>
                  <a:pt x="3757" y="2133"/>
                </a:lnTo>
                <a:lnTo>
                  <a:pt x="3784" y="2156"/>
                </a:lnTo>
                <a:lnTo>
                  <a:pt x="3808" y="2183"/>
                </a:lnTo>
                <a:lnTo>
                  <a:pt x="3833" y="2209"/>
                </a:lnTo>
                <a:lnTo>
                  <a:pt x="3855" y="2237"/>
                </a:lnTo>
                <a:lnTo>
                  <a:pt x="3876" y="2264"/>
                </a:lnTo>
                <a:lnTo>
                  <a:pt x="3898" y="2293"/>
                </a:lnTo>
                <a:lnTo>
                  <a:pt x="3937" y="2352"/>
                </a:lnTo>
                <a:lnTo>
                  <a:pt x="3972" y="2407"/>
                </a:lnTo>
                <a:lnTo>
                  <a:pt x="3984" y="2355"/>
                </a:lnTo>
                <a:lnTo>
                  <a:pt x="3999" y="2296"/>
                </a:lnTo>
                <a:lnTo>
                  <a:pt x="4004" y="2266"/>
                </a:lnTo>
                <a:lnTo>
                  <a:pt x="4007" y="2235"/>
                </a:lnTo>
                <a:lnTo>
                  <a:pt x="4009" y="2222"/>
                </a:lnTo>
                <a:lnTo>
                  <a:pt x="4009" y="2209"/>
                </a:lnTo>
                <a:lnTo>
                  <a:pt x="4009" y="2195"/>
                </a:lnTo>
                <a:lnTo>
                  <a:pt x="4007" y="2183"/>
                </a:lnTo>
                <a:lnTo>
                  <a:pt x="4002" y="2165"/>
                </a:lnTo>
                <a:lnTo>
                  <a:pt x="3997" y="2148"/>
                </a:lnTo>
                <a:lnTo>
                  <a:pt x="3990" y="2131"/>
                </a:lnTo>
                <a:lnTo>
                  <a:pt x="3982" y="2114"/>
                </a:lnTo>
                <a:lnTo>
                  <a:pt x="3965" y="2082"/>
                </a:lnTo>
                <a:lnTo>
                  <a:pt x="3945" y="2050"/>
                </a:lnTo>
                <a:lnTo>
                  <a:pt x="3927" y="2018"/>
                </a:lnTo>
                <a:lnTo>
                  <a:pt x="3908" y="1986"/>
                </a:lnTo>
                <a:lnTo>
                  <a:pt x="3900" y="1970"/>
                </a:lnTo>
                <a:lnTo>
                  <a:pt x="3891" y="1953"/>
                </a:lnTo>
                <a:lnTo>
                  <a:pt x="3885" y="1936"/>
                </a:lnTo>
                <a:lnTo>
                  <a:pt x="3880" y="1917"/>
                </a:lnTo>
                <a:lnTo>
                  <a:pt x="3886" y="1936"/>
                </a:lnTo>
                <a:lnTo>
                  <a:pt x="3897" y="1954"/>
                </a:lnTo>
                <a:lnTo>
                  <a:pt x="3907" y="1973"/>
                </a:lnTo>
                <a:lnTo>
                  <a:pt x="3918" y="1990"/>
                </a:lnTo>
                <a:lnTo>
                  <a:pt x="3942" y="2025"/>
                </a:lnTo>
                <a:lnTo>
                  <a:pt x="3967" y="2059"/>
                </a:lnTo>
                <a:lnTo>
                  <a:pt x="3979" y="2077"/>
                </a:lnTo>
                <a:lnTo>
                  <a:pt x="3990" y="2094"/>
                </a:lnTo>
                <a:lnTo>
                  <a:pt x="4000" y="2113"/>
                </a:lnTo>
                <a:lnTo>
                  <a:pt x="4010" y="2131"/>
                </a:lnTo>
                <a:lnTo>
                  <a:pt x="4019" y="2150"/>
                </a:lnTo>
                <a:lnTo>
                  <a:pt x="4024" y="2168"/>
                </a:lnTo>
                <a:lnTo>
                  <a:pt x="4029" y="2188"/>
                </a:lnTo>
                <a:lnTo>
                  <a:pt x="4031" y="2209"/>
                </a:lnTo>
                <a:lnTo>
                  <a:pt x="4032" y="2235"/>
                </a:lnTo>
                <a:lnTo>
                  <a:pt x="4031" y="2266"/>
                </a:lnTo>
                <a:lnTo>
                  <a:pt x="4027" y="2299"/>
                </a:lnTo>
                <a:lnTo>
                  <a:pt x="4024" y="2335"/>
                </a:lnTo>
                <a:lnTo>
                  <a:pt x="4019" y="2368"/>
                </a:lnTo>
                <a:lnTo>
                  <a:pt x="4014" y="2400"/>
                </a:lnTo>
                <a:lnTo>
                  <a:pt x="4007" y="2431"/>
                </a:lnTo>
                <a:lnTo>
                  <a:pt x="4000" y="2456"/>
                </a:lnTo>
                <a:lnTo>
                  <a:pt x="4026" y="2500"/>
                </a:lnTo>
                <a:lnTo>
                  <a:pt x="4046" y="2543"/>
                </a:lnTo>
                <a:lnTo>
                  <a:pt x="4056" y="2565"/>
                </a:lnTo>
                <a:lnTo>
                  <a:pt x="4064" y="2587"/>
                </a:lnTo>
                <a:lnTo>
                  <a:pt x="4071" y="2609"/>
                </a:lnTo>
                <a:lnTo>
                  <a:pt x="4077" y="2633"/>
                </a:lnTo>
                <a:lnTo>
                  <a:pt x="4082" y="2655"/>
                </a:lnTo>
                <a:lnTo>
                  <a:pt x="4086" y="2678"/>
                </a:lnTo>
                <a:lnTo>
                  <a:pt x="4087" y="2700"/>
                </a:lnTo>
                <a:lnTo>
                  <a:pt x="4089" y="2724"/>
                </a:lnTo>
                <a:lnTo>
                  <a:pt x="4087" y="2747"/>
                </a:lnTo>
                <a:lnTo>
                  <a:pt x="4084" y="2772"/>
                </a:lnTo>
                <a:lnTo>
                  <a:pt x="4081" y="2798"/>
                </a:lnTo>
                <a:lnTo>
                  <a:pt x="4074" y="2821"/>
                </a:lnTo>
                <a:lnTo>
                  <a:pt x="4061" y="2867"/>
                </a:lnTo>
                <a:lnTo>
                  <a:pt x="4044" y="2912"/>
                </a:lnTo>
                <a:lnTo>
                  <a:pt x="4037" y="2936"/>
                </a:lnTo>
                <a:lnTo>
                  <a:pt x="4032" y="2959"/>
                </a:lnTo>
                <a:lnTo>
                  <a:pt x="4031" y="2983"/>
                </a:lnTo>
                <a:lnTo>
                  <a:pt x="4032" y="3006"/>
                </a:lnTo>
                <a:lnTo>
                  <a:pt x="4034" y="3016"/>
                </a:lnTo>
                <a:lnTo>
                  <a:pt x="4037" y="3028"/>
                </a:lnTo>
                <a:lnTo>
                  <a:pt x="4041" y="3038"/>
                </a:lnTo>
                <a:lnTo>
                  <a:pt x="4044" y="3048"/>
                </a:lnTo>
                <a:lnTo>
                  <a:pt x="4056" y="3067"/>
                </a:lnTo>
                <a:lnTo>
                  <a:pt x="4067" y="3085"/>
                </a:lnTo>
                <a:lnTo>
                  <a:pt x="4098" y="3121"/>
                </a:lnTo>
                <a:lnTo>
                  <a:pt x="4126" y="3153"/>
                </a:lnTo>
                <a:lnTo>
                  <a:pt x="4134" y="3124"/>
                </a:lnTo>
                <a:lnTo>
                  <a:pt x="4144" y="3097"/>
                </a:lnTo>
                <a:lnTo>
                  <a:pt x="4156" y="3070"/>
                </a:lnTo>
                <a:lnTo>
                  <a:pt x="4170" y="3045"/>
                </a:lnTo>
                <a:lnTo>
                  <a:pt x="4183" y="3020"/>
                </a:lnTo>
                <a:lnTo>
                  <a:pt x="4200" y="2996"/>
                </a:lnTo>
                <a:lnTo>
                  <a:pt x="4216" y="2973"/>
                </a:lnTo>
                <a:lnTo>
                  <a:pt x="4233" y="2951"/>
                </a:lnTo>
                <a:lnTo>
                  <a:pt x="4253" y="2929"/>
                </a:lnTo>
                <a:lnTo>
                  <a:pt x="4273" y="2907"/>
                </a:lnTo>
                <a:lnTo>
                  <a:pt x="4294" y="2887"/>
                </a:lnTo>
                <a:lnTo>
                  <a:pt x="4315" y="2867"/>
                </a:lnTo>
                <a:lnTo>
                  <a:pt x="4362" y="2830"/>
                </a:lnTo>
                <a:lnTo>
                  <a:pt x="4411" y="2793"/>
                </a:lnTo>
                <a:lnTo>
                  <a:pt x="4461" y="2759"/>
                </a:lnTo>
                <a:lnTo>
                  <a:pt x="4511" y="2725"/>
                </a:lnTo>
                <a:lnTo>
                  <a:pt x="4565" y="2693"/>
                </a:lnTo>
                <a:lnTo>
                  <a:pt x="4617" y="2663"/>
                </a:lnTo>
                <a:lnTo>
                  <a:pt x="4667" y="2633"/>
                </a:lnTo>
                <a:lnTo>
                  <a:pt x="4717" y="2602"/>
                </a:lnTo>
                <a:lnTo>
                  <a:pt x="4766" y="2572"/>
                </a:lnTo>
                <a:lnTo>
                  <a:pt x="4811" y="2540"/>
                </a:lnTo>
                <a:lnTo>
                  <a:pt x="4863" y="2505"/>
                </a:lnTo>
                <a:lnTo>
                  <a:pt x="4913" y="2466"/>
                </a:lnTo>
                <a:lnTo>
                  <a:pt x="4938" y="2446"/>
                </a:lnTo>
                <a:lnTo>
                  <a:pt x="4964" y="2424"/>
                </a:lnTo>
                <a:lnTo>
                  <a:pt x="4987" y="2402"/>
                </a:lnTo>
                <a:lnTo>
                  <a:pt x="5010" y="2380"/>
                </a:lnTo>
                <a:lnTo>
                  <a:pt x="5032" y="2357"/>
                </a:lnTo>
                <a:lnTo>
                  <a:pt x="5054" y="2333"/>
                </a:lnTo>
                <a:lnTo>
                  <a:pt x="5076" y="2310"/>
                </a:lnTo>
                <a:lnTo>
                  <a:pt x="5094" y="2284"/>
                </a:lnTo>
                <a:lnTo>
                  <a:pt x="5113" y="2257"/>
                </a:lnTo>
                <a:lnTo>
                  <a:pt x="5129" y="2230"/>
                </a:lnTo>
                <a:lnTo>
                  <a:pt x="5145" y="2202"/>
                </a:lnTo>
                <a:lnTo>
                  <a:pt x="5158" y="2173"/>
                </a:lnTo>
                <a:lnTo>
                  <a:pt x="5165" y="2153"/>
                </a:lnTo>
                <a:lnTo>
                  <a:pt x="5171" y="2133"/>
                </a:lnTo>
                <a:lnTo>
                  <a:pt x="5176" y="2114"/>
                </a:lnTo>
                <a:lnTo>
                  <a:pt x="5180" y="2092"/>
                </a:lnTo>
                <a:lnTo>
                  <a:pt x="5183" y="2072"/>
                </a:lnTo>
                <a:lnTo>
                  <a:pt x="5185" y="2052"/>
                </a:lnTo>
                <a:lnTo>
                  <a:pt x="5185" y="2032"/>
                </a:lnTo>
                <a:lnTo>
                  <a:pt x="5185" y="2012"/>
                </a:lnTo>
                <a:lnTo>
                  <a:pt x="5183" y="1970"/>
                </a:lnTo>
                <a:lnTo>
                  <a:pt x="5178" y="1928"/>
                </a:lnTo>
                <a:lnTo>
                  <a:pt x="5170" y="1887"/>
                </a:lnTo>
                <a:lnTo>
                  <a:pt x="5161" y="1847"/>
                </a:lnTo>
                <a:lnTo>
                  <a:pt x="5150" y="1847"/>
                </a:lnTo>
                <a:lnTo>
                  <a:pt x="5119" y="1853"/>
                </a:lnTo>
                <a:lnTo>
                  <a:pt x="5076" y="1864"/>
                </a:lnTo>
                <a:lnTo>
                  <a:pt x="5026" y="1875"/>
                </a:lnTo>
                <a:lnTo>
                  <a:pt x="4975" y="1887"/>
                </a:lnTo>
                <a:lnTo>
                  <a:pt x="4930" y="1899"/>
                </a:lnTo>
                <a:lnTo>
                  <a:pt x="4895" y="1907"/>
                </a:lnTo>
                <a:lnTo>
                  <a:pt x="4876" y="1911"/>
                </a:lnTo>
                <a:lnTo>
                  <a:pt x="4826" y="1917"/>
                </a:lnTo>
                <a:lnTo>
                  <a:pt x="4776" y="1922"/>
                </a:lnTo>
                <a:lnTo>
                  <a:pt x="4727" y="1926"/>
                </a:lnTo>
                <a:lnTo>
                  <a:pt x="4677" y="1926"/>
                </a:lnTo>
                <a:lnTo>
                  <a:pt x="4629" y="1924"/>
                </a:lnTo>
                <a:lnTo>
                  <a:pt x="4578" y="1919"/>
                </a:lnTo>
                <a:lnTo>
                  <a:pt x="4530" y="1911"/>
                </a:lnTo>
                <a:lnTo>
                  <a:pt x="4479" y="1901"/>
                </a:lnTo>
                <a:lnTo>
                  <a:pt x="4453" y="1889"/>
                </a:lnTo>
                <a:lnTo>
                  <a:pt x="4424" y="1877"/>
                </a:lnTo>
                <a:lnTo>
                  <a:pt x="4397" y="1864"/>
                </a:lnTo>
                <a:lnTo>
                  <a:pt x="4369" y="1848"/>
                </a:lnTo>
                <a:lnTo>
                  <a:pt x="4315" y="1820"/>
                </a:lnTo>
                <a:lnTo>
                  <a:pt x="4263" y="1789"/>
                </a:lnTo>
                <a:lnTo>
                  <a:pt x="4210" y="1761"/>
                </a:lnTo>
                <a:lnTo>
                  <a:pt x="4154" y="1732"/>
                </a:lnTo>
                <a:lnTo>
                  <a:pt x="4128" y="1719"/>
                </a:lnTo>
                <a:lnTo>
                  <a:pt x="4099" y="1707"/>
                </a:lnTo>
                <a:lnTo>
                  <a:pt x="4071" y="1695"/>
                </a:lnTo>
                <a:lnTo>
                  <a:pt x="4042" y="1685"/>
                </a:lnTo>
                <a:lnTo>
                  <a:pt x="3995" y="1672"/>
                </a:lnTo>
                <a:lnTo>
                  <a:pt x="3950" y="1662"/>
                </a:lnTo>
                <a:lnTo>
                  <a:pt x="3903" y="1653"/>
                </a:lnTo>
                <a:lnTo>
                  <a:pt x="3856" y="1648"/>
                </a:lnTo>
                <a:lnTo>
                  <a:pt x="3809" y="1646"/>
                </a:lnTo>
                <a:lnTo>
                  <a:pt x="3763" y="1645"/>
                </a:lnTo>
                <a:lnTo>
                  <a:pt x="3716" y="1648"/>
                </a:lnTo>
                <a:lnTo>
                  <a:pt x="3667" y="1651"/>
                </a:lnTo>
                <a:lnTo>
                  <a:pt x="3716" y="1645"/>
                </a:lnTo>
                <a:lnTo>
                  <a:pt x="3764" y="1640"/>
                </a:lnTo>
                <a:lnTo>
                  <a:pt x="3811" y="1636"/>
                </a:lnTo>
                <a:lnTo>
                  <a:pt x="3860" y="1635"/>
                </a:lnTo>
                <a:lnTo>
                  <a:pt x="3907" y="1638"/>
                </a:lnTo>
                <a:lnTo>
                  <a:pt x="3953" y="1641"/>
                </a:lnTo>
                <a:lnTo>
                  <a:pt x="4002" y="1650"/>
                </a:lnTo>
                <a:lnTo>
                  <a:pt x="4049" y="1662"/>
                </a:lnTo>
                <a:lnTo>
                  <a:pt x="4077" y="1668"/>
                </a:lnTo>
                <a:lnTo>
                  <a:pt x="4106" y="1678"/>
                </a:lnTo>
                <a:lnTo>
                  <a:pt x="4133" y="1689"/>
                </a:lnTo>
                <a:lnTo>
                  <a:pt x="4161" y="1699"/>
                </a:lnTo>
                <a:lnTo>
                  <a:pt x="4213" y="1722"/>
                </a:lnTo>
                <a:lnTo>
                  <a:pt x="4267" y="1747"/>
                </a:lnTo>
                <a:lnTo>
                  <a:pt x="4319" y="1774"/>
                </a:lnTo>
                <a:lnTo>
                  <a:pt x="4372" y="1798"/>
                </a:lnTo>
                <a:lnTo>
                  <a:pt x="4399" y="1810"/>
                </a:lnTo>
                <a:lnTo>
                  <a:pt x="4426" y="1821"/>
                </a:lnTo>
                <a:lnTo>
                  <a:pt x="4453" y="1830"/>
                </a:lnTo>
                <a:lnTo>
                  <a:pt x="4481" y="1840"/>
                </a:lnTo>
                <a:lnTo>
                  <a:pt x="4476" y="1818"/>
                </a:lnTo>
                <a:lnTo>
                  <a:pt x="4469" y="1796"/>
                </a:lnTo>
                <a:lnTo>
                  <a:pt x="4459" y="1774"/>
                </a:lnTo>
                <a:lnTo>
                  <a:pt x="4449" y="1752"/>
                </a:lnTo>
                <a:lnTo>
                  <a:pt x="4438" y="1732"/>
                </a:lnTo>
                <a:lnTo>
                  <a:pt x="4424" y="1712"/>
                </a:lnTo>
                <a:lnTo>
                  <a:pt x="4411" y="1692"/>
                </a:lnTo>
                <a:lnTo>
                  <a:pt x="4396" y="1672"/>
                </a:lnTo>
                <a:lnTo>
                  <a:pt x="4364" y="1635"/>
                </a:lnTo>
                <a:lnTo>
                  <a:pt x="4330" y="1599"/>
                </a:lnTo>
                <a:lnTo>
                  <a:pt x="4295" y="1566"/>
                </a:lnTo>
                <a:lnTo>
                  <a:pt x="4262" y="1537"/>
                </a:lnTo>
                <a:lnTo>
                  <a:pt x="4228" y="1508"/>
                </a:lnTo>
                <a:lnTo>
                  <a:pt x="4191" y="1480"/>
                </a:lnTo>
                <a:lnTo>
                  <a:pt x="4154" y="1453"/>
                </a:lnTo>
                <a:lnTo>
                  <a:pt x="4118" y="1428"/>
                </a:lnTo>
                <a:lnTo>
                  <a:pt x="4079" y="1404"/>
                </a:lnTo>
                <a:lnTo>
                  <a:pt x="4041" y="1382"/>
                </a:lnTo>
                <a:lnTo>
                  <a:pt x="4000" y="1360"/>
                </a:lnTo>
                <a:lnTo>
                  <a:pt x="3958" y="1342"/>
                </a:lnTo>
                <a:lnTo>
                  <a:pt x="4000" y="1357"/>
                </a:lnTo>
                <a:lnTo>
                  <a:pt x="4042" y="1375"/>
                </a:lnTo>
                <a:lnTo>
                  <a:pt x="4086" y="1396"/>
                </a:lnTo>
                <a:lnTo>
                  <a:pt x="4128" y="1418"/>
                </a:lnTo>
                <a:lnTo>
                  <a:pt x="4168" y="1441"/>
                </a:lnTo>
                <a:lnTo>
                  <a:pt x="4208" y="1466"/>
                </a:lnTo>
                <a:lnTo>
                  <a:pt x="4248" y="1492"/>
                </a:lnTo>
                <a:lnTo>
                  <a:pt x="4287" y="1520"/>
                </a:lnTo>
                <a:lnTo>
                  <a:pt x="4324" y="1551"/>
                </a:lnTo>
                <a:lnTo>
                  <a:pt x="4359" y="1582"/>
                </a:lnTo>
                <a:lnTo>
                  <a:pt x="4392" y="1616"/>
                </a:lnTo>
                <a:lnTo>
                  <a:pt x="4423" y="1650"/>
                </a:lnTo>
                <a:lnTo>
                  <a:pt x="4453" y="1687"/>
                </a:lnTo>
                <a:lnTo>
                  <a:pt x="4478" y="1726"/>
                </a:lnTo>
                <a:lnTo>
                  <a:pt x="4501" y="1764"/>
                </a:lnTo>
                <a:lnTo>
                  <a:pt x="4523" y="1806"/>
                </a:lnTo>
                <a:lnTo>
                  <a:pt x="4530" y="1827"/>
                </a:lnTo>
                <a:lnTo>
                  <a:pt x="4535" y="1842"/>
                </a:lnTo>
                <a:lnTo>
                  <a:pt x="4538" y="1848"/>
                </a:lnTo>
                <a:lnTo>
                  <a:pt x="4545" y="1852"/>
                </a:lnTo>
                <a:lnTo>
                  <a:pt x="4553" y="1855"/>
                </a:lnTo>
                <a:lnTo>
                  <a:pt x="4565" y="1855"/>
                </a:lnTo>
                <a:lnTo>
                  <a:pt x="4582" y="1857"/>
                </a:lnTo>
                <a:lnTo>
                  <a:pt x="4600" y="1857"/>
                </a:lnTo>
                <a:lnTo>
                  <a:pt x="4617" y="1857"/>
                </a:lnTo>
                <a:lnTo>
                  <a:pt x="4634" y="1857"/>
                </a:lnTo>
                <a:lnTo>
                  <a:pt x="4682" y="1855"/>
                </a:lnTo>
                <a:lnTo>
                  <a:pt x="4732" y="1852"/>
                </a:lnTo>
                <a:lnTo>
                  <a:pt x="4758" y="1850"/>
                </a:lnTo>
                <a:lnTo>
                  <a:pt x="4783" y="1845"/>
                </a:lnTo>
                <a:lnTo>
                  <a:pt x="4806" y="1842"/>
                </a:lnTo>
                <a:lnTo>
                  <a:pt x="4830" y="1835"/>
                </a:lnTo>
                <a:lnTo>
                  <a:pt x="4875" y="1823"/>
                </a:lnTo>
                <a:lnTo>
                  <a:pt x="4918" y="1811"/>
                </a:lnTo>
                <a:lnTo>
                  <a:pt x="4960" y="1800"/>
                </a:lnTo>
                <a:lnTo>
                  <a:pt x="5004" y="1786"/>
                </a:lnTo>
                <a:lnTo>
                  <a:pt x="5041" y="1771"/>
                </a:lnTo>
                <a:lnTo>
                  <a:pt x="5076" y="1754"/>
                </a:lnTo>
                <a:lnTo>
                  <a:pt x="5094" y="1746"/>
                </a:lnTo>
                <a:lnTo>
                  <a:pt x="5113" y="1739"/>
                </a:lnTo>
                <a:lnTo>
                  <a:pt x="5133" y="1736"/>
                </a:lnTo>
                <a:lnTo>
                  <a:pt x="5153" y="1734"/>
                </a:lnTo>
                <a:lnTo>
                  <a:pt x="5139" y="1697"/>
                </a:lnTo>
                <a:lnTo>
                  <a:pt x="5124" y="1660"/>
                </a:lnTo>
                <a:lnTo>
                  <a:pt x="5108" y="1626"/>
                </a:lnTo>
                <a:lnTo>
                  <a:pt x="5091" y="1593"/>
                </a:lnTo>
                <a:lnTo>
                  <a:pt x="5074" y="1561"/>
                </a:lnTo>
                <a:lnTo>
                  <a:pt x="5054" y="1529"/>
                </a:lnTo>
                <a:lnTo>
                  <a:pt x="5034" y="1498"/>
                </a:lnTo>
                <a:lnTo>
                  <a:pt x="5014" y="1470"/>
                </a:lnTo>
                <a:lnTo>
                  <a:pt x="4992" y="1443"/>
                </a:lnTo>
                <a:lnTo>
                  <a:pt x="4969" y="1416"/>
                </a:lnTo>
                <a:lnTo>
                  <a:pt x="4945" y="1391"/>
                </a:lnTo>
                <a:lnTo>
                  <a:pt x="4920" y="1365"/>
                </a:lnTo>
                <a:lnTo>
                  <a:pt x="4895" y="1342"/>
                </a:lnTo>
                <a:lnTo>
                  <a:pt x="4868" y="1320"/>
                </a:lnTo>
                <a:lnTo>
                  <a:pt x="4841" y="1298"/>
                </a:lnTo>
                <a:lnTo>
                  <a:pt x="4813" y="1278"/>
                </a:lnTo>
                <a:lnTo>
                  <a:pt x="4784" y="1259"/>
                </a:lnTo>
                <a:lnTo>
                  <a:pt x="4754" y="1241"/>
                </a:lnTo>
                <a:lnTo>
                  <a:pt x="4724" y="1222"/>
                </a:lnTo>
                <a:lnTo>
                  <a:pt x="4692" y="1205"/>
                </a:lnTo>
                <a:lnTo>
                  <a:pt x="4660" y="1190"/>
                </a:lnTo>
                <a:lnTo>
                  <a:pt x="4629" y="1175"/>
                </a:lnTo>
                <a:lnTo>
                  <a:pt x="4595" y="1162"/>
                </a:lnTo>
                <a:lnTo>
                  <a:pt x="4562" y="1150"/>
                </a:lnTo>
                <a:lnTo>
                  <a:pt x="4528" y="1136"/>
                </a:lnTo>
                <a:lnTo>
                  <a:pt x="4495" y="1126"/>
                </a:lnTo>
                <a:lnTo>
                  <a:pt x="4459" y="1116"/>
                </a:lnTo>
                <a:lnTo>
                  <a:pt x="4423" y="1106"/>
                </a:lnTo>
                <a:lnTo>
                  <a:pt x="4350" y="1089"/>
                </a:lnTo>
                <a:lnTo>
                  <a:pt x="4277" y="1076"/>
                </a:lnTo>
                <a:lnTo>
                  <a:pt x="4347" y="1083"/>
                </a:lnTo>
                <a:lnTo>
                  <a:pt x="4416" y="1093"/>
                </a:lnTo>
                <a:lnTo>
                  <a:pt x="4483" y="1106"/>
                </a:lnTo>
                <a:lnTo>
                  <a:pt x="4548" y="1123"/>
                </a:lnTo>
                <a:lnTo>
                  <a:pt x="4580" y="1131"/>
                </a:lnTo>
                <a:lnTo>
                  <a:pt x="4612" y="1142"/>
                </a:lnTo>
                <a:lnTo>
                  <a:pt x="4644" y="1152"/>
                </a:lnTo>
                <a:lnTo>
                  <a:pt x="4674" y="1163"/>
                </a:lnTo>
                <a:lnTo>
                  <a:pt x="4704" y="1175"/>
                </a:lnTo>
                <a:lnTo>
                  <a:pt x="4734" y="1189"/>
                </a:lnTo>
                <a:lnTo>
                  <a:pt x="4764" y="1202"/>
                </a:lnTo>
                <a:lnTo>
                  <a:pt x="4793" y="1217"/>
                </a:lnTo>
                <a:lnTo>
                  <a:pt x="4821" y="1234"/>
                </a:lnTo>
                <a:lnTo>
                  <a:pt x="4850" y="1249"/>
                </a:lnTo>
                <a:lnTo>
                  <a:pt x="4876" y="1268"/>
                </a:lnTo>
                <a:lnTo>
                  <a:pt x="4903" y="1286"/>
                </a:lnTo>
                <a:lnTo>
                  <a:pt x="4928" y="1305"/>
                </a:lnTo>
                <a:lnTo>
                  <a:pt x="4955" y="1327"/>
                </a:lnTo>
                <a:lnTo>
                  <a:pt x="4980" y="1347"/>
                </a:lnTo>
                <a:lnTo>
                  <a:pt x="5004" y="1370"/>
                </a:lnTo>
                <a:lnTo>
                  <a:pt x="5027" y="1392"/>
                </a:lnTo>
                <a:lnTo>
                  <a:pt x="5051" y="1418"/>
                </a:lnTo>
                <a:lnTo>
                  <a:pt x="5072" y="1443"/>
                </a:lnTo>
                <a:lnTo>
                  <a:pt x="5094" y="1470"/>
                </a:lnTo>
                <a:lnTo>
                  <a:pt x="5116" y="1497"/>
                </a:lnTo>
                <a:lnTo>
                  <a:pt x="5136" y="1527"/>
                </a:lnTo>
                <a:lnTo>
                  <a:pt x="5156" y="1556"/>
                </a:lnTo>
                <a:lnTo>
                  <a:pt x="5175" y="1588"/>
                </a:lnTo>
                <a:lnTo>
                  <a:pt x="5191" y="1616"/>
                </a:lnTo>
                <a:lnTo>
                  <a:pt x="5206" y="1646"/>
                </a:lnTo>
                <a:lnTo>
                  <a:pt x="5222" y="1678"/>
                </a:lnTo>
                <a:lnTo>
                  <a:pt x="5235" y="1710"/>
                </a:lnTo>
                <a:lnTo>
                  <a:pt x="5248" y="1742"/>
                </a:lnTo>
                <a:lnTo>
                  <a:pt x="5260" y="1774"/>
                </a:lnTo>
                <a:lnTo>
                  <a:pt x="5270" y="1806"/>
                </a:lnTo>
                <a:lnTo>
                  <a:pt x="5279" y="1840"/>
                </a:lnTo>
                <a:lnTo>
                  <a:pt x="5287" y="1874"/>
                </a:lnTo>
                <a:lnTo>
                  <a:pt x="5292" y="1907"/>
                </a:lnTo>
                <a:lnTo>
                  <a:pt x="5297" y="1941"/>
                </a:lnTo>
                <a:lnTo>
                  <a:pt x="5300" y="1976"/>
                </a:lnTo>
                <a:lnTo>
                  <a:pt x="5302" y="2010"/>
                </a:lnTo>
                <a:lnTo>
                  <a:pt x="5302" y="2044"/>
                </a:lnTo>
                <a:lnTo>
                  <a:pt x="5299" y="2079"/>
                </a:lnTo>
                <a:lnTo>
                  <a:pt x="5295" y="2113"/>
                </a:lnTo>
                <a:lnTo>
                  <a:pt x="5290" y="2145"/>
                </a:lnTo>
                <a:lnTo>
                  <a:pt x="5284" y="2175"/>
                </a:lnTo>
                <a:lnTo>
                  <a:pt x="5273" y="2205"/>
                </a:lnTo>
                <a:lnTo>
                  <a:pt x="5263" y="2234"/>
                </a:lnTo>
                <a:lnTo>
                  <a:pt x="5252" y="2262"/>
                </a:lnTo>
                <a:lnTo>
                  <a:pt x="5240" y="2291"/>
                </a:lnTo>
                <a:lnTo>
                  <a:pt x="5225" y="2318"/>
                </a:lnTo>
                <a:lnTo>
                  <a:pt x="5210" y="2345"/>
                </a:lnTo>
                <a:lnTo>
                  <a:pt x="5193" y="2372"/>
                </a:lnTo>
                <a:lnTo>
                  <a:pt x="5175" y="2397"/>
                </a:lnTo>
                <a:lnTo>
                  <a:pt x="5156" y="2422"/>
                </a:lnTo>
                <a:lnTo>
                  <a:pt x="5138" y="2448"/>
                </a:lnTo>
                <a:lnTo>
                  <a:pt x="5098" y="2495"/>
                </a:lnTo>
                <a:lnTo>
                  <a:pt x="5054" y="2540"/>
                </a:lnTo>
                <a:lnTo>
                  <a:pt x="5083" y="2538"/>
                </a:lnTo>
                <a:lnTo>
                  <a:pt x="5111" y="2535"/>
                </a:lnTo>
                <a:lnTo>
                  <a:pt x="5139" y="2532"/>
                </a:lnTo>
                <a:lnTo>
                  <a:pt x="5168" y="2527"/>
                </a:lnTo>
                <a:lnTo>
                  <a:pt x="5196" y="2522"/>
                </a:lnTo>
                <a:lnTo>
                  <a:pt x="5223" y="2515"/>
                </a:lnTo>
                <a:lnTo>
                  <a:pt x="5252" y="2508"/>
                </a:lnTo>
                <a:lnTo>
                  <a:pt x="5280" y="2501"/>
                </a:lnTo>
                <a:lnTo>
                  <a:pt x="5307" y="2493"/>
                </a:lnTo>
                <a:lnTo>
                  <a:pt x="5334" y="2483"/>
                </a:lnTo>
                <a:lnTo>
                  <a:pt x="5361" y="2473"/>
                </a:lnTo>
                <a:lnTo>
                  <a:pt x="5387" y="2461"/>
                </a:lnTo>
                <a:lnTo>
                  <a:pt x="5413" y="2449"/>
                </a:lnTo>
                <a:lnTo>
                  <a:pt x="5438" y="2437"/>
                </a:lnTo>
                <a:lnTo>
                  <a:pt x="5463" y="2424"/>
                </a:lnTo>
                <a:lnTo>
                  <a:pt x="5486" y="2409"/>
                </a:lnTo>
                <a:lnTo>
                  <a:pt x="5510" y="2394"/>
                </a:lnTo>
                <a:lnTo>
                  <a:pt x="5533" y="2377"/>
                </a:lnTo>
                <a:lnTo>
                  <a:pt x="5555" y="2362"/>
                </a:lnTo>
                <a:lnTo>
                  <a:pt x="5575" y="2343"/>
                </a:lnTo>
                <a:lnTo>
                  <a:pt x="5597" y="2325"/>
                </a:lnTo>
                <a:lnTo>
                  <a:pt x="5615" y="2306"/>
                </a:lnTo>
                <a:lnTo>
                  <a:pt x="5634" y="2286"/>
                </a:lnTo>
                <a:lnTo>
                  <a:pt x="5652" y="2266"/>
                </a:lnTo>
                <a:lnTo>
                  <a:pt x="5669" y="2244"/>
                </a:lnTo>
                <a:lnTo>
                  <a:pt x="5684" y="2220"/>
                </a:lnTo>
                <a:lnTo>
                  <a:pt x="5699" y="2198"/>
                </a:lnTo>
                <a:lnTo>
                  <a:pt x="5712" y="2175"/>
                </a:lnTo>
                <a:lnTo>
                  <a:pt x="5724" y="2150"/>
                </a:lnTo>
                <a:lnTo>
                  <a:pt x="5736" y="2124"/>
                </a:lnTo>
                <a:lnTo>
                  <a:pt x="5746" y="2097"/>
                </a:lnTo>
                <a:lnTo>
                  <a:pt x="5754" y="2071"/>
                </a:lnTo>
                <a:lnTo>
                  <a:pt x="5754" y="2071"/>
                </a:lnTo>
                <a:lnTo>
                  <a:pt x="5753" y="2071"/>
                </a:lnTo>
                <a:lnTo>
                  <a:pt x="5768" y="2013"/>
                </a:lnTo>
                <a:lnTo>
                  <a:pt x="5771" y="1983"/>
                </a:lnTo>
                <a:lnTo>
                  <a:pt x="5774" y="1953"/>
                </a:lnTo>
                <a:lnTo>
                  <a:pt x="5776" y="1921"/>
                </a:lnTo>
                <a:lnTo>
                  <a:pt x="5776" y="1889"/>
                </a:lnTo>
                <a:lnTo>
                  <a:pt x="5773" y="1843"/>
                </a:lnTo>
                <a:lnTo>
                  <a:pt x="5768" y="1800"/>
                </a:lnTo>
                <a:lnTo>
                  <a:pt x="5761" y="1756"/>
                </a:lnTo>
                <a:lnTo>
                  <a:pt x="5753" y="1712"/>
                </a:lnTo>
                <a:lnTo>
                  <a:pt x="5744" y="1668"/>
                </a:lnTo>
                <a:lnTo>
                  <a:pt x="5736" y="1625"/>
                </a:lnTo>
                <a:lnTo>
                  <a:pt x="5727" y="1581"/>
                </a:lnTo>
                <a:lnTo>
                  <a:pt x="5721" y="1537"/>
                </a:lnTo>
                <a:lnTo>
                  <a:pt x="5716" y="1502"/>
                </a:lnTo>
                <a:lnTo>
                  <a:pt x="5707" y="1466"/>
                </a:lnTo>
                <a:lnTo>
                  <a:pt x="5699" y="1431"/>
                </a:lnTo>
                <a:lnTo>
                  <a:pt x="5691" y="1397"/>
                </a:lnTo>
                <a:lnTo>
                  <a:pt x="5679" y="1362"/>
                </a:lnTo>
                <a:lnTo>
                  <a:pt x="5667" y="1328"/>
                </a:lnTo>
                <a:lnTo>
                  <a:pt x="5655" y="1295"/>
                </a:lnTo>
                <a:lnTo>
                  <a:pt x="5640" y="1261"/>
                </a:lnTo>
                <a:lnTo>
                  <a:pt x="5627" y="1236"/>
                </a:lnTo>
                <a:lnTo>
                  <a:pt x="5615" y="1209"/>
                </a:lnTo>
                <a:lnTo>
                  <a:pt x="5600" y="1184"/>
                </a:lnTo>
                <a:lnTo>
                  <a:pt x="5585" y="1158"/>
                </a:lnTo>
                <a:lnTo>
                  <a:pt x="5555" y="1108"/>
                </a:lnTo>
                <a:lnTo>
                  <a:pt x="5520" y="1061"/>
                </a:lnTo>
                <a:lnTo>
                  <a:pt x="5485" y="1014"/>
                </a:lnTo>
                <a:lnTo>
                  <a:pt x="5448" y="968"/>
                </a:lnTo>
                <a:lnTo>
                  <a:pt x="5411" y="924"/>
                </a:lnTo>
                <a:lnTo>
                  <a:pt x="5371" y="881"/>
                </a:lnTo>
                <a:lnTo>
                  <a:pt x="5411" y="919"/>
                </a:lnTo>
                <a:lnTo>
                  <a:pt x="5449" y="958"/>
                </a:lnTo>
                <a:lnTo>
                  <a:pt x="5488" y="998"/>
                </a:lnTo>
                <a:lnTo>
                  <a:pt x="5525" y="1041"/>
                </a:lnTo>
                <a:lnTo>
                  <a:pt x="5560" y="1083"/>
                </a:lnTo>
                <a:lnTo>
                  <a:pt x="5593" y="1128"/>
                </a:lnTo>
                <a:lnTo>
                  <a:pt x="5625" y="1174"/>
                </a:lnTo>
                <a:lnTo>
                  <a:pt x="5654" y="1221"/>
                </a:lnTo>
                <a:lnTo>
                  <a:pt x="5671" y="1253"/>
                </a:lnTo>
                <a:lnTo>
                  <a:pt x="5687" y="1285"/>
                </a:lnTo>
                <a:lnTo>
                  <a:pt x="5702" y="1317"/>
                </a:lnTo>
                <a:lnTo>
                  <a:pt x="5716" y="1349"/>
                </a:lnTo>
                <a:lnTo>
                  <a:pt x="5727" y="1382"/>
                </a:lnTo>
                <a:lnTo>
                  <a:pt x="5741" y="1416"/>
                </a:lnTo>
                <a:lnTo>
                  <a:pt x="5751" y="1451"/>
                </a:lnTo>
                <a:lnTo>
                  <a:pt x="5763" y="1485"/>
                </a:lnTo>
                <a:lnTo>
                  <a:pt x="5781" y="1554"/>
                </a:lnTo>
                <a:lnTo>
                  <a:pt x="5798" y="1625"/>
                </a:lnTo>
                <a:lnTo>
                  <a:pt x="5815" y="1694"/>
                </a:lnTo>
                <a:lnTo>
                  <a:pt x="5830" y="1764"/>
                </a:lnTo>
                <a:lnTo>
                  <a:pt x="5856" y="1731"/>
                </a:lnTo>
                <a:lnTo>
                  <a:pt x="5882" y="1695"/>
                </a:lnTo>
                <a:lnTo>
                  <a:pt x="5893" y="1677"/>
                </a:lnTo>
                <a:lnTo>
                  <a:pt x="5903" y="1658"/>
                </a:lnTo>
                <a:lnTo>
                  <a:pt x="5915" y="1640"/>
                </a:lnTo>
                <a:lnTo>
                  <a:pt x="5923" y="1620"/>
                </a:lnTo>
                <a:lnTo>
                  <a:pt x="5933" y="1599"/>
                </a:lnTo>
                <a:lnTo>
                  <a:pt x="5940" y="1579"/>
                </a:lnTo>
                <a:lnTo>
                  <a:pt x="5947" y="1559"/>
                </a:lnTo>
                <a:lnTo>
                  <a:pt x="5952" y="1539"/>
                </a:lnTo>
                <a:lnTo>
                  <a:pt x="5955" y="1517"/>
                </a:lnTo>
                <a:lnTo>
                  <a:pt x="5957" y="1497"/>
                </a:lnTo>
                <a:lnTo>
                  <a:pt x="5957" y="1475"/>
                </a:lnTo>
                <a:lnTo>
                  <a:pt x="5955" y="1455"/>
                </a:lnTo>
                <a:lnTo>
                  <a:pt x="5950" y="1414"/>
                </a:lnTo>
                <a:lnTo>
                  <a:pt x="5942" y="1374"/>
                </a:lnTo>
                <a:lnTo>
                  <a:pt x="5932" y="1335"/>
                </a:lnTo>
                <a:lnTo>
                  <a:pt x="5922" y="1295"/>
                </a:lnTo>
                <a:lnTo>
                  <a:pt x="5910" y="1256"/>
                </a:lnTo>
                <a:lnTo>
                  <a:pt x="5900" y="1217"/>
                </a:lnTo>
                <a:lnTo>
                  <a:pt x="5890" y="1177"/>
                </a:lnTo>
                <a:lnTo>
                  <a:pt x="5883" y="1136"/>
                </a:lnTo>
                <a:lnTo>
                  <a:pt x="5893" y="1179"/>
                </a:lnTo>
                <a:lnTo>
                  <a:pt x="5907" y="1221"/>
                </a:lnTo>
                <a:lnTo>
                  <a:pt x="5920" y="1261"/>
                </a:lnTo>
                <a:lnTo>
                  <a:pt x="5933" y="1301"/>
                </a:lnTo>
                <a:lnTo>
                  <a:pt x="5949" y="1344"/>
                </a:lnTo>
                <a:lnTo>
                  <a:pt x="5960" y="1384"/>
                </a:lnTo>
                <a:lnTo>
                  <a:pt x="5972" y="1426"/>
                </a:lnTo>
                <a:lnTo>
                  <a:pt x="5980" y="1468"/>
                </a:lnTo>
                <a:lnTo>
                  <a:pt x="5982" y="1490"/>
                </a:lnTo>
                <a:lnTo>
                  <a:pt x="5982" y="1512"/>
                </a:lnTo>
                <a:lnTo>
                  <a:pt x="5980" y="1534"/>
                </a:lnTo>
                <a:lnTo>
                  <a:pt x="5977" y="1556"/>
                </a:lnTo>
                <a:lnTo>
                  <a:pt x="5972" y="1577"/>
                </a:lnTo>
                <a:lnTo>
                  <a:pt x="5967" y="1599"/>
                </a:lnTo>
                <a:lnTo>
                  <a:pt x="5959" y="1621"/>
                </a:lnTo>
                <a:lnTo>
                  <a:pt x="5952" y="1641"/>
                </a:lnTo>
                <a:lnTo>
                  <a:pt x="5932" y="1682"/>
                </a:lnTo>
                <a:lnTo>
                  <a:pt x="5910" y="1722"/>
                </a:lnTo>
                <a:lnTo>
                  <a:pt x="5887" y="1761"/>
                </a:lnTo>
                <a:lnTo>
                  <a:pt x="5863" y="1796"/>
                </a:lnTo>
                <a:lnTo>
                  <a:pt x="5855" y="1810"/>
                </a:lnTo>
                <a:lnTo>
                  <a:pt x="5850" y="1823"/>
                </a:lnTo>
                <a:lnTo>
                  <a:pt x="5846" y="1837"/>
                </a:lnTo>
                <a:lnTo>
                  <a:pt x="5846" y="1852"/>
                </a:lnTo>
                <a:lnTo>
                  <a:pt x="5846" y="1882"/>
                </a:lnTo>
                <a:lnTo>
                  <a:pt x="5850" y="1912"/>
                </a:lnTo>
                <a:lnTo>
                  <a:pt x="5851" y="1912"/>
                </a:lnTo>
                <a:lnTo>
                  <a:pt x="5855" y="1912"/>
                </a:lnTo>
                <a:lnTo>
                  <a:pt x="5872" y="1911"/>
                </a:lnTo>
                <a:lnTo>
                  <a:pt x="5892" y="1906"/>
                </a:lnTo>
                <a:lnTo>
                  <a:pt x="5915" y="1901"/>
                </a:lnTo>
                <a:lnTo>
                  <a:pt x="5939" y="1892"/>
                </a:lnTo>
                <a:lnTo>
                  <a:pt x="5964" y="1882"/>
                </a:lnTo>
                <a:lnTo>
                  <a:pt x="5990" y="1869"/>
                </a:lnTo>
                <a:lnTo>
                  <a:pt x="6019" y="1853"/>
                </a:lnTo>
                <a:lnTo>
                  <a:pt x="6047" y="1835"/>
                </a:lnTo>
                <a:lnTo>
                  <a:pt x="6061" y="1827"/>
                </a:lnTo>
                <a:lnTo>
                  <a:pt x="6074" y="1815"/>
                </a:lnTo>
                <a:lnTo>
                  <a:pt x="6089" y="1805"/>
                </a:lnTo>
                <a:lnTo>
                  <a:pt x="6101" y="1793"/>
                </a:lnTo>
                <a:lnTo>
                  <a:pt x="6113" y="1781"/>
                </a:lnTo>
                <a:lnTo>
                  <a:pt x="6126" y="1768"/>
                </a:lnTo>
                <a:lnTo>
                  <a:pt x="6138" y="1754"/>
                </a:lnTo>
                <a:lnTo>
                  <a:pt x="6151" y="1737"/>
                </a:lnTo>
                <a:lnTo>
                  <a:pt x="6175" y="1705"/>
                </a:lnTo>
                <a:lnTo>
                  <a:pt x="6196" y="1670"/>
                </a:lnTo>
                <a:lnTo>
                  <a:pt x="6218" y="1633"/>
                </a:lnTo>
                <a:lnTo>
                  <a:pt x="6238" y="1593"/>
                </a:lnTo>
                <a:lnTo>
                  <a:pt x="6257" y="1551"/>
                </a:lnTo>
                <a:lnTo>
                  <a:pt x="6274" y="1507"/>
                </a:lnTo>
                <a:lnTo>
                  <a:pt x="6289" y="1461"/>
                </a:lnTo>
                <a:lnTo>
                  <a:pt x="6304" y="1416"/>
                </a:lnTo>
                <a:lnTo>
                  <a:pt x="6317" y="1367"/>
                </a:lnTo>
                <a:lnTo>
                  <a:pt x="6331" y="1320"/>
                </a:lnTo>
                <a:lnTo>
                  <a:pt x="6342" y="1271"/>
                </a:lnTo>
                <a:lnTo>
                  <a:pt x="6354" y="1221"/>
                </a:lnTo>
                <a:lnTo>
                  <a:pt x="6359" y="1197"/>
                </a:lnTo>
                <a:lnTo>
                  <a:pt x="6364" y="1172"/>
                </a:lnTo>
                <a:lnTo>
                  <a:pt x="6371" y="1148"/>
                </a:lnTo>
                <a:lnTo>
                  <a:pt x="6376" y="1123"/>
                </a:lnTo>
                <a:lnTo>
                  <a:pt x="6381" y="1099"/>
                </a:lnTo>
                <a:lnTo>
                  <a:pt x="6384" y="1076"/>
                </a:lnTo>
                <a:lnTo>
                  <a:pt x="6387" y="1052"/>
                </a:lnTo>
                <a:lnTo>
                  <a:pt x="6392" y="1029"/>
                </a:lnTo>
                <a:lnTo>
                  <a:pt x="6392" y="1020"/>
                </a:lnTo>
                <a:lnTo>
                  <a:pt x="6387" y="1002"/>
                </a:lnTo>
                <a:lnTo>
                  <a:pt x="6381" y="990"/>
                </a:lnTo>
                <a:lnTo>
                  <a:pt x="6367" y="977"/>
                </a:lnTo>
                <a:lnTo>
                  <a:pt x="6361" y="970"/>
                </a:lnTo>
                <a:lnTo>
                  <a:pt x="6351" y="963"/>
                </a:lnTo>
                <a:lnTo>
                  <a:pt x="6339" y="956"/>
                </a:lnTo>
                <a:lnTo>
                  <a:pt x="6325" y="950"/>
                </a:lnTo>
                <a:lnTo>
                  <a:pt x="6314" y="943"/>
                </a:lnTo>
                <a:lnTo>
                  <a:pt x="6302" y="935"/>
                </a:lnTo>
                <a:lnTo>
                  <a:pt x="6290" y="926"/>
                </a:lnTo>
                <a:lnTo>
                  <a:pt x="6280" y="918"/>
                </a:lnTo>
                <a:lnTo>
                  <a:pt x="6262" y="898"/>
                </a:lnTo>
                <a:lnTo>
                  <a:pt x="6243" y="877"/>
                </a:lnTo>
                <a:lnTo>
                  <a:pt x="6227" y="859"/>
                </a:lnTo>
                <a:lnTo>
                  <a:pt x="6210" y="839"/>
                </a:lnTo>
                <a:lnTo>
                  <a:pt x="6193" y="818"/>
                </a:lnTo>
                <a:lnTo>
                  <a:pt x="6178" y="797"/>
                </a:lnTo>
                <a:lnTo>
                  <a:pt x="6165" y="775"/>
                </a:lnTo>
                <a:lnTo>
                  <a:pt x="6150" y="753"/>
                </a:lnTo>
                <a:lnTo>
                  <a:pt x="6138" y="731"/>
                </a:lnTo>
                <a:lnTo>
                  <a:pt x="6124" y="707"/>
                </a:lnTo>
                <a:lnTo>
                  <a:pt x="6114" y="684"/>
                </a:lnTo>
                <a:lnTo>
                  <a:pt x="6104" y="660"/>
                </a:lnTo>
                <a:lnTo>
                  <a:pt x="6099" y="647"/>
                </a:lnTo>
                <a:lnTo>
                  <a:pt x="6094" y="633"/>
                </a:lnTo>
                <a:lnTo>
                  <a:pt x="6091" y="620"/>
                </a:lnTo>
                <a:lnTo>
                  <a:pt x="6088" y="608"/>
                </a:lnTo>
                <a:lnTo>
                  <a:pt x="6083" y="583"/>
                </a:lnTo>
                <a:lnTo>
                  <a:pt x="6079" y="558"/>
                </a:lnTo>
                <a:lnTo>
                  <a:pt x="6076" y="532"/>
                </a:lnTo>
                <a:lnTo>
                  <a:pt x="6073" y="507"/>
                </a:lnTo>
                <a:lnTo>
                  <a:pt x="6071" y="483"/>
                </a:lnTo>
                <a:lnTo>
                  <a:pt x="6066" y="460"/>
                </a:lnTo>
                <a:lnTo>
                  <a:pt x="6061" y="438"/>
                </a:lnTo>
                <a:lnTo>
                  <a:pt x="6056" y="416"/>
                </a:lnTo>
                <a:lnTo>
                  <a:pt x="6047" y="394"/>
                </a:lnTo>
                <a:lnTo>
                  <a:pt x="6039" y="374"/>
                </a:lnTo>
                <a:lnTo>
                  <a:pt x="6029" y="356"/>
                </a:lnTo>
                <a:lnTo>
                  <a:pt x="6016" y="337"/>
                </a:lnTo>
                <a:lnTo>
                  <a:pt x="6012" y="337"/>
                </a:lnTo>
                <a:lnTo>
                  <a:pt x="5992" y="308"/>
                </a:lnTo>
                <a:lnTo>
                  <a:pt x="5972" y="280"/>
                </a:lnTo>
                <a:lnTo>
                  <a:pt x="5950" y="253"/>
                </a:lnTo>
                <a:lnTo>
                  <a:pt x="5927" y="226"/>
                </a:lnTo>
                <a:lnTo>
                  <a:pt x="5903" y="201"/>
                </a:lnTo>
                <a:lnTo>
                  <a:pt x="5878" y="177"/>
                </a:lnTo>
                <a:lnTo>
                  <a:pt x="5851" y="154"/>
                </a:lnTo>
                <a:lnTo>
                  <a:pt x="5825" y="130"/>
                </a:lnTo>
                <a:lnTo>
                  <a:pt x="5796" y="110"/>
                </a:lnTo>
                <a:lnTo>
                  <a:pt x="5768" y="90"/>
                </a:lnTo>
                <a:lnTo>
                  <a:pt x="5738" y="69"/>
                </a:lnTo>
                <a:lnTo>
                  <a:pt x="5707" y="53"/>
                </a:lnTo>
                <a:lnTo>
                  <a:pt x="5676" y="36"/>
                </a:lnTo>
                <a:lnTo>
                  <a:pt x="5644" y="22"/>
                </a:lnTo>
                <a:lnTo>
                  <a:pt x="5610" y="11"/>
                </a:lnTo>
                <a:lnTo>
                  <a:pt x="5575" y="0"/>
                </a:lnTo>
                <a:lnTo>
                  <a:pt x="5610" y="7"/>
                </a:lnTo>
                <a:lnTo>
                  <a:pt x="5645" y="17"/>
                </a:lnTo>
                <a:lnTo>
                  <a:pt x="5679" y="29"/>
                </a:lnTo>
                <a:lnTo>
                  <a:pt x="5712" y="43"/>
                </a:lnTo>
                <a:lnTo>
                  <a:pt x="5746" y="58"/>
                </a:lnTo>
                <a:lnTo>
                  <a:pt x="5778" y="75"/>
                </a:lnTo>
                <a:lnTo>
                  <a:pt x="5808" y="91"/>
                </a:lnTo>
                <a:lnTo>
                  <a:pt x="5838" y="112"/>
                </a:lnTo>
                <a:lnTo>
                  <a:pt x="5868" y="132"/>
                </a:lnTo>
                <a:lnTo>
                  <a:pt x="5897" y="154"/>
                </a:lnTo>
                <a:lnTo>
                  <a:pt x="5925" y="177"/>
                </a:lnTo>
                <a:lnTo>
                  <a:pt x="5952" y="202"/>
                </a:lnTo>
                <a:lnTo>
                  <a:pt x="5977" y="228"/>
                </a:lnTo>
                <a:lnTo>
                  <a:pt x="6001" y="255"/>
                </a:lnTo>
                <a:lnTo>
                  <a:pt x="6024" y="283"/>
                </a:lnTo>
                <a:lnTo>
                  <a:pt x="6044" y="314"/>
                </a:lnTo>
                <a:lnTo>
                  <a:pt x="6046" y="312"/>
                </a:lnTo>
                <a:lnTo>
                  <a:pt x="6047" y="310"/>
                </a:lnTo>
                <a:lnTo>
                  <a:pt x="6062" y="330"/>
                </a:lnTo>
                <a:lnTo>
                  <a:pt x="6078" y="352"/>
                </a:lnTo>
                <a:lnTo>
                  <a:pt x="6091" y="376"/>
                </a:lnTo>
                <a:lnTo>
                  <a:pt x="6103" y="399"/>
                </a:lnTo>
                <a:lnTo>
                  <a:pt x="6111" y="425"/>
                </a:lnTo>
                <a:lnTo>
                  <a:pt x="6118" y="450"/>
                </a:lnTo>
                <a:lnTo>
                  <a:pt x="6124" y="473"/>
                </a:lnTo>
                <a:lnTo>
                  <a:pt x="6129" y="499"/>
                </a:lnTo>
                <a:lnTo>
                  <a:pt x="6135" y="522"/>
                </a:lnTo>
                <a:lnTo>
                  <a:pt x="6140" y="546"/>
                </a:lnTo>
                <a:lnTo>
                  <a:pt x="6145" y="569"/>
                </a:lnTo>
                <a:lnTo>
                  <a:pt x="6151" y="591"/>
                </a:lnTo>
                <a:lnTo>
                  <a:pt x="6158" y="613"/>
                </a:lnTo>
                <a:lnTo>
                  <a:pt x="6166" y="633"/>
                </a:lnTo>
                <a:lnTo>
                  <a:pt x="6176" y="652"/>
                </a:lnTo>
                <a:lnTo>
                  <a:pt x="6188" y="672"/>
                </a:lnTo>
                <a:lnTo>
                  <a:pt x="6215" y="711"/>
                </a:lnTo>
                <a:lnTo>
                  <a:pt x="6243" y="748"/>
                </a:lnTo>
                <a:lnTo>
                  <a:pt x="6274" y="783"/>
                </a:lnTo>
                <a:lnTo>
                  <a:pt x="6305" y="815"/>
                </a:lnTo>
                <a:lnTo>
                  <a:pt x="6322" y="830"/>
                </a:lnTo>
                <a:lnTo>
                  <a:pt x="6341" y="844"/>
                </a:lnTo>
                <a:lnTo>
                  <a:pt x="6357" y="855"/>
                </a:lnTo>
                <a:lnTo>
                  <a:pt x="6376" y="867"/>
                </a:lnTo>
                <a:lnTo>
                  <a:pt x="6387" y="874"/>
                </a:lnTo>
                <a:lnTo>
                  <a:pt x="6401" y="877"/>
                </a:lnTo>
                <a:lnTo>
                  <a:pt x="6413" y="881"/>
                </a:lnTo>
                <a:lnTo>
                  <a:pt x="6423" y="882"/>
                </a:lnTo>
                <a:lnTo>
                  <a:pt x="6426" y="869"/>
                </a:lnTo>
                <a:lnTo>
                  <a:pt x="6429" y="855"/>
                </a:lnTo>
                <a:lnTo>
                  <a:pt x="6433" y="842"/>
                </a:lnTo>
                <a:lnTo>
                  <a:pt x="6436" y="829"/>
                </a:lnTo>
                <a:lnTo>
                  <a:pt x="6449" y="783"/>
                </a:lnTo>
                <a:lnTo>
                  <a:pt x="6463" y="738"/>
                </a:lnTo>
                <a:lnTo>
                  <a:pt x="6476" y="694"/>
                </a:lnTo>
                <a:lnTo>
                  <a:pt x="6493" y="652"/>
                </a:lnTo>
                <a:lnTo>
                  <a:pt x="6508" y="611"/>
                </a:lnTo>
                <a:lnTo>
                  <a:pt x="6527" y="573"/>
                </a:lnTo>
                <a:lnTo>
                  <a:pt x="6545" y="536"/>
                </a:lnTo>
                <a:lnTo>
                  <a:pt x="6563" y="500"/>
                </a:lnTo>
                <a:lnTo>
                  <a:pt x="6583" y="468"/>
                </a:lnTo>
                <a:lnTo>
                  <a:pt x="6605" y="438"/>
                </a:lnTo>
                <a:lnTo>
                  <a:pt x="6627" y="411"/>
                </a:lnTo>
                <a:lnTo>
                  <a:pt x="6649" y="388"/>
                </a:lnTo>
                <a:lnTo>
                  <a:pt x="6671" y="366"/>
                </a:lnTo>
                <a:lnTo>
                  <a:pt x="6692" y="349"/>
                </a:lnTo>
                <a:lnTo>
                  <a:pt x="6714" y="334"/>
                </a:lnTo>
                <a:lnTo>
                  <a:pt x="6736" y="322"/>
                </a:lnTo>
                <a:lnTo>
                  <a:pt x="6754" y="312"/>
                </a:lnTo>
                <a:lnTo>
                  <a:pt x="6771" y="305"/>
                </a:lnTo>
                <a:lnTo>
                  <a:pt x="6786" y="300"/>
                </a:lnTo>
                <a:lnTo>
                  <a:pt x="6800" y="297"/>
                </a:lnTo>
                <a:lnTo>
                  <a:pt x="6818" y="293"/>
                </a:lnTo>
                <a:lnTo>
                  <a:pt x="6823" y="292"/>
                </a:lnTo>
                <a:lnTo>
                  <a:pt x="6818" y="293"/>
                </a:lnTo>
                <a:lnTo>
                  <a:pt x="6800" y="298"/>
                </a:lnTo>
                <a:lnTo>
                  <a:pt x="6788" y="303"/>
                </a:lnTo>
                <a:lnTo>
                  <a:pt x="6773" y="310"/>
                </a:lnTo>
                <a:lnTo>
                  <a:pt x="6756" y="317"/>
                </a:lnTo>
                <a:lnTo>
                  <a:pt x="6739" y="329"/>
                </a:lnTo>
                <a:lnTo>
                  <a:pt x="6719" y="340"/>
                </a:lnTo>
                <a:lnTo>
                  <a:pt x="6699" y="357"/>
                </a:lnTo>
                <a:lnTo>
                  <a:pt x="6681" y="376"/>
                </a:lnTo>
                <a:lnTo>
                  <a:pt x="6661" y="398"/>
                </a:lnTo>
                <a:lnTo>
                  <a:pt x="6640" y="423"/>
                </a:lnTo>
                <a:lnTo>
                  <a:pt x="6622" y="450"/>
                </a:lnTo>
                <a:lnTo>
                  <a:pt x="6604" y="480"/>
                </a:lnTo>
                <a:lnTo>
                  <a:pt x="6587" y="512"/>
                </a:lnTo>
                <a:lnTo>
                  <a:pt x="6570" y="547"/>
                </a:lnTo>
                <a:lnTo>
                  <a:pt x="6555" y="584"/>
                </a:lnTo>
                <a:lnTo>
                  <a:pt x="6542" y="623"/>
                </a:lnTo>
                <a:lnTo>
                  <a:pt x="6528" y="664"/>
                </a:lnTo>
                <a:lnTo>
                  <a:pt x="6516" y="706"/>
                </a:lnTo>
                <a:lnTo>
                  <a:pt x="6506" y="749"/>
                </a:lnTo>
                <a:lnTo>
                  <a:pt x="6496" y="795"/>
                </a:lnTo>
                <a:lnTo>
                  <a:pt x="6488" y="840"/>
                </a:lnTo>
                <a:lnTo>
                  <a:pt x="6485" y="854"/>
                </a:lnTo>
                <a:lnTo>
                  <a:pt x="6483" y="867"/>
                </a:lnTo>
                <a:lnTo>
                  <a:pt x="6481" y="881"/>
                </a:lnTo>
                <a:lnTo>
                  <a:pt x="6478" y="896"/>
                </a:lnTo>
                <a:lnTo>
                  <a:pt x="6496" y="884"/>
                </a:lnTo>
                <a:lnTo>
                  <a:pt x="6513" y="871"/>
                </a:lnTo>
                <a:lnTo>
                  <a:pt x="6533" y="859"/>
                </a:lnTo>
                <a:lnTo>
                  <a:pt x="6553" y="847"/>
                </a:lnTo>
                <a:lnTo>
                  <a:pt x="6575" y="834"/>
                </a:lnTo>
                <a:lnTo>
                  <a:pt x="6600" y="823"/>
                </a:lnTo>
                <a:lnTo>
                  <a:pt x="6625" y="813"/>
                </a:lnTo>
                <a:lnTo>
                  <a:pt x="6654" y="807"/>
                </a:lnTo>
                <a:lnTo>
                  <a:pt x="6682" y="803"/>
                </a:lnTo>
                <a:lnTo>
                  <a:pt x="6711" y="802"/>
                </a:lnTo>
                <a:lnTo>
                  <a:pt x="6739" y="802"/>
                </a:lnTo>
                <a:lnTo>
                  <a:pt x="6768" y="803"/>
                </a:lnTo>
                <a:lnTo>
                  <a:pt x="6796" y="807"/>
                </a:lnTo>
                <a:lnTo>
                  <a:pt x="6826" y="812"/>
                </a:lnTo>
                <a:lnTo>
                  <a:pt x="6853" y="818"/>
                </a:lnTo>
                <a:lnTo>
                  <a:pt x="6882" y="827"/>
                </a:lnTo>
                <a:lnTo>
                  <a:pt x="6908" y="835"/>
                </a:lnTo>
                <a:lnTo>
                  <a:pt x="6935" y="842"/>
                </a:lnTo>
                <a:lnTo>
                  <a:pt x="6991" y="859"/>
                </a:lnTo>
                <a:lnTo>
                  <a:pt x="7042" y="874"/>
                </a:lnTo>
                <a:lnTo>
                  <a:pt x="7096" y="887"/>
                </a:lnTo>
                <a:lnTo>
                  <a:pt x="7148" y="898"/>
                </a:lnTo>
                <a:lnTo>
                  <a:pt x="7173" y="901"/>
                </a:lnTo>
                <a:lnTo>
                  <a:pt x="7198" y="903"/>
                </a:lnTo>
                <a:lnTo>
                  <a:pt x="7223" y="904"/>
                </a:lnTo>
                <a:lnTo>
                  <a:pt x="7247" y="904"/>
                </a:lnTo>
                <a:lnTo>
                  <a:pt x="7270" y="904"/>
                </a:lnTo>
                <a:lnTo>
                  <a:pt x="7292" y="903"/>
                </a:lnTo>
                <a:lnTo>
                  <a:pt x="7314" y="899"/>
                </a:lnTo>
                <a:lnTo>
                  <a:pt x="7336" y="896"/>
                </a:lnTo>
                <a:lnTo>
                  <a:pt x="7374" y="886"/>
                </a:lnTo>
                <a:lnTo>
                  <a:pt x="7409" y="874"/>
                </a:lnTo>
                <a:lnTo>
                  <a:pt x="7438" y="862"/>
                </a:lnTo>
                <a:lnTo>
                  <a:pt x="7463" y="852"/>
                </a:lnTo>
                <a:lnTo>
                  <a:pt x="7496" y="834"/>
                </a:lnTo>
                <a:lnTo>
                  <a:pt x="7508" y="827"/>
                </a:lnTo>
                <a:lnTo>
                  <a:pt x="7496" y="834"/>
                </a:lnTo>
                <a:lnTo>
                  <a:pt x="7465" y="855"/>
                </a:lnTo>
                <a:lnTo>
                  <a:pt x="7441" y="867"/>
                </a:lnTo>
                <a:lnTo>
                  <a:pt x="7411" y="882"/>
                </a:lnTo>
                <a:lnTo>
                  <a:pt x="7377" y="896"/>
                </a:lnTo>
                <a:lnTo>
                  <a:pt x="7339" y="909"/>
                </a:lnTo>
                <a:lnTo>
                  <a:pt x="7317" y="916"/>
                </a:lnTo>
                <a:lnTo>
                  <a:pt x="7295" y="919"/>
                </a:lnTo>
                <a:lnTo>
                  <a:pt x="7272" y="924"/>
                </a:lnTo>
                <a:lnTo>
                  <a:pt x="7248" y="926"/>
                </a:lnTo>
                <a:lnTo>
                  <a:pt x="7223" y="928"/>
                </a:lnTo>
                <a:lnTo>
                  <a:pt x="7197" y="928"/>
                </a:lnTo>
                <a:lnTo>
                  <a:pt x="7171" y="928"/>
                </a:lnTo>
                <a:lnTo>
                  <a:pt x="7145" y="926"/>
                </a:lnTo>
                <a:lnTo>
                  <a:pt x="7089" y="919"/>
                </a:lnTo>
                <a:lnTo>
                  <a:pt x="7034" y="911"/>
                </a:lnTo>
                <a:lnTo>
                  <a:pt x="6979" y="899"/>
                </a:lnTo>
                <a:lnTo>
                  <a:pt x="6925" y="887"/>
                </a:lnTo>
                <a:lnTo>
                  <a:pt x="6897" y="882"/>
                </a:lnTo>
                <a:lnTo>
                  <a:pt x="6870" y="876"/>
                </a:lnTo>
                <a:lnTo>
                  <a:pt x="6843" y="871"/>
                </a:lnTo>
                <a:lnTo>
                  <a:pt x="6816" y="867"/>
                </a:lnTo>
                <a:lnTo>
                  <a:pt x="6789" y="864"/>
                </a:lnTo>
                <a:lnTo>
                  <a:pt x="6764" y="862"/>
                </a:lnTo>
                <a:lnTo>
                  <a:pt x="6739" y="862"/>
                </a:lnTo>
                <a:lnTo>
                  <a:pt x="6714" y="864"/>
                </a:lnTo>
                <a:lnTo>
                  <a:pt x="6691" y="867"/>
                </a:lnTo>
                <a:lnTo>
                  <a:pt x="6669" y="872"/>
                </a:lnTo>
                <a:lnTo>
                  <a:pt x="6649" y="879"/>
                </a:lnTo>
                <a:lnTo>
                  <a:pt x="6629" y="889"/>
                </a:lnTo>
                <a:lnTo>
                  <a:pt x="6610" y="899"/>
                </a:lnTo>
                <a:lnTo>
                  <a:pt x="6592" y="909"/>
                </a:lnTo>
                <a:lnTo>
                  <a:pt x="6575" y="923"/>
                </a:lnTo>
                <a:lnTo>
                  <a:pt x="6560" y="935"/>
                </a:lnTo>
                <a:lnTo>
                  <a:pt x="6533" y="956"/>
                </a:lnTo>
                <a:lnTo>
                  <a:pt x="6508" y="977"/>
                </a:lnTo>
                <a:lnTo>
                  <a:pt x="6485" y="995"/>
                </a:lnTo>
                <a:lnTo>
                  <a:pt x="6463" y="1010"/>
                </a:lnTo>
                <a:lnTo>
                  <a:pt x="6461" y="1022"/>
                </a:lnTo>
                <a:lnTo>
                  <a:pt x="6459" y="1034"/>
                </a:lnTo>
                <a:lnTo>
                  <a:pt x="6458" y="1059"/>
                </a:lnTo>
                <a:lnTo>
                  <a:pt x="6456" y="1084"/>
                </a:lnTo>
                <a:lnTo>
                  <a:pt x="6453" y="1110"/>
                </a:lnTo>
                <a:lnTo>
                  <a:pt x="6451" y="1135"/>
                </a:lnTo>
                <a:lnTo>
                  <a:pt x="6446" y="1160"/>
                </a:lnTo>
                <a:lnTo>
                  <a:pt x="6443" y="1185"/>
                </a:lnTo>
                <a:lnTo>
                  <a:pt x="6439" y="1212"/>
                </a:lnTo>
                <a:lnTo>
                  <a:pt x="6436" y="1237"/>
                </a:lnTo>
                <a:lnTo>
                  <a:pt x="6428" y="1288"/>
                </a:lnTo>
                <a:lnTo>
                  <a:pt x="6419" y="1338"/>
                </a:lnTo>
                <a:lnTo>
                  <a:pt x="6409" y="1389"/>
                </a:lnTo>
                <a:lnTo>
                  <a:pt x="6399" y="1439"/>
                </a:lnTo>
                <a:lnTo>
                  <a:pt x="6387" y="1490"/>
                </a:lnTo>
                <a:lnTo>
                  <a:pt x="6374" y="1540"/>
                </a:lnTo>
                <a:lnTo>
                  <a:pt x="6359" y="1589"/>
                </a:lnTo>
                <a:lnTo>
                  <a:pt x="6342" y="1636"/>
                </a:lnTo>
                <a:lnTo>
                  <a:pt x="6324" y="1683"/>
                </a:lnTo>
                <a:lnTo>
                  <a:pt x="6304" y="1729"/>
                </a:lnTo>
                <a:lnTo>
                  <a:pt x="6280" y="1771"/>
                </a:lnTo>
                <a:lnTo>
                  <a:pt x="6255" y="1813"/>
                </a:lnTo>
                <a:lnTo>
                  <a:pt x="6242" y="1833"/>
                </a:lnTo>
                <a:lnTo>
                  <a:pt x="6227" y="1852"/>
                </a:lnTo>
                <a:lnTo>
                  <a:pt x="6212" y="1870"/>
                </a:lnTo>
                <a:lnTo>
                  <a:pt x="6196" y="1889"/>
                </a:lnTo>
                <a:lnTo>
                  <a:pt x="6180" y="1906"/>
                </a:lnTo>
                <a:lnTo>
                  <a:pt x="6163" y="1921"/>
                </a:lnTo>
                <a:lnTo>
                  <a:pt x="6146" y="1936"/>
                </a:lnTo>
                <a:lnTo>
                  <a:pt x="6129" y="1949"/>
                </a:lnTo>
                <a:lnTo>
                  <a:pt x="6096" y="1975"/>
                </a:lnTo>
                <a:lnTo>
                  <a:pt x="6062" y="1997"/>
                </a:lnTo>
                <a:lnTo>
                  <a:pt x="6031" y="2015"/>
                </a:lnTo>
                <a:lnTo>
                  <a:pt x="5997" y="2032"/>
                </a:lnTo>
                <a:lnTo>
                  <a:pt x="5965" y="2045"/>
                </a:lnTo>
                <a:lnTo>
                  <a:pt x="5935" y="2057"/>
                </a:lnTo>
                <a:lnTo>
                  <a:pt x="5905" y="2066"/>
                </a:lnTo>
                <a:lnTo>
                  <a:pt x="5878" y="2071"/>
                </a:lnTo>
                <a:lnTo>
                  <a:pt x="5860" y="2074"/>
                </a:lnTo>
                <a:lnTo>
                  <a:pt x="5843" y="2076"/>
                </a:lnTo>
                <a:lnTo>
                  <a:pt x="5838" y="2097"/>
                </a:lnTo>
                <a:lnTo>
                  <a:pt x="5833" y="2119"/>
                </a:lnTo>
                <a:lnTo>
                  <a:pt x="5826" y="2141"/>
                </a:lnTo>
                <a:lnTo>
                  <a:pt x="5820" y="2163"/>
                </a:lnTo>
                <a:lnTo>
                  <a:pt x="5811" y="2187"/>
                </a:lnTo>
                <a:lnTo>
                  <a:pt x="5801" y="2212"/>
                </a:lnTo>
                <a:lnTo>
                  <a:pt x="5789" y="2235"/>
                </a:lnTo>
                <a:lnTo>
                  <a:pt x="5778" y="2259"/>
                </a:lnTo>
                <a:lnTo>
                  <a:pt x="5766" y="2281"/>
                </a:lnTo>
                <a:lnTo>
                  <a:pt x="5753" y="2303"/>
                </a:lnTo>
                <a:lnTo>
                  <a:pt x="5739" y="2325"/>
                </a:lnTo>
                <a:lnTo>
                  <a:pt x="5724" y="2347"/>
                </a:lnTo>
                <a:lnTo>
                  <a:pt x="5707" y="2367"/>
                </a:lnTo>
                <a:lnTo>
                  <a:pt x="5692" y="2387"/>
                </a:lnTo>
                <a:lnTo>
                  <a:pt x="5674" y="2407"/>
                </a:lnTo>
                <a:lnTo>
                  <a:pt x="5657" y="2426"/>
                </a:lnTo>
                <a:lnTo>
                  <a:pt x="5639" y="2444"/>
                </a:lnTo>
                <a:lnTo>
                  <a:pt x="5620" y="2463"/>
                </a:lnTo>
                <a:lnTo>
                  <a:pt x="5600" y="2480"/>
                </a:lnTo>
                <a:lnTo>
                  <a:pt x="5580" y="2496"/>
                </a:lnTo>
                <a:lnTo>
                  <a:pt x="5542" y="2525"/>
                </a:lnTo>
                <a:lnTo>
                  <a:pt x="5501" y="2552"/>
                </a:lnTo>
                <a:lnTo>
                  <a:pt x="5461" y="2575"/>
                </a:lnTo>
                <a:lnTo>
                  <a:pt x="5418" y="2597"/>
                </a:lnTo>
                <a:lnTo>
                  <a:pt x="5376" y="2616"/>
                </a:lnTo>
                <a:lnTo>
                  <a:pt x="5330" y="2633"/>
                </a:lnTo>
                <a:lnTo>
                  <a:pt x="5285" y="2648"/>
                </a:lnTo>
                <a:lnTo>
                  <a:pt x="5240" y="2661"/>
                </a:lnTo>
                <a:lnTo>
                  <a:pt x="5193" y="2673"/>
                </a:lnTo>
                <a:lnTo>
                  <a:pt x="5148" y="2683"/>
                </a:lnTo>
                <a:lnTo>
                  <a:pt x="5099" y="2692"/>
                </a:lnTo>
                <a:lnTo>
                  <a:pt x="5052" y="2698"/>
                </a:lnTo>
                <a:lnTo>
                  <a:pt x="5005" y="2703"/>
                </a:lnTo>
                <a:lnTo>
                  <a:pt x="4957" y="2708"/>
                </a:lnTo>
                <a:lnTo>
                  <a:pt x="4910" y="2712"/>
                </a:lnTo>
                <a:lnTo>
                  <a:pt x="4863" y="2715"/>
                </a:lnTo>
                <a:lnTo>
                  <a:pt x="4855" y="2717"/>
                </a:lnTo>
                <a:lnTo>
                  <a:pt x="4845" y="2720"/>
                </a:lnTo>
                <a:lnTo>
                  <a:pt x="4836" y="2724"/>
                </a:lnTo>
                <a:lnTo>
                  <a:pt x="4826" y="2729"/>
                </a:lnTo>
                <a:lnTo>
                  <a:pt x="4808" y="2742"/>
                </a:lnTo>
                <a:lnTo>
                  <a:pt x="4788" y="2757"/>
                </a:lnTo>
                <a:lnTo>
                  <a:pt x="4751" y="2789"/>
                </a:lnTo>
                <a:lnTo>
                  <a:pt x="4719" y="2816"/>
                </a:lnTo>
                <a:lnTo>
                  <a:pt x="4674" y="2848"/>
                </a:lnTo>
                <a:lnTo>
                  <a:pt x="4630" y="2878"/>
                </a:lnTo>
                <a:lnTo>
                  <a:pt x="4587" y="2910"/>
                </a:lnTo>
                <a:lnTo>
                  <a:pt x="4545" y="2942"/>
                </a:lnTo>
                <a:lnTo>
                  <a:pt x="4505" y="2976"/>
                </a:lnTo>
                <a:lnTo>
                  <a:pt x="4464" y="3011"/>
                </a:lnTo>
                <a:lnTo>
                  <a:pt x="4444" y="3032"/>
                </a:lnTo>
                <a:lnTo>
                  <a:pt x="4426" y="3052"/>
                </a:lnTo>
                <a:lnTo>
                  <a:pt x="4409" y="3072"/>
                </a:lnTo>
                <a:lnTo>
                  <a:pt x="4392" y="3094"/>
                </a:lnTo>
                <a:lnTo>
                  <a:pt x="4379" y="3116"/>
                </a:lnTo>
                <a:lnTo>
                  <a:pt x="4366" y="3139"/>
                </a:lnTo>
                <a:lnTo>
                  <a:pt x="4356" y="3165"/>
                </a:lnTo>
                <a:lnTo>
                  <a:pt x="4347" y="3188"/>
                </a:lnTo>
                <a:lnTo>
                  <a:pt x="4342" y="3213"/>
                </a:lnTo>
                <a:lnTo>
                  <a:pt x="4339" y="3240"/>
                </a:lnTo>
                <a:lnTo>
                  <a:pt x="4339" y="3267"/>
                </a:lnTo>
                <a:lnTo>
                  <a:pt x="4344" y="3296"/>
                </a:lnTo>
                <a:lnTo>
                  <a:pt x="4356" y="3267"/>
                </a:lnTo>
                <a:lnTo>
                  <a:pt x="4371" y="3242"/>
                </a:lnTo>
                <a:lnTo>
                  <a:pt x="4389" y="3218"/>
                </a:lnTo>
                <a:lnTo>
                  <a:pt x="4407" y="3198"/>
                </a:lnTo>
                <a:lnTo>
                  <a:pt x="4428" y="3180"/>
                </a:lnTo>
                <a:lnTo>
                  <a:pt x="4449" y="3163"/>
                </a:lnTo>
                <a:lnTo>
                  <a:pt x="4473" y="3148"/>
                </a:lnTo>
                <a:lnTo>
                  <a:pt x="4496" y="3134"/>
                </a:lnTo>
                <a:lnTo>
                  <a:pt x="4521" y="3122"/>
                </a:lnTo>
                <a:lnTo>
                  <a:pt x="4548" y="3111"/>
                </a:lnTo>
                <a:lnTo>
                  <a:pt x="4575" y="3101"/>
                </a:lnTo>
                <a:lnTo>
                  <a:pt x="4602" y="3090"/>
                </a:lnTo>
                <a:lnTo>
                  <a:pt x="4657" y="3074"/>
                </a:lnTo>
                <a:lnTo>
                  <a:pt x="4714" y="3058"/>
                </a:lnTo>
                <a:lnTo>
                  <a:pt x="4664" y="3075"/>
                </a:lnTo>
                <a:lnTo>
                  <a:pt x="4613" y="3094"/>
                </a:lnTo>
                <a:lnTo>
                  <a:pt x="4587" y="3104"/>
                </a:lnTo>
                <a:lnTo>
                  <a:pt x="4562" y="3116"/>
                </a:lnTo>
                <a:lnTo>
                  <a:pt x="4535" y="3127"/>
                </a:lnTo>
                <a:lnTo>
                  <a:pt x="4511" y="3141"/>
                </a:lnTo>
                <a:lnTo>
                  <a:pt x="4488" y="3154"/>
                </a:lnTo>
                <a:lnTo>
                  <a:pt x="4464" y="3170"/>
                </a:lnTo>
                <a:lnTo>
                  <a:pt x="4444" y="3186"/>
                </a:lnTo>
                <a:lnTo>
                  <a:pt x="4424" y="3205"/>
                </a:lnTo>
                <a:lnTo>
                  <a:pt x="4407" y="3225"/>
                </a:lnTo>
                <a:lnTo>
                  <a:pt x="4394" y="3249"/>
                </a:lnTo>
                <a:lnTo>
                  <a:pt x="4387" y="3260"/>
                </a:lnTo>
                <a:lnTo>
                  <a:pt x="4382" y="3272"/>
                </a:lnTo>
                <a:lnTo>
                  <a:pt x="4377" y="3286"/>
                </a:lnTo>
                <a:lnTo>
                  <a:pt x="4374" y="3299"/>
                </a:lnTo>
                <a:lnTo>
                  <a:pt x="4369" y="3316"/>
                </a:lnTo>
                <a:lnTo>
                  <a:pt x="4367" y="3333"/>
                </a:lnTo>
                <a:lnTo>
                  <a:pt x="4366" y="3350"/>
                </a:lnTo>
                <a:lnTo>
                  <a:pt x="4367" y="3366"/>
                </a:lnTo>
                <a:lnTo>
                  <a:pt x="4369" y="3382"/>
                </a:lnTo>
                <a:lnTo>
                  <a:pt x="4371" y="3398"/>
                </a:lnTo>
                <a:lnTo>
                  <a:pt x="4376" y="3414"/>
                </a:lnTo>
                <a:lnTo>
                  <a:pt x="4379" y="3429"/>
                </a:lnTo>
                <a:lnTo>
                  <a:pt x="4386" y="3442"/>
                </a:lnTo>
                <a:lnTo>
                  <a:pt x="4392" y="3457"/>
                </a:lnTo>
                <a:lnTo>
                  <a:pt x="4401" y="3471"/>
                </a:lnTo>
                <a:lnTo>
                  <a:pt x="4409" y="3486"/>
                </a:lnTo>
                <a:lnTo>
                  <a:pt x="4428" y="3513"/>
                </a:lnTo>
                <a:lnTo>
                  <a:pt x="4449" y="3538"/>
                </a:lnTo>
                <a:lnTo>
                  <a:pt x="4473" y="3563"/>
                </a:lnTo>
                <a:lnTo>
                  <a:pt x="4498" y="3589"/>
                </a:lnTo>
                <a:lnTo>
                  <a:pt x="4523" y="3612"/>
                </a:lnTo>
                <a:lnTo>
                  <a:pt x="4550" y="3634"/>
                </a:lnTo>
                <a:lnTo>
                  <a:pt x="4602" y="3678"/>
                </a:lnTo>
                <a:lnTo>
                  <a:pt x="4650" y="3718"/>
                </a:lnTo>
                <a:lnTo>
                  <a:pt x="4657" y="3698"/>
                </a:lnTo>
                <a:lnTo>
                  <a:pt x="4667" y="3680"/>
                </a:lnTo>
                <a:lnTo>
                  <a:pt x="4677" y="3661"/>
                </a:lnTo>
                <a:lnTo>
                  <a:pt x="4689" y="3642"/>
                </a:lnTo>
                <a:lnTo>
                  <a:pt x="4702" y="3626"/>
                </a:lnTo>
                <a:lnTo>
                  <a:pt x="4717" y="3609"/>
                </a:lnTo>
                <a:lnTo>
                  <a:pt x="4732" y="3594"/>
                </a:lnTo>
                <a:lnTo>
                  <a:pt x="4749" y="3579"/>
                </a:lnTo>
                <a:lnTo>
                  <a:pt x="4784" y="3552"/>
                </a:lnTo>
                <a:lnTo>
                  <a:pt x="4821" y="3526"/>
                </a:lnTo>
                <a:lnTo>
                  <a:pt x="4860" y="3504"/>
                </a:lnTo>
                <a:lnTo>
                  <a:pt x="4897" y="3484"/>
                </a:lnTo>
                <a:lnTo>
                  <a:pt x="4935" y="3466"/>
                </a:lnTo>
                <a:lnTo>
                  <a:pt x="4974" y="3449"/>
                </a:lnTo>
                <a:lnTo>
                  <a:pt x="5014" y="3435"/>
                </a:lnTo>
                <a:lnTo>
                  <a:pt x="5054" y="3424"/>
                </a:lnTo>
                <a:lnTo>
                  <a:pt x="5093" y="3417"/>
                </a:lnTo>
                <a:lnTo>
                  <a:pt x="5136" y="3412"/>
                </a:lnTo>
                <a:lnTo>
                  <a:pt x="5158" y="3407"/>
                </a:lnTo>
                <a:lnTo>
                  <a:pt x="5176" y="3400"/>
                </a:lnTo>
                <a:lnTo>
                  <a:pt x="5185" y="3397"/>
                </a:lnTo>
                <a:lnTo>
                  <a:pt x="5191" y="3392"/>
                </a:lnTo>
                <a:lnTo>
                  <a:pt x="5196" y="3387"/>
                </a:lnTo>
                <a:lnTo>
                  <a:pt x="5200" y="3380"/>
                </a:lnTo>
                <a:lnTo>
                  <a:pt x="5230" y="3306"/>
                </a:lnTo>
                <a:lnTo>
                  <a:pt x="5260" y="3234"/>
                </a:lnTo>
                <a:lnTo>
                  <a:pt x="5277" y="3198"/>
                </a:lnTo>
                <a:lnTo>
                  <a:pt x="5294" y="3165"/>
                </a:lnTo>
                <a:lnTo>
                  <a:pt x="5312" y="3131"/>
                </a:lnTo>
                <a:lnTo>
                  <a:pt x="5332" y="3099"/>
                </a:lnTo>
                <a:lnTo>
                  <a:pt x="5354" y="3067"/>
                </a:lnTo>
                <a:lnTo>
                  <a:pt x="5377" y="3037"/>
                </a:lnTo>
                <a:lnTo>
                  <a:pt x="5401" y="3010"/>
                </a:lnTo>
                <a:lnTo>
                  <a:pt x="5429" y="2983"/>
                </a:lnTo>
                <a:lnTo>
                  <a:pt x="5458" y="2959"/>
                </a:lnTo>
                <a:lnTo>
                  <a:pt x="5490" y="2936"/>
                </a:lnTo>
                <a:lnTo>
                  <a:pt x="5506" y="2926"/>
                </a:lnTo>
                <a:lnTo>
                  <a:pt x="5523" y="2915"/>
                </a:lnTo>
                <a:lnTo>
                  <a:pt x="5542" y="2907"/>
                </a:lnTo>
                <a:lnTo>
                  <a:pt x="5562" y="2899"/>
                </a:lnTo>
                <a:lnTo>
                  <a:pt x="5526" y="2919"/>
                </a:lnTo>
                <a:lnTo>
                  <a:pt x="5493" y="2941"/>
                </a:lnTo>
                <a:lnTo>
                  <a:pt x="5464" y="2964"/>
                </a:lnTo>
                <a:lnTo>
                  <a:pt x="5436" y="2989"/>
                </a:lnTo>
                <a:lnTo>
                  <a:pt x="5413" y="3018"/>
                </a:lnTo>
                <a:lnTo>
                  <a:pt x="5389" y="3047"/>
                </a:lnTo>
                <a:lnTo>
                  <a:pt x="5369" y="3077"/>
                </a:lnTo>
                <a:lnTo>
                  <a:pt x="5351" y="3109"/>
                </a:lnTo>
                <a:lnTo>
                  <a:pt x="5332" y="3143"/>
                </a:lnTo>
                <a:lnTo>
                  <a:pt x="5317" y="3176"/>
                </a:lnTo>
                <a:lnTo>
                  <a:pt x="5302" y="3212"/>
                </a:lnTo>
                <a:lnTo>
                  <a:pt x="5289" y="3247"/>
                </a:lnTo>
                <a:lnTo>
                  <a:pt x="5263" y="3319"/>
                </a:lnTo>
                <a:lnTo>
                  <a:pt x="5238" y="3393"/>
                </a:lnTo>
                <a:lnTo>
                  <a:pt x="5268" y="3390"/>
                </a:lnTo>
                <a:lnTo>
                  <a:pt x="5297" y="3385"/>
                </a:lnTo>
                <a:lnTo>
                  <a:pt x="5324" y="3378"/>
                </a:lnTo>
                <a:lnTo>
                  <a:pt x="5351" y="3372"/>
                </a:lnTo>
                <a:lnTo>
                  <a:pt x="5376" y="3365"/>
                </a:lnTo>
                <a:lnTo>
                  <a:pt x="5401" y="3355"/>
                </a:lnTo>
                <a:lnTo>
                  <a:pt x="5426" y="3345"/>
                </a:lnTo>
                <a:lnTo>
                  <a:pt x="5449" y="3334"/>
                </a:lnTo>
                <a:lnTo>
                  <a:pt x="5473" y="3323"/>
                </a:lnTo>
                <a:lnTo>
                  <a:pt x="5495" y="3309"/>
                </a:lnTo>
                <a:lnTo>
                  <a:pt x="5518" y="3294"/>
                </a:lnTo>
                <a:lnTo>
                  <a:pt x="5540" y="3279"/>
                </a:lnTo>
                <a:lnTo>
                  <a:pt x="5562" y="3264"/>
                </a:lnTo>
                <a:lnTo>
                  <a:pt x="5583" y="3245"/>
                </a:lnTo>
                <a:lnTo>
                  <a:pt x="5603" y="3227"/>
                </a:lnTo>
                <a:lnTo>
                  <a:pt x="5625" y="3207"/>
                </a:lnTo>
                <a:lnTo>
                  <a:pt x="5664" y="3170"/>
                </a:lnTo>
                <a:lnTo>
                  <a:pt x="5704" y="3133"/>
                </a:lnTo>
                <a:lnTo>
                  <a:pt x="5743" y="3096"/>
                </a:lnTo>
                <a:lnTo>
                  <a:pt x="5783" y="3060"/>
                </a:lnTo>
                <a:lnTo>
                  <a:pt x="5823" y="3027"/>
                </a:lnTo>
                <a:lnTo>
                  <a:pt x="5866" y="2995"/>
                </a:lnTo>
                <a:lnTo>
                  <a:pt x="5888" y="2979"/>
                </a:lnTo>
                <a:lnTo>
                  <a:pt x="5910" y="2964"/>
                </a:lnTo>
                <a:lnTo>
                  <a:pt x="5933" y="2951"/>
                </a:lnTo>
                <a:lnTo>
                  <a:pt x="5959" y="2937"/>
                </a:lnTo>
                <a:lnTo>
                  <a:pt x="5932" y="2954"/>
                </a:lnTo>
                <a:lnTo>
                  <a:pt x="5905" y="2973"/>
                </a:lnTo>
                <a:lnTo>
                  <a:pt x="5882" y="2991"/>
                </a:lnTo>
                <a:lnTo>
                  <a:pt x="5856" y="3011"/>
                </a:lnTo>
                <a:lnTo>
                  <a:pt x="5811" y="3053"/>
                </a:lnTo>
                <a:lnTo>
                  <a:pt x="5768" y="3097"/>
                </a:lnTo>
                <a:lnTo>
                  <a:pt x="5726" y="3143"/>
                </a:lnTo>
                <a:lnTo>
                  <a:pt x="5682" y="3188"/>
                </a:lnTo>
                <a:lnTo>
                  <a:pt x="5640" y="3234"/>
                </a:lnTo>
                <a:lnTo>
                  <a:pt x="5597" y="3279"/>
                </a:lnTo>
                <a:lnTo>
                  <a:pt x="5659" y="3274"/>
                </a:lnTo>
                <a:lnTo>
                  <a:pt x="5721" y="3267"/>
                </a:lnTo>
                <a:lnTo>
                  <a:pt x="5751" y="3262"/>
                </a:lnTo>
                <a:lnTo>
                  <a:pt x="5781" y="3254"/>
                </a:lnTo>
                <a:lnTo>
                  <a:pt x="5796" y="3249"/>
                </a:lnTo>
                <a:lnTo>
                  <a:pt x="5811" y="3244"/>
                </a:lnTo>
                <a:lnTo>
                  <a:pt x="5825" y="3237"/>
                </a:lnTo>
                <a:lnTo>
                  <a:pt x="5840" y="3230"/>
                </a:lnTo>
                <a:lnTo>
                  <a:pt x="5863" y="3213"/>
                </a:lnTo>
                <a:lnTo>
                  <a:pt x="5887" y="3196"/>
                </a:lnTo>
                <a:lnTo>
                  <a:pt x="5907" y="3176"/>
                </a:lnTo>
                <a:lnTo>
                  <a:pt x="5927" y="3156"/>
                </a:lnTo>
                <a:lnTo>
                  <a:pt x="5947" y="3136"/>
                </a:lnTo>
                <a:lnTo>
                  <a:pt x="5965" y="3112"/>
                </a:lnTo>
                <a:lnTo>
                  <a:pt x="5982" y="3090"/>
                </a:lnTo>
                <a:lnTo>
                  <a:pt x="5999" y="3067"/>
                </a:lnTo>
                <a:lnTo>
                  <a:pt x="6024" y="3033"/>
                </a:lnTo>
                <a:lnTo>
                  <a:pt x="6049" y="3000"/>
                </a:lnTo>
                <a:lnTo>
                  <a:pt x="6074" y="2968"/>
                </a:lnTo>
                <a:lnTo>
                  <a:pt x="6101" y="2936"/>
                </a:lnTo>
                <a:lnTo>
                  <a:pt x="6086" y="2939"/>
                </a:lnTo>
                <a:lnTo>
                  <a:pt x="6071" y="2939"/>
                </a:lnTo>
                <a:lnTo>
                  <a:pt x="6056" y="2937"/>
                </a:lnTo>
                <a:lnTo>
                  <a:pt x="6044" y="2934"/>
                </a:lnTo>
                <a:lnTo>
                  <a:pt x="6026" y="2929"/>
                </a:lnTo>
                <a:lnTo>
                  <a:pt x="6019" y="2926"/>
                </a:lnTo>
                <a:lnTo>
                  <a:pt x="6022" y="2919"/>
                </a:lnTo>
                <a:lnTo>
                  <a:pt x="6036" y="2899"/>
                </a:lnTo>
                <a:lnTo>
                  <a:pt x="6044" y="2888"/>
                </a:lnTo>
                <a:lnTo>
                  <a:pt x="6056" y="2877"/>
                </a:lnTo>
                <a:lnTo>
                  <a:pt x="6069" y="2867"/>
                </a:lnTo>
                <a:lnTo>
                  <a:pt x="6086" y="2860"/>
                </a:lnTo>
                <a:lnTo>
                  <a:pt x="6099" y="2855"/>
                </a:lnTo>
                <a:lnTo>
                  <a:pt x="6114" y="2853"/>
                </a:lnTo>
                <a:lnTo>
                  <a:pt x="6128" y="2853"/>
                </a:lnTo>
                <a:lnTo>
                  <a:pt x="6141" y="2855"/>
                </a:lnTo>
                <a:lnTo>
                  <a:pt x="6163" y="2860"/>
                </a:lnTo>
                <a:lnTo>
                  <a:pt x="6176" y="2865"/>
                </a:lnTo>
                <a:lnTo>
                  <a:pt x="6200" y="2848"/>
                </a:lnTo>
                <a:lnTo>
                  <a:pt x="6225" y="2831"/>
                </a:lnTo>
                <a:lnTo>
                  <a:pt x="6252" y="2818"/>
                </a:lnTo>
                <a:lnTo>
                  <a:pt x="6280" y="2804"/>
                </a:lnTo>
                <a:lnTo>
                  <a:pt x="6265" y="2813"/>
                </a:lnTo>
                <a:lnTo>
                  <a:pt x="6248" y="2821"/>
                </a:lnTo>
                <a:lnTo>
                  <a:pt x="6233" y="2831"/>
                </a:lnTo>
                <a:lnTo>
                  <a:pt x="6220" y="2841"/>
                </a:lnTo>
                <a:lnTo>
                  <a:pt x="6193" y="2863"/>
                </a:lnTo>
                <a:lnTo>
                  <a:pt x="6168" y="2887"/>
                </a:lnTo>
                <a:lnTo>
                  <a:pt x="6156" y="2902"/>
                </a:lnTo>
                <a:lnTo>
                  <a:pt x="6140" y="2917"/>
                </a:lnTo>
                <a:lnTo>
                  <a:pt x="6121" y="2941"/>
                </a:lnTo>
                <a:lnTo>
                  <a:pt x="6103" y="2964"/>
                </a:lnTo>
                <a:lnTo>
                  <a:pt x="6086" y="2989"/>
                </a:lnTo>
                <a:lnTo>
                  <a:pt x="6069" y="3013"/>
                </a:lnTo>
                <a:lnTo>
                  <a:pt x="6037" y="3064"/>
                </a:lnTo>
                <a:lnTo>
                  <a:pt x="6004" y="3114"/>
                </a:lnTo>
                <a:lnTo>
                  <a:pt x="5987" y="3139"/>
                </a:lnTo>
                <a:lnTo>
                  <a:pt x="5969" y="3163"/>
                </a:lnTo>
                <a:lnTo>
                  <a:pt x="5950" y="3185"/>
                </a:lnTo>
                <a:lnTo>
                  <a:pt x="5930" y="3207"/>
                </a:lnTo>
                <a:lnTo>
                  <a:pt x="5908" y="3228"/>
                </a:lnTo>
                <a:lnTo>
                  <a:pt x="5887" y="3247"/>
                </a:lnTo>
                <a:lnTo>
                  <a:pt x="5861" y="3265"/>
                </a:lnTo>
                <a:lnTo>
                  <a:pt x="5835" y="3281"/>
                </a:lnTo>
                <a:lnTo>
                  <a:pt x="5818" y="3289"/>
                </a:lnTo>
                <a:lnTo>
                  <a:pt x="5801" y="3297"/>
                </a:lnTo>
                <a:lnTo>
                  <a:pt x="5783" y="3303"/>
                </a:lnTo>
                <a:lnTo>
                  <a:pt x="5766" y="3309"/>
                </a:lnTo>
                <a:lnTo>
                  <a:pt x="5729" y="3318"/>
                </a:lnTo>
                <a:lnTo>
                  <a:pt x="5692" y="3324"/>
                </a:lnTo>
                <a:lnTo>
                  <a:pt x="5654" y="3331"/>
                </a:lnTo>
                <a:lnTo>
                  <a:pt x="5617" y="3336"/>
                </a:lnTo>
                <a:lnTo>
                  <a:pt x="5578" y="3343"/>
                </a:lnTo>
                <a:lnTo>
                  <a:pt x="5542" y="3350"/>
                </a:lnTo>
                <a:lnTo>
                  <a:pt x="5515" y="3358"/>
                </a:lnTo>
                <a:lnTo>
                  <a:pt x="5488" y="3368"/>
                </a:lnTo>
                <a:lnTo>
                  <a:pt x="5463" y="3380"/>
                </a:lnTo>
                <a:lnTo>
                  <a:pt x="5438" y="3393"/>
                </a:lnTo>
                <a:lnTo>
                  <a:pt x="5413" y="3405"/>
                </a:lnTo>
                <a:lnTo>
                  <a:pt x="5386" y="3417"/>
                </a:lnTo>
                <a:lnTo>
                  <a:pt x="5359" y="3427"/>
                </a:lnTo>
                <a:lnTo>
                  <a:pt x="5332" y="3435"/>
                </a:lnTo>
                <a:lnTo>
                  <a:pt x="5253" y="3452"/>
                </a:lnTo>
                <a:lnTo>
                  <a:pt x="5171" y="3471"/>
                </a:lnTo>
                <a:lnTo>
                  <a:pt x="5129" y="3481"/>
                </a:lnTo>
                <a:lnTo>
                  <a:pt x="5088" y="3493"/>
                </a:lnTo>
                <a:lnTo>
                  <a:pt x="5047" y="3504"/>
                </a:lnTo>
                <a:lnTo>
                  <a:pt x="5007" y="3520"/>
                </a:lnTo>
                <a:lnTo>
                  <a:pt x="4967" y="3536"/>
                </a:lnTo>
                <a:lnTo>
                  <a:pt x="4930" y="3555"/>
                </a:lnTo>
                <a:lnTo>
                  <a:pt x="4912" y="3565"/>
                </a:lnTo>
                <a:lnTo>
                  <a:pt x="4893" y="3577"/>
                </a:lnTo>
                <a:lnTo>
                  <a:pt x="4876" y="3589"/>
                </a:lnTo>
                <a:lnTo>
                  <a:pt x="4860" y="3600"/>
                </a:lnTo>
                <a:lnTo>
                  <a:pt x="4845" y="3614"/>
                </a:lnTo>
                <a:lnTo>
                  <a:pt x="4830" y="3627"/>
                </a:lnTo>
                <a:lnTo>
                  <a:pt x="4814" y="3642"/>
                </a:lnTo>
                <a:lnTo>
                  <a:pt x="4801" y="3658"/>
                </a:lnTo>
                <a:lnTo>
                  <a:pt x="4788" y="3673"/>
                </a:lnTo>
                <a:lnTo>
                  <a:pt x="4774" y="3690"/>
                </a:lnTo>
                <a:lnTo>
                  <a:pt x="4764" y="3708"/>
                </a:lnTo>
                <a:lnTo>
                  <a:pt x="4753" y="3727"/>
                </a:lnTo>
                <a:lnTo>
                  <a:pt x="4749" y="3750"/>
                </a:lnTo>
                <a:lnTo>
                  <a:pt x="4746" y="3772"/>
                </a:lnTo>
                <a:lnTo>
                  <a:pt x="4742" y="3794"/>
                </a:lnTo>
                <a:lnTo>
                  <a:pt x="4742" y="3818"/>
                </a:lnTo>
                <a:lnTo>
                  <a:pt x="4754" y="3833"/>
                </a:lnTo>
                <a:lnTo>
                  <a:pt x="4766" y="3848"/>
                </a:lnTo>
                <a:lnTo>
                  <a:pt x="4776" y="3865"/>
                </a:lnTo>
                <a:lnTo>
                  <a:pt x="4786" y="3880"/>
                </a:lnTo>
                <a:lnTo>
                  <a:pt x="4806" y="3917"/>
                </a:lnTo>
                <a:lnTo>
                  <a:pt x="4823" y="3956"/>
                </a:lnTo>
                <a:lnTo>
                  <a:pt x="4836" y="3994"/>
                </a:lnTo>
                <a:lnTo>
                  <a:pt x="4848" y="4033"/>
                </a:lnTo>
                <a:lnTo>
                  <a:pt x="4858" y="4077"/>
                </a:lnTo>
                <a:lnTo>
                  <a:pt x="4865" y="4119"/>
                </a:lnTo>
                <a:lnTo>
                  <a:pt x="4870" y="4161"/>
                </a:lnTo>
                <a:lnTo>
                  <a:pt x="4871" y="4205"/>
                </a:lnTo>
                <a:lnTo>
                  <a:pt x="4871" y="4248"/>
                </a:lnTo>
                <a:lnTo>
                  <a:pt x="4871" y="4292"/>
                </a:lnTo>
                <a:lnTo>
                  <a:pt x="4868" y="4334"/>
                </a:lnTo>
                <a:lnTo>
                  <a:pt x="4865" y="4378"/>
                </a:lnTo>
                <a:lnTo>
                  <a:pt x="4860" y="4412"/>
                </a:lnTo>
                <a:lnTo>
                  <a:pt x="4855" y="4445"/>
                </a:lnTo>
                <a:lnTo>
                  <a:pt x="4850" y="4479"/>
                </a:lnTo>
                <a:lnTo>
                  <a:pt x="4843" y="4513"/>
                </a:lnTo>
                <a:lnTo>
                  <a:pt x="4836" y="4545"/>
                </a:lnTo>
                <a:lnTo>
                  <a:pt x="4828" y="4578"/>
                </a:lnTo>
                <a:lnTo>
                  <a:pt x="4820" y="4612"/>
                </a:lnTo>
                <a:lnTo>
                  <a:pt x="4811" y="4644"/>
                </a:lnTo>
                <a:lnTo>
                  <a:pt x="4801" y="4676"/>
                </a:lnTo>
                <a:lnTo>
                  <a:pt x="4791" y="4710"/>
                </a:lnTo>
                <a:lnTo>
                  <a:pt x="4779" y="4748"/>
                </a:lnTo>
                <a:lnTo>
                  <a:pt x="4769" y="4787"/>
                </a:lnTo>
                <a:lnTo>
                  <a:pt x="4764" y="4807"/>
                </a:lnTo>
                <a:lnTo>
                  <a:pt x="4763" y="4826"/>
                </a:lnTo>
                <a:lnTo>
                  <a:pt x="4759" y="4844"/>
                </a:lnTo>
                <a:lnTo>
                  <a:pt x="4759" y="4863"/>
                </a:lnTo>
                <a:lnTo>
                  <a:pt x="4761" y="4881"/>
                </a:lnTo>
                <a:lnTo>
                  <a:pt x="4763" y="4898"/>
                </a:lnTo>
                <a:lnTo>
                  <a:pt x="4768" y="4915"/>
                </a:lnTo>
                <a:lnTo>
                  <a:pt x="4774" y="4930"/>
                </a:lnTo>
                <a:lnTo>
                  <a:pt x="4783" y="4940"/>
                </a:lnTo>
                <a:lnTo>
                  <a:pt x="4793" y="4950"/>
                </a:lnTo>
                <a:lnTo>
                  <a:pt x="4804" y="4959"/>
                </a:lnTo>
                <a:lnTo>
                  <a:pt x="4820" y="4965"/>
                </a:lnTo>
                <a:lnTo>
                  <a:pt x="4835" y="4972"/>
                </a:lnTo>
                <a:lnTo>
                  <a:pt x="4853" y="4975"/>
                </a:lnTo>
                <a:lnTo>
                  <a:pt x="4871" y="4980"/>
                </a:lnTo>
                <a:lnTo>
                  <a:pt x="4890" y="4984"/>
                </a:lnTo>
                <a:lnTo>
                  <a:pt x="4964" y="4991"/>
                </a:lnTo>
                <a:lnTo>
                  <a:pt x="5024" y="4996"/>
                </a:lnTo>
                <a:lnTo>
                  <a:pt x="5064" y="5004"/>
                </a:lnTo>
                <a:lnTo>
                  <a:pt x="5104" y="5012"/>
                </a:lnTo>
                <a:lnTo>
                  <a:pt x="5145" y="5023"/>
                </a:lnTo>
                <a:lnTo>
                  <a:pt x="5185" y="5036"/>
                </a:lnTo>
                <a:lnTo>
                  <a:pt x="5223" y="5051"/>
                </a:lnTo>
                <a:lnTo>
                  <a:pt x="5260" y="5070"/>
                </a:lnTo>
                <a:lnTo>
                  <a:pt x="5279" y="5080"/>
                </a:lnTo>
                <a:lnTo>
                  <a:pt x="5297" y="5092"/>
                </a:lnTo>
                <a:lnTo>
                  <a:pt x="5314" y="5103"/>
                </a:lnTo>
                <a:lnTo>
                  <a:pt x="5330" y="5115"/>
                </a:lnTo>
                <a:lnTo>
                  <a:pt x="5366" y="5145"/>
                </a:lnTo>
                <a:lnTo>
                  <a:pt x="5399" y="5177"/>
                </a:lnTo>
                <a:lnTo>
                  <a:pt x="5431" y="5211"/>
                </a:lnTo>
                <a:lnTo>
                  <a:pt x="5461" y="5246"/>
                </a:lnTo>
                <a:lnTo>
                  <a:pt x="5490" y="5283"/>
                </a:lnTo>
                <a:lnTo>
                  <a:pt x="5518" y="5320"/>
                </a:lnTo>
                <a:lnTo>
                  <a:pt x="5543" y="5359"/>
                </a:lnTo>
                <a:lnTo>
                  <a:pt x="5568" y="5398"/>
                </a:lnTo>
                <a:lnTo>
                  <a:pt x="5592" y="5438"/>
                </a:lnTo>
                <a:lnTo>
                  <a:pt x="5614" y="5480"/>
                </a:lnTo>
                <a:lnTo>
                  <a:pt x="5634" y="5521"/>
                </a:lnTo>
                <a:lnTo>
                  <a:pt x="5654" y="5563"/>
                </a:lnTo>
                <a:lnTo>
                  <a:pt x="5691" y="5649"/>
                </a:lnTo>
                <a:lnTo>
                  <a:pt x="5726" y="5734"/>
                </a:lnTo>
                <a:lnTo>
                  <a:pt x="5758" y="5822"/>
                </a:lnTo>
                <a:lnTo>
                  <a:pt x="5789" y="5908"/>
                </a:lnTo>
                <a:lnTo>
                  <a:pt x="5820" y="5995"/>
                </a:lnTo>
                <a:lnTo>
                  <a:pt x="5848" y="6083"/>
                </a:lnTo>
                <a:lnTo>
                  <a:pt x="5878" y="6169"/>
                </a:lnTo>
                <a:lnTo>
                  <a:pt x="5908" y="6256"/>
                </a:lnTo>
                <a:lnTo>
                  <a:pt x="5940" y="6344"/>
                </a:lnTo>
                <a:lnTo>
                  <a:pt x="5972" y="6430"/>
                </a:lnTo>
                <a:lnTo>
                  <a:pt x="5962" y="6372"/>
                </a:lnTo>
                <a:lnTo>
                  <a:pt x="5950" y="6317"/>
                </a:lnTo>
                <a:lnTo>
                  <a:pt x="5937" y="6260"/>
                </a:lnTo>
                <a:lnTo>
                  <a:pt x="5922" y="6204"/>
                </a:lnTo>
                <a:lnTo>
                  <a:pt x="5890" y="6091"/>
                </a:lnTo>
                <a:lnTo>
                  <a:pt x="5856" y="5980"/>
                </a:lnTo>
                <a:lnTo>
                  <a:pt x="5840" y="5923"/>
                </a:lnTo>
                <a:lnTo>
                  <a:pt x="5826" y="5867"/>
                </a:lnTo>
                <a:lnTo>
                  <a:pt x="5813" y="5810"/>
                </a:lnTo>
                <a:lnTo>
                  <a:pt x="5803" y="5753"/>
                </a:lnTo>
                <a:lnTo>
                  <a:pt x="5794" y="5697"/>
                </a:lnTo>
                <a:lnTo>
                  <a:pt x="5789" y="5639"/>
                </a:lnTo>
                <a:lnTo>
                  <a:pt x="5788" y="5610"/>
                </a:lnTo>
                <a:lnTo>
                  <a:pt x="5788" y="5581"/>
                </a:lnTo>
                <a:lnTo>
                  <a:pt x="5789" y="5553"/>
                </a:lnTo>
                <a:lnTo>
                  <a:pt x="5791" y="5524"/>
                </a:lnTo>
                <a:lnTo>
                  <a:pt x="5793" y="5494"/>
                </a:lnTo>
                <a:lnTo>
                  <a:pt x="5798" y="5465"/>
                </a:lnTo>
                <a:lnTo>
                  <a:pt x="5803" y="5437"/>
                </a:lnTo>
                <a:lnTo>
                  <a:pt x="5811" y="5410"/>
                </a:lnTo>
                <a:lnTo>
                  <a:pt x="5820" y="5383"/>
                </a:lnTo>
                <a:lnTo>
                  <a:pt x="5830" y="5357"/>
                </a:lnTo>
                <a:lnTo>
                  <a:pt x="5840" y="5334"/>
                </a:lnTo>
                <a:lnTo>
                  <a:pt x="5853" y="5310"/>
                </a:lnTo>
                <a:lnTo>
                  <a:pt x="5866" y="5287"/>
                </a:lnTo>
                <a:lnTo>
                  <a:pt x="5880" y="5265"/>
                </a:lnTo>
                <a:lnTo>
                  <a:pt x="5895" y="5243"/>
                </a:lnTo>
                <a:lnTo>
                  <a:pt x="5910" y="5221"/>
                </a:lnTo>
                <a:lnTo>
                  <a:pt x="5944" y="5179"/>
                </a:lnTo>
                <a:lnTo>
                  <a:pt x="5979" y="5139"/>
                </a:lnTo>
                <a:lnTo>
                  <a:pt x="6054" y="5060"/>
                </a:lnTo>
                <a:lnTo>
                  <a:pt x="6128" y="4979"/>
                </a:lnTo>
                <a:lnTo>
                  <a:pt x="6163" y="4938"/>
                </a:lnTo>
                <a:lnTo>
                  <a:pt x="6196" y="4895"/>
                </a:lnTo>
                <a:lnTo>
                  <a:pt x="6212" y="4871"/>
                </a:lnTo>
                <a:lnTo>
                  <a:pt x="6227" y="4849"/>
                </a:lnTo>
                <a:lnTo>
                  <a:pt x="6240" y="4826"/>
                </a:lnTo>
                <a:lnTo>
                  <a:pt x="6253" y="4800"/>
                </a:lnTo>
                <a:lnTo>
                  <a:pt x="6274" y="4762"/>
                </a:lnTo>
                <a:lnTo>
                  <a:pt x="6295" y="4711"/>
                </a:lnTo>
                <a:lnTo>
                  <a:pt x="6300" y="4699"/>
                </a:lnTo>
                <a:lnTo>
                  <a:pt x="6304" y="4686"/>
                </a:lnTo>
                <a:lnTo>
                  <a:pt x="6305" y="4674"/>
                </a:lnTo>
                <a:lnTo>
                  <a:pt x="6307" y="4662"/>
                </a:lnTo>
                <a:lnTo>
                  <a:pt x="6305" y="4652"/>
                </a:lnTo>
                <a:lnTo>
                  <a:pt x="6304" y="4642"/>
                </a:lnTo>
                <a:lnTo>
                  <a:pt x="6299" y="4634"/>
                </a:lnTo>
                <a:lnTo>
                  <a:pt x="6294" y="4627"/>
                </a:lnTo>
                <a:lnTo>
                  <a:pt x="6285" y="4619"/>
                </a:lnTo>
                <a:lnTo>
                  <a:pt x="6277" y="4610"/>
                </a:lnTo>
                <a:lnTo>
                  <a:pt x="6270" y="4600"/>
                </a:lnTo>
                <a:lnTo>
                  <a:pt x="6265" y="4590"/>
                </a:lnTo>
                <a:lnTo>
                  <a:pt x="6255" y="4570"/>
                </a:lnTo>
                <a:lnTo>
                  <a:pt x="6245" y="4548"/>
                </a:lnTo>
                <a:lnTo>
                  <a:pt x="6235" y="4526"/>
                </a:lnTo>
                <a:lnTo>
                  <a:pt x="6225" y="4506"/>
                </a:lnTo>
                <a:lnTo>
                  <a:pt x="6218" y="4497"/>
                </a:lnTo>
                <a:lnTo>
                  <a:pt x="6210" y="4489"/>
                </a:lnTo>
                <a:lnTo>
                  <a:pt x="6202" y="4481"/>
                </a:lnTo>
                <a:lnTo>
                  <a:pt x="6193" y="4474"/>
                </a:lnTo>
                <a:lnTo>
                  <a:pt x="6183" y="4467"/>
                </a:lnTo>
                <a:lnTo>
                  <a:pt x="6171" y="4460"/>
                </a:lnTo>
                <a:lnTo>
                  <a:pt x="6160" y="4457"/>
                </a:lnTo>
                <a:lnTo>
                  <a:pt x="6148" y="4452"/>
                </a:lnTo>
                <a:lnTo>
                  <a:pt x="6123" y="4447"/>
                </a:lnTo>
                <a:lnTo>
                  <a:pt x="6096" y="4445"/>
                </a:lnTo>
                <a:lnTo>
                  <a:pt x="6042" y="4444"/>
                </a:lnTo>
                <a:lnTo>
                  <a:pt x="5992" y="4440"/>
                </a:lnTo>
                <a:lnTo>
                  <a:pt x="5965" y="4437"/>
                </a:lnTo>
                <a:lnTo>
                  <a:pt x="5937" y="4432"/>
                </a:lnTo>
                <a:lnTo>
                  <a:pt x="5910" y="4425"/>
                </a:lnTo>
                <a:lnTo>
                  <a:pt x="5883" y="4415"/>
                </a:lnTo>
                <a:lnTo>
                  <a:pt x="5856" y="4405"/>
                </a:lnTo>
                <a:lnTo>
                  <a:pt x="5831" y="4391"/>
                </a:lnTo>
                <a:lnTo>
                  <a:pt x="5808" y="4378"/>
                </a:lnTo>
                <a:lnTo>
                  <a:pt x="5784" y="4361"/>
                </a:lnTo>
                <a:lnTo>
                  <a:pt x="5769" y="4361"/>
                </a:lnTo>
                <a:lnTo>
                  <a:pt x="5756" y="4363"/>
                </a:lnTo>
                <a:lnTo>
                  <a:pt x="5741" y="4366"/>
                </a:lnTo>
                <a:lnTo>
                  <a:pt x="5727" y="4371"/>
                </a:lnTo>
                <a:lnTo>
                  <a:pt x="5712" y="4376"/>
                </a:lnTo>
                <a:lnTo>
                  <a:pt x="5697" y="4380"/>
                </a:lnTo>
                <a:lnTo>
                  <a:pt x="5682" y="4381"/>
                </a:lnTo>
                <a:lnTo>
                  <a:pt x="5665" y="4380"/>
                </a:lnTo>
                <a:lnTo>
                  <a:pt x="5652" y="4375"/>
                </a:lnTo>
                <a:lnTo>
                  <a:pt x="5640" y="4370"/>
                </a:lnTo>
                <a:lnTo>
                  <a:pt x="5629" y="4363"/>
                </a:lnTo>
                <a:lnTo>
                  <a:pt x="5620" y="4356"/>
                </a:lnTo>
                <a:lnTo>
                  <a:pt x="5612" y="4346"/>
                </a:lnTo>
                <a:lnTo>
                  <a:pt x="5603" y="4338"/>
                </a:lnTo>
                <a:lnTo>
                  <a:pt x="5597" y="4326"/>
                </a:lnTo>
                <a:lnTo>
                  <a:pt x="5590" y="4316"/>
                </a:lnTo>
                <a:lnTo>
                  <a:pt x="5568" y="4267"/>
                </a:lnTo>
                <a:lnTo>
                  <a:pt x="5545" y="4221"/>
                </a:lnTo>
                <a:lnTo>
                  <a:pt x="5531" y="4201"/>
                </a:lnTo>
                <a:lnTo>
                  <a:pt x="5516" y="4183"/>
                </a:lnTo>
                <a:lnTo>
                  <a:pt x="5501" y="4164"/>
                </a:lnTo>
                <a:lnTo>
                  <a:pt x="5485" y="4147"/>
                </a:lnTo>
                <a:lnTo>
                  <a:pt x="5468" y="4131"/>
                </a:lnTo>
                <a:lnTo>
                  <a:pt x="5451" y="4117"/>
                </a:lnTo>
                <a:lnTo>
                  <a:pt x="5433" y="4104"/>
                </a:lnTo>
                <a:lnTo>
                  <a:pt x="5413" y="4090"/>
                </a:lnTo>
                <a:lnTo>
                  <a:pt x="5394" y="4080"/>
                </a:lnTo>
                <a:lnTo>
                  <a:pt x="5372" y="4068"/>
                </a:lnTo>
                <a:lnTo>
                  <a:pt x="5352" y="4060"/>
                </a:lnTo>
                <a:lnTo>
                  <a:pt x="5330" y="4051"/>
                </a:lnTo>
                <a:lnTo>
                  <a:pt x="5309" y="4043"/>
                </a:lnTo>
                <a:lnTo>
                  <a:pt x="5285" y="4036"/>
                </a:lnTo>
                <a:lnTo>
                  <a:pt x="5262" y="4030"/>
                </a:lnTo>
                <a:lnTo>
                  <a:pt x="5238" y="4025"/>
                </a:lnTo>
                <a:lnTo>
                  <a:pt x="5280" y="4031"/>
                </a:lnTo>
                <a:lnTo>
                  <a:pt x="5320" y="4041"/>
                </a:lnTo>
                <a:lnTo>
                  <a:pt x="5359" y="4053"/>
                </a:lnTo>
                <a:lnTo>
                  <a:pt x="5396" y="4067"/>
                </a:lnTo>
                <a:lnTo>
                  <a:pt x="5414" y="4075"/>
                </a:lnTo>
                <a:lnTo>
                  <a:pt x="5431" y="4085"/>
                </a:lnTo>
                <a:lnTo>
                  <a:pt x="5449" y="4095"/>
                </a:lnTo>
                <a:lnTo>
                  <a:pt x="5466" y="4107"/>
                </a:lnTo>
                <a:lnTo>
                  <a:pt x="5483" y="4119"/>
                </a:lnTo>
                <a:lnTo>
                  <a:pt x="5498" y="4131"/>
                </a:lnTo>
                <a:lnTo>
                  <a:pt x="5513" y="4146"/>
                </a:lnTo>
                <a:lnTo>
                  <a:pt x="5528" y="4161"/>
                </a:lnTo>
                <a:lnTo>
                  <a:pt x="5545" y="4178"/>
                </a:lnTo>
                <a:lnTo>
                  <a:pt x="5558" y="4198"/>
                </a:lnTo>
                <a:lnTo>
                  <a:pt x="5570" y="4216"/>
                </a:lnTo>
                <a:lnTo>
                  <a:pt x="5582" y="4237"/>
                </a:lnTo>
                <a:lnTo>
                  <a:pt x="5603" y="4277"/>
                </a:lnTo>
                <a:lnTo>
                  <a:pt x="5630" y="4316"/>
                </a:lnTo>
                <a:lnTo>
                  <a:pt x="5635" y="4324"/>
                </a:lnTo>
                <a:lnTo>
                  <a:pt x="5642" y="4329"/>
                </a:lnTo>
                <a:lnTo>
                  <a:pt x="5649" y="4334"/>
                </a:lnTo>
                <a:lnTo>
                  <a:pt x="5657" y="4338"/>
                </a:lnTo>
                <a:lnTo>
                  <a:pt x="5664" y="4341"/>
                </a:lnTo>
                <a:lnTo>
                  <a:pt x="5671" y="4341"/>
                </a:lnTo>
                <a:lnTo>
                  <a:pt x="5679" y="4343"/>
                </a:lnTo>
                <a:lnTo>
                  <a:pt x="5687" y="4343"/>
                </a:lnTo>
                <a:lnTo>
                  <a:pt x="5717" y="4336"/>
                </a:lnTo>
                <a:lnTo>
                  <a:pt x="5749" y="4326"/>
                </a:lnTo>
                <a:lnTo>
                  <a:pt x="5732" y="4304"/>
                </a:lnTo>
                <a:lnTo>
                  <a:pt x="5717" y="4280"/>
                </a:lnTo>
                <a:lnTo>
                  <a:pt x="5704" y="4255"/>
                </a:lnTo>
                <a:lnTo>
                  <a:pt x="5692" y="4230"/>
                </a:lnTo>
                <a:lnTo>
                  <a:pt x="5682" y="4205"/>
                </a:lnTo>
                <a:lnTo>
                  <a:pt x="5674" y="4178"/>
                </a:lnTo>
                <a:lnTo>
                  <a:pt x="5667" y="4149"/>
                </a:lnTo>
                <a:lnTo>
                  <a:pt x="5662" y="4122"/>
                </a:lnTo>
                <a:lnTo>
                  <a:pt x="5654" y="4065"/>
                </a:lnTo>
                <a:lnTo>
                  <a:pt x="5649" y="4008"/>
                </a:lnTo>
                <a:lnTo>
                  <a:pt x="5644" y="3950"/>
                </a:lnTo>
                <a:lnTo>
                  <a:pt x="5640" y="3897"/>
                </a:lnTo>
                <a:lnTo>
                  <a:pt x="5647" y="3950"/>
                </a:lnTo>
                <a:lnTo>
                  <a:pt x="5655" y="4009"/>
                </a:lnTo>
                <a:lnTo>
                  <a:pt x="5659" y="4038"/>
                </a:lnTo>
                <a:lnTo>
                  <a:pt x="5664" y="4068"/>
                </a:lnTo>
                <a:lnTo>
                  <a:pt x="5671" y="4099"/>
                </a:lnTo>
                <a:lnTo>
                  <a:pt x="5677" y="4127"/>
                </a:lnTo>
                <a:lnTo>
                  <a:pt x="5686" y="4156"/>
                </a:lnTo>
                <a:lnTo>
                  <a:pt x="5696" y="4184"/>
                </a:lnTo>
                <a:lnTo>
                  <a:pt x="5706" y="4211"/>
                </a:lnTo>
                <a:lnTo>
                  <a:pt x="5719" y="4237"/>
                </a:lnTo>
                <a:lnTo>
                  <a:pt x="5734" y="4260"/>
                </a:lnTo>
                <a:lnTo>
                  <a:pt x="5751" y="4284"/>
                </a:lnTo>
                <a:lnTo>
                  <a:pt x="5769" y="4306"/>
                </a:lnTo>
                <a:lnTo>
                  <a:pt x="5791" y="4324"/>
                </a:lnTo>
                <a:lnTo>
                  <a:pt x="5801" y="4284"/>
                </a:lnTo>
                <a:lnTo>
                  <a:pt x="5810" y="4243"/>
                </a:lnTo>
                <a:lnTo>
                  <a:pt x="5813" y="4223"/>
                </a:lnTo>
                <a:lnTo>
                  <a:pt x="5816" y="4203"/>
                </a:lnTo>
                <a:lnTo>
                  <a:pt x="5820" y="4183"/>
                </a:lnTo>
                <a:lnTo>
                  <a:pt x="5820" y="4163"/>
                </a:lnTo>
                <a:lnTo>
                  <a:pt x="5820" y="4142"/>
                </a:lnTo>
                <a:lnTo>
                  <a:pt x="5816" y="4124"/>
                </a:lnTo>
                <a:lnTo>
                  <a:pt x="5813" y="4104"/>
                </a:lnTo>
                <a:lnTo>
                  <a:pt x="5806" y="4085"/>
                </a:lnTo>
                <a:lnTo>
                  <a:pt x="5798" y="4068"/>
                </a:lnTo>
                <a:lnTo>
                  <a:pt x="5786" y="4051"/>
                </a:lnTo>
                <a:lnTo>
                  <a:pt x="5773" y="4035"/>
                </a:lnTo>
                <a:lnTo>
                  <a:pt x="5756" y="4019"/>
                </a:lnTo>
                <a:lnTo>
                  <a:pt x="5774" y="4035"/>
                </a:lnTo>
                <a:lnTo>
                  <a:pt x="5791" y="4051"/>
                </a:lnTo>
                <a:lnTo>
                  <a:pt x="5805" y="4070"/>
                </a:lnTo>
                <a:lnTo>
                  <a:pt x="5815" y="4090"/>
                </a:lnTo>
                <a:lnTo>
                  <a:pt x="5823" y="4110"/>
                </a:lnTo>
                <a:lnTo>
                  <a:pt x="5828" y="4134"/>
                </a:lnTo>
                <a:lnTo>
                  <a:pt x="5831" y="4156"/>
                </a:lnTo>
                <a:lnTo>
                  <a:pt x="5833" y="4181"/>
                </a:lnTo>
                <a:lnTo>
                  <a:pt x="5831" y="4213"/>
                </a:lnTo>
                <a:lnTo>
                  <a:pt x="5826" y="4245"/>
                </a:lnTo>
                <a:lnTo>
                  <a:pt x="5821" y="4275"/>
                </a:lnTo>
                <a:lnTo>
                  <a:pt x="5816" y="4307"/>
                </a:lnTo>
                <a:lnTo>
                  <a:pt x="5815" y="4322"/>
                </a:lnTo>
                <a:lnTo>
                  <a:pt x="5816" y="4333"/>
                </a:lnTo>
                <a:lnTo>
                  <a:pt x="5820" y="4343"/>
                </a:lnTo>
                <a:lnTo>
                  <a:pt x="5826" y="4349"/>
                </a:lnTo>
                <a:lnTo>
                  <a:pt x="5846" y="4359"/>
                </a:lnTo>
                <a:lnTo>
                  <a:pt x="5873" y="4370"/>
                </a:lnTo>
                <a:lnTo>
                  <a:pt x="5890" y="4376"/>
                </a:lnTo>
                <a:lnTo>
                  <a:pt x="5907" y="4381"/>
                </a:lnTo>
                <a:lnTo>
                  <a:pt x="5923" y="4385"/>
                </a:lnTo>
                <a:lnTo>
                  <a:pt x="5940" y="4388"/>
                </a:lnTo>
                <a:lnTo>
                  <a:pt x="5975" y="4391"/>
                </a:lnTo>
                <a:lnTo>
                  <a:pt x="6011" y="4393"/>
                </a:lnTo>
                <a:lnTo>
                  <a:pt x="6044" y="4393"/>
                </a:lnTo>
                <a:lnTo>
                  <a:pt x="6079" y="4391"/>
                </a:lnTo>
                <a:lnTo>
                  <a:pt x="6114" y="4393"/>
                </a:lnTo>
                <a:lnTo>
                  <a:pt x="6150" y="4396"/>
                </a:lnTo>
                <a:lnTo>
                  <a:pt x="6166" y="4400"/>
                </a:lnTo>
                <a:lnTo>
                  <a:pt x="6183" y="4403"/>
                </a:lnTo>
                <a:lnTo>
                  <a:pt x="6198" y="4408"/>
                </a:lnTo>
                <a:lnTo>
                  <a:pt x="6212" y="4415"/>
                </a:lnTo>
                <a:lnTo>
                  <a:pt x="6223" y="4422"/>
                </a:lnTo>
                <a:lnTo>
                  <a:pt x="6235" y="4430"/>
                </a:lnTo>
                <a:lnTo>
                  <a:pt x="6245" y="4440"/>
                </a:lnTo>
                <a:lnTo>
                  <a:pt x="6255" y="4449"/>
                </a:lnTo>
                <a:lnTo>
                  <a:pt x="6274" y="4471"/>
                </a:lnTo>
                <a:lnTo>
                  <a:pt x="6289" y="4496"/>
                </a:lnTo>
                <a:lnTo>
                  <a:pt x="6305" y="4521"/>
                </a:lnTo>
                <a:lnTo>
                  <a:pt x="6324" y="4550"/>
                </a:lnTo>
                <a:lnTo>
                  <a:pt x="6322" y="4533"/>
                </a:lnTo>
                <a:lnTo>
                  <a:pt x="6320" y="4516"/>
                </a:lnTo>
                <a:lnTo>
                  <a:pt x="6317" y="4499"/>
                </a:lnTo>
                <a:lnTo>
                  <a:pt x="6312" y="4484"/>
                </a:lnTo>
                <a:lnTo>
                  <a:pt x="6307" y="4469"/>
                </a:lnTo>
                <a:lnTo>
                  <a:pt x="6302" y="4454"/>
                </a:lnTo>
                <a:lnTo>
                  <a:pt x="6295" y="4439"/>
                </a:lnTo>
                <a:lnTo>
                  <a:pt x="6287" y="4423"/>
                </a:lnTo>
                <a:lnTo>
                  <a:pt x="6270" y="4395"/>
                </a:lnTo>
                <a:lnTo>
                  <a:pt x="6250" y="4366"/>
                </a:lnTo>
                <a:lnTo>
                  <a:pt x="6228" y="4338"/>
                </a:lnTo>
                <a:lnTo>
                  <a:pt x="6205" y="4311"/>
                </a:lnTo>
                <a:lnTo>
                  <a:pt x="6156" y="4258"/>
                </a:lnTo>
                <a:lnTo>
                  <a:pt x="6106" y="4206"/>
                </a:lnTo>
                <a:lnTo>
                  <a:pt x="6084" y="4181"/>
                </a:lnTo>
                <a:lnTo>
                  <a:pt x="6062" y="4154"/>
                </a:lnTo>
                <a:lnTo>
                  <a:pt x="6042" y="4129"/>
                </a:lnTo>
                <a:lnTo>
                  <a:pt x="6026" y="4102"/>
                </a:lnTo>
                <a:lnTo>
                  <a:pt x="6016" y="4085"/>
                </a:lnTo>
                <a:lnTo>
                  <a:pt x="6009" y="4070"/>
                </a:lnTo>
                <a:lnTo>
                  <a:pt x="6002" y="4053"/>
                </a:lnTo>
                <a:lnTo>
                  <a:pt x="5997" y="4038"/>
                </a:lnTo>
                <a:lnTo>
                  <a:pt x="5994" y="4023"/>
                </a:lnTo>
                <a:lnTo>
                  <a:pt x="5990" y="4008"/>
                </a:lnTo>
                <a:lnTo>
                  <a:pt x="5990" y="3993"/>
                </a:lnTo>
                <a:lnTo>
                  <a:pt x="5990" y="3979"/>
                </a:lnTo>
                <a:lnTo>
                  <a:pt x="5990" y="3964"/>
                </a:lnTo>
                <a:lnTo>
                  <a:pt x="5992" y="3950"/>
                </a:lnTo>
                <a:lnTo>
                  <a:pt x="5995" y="3935"/>
                </a:lnTo>
                <a:lnTo>
                  <a:pt x="5999" y="3922"/>
                </a:lnTo>
                <a:lnTo>
                  <a:pt x="6011" y="3895"/>
                </a:lnTo>
                <a:lnTo>
                  <a:pt x="6024" y="3870"/>
                </a:lnTo>
                <a:lnTo>
                  <a:pt x="6041" y="3844"/>
                </a:lnTo>
                <a:lnTo>
                  <a:pt x="6059" y="3821"/>
                </a:lnTo>
                <a:lnTo>
                  <a:pt x="6081" y="3797"/>
                </a:lnTo>
                <a:lnTo>
                  <a:pt x="6103" y="3775"/>
                </a:lnTo>
                <a:lnTo>
                  <a:pt x="6126" y="3755"/>
                </a:lnTo>
                <a:lnTo>
                  <a:pt x="6151" y="3735"/>
                </a:lnTo>
                <a:lnTo>
                  <a:pt x="6176" y="3715"/>
                </a:lnTo>
                <a:lnTo>
                  <a:pt x="6203" y="3698"/>
                </a:lnTo>
                <a:lnTo>
                  <a:pt x="6264" y="3658"/>
                </a:lnTo>
                <a:lnTo>
                  <a:pt x="6322" y="3616"/>
                </a:lnTo>
                <a:lnTo>
                  <a:pt x="6381" y="3575"/>
                </a:lnTo>
                <a:lnTo>
                  <a:pt x="6439" y="3531"/>
                </a:lnTo>
                <a:lnTo>
                  <a:pt x="6458" y="3518"/>
                </a:lnTo>
                <a:lnTo>
                  <a:pt x="6475" y="3506"/>
                </a:lnTo>
                <a:lnTo>
                  <a:pt x="6493" y="3493"/>
                </a:lnTo>
                <a:lnTo>
                  <a:pt x="6510" y="3478"/>
                </a:lnTo>
                <a:lnTo>
                  <a:pt x="6505" y="3454"/>
                </a:lnTo>
                <a:lnTo>
                  <a:pt x="6505" y="3429"/>
                </a:lnTo>
                <a:lnTo>
                  <a:pt x="6505" y="3402"/>
                </a:lnTo>
                <a:lnTo>
                  <a:pt x="6506" y="3375"/>
                </a:lnTo>
                <a:lnTo>
                  <a:pt x="6508" y="3348"/>
                </a:lnTo>
                <a:lnTo>
                  <a:pt x="6508" y="3323"/>
                </a:lnTo>
                <a:lnTo>
                  <a:pt x="6506" y="3286"/>
                </a:lnTo>
                <a:lnTo>
                  <a:pt x="6505" y="3252"/>
                </a:lnTo>
                <a:lnTo>
                  <a:pt x="6503" y="3218"/>
                </a:lnTo>
                <a:lnTo>
                  <a:pt x="6503" y="3185"/>
                </a:lnTo>
                <a:lnTo>
                  <a:pt x="6503" y="3168"/>
                </a:lnTo>
                <a:lnTo>
                  <a:pt x="6505" y="3151"/>
                </a:lnTo>
                <a:lnTo>
                  <a:pt x="6506" y="3134"/>
                </a:lnTo>
                <a:lnTo>
                  <a:pt x="6510" y="3117"/>
                </a:lnTo>
                <a:lnTo>
                  <a:pt x="6515" y="3102"/>
                </a:lnTo>
                <a:lnTo>
                  <a:pt x="6520" y="3085"/>
                </a:lnTo>
                <a:lnTo>
                  <a:pt x="6527" y="3069"/>
                </a:lnTo>
                <a:lnTo>
                  <a:pt x="6535" y="3052"/>
                </a:lnTo>
                <a:lnTo>
                  <a:pt x="6550" y="3030"/>
                </a:lnTo>
                <a:lnTo>
                  <a:pt x="6565" y="3008"/>
                </a:lnTo>
                <a:lnTo>
                  <a:pt x="6582" y="2988"/>
                </a:lnTo>
                <a:lnTo>
                  <a:pt x="6600" y="2969"/>
                </a:lnTo>
                <a:lnTo>
                  <a:pt x="6637" y="2931"/>
                </a:lnTo>
                <a:lnTo>
                  <a:pt x="6674" y="2894"/>
                </a:lnTo>
                <a:lnTo>
                  <a:pt x="6650" y="2920"/>
                </a:lnTo>
                <a:lnTo>
                  <a:pt x="6625" y="2949"/>
                </a:lnTo>
                <a:lnTo>
                  <a:pt x="6600" y="2978"/>
                </a:lnTo>
                <a:lnTo>
                  <a:pt x="6578" y="3008"/>
                </a:lnTo>
                <a:lnTo>
                  <a:pt x="6568" y="3023"/>
                </a:lnTo>
                <a:lnTo>
                  <a:pt x="6558" y="3038"/>
                </a:lnTo>
                <a:lnTo>
                  <a:pt x="6550" y="3055"/>
                </a:lnTo>
                <a:lnTo>
                  <a:pt x="6542" y="3072"/>
                </a:lnTo>
                <a:lnTo>
                  <a:pt x="6535" y="3089"/>
                </a:lnTo>
                <a:lnTo>
                  <a:pt x="6530" y="3106"/>
                </a:lnTo>
                <a:lnTo>
                  <a:pt x="6525" y="3124"/>
                </a:lnTo>
                <a:lnTo>
                  <a:pt x="6521" y="3143"/>
                </a:lnTo>
                <a:lnTo>
                  <a:pt x="6521" y="3165"/>
                </a:lnTo>
                <a:lnTo>
                  <a:pt x="6521" y="3186"/>
                </a:lnTo>
                <a:lnTo>
                  <a:pt x="6525" y="3210"/>
                </a:lnTo>
                <a:lnTo>
                  <a:pt x="6527" y="3232"/>
                </a:lnTo>
                <a:lnTo>
                  <a:pt x="6535" y="3277"/>
                </a:lnTo>
                <a:lnTo>
                  <a:pt x="6540" y="3321"/>
                </a:lnTo>
                <a:lnTo>
                  <a:pt x="6542" y="3353"/>
                </a:lnTo>
                <a:lnTo>
                  <a:pt x="6542" y="3385"/>
                </a:lnTo>
                <a:lnTo>
                  <a:pt x="6543" y="3417"/>
                </a:lnTo>
                <a:lnTo>
                  <a:pt x="6547" y="3449"/>
                </a:lnTo>
                <a:lnTo>
                  <a:pt x="6573" y="3425"/>
                </a:lnTo>
                <a:lnTo>
                  <a:pt x="6599" y="3402"/>
                </a:lnTo>
                <a:lnTo>
                  <a:pt x="6624" y="3378"/>
                </a:lnTo>
                <a:lnTo>
                  <a:pt x="6649" y="3353"/>
                </a:lnTo>
                <a:lnTo>
                  <a:pt x="6672" y="3328"/>
                </a:lnTo>
                <a:lnTo>
                  <a:pt x="6694" y="3301"/>
                </a:lnTo>
                <a:lnTo>
                  <a:pt x="6716" y="3274"/>
                </a:lnTo>
                <a:lnTo>
                  <a:pt x="6736" y="3245"/>
                </a:lnTo>
                <a:lnTo>
                  <a:pt x="6754" y="3217"/>
                </a:lnTo>
                <a:lnTo>
                  <a:pt x="6773" y="3186"/>
                </a:lnTo>
                <a:lnTo>
                  <a:pt x="6788" y="3156"/>
                </a:lnTo>
                <a:lnTo>
                  <a:pt x="6803" y="3126"/>
                </a:lnTo>
                <a:lnTo>
                  <a:pt x="6816" y="3094"/>
                </a:lnTo>
                <a:lnTo>
                  <a:pt x="6828" y="3060"/>
                </a:lnTo>
                <a:lnTo>
                  <a:pt x="6838" y="3027"/>
                </a:lnTo>
                <a:lnTo>
                  <a:pt x="6846" y="2991"/>
                </a:lnTo>
                <a:lnTo>
                  <a:pt x="6840" y="3027"/>
                </a:lnTo>
                <a:lnTo>
                  <a:pt x="6831" y="3062"/>
                </a:lnTo>
                <a:lnTo>
                  <a:pt x="6823" y="3096"/>
                </a:lnTo>
                <a:lnTo>
                  <a:pt x="6811" y="3129"/>
                </a:lnTo>
                <a:lnTo>
                  <a:pt x="6800" y="3161"/>
                </a:lnTo>
                <a:lnTo>
                  <a:pt x="6784" y="3193"/>
                </a:lnTo>
                <a:lnTo>
                  <a:pt x="6769" y="3223"/>
                </a:lnTo>
                <a:lnTo>
                  <a:pt x="6753" y="3254"/>
                </a:lnTo>
                <a:lnTo>
                  <a:pt x="6734" y="3284"/>
                </a:lnTo>
                <a:lnTo>
                  <a:pt x="6714" y="3313"/>
                </a:lnTo>
                <a:lnTo>
                  <a:pt x="6694" y="3341"/>
                </a:lnTo>
                <a:lnTo>
                  <a:pt x="6672" y="3368"/>
                </a:lnTo>
                <a:lnTo>
                  <a:pt x="6649" y="3395"/>
                </a:lnTo>
                <a:lnTo>
                  <a:pt x="6625" y="3422"/>
                </a:lnTo>
                <a:lnTo>
                  <a:pt x="6600" y="3447"/>
                </a:lnTo>
                <a:lnTo>
                  <a:pt x="6575" y="3472"/>
                </a:lnTo>
                <a:lnTo>
                  <a:pt x="6624" y="3471"/>
                </a:lnTo>
                <a:lnTo>
                  <a:pt x="6672" y="3466"/>
                </a:lnTo>
                <a:lnTo>
                  <a:pt x="6721" y="3457"/>
                </a:lnTo>
                <a:lnTo>
                  <a:pt x="6768" y="3446"/>
                </a:lnTo>
                <a:lnTo>
                  <a:pt x="6779" y="3439"/>
                </a:lnTo>
                <a:lnTo>
                  <a:pt x="6791" y="3430"/>
                </a:lnTo>
                <a:lnTo>
                  <a:pt x="6803" y="3419"/>
                </a:lnTo>
                <a:lnTo>
                  <a:pt x="6813" y="3405"/>
                </a:lnTo>
                <a:lnTo>
                  <a:pt x="6831" y="3377"/>
                </a:lnTo>
                <a:lnTo>
                  <a:pt x="6846" y="3348"/>
                </a:lnTo>
                <a:lnTo>
                  <a:pt x="6867" y="3303"/>
                </a:lnTo>
                <a:lnTo>
                  <a:pt x="6887" y="3260"/>
                </a:lnTo>
                <a:lnTo>
                  <a:pt x="6907" y="3220"/>
                </a:lnTo>
                <a:lnTo>
                  <a:pt x="6927" y="3181"/>
                </a:lnTo>
                <a:lnTo>
                  <a:pt x="6939" y="3163"/>
                </a:lnTo>
                <a:lnTo>
                  <a:pt x="6952" y="3144"/>
                </a:lnTo>
                <a:lnTo>
                  <a:pt x="6965" y="3126"/>
                </a:lnTo>
                <a:lnTo>
                  <a:pt x="6979" y="3109"/>
                </a:lnTo>
                <a:lnTo>
                  <a:pt x="6996" y="3092"/>
                </a:lnTo>
                <a:lnTo>
                  <a:pt x="7012" y="3075"/>
                </a:lnTo>
                <a:lnTo>
                  <a:pt x="7032" y="3060"/>
                </a:lnTo>
                <a:lnTo>
                  <a:pt x="7054" y="3043"/>
                </a:lnTo>
                <a:lnTo>
                  <a:pt x="7032" y="3062"/>
                </a:lnTo>
                <a:lnTo>
                  <a:pt x="7012" y="3082"/>
                </a:lnTo>
                <a:lnTo>
                  <a:pt x="6992" y="3102"/>
                </a:lnTo>
                <a:lnTo>
                  <a:pt x="6974" y="3124"/>
                </a:lnTo>
                <a:lnTo>
                  <a:pt x="6957" y="3146"/>
                </a:lnTo>
                <a:lnTo>
                  <a:pt x="6940" y="3170"/>
                </a:lnTo>
                <a:lnTo>
                  <a:pt x="6927" y="3193"/>
                </a:lnTo>
                <a:lnTo>
                  <a:pt x="6913" y="3218"/>
                </a:lnTo>
                <a:lnTo>
                  <a:pt x="6900" y="3249"/>
                </a:lnTo>
                <a:lnTo>
                  <a:pt x="6892" y="3279"/>
                </a:lnTo>
                <a:lnTo>
                  <a:pt x="6883" y="3311"/>
                </a:lnTo>
                <a:lnTo>
                  <a:pt x="6875" y="3341"/>
                </a:lnTo>
                <a:lnTo>
                  <a:pt x="6865" y="3363"/>
                </a:lnTo>
                <a:lnTo>
                  <a:pt x="6853" y="3383"/>
                </a:lnTo>
                <a:lnTo>
                  <a:pt x="6841" y="3403"/>
                </a:lnTo>
                <a:lnTo>
                  <a:pt x="6830" y="3425"/>
                </a:lnTo>
                <a:lnTo>
                  <a:pt x="6853" y="3415"/>
                </a:lnTo>
                <a:lnTo>
                  <a:pt x="6873" y="3407"/>
                </a:lnTo>
                <a:lnTo>
                  <a:pt x="6895" y="3397"/>
                </a:lnTo>
                <a:lnTo>
                  <a:pt x="6915" y="3385"/>
                </a:lnTo>
                <a:lnTo>
                  <a:pt x="6954" y="3360"/>
                </a:lnTo>
                <a:lnTo>
                  <a:pt x="6991" y="3333"/>
                </a:lnTo>
                <a:lnTo>
                  <a:pt x="7026" y="3304"/>
                </a:lnTo>
                <a:lnTo>
                  <a:pt x="7059" y="3272"/>
                </a:lnTo>
                <a:lnTo>
                  <a:pt x="7093" y="3239"/>
                </a:lnTo>
                <a:lnTo>
                  <a:pt x="7125" y="3205"/>
                </a:lnTo>
                <a:lnTo>
                  <a:pt x="7099" y="3235"/>
                </a:lnTo>
                <a:lnTo>
                  <a:pt x="7074" y="3264"/>
                </a:lnTo>
                <a:lnTo>
                  <a:pt x="7047" y="3292"/>
                </a:lnTo>
                <a:lnTo>
                  <a:pt x="7021" y="3319"/>
                </a:lnTo>
                <a:lnTo>
                  <a:pt x="6992" y="3345"/>
                </a:lnTo>
                <a:lnTo>
                  <a:pt x="6962" y="3368"/>
                </a:lnTo>
                <a:lnTo>
                  <a:pt x="6932" y="3390"/>
                </a:lnTo>
                <a:lnTo>
                  <a:pt x="6902" y="3412"/>
                </a:lnTo>
                <a:lnTo>
                  <a:pt x="6868" y="3430"/>
                </a:lnTo>
                <a:lnTo>
                  <a:pt x="6835" y="3447"/>
                </a:lnTo>
                <a:lnTo>
                  <a:pt x="6801" y="3464"/>
                </a:lnTo>
                <a:lnTo>
                  <a:pt x="6766" y="3478"/>
                </a:lnTo>
                <a:lnTo>
                  <a:pt x="6729" y="3489"/>
                </a:lnTo>
                <a:lnTo>
                  <a:pt x="6692" y="3499"/>
                </a:lnTo>
                <a:lnTo>
                  <a:pt x="6654" y="3506"/>
                </a:lnTo>
                <a:lnTo>
                  <a:pt x="6614" y="3513"/>
                </a:lnTo>
                <a:lnTo>
                  <a:pt x="6588" y="3516"/>
                </a:lnTo>
                <a:lnTo>
                  <a:pt x="6565" y="3520"/>
                </a:lnTo>
                <a:lnTo>
                  <a:pt x="6547" y="3525"/>
                </a:lnTo>
                <a:lnTo>
                  <a:pt x="6530" y="3531"/>
                </a:lnTo>
                <a:lnTo>
                  <a:pt x="6513" y="3540"/>
                </a:lnTo>
                <a:lnTo>
                  <a:pt x="6496" y="3552"/>
                </a:lnTo>
                <a:lnTo>
                  <a:pt x="6478" y="3565"/>
                </a:lnTo>
                <a:lnTo>
                  <a:pt x="6458" y="3582"/>
                </a:lnTo>
                <a:lnTo>
                  <a:pt x="6424" y="3607"/>
                </a:lnTo>
                <a:lnTo>
                  <a:pt x="6392" y="3632"/>
                </a:lnTo>
                <a:lnTo>
                  <a:pt x="6359" y="3658"/>
                </a:lnTo>
                <a:lnTo>
                  <a:pt x="6327" y="3683"/>
                </a:lnTo>
                <a:lnTo>
                  <a:pt x="6294" y="3708"/>
                </a:lnTo>
                <a:lnTo>
                  <a:pt x="6262" y="3733"/>
                </a:lnTo>
                <a:lnTo>
                  <a:pt x="6230" y="3760"/>
                </a:lnTo>
                <a:lnTo>
                  <a:pt x="6198" y="3787"/>
                </a:lnTo>
                <a:lnTo>
                  <a:pt x="6166" y="3816"/>
                </a:lnTo>
                <a:lnTo>
                  <a:pt x="6136" y="3846"/>
                </a:lnTo>
                <a:lnTo>
                  <a:pt x="6123" y="3861"/>
                </a:lnTo>
                <a:lnTo>
                  <a:pt x="6111" y="3878"/>
                </a:lnTo>
                <a:lnTo>
                  <a:pt x="6101" y="3895"/>
                </a:lnTo>
                <a:lnTo>
                  <a:pt x="6093" y="3912"/>
                </a:lnTo>
                <a:lnTo>
                  <a:pt x="6086" y="3929"/>
                </a:lnTo>
                <a:lnTo>
                  <a:pt x="6083" y="3947"/>
                </a:lnTo>
                <a:lnTo>
                  <a:pt x="6079" y="3966"/>
                </a:lnTo>
                <a:lnTo>
                  <a:pt x="6081" y="3984"/>
                </a:lnTo>
                <a:lnTo>
                  <a:pt x="6084" y="4004"/>
                </a:lnTo>
                <a:lnTo>
                  <a:pt x="6091" y="4023"/>
                </a:lnTo>
                <a:lnTo>
                  <a:pt x="6101" y="4043"/>
                </a:lnTo>
                <a:lnTo>
                  <a:pt x="6114" y="4063"/>
                </a:lnTo>
                <a:lnTo>
                  <a:pt x="6140" y="4094"/>
                </a:lnTo>
                <a:lnTo>
                  <a:pt x="6166" y="4124"/>
                </a:lnTo>
                <a:lnTo>
                  <a:pt x="6193" y="4152"/>
                </a:lnTo>
                <a:lnTo>
                  <a:pt x="6222" y="4181"/>
                </a:lnTo>
                <a:lnTo>
                  <a:pt x="6279" y="4237"/>
                </a:lnTo>
                <a:lnTo>
                  <a:pt x="6334" y="4294"/>
                </a:lnTo>
                <a:lnTo>
                  <a:pt x="6357" y="4322"/>
                </a:lnTo>
                <a:lnTo>
                  <a:pt x="6377" y="4351"/>
                </a:lnTo>
                <a:lnTo>
                  <a:pt x="6396" y="4380"/>
                </a:lnTo>
                <a:lnTo>
                  <a:pt x="6411" y="4408"/>
                </a:lnTo>
                <a:lnTo>
                  <a:pt x="6424" y="4439"/>
                </a:lnTo>
                <a:lnTo>
                  <a:pt x="6434" y="4469"/>
                </a:lnTo>
                <a:lnTo>
                  <a:pt x="6443" y="4499"/>
                </a:lnTo>
                <a:lnTo>
                  <a:pt x="6448" y="4529"/>
                </a:lnTo>
                <a:lnTo>
                  <a:pt x="6451" y="4560"/>
                </a:lnTo>
                <a:lnTo>
                  <a:pt x="6453" y="4592"/>
                </a:lnTo>
                <a:lnTo>
                  <a:pt x="6451" y="4624"/>
                </a:lnTo>
                <a:lnTo>
                  <a:pt x="6449" y="4656"/>
                </a:lnTo>
                <a:lnTo>
                  <a:pt x="6444" y="4688"/>
                </a:lnTo>
                <a:lnTo>
                  <a:pt x="6438" y="4721"/>
                </a:lnTo>
                <a:lnTo>
                  <a:pt x="6429" y="4755"/>
                </a:lnTo>
                <a:lnTo>
                  <a:pt x="6421" y="4789"/>
                </a:lnTo>
                <a:lnTo>
                  <a:pt x="6449" y="4768"/>
                </a:lnTo>
                <a:lnTo>
                  <a:pt x="6478" y="4745"/>
                </a:lnTo>
                <a:lnTo>
                  <a:pt x="6505" y="4721"/>
                </a:lnTo>
                <a:lnTo>
                  <a:pt x="6532" y="4696"/>
                </a:lnTo>
                <a:lnTo>
                  <a:pt x="6555" y="4669"/>
                </a:lnTo>
                <a:lnTo>
                  <a:pt x="6577" y="4640"/>
                </a:lnTo>
                <a:lnTo>
                  <a:pt x="6597" y="4610"/>
                </a:lnTo>
                <a:lnTo>
                  <a:pt x="6614" y="4580"/>
                </a:lnTo>
                <a:lnTo>
                  <a:pt x="6627" y="4548"/>
                </a:lnTo>
                <a:lnTo>
                  <a:pt x="6637" y="4514"/>
                </a:lnTo>
                <a:lnTo>
                  <a:pt x="6642" y="4497"/>
                </a:lnTo>
                <a:lnTo>
                  <a:pt x="6645" y="4481"/>
                </a:lnTo>
                <a:lnTo>
                  <a:pt x="6647" y="4464"/>
                </a:lnTo>
                <a:lnTo>
                  <a:pt x="6649" y="4447"/>
                </a:lnTo>
                <a:lnTo>
                  <a:pt x="6649" y="4428"/>
                </a:lnTo>
                <a:lnTo>
                  <a:pt x="6649" y="4412"/>
                </a:lnTo>
                <a:lnTo>
                  <a:pt x="6645" y="4393"/>
                </a:lnTo>
                <a:lnTo>
                  <a:pt x="6644" y="4376"/>
                </a:lnTo>
                <a:lnTo>
                  <a:pt x="6639" y="4358"/>
                </a:lnTo>
                <a:lnTo>
                  <a:pt x="6634" y="4339"/>
                </a:lnTo>
                <a:lnTo>
                  <a:pt x="6627" y="4321"/>
                </a:lnTo>
                <a:lnTo>
                  <a:pt x="6620" y="4302"/>
                </a:lnTo>
                <a:lnTo>
                  <a:pt x="6594" y="4247"/>
                </a:lnTo>
                <a:lnTo>
                  <a:pt x="6565" y="4191"/>
                </a:lnTo>
                <a:lnTo>
                  <a:pt x="6550" y="4164"/>
                </a:lnTo>
                <a:lnTo>
                  <a:pt x="6538" y="4136"/>
                </a:lnTo>
                <a:lnTo>
                  <a:pt x="6527" y="4107"/>
                </a:lnTo>
                <a:lnTo>
                  <a:pt x="6518" y="4077"/>
                </a:lnTo>
                <a:lnTo>
                  <a:pt x="6513" y="4058"/>
                </a:lnTo>
                <a:lnTo>
                  <a:pt x="6511" y="4040"/>
                </a:lnTo>
                <a:lnTo>
                  <a:pt x="6510" y="4023"/>
                </a:lnTo>
                <a:lnTo>
                  <a:pt x="6511" y="4004"/>
                </a:lnTo>
                <a:lnTo>
                  <a:pt x="6515" y="3987"/>
                </a:lnTo>
                <a:lnTo>
                  <a:pt x="6518" y="3969"/>
                </a:lnTo>
                <a:lnTo>
                  <a:pt x="6523" y="3952"/>
                </a:lnTo>
                <a:lnTo>
                  <a:pt x="6530" y="3935"/>
                </a:lnTo>
                <a:lnTo>
                  <a:pt x="6545" y="3903"/>
                </a:lnTo>
                <a:lnTo>
                  <a:pt x="6562" y="3871"/>
                </a:lnTo>
                <a:lnTo>
                  <a:pt x="6582" y="3841"/>
                </a:lnTo>
                <a:lnTo>
                  <a:pt x="6604" y="3812"/>
                </a:lnTo>
                <a:lnTo>
                  <a:pt x="6582" y="3849"/>
                </a:lnTo>
                <a:lnTo>
                  <a:pt x="6562" y="3885"/>
                </a:lnTo>
                <a:lnTo>
                  <a:pt x="6555" y="3903"/>
                </a:lnTo>
                <a:lnTo>
                  <a:pt x="6548" y="3920"/>
                </a:lnTo>
                <a:lnTo>
                  <a:pt x="6542" y="3937"/>
                </a:lnTo>
                <a:lnTo>
                  <a:pt x="6538" y="3956"/>
                </a:lnTo>
                <a:lnTo>
                  <a:pt x="6535" y="3972"/>
                </a:lnTo>
                <a:lnTo>
                  <a:pt x="6532" y="3991"/>
                </a:lnTo>
                <a:lnTo>
                  <a:pt x="6532" y="4009"/>
                </a:lnTo>
                <a:lnTo>
                  <a:pt x="6532" y="4028"/>
                </a:lnTo>
                <a:lnTo>
                  <a:pt x="6535" y="4048"/>
                </a:lnTo>
                <a:lnTo>
                  <a:pt x="6538" y="4068"/>
                </a:lnTo>
                <a:lnTo>
                  <a:pt x="6543" y="4088"/>
                </a:lnTo>
                <a:lnTo>
                  <a:pt x="6552" y="4109"/>
                </a:lnTo>
                <a:lnTo>
                  <a:pt x="6552" y="4095"/>
                </a:lnTo>
                <a:lnTo>
                  <a:pt x="6555" y="4080"/>
                </a:lnTo>
                <a:lnTo>
                  <a:pt x="6558" y="4065"/>
                </a:lnTo>
                <a:lnTo>
                  <a:pt x="6563" y="4051"/>
                </a:lnTo>
                <a:lnTo>
                  <a:pt x="6568" y="4036"/>
                </a:lnTo>
                <a:lnTo>
                  <a:pt x="6575" y="4023"/>
                </a:lnTo>
                <a:lnTo>
                  <a:pt x="6582" y="4009"/>
                </a:lnTo>
                <a:lnTo>
                  <a:pt x="6590" y="3996"/>
                </a:lnTo>
                <a:lnTo>
                  <a:pt x="6610" y="3971"/>
                </a:lnTo>
                <a:lnTo>
                  <a:pt x="6632" y="3945"/>
                </a:lnTo>
                <a:lnTo>
                  <a:pt x="6655" y="3922"/>
                </a:lnTo>
                <a:lnTo>
                  <a:pt x="6681" y="3898"/>
                </a:lnTo>
                <a:lnTo>
                  <a:pt x="6734" y="3855"/>
                </a:lnTo>
                <a:lnTo>
                  <a:pt x="6789" y="3812"/>
                </a:lnTo>
                <a:lnTo>
                  <a:pt x="6841" y="3774"/>
                </a:lnTo>
                <a:lnTo>
                  <a:pt x="6885" y="3737"/>
                </a:lnTo>
                <a:lnTo>
                  <a:pt x="6833" y="3787"/>
                </a:lnTo>
                <a:lnTo>
                  <a:pt x="6781" y="3836"/>
                </a:lnTo>
                <a:lnTo>
                  <a:pt x="6754" y="3861"/>
                </a:lnTo>
                <a:lnTo>
                  <a:pt x="6728" y="3887"/>
                </a:lnTo>
                <a:lnTo>
                  <a:pt x="6701" y="3912"/>
                </a:lnTo>
                <a:lnTo>
                  <a:pt x="6677" y="3939"/>
                </a:lnTo>
                <a:lnTo>
                  <a:pt x="6662" y="3956"/>
                </a:lnTo>
                <a:lnTo>
                  <a:pt x="6649" y="3972"/>
                </a:lnTo>
                <a:lnTo>
                  <a:pt x="6635" y="3989"/>
                </a:lnTo>
                <a:lnTo>
                  <a:pt x="6625" y="4006"/>
                </a:lnTo>
                <a:lnTo>
                  <a:pt x="6615" y="4021"/>
                </a:lnTo>
                <a:lnTo>
                  <a:pt x="6607" y="4038"/>
                </a:lnTo>
                <a:lnTo>
                  <a:pt x="6602" y="4055"/>
                </a:lnTo>
                <a:lnTo>
                  <a:pt x="6597" y="4072"/>
                </a:lnTo>
                <a:lnTo>
                  <a:pt x="6594" y="4088"/>
                </a:lnTo>
                <a:lnTo>
                  <a:pt x="6592" y="4105"/>
                </a:lnTo>
                <a:lnTo>
                  <a:pt x="6594" y="4124"/>
                </a:lnTo>
                <a:lnTo>
                  <a:pt x="6595" y="4142"/>
                </a:lnTo>
                <a:lnTo>
                  <a:pt x="6600" y="4161"/>
                </a:lnTo>
                <a:lnTo>
                  <a:pt x="6607" y="4179"/>
                </a:lnTo>
                <a:lnTo>
                  <a:pt x="6615" y="4200"/>
                </a:lnTo>
                <a:lnTo>
                  <a:pt x="6625" y="4220"/>
                </a:lnTo>
                <a:lnTo>
                  <a:pt x="6629" y="4205"/>
                </a:lnTo>
                <a:lnTo>
                  <a:pt x="6632" y="4189"/>
                </a:lnTo>
                <a:lnTo>
                  <a:pt x="6637" y="4174"/>
                </a:lnTo>
                <a:lnTo>
                  <a:pt x="6642" y="4161"/>
                </a:lnTo>
                <a:lnTo>
                  <a:pt x="6649" y="4149"/>
                </a:lnTo>
                <a:lnTo>
                  <a:pt x="6655" y="4136"/>
                </a:lnTo>
                <a:lnTo>
                  <a:pt x="6664" y="4125"/>
                </a:lnTo>
                <a:lnTo>
                  <a:pt x="6672" y="4114"/>
                </a:lnTo>
                <a:lnTo>
                  <a:pt x="6691" y="4094"/>
                </a:lnTo>
                <a:lnTo>
                  <a:pt x="6712" y="4073"/>
                </a:lnTo>
                <a:lnTo>
                  <a:pt x="6734" y="4055"/>
                </a:lnTo>
                <a:lnTo>
                  <a:pt x="6756" y="4038"/>
                </a:lnTo>
                <a:lnTo>
                  <a:pt x="6779" y="4019"/>
                </a:lnTo>
                <a:lnTo>
                  <a:pt x="6800" y="4001"/>
                </a:lnTo>
                <a:lnTo>
                  <a:pt x="6820" y="3981"/>
                </a:lnTo>
                <a:lnTo>
                  <a:pt x="6838" y="3959"/>
                </a:lnTo>
                <a:lnTo>
                  <a:pt x="6846" y="3947"/>
                </a:lnTo>
                <a:lnTo>
                  <a:pt x="6853" y="3935"/>
                </a:lnTo>
                <a:lnTo>
                  <a:pt x="6860" y="3924"/>
                </a:lnTo>
                <a:lnTo>
                  <a:pt x="6865" y="3910"/>
                </a:lnTo>
                <a:lnTo>
                  <a:pt x="6870" y="3895"/>
                </a:lnTo>
                <a:lnTo>
                  <a:pt x="6873" y="3880"/>
                </a:lnTo>
                <a:lnTo>
                  <a:pt x="6875" y="3865"/>
                </a:lnTo>
                <a:lnTo>
                  <a:pt x="6877" y="3848"/>
                </a:lnTo>
                <a:lnTo>
                  <a:pt x="6877" y="3868"/>
                </a:lnTo>
                <a:lnTo>
                  <a:pt x="6875" y="3890"/>
                </a:lnTo>
                <a:lnTo>
                  <a:pt x="6872" y="3910"/>
                </a:lnTo>
                <a:lnTo>
                  <a:pt x="6867" y="3930"/>
                </a:lnTo>
                <a:lnTo>
                  <a:pt x="6858" y="3949"/>
                </a:lnTo>
                <a:lnTo>
                  <a:pt x="6848" y="3967"/>
                </a:lnTo>
                <a:lnTo>
                  <a:pt x="6838" y="3984"/>
                </a:lnTo>
                <a:lnTo>
                  <a:pt x="6825" y="4001"/>
                </a:lnTo>
                <a:lnTo>
                  <a:pt x="6806" y="4019"/>
                </a:lnTo>
                <a:lnTo>
                  <a:pt x="6784" y="4036"/>
                </a:lnTo>
                <a:lnTo>
                  <a:pt x="6763" y="4053"/>
                </a:lnTo>
                <a:lnTo>
                  <a:pt x="6739" y="4070"/>
                </a:lnTo>
                <a:lnTo>
                  <a:pt x="6717" y="4087"/>
                </a:lnTo>
                <a:lnTo>
                  <a:pt x="6699" y="4105"/>
                </a:lnTo>
                <a:lnTo>
                  <a:pt x="6689" y="4115"/>
                </a:lnTo>
                <a:lnTo>
                  <a:pt x="6682" y="4127"/>
                </a:lnTo>
                <a:lnTo>
                  <a:pt x="6676" y="4137"/>
                </a:lnTo>
                <a:lnTo>
                  <a:pt x="6669" y="4149"/>
                </a:lnTo>
                <a:lnTo>
                  <a:pt x="6662" y="4168"/>
                </a:lnTo>
                <a:lnTo>
                  <a:pt x="6659" y="4184"/>
                </a:lnTo>
                <a:lnTo>
                  <a:pt x="6657" y="4203"/>
                </a:lnTo>
                <a:lnTo>
                  <a:pt x="6655" y="4218"/>
                </a:lnTo>
                <a:lnTo>
                  <a:pt x="6657" y="4235"/>
                </a:lnTo>
                <a:lnTo>
                  <a:pt x="6659" y="4252"/>
                </a:lnTo>
                <a:lnTo>
                  <a:pt x="6662" y="4267"/>
                </a:lnTo>
                <a:lnTo>
                  <a:pt x="6667" y="4284"/>
                </a:lnTo>
                <a:lnTo>
                  <a:pt x="6677" y="4314"/>
                </a:lnTo>
                <a:lnTo>
                  <a:pt x="6687" y="4346"/>
                </a:lnTo>
                <a:lnTo>
                  <a:pt x="6692" y="4363"/>
                </a:lnTo>
                <a:lnTo>
                  <a:pt x="6696" y="4380"/>
                </a:lnTo>
                <a:lnTo>
                  <a:pt x="6699" y="4396"/>
                </a:lnTo>
                <a:lnTo>
                  <a:pt x="6701" y="4413"/>
                </a:lnTo>
                <a:lnTo>
                  <a:pt x="6701" y="4442"/>
                </a:lnTo>
                <a:lnTo>
                  <a:pt x="6699" y="4469"/>
                </a:lnTo>
                <a:lnTo>
                  <a:pt x="6697" y="4496"/>
                </a:lnTo>
                <a:lnTo>
                  <a:pt x="6694" y="4523"/>
                </a:lnTo>
                <a:lnTo>
                  <a:pt x="6691" y="4548"/>
                </a:lnTo>
                <a:lnTo>
                  <a:pt x="6684" y="4573"/>
                </a:lnTo>
                <a:lnTo>
                  <a:pt x="6677" y="4597"/>
                </a:lnTo>
                <a:lnTo>
                  <a:pt x="6669" y="4620"/>
                </a:lnTo>
                <a:lnTo>
                  <a:pt x="6661" y="4644"/>
                </a:lnTo>
                <a:lnTo>
                  <a:pt x="6649" y="4667"/>
                </a:lnTo>
                <a:lnTo>
                  <a:pt x="6637" y="4689"/>
                </a:lnTo>
                <a:lnTo>
                  <a:pt x="6624" y="4711"/>
                </a:lnTo>
                <a:lnTo>
                  <a:pt x="6609" y="4731"/>
                </a:lnTo>
                <a:lnTo>
                  <a:pt x="6592" y="4753"/>
                </a:lnTo>
                <a:lnTo>
                  <a:pt x="6572" y="4773"/>
                </a:lnTo>
                <a:lnTo>
                  <a:pt x="6552" y="4794"/>
                </a:lnTo>
                <a:lnTo>
                  <a:pt x="6511" y="4829"/>
                </a:lnTo>
                <a:lnTo>
                  <a:pt x="6470" y="4861"/>
                </a:lnTo>
                <a:lnTo>
                  <a:pt x="6428" y="4893"/>
                </a:lnTo>
                <a:lnTo>
                  <a:pt x="6384" y="4925"/>
                </a:lnTo>
                <a:lnTo>
                  <a:pt x="6372" y="4935"/>
                </a:lnTo>
                <a:lnTo>
                  <a:pt x="6361" y="4945"/>
                </a:lnTo>
                <a:lnTo>
                  <a:pt x="6352" y="4957"/>
                </a:lnTo>
                <a:lnTo>
                  <a:pt x="6344" y="4969"/>
                </a:lnTo>
                <a:lnTo>
                  <a:pt x="6327" y="4992"/>
                </a:lnTo>
                <a:lnTo>
                  <a:pt x="6309" y="5019"/>
                </a:lnTo>
                <a:lnTo>
                  <a:pt x="6279" y="5058"/>
                </a:lnTo>
                <a:lnTo>
                  <a:pt x="6247" y="5095"/>
                </a:lnTo>
                <a:lnTo>
                  <a:pt x="6215" y="5132"/>
                </a:lnTo>
                <a:lnTo>
                  <a:pt x="6183" y="5169"/>
                </a:lnTo>
                <a:lnTo>
                  <a:pt x="6151" y="5208"/>
                </a:lnTo>
                <a:lnTo>
                  <a:pt x="6119" y="5245"/>
                </a:lnTo>
                <a:lnTo>
                  <a:pt x="6089" y="5285"/>
                </a:lnTo>
                <a:lnTo>
                  <a:pt x="6062" y="5325"/>
                </a:lnTo>
                <a:lnTo>
                  <a:pt x="6049" y="5347"/>
                </a:lnTo>
                <a:lnTo>
                  <a:pt x="6037" y="5371"/>
                </a:lnTo>
                <a:lnTo>
                  <a:pt x="6027" y="5394"/>
                </a:lnTo>
                <a:lnTo>
                  <a:pt x="6019" y="5418"/>
                </a:lnTo>
                <a:lnTo>
                  <a:pt x="6012" y="5442"/>
                </a:lnTo>
                <a:lnTo>
                  <a:pt x="6007" y="5467"/>
                </a:lnTo>
                <a:lnTo>
                  <a:pt x="6004" y="5490"/>
                </a:lnTo>
                <a:lnTo>
                  <a:pt x="6002" y="5516"/>
                </a:lnTo>
                <a:lnTo>
                  <a:pt x="6001" y="5541"/>
                </a:lnTo>
                <a:lnTo>
                  <a:pt x="6001" y="5564"/>
                </a:lnTo>
                <a:lnTo>
                  <a:pt x="6002" y="5590"/>
                </a:lnTo>
                <a:lnTo>
                  <a:pt x="6006" y="5615"/>
                </a:lnTo>
                <a:lnTo>
                  <a:pt x="6012" y="5665"/>
                </a:lnTo>
                <a:lnTo>
                  <a:pt x="6024" y="5716"/>
                </a:lnTo>
                <a:lnTo>
                  <a:pt x="6039" y="5771"/>
                </a:lnTo>
                <a:lnTo>
                  <a:pt x="6057" y="5825"/>
                </a:lnTo>
                <a:lnTo>
                  <a:pt x="6076" y="5879"/>
                </a:lnTo>
                <a:lnTo>
                  <a:pt x="6098" y="5933"/>
                </a:lnTo>
                <a:lnTo>
                  <a:pt x="6118" y="5987"/>
                </a:lnTo>
                <a:lnTo>
                  <a:pt x="6140" y="6041"/>
                </a:lnTo>
                <a:lnTo>
                  <a:pt x="6160" y="6095"/>
                </a:lnTo>
                <a:lnTo>
                  <a:pt x="6176" y="6148"/>
                </a:lnTo>
                <a:lnTo>
                  <a:pt x="6191" y="6199"/>
                </a:lnTo>
                <a:lnTo>
                  <a:pt x="6207" y="6249"/>
                </a:lnTo>
                <a:lnTo>
                  <a:pt x="6218" y="6302"/>
                </a:lnTo>
                <a:lnTo>
                  <a:pt x="6230" y="6352"/>
                </a:lnTo>
                <a:lnTo>
                  <a:pt x="6240" y="6404"/>
                </a:lnTo>
                <a:lnTo>
                  <a:pt x="6248" y="6455"/>
                </a:lnTo>
                <a:lnTo>
                  <a:pt x="6257" y="6507"/>
                </a:lnTo>
                <a:lnTo>
                  <a:pt x="6264" y="6559"/>
                </a:lnTo>
                <a:lnTo>
                  <a:pt x="6290" y="6480"/>
                </a:lnTo>
                <a:lnTo>
                  <a:pt x="6314" y="6398"/>
                </a:lnTo>
                <a:lnTo>
                  <a:pt x="6339" y="6317"/>
                </a:lnTo>
                <a:lnTo>
                  <a:pt x="6361" y="6236"/>
                </a:lnTo>
                <a:lnTo>
                  <a:pt x="6384" y="6154"/>
                </a:lnTo>
                <a:lnTo>
                  <a:pt x="6406" y="6073"/>
                </a:lnTo>
                <a:lnTo>
                  <a:pt x="6429" y="5990"/>
                </a:lnTo>
                <a:lnTo>
                  <a:pt x="6451" y="5908"/>
                </a:lnTo>
                <a:lnTo>
                  <a:pt x="6473" y="5827"/>
                </a:lnTo>
                <a:lnTo>
                  <a:pt x="6496" y="5745"/>
                </a:lnTo>
                <a:lnTo>
                  <a:pt x="6520" y="5664"/>
                </a:lnTo>
                <a:lnTo>
                  <a:pt x="6543" y="5581"/>
                </a:lnTo>
                <a:lnTo>
                  <a:pt x="6567" y="5501"/>
                </a:lnTo>
                <a:lnTo>
                  <a:pt x="6592" y="5420"/>
                </a:lnTo>
                <a:lnTo>
                  <a:pt x="6617" y="5339"/>
                </a:lnTo>
                <a:lnTo>
                  <a:pt x="6644" y="5260"/>
                </a:lnTo>
                <a:lnTo>
                  <a:pt x="6662" y="5209"/>
                </a:lnTo>
                <a:lnTo>
                  <a:pt x="6681" y="5159"/>
                </a:lnTo>
                <a:lnTo>
                  <a:pt x="6699" y="5108"/>
                </a:lnTo>
                <a:lnTo>
                  <a:pt x="6719" y="5060"/>
                </a:lnTo>
                <a:lnTo>
                  <a:pt x="6743" y="5011"/>
                </a:lnTo>
                <a:lnTo>
                  <a:pt x="6766" y="4964"/>
                </a:lnTo>
                <a:lnTo>
                  <a:pt x="6793" y="4917"/>
                </a:lnTo>
                <a:lnTo>
                  <a:pt x="6821" y="4873"/>
                </a:lnTo>
                <a:lnTo>
                  <a:pt x="6835" y="4853"/>
                </a:lnTo>
                <a:lnTo>
                  <a:pt x="6850" y="4834"/>
                </a:lnTo>
                <a:lnTo>
                  <a:pt x="6865" y="4817"/>
                </a:lnTo>
                <a:lnTo>
                  <a:pt x="6880" y="4800"/>
                </a:lnTo>
                <a:lnTo>
                  <a:pt x="6912" y="4768"/>
                </a:lnTo>
                <a:lnTo>
                  <a:pt x="6945" y="4740"/>
                </a:lnTo>
                <a:lnTo>
                  <a:pt x="6980" y="4715"/>
                </a:lnTo>
                <a:lnTo>
                  <a:pt x="7017" y="4691"/>
                </a:lnTo>
                <a:lnTo>
                  <a:pt x="7054" y="4667"/>
                </a:lnTo>
                <a:lnTo>
                  <a:pt x="7093" y="4647"/>
                </a:lnTo>
                <a:lnTo>
                  <a:pt x="7171" y="4609"/>
                </a:lnTo>
                <a:lnTo>
                  <a:pt x="7252" y="4571"/>
                </a:lnTo>
                <a:lnTo>
                  <a:pt x="7294" y="4551"/>
                </a:lnTo>
                <a:lnTo>
                  <a:pt x="7334" y="4533"/>
                </a:lnTo>
                <a:lnTo>
                  <a:pt x="7374" y="4513"/>
                </a:lnTo>
                <a:lnTo>
                  <a:pt x="7413" y="4491"/>
                </a:lnTo>
                <a:lnTo>
                  <a:pt x="7441" y="4474"/>
                </a:lnTo>
                <a:lnTo>
                  <a:pt x="7466" y="4457"/>
                </a:lnTo>
                <a:lnTo>
                  <a:pt x="7491" y="4437"/>
                </a:lnTo>
                <a:lnTo>
                  <a:pt x="7515" y="4417"/>
                </a:lnTo>
                <a:lnTo>
                  <a:pt x="7538" y="4396"/>
                </a:lnTo>
                <a:lnTo>
                  <a:pt x="7558" y="4375"/>
                </a:lnTo>
                <a:lnTo>
                  <a:pt x="7578" y="4351"/>
                </a:lnTo>
                <a:lnTo>
                  <a:pt x="7597" y="4327"/>
                </a:lnTo>
                <a:lnTo>
                  <a:pt x="7615" y="4304"/>
                </a:lnTo>
                <a:lnTo>
                  <a:pt x="7632" y="4279"/>
                </a:lnTo>
                <a:lnTo>
                  <a:pt x="7647" y="4253"/>
                </a:lnTo>
                <a:lnTo>
                  <a:pt x="7662" y="4226"/>
                </a:lnTo>
                <a:lnTo>
                  <a:pt x="7674" y="4200"/>
                </a:lnTo>
                <a:lnTo>
                  <a:pt x="7687" y="4171"/>
                </a:lnTo>
                <a:lnTo>
                  <a:pt x="7697" y="4144"/>
                </a:lnTo>
                <a:lnTo>
                  <a:pt x="7707" y="4115"/>
                </a:lnTo>
                <a:lnTo>
                  <a:pt x="7718" y="4085"/>
                </a:lnTo>
                <a:lnTo>
                  <a:pt x="7724" y="4056"/>
                </a:lnTo>
                <a:lnTo>
                  <a:pt x="7733" y="4026"/>
                </a:lnTo>
                <a:lnTo>
                  <a:pt x="7738" y="3996"/>
                </a:lnTo>
                <a:lnTo>
                  <a:pt x="7743" y="3966"/>
                </a:lnTo>
                <a:lnTo>
                  <a:pt x="7748" y="3935"/>
                </a:lnTo>
                <a:lnTo>
                  <a:pt x="7751" y="3903"/>
                </a:lnTo>
                <a:lnTo>
                  <a:pt x="7753" y="3873"/>
                </a:lnTo>
                <a:lnTo>
                  <a:pt x="7754" y="3841"/>
                </a:lnTo>
                <a:lnTo>
                  <a:pt x="7754" y="3811"/>
                </a:lnTo>
                <a:lnTo>
                  <a:pt x="7754" y="3779"/>
                </a:lnTo>
                <a:lnTo>
                  <a:pt x="7753" y="3749"/>
                </a:lnTo>
                <a:lnTo>
                  <a:pt x="7748" y="3686"/>
                </a:lnTo>
                <a:lnTo>
                  <a:pt x="7741" y="3624"/>
                </a:lnTo>
                <a:lnTo>
                  <a:pt x="7726" y="3552"/>
                </a:lnTo>
                <a:lnTo>
                  <a:pt x="7709" y="3478"/>
                </a:lnTo>
                <a:lnTo>
                  <a:pt x="7691" y="3405"/>
                </a:lnTo>
                <a:lnTo>
                  <a:pt x="7669" y="3333"/>
                </a:lnTo>
                <a:lnTo>
                  <a:pt x="7649" y="3260"/>
                </a:lnTo>
                <a:lnTo>
                  <a:pt x="7629" y="3188"/>
                </a:lnTo>
                <a:lnTo>
                  <a:pt x="7612" y="3116"/>
                </a:lnTo>
                <a:lnTo>
                  <a:pt x="7595" y="3042"/>
                </a:lnTo>
                <a:lnTo>
                  <a:pt x="7594" y="3018"/>
                </a:lnTo>
                <a:lnTo>
                  <a:pt x="7587" y="2973"/>
                </a:lnTo>
                <a:lnTo>
                  <a:pt x="7580" y="2942"/>
                </a:lnTo>
                <a:lnTo>
                  <a:pt x="7572" y="2909"/>
                </a:lnTo>
                <a:lnTo>
                  <a:pt x="7562" y="2873"/>
                </a:lnTo>
                <a:lnTo>
                  <a:pt x="7550" y="2833"/>
                </a:lnTo>
                <a:lnTo>
                  <a:pt x="7533" y="2793"/>
                </a:lnTo>
                <a:lnTo>
                  <a:pt x="7513" y="2749"/>
                </a:lnTo>
                <a:lnTo>
                  <a:pt x="7503" y="2727"/>
                </a:lnTo>
                <a:lnTo>
                  <a:pt x="7490" y="2705"/>
                </a:lnTo>
                <a:lnTo>
                  <a:pt x="7476" y="2683"/>
                </a:lnTo>
                <a:lnTo>
                  <a:pt x="7463" y="2660"/>
                </a:lnTo>
                <a:lnTo>
                  <a:pt x="7448" y="2638"/>
                </a:lnTo>
                <a:lnTo>
                  <a:pt x="7431" y="2616"/>
                </a:lnTo>
                <a:lnTo>
                  <a:pt x="7413" y="2594"/>
                </a:lnTo>
                <a:lnTo>
                  <a:pt x="7394" y="2572"/>
                </a:lnTo>
                <a:lnTo>
                  <a:pt x="7372" y="2550"/>
                </a:lnTo>
                <a:lnTo>
                  <a:pt x="7351" y="2530"/>
                </a:lnTo>
                <a:lnTo>
                  <a:pt x="7327" y="2510"/>
                </a:lnTo>
                <a:lnTo>
                  <a:pt x="7304" y="2490"/>
                </a:lnTo>
                <a:lnTo>
                  <a:pt x="7282" y="2474"/>
                </a:lnTo>
                <a:lnTo>
                  <a:pt x="7259" y="2461"/>
                </a:lnTo>
                <a:lnTo>
                  <a:pt x="7232" y="2449"/>
                </a:lnTo>
                <a:lnTo>
                  <a:pt x="7205" y="2441"/>
                </a:lnTo>
                <a:lnTo>
                  <a:pt x="7176" y="2434"/>
                </a:lnTo>
                <a:lnTo>
                  <a:pt x="7148" y="2429"/>
                </a:lnTo>
                <a:lnTo>
                  <a:pt x="7121" y="2427"/>
                </a:lnTo>
                <a:lnTo>
                  <a:pt x="7093" y="2429"/>
                </a:lnTo>
                <a:lnTo>
                  <a:pt x="7061" y="2432"/>
                </a:lnTo>
                <a:lnTo>
                  <a:pt x="7029" y="2436"/>
                </a:lnTo>
                <a:lnTo>
                  <a:pt x="6996" y="2441"/>
                </a:lnTo>
                <a:lnTo>
                  <a:pt x="6962" y="2448"/>
                </a:lnTo>
                <a:lnTo>
                  <a:pt x="6930" y="2454"/>
                </a:lnTo>
                <a:lnTo>
                  <a:pt x="6897" y="2463"/>
                </a:lnTo>
                <a:lnTo>
                  <a:pt x="6867" y="2471"/>
                </a:lnTo>
                <a:lnTo>
                  <a:pt x="6838" y="2481"/>
                </a:lnTo>
                <a:lnTo>
                  <a:pt x="6818" y="2490"/>
                </a:lnTo>
                <a:lnTo>
                  <a:pt x="6800" y="2500"/>
                </a:lnTo>
                <a:lnTo>
                  <a:pt x="6781" y="2512"/>
                </a:lnTo>
                <a:lnTo>
                  <a:pt x="6764" y="2523"/>
                </a:lnTo>
                <a:lnTo>
                  <a:pt x="6733" y="2552"/>
                </a:lnTo>
                <a:lnTo>
                  <a:pt x="6702" y="2581"/>
                </a:lnTo>
                <a:lnTo>
                  <a:pt x="6672" y="2612"/>
                </a:lnTo>
                <a:lnTo>
                  <a:pt x="6644" y="2643"/>
                </a:lnTo>
                <a:lnTo>
                  <a:pt x="6614" y="2673"/>
                </a:lnTo>
                <a:lnTo>
                  <a:pt x="6580" y="2700"/>
                </a:lnTo>
                <a:lnTo>
                  <a:pt x="6552" y="2722"/>
                </a:lnTo>
                <a:lnTo>
                  <a:pt x="6521" y="2740"/>
                </a:lnTo>
                <a:lnTo>
                  <a:pt x="6491" y="2757"/>
                </a:lnTo>
                <a:lnTo>
                  <a:pt x="6459" y="2772"/>
                </a:lnTo>
                <a:lnTo>
                  <a:pt x="6426" y="2784"/>
                </a:lnTo>
                <a:lnTo>
                  <a:pt x="6394" y="2796"/>
                </a:lnTo>
                <a:lnTo>
                  <a:pt x="6359" y="2806"/>
                </a:lnTo>
                <a:lnTo>
                  <a:pt x="6325" y="2814"/>
                </a:lnTo>
                <a:lnTo>
                  <a:pt x="6356" y="2804"/>
                </a:lnTo>
                <a:lnTo>
                  <a:pt x="6384" y="2794"/>
                </a:lnTo>
                <a:lnTo>
                  <a:pt x="6414" y="2782"/>
                </a:lnTo>
                <a:lnTo>
                  <a:pt x="6443" y="2771"/>
                </a:lnTo>
                <a:lnTo>
                  <a:pt x="6470" y="2756"/>
                </a:lnTo>
                <a:lnTo>
                  <a:pt x="6496" y="2740"/>
                </a:lnTo>
                <a:lnTo>
                  <a:pt x="6523" y="2722"/>
                </a:lnTo>
                <a:lnTo>
                  <a:pt x="6548" y="2703"/>
                </a:lnTo>
                <a:lnTo>
                  <a:pt x="6575" y="2680"/>
                </a:lnTo>
                <a:lnTo>
                  <a:pt x="6600" y="2655"/>
                </a:lnTo>
                <a:lnTo>
                  <a:pt x="6624" y="2628"/>
                </a:lnTo>
                <a:lnTo>
                  <a:pt x="6647" y="2601"/>
                </a:lnTo>
                <a:lnTo>
                  <a:pt x="6669" y="2572"/>
                </a:lnTo>
                <a:lnTo>
                  <a:pt x="6692" y="2545"/>
                </a:lnTo>
                <a:lnTo>
                  <a:pt x="6716" y="2520"/>
                </a:lnTo>
                <a:lnTo>
                  <a:pt x="6743" y="2495"/>
                </a:lnTo>
                <a:lnTo>
                  <a:pt x="6706" y="2503"/>
                </a:lnTo>
                <a:lnTo>
                  <a:pt x="6669" y="2515"/>
                </a:lnTo>
                <a:lnTo>
                  <a:pt x="6630" y="2527"/>
                </a:lnTo>
                <a:lnTo>
                  <a:pt x="6592" y="2538"/>
                </a:lnTo>
                <a:lnTo>
                  <a:pt x="6573" y="2543"/>
                </a:lnTo>
                <a:lnTo>
                  <a:pt x="6553" y="2549"/>
                </a:lnTo>
                <a:lnTo>
                  <a:pt x="6535" y="2552"/>
                </a:lnTo>
                <a:lnTo>
                  <a:pt x="6516" y="2555"/>
                </a:lnTo>
                <a:lnTo>
                  <a:pt x="6498" y="2555"/>
                </a:lnTo>
                <a:lnTo>
                  <a:pt x="6480" y="2555"/>
                </a:lnTo>
                <a:lnTo>
                  <a:pt x="6461" y="2554"/>
                </a:lnTo>
                <a:lnTo>
                  <a:pt x="6443" y="2550"/>
                </a:lnTo>
                <a:lnTo>
                  <a:pt x="6429" y="2545"/>
                </a:lnTo>
                <a:lnTo>
                  <a:pt x="6416" y="2540"/>
                </a:lnTo>
                <a:lnTo>
                  <a:pt x="6404" y="2533"/>
                </a:lnTo>
                <a:lnTo>
                  <a:pt x="6394" y="2525"/>
                </a:lnTo>
                <a:lnTo>
                  <a:pt x="6384" y="2517"/>
                </a:lnTo>
                <a:lnTo>
                  <a:pt x="6376" y="2506"/>
                </a:lnTo>
                <a:lnTo>
                  <a:pt x="6367" y="2496"/>
                </a:lnTo>
                <a:lnTo>
                  <a:pt x="6361" y="2486"/>
                </a:lnTo>
                <a:lnTo>
                  <a:pt x="6349" y="2463"/>
                </a:lnTo>
                <a:lnTo>
                  <a:pt x="6339" y="2436"/>
                </a:lnTo>
                <a:lnTo>
                  <a:pt x="6331" y="2409"/>
                </a:lnTo>
                <a:lnTo>
                  <a:pt x="6324" y="2380"/>
                </a:lnTo>
                <a:lnTo>
                  <a:pt x="6314" y="2321"/>
                </a:lnTo>
                <a:lnTo>
                  <a:pt x="6300" y="2264"/>
                </a:lnTo>
                <a:lnTo>
                  <a:pt x="6292" y="2235"/>
                </a:lnTo>
                <a:lnTo>
                  <a:pt x="6282" y="2210"/>
                </a:lnTo>
                <a:lnTo>
                  <a:pt x="6277" y="2198"/>
                </a:lnTo>
                <a:lnTo>
                  <a:pt x="6270" y="2187"/>
                </a:lnTo>
                <a:lnTo>
                  <a:pt x="6262" y="2177"/>
                </a:lnTo>
                <a:lnTo>
                  <a:pt x="6255" y="2166"/>
                </a:lnTo>
                <a:lnTo>
                  <a:pt x="6269" y="2183"/>
                </a:lnTo>
                <a:lnTo>
                  <a:pt x="6282" y="2200"/>
                </a:lnTo>
                <a:lnTo>
                  <a:pt x="6292" y="2219"/>
                </a:lnTo>
                <a:lnTo>
                  <a:pt x="6302" y="2237"/>
                </a:lnTo>
                <a:lnTo>
                  <a:pt x="6309" y="2257"/>
                </a:lnTo>
                <a:lnTo>
                  <a:pt x="6315" y="2278"/>
                </a:lnTo>
                <a:lnTo>
                  <a:pt x="6320" y="2299"/>
                </a:lnTo>
                <a:lnTo>
                  <a:pt x="6325" y="2320"/>
                </a:lnTo>
                <a:lnTo>
                  <a:pt x="6336" y="2362"/>
                </a:lnTo>
                <a:lnTo>
                  <a:pt x="6347" y="2404"/>
                </a:lnTo>
                <a:lnTo>
                  <a:pt x="6354" y="2424"/>
                </a:lnTo>
                <a:lnTo>
                  <a:pt x="6364" y="2442"/>
                </a:lnTo>
                <a:lnTo>
                  <a:pt x="6374" y="2461"/>
                </a:lnTo>
                <a:lnTo>
                  <a:pt x="6386" y="2480"/>
                </a:lnTo>
                <a:lnTo>
                  <a:pt x="6398" y="2493"/>
                </a:lnTo>
                <a:lnTo>
                  <a:pt x="6409" y="2505"/>
                </a:lnTo>
                <a:lnTo>
                  <a:pt x="6424" y="2512"/>
                </a:lnTo>
                <a:lnTo>
                  <a:pt x="6438" y="2518"/>
                </a:lnTo>
                <a:lnTo>
                  <a:pt x="6453" y="2522"/>
                </a:lnTo>
                <a:lnTo>
                  <a:pt x="6468" y="2523"/>
                </a:lnTo>
                <a:lnTo>
                  <a:pt x="6485" y="2523"/>
                </a:lnTo>
                <a:lnTo>
                  <a:pt x="6500" y="2522"/>
                </a:lnTo>
                <a:lnTo>
                  <a:pt x="6516" y="2518"/>
                </a:lnTo>
                <a:lnTo>
                  <a:pt x="6533" y="2515"/>
                </a:lnTo>
                <a:lnTo>
                  <a:pt x="6550" y="2510"/>
                </a:lnTo>
                <a:lnTo>
                  <a:pt x="6565" y="2505"/>
                </a:lnTo>
                <a:lnTo>
                  <a:pt x="6597" y="2493"/>
                </a:lnTo>
                <a:lnTo>
                  <a:pt x="6625" y="2480"/>
                </a:lnTo>
                <a:lnTo>
                  <a:pt x="6609" y="2468"/>
                </a:lnTo>
                <a:lnTo>
                  <a:pt x="6592" y="2454"/>
                </a:lnTo>
                <a:lnTo>
                  <a:pt x="6578" y="2437"/>
                </a:lnTo>
                <a:lnTo>
                  <a:pt x="6567" y="2421"/>
                </a:lnTo>
                <a:lnTo>
                  <a:pt x="6555" y="2402"/>
                </a:lnTo>
                <a:lnTo>
                  <a:pt x="6545" y="2384"/>
                </a:lnTo>
                <a:lnTo>
                  <a:pt x="6537" y="2363"/>
                </a:lnTo>
                <a:lnTo>
                  <a:pt x="6528" y="2343"/>
                </a:lnTo>
                <a:lnTo>
                  <a:pt x="6511" y="2301"/>
                </a:lnTo>
                <a:lnTo>
                  <a:pt x="6496" y="2259"/>
                </a:lnTo>
                <a:lnTo>
                  <a:pt x="6488" y="2239"/>
                </a:lnTo>
                <a:lnTo>
                  <a:pt x="6478" y="2220"/>
                </a:lnTo>
                <a:lnTo>
                  <a:pt x="6468" y="2202"/>
                </a:lnTo>
                <a:lnTo>
                  <a:pt x="6458" y="2183"/>
                </a:lnTo>
                <a:lnTo>
                  <a:pt x="6466" y="2198"/>
                </a:lnTo>
                <a:lnTo>
                  <a:pt x="6476" y="2215"/>
                </a:lnTo>
                <a:lnTo>
                  <a:pt x="6486" y="2235"/>
                </a:lnTo>
                <a:lnTo>
                  <a:pt x="6498" y="2257"/>
                </a:lnTo>
                <a:lnTo>
                  <a:pt x="6520" y="2306"/>
                </a:lnTo>
                <a:lnTo>
                  <a:pt x="6545" y="2357"/>
                </a:lnTo>
                <a:lnTo>
                  <a:pt x="6558" y="2380"/>
                </a:lnTo>
                <a:lnTo>
                  <a:pt x="6572" y="2402"/>
                </a:lnTo>
                <a:lnTo>
                  <a:pt x="6587" y="2422"/>
                </a:lnTo>
                <a:lnTo>
                  <a:pt x="6602" y="2439"/>
                </a:lnTo>
                <a:lnTo>
                  <a:pt x="6610" y="2446"/>
                </a:lnTo>
                <a:lnTo>
                  <a:pt x="6619" y="2451"/>
                </a:lnTo>
                <a:lnTo>
                  <a:pt x="6627" y="2456"/>
                </a:lnTo>
                <a:lnTo>
                  <a:pt x="6635" y="2459"/>
                </a:lnTo>
                <a:lnTo>
                  <a:pt x="6645" y="2463"/>
                </a:lnTo>
                <a:lnTo>
                  <a:pt x="6654" y="2463"/>
                </a:lnTo>
                <a:lnTo>
                  <a:pt x="6664" y="2463"/>
                </a:lnTo>
                <a:lnTo>
                  <a:pt x="6674" y="2461"/>
                </a:lnTo>
                <a:lnTo>
                  <a:pt x="6722" y="2449"/>
                </a:lnTo>
                <a:lnTo>
                  <a:pt x="6771" y="2436"/>
                </a:lnTo>
                <a:lnTo>
                  <a:pt x="6820" y="2422"/>
                </a:lnTo>
                <a:lnTo>
                  <a:pt x="6868" y="2409"/>
                </a:lnTo>
                <a:lnTo>
                  <a:pt x="6917" y="2397"/>
                </a:lnTo>
                <a:lnTo>
                  <a:pt x="6965" y="2384"/>
                </a:lnTo>
                <a:lnTo>
                  <a:pt x="7014" y="2372"/>
                </a:lnTo>
                <a:lnTo>
                  <a:pt x="7064" y="2360"/>
                </a:lnTo>
                <a:lnTo>
                  <a:pt x="7042" y="2340"/>
                </a:lnTo>
                <a:lnTo>
                  <a:pt x="7022" y="2320"/>
                </a:lnTo>
                <a:lnTo>
                  <a:pt x="7004" y="2298"/>
                </a:lnTo>
                <a:lnTo>
                  <a:pt x="6985" y="2276"/>
                </a:lnTo>
                <a:lnTo>
                  <a:pt x="6969" y="2252"/>
                </a:lnTo>
                <a:lnTo>
                  <a:pt x="6954" y="2229"/>
                </a:lnTo>
                <a:lnTo>
                  <a:pt x="6939" y="2205"/>
                </a:lnTo>
                <a:lnTo>
                  <a:pt x="6924" y="2180"/>
                </a:lnTo>
                <a:lnTo>
                  <a:pt x="6912" y="2155"/>
                </a:lnTo>
                <a:lnTo>
                  <a:pt x="6898" y="2128"/>
                </a:lnTo>
                <a:lnTo>
                  <a:pt x="6887" y="2103"/>
                </a:lnTo>
                <a:lnTo>
                  <a:pt x="6877" y="2076"/>
                </a:lnTo>
                <a:lnTo>
                  <a:pt x="6857" y="2022"/>
                </a:lnTo>
                <a:lnTo>
                  <a:pt x="6840" y="1966"/>
                </a:lnTo>
                <a:lnTo>
                  <a:pt x="6828" y="1922"/>
                </a:lnTo>
                <a:lnTo>
                  <a:pt x="6818" y="1877"/>
                </a:lnTo>
                <a:lnTo>
                  <a:pt x="6810" y="1830"/>
                </a:lnTo>
                <a:lnTo>
                  <a:pt x="6803" y="1783"/>
                </a:lnTo>
                <a:lnTo>
                  <a:pt x="6803" y="1759"/>
                </a:lnTo>
                <a:lnTo>
                  <a:pt x="6801" y="1736"/>
                </a:lnTo>
                <a:lnTo>
                  <a:pt x="6803" y="1712"/>
                </a:lnTo>
                <a:lnTo>
                  <a:pt x="6805" y="1689"/>
                </a:lnTo>
                <a:lnTo>
                  <a:pt x="6808" y="1665"/>
                </a:lnTo>
                <a:lnTo>
                  <a:pt x="6813" y="1643"/>
                </a:lnTo>
                <a:lnTo>
                  <a:pt x="6820" y="1621"/>
                </a:lnTo>
                <a:lnTo>
                  <a:pt x="6828" y="1598"/>
                </a:lnTo>
                <a:lnTo>
                  <a:pt x="6820" y="1631"/>
                </a:lnTo>
                <a:lnTo>
                  <a:pt x="6813" y="1665"/>
                </a:lnTo>
                <a:lnTo>
                  <a:pt x="6810" y="1699"/>
                </a:lnTo>
                <a:lnTo>
                  <a:pt x="6810" y="1732"/>
                </a:lnTo>
                <a:lnTo>
                  <a:pt x="6813" y="1768"/>
                </a:lnTo>
                <a:lnTo>
                  <a:pt x="6816" y="1803"/>
                </a:lnTo>
                <a:lnTo>
                  <a:pt x="6823" y="1837"/>
                </a:lnTo>
                <a:lnTo>
                  <a:pt x="6831" y="1872"/>
                </a:lnTo>
                <a:lnTo>
                  <a:pt x="6843" y="1907"/>
                </a:lnTo>
                <a:lnTo>
                  <a:pt x="6853" y="1941"/>
                </a:lnTo>
                <a:lnTo>
                  <a:pt x="6867" y="1975"/>
                </a:lnTo>
                <a:lnTo>
                  <a:pt x="6880" y="2007"/>
                </a:lnTo>
                <a:lnTo>
                  <a:pt x="6910" y="2071"/>
                </a:lnTo>
                <a:lnTo>
                  <a:pt x="6940" y="2129"/>
                </a:lnTo>
                <a:lnTo>
                  <a:pt x="6945" y="2113"/>
                </a:lnTo>
                <a:lnTo>
                  <a:pt x="6952" y="2097"/>
                </a:lnTo>
                <a:lnTo>
                  <a:pt x="6959" y="2084"/>
                </a:lnTo>
                <a:lnTo>
                  <a:pt x="6967" y="2071"/>
                </a:lnTo>
                <a:lnTo>
                  <a:pt x="6984" y="2044"/>
                </a:lnTo>
                <a:lnTo>
                  <a:pt x="7002" y="2017"/>
                </a:lnTo>
                <a:lnTo>
                  <a:pt x="7019" y="1990"/>
                </a:lnTo>
                <a:lnTo>
                  <a:pt x="7036" y="1963"/>
                </a:lnTo>
                <a:lnTo>
                  <a:pt x="7042" y="1948"/>
                </a:lnTo>
                <a:lnTo>
                  <a:pt x="7049" y="1933"/>
                </a:lnTo>
                <a:lnTo>
                  <a:pt x="7054" y="1917"/>
                </a:lnTo>
                <a:lnTo>
                  <a:pt x="7059" y="1901"/>
                </a:lnTo>
                <a:lnTo>
                  <a:pt x="7063" y="1874"/>
                </a:lnTo>
                <a:lnTo>
                  <a:pt x="7064" y="1848"/>
                </a:lnTo>
                <a:lnTo>
                  <a:pt x="7064" y="1835"/>
                </a:lnTo>
                <a:lnTo>
                  <a:pt x="7063" y="1821"/>
                </a:lnTo>
                <a:lnTo>
                  <a:pt x="7061" y="1808"/>
                </a:lnTo>
                <a:lnTo>
                  <a:pt x="7058" y="1795"/>
                </a:lnTo>
                <a:lnTo>
                  <a:pt x="7054" y="1783"/>
                </a:lnTo>
                <a:lnTo>
                  <a:pt x="7049" y="1771"/>
                </a:lnTo>
                <a:lnTo>
                  <a:pt x="7042" y="1759"/>
                </a:lnTo>
                <a:lnTo>
                  <a:pt x="7036" y="1749"/>
                </a:lnTo>
                <a:lnTo>
                  <a:pt x="7027" y="1739"/>
                </a:lnTo>
                <a:lnTo>
                  <a:pt x="7019" y="1729"/>
                </a:lnTo>
                <a:lnTo>
                  <a:pt x="7007" y="1720"/>
                </a:lnTo>
                <a:lnTo>
                  <a:pt x="6996" y="1714"/>
                </a:lnTo>
                <a:lnTo>
                  <a:pt x="7009" y="1720"/>
                </a:lnTo>
                <a:lnTo>
                  <a:pt x="7021" y="1729"/>
                </a:lnTo>
                <a:lnTo>
                  <a:pt x="7032" y="1737"/>
                </a:lnTo>
                <a:lnTo>
                  <a:pt x="7042" y="1746"/>
                </a:lnTo>
                <a:lnTo>
                  <a:pt x="7049" y="1756"/>
                </a:lnTo>
                <a:lnTo>
                  <a:pt x="7058" y="1766"/>
                </a:lnTo>
                <a:lnTo>
                  <a:pt x="7063" y="1776"/>
                </a:lnTo>
                <a:lnTo>
                  <a:pt x="7068" y="1788"/>
                </a:lnTo>
                <a:lnTo>
                  <a:pt x="7071" y="1798"/>
                </a:lnTo>
                <a:lnTo>
                  <a:pt x="7074" y="1810"/>
                </a:lnTo>
                <a:lnTo>
                  <a:pt x="7076" y="1821"/>
                </a:lnTo>
                <a:lnTo>
                  <a:pt x="7078" y="1835"/>
                </a:lnTo>
                <a:lnTo>
                  <a:pt x="7078" y="1860"/>
                </a:lnTo>
                <a:lnTo>
                  <a:pt x="7074" y="1885"/>
                </a:lnTo>
                <a:lnTo>
                  <a:pt x="7068" y="1912"/>
                </a:lnTo>
                <a:lnTo>
                  <a:pt x="7061" y="1939"/>
                </a:lnTo>
                <a:lnTo>
                  <a:pt x="7051" y="1965"/>
                </a:lnTo>
                <a:lnTo>
                  <a:pt x="7041" y="1990"/>
                </a:lnTo>
                <a:lnTo>
                  <a:pt x="7017" y="2037"/>
                </a:lnTo>
                <a:lnTo>
                  <a:pt x="6996" y="2079"/>
                </a:lnTo>
                <a:lnTo>
                  <a:pt x="6991" y="2089"/>
                </a:lnTo>
                <a:lnTo>
                  <a:pt x="6985" y="2099"/>
                </a:lnTo>
                <a:lnTo>
                  <a:pt x="6982" y="2109"/>
                </a:lnTo>
                <a:lnTo>
                  <a:pt x="6979" y="2121"/>
                </a:lnTo>
                <a:lnTo>
                  <a:pt x="6977" y="2131"/>
                </a:lnTo>
                <a:lnTo>
                  <a:pt x="6975" y="2141"/>
                </a:lnTo>
                <a:lnTo>
                  <a:pt x="6975" y="2151"/>
                </a:lnTo>
                <a:lnTo>
                  <a:pt x="6977" y="2163"/>
                </a:lnTo>
                <a:lnTo>
                  <a:pt x="6980" y="2183"/>
                </a:lnTo>
                <a:lnTo>
                  <a:pt x="6987" y="2204"/>
                </a:lnTo>
                <a:lnTo>
                  <a:pt x="6997" y="2222"/>
                </a:lnTo>
                <a:lnTo>
                  <a:pt x="7007" y="2241"/>
                </a:lnTo>
                <a:lnTo>
                  <a:pt x="7021" y="2259"/>
                </a:lnTo>
                <a:lnTo>
                  <a:pt x="7036" y="2276"/>
                </a:lnTo>
                <a:lnTo>
                  <a:pt x="7052" y="2291"/>
                </a:lnTo>
                <a:lnTo>
                  <a:pt x="7071" y="2304"/>
                </a:lnTo>
                <a:lnTo>
                  <a:pt x="7089" y="2318"/>
                </a:lnTo>
                <a:lnTo>
                  <a:pt x="7109" y="2330"/>
                </a:lnTo>
                <a:lnTo>
                  <a:pt x="7128" y="2338"/>
                </a:lnTo>
                <a:lnTo>
                  <a:pt x="7148" y="2347"/>
                </a:lnTo>
                <a:lnTo>
                  <a:pt x="7178" y="2358"/>
                </a:lnTo>
                <a:lnTo>
                  <a:pt x="7207" y="2368"/>
                </a:lnTo>
                <a:lnTo>
                  <a:pt x="7232" y="2380"/>
                </a:lnTo>
                <a:lnTo>
                  <a:pt x="7255" y="2392"/>
                </a:lnTo>
                <a:lnTo>
                  <a:pt x="7304" y="2419"/>
                </a:lnTo>
                <a:lnTo>
                  <a:pt x="7362" y="2449"/>
                </a:lnTo>
                <a:lnTo>
                  <a:pt x="7386" y="2463"/>
                </a:lnTo>
                <a:lnTo>
                  <a:pt x="7411" y="2480"/>
                </a:lnTo>
                <a:lnTo>
                  <a:pt x="7434" y="2496"/>
                </a:lnTo>
                <a:lnTo>
                  <a:pt x="7458" y="2515"/>
                </a:lnTo>
                <a:lnTo>
                  <a:pt x="7480" y="2535"/>
                </a:lnTo>
                <a:lnTo>
                  <a:pt x="7500" y="2555"/>
                </a:lnTo>
                <a:lnTo>
                  <a:pt x="7508" y="2565"/>
                </a:lnTo>
                <a:lnTo>
                  <a:pt x="7517" y="2577"/>
                </a:lnTo>
                <a:lnTo>
                  <a:pt x="7523" y="2589"/>
                </a:lnTo>
                <a:lnTo>
                  <a:pt x="7528" y="2599"/>
                </a:lnTo>
                <a:lnTo>
                  <a:pt x="7528" y="2584"/>
                </a:lnTo>
                <a:lnTo>
                  <a:pt x="7527" y="2567"/>
                </a:lnTo>
                <a:lnTo>
                  <a:pt x="7525" y="2552"/>
                </a:lnTo>
                <a:lnTo>
                  <a:pt x="7525" y="2538"/>
                </a:lnTo>
                <a:lnTo>
                  <a:pt x="7523" y="2523"/>
                </a:lnTo>
                <a:lnTo>
                  <a:pt x="7520" y="2510"/>
                </a:lnTo>
                <a:lnTo>
                  <a:pt x="7520" y="2505"/>
                </a:lnTo>
                <a:lnTo>
                  <a:pt x="7518" y="2498"/>
                </a:lnTo>
                <a:lnTo>
                  <a:pt x="7517" y="2495"/>
                </a:lnTo>
                <a:lnTo>
                  <a:pt x="7515" y="2486"/>
                </a:lnTo>
                <a:lnTo>
                  <a:pt x="7513" y="2476"/>
                </a:lnTo>
                <a:lnTo>
                  <a:pt x="7511" y="2461"/>
                </a:lnTo>
                <a:lnTo>
                  <a:pt x="7508" y="2446"/>
                </a:lnTo>
                <a:lnTo>
                  <a:pt x="7503" y="2414"/>
                </a:lnTo>
                <a:lnTo>
                  <a:pt x="7498" y="2380"/>
                </a:lnTo>
                <a:lnTo>
                  <a:pt x="7493" y="2348"/>
                </a:lnTo>
                <a:lnTo>
                  <a:pt x="7486" y="2315"/>
                </a:lnTo>
                <a:lnTo>
                  <a:pt x="7480" y="2281"/>
                </a:lnTo>
                <a:lnTo>
                  <a:pt x="7473" y="2247"/>
                </a:lnTo>
                <a:lnTo>
                  <a:pt x="7465" y="2214"/>
                </a:lnTo>
                <a:lnTo>
                  <a:pt x="7458" y="2180"/>
                </a:lnTo>
                <a:lnTo>
                  <a:pt x="7450" y="2145"/>
                </a:lnTo>
                <a:lnTo>
                  <a:pt x="7443" y="2111"/>
                </a:lnTo>
                <a:lnTo>
                  <a:pt x="7434" y="2077"/>
                </a:lnTo>
                <a:lnTo>
                  <a:pt x="7428" y="2044"/>
                </a:lnTo>
                <a:lnTo>
                  <a:pt x="7421" y="2010"/>
                </a:lnTo>
                <a:lnTo>
                  <a:pt x="7414" y="1976"/>
                </a:lnTo>
                <a:lnTo>
                  <a:pt x="7408" y="1943"/>
                </a:lnTo>
                <a:lnTo>
                  <a:pt x="7401" y="1911"/>
                </a:lnTo>
                <a:lnTo>
                  <a:pt x="7391" y="1847"/>
                </a:lnTo>
                <a:lnTo>
                  <a:pt x="7383" y="1784"/>
                </a:lnTo>
                <a:lnTo>
                  <a:pt x="7377" y="1727"/>
                </a:lnTo>
                <a:lnTo>
                  <a:pt x="7374" y="1672"/>
                </a:lnTo>
                <a:lnTo>
                  <a:pt x="7372" y="1646"/>
                </a:lnTo>
                <a:lnTo>
                  <a:pt x="7372" y="1621"/>
                </a:lnTo>
                <a:lnTo>
                  <a:pt x="7372" y="1598"/>
                </a:lnTo>
                <a:lnTo>
                  <a:pt x="7374" y="1576"/>
                </a:lnTo>
                <a:lnTo>
                  <a:pt x="7374" y="1556"/>
                </a:lnTo>
                <a:lnTo>
                  <a:pt x="7376" y="1535"/>
                </a:lnTo>
                <a:lnTo>
                  <a:pt x="7377" y="1519"/>
                </a:lnTo>
                <a:lnTo>
                  <a:pt x="7379" y="1502"/>
                </a:lnTo>
                <a:lnTo>
                  <a:pt x="7383" y="1475"/>
                </a:lnTo>
                <a:lnTo>
                  <a:pt x="7384" y="1455"/>
                </a:lnTo>
                <a:lnTo>
                  <a:pt x="7386" y="1443"/>
                </a:lnTo>
                <a:lnTo>
                  <a:pt x="7388" y="1439"/>
                </a:lnTo>
                <a:lnTo>
                  <a:pt x="7386" y="1443"/>
                </a:lnTo>
                <a:lnTo>
                  <a:pt x="7386" y="1456"/>
                </a:lnTo>
                <a:lnTo>
                  <a:pt x="7384" y="1475"/>
                </a:lnTo>
                <a:lnTo>
                  <a:pt x="7384" y="1503"/>
                </a:lnTo>
                <a:lnTo>
                  <a:pt x="7383" y="1519"/>
                </a:lnTo>
                <a:lnTo>
                  <a:pt x="7384" y="1537"/>
                </a:lnTo>
                <a:lnTo>
                  <a:pt x="7384" y="1556"/>
                </a:lnTo>
                <a:lnTo>
                  <a:pt x="7384" y="1576"/>
                </a:lnTo>
                <a:lnTo>
                  <a:pt x="7386" y="1598"/>
                </a:lnTo>
                <a:lnTo>
                  <a:pt x="7386" y="1621"/>
                </a:lnTo>
                <a:lnTo>
                  <a:pt x="7389" y="1645"/>
                </a:lnTo>
                <a:lnTo>
                  <a:pt x="7391" y="1670"/>
                </a:lnTo>
                <a:lnTo>
                  <a:pt x="7399" y="1724"/>
                </a:lnTo>
                <a:lnTo>
                  <a:pt x="7409" y="1781"/>
                </a:lnTo>
                <a:lnTo>
                  <a:pt x="7421" y="1840"/>
                </a:lnTo>
                <a:lnTo>
                  <a:pt x="7436" y="1902"/>
                </a:lnTo>
                <a:lnTo>
                  <a:pt x="7444" y="1934"/>
                </a:lnTo>
                <a:lnTo>
                  <a:pt x="7455" y="1966"/>
                </a:lnTo>
                <a:lnTo>
                  <a:pt x="7463" y="1998"/>
                </a:lnTo>
                <a:lnTo>
                  <a:pt x="7473" y="2032"/>
                </a:lnTo>
                <a:lnTo>
                  <a:pt x="7483" y="2066"/>
                </a:lnTo>
                <a:lnTo>
                  <a:pt x="7493" y="2097"/>
                </a:lnTo>
                <a:lnTo>
                  <a:pt x="7503" y="2131"/>
                </a:lnTo>
                <a:lnTo>
                  <a:pt x="7513" y="2165"/>
                </a:lnTo>
                <a:lnTo>
                  <a:pt x="7523" y="2198"/>
                </a:lnTo>
                <a:lnTo>
                  <a:pt x="7533" y="2232"/>
                </a:lnTo>
                <a:lnTo>
                  <a:pt x="7543" y="2266"/>
                </a:lnTo>
                <a:lnTo>
                  <a:pt x="7552" y="2299"/>
                </a:lnTo>
                <a:lnTo>
                  <a:pt x="7562" y="2331"/>
                </a:lnTo>
                <a:lnTo>
                  <a:pt x="7570" y="2365"/>
                </a:lnTo>
                <a:lnTo>
                  <a:pt x="7578" y="2399"/>
                </a:lnTo>
                <a:lnTo>
                  <a:pt x="7585" y="2431"/>
                </a:lnTo>
                <a:lnTo>
                  <a:pt x="7589" y="2448"/>
                </a:lnTo>
                <a:lnTo>
                  <a:pt x="7592" y="2463"/>
                </a:lnTo>
                <a:lnTo>
                  <a:pt x="7594" y="2468"/>
                </a:lnTo>
                <a:lnTo>
                  <a:pt x="7594" y="2469"/>
                </a:lnTo>
                <a:lnTo>
                  <a:pt x="7594" y="2469"/>
                </a:lnTo>
                <a:lnTo>
                  <a:pt x="7595" y="2473"/>
                </a:lnTo>
                <a:lnTo>
                  <a:pt x="7599" y="2483"/>
                </a:lnTo>
                <a:lnTo>
                  <a:pt x="7600" y="2491"/>
                </a:lnTo>
                <a:lnTo>
                  <a:pt x="7605" y="2508"/>
                </a:lnTo>
                <a:lnTo>
                  <a:pt x="7609" y="2525"/>
                </a:lnTo>
                <a:lnTo>
                  <a:pt x="7610" y="2542"/>
                </a:lnTo>
                <a:lnTo>
                  <a:pt x="7614" y="2557"/>
                </a:lnTo>
                <a:lnTo>
                  <a:pt x="7617" y="2581"/>
                </a:lnTo>
                <a:lnTo>
                  <a:pt x="7620" y="2604"/>
                </a:lnTo>
                <a:lnTo>
                  <a:pt x="7634" y="2559"/>
                </a:lnTo>
                <a:lnTo>
                  <a:pt x="7651" y="2513"/>
                </a:lnTo>
                <a:lnTo>
                  <a:pt x="7671" y="2468"/>
                </a:lnTo>
                <a:lnTo>
                  <a:pt x="7691" y="2426"/>
                </a:lnTo>
                <a:lnTo>
                  <a:pt x="7701" y="2405"/>
                </a:lnTo>
                <a:lnTo>
                  <a:pt x="7706" y="2390"/>
                </a:lnTo>
                <a:lnTo>
                  <a:pt x="7709" y="2379"/>
                </a:lnTo>
                <a:lnTo>
                  <a:pt x="7711" y="2368"/>
                </a:lnTo>
                <a:lnTo>
                  <a:pt x="7702" y="2350"/>
                </a:lnTo>
                <a:lnTo>
                  <a:pt x="7687" y="2318"/>
                </a:lnTo>
                <a:lnTo>
                  <a:pt x="7682" y="2303"/>
                </a:lnTo>
                <a:lnTo>
                  <a:pt x="7677" y="2289"/>
                </a:lnTo>
                <a:lnTo>
                  <a:pt x="7672" y="2274"/>
                </a:lnTo>
                <a:lnTo>
                  <a:pt x="7669" y="2259"/>
                </a:lnTo>
                <a:lnTo>
                  <a:pt x="7666" y="2227"/>
                </a:lnTo>
                <a:lnTo>
                  <a:pt x="7664" y="2197"/>
                </a:lnTo>
                <a:lnTo>
                  <a:pt x="7664" y="2160"/>
                </a:lnTo>
                <a:lnTo>
                  <a:pt x="7667" y="2123"/>
                </a:lnTo>
                <a:lnTo>
                  <a:pt x="7672" y="2089"/>
                </a:lnTo>
                <a:lnTo>
                  <a:pt x="7681" y="2055"/>
                </a:lnTo>
                <a:lnTo>
                  <a:pt x="7691" y="2023"/>
                </a:lnTo>
                <a:lnTo>
                  <a:pt x="7704" y="1993"/>
                </a:lnTo>
                <a:lnTo>
                  <a:pt x="7718" y="1965"/>
                </a:lnTo>
                <a:lnTo>
                  <a:pt x="7736" y="1938"/>
                </a:lnTo>
                <a:lnTo>
                  <a:pt x="7754" y="1911"/>
                </a:lnTo>
                <a:lnTo>
                  <a:pt x="7776" y="1887"/>
                </a:lnTo>
                <a:lnTo>
                  <a:pt x="7798" y="1862"/>
                </a:lnTo>
                <a:lnTo>
                  <a:pt x="7823" y="1840"/>
                </a:lnTo>
                <a:lnTo>
                  <a:pt x="7850" y="1818"/>
                </a:lnTo>
                <a:lnTo>
                  <a:pt x="7878" y="1798"/>
                </a:lnTo>
                <a:lnTo>
                  <a:pt x="7907" y="1779"/>
                </a:lnTo>
                <a:lnTo>
                  <a:pt x="7939" y="1761"/>
                </a:lnTo>
                <a:lnTo>
                  <a:pt x="7905" y="1783"/>
                </a:lnTo>
                <a:lnTo>
                  <a:pt x="7873" y="1806"/>
                </a:lnTo>
                <a:lnTo>
                  <a:pt x="7843" y="1832"/>
                </a:lnTo>
                <a:lnTo>
                  <a:pt x="7815" y="1858"/>
                </a:lnTo>
                <a:lnTo>
                  <a:pt x="7801" y="1872"/>
                </a:lnTo>
                <a:lnTo>
                  <a:pt x="7788" y="1887"/>
                </a:lnTo>
                <a:lnTo>
                  <a:pt x="7776" y="1902"/>
                </a:lnTo>
                <a:lnTo>
                  <a:pt x="7764" y="1917"/>
                </a:lnTo>
                <a:lnTo>
                  <a:pt x="7753" y="1934"/>
                </a:lnTo>
                <a:lnTo>
                  <a:pt x="7743" y="1951"/>
                </a:lnTo>
                <a:lnTo>
                  <a:pt x="7734" y="1970"/>
                </a:lnTo>
                <a:lnTo>
                  <a:pt x="7726" y="1988"/>
                </a:lnTo>
                <a:lnTo>
                  <a:pt x="7718" y="2007"/>
                </a:lnTo>
                <a:lnTo>
                  <a:pt x="7711" y="2027"/>
                </a:lnTo>
                <a:lnTo>
                  <a:pt x="7706" y="2047"/>
                </a:lnTo>
                <a:lnTo>
                  <a:pt x="7701" y="2069"/>
                </a:lnTo>
                <a:lnTo>
                  <a:pt x="7697" y="2092"/>
                </a:lnTo>
                <a:lnTo>
                  <a:pt x="7696" y="2114"/>
                </a:lnTo>
                <a:lnTo>
                  <a:pt x="7694" y="2138"/>
                </a:lnTo>
                <a:lnTo>
                  <a:pt x="7694" y="2161"/>
                </a:lnTo>
                <a:lnTo>
                  <a:pt x="7696" y="2185"/>
                </a:lnTo>
                <a:lnTo>
                  <a:pt x="7697" y="2207"/>
                </a:lnTo>
                <a:lnTo>
                  <a:pt x="7702" y="2229"/>
                </a:lnTo>
                <a:lnTo>
                  <a:pt x="7707" y="2251"/>
                </a:lnTo>
                <a:lnTo>
                  <a:pt x="7714" y="2271"/>
                </a:lnTo>
                <a:lnTo>
                  <a:pt x="7724" y="2291"/>
                </a:lnTo>
                <a:lnTo>
                  <a:pt x="7734" y="2310"/>
                </a:lnTo>
                <a:lnTo>
                  <a:pt x="7746" y="2326"/>
                </a:lnTo>
                <a:lnTo>
                  <a:pt x="7783" y="2269"/>
                </a:lnTo>
                <a:lnTo>
                  <a:pt x="7823" y="2215"/>
                </a:lnTo>
                <a:lnTo>
                  <a:pt x="7865" y="2161"/>
                </a:lnTo>
                <a:lnTo>
                  <a:pt x="7908" y="2111"/>
                </a:lnTo>
                <a:lnTo>
                  <a:pt x="7955" y="2060"/>
                </a:lnTo>
                <a:lnTo>
                  <a:pt x="8004" y="2013"/>
                </a:lnTo>
                <a:lnTo>
                  <a:pt x="8053" y="1968"/>
                </a:lnTo>
                <a:lnTo>
                  <a:pt x="8104" y="1924"/>
                </a:lnTo>
                <a:lnTo>
                  <a:pt x="8084" y="1926"/>
                </a:lnTo>
                <a:lnTo>
                  <a:pt x="8063" y="1924"/>
                </a:lnTo>
                <a:lnTo>
                  <a:pt x="8051" y="1924"/>
                </a:lnTo>
                <a:lnTo>
                  <a:pt x="8041" y="1921"/>
                </a:lnTo>
                <a:lnTo>
                  <a:pt x="8029" y="1919"/>
                </a:lnTo>
                <a:lnTo>
                  <a:pt x="8017" y="1914"/>
                </a:lnTo>
                <a:lnTo>
                  <a:pt x="8006" y="1909"/>
                </a:lnTo>
                <a:lnTo>
                  <a:pt x="7996" y="1902"/>
                </a:lnTo>
                <a:lnTo>
                  <a:pt x="7984" y="1894"/>
                </a:lnTo>
                <a:lnTo>
                  <a:pt x="7976" y="1887"/>
                </a:lnTo>
                <a:lnTo>
                  <a:pt x="7959" y="1869"/>
                </a:lnTo>
                <a:lnTo>
                  <a:pt x="7945" y="1852"/>
                </a:lnTo>
                <a:lnTo>
                  <a:pt x="7927" y="1823"/>
                </a:lnTo>
                <a:lnTo>
                  <a:pt x="7920" y="1810"/>
                </a:lnTo>
                <a:lnTo>
                  <a:pt x="7934" y="1805"/>
                </a:lnTo>
                <a:lnTo>
                  <a:pt x="7967" y="1798"/>
                </a:lnTo>
                <a:lnTo>
                  <a:pt x="7989" y="1795"/>
                </a:lnTo>
                <a:lnTo>
                  <a:pt x="8012" y="1795"/>
                </a:lnTo>
                <a:lnTo>
                  <a:pt x="8026" y="1795"/>
                </a:lnTo>
                <a:lnTo>
                  <a:pt x="8037" y="1798"/>
                </a:lnTo>
                <a:lnTo>
                  <a:pt x="8051" y="1801"/>
                </a:lnTo>
                <a:lnTo>
                  <a:pt x="8063" y="1805"/>
                </a:lnTo>
                <a:lnTo>
                  <a:pt x="8078" y="1813"/>
                </a:lnTo>
                <a:lnTo>
                  <a:pt x="8093" y="1821"/>
                </a:lnTo>
                <a:lnTo>
                  <a:pt x="8106" y="1833"/>
                </a:lnTo>
                <a:lnTo>
                  <a:pt x="8116" y="1843"/>
                </a:lnTo>
                <a:lnTo>
                  <a:pt x="8135" y="1867"/>
                </a:lnTo>
                <a:lnTo>
                  <a:pt x="8148" y="1887"/>
                </a:lnTo>
                <a:lnTo>
                  <a:pt x="8165" y="1875"/>
                </a:lnTo>
                <a:lnTo>
                  <a:pt x="8182" y="1862"/>
                </a:lnTo>
                <a:lnTo>
                  <a:pt x="8198" y="1850"/>
                </a:lnTo>
                <a:lnTo>
                  <a:pt x="8215" y="1838"/>
                </a:lnTo>
                <a:lnTo>
                  <a:pt x="8198" y="1852"/>
                </a:lnTo>
                <a:lnTo>
                  <a:pt x="8183" y="1865"/>
                </a:lnTo>
                <a:lnTo>
                  <a:pt x="8166" y="1879"/>
                </a:lnTo>
                <a:lnTo>
                  <a:pt x="8151" y="1892"/>
                </a:lnTo>
                <a:lnTo>
                  <a:pt x="8158" y="1904"/>
                </a:lnTo>
                <a:lnTo>
                  <a:pt x="8160" y="1909"/>
                </a:lnTo>
                <a:lnTo>
                  <a:pt x="8150" y="1914"/>
                </a:lnTo>
                <a:lnTo>
                  <a:pt x="8120" y="1921"/>
                </a:lnTo>
                <a:lnTo>
                  <a:pt x="8074" y="1966"/>
                </a:lnTo>
                <a:lnTo>
                  <a:pt x="8029" y="2012"/>
                </a:lnTo>
                <a:lnTo>
                  <a:pt x="7984" y="2060"/>
                </a:lnTo>
                <a:lnTo>
                  <a:pt x="7942" y="2111"/>
                </a:lnTo>
                <a:lnTo>
                  <a:pt x="7902" y="2163"/>
                </a:lnTo>
                <a:lnTo>
                  <a:pt x="7865" y="2215"/>
                </a:lnTo>
                <a:lnTo>
                  <a:pt x="7828" y="2271"/>
                </a:lnTo>
                <a:lnTo>
                  <a:pt x="7796" y="2326"/>
                </a:lnTo>
                <a:lnTo>
                  <a:pt x="7780" y="2355"/>
                </a:lnTo>
                <a:lnTo>
                  <a:pt x="7766" y="2384"/>
                </a:lnTo>
                <a:lnTo>
                  <a:pt x="7751" y="2414"/>
                </a:lnTo>
                <a:lnTo>
                  <a:pt x="7739" y="2442"/>
                </a:lnTo>
                <a:lnTo>
                  <a:pt x="7726" y="2473"/>
                </a:lnTo>
                <a:lnTo>
                  <a:pt x="7716" y="2503"/>
                </a:lnTo>
                <a:lnTo>
                  <a:pt x="7706" y="2533"/>
                </a:lnTo>
                <a:lnTo>
                  <a:pt x="7696" y="2564"/>
                </a:lnTo>
                <a:lnTo>
                  <a:pt x="7687" y="2594"/>
                </a:lnTo>
                <a:lnTo>
                  <a:pt x="7681" y="2626"/>
                </a:lnTo>
                <a:lnTo>
                  <a:pt x="7674" y="2658"/>
                </a:lnTo>
                <a:lnTo>
                  <a:pt x="7669" y="2688"/>
                </a:lnTo>
                <a:lnTo>
                  <a:pt x="7666" y="2720"/>
                </a:lnTo>
                <a:lnTo>
                  <a:pt x="7662" y="2752"/>
                </a:lnTo>
                <a:lnTo>
                  <a:pt x="7661" y="2784"/>
                </a:lnTo>
                <a:lnTo>
                  <a:pt x="7661" y="2816"/>
                </a:lnTo>
                <a:lnTo>
                  <a:pt x="7661" y="2830"/>
                </a:lnTo>
                <a:lnTo>
                  <a:pt x="7662" y="2855"/>
                </a:lnTo>
                <a:lnTo>
                  <a:pt x="7664" y="2883"/>
                </a:lnTo>
                <a:lnTo>
                  <a:pt x="7666" y="2900"/>
                </a:lnTo>
                <a:lnTo>
                  <a:pt x="7677" y="2880"/>
                </a:lnTo>
                <a:lnTo>
                  <a:pt x="7691" y="2858"/>
                </a:lnTo>
                <a:lnTo>
                  <a:pt x="7706" y="2840"/>
                </a:lnTo>
                <a:lnTo>
                  <a:pt x="7721" y="2821"/>
                </a:lnTo>
                <a:lnTo>
                  <a:pt x="7738" y="2804"/>
                </a:lnTo>
                <a:lnTo>
                  <a:pt x="7756" y="2789"/>
                </a:lnTo>
                <a:lnTo>
                  <a:pt x="7774" y="2776"/>
                </a:lnTo>
                <a:lnTo>
                  <a:pt x="7795" y="2762"/>
                </a:lnTo>
                <a:lnTo>
                  <a:pt x="7815" y="2750"/>
                </a:lnTo>
                <a:lnTo>
                  <a:pt x="7835" y="2739"/>
                </a:lnTo>
                <a:lnTo>
                  <a:pt x="7857" y="2729"/>
                </a:lnTo>
                <a:lnTo>
                  <a:pt x="7880" y="2720"/>
                </a:lnTo>
                <a:lnTo>
                  <a:pt x="7902" y="2713"/>
                </a:lnTo>
                <a:lnTo>
                  <a:pt x="7925" y="2707"/>
                </a:lnTo>
                <a:lnTo>
                  <a:pt x="7949" y="2700"/>
                </a:lnTo>
                <a:lnTo>
                  <a:pt x="7974" y="2697"/>
                </a:lnTo>
                <a:lnTo>
                  <a:pt x="8019" y="2690"/>
                </a:lnTo>
                <a:lnTo>
                  <a:pt x="8066" y="2683"/>
                </a:lnTo>
                <a:lnTo>
                  <a:pt x="8110" y="2676"/>
                </a:lnTo>
                <a:lnTo>
                  <a:pt x="8155" y="2668"/>
                </a:lnTo>
                <a:lnTo>
                  <a:pt x="8175" y="2663"/>
                </a:lnTo>
                <a:lnTo>
                  <a:pt x="8197" y="2656"/>
                </a:lnTo>
                <a:lnTo>
                  <a:pt x="8217" y="2648"/>
                </a:lnTo>
                <a:lnTo>
                  <a:pt x="8237" y="2638"/>
                </a:lnTo>
                <a:lnTo>
                  <a:pt x="8257" y="2626"/>
                </a:lnTo>
                <a:lnTo>
                  <a:pt x="8275" y="2612"/>
                </a:lnTo>
                <a:lnTo>
                  <a:pt x="8294" y="2597"/>
                </a:lnTo>
                <a:lnTo>
                  <a:pt x="8311" y="2581"/>
                </a:lnTo>
                <a:lnTo>
                  <a:pt x="8337" y="2549"/>
                </a:lnTo>
                <a:lnTo>
                  <a:pt x="8364" y="2515"/>
                </a:lnTo>
                <a:lnTo>
                  <a:pt x="8389" y="2480"/>
                </a:lnTo>
                <a:lnTo>
                  <a:pt x="8413" y="2444"/>
                </a:lnTo>
                <a:lnTo>
                  <a:pt x="8458" y="2373"/>
                </a:lnTo>
                <a:lnTo>
                  <a:pt x="8503" y="2304"/>
                </a:lnTo>
                <a:lnTo>
                  <a:pt x="8528" y="2271"/>
                </a:lnTo>
                <a:lnTo>
                  <a:pt x="8553" y="2239"/>
                </a:lnTo>
                <a:lnTo>
                  <a:pt x="8580" y="2207"/>
                </a:lnTo>
                <a:lnTo>
                  <a:pt x="8609" y="2178"/>
                </a:lnTo>
                <a:lnTo>
                  <a:pt x="8625" y="2165"/>
                </a:lnTo>
                <a:lnTo>
                  <a:pt x="8641" y="2151"/>
                </a:lnTo>
                <a:lnTo>
                  <a:pt x="8657" y="2138"/>
                </a:lnTo>
                <a:lnTo>
                  <a:pt x="8676" y="2126"/>
                </a:lnTo>
                <a:lnTo>
                  <a:pt x="8692" y="2116"/>
                </a:lnTo>
                <a:lnTo>
                  <a:pt x="8713" y="2104"/>
                </a:lnTo>
                <a:lnTo>
                  <a:pt x="8733" y="2096"/>
                </a:lnTo>
                <a:lnTo>
                  <a:pt x="8753" y="2086"/>
                </a:lnTo>
                <a:lnTo>
                  <a:pt x="8723" y="2103"/>
                </a:lnTo>
                <a:lnTo>
                  <a:pt x="8692" y="2121"/>
                </a:lnTo>
                <a:lnTo>
                  <a:pt x="8666" y="2140"/>
                </a:lnTo>
                <a:lnTo>
                  <a:pt x="8641" y="2161"/>
                </a:lnTo>
                <a:lnTo>
                  <a:pt x="8617" y="2185"/>
                </a:lnTo>
                <a:lnTo>
                  <a:pt x="8595" y="2209"/>
                </a:lnTo>
                <a:lnTo>
                  <a:pt x="8575" y="2234"/>
                </a:lnTo>
                <a:lnTo>
                  <a:pt x="8555" y="2261"/>
                </a:lnTo>
                <a:lnTo>
                  <a:pt x="8537" y="2288"/>
                </a:lnTo>
                <a:lnTo>
                  <a:pt x="8518" y="2316"/>
                </a:lnTo>
                <a:lnTo>
                  <a:pt x="8502" y="2345"/>
                </a:lnTo>
                <a:lnTo>
                  <a:pt x="8485" y="2373"/>
                </a:lnTo>
                <a:lnTo>
                  <a:pt x="8453" y="2432"/>
                </a:lnTo>
                <a:lnTo>
                  <a:pt x="8419" y="2491"/>
                </a:lnTo>
                <a:lnTo>
                  <a:pt x="8434" y="2495"/>
                </a:lnTo>
                <a:lnTo>
                  <a:pt x="8450" y="2496"/>
                </a:lnTo>
                <a:lnTo>
                  <a:pt x="8463" y="2496"/>
                </a:lnTo>
                <a:lnTo>
                  <a:pt x="8478" y="2496"/>
                </a:lnTo>
                <a:lnTo>
                  <a:pt x="8491" y="2495"/>
                </a:lnTo>
                <a:lnTo>
                  <a:pt x="8505" y="2491"/>
                </a:lnTo>
                <a:lnTo>
                  <a:pt x="8520" y="2488"/>
                </a:lnTo>
                <a:lnTo>
                  <a:pt x="8533" y="2485"/>
                </a:lnTo>
                <a:lnTo>
                  <a:pt x="8560" y="2473"/>
                </a:lnTo>
                <a:lnTo>
                  <a:pt x="8585" y="2459"/>
                </a:lnTo>
                <a:lnTo>
                  <a:pt x="8612" y="2442"/>
                </a:lnTo>
                <a:lnTo>
                  <a:pt x="8636" y="2424"/>
                </a:lnTo>
                <a:lnTo>
                  <a:pt x="8659" y="2405"/>
                </a:lnTo>
                <a:lnTo>
                  <a:pt x="8682" y="2384"/>
                </a:lnTo>
                <a:lnTo>
                  <a:pt x="8704" y="2362"/>
                </a:lnTo>
                <a:lnTo>
                  <a:pt x="8724" y="2338"/>
                </a:lnTo>
                <a:lnTo>
                  <a:pt x="8761" y="2294"/>
                </a:lnTo>
                <a:lnTo>
                  <a:pt x="8795" y="2251"/>
                </a:lnTo>
                <a:lnTo>
                  <a:pt x="8826" y="2210"/>
                </a:lnTo>
                <a:lnTo>
                  <a:pt x="8860" y="2172"/>
                </a:lnTo>
                <a:lnTo>
                  <a:pt x="8877" y="2155"/>
                </a:lnTo>
                <a:lnTo>
                  <a:pt x="8895" y="2138"/>
                </a:lnTo>
                <a:lnTo>
                  <a:pt x="8914" y="2123"/>
                </a:lnTo>
                <a:lnTo>
                  <a:pt x="8934" y="2109"/>
                </a:lnTo>
                <a:lnTo>
                  <a:pt x="8954" y="2097"/>
                </a:lnTo>
                <a:lnTo>
                  <a:pt x="8976" y="2087"/>
                </a:lnTo>
                <a:lnTo>
                  <a:pt x="8997" y="2081"/>
                </a:lnTo>
                <a:lnTo>
                  <a:pt x="9021" y="2074"/>
                </a:lnTo>
                <a:lnTo>
                  <a:pt x="9046" y="2072"/>
                </a:lnTo>
                <a:lnTo>
                  <a:pt x="9071" y="2071"/>
                </a:lnTo>
                <a:lnTo>
                  <a:pt x="9096" y="2074"/>
                </a:lnTo>
                <a:lnTo>
                  <a:pt x="9125" y="2079"/>
                </a:lnTo>
                <a:lnTo>
                  <a:pt x="9103" y="2076"/>
                </a:lnTo>
                <a:lnTo>
                  <a:pt x="9081" y="2074"/>
                </a:lnTo>
                <a:lnTo>
                  <a:pt x="9061" y="2074"/>
                </a:lnTo>
                <a:lnTo>
                  <a:pt x="9043" y="2076"/>
                </a:lnTo>
                <a:lnTo>
                  <a:pt x="9026" y="2079"/>
                </a:lnTo>
                <a:lnTo>
                  <a:pt x="9007" y="2084"/>
                </a:lnTo>
                <a:lnTo>
                  <a:pt x="8992" y="2089"/>
                </a:lnTo>
                <a:lnTo>
                  <a:pt x="8977" y="2097"/>
                </a:lnTo>
                <a:lnTo>
                  <a:pt x="8962" y="2106"/>
                </a:lnTo>
                <a:lnTo>
                  <a:pt x="8947" y="2114"/>
                </a:lnTo>
                <a:lnTo>
                  <a:pt x="8934" y="2124"/>
                </a:lnTo>
                <a:lnTo>
                  <a:pt x="8920" y="2136"/>
                </a:lnTo>
                <a:lnTo>
                  <a:pt x="8897" y="2161"/>
                </a:lnTo>
                <a:lnTo>
                  <a:pt x="8873" y="2190"/>
                </a:lnTo>
                <a:lnTo>
                  <a:pt x="8832" y="2251"/>
                </a:lnTo>
                <a:lnTo>
                  <a:pt x="8790" y="2315"/>
                </a:lnTo>
                <a:lnTo>
                  <a:pt x="8768" y="2345"/>
                </a:lnTo>
                <a:lnTo>
                  <a:pt x="8746" y="2375"/>
                </a:lnTo>
                <a:lnTo>
                  <a:pt x="8723" y="2402"/>
                </a:lnTo>
                <a:lnTo>
                  <a:pt x="8697" y="2427"/>
                </a:lnTo>
                <a:lnTo>
                  <a:pt x="8671" y="2451"/>
                </a:lnTo>
                <a:lnTo>
                  <a:pt x="8637" y="2476"/>
                </a:lnTo>
                <a:lnTo>
                  <a:pt x="8602" y="2500"/>
                </a:lnTo>
                <a:lnTo>
                  <a:pt x="8563" y="2520"/>
                </a:lnTo>
                <a:lnTo>
                  <a:pt x="8543" y="2530"/>
                </a:lnTo>
                <a:lnTo>
                  <a:pt x="8523" y="2538"/>
                </a:lnTo>
                <a:lnTo>
                  <a:pt x="8503" y="2545"/>
                </a:lnTo>
                <a:lnTo>
                  <a:pt x="8483" y="2550"/>
                </a:lnTo>
                <a:lnTo>
                  <a:pt x="8463" y="2554"/>
                </a:lnTo>
                <a:lnTo>
                  <a:pt x="8445" y="2554"/>
                </a:lnTo>
                <a:lnTo>
                  <a:pt x="8424" y="2554"/>
                </a:lnTo>
                <a:lnTo>
                  <a:pt x="8406" y="2550"/>
                </a:lnTo>
                <a:lnTo>
                  <a:pt x="8401" y="2550"/>
                </a:lnTo>
                <a:lnTo>
                  <a:pt x="8394" y="2552"/>
                </a:lnTo>
                <a:lnTo>
                  <a:pt x="8389" y="2554"/>
                </a:lnTo>
                <a:lnTo>
                  <a:pt x="8384" y="2557"/>
                </a:lnTo>
                <a:lnTo>
                  <a:pt x="8373" y="2567"/>
                </a:lnTo>
                <a:lnTo>
                  <a:pt x="8362" y="2581"/>
                </a:lnTo>
                <a:lnTo>
                  <a:pt x="8344" y="2609"/>
                </a:lnTo>
                <a:lnTo>
                  <a:pt x="8327" y="2631"/>
                </a:lnTo>
                <a:lnTo>
                  <a:pt x="8316" y="2643"/>
                </a:lnTo>
                <a:lnTo>
                  <a:pt x="8304" y="2655"/>
                </a:lnTo>
                <a:lnTo>
                  <a:pt x="8290" y="2666"/>
                </a:lnTo>
                <a:lnTo>
                  <a:pt x="8275" y="2676"/>
                </a:lnTo>
                <a:lnTo>
                  <a:pt x="8262" y="2687"/>
                </a:lnTo>
                <a:lnTo>
                  <a:pt x="8247" y="2695"/>
                </a:lnTo>
                <a:lnTo>
                  <a:pt x="8230" y="2703"/>
                </a:lnTo>
                <a:lnTo>
                  <a:pt x="8215" y="2710"/>
                </a:lnTo>
                <a:lnTo>
                  <a:pt x="8195" y="2719"/>
                </a:lnTo>
                <a:lnTo>
                  <a:pt x="8177" y="2725"/>
                </a:lnTo>
                <a:lnTo>
                  <a:pt x="8156" y="2730"/>
                </a:lnTo>
                <a:lnTo>
                  <a:pt x="8136" y="2735"/>
                </a:lnTo>
                <a:lnTo>
                  <a:pt x="8096" y="2745"/>
                </a:lnTo>
                <a:lnTo>
                  <a:pt x="8056" y="2752"/>
                </a:lnTo>
                <a:lnTo>
                  <a:pt x="8014" y="2761"/>
                </a:lnTo>
                <a:lnTo>
                  <a:pt x="7974" y="2769"/>
                </a:lnTo>
                <a:lnTo>
                  <a:pt x="7955" y="2774"/>
                </a:lnTo>
                <a:lnTo>
                  <a:pt x="7935" y="2781"/>
                </a:lnTo>
                <a:lnTo>
                  <a:pt x="7915" y="2788"/>
                </a:lnTo>
                <a:lnTo>
                  <a:pt x="7897" y="2796"/>
                </a:lnTo>
                <a:lnTo>
                  <a:pt x="7880" y="2804"/>
                </a:lnTo>
                <a:lnTo>
                  <a:pt x="7863" y="2814"/>
                </a:lnTo>
                <a:lnTo>
                  <a:pt x="7847" y="2825"/>
                </a:lnTo>
                <a:lnTo>
                  <a:pt x="7833" y="2836"/>
                </a:lnTo>
                <a:lnTo>
                  <a:pt x="7818" y="2848"/>
                </a:lnTo>
                <a:lnTo>
                  <a:pt x="7805" y="2862"/>
                </a:lnTo>
                <a:lnTo>
                  <a:pt x="7793" y="2875"/>
                </a:lnTo>
                <a:lnTo>
                  <a:pt x="7781" y="2888"/>
                </a:lnTo>
                <a:lnTo>
                  <a:pt x="7771" y="2904"/>
                </a:lnTo>
                <a:lnTo>
                  <a:pt x="7761" y="2919"/>
                </a:lnTo>
                <a:lnTo>
                  <a:pt x="7753" y="2936"/>
                </a:lnTo>
                <a:lnTo>
                  <a:pt x="7744" y="2952"/>
                </a:lnTo>
                <a:lnTo>
                  <a:pt x="7738" y="2969"/>
                </a:lnTo>
                <a:lnTo>
                  <a:pt x="7733" y="2988"/>
                </a:lnTo>
                <a:lnTo>
                  <a:pt x="7728" y="3006"/>
                </a:lnTo>
                <a:lnTo>
                  <a:pt x="7724" y="3027"/>
                </a:lnTo>
                <a:lnTo>
                  <a:pt x="7723" y="3047"/>
                </a:lnTo>
                <a:lnTo>
                  <a:pt x="7721" y="3067"/>
                </a:lnTo>
                <a:lnTo>
                  <a:pt x="7721" y="3089"/>
                </a:lnTo>
                <a:lnTo>
                  <a:pt x="7723" y="3107"/>
                </a:lnTo>
                <a:lnTo>
                  <a:pt x="7724" y="3127"/>
                </a:lnTo>
                <a:lnTo>
                  <a:pt x="7728" y="3148"/>
                </a:lnTo>
                <a:lnTo>
                  <a:pt x="7733" y="3166"/>
                </a:lnTo>
                <a:lnTo>
                  <a:pt x="7738" y="3186"/>
                </a:lnTo>
                <a:lnTo>
                  <a:pt x="7749" y="3223"/>
                </a:lnTo>
                <a:lnTo>
                  <a:pt x="7763" y="3262"/>
                </a:lnTo>
                <a:lnTo>
                  <a:pt x="7778" y="3301"/>
                </a:lnTo>
                <a:lnTo>
                  <a:pt x="7791" y="3340"/>
                </a:lnTo>
                <a:lnTo>
                  <a:pt x="7805" y="3377"/>
                </a:lnTo>
                <a:lnTo>
                  <a:pt x="7818" y="3414"/>
                </a:lnTo>
                <a:lnTo>
                  <a:pt x="7830" y="3451"/>
                </a:lnTo>
                <a:lnTo>
                  <a:pt x="7841" y="3488"/>
                </a:lnTo>
                <a:lnTo>
                  <a:pt x="7852" y="3525"/>
                </a:lnTo>
                <a:lnTo>
                  <a:pt x="7862" y="3563"/>
                </a:lnTo>
                <a:lnTo>
                  <a:pt x="7872" y="3600"/>
                </a:lnTo>
                <a:lnTo>
                  <a:pt x="7880" y="3639"/>
                </a:lnTo>
                <a:lnTo>
                  <a:pt x="7905" y="3602"/>
                </a:lnTo>
                <a:lnTo>
                  <a:pt x="7934" y="3567"/>
                </a:lnTo>
                <a:lnTo>
                  <a:pt x="7962" y="3531"/>
                </a:lnTo>
                <a:lnTo>
                  <a:pt x="7992" y="3499"/>
                </a:lnTo>
                <a:lnTo>
                  <a:pt x="8022" y="3467"/>
                </a:lnTo>
                <a:lnTo>
                  <a:pt x="8054" y="3437"/>
                </a:lnTo>
                <a:lnTo>
                  <a:pt x="8088" y="3409"/>
                </a:lnTo>
                <a:lnTo>
                  <a:pt x="8121" y="3380"/>
                </a:lnTo>
                <a:lnTo>
                  <a:pt x="8156" y="3353"/>
                </a:lnTo>
                <a:lnTo>
                  <a:pt x="8192" y="3328"/>
                </a:lnTo>
                <a:lnTo>
                  <a:pt x="8227" y="3304"/>
                </a:lnTo>
                <a:lnTo>
                  <a:pt x="8264" y="3279"/>
                </a:lnTo>
                <a:lnTo>
                  <a:pt x="8302" y="3257"/>
                </a:lnTo>
                <a:lnTo>
                  <a:pt x="8341" y="3235"/>
                </a:lnTo>
                <a:lnTo>
                  <a:pt x="8379" y="3213"/>
                </a:lnTo>
                <a:lnTo>
                  <a:pt x="8418" y="3193"/>
                </a:lnTo>
                <a:lnTo>
                  <a:pt x="8496" y="3154"/>
                </a:lnTo>
                <a:lnTo>
                  <a:pt x="8579" y="3119"/>
                </a:lnTo>
                <a:lnTo>
                  <a:pt x="8661" y="3084"/>
                </a:lnTo>
                <a:lnTo>
                  <a:pt x="8743" y="3052"/>
                </a:lnTo>
                <a:lnTo>
                  <a:pt x="8826" y="3020"/>
                </a:lnTo>
                <a:lnTo>
                  <a:pt x="8909" y="2988"/>
                </a:lnTo>
                <a:lnTo>
                  <a:pt x="8991" y="2956"/>
                </a:lnTo>
                <a:lnTo>
                  <a:pt x="9073" y="2926"/>
                </a:lnTo>
                <a:lnTo>
                  <a:pt x="9096" y="2915"/>
                </a:lnTo>
                <a:lnTo>
                  <a:pt x="9118" y="2905"/>
                </a:lnTo>
                <a:lnTo>
                  <a:pt x="9140" y="2895"/>
                </a:lnTo>
                <a:lnTo>
                  <a:pt x="9160" y="2883"/>
                </a:lnTo>
                <a:lnTo>
                  <a:pt x="9180" y="2872"/>
                </a:lnTo>
                <a:lnTo>
                  <a:pt x="9198" y="2858"/>
                </a:lnTo>
                <a:lnTo>
                  <a:pt x="9217" y="2845"/>
                </a:lnTo>
                <a:lnTo>
                  <a:pt x="9234" y="2831"/>
                </a:lnTo>
                <a:lnTo>
                  <a:pt x="9250" y="2816"/>
                </a:lnTo>
                <a:lnTo>
                  <a:pt x="9267" y="2801"/>
                </a:lnTo>
                <a:lnTo>
                  <a:pt x="9284" y="2784"/>
                </a:lnTo>
                <a:lnTo>
                  <a:pt x="9299" y="2767"/>
                </a:lnTo>
                <a:lnTo>
                  <a:pt x="9327" y="2732"/>
                </a:lnTo>
                <a:lnTo>
                  <a:pt x="9356" y="2692"/>
                </a:lnTo>
                <a:lnTo>
                  <a:pt x="9386" y="2644"/>
                </a:lnTo>
                <a:lnTo>
                  <a:pt x="9411" y="2599"/>
                </a:lnTo>
                <a:lnTo>
                  <a:pt x="9423" y="2575"/>
                </a:lnTo>
                <a:lnTo>
                  <a:pt x="9433" y="2552"/>
                </a:lnTo>
                <a:lnTo>
                  <a:pt x="9443" y="2527"/>
                </a:lnTo>
                <a:lnTo>
                  <a:pt x="9450" y="2501"/>
                </a:lnTo>
                <a:lnTo>
                  <a:pt x="9465" y="2444"/>
                </a:lnTo>
                <a:lnTo>
                  <a:pt x="9480" y="2389"/>
                </a:lnTo>
                <a:lnTo>
                  <a:pt x="9493" y="2331"/>
                </a:lnTo>
                <a:lnTo>
                  <a:pt x="9508" y="2274"/>
                </a:lnTo>
                <a:lnTo>
                  <a:pt x="9523" y="2220"/>
                </a:lnTo>
                <a:lnTo>
                  <a:pt x="9542" y="2170"/>
                </a:lnTo>
                <a:lnTo>
                  <a:pt x="9550" y="2146"/>
                </a:lnTo>
                <a:lnTo>
                  <a:pt x="9562" y="2123"/>
                </a:lnTo>
                <a:lnTo>
                  <a:pt x="9574" y="2099"/>
                </a:lnTo>
                <a:lnTo>
                  <a:pt x="9585" y="2077"/>
                </a:lnTo>
                <a:lnTo>
                  <a:pt x="9599" y="2057"/>
                </a:lnTo>
                <a:lnTo>
                  <a:pt x="9614" y="2035"/>
                </a:lnTo>
                <a:lnTo>
                  <a:pt x="9631" y="2017"/>
                </a:lnTo>
                <a:lnTo>
                  <a:pt x="9649" y="1998"/>
                </a:lnTo>
                <a:lnTo>
                  <a:pt x="9667" y="1981"/>
                </a:lnTo>
                <a:lnTo>
                  <a:pt x="9689" y="1965"/>
                </a:lnTo>
                <a:lnTo>
                  <a:pt x="9713" y="1949"/>
                </a:lnTo>
                <a:lnTo>
                  <a:pt x="9738" y="1934"/>
                </a:lnTo>
                <a:lnTo>
                  <a:pt x="9765" y="1921"/>
                </a:lnTo>
                <a:lnTo>
                  <a:pt x="9791" y="1909"/>
                </a:lnTo>
                <a:lnTo>
                  <a:pt x="9820" y="1899"/>
                </a:lnTo>
                <a:lnTo>
                  <a:pt x="9848" y="1889"/>
                </a:lnTo>
                <a:lnTo>
                  <a:pt x="9877" y="1882"/>
                </a:lnTo>
                <a:lnTo>
                  <a:pt x="9905" y="1875"/>
                </a:lnTo>
                <a:lnTo>
                  <a:pt x="9935" y="1869"/>
                </a:lnTo>
                <a:lnTo>
                  <a:pt x="9964" y="1865"/>
                </a:lnTo>
                <a:lnTo>
                  <a:pt x="10024" y="1858"/>
                </a:lnTo>
                <a:lnTo>
                  <a:pt x="10085" y="1855"/>
                </a:lnTo>
                <a:lnTo>
                  <a:pt x="10145" y="1853"/>
                </a:lnTo>
                <a:lnTo>
                  <a:pt x="10203" y="1853"/>
                </a:lnTo>
                <a:lnTo>
                  <a:pt x="10136" y="1857"/>
                </a:lnTo>
                <a:lnTo>
                  <a:pt x="10068" y="1864"/>
                </a:lnTo>
                <a:lnTo>
                  <a:pt x="10034" y="1869"/>
                </a:lnTo>
                <a:lnTo>
                  <a:pt x="10001" y="1874"/>
                </a:lnTo>
                <a:lnTo>
                  <a:pt x="9966" y="1880"/>
                </a:lnTo>
                <a:lnTo>
                  <a:pt x="9932" y="1887"/>
                </a:lnTo>
                <a:lnTo>
                  <a:pt x="9899" y="1896"/>
                </a:lnTo>
                <a:lnTo>
                  <a:pt x="9867" y="1907"/>
                </a:lnTo>
                <a:lnTo>
                  <a:pt x="9835" y="1919"/>
                </a:lnTo>
                <a:lnTo>
                  <a:pt x="9803" y="1933"/>
                </a:lnTo>
                <a:lnTo>
                  <a:pt x="9773" y="1949"/>
                </a:lnTo>
                <a:lnTo>
                  <a:pt x="9744" y="1966"/>
                </a:lnTo>
                <a:lnTo>
                  <a:pt x="9718" y="1986"/>
                </a:lnTo>
                <a:lnTo>
                  <a:pt x="9691" y="2008"/>
                </a:lnTo>
                <a:lnTo>
                  <a:pt x="9671" y="2028"/>
                </a:lnTo>
                <a:lnTo>
                  <a:pt x="9654" y="2050"/>
                </a:lnTo>
                <a:lnTo>
                  <a:pt x="9639" y="2072"/>
                </a:lnTo>
                <a:lnTo>
                  <a:pt x="9626" y="2096"/>
                </a:lnTo>
                <a:lnTo>
                  <a:pt x="9612" y="2119"/>
                </a:lnTo>
                <a:lnTo>
                  <a:pt x="9602" y="2145"/>
                </a:lnTo>
                <a:lnTo>
                  <a:pt x="9594" y="2170"/>
                </a:lnTo>
                <a:lnTo>
                  <a:pt x="9585" y="2197"/>
                </a:lnTo>
                <a:lnTo>
                  <a:pt x="9572" y="2249"/>
                </a:lnTo>
                <a:lnTo>
                  <a:pt x="9560" y="2304"/>
                </a:lnTo>
                <a:lnTo>
                  <a:pt x="9552" y="2358"/>
                </a:lnTo>
                <a:lnTo>
                  <a:pt x="9542" y="2412"/>
                </a:lnTo>
                <a:lnTo>
                  <a:pt x="9560" y="2399"/>
                </a:lnTo>
                <a:lnTo>
                  <a:pt x="9579" y="2387"/>
                </a:lnTo>
                <a:lnTo>
                  <a:pt x="9599" y="2377"/>
                </a:lnTo>
                <a:lnTo>
                  <a:pt x="9617" y="2368"/>
                </a:lnTo>
                <a:lnTo>
                  <a:pt x="9657" y="2352"/>
                </a:lnTo>
                <a:lnTo>
                  <a:pt x="9699" y="2340"/>
                </a:lnTo>
                <a:lnTo>
                  <a:pt x="9741" y="2330"/>
                </a:lnTo>
                <a:lnTo>
                  <a:pt x="9785" y="2321"/>
                </a:lnTo>
                <a:lnTo>
                  <a:pt x="9828" y="2313"/>
                </a:lnTo>
                <a:lnTo>
                  <a:pt x="9870" y="2306"/>
                </a:lnTo>
                <a:lnTo>
                  <a:pt x="9914" y="2299"/>
                </a:lnTo>
                <a:lnTo>
                  <a:pt x="9956" y="2291"/>
                </a:lnTo>
                <a:lnTo>
                  <a:pt x="9999" y="2283"/>
                </a:lnTo>
                <a:lnTo>
                  <a:pt x="10041" y="2274"/>
                </a:lnTo>
                <a:lnTo>
                  <a:pt x="10083" y="2266"/>
                </a:lnTo>
                <a:lnTo>
                  <a:pt x="10125" y="2256"/>
                </a:lnTo>
                <a:lnTo>
                  <a:pt x="10167" y="2244"/>
                </a:lnTo>
                <a:lnTo>
                  <a:pt x="10208" y="2234"/>
                </a:lnTo>
                <a:lnTo>
                  <a:pt x="10250" y="2220"/>
                </a:lnTo>
                <a:lnTo>
                  <a:pt x="10291" y="2209"/>
                </a:lnTo>
                <a:lnTo>
                  <a:pt x="10332" y="2195"/>
                </a:lnTo>
                <a:lnTo>
                  <a:pt x="10373" y="2180"/>
                </a:lnTo>
                <a:lnTo>
                  <a:pt x="10415" y="2165"/>
                </a:lnTo>
                <a:lnTo>
                  <a:pt x="10455" y="2148"/>
                </a:lnTo>
                <a:lnTo>
                  <a:pt x="10493" y="2129"/>
                </a:lnTo>
                <a:lnTo>
                  <a:pt x="10533" y="2111"/>
                </a:lnTo>
                <a:lnTo>
                  <a:pt x="10570" y="2089"/>
                </a:lnTo>
                <a:lnTo>
                  <a:pt x="10609" y="2067"/>
                </a:lnTo>
                <a:lnTo>
                  <a:pt x="10644" y="2044"/>
                </a:lnTo>
                <a:lnTo>
                  <a:pt x="10679" y="2018"/>
                </a:lnTo>
                <a:lnTo>
                  <a:pt x="10713" y="1991"/>
                </a:lnTo>
                <a:lnTo>
                  <a:pt x="10746" y="1963"/>
                </a:lnTo>
                <a:lnTo>
                  <a:pt x="10776" y="1933"/>
                </a:lnTo>
                <a:lnTo>
                  <a:pt x="10807" y="1901"/>
                </a:lnTo>
                <a:lnTo>
                  <a:pt x="10780" y="1934"/>
                </a:lnTo>
                <a:lnTo>
                  <a:pt x="10753" y="1966"/>
                </a:lnTo>
                <a:lnTo>
                  <a:pt x="10723" y="1997"/>
                </a:lnTo>
                <a:lnTo>
                  <a:pt x="10693" y="2027"/>
                </a:lnTo>
                <a:lnTo>
                  <a:pt x="10661" y="2054"/>
                </a:lnTo>
                <a:lnTo>
                  <a:pt x="10627" y="2081"/>
                </a:lnTo>
                <a:lnTo>
                  <a:pt x="10594" y="2104"/>
                </a:lnTo>
                <a:lnTo>
                  <a:pt x="10559" y="2128"/>
                </a:lnTo>
                <a:lnTo>
                  <a:pt x="10522" y="2151"/>
                </a:lnTo>
                <a:lnTo>
                  <a:pt x="10485" y="2172"/>
                </a:lnTo>
                <a:lnTo>
                  <a:pt x="10448" y="2192"/>
                </a:lnTo>
                <a:lnTo>
                  <a:pt x="10409" y="2212"/>
                </a:lnTo>
                <a:lnTo>
                  <a:pt x="10371" y="2229"/>
                </a:lnTo>
                <a:lnTo>
                  <a:pt x="10332" y="2246"/>
                </a:lnTo>
                <a:lnTo>
                  <a:pt x="10294" y="2262"/>
                </a:lnTo>
                <a:lnTo>
                  <a:pt x="10255" y="2278"/>
                </a:lnTo>
                <a:lnTo>
                  <a:pt x="10210" y="2294"/>
                </a:lnTo>
                <a:lnTo>
                  <a:pt x="10165" y="2311"/>
                </a:lnTo>
                <a:lnTo>
                  <a:pt x="10120" y="2326"/>
                </a:lnTo>
                <a:lnTo>
                  <a:pt x="10073" y="2340"/>
                </a:lnTo>
                <a:lnTo>
                  <a:pt x="10028" y="2355"/>
                </a:lnTo>
                <a:lnTo>
                  <a:pt x="9981" y="2367"/>
                </a:lnTo>
                <a:lnTo>
                  <a:pt x="9935" y="2380"/>
                </a:lnTo>
                <a:lnTo>
                  <a:pt x="9889" y="2392"/>
                </a:lnTo>
                <a:lnTo>
                  <a:pt x="9853" y="2400"/>
                </a:lnTo>
                <a:lnTo>
                  <a:pt x="9816" y="2409"/>
                </a:lnTo>
                <a:lnTo>
                  <a:pt x="9781" y="2419"/>
                </a:lnTo>
                <a:lnTo>
                  <a:pt x="9746" y="2429"/>
                </a:lnTo>
                <a:lnTo>
                  <a:pt x="9711" y="2442"/>
                </a:lnTo>
                <a:lnTo>
                  <a:pt x="9677" y="2458"/>
                </a:lnTo>
                <a:lnTo>
                  <a:pt x="9661" y="2466"/>
                </a:lnTo>
                <a:lnTo>
                  <a:pt x="9646" y="2476"/>
                </a:lnTo>
                <a:lnTo>
                  <a:pt x="9631" y="2486"/>
                </a:lnTo>
                <a:lnTo>
                  <a:pt x="9615" y="2498"/>
                </a:lnTo>
                <a:lnTo>
                  <a:pt x="9642" y="2500"/>
                </a:lnTo>
                <a:lnTo>
                  <a:pt x="9669" y="2503"/>
                </a:lnTo>
                <a:lnTo>
                  <a:pt x="9694" y="2506"/>
                </a:lnTo>
                <a:lnTo>
                  <a:pt x="9719" y="2513"/>
                </a:lnTo>
                <a:lnTo>
                  <a:pt x="9771" y="2527"/>
                </a:lnTo>
                <a:lnTo>
                  <a:pt x="9822" y="2542"/>
                </a:lnTo>
                <a:lnTo>
                  <a:pt x="9873" y="2557"/>
                </a:lnTo>
                <a:lnTo>
                  <a:pt x="9924" y="2569"/>
                </a:lnTo>
                <a:lnTo>
                  <a:pt x="9951" y="2574"/>
                </a:lnTo>
                <a:lnTo>
                  <a:pt x="9977" y="2575"/>
                </a:lnTo>
                <a:lnTo>
                  <a:pt x="10004" y="2577"/>
                </a:lnTo>
                <a:lnTo>
                  <a:pt x="10031" y="2577"/>
                </a:lnTo>
                <a:lnTo>
                  <a:pt x="10058" y="2575"/>
                </a:lnTo>
                <a:lnTo>
                  <a:pt x="10085" y="2572"/>
                </a:lnTo>
                <a:lnTo>
                  <a:pt x="10111" y="2567"/>
                </a:lnTo>
                <a:lnTo>
                  <a:pt x="10138" y="2560"/>
                </a:lnTo>
                <a:lnTo>
                  <a:pt x="10163" y="2554"/>
                </a:lnTo>
                <a:lnTo>
                  <a:pt x="10190" y="2545"/>
                </a:lnTo>
                <a:lnTo>
                  <a:pt x="10214" y="2537"/>
                </a:lnTo>
                <a:lnTo>
                  <a:pt x="10239" y="2527"/>
                </a:lnTo>
                <a:lnTo>
                  <a:pt x="10287" y="2505"/>
                </a:lnTo>
                <a:lnTo>
                  <a:pt x="10336" y="2481"/>
                </a:lnTo>
                <a:lnTo>
                  <a:pt x="10383" y="2454"/>
                </a:lnTo>
                <a:lnTo>
                  <a:pt x="10428" y="2426"/>
                </a:lnTo>
                <a:lnTo>
                  <a:pt x="10373" y="2464"/>
                </a:lnTo>
                <a:lnTo>
                  <a:pt x="10316" y="2500"/>
                </a:lnTo>
                <a:lnTo>
                  <a:pt x="10287" y="2517"/>
                </a:lnTo>
                <a:lnTo>
                  <a:pt x="10259" y="2532"/>
                </a:lnTo>
                <a:lnTo>
                  <a:pt x="10229" y="2547"/>
                </a:lnTo>
                <a:lnTo>
                  <a:pt x="10198" y="2560"/>
                </a:lnTo>
                <a:lnTo>
                  <a:pt x="10168" y="2572"/>
                </a:lnTo>
                <a:lnTo>
                  <a:pt x="10136" y="2582"/>
                </a:lnTo>
                <a:lnTo>
                  <a:pt x="10106" y="2591"/>
                </a:lnTo>
                <a:lnTo>
                  <a:pt x="10073" y="2597"/>
                </a:lnTo>
                <a:lnTo>
                  <a:pt x="10041" y="2604"/>
                </a:lnTo>
                <a:lnTo>
                  <a:pt x="10007" y="2607"/>
                </a:lnTo>
                <a:lnTo>
                  <a:pt x="9974" y="2609"/>
                </a:lnTo>
                <a:lnTo>
                  <a:pt x="9939" y="2609"/>
                </a:lnTo>
                <a:lnTo>
                  <a:pt x="9902" y="2606"/>
                </a:lnTo>
                <a:lnTo>
                  <a:pt x="9867" y="2601"/>
                </a:lnTo>
                <a:lnTo>
                  <a:pt x="9832" y="2594"/>
                </a:lnTo>
                <a:lnTo>
                  <a:pt x="9796" y="2587"/>
                </a:lnTo>
                <a:lnTo>
                  <a:pt x="9761" y="2579"/>
                </a:lnTo>
                <a:lnTo>
                  <a:pt x="9726" y="2570"/>
                </a:lnTo>
                <a:lnTo>
                  <a:pt x="9691" y="2564"/>
                </a:lnTo>
                <a:lnTo>
                  <a:pt x="9656" y="2557"/>
                </a:lnTo>
                <a:lnTo>
                  <a:pt x="9632" y="2555"/>
                </a:lnTo>
                <a:lnTo>
                  <a:pt x="9610" y="2557"/>
                </a:lnTo>
                <a:lnTo>
                  <a:pt x="9592" y="2560"/>
                </a:lnTo>
                <a:lnTo>
                  <a:pt x="9574" y="2565"/>
                </a:lnTo>
                <a:lnTo>
                  <a:pt x="9559" y="2574"/>
                </a:lnTo>
                <a:lnTo>
                  <a:pt x="9545" y="2584"/>
                </a:lnTo>
                <a:lnTo>
                  <a:pt x="9533" y="2596"/>
                </a:lnTo>
                <a:lnTo>
                  <a:pt x="9522" y="2609"/>
                </a:lnTo>
                <a:lnTo>
                  <a:pt x="9512" y="2624"/>
                </a:lnTo>
                <a:lnTo>
                  <a:pt x="9503" y="2639"/>
                </a:lnTo>
                <a:lnTo>
                  <a:pt x="9493" y="2656"/>
                </a:lnTo>
                <a:lnTo>
                  <a:pt x="9485" y="2673"/>
                </a:lnTo>
                <a:lnTo>
                  <a:pt x="9468" y="2710"/>
                </a:lnTo>
                <a:lnTo>
                  <a:pt x="9448" y="2747"/>
                </a:lnTo>
                <a:lnTo>
                  <a:pt x="9431" y="2776"/>
                </a:lnTo>
                <a:lnTo>
                  <a:pt x="9413" y="2804"/>
                </a:lnTo>
                <a:lnTo>
                  <a:pt x="9394" y="2831"/>
                </a:lnTo>
                <a:lnTo>
                  <a:pt x="9374" y="2855"/>
                </a:lnTo>
                <a:lnTo>
                  <a:pt x="9354" y="2878"/>
                </a:lnTo>
                <a:lnTo>
                  <a:pt x="9334" y="2902"/>
                </a:lnTo>
                <a:lnTo>
                  <a:pt x="9312" y="2922"/>
                </a:lnTo>
                <a:lnTo>
                  <a:pt x="9289" y="2942"/>
                </a:lnTo>
                <a:lnTo>
                  <a:pt x="9265" y="2963"/>
                </a:lnTo>
                <a:lnTo>
                  <a:pt x="9240" y="2981"/>
                </a:lnTo>
                <a:lnTo>
                  <a:pt x="9215" y="2998"/>
                </a:lnTo>
                <a:lnTo>
                  <a:pt x="9188" y="3015"/>
                </a:lnTo>
                <a:lnTo>
                  <a:pt x="9162" y="3032"/>
                </a:lnTo>
                <a:lnTo>
                  <a:pt x="9131" y="3047"/>
                </a:lnTo>
                <a:lnTo>
                  <a:pt x="9103" y="3060"/>
                </a:lnTo>
                <a:lnTo>
                  <a:pt x="9071" y="3075"/>
                </a:lnTo>
                <a:lnTo>
                  <a:pt x="8987" y="3112"/>
                </a:lnTo>
                <a:lnTo>
                  <a:pt x="8904" y="3149"/>
                </a:lnTo>
                <a:lnTo>
                  <a:pt x="8820" y="3188"/>
                </a:lnTo>
                <a:lnTo>
                  <a:pt x="8738" y="3228"/>
                </a:lnTo>
                <a:lnTo>
                  <a:pt x="8656" y="3271"/>
                </a:lnTo>
                <a:lnTo>
                  <a:pt x="8574" y="3314"/>
                </a:lnTo>
                <a:lnTo>
                  <a:pt x="8495" y="3361"/>
                </a:lnTo>
                <a:lnTo>
                  <a:pt x="8416" y="3410"/>
                </a:lnTo>
                <a:lnTo>
                  <a:pt x="8518" y="3427"/>
                </a:lnTo>
                <a:lnTo>
                  <a:pt x="8617" y="3446"/>
                </a:lnTo>
                <a:lnTo>
                  <a:pt x="8713" y="3464"/>
                </a:lnTo>
                <a:lnTo>
                  <a:pt x="8810" y="3478"/>
                </a:lnTo>
                <a:lnTo>
                  <a:pt x="8857" y="3483"/>
                </a:lnTo>
                <a:lnTo>
                  <a:pt x="8905" y="3486"/>
                </a:lnTo>
                <a:lnTo>
                  <a:pt x="8954" y="3488"/>
                </a:lnTo>
                <a:lnTo>
                  <a:pt x="9002" y="3484"/>
                </a:lnTo>
                <a:lnTo>
                  <a:pt x="9027" y="3483"/>
                </a:lnTo>
                <a:lnTo>
                  <a:pt x="9051" y="3479"/>
                </a:lnTo>
                <a:lnTo>
                  <a:pt x="9076" y="3476"/>
                </a:lnTo>
                <a:lnTo>
                  <a:pt x="9101" y="3471"/>
                </a:lnTo>
                <a:lnTo>
                  <a:pt x="9126" y="3464"/>
                </a:lnTo>
                <a:lnTo>
                  <a:pt x="9151" y="3457"/>
                </a:lnTo>
                <a:lnTo>
                  <a:pt x="9177" y="3449"/>
                </a:lnTo>
                <a:lnTo>
                  <a:pt x="9202" y="3441"/>
                </a:lnTo>
                <a:lnTo>
                  <a:pt x="9240" y="3425"/>
                </a:lnTo>
                <a:lnTo>
                  <a:pt x="9277" y="3409"/>
                </a:lnTo>
                <a:lnTo>
                  <a:pt x="9314" y="3390"/>
                </a:lnTo>
                <a:lnTo>
                  <a:pt x="9349" y="3372"/>
                </a:lnTo>
                <a:lnTo>
                  <a:pt x="9386" y="3351"/>
                </a:lnTo>
                <a:lnTo>
                  <a:pt x="9421" y="3329"/>
                </a:lnTo>
                <a:lnTo>
                  <a:pt x="9456" y="3309"/>
                </a:lnTo>
                <a:lnTo>
                  <a:pt x="9490" y="3286"/>
                </a:lnTo>
                <a:lnTo>
                  <a:pt x="9559" y="3240"/>
                </a:lnTo>
                <a:lnTo>
                  <a:pt x="9626" y="3193"/>
                </a:lnTo>
                <a:lnTo>
                  <a:pt x="9693" y="3144"/>
                </a:lnTo>
                <a:lnTo>
                  <a:pt x="9760" y="3097"/>
                </a:lnTo>
                <a:lnTo>
                  <a:pt x="9659" y="3180"/>
                </a:lnTo>
                <a:lnTo>
                  <a:pt x="9557" y="3260"/>
                </a:lnTo>
                <a:lnTo>
                  <a:pt x="9505" y="3299"/>
                </a:lnTo>
                <a:lnTo>
                  <a:pt x="9451" y="3338"/>
                </a:lnTo>
                <a:lnTo>
                  <a:pt x="9399" y="3375"/>
                </a:lnTo>
                <a:lnTo>
                  <a:pt x="9344" y="3410"/>
                </a:lnTo>
                <a:lnTo>
                  <a:pt x="9289" y="3442"/>
                </a:lnTo>
                <a:lnTo>
                  <a:pt x="9232" y="3471"/>
                </a:lnTo>
                <a:lnTo>
                  <a:pt x="9203" y="3484"/>
                </a:lnTo>
                <a:lnTo>
                  <a:pt x="9173" y="3498"/>
                </a:lnTo>
                <a:lnTo>
                  <a:pt x="9145" y="3508"/>
                </a:lnTo>
                <a:lnTo>
                  <a:pt x="9115" y="3520"/>
                </a:lnTo>
                <a:lnTo>
                  <a:pt x="9084" y="3528"/>
                </a:lnTo>
                <a:lnTo>
                  <a:pt x="9053" y="3536"/>
                </a:lnTo>
                <a:lnTo>
                  <a:pt x="9022" y="3543"/>
                </a:lnTo>
                <a:lnTo>
                  <a:pt x="8991" y="3550"/>
                </a:lnTo>
                <a:lnTo>
                  <a:pt x="8957" y="3555"/>
                </a:lnTo>
                <a:lnTo>
                  <a:pt x="8925" y="3558"/>
                </a:lnTo>
                <a:lnTo>
                  <a:pt x="8892" y="3560"/>
                </a:lnTo>
                <a:lnTo>
                  <a:pt x="8858" y="3560"/>
                </a:lnTo>
                <a:lnTo>
                  <a:pt x="8877" y="3580"/>
                </a:lnTo>
                <a:lnTo>
                  <a:pt x="8895" y="3597"/>
                </a:lnTo>
                <a:lnTo>
                  <a:pt x="8914" y="3612"/>
                </a:lnTo>
                <a:lnTo>
                  <a:pt x="8932" y="3624"/>
                </a:lnTo>
                <a:lnTo>
                  <a:pt x="8950" y="3636"/>
                </a:lnTo>
                <a:lnTo>
                  <a:pt x="8969" y="3644"/>
                </a:lnTo>
                <a:lnTo>
                  <a:pt x="8989" y="3653"/>
                </a:lnTo>
                <a:lnTo>
                  <a:pt x="9009" y="3658"/>
                </a:lnTo>
                <a:lnTo>
                  <a:pt x="9029" y="3661"/>
                </a:lnTo>
                <a:lnTo>
                  <a:pt x="9049" y="3661"/>
                </a:lnTo>
                <a:lnTo>
                  <a:pt x="9071" y="3661"/>
                </a:lnTo>
                <a:lnTo>
                  <a:pt x="9093" y="3659"/>
                </a:lnTo>
                <a:lnTo>
                  <a:pt x="9115" y="3656"/>
                </a:lnTo>
                <a:lnTo>
                  <a:pt x="9138" y="3649"/>
                </a:lnTo>
                <a:lnTo>
                  <a:pt x="9162" y="3642"/>
                </a:lnTo>
                <a:lnTo>
                  <a:pt x="9187" y="3634"/>
                </a:lnTo>
                <a:lnTo>
                  <a:pt x="9229" y="3619"/>
                </a:lnTo>
                <a:lnTo>
                  <a:pt x="9269" y="3604"/>
                </a:lnTo>
                <a:lnTo>
                  <a:pt x="9309" y="3587"/>
                </a:lnTo>
                <a:lnTo>
                  <a:pt x="9349" y="3572"/>
                </a:lnTo>
                <a:lnTo>
                  <a:pt x="9389" y="3555"/>
                </a:lnTo>
                <a:lnTo>
                  <a:pt x="9430" y="3540"/>
                </a:lnTo>
                <a:lnTo>
                  <a:pt x="9468" y="3521"/>
                </a:lnTo>
                <a:lnTo>
                  <a:pt x="9508" y="3503"/>
                </a:lnTo>
                <a:lnTo>
                  <a:pt x="9458" y="3531"/>
                </a:lnTo>
                <a:lnTo>
                  <a:pt x="9406" y="3557"/>
                </a:lnTo>
                <a:lnTo>
                  <a:pt x="9354" y="3580"/>
                </a:lnTo>
                <a:lnTo>
                  <a:pt x="9302" y="3605"/>
                </a:lnTo>
                <a:lnTo>
                  <a:pt x="9244" y="3634"/>
                </a:lnTo>
                <a:lnTo>
                  <a:pt x="9185" y="3661"/>
                </a:lnTo>
                <a:lnTo>
                  <a:pt x="9155" y="3674"/>
                </a:lnTo>
                <a:lnTo>
                  <a:pt x="9125" y="3685"/>
                </a:lnTo>
                <a:lnTo>
                  <a:pt x="9095" y="3693"/>
                </a:lnTo>
                <a:lnTo>
                  <a:pt x="9063" y="3698"/>
                </a:lnTo>
                <a:lnTo>
                  <a:pt x="9034" y="3700"/>
                </a:lnTo>
                <a:lnTo>
                  <a:pt x="9006" y="3700"/>
                </a:lnTo>
                <a:lnTo>
                  <a:pt x="8981" y="3695"/>
                </a:lnTo>
                <a:lnTo>
                  <a:pt x="8954" y="3686"/>
                </a:lnTo>
                <a:lnTo>
                  <a:pt x="8930" y="3676"/>
                </a:lnTo>
                <a:lnTo>
                  <a:pt x="8905" y="3664"/>
                </a:lnTo>
                <a:lnTo>
                  <a:pt x="8883" y="3648"/>
                </a:lnTo>
                <a:lnTo>
                  <a:pt x="8862" y="3631"/>
                </a:lnTo>
                <a:lnTo>
                  <a:pt x="8842" y="3612"/>
                </a:lnTo>
                <a:lnTo>
                  <a:pt x="8821" y="3594"/>
                </a:lnTo>
                <a:lnTo>
                  <a:pt x="8801" y="3575"/>
                </a:lnTo>
                <a:lnTo>
                  <a:pt x="8781" y="3557"/>
                </a:lnTo>
                <a:lnTo>
                  <a:pt x="8756" y="3553"/>
                </a:lnTo>
                <a:lnTo>
                  <a:pt x="8731" y="3552"/>
                </a:lnTo>
                <a:lnTo>
                  <a:pt x="8704" y="3547"/>
                </a:lnTo>
                <a:lnTo>
                  <a:pt x="8679" y="3543"/>
                </a:lnTo>
                <a:lnTo>
                  <a:pt x="8632" y="3535"/>
                </a:lnTo>
                <a:lnTo>
                  <a:pt x="8577" y="3523"/>
                </a:lnTo>
                <a:lnTo>
                  <a:pt x="8517" y="3513"/>
                </a:lnTo>
                <a:lnTo>
                  <a:pt x="8455" y="3503"/>
                </a:lnTo>
                <a:lnTo>
                  <a:pt x="8424" y="3501"/>
                </a:lnTo>
                <a:lnTo>
                  <a:pt x="8394" y="3499"/>
                </a:lnTo>
                <a:lnTo>
                  <a:pt x="8366" y="3499"/>
                </a:lnTo>
                <a:lnTo>
                  <a:pt x="8337" y="3503"/>
                </a:lnTo>
                <a:lnTo>
                  <a:pt x="8312" y="3508"/>
                </a:lnTo>
                <a:lnTo>
                  <a:pt x="8287" y="3516"/>
                </a:lnTo>
                <a:lnTo>
                  <a:pt x="8277" y="3521"/>
                </a:lnTo>
                <a:lnTo>
                  <a:pt x="8265" y="3528"/>
                </a:lnTo>
                <a:lnTo>
                  <a:pt x="8255" y="3535"/>
                </a:lnTo>
                <a:lnTo>
                  <a:pt x="8247" y="3543"/>
                </a:lnTo>
                <a:lnTo>
                  <a:pt x="8208" y="3580"/>
                </a:lnTo>
                <a:lnTo>
                  <a:pt x="8171" y="3621"/>
                </a:lnTo>
                <a:lnTo>
                  <a:pt x="8138" y="3663"/>
                </a:lnTo>
                <a:lnTo>
                  <a:pt x="8104" y="3705"/>
                </a:lnTo>
                <a:lnTo>
                  <a:pt x="8091" y="3728"/>
                </a:lnTo>
                <a:lnTo>
                  <a:pt x="8076" y="3752"/>
                </a:lnTo>
                <a:lnTo>
                  <a:pt x="8063" y="3775"/>
                </a:lnTo>
                <a:lnTo>
                  <a:pt x="8051" y="3799"/>
                </a:lnTo>
                <a:lnTo>
                  <a:pt x="8039" y="3823"/>
                </a:lnTo>
                <a:lnTo>
                  <a:pt x="8029" y="3848"/>
                </a:lnTo>
                <a:lnTo>
                  <a:pt x="8021" y="3873"/>
                </a:lnTo>
                <a:lnTo>
                  <a:pt x="8012" y="3900"/>
                </a:lnTo>
                <a:lnTo>
                  <a:pt x="8001" y="3947"/>
                </a:lnTo>
                <a:lnTo>
                  <a:pt x="7992" y="3996"/>
                </a:lnTo>
                <a:lnTo>
                  <a:pt x="7982" y="4045"/>
                </a:lnTo>
                <a:lnTo>
                  <a:pt x="7974" y="4094"/>
                </a:lnTo>
                <a:lnTo>
                  <a:pt x="7965" y="4142"/>
                </a:lnTo>
                <a:lnTo>
                  <a:pt x="7955" y="4191"/>
                </a:lnTo>
                <a:lnTo>
                  <a:pt x="7944" y="4240"/>
                </a:lnTo>
                <a:lnTo>
                  <a:pt x="7929" y="4289"/>
                </a:lnTo>
                <a:lnTo>
                  <a:pt x="7919" y="4316"/>
                </a:lnTo>
                <a:lnTo>
                  <a:pt x="7908" y="4343"/>
                </a:lnTo>
                <a:lnTo>
                  <a:pt x="7897" y="4370"/>
                </a:lnTo>
                <a:lnTo>
                  <a:pt x="7883" y="4396"/>
                </a:lnTo>
                <a:lnTo>
                  <a:pt x="7872" y="4422"/>
                </a:lnTo>
                <a:lnTo>
                  <a:pt x="7857" y="4447"/>
                </a:lnTo>
                <a:lnTo>
                  <a:pt x="7843" y="4472"/>
                </a:lnTo>
                <a:lnTo>
                  <a:pt x="7826" y="4496"/>
                </a:lnTo>
                <a:lnTo>
                  <a:pt x="7811" y="4519"/>
                </a:lnTo>
                <a:lnTo>
                  <a:pt x="7793" y="4543"/>
                </a:lnTo>
                <a:lnTo>
                  <a:pt x="7776" y="4565"/>
                </a:lnTo>
                <a:lnTo>
                  <a:pt x="7756" y="4587"/>
                </a:lnTo>
                <a:lnTo>
                  <a:pt x="7738" y="4607"/>
                </a:lnTo>
                <a:lnTo>
                  <a:pt x="7718" y="4629"/>
                </a:lnTo>
                <a:lnTo>
                  <a:pt x="7696" y="4649"/>
                </a:lnTo>
                <a:lnTo>
                  <a:pt x="7674" y="4667"/>
                </a:lnTo>
                <a:lnTo>
                  <a:pt x="7635" y="4698"/>
                </a:lnTo>
                <a:lnTo>
                  <a:pt x="7595" y="4726"/>
                </a:lnTo>
                <a:lnTo>
                  <a:pt x="7553" y="4752"/>
                </a:lnTo>
                <a:lnTo>
                  <a:pt x="7510" y="4777"/>
                </a:lnTo>
                <a:lnTo>
                  <a:pt x="7423" y="4824"/>
                </a:lnTo>
                <a:lnTo>
                  <a:pt x="7337" y="4873"/>
                </a:lnTo>
                <a:lnTo>
                  <a:pt x="7295" y="4898"/>
                </a:lnTo>
                <a:lnTo>
                  <a:pt x="7255" y="4925"/>
                </a:lnTo>
                <a:lnTo>
                  <a:pt x="7235" y="4938"/>
                </a:lnTo>
                <a:lnTo>
                  <a:pt x="7217" y="4954"/>
                </a:lnTo>
                <a:lnTo>
                  <a:pt x="7198" y="4969"/>
                </a:lnTo>
                <a:lnTo>
                  <a:pt x="7180" y="4986"/>
                </a:lnTo>
                <a:lnTo>
                  <a:pt x="7163" y="5002"/>
                </a:lnTo>
                <a:lnTo>
                  <a:pt x="7148" y="5019"/>
                </a:lnTo>
                <a:lnTo>
                  <a:pt x="7133" y="5038"/>
                </a:lnTo>
                <a:lnTo>
                  <a:pt x="7118" y="5058"/>
                </a:lnTo>
                <a:lnTo>
                  <a:pt x="7104" y="5078"/>
                </a:lnTo>
                <a:lnTo>
                  <a:pt x="7091" y="5098"/>
                </a:lnTo>
                <a:lnTo>
                  <a:pt x="7079" y="5120"/>
                </a:lnTo>
                <a:lnTo>
                  <a:pt x="7069" y="5144"/>
                </a:lnTo>
                <a:lnTo>
                  <a:pt x="7111" y="5115"/>
                </a:lnTo>
                <a:lnTo>
                  <a:pt x="7155" y="5090"/>
                </a:lnTo>
                <a:lnTo>
                  <a:pt x="7198" y="5066"/>
                </a:lnTo>
                <a:lnTo>
                  <a:pt x="7243" y="5046"/>
                </a:lnTo>
                <a:lnTo>
                  <a:pt x="7290" y="5028"/>
                </a:lnTo>
                <a:lnTo>
                  <a:pt x="7337" y="5011"/>
                </a:lnTo>
                <a:lnTo>
                  <a:pt x="7384" y="4996"/>
                </a:lnTo>
                <a:lnTo>
                  <a:pt x="7433" y="4982"/>
                </a:lnTo>
                <a:lnTo>
                  <a:pt x="7476" y="4970"/>
                </a:lnTo>
                <a:lnTo>
                  <a:pt x="7520" y="4960"/>
                </a:lnTo>
                <a:lnTo>
                  <a:pt x="7563" y="4948"/>
                </a:lnTo>
                <a:lnTo>
                  <a:pt x="7607" y="4938"/>
                </a:lnTo>
                <a:lnTo>
                  <a:pt x="7649" y="4927"/>
                </a:lnTo>
                <a:lnTo>
                  <a:pt x="7692" y="4913"/>
                </a:lnTo>
                <a:lnTo>
                  <a:pt x="7734" y="4898"/>
                </a:lnTo>
                <a:lnTo>
                  <a:pt x="7774" y="4881"/>
                </a:lnTo>
                <a:lnTo>
                  <a:pt x="7815" y="4863"/>
                </a:lnTo>
                <a:lnTo>
                  <a:pt x="7852" y="4841"/>
                </a:lnTo>
                <a:lnTo>
                  <a:pt x="7887" y="4816"/>
                </a:lnTo>
                <a:lnTo>
                  <a:pt x="7922" y="4790"/>
                </a:lnTo>
                <a:lnTo>
                  <a:pt x="7955" y="4762"/>
                </a:lnTo>
                <a:lnTo>
                  <a:pt x="7989" y="4733"/>
                </a:lnTo>
                <a:lnTo>
                  <a:pt x="8021" y="4704"/>
                </a:lnTo>
                <a:lnTo>
                  <a:pt x="8053" y="4674"/>
                </a:lnTo>
                <a:lnTo>
                  <a:pt x="8104" y="4624"/>
                </a:lnTo>
                <a:lnTo>
                  <a:pt x="8153" y="4571"/>
                </a:lnTo>
                <a:lnTo>
                  <a:pt x="8202" y="4516"/>
                </a:lnTo>
                <a:lnTo>
                  <a:pt x="8250" y="4460"/>
                </a:lnTo>
                <a:lnTo>
                  <a:pt x="8300" y="4407"/>
                </a:lnTo>
                <a:lnTo>
                  <a:pt x="8351" y="4356"/>
                </a:lnTo>
                <a:lnTo>
                  <a:pt x="8378" y="4333"/>
                </a:lnTo>
                <a:lnTo>
                  <a:pt x="8406" y="4309"/>
                </a:lnTo>
                <a:lnTo>
                  <a:pt x="8434" y="4287"/>
                </a:lnTo>
                <a:lnTo>
                  <a:pt x="8465" y="4269"/>
                </a:lnTo>
                <a:lnTo>
                  <a:pt x="8485" y="4257"/>
                </a:lnTo>
                <a:lnTo>
                  <a:pt x="8505" y="4245"/>
                </a:lnTo>
                <a:lnTo>
                  <a:pt x="8527" y="4235"/>
                </a:lnTo>
                <a:lnTo>
                  <a:pt x="8548" y="4226"/>
                </a:lnTo>
                <a:lnTo>
                  <a:pt x="8570" y="4218"/>
                </a:lnTo>
                <a:lnTo>
                  <a:pt x="8592" y="4211"/>
                </a:lnTo>
                <a:lnTo>
                  <a:pt x="8614" y="4205"/>
                </a:lnTo>
                <a:lnTo>
                  <a:pt x="8637" y="4200"/>
                </a:lnTo>
                <a:lnTo>
                  <a:pt x="8682" y="4191"/>
                </a:lnTo>
                <a:lnTo>
                  <a:pt x="8729" y="4184"/>
                </a:lnTo>
                <a:lnTo>
                  <a:pt x="8776" y="4181"/>
                </a:lnTo>
                <a:lnTo>
                  <a:pt x="8825" y="4179"/>
                </a:lnTo>
                <a:lnTo>
                  <a:pt x="8872" y="4179"/>
                </a:lnTo>
                <a:lnTo>
                  <a:pt x="8920" y="4181"/>
                </a:lnTo>
                <a:lnTo>
                  <a:pt x="8967" y="4184"/>
                </a:lnTo>
                <a:lnTo>
                  <a:pt x="9016" y="4188"/>
                </a:lnTo>
                <a:lnTo>
                  <a:pt x="9110" y="4195"/>
                </a:lnTo>
                <a:lnTo>
                  <a:pt x="9202" y="4201"/>
                </a:lnTo>
                <a:lnTo>
                  <a:pt x="9242" y="4203"/>
                </a:lnTo>
                <a:lnTo>
                  <a:pt x="9285" y="4205"/>
                </a:lnTo>
                <a:lnTo>
                  <a:pt x="9306" y="4205"/>
                </a:lnTo>
                <a:lnTo>
                  <a:pt x="9327" y="4205"/>
                </a:lnTo>
                <a:lnTo>
                  <a:pt x="9349" y="4203"/>
                </a:lnTo>
                <a:lnTo>
                  <a:pt x="9369" y="4200"/>
                </a:lnTo>
                <a:lnTo>
                  <a:pt x="9388" y="4195"/>
                </a:lnTo>
                <a:lnTo>
                  <a:pt x="9408" y="4189"/>
                </a:lnTo>
                <a:lnTo>
                  <a:pt x="9425" y="4183"/>
                </a:lnTo>
                <a:lnTo>
                  <a:pt x="9443" y="4174"/>
                </a:lnTo>
                <a:lnTo>
                  <a:pt x="9460" y="4164"/>
                </a:lnTo>
                <a:lnTo>
                  <a:pt x="9478" y="4154"/>
                </a:lnTo>
                <a:lnTo>
                  <a:pt x="9493" y="4144"/>
                </a:lnTo>
                <a:lnTo>
                  <a:pt x="9510" y="4132"/>
                </a:lnTo>
                <a:lnTo>
                  <a:pt x="9540" y="4107"/>
                </a:lnTo>
                <a:lnTo>
                  <a:pt x="9569" y="4078"/>
                </a:lnTo>
                <a:lnTo>
                  <a:pt x="9595" y="4050"/>
                </a:lnTo>
                <a:lnTo>
                  <a:pt x="9621" y="4019"/>
                </a:lnTo>
                <a:lnTo>
                  <a:pt x="9646" y="3989"/>
                </a:lnTo>
                <a:lnTo>
                  <a:pt x="9669" y="3957"/>
                </a:lnTo>
                <a:lnTo>
                  <a:pt x="9693" y="3925"/>
                </a:lnTo>
                <a:lnTo>
                  <a:pt x="9714" y="3892"/>
                </a:lnTo>
                <a:lnTo>
                  <a:pt x="9736" y="3858"/>
                </a:lnTo>
                <a:lnTo>
                  <a:pt x="9756" y="3823"/>
                </a:lnTo>
                <a:lnTo>
                  <a:pt x="9776" y="3789"/>
                </a:lnTo>
                <a:lnTo>
                  <a:pt x="9795" y="3754"/>
                </a:lnTo>
                <a:lnTo>
                  <a:pt x="9832" y="3681"/>
                </a:lnTo>
                <a:lnTo>
                  <a:pt x="9865" y="3609"/>
                </a:lnTo>
                <a:lnTo>
                  <a:pt x="9895" y="3535"/>
                </a:lnTo>
                <a:lnTo>
                  <a:pt x="9924" y="3461"/>
                </a:lnTo>
                <a:lnTo>
                  <a:pt x="9956" y="3375"/>
                </a:lnTo>
                <a:lnTo>
                  <a:pt x="9991" y="3289"/>
                </a:lnTo>
                <a:lnTo>
                  <a:pt x="10009" y="3249"/>
                </a:lnTo>
                <a:lnTo>
                  <a:pt x="10029" y="3208"/>
                </a:lnTo>
                <a:lnTo>
                  <a:pt x="10051" y="3168"/>
                </a:lnTo>
                <a:lnTo>
                  <a:pt x="10073" y="3131"/>
                </a:lnTo>
                <a:lnTo>
                  <a:pt x="10098" y="3096"/>
                </a:lnTo>
                <a:lnTo>
                  <a:pt x="10126" y="3060"/>
                </a:lnTo>
                <a:lnTo>
                  <a:pt x="10140" y="3045"/>
                </a:lnTo>
                <a:lnTo>
                  <a:pt x="10155" y="3028"/>
                </a:lnTo>
                <a:lnTo>
                  <a:pt x="10172" y="3013"/>
                </a:lnTo>
                <a:lnTo>
                  <a:pt x="10188" y="3000"/>
                </a:lnTo>
                <a:lnTo>
                  <a:pt x="10205" y="2986"/>
                </a:lnTo>
                <a:lnTo>
                  <a:pt x="10222" y="2973"/>
                </a:lnTo>
                <a:lnTo>
                  <a:pt x="10242" y="2959"/>
                </a:lnTo>
                <a:lnTo>
                  <a:pt x="10260" y="2947"/>
                </a:lnTo>
                <a:lnTo>
                  <a:pt x="10281" y="2936"/>
                </a:lnTo>
                <a:lnTo>
                  <a:pt x="10302" y="2926"/>
                </a:lnTo>
                <a:lnTo>
                  <a:pt x="10324" y="2917"/>
                </a:lnTo>
                <a:lnTo>
                  <a:pt x="10348" y="2907"/>
                </a:lnTo>
                <a:lnTo>
                  <a:pt x="10388" y="2894"/>
                </a:lnTo>
                <a:lnTo>
                  <a:pt x="10431" y="2882"/>
                </a:lnTo>
                <a:lnTo>
                  <a:pt x="10473" y="2872"/>
                </a:lnTo>
                <a:lnTo>
                  <a:pt x="10517" y="2862"/>
                </a:lnTo>
                <a:lnTo>
                  <a:pt x="10605" y="2843"/>
                </a:lnTo>
                <a:lnTo>
                  <a:pt x="10691" y="2821"/>
                </a:lnTo>
                <a:lnTo>
                  <a:pt x="10734" y="2809"/>
                </a:lnTo>
                <a:lnTo>
                  <a:pt x="10775" y="2794"/>
                </a:lnTo>
                <a:lnTo>
                  <a:pt x="10815" y="2777"/>
                </a:lnTo>
                <a:lnTo>
                  <a:pt x="10853" y="2757"/>
                </a:lnTo>
                <a:lnTo>
                  <a:pt x="10872" y="2745"/>
                </a:lnTo>
                <a:lnTo>
                  <a:pt x="10889" y="2734"/>
                </a:lnTo>
                <a:lnTo>
                  <a:pt x="10907" y="2720"/>
                </a:lnTo>
                <a:lnTo>
                  <a:pt x="10924" y="2707"/>
                </a:lnTo>
                <a:lnTo>
                  <a:pt x="10941" y="2692"/>
                </a:lnTo>
                <a:lnTo>
                  <a:pt x="10956" y="2675"/>
                </a:lnTo>
                <a:lnTo>
                  <a:pt x="10971" y="2658"/>
                </a:lnTo>
                <a:lnTo>
                  <a:pt x="10986" y="2638"/>
                </a:lnTo>
                <a:lnTo>
                  <a:pt x="11006" y="2606"/>
                </a:lnTo>
                <a:lnTo>
                  <a:pt x="11024" y="2574"/>
                </a:lnTo>
                <a:lnTo>
                  <a:pt x="11041" y="2538"/>
                </a:lnTo>
                <a:lnTo>
                  <a:pt x="11056" y="2503"/>
                </a:lnTo>
                <a:lnTo>
                  <a:pt x="11081" y="2431"/>
                </a:lnTo>
                <a:lnTo>
                  <a:pt x="11103" y="2357"/>
                </a:lnTo>
                <a:lnTo>
                  <a:pt x="11116" y="2320"/>
                </a:lnTo>
                <a:lnTo>
                  <a:pt x="11128" y="2283"/>
                </a:lnTo>
                <a:lnTo>
                  <a:pt x="11142" y="2247"/>
                </a:lnTo>
                <a:lnTo>
                  <a:pt x="11157" y="2214"/>
                </a:lnTo>
                <a:lnTo>
                  <a:pt x="11175" y="2178"/>
                </a:lnTo>
                <a:lnTo>
                  <a:pt x="11195" y="2146"/>
                </a:lnTo>
                <a:lnTo>
                  <a:pt x="11205" y="2131"/>
                </a:lnTo>
                <a:lnTo>
                  <a:pt x="11217" y="2116"/>
                </a:lnTo>
                <a:lnTo>
                  <a:pt x="11230" y="2101"/>
                </a:lnTo>
                <a:lnTo>
                  <a:pt x="11244" y="2086"/>
                </a:lnTo>
                <a:lnTo>
                  <a:pt x="11230" y="2101"/>
                </a:lnTo>
                <a:lnTo>
                  <a:pt x="11219" y="2118"/>
                </a:lnTo>
                <a:lnTo>
                  <a:pt x="11209" y="2133"/>
                </a:lnTo>
                <a:lnTo>
                  <a:pt x="11198" y="2150"/>
                </a:lnTo>
                <a:lnTo>
                  <a:pt x="11182" y="2183"/>
                </a:lnTo>
                <a:lnTo>
                  <a:pt x="11165" y="2219"/>
                </a:lnTo>
                <a:lnTo>
                  <a:pt x="11153" y="2254"/>
                </a:lnTo>
                <a:lnTo>
                  <a:pt x="11142" y="2291"/>
                </a:lnTo>
                <a:lnTo>
                  <a:pt x="11131" y="2328"/>
                </a:lnTo>
                <a:lnTo>
                  <a:pt x="11121" y="2365"/>
                </a:lnTo>
                <a:lnTo>
                  <a:pt x="11103" y="2441"/>
                </a:lnTo>
                <a:lnTo>
                  <a:pt x="11083" y="2515"/>
                </a:lnTo>
                <a:lnTo>
                  <a:pt x="11071" y="2552"/>
                </a:lnTo>
                <a:lnTo>
                  <a:pt x="11058" y="2587"/>
                </a:lnTo>
                <a:lnTo>
                  <a:pt x="11041" y="2623"/>
                </a:lnTo>
                <a:lnTo>
                  <a:pt x="11023" y="2656"/>
                </a:lnTo>
                <a:lnTo>
                  <a:pt x="11009" y="2676"/>
                </a:lnTo>
                <a:lnTo>
                  <a:pt x="10996" y="2695"/>
                </a:lnTo>
                <a:lnTo>
                  <a:pt x="10981" y="2713"/>
                </a:lnTo>
                <a:lnTo>
                  <a:pt x="10966" y="2730"/>
                </a:lnTo>
                <a:lnTo>
                  <a:pt x="10951" y="2747"/>
                </a:lnTo>
                <a:lnTo>
                  <a:pt x="10934" y="2761"/>
                </a:lnTo>
                <a:lnTo>
                  <a:pt x="10917" y="2776"/>
                </a:lnTo>
                <a:lnTo>
                  <a:pt x="10900" y="2789"/>
                </a:lnTo>
                <a:lnTo>
                  <a:pt x="10863" y="2813"/>
                </a:lnTo>
                <a:lnTo>
                  <a:pt x="10827" y="2833"/>
                </a:lnTo>
                <a:lnTo>
                  <a:pt x="10788" y="2851"/>
                </a:lnTo>
                <a:lnTo>
                  <a:pt x="10748" y="2868"/>
                </a:lnTo>
                <a:lnTo>
                  <a:pt x="10706" y="2883"/>
                </a:lnTo>
                <a:lnTo>
                  <a:pt x="10664" y="2899"/>
                </a:lnTo>
                <a:lnTo>
                  <a:pt x="10621" y="2910"/>
                </a:lnTo>
                <a:lnTo>
                  <a:pt x="10579" y="2924"/>
                </a:lnTo>
                <a:lnTo>
                  <a:pt x="10535" y="2936"/>
                </a:lnTo>
                <a:lnTo>
                  <a:pt x="10493" y="2949"/>
                </a:lnTo>
                <a:lnTo>
                  <a:pt x="10450" y="2964"/>
                </a:lnTo>
                <a:lnTo>
                  <a:pt x="10409" y="2979"/>
                </a:lnTo>
                <a:lnTo>
                  <a:pt x="10386" y="2988"/>
                </a:lnTo>
                <a:lnTo>
                  <a:pt x="10366" y="2998"/>
                </a:lnTo>
                <a:lnTo>
                  <a:pt x="10346" y="3010"/>
                </a:lnTo>
                <a:lnTo>
                  <a:pt x="10327" y="3020"/>
                </a:lnTo>
                <a:lnTo>
                  <a:pt x="10309" y="3033"/>
                </a:lnTo>
                <a:lnTo>
                  <a:pt x="10292" y="3045"/>
                </a:lnTo>
                <a:lnTo>
                  <a:pt x="10275" y="3058"/>
                </a:lnTo>
                <a:lnTo>
                  <a:pt x="10260" y="3072"/>
                </a:lnTo>
                <a:lnTo>
                  <a:pt x="10245" y="3087"/>
                </a:lnTo>
                <a:lnTo>
                  <a:pt x="10230" y="3102"/>
                </a:lnTo>
                <a:lnTo>
                  <a:pt x="10217" y="3119"/>
                </a:lnTo>
                <a:lnTo>
                  <a:pt x="10205" y="3134"/>
                </a:lnTo>
                <a:lnTo>
                  <a:pt x="10182" y="3170"/>
                </a:lnTo>
                <a:lnTo>
                  <a:pt x="10162" y="3205"/>
                </a:lnTo>
                <a:lnTo>
                  <a:pt x="10141" y="3242"/>
                </a:lnTo>
                <a:lnTo>
                  <a:pt x="10125" y="3281"/>
                </a:lnTo>
                <a:lnTo>
                  <a:pt x="10110" y="3321"/>
                </a:lnTo>
                <a:lnTo>
                  <a:pt x="10095" y="3361"/>
                </a:lnTo>
                <a:lnTo>
                  <a:pt x="10068" y="3446"/>
                </a:lnTo>
                <a:lnTo>
                  <a:pt x="10043" y="3531"/>
                </a:lnTo>
                <a:lnTo>
                  <a:pt x="10021" y="3604"/>
                </a:lnTo>
                <a:lnTo>
                  <a:pt x="9996" y="3678"/>
                </a:lnTo>
                <a:lnTo>
                  <a:pt x="9967" y="3750"/>
                </a:lnTo>
                <a:lnTo>
                  <a:pt x="9935" y="3823"/>
                </a:lnTo>
                <a:lnTo>
                  <a:pt x="9902" y="3893"/>
                </a:lnTo>
                <a:lnTo>
                  <a:pt x="9867" y="3962"/>
                </a:lnTo>
                <a:lnTo>
                  <a:pt x="9828" y="4030"/>
                </a:lnTo>
                <a:lnTo>
                  <a:pt x="9786" y="4095"/>
                </a:lnTo>
                <a:lnTo>
                  <a:pt x="9835" y="4070"/>
                </a:lnTo>
                <a:lnTo>
                  <a:pt x="9884" y="4045"/>
                </a:lnTo>
                <a:lnTo>
                  <a:pt x="9930" y="4016"/>
                </a:lnTo>
                <a:lnTo>
                  <a:pt x="9976" y="3987"/>
                </a:lnTo>
                <a:lnTo>
                  <a:pt x="10019" y="3957"/>
                </a:lnTo>
                <a:lnTo>
                  <a:pt x="10064" y="3925"/>
                </a:lnTo>
                <a:lnTo>
                  <a:pt x="10108" y="3893"/>
                </a:lnTo>
                <a:lnTo>
                  <a:pt x="10152" y="3860"/>
                </a:lnTo>
                <a:lnTo>
                  <a:pt x="10198" y="3829"/>
                </a:lnTo>
                <a:lnTo>
                  <a:pt x="10257" y="3792"/>
                </a:lnTo>
                <a:lnTo>
                  <a:pt x="10284" y="3772"/>
                </a:lnTo>
                <a:lnTo>
                  <a:pt x="10307" y="3750"/>
                </a:lnTo>
                <a:lnTo>
                  <a:pt x="10317" y="3740"/>
                </a:lnTo>
                <a:lnTo>
                  <a:pt x="10324" y="3730"/>
                </a:lnTo>
                <a:lnTo>
                  <a:pt x="10331" y="3720"/>
                </a:lnTo>
                <a:lnTo>
                  <a:pt x="10332" y="3710"/>
                </a:lnTo>
                <a:lnTo>
                  <a:pt x="10337" y="3681"/>
                </a:lnTo>
                <a:lnTo>
                  <a:pt x="10344" y="3654"/>
                </a:lnTo>
                <a:lnTo>
                  <a:pt x="10353" y="3627"/>
                </a:lnTo>
                <a:lnTo>
                  <a:pt x="10364" y="3602"/>
                </a:lnTo>
                <a:lnTo>
                  <a:pt x="10378" y="3577"/>
                </a:lnTo>
                <a:lnTo>
                  <a:pt x="10391" y="3552"/>
                </a:lnTo>
                <a:lnTo>
                  <a:pt x="10408" y="3530"/>
                </a:lnTo>
                <a:lnTo>
                  <a:pt x="10426" y="3508"/>
                </a:lnTo>
                <a:lnTo>
                  <a:pt x="10445" y="3486"/>
                </a:lnTo>
                <a:lnTo>
                  <a:pt x="10463" y="3467"/>
                </a:lnTo>
                <a:lnTo>
                  <a:pt x="10483" y="3447"/>
                </a:lnTo>
                <a:lnTo>
                  <a:pt x="10503" y="3429"/>
                </a:lnTo>
                <a:lnTo>
                  <a:pt x="10525" y="3412"/>
                </a:lnTo>
                <a:lnTo>
                  <a:pt x="10549" y="3395"/>
                </a:lnTo>
                <a:lnTo>
                  <a:pt x="10572" y="3378"/>
                </a:lnTo>
                <a:lnTo>
                  <a:pt x="10595" y="3361"/>
                </a:lnTo>
                <a:lnTo>
                  <a:pt x="10646" y="3333"/>
                </a:lnTo>
                <a:lnTo>
                  <a:pt x="10698" y="3306"/>
                </a:lnTo>
                <a:lnTo>
                  <a:pt x="10751" y="3281"/>
                </a:lnTo>
                <a:lnTo>
                  <a:pt x="10807" y="3259"/>
                </a:lnTo>
                <a:lnTo>
                  <a:pt x="10862" y="3239"/>
                </a:lnTo>
                <a:lnTo>
                  <a:pt x="10919" y="3222"/>
                </a:lnTo>
                <a:lnTo>
                  <a:pt x="10977" y="3207"/>
                </a:lnTo>
                <a:lnTo>
                  <a:pt x="11034" y="3193"/>
                </a:lnTo>
                <a:lnTo>
                  <a:pt x="11091" y="3183"/>
                </a:lnTo>
                <a:lnTo>
                  <a:pt x="11148" y="3175"/>
                </a:lnTo>
                <a:lnTo>
                  <a:pt x="11202" y="3168"/>
                </a:lnTo>
                <a:lnTo>
                  <a:pt x="11257" y="3165"/>
                </a:lnTo>
                <a:lnTo>
                  <a:pt x="11197" y="3173"/>
                </a:lnTo>
                <a:lnTo>
                  <a:pt x="11138" y="3185"/>
                </a:lnTo>
                <a:lnTo>
                  <a:pt x="11078" y="3200"/>
                </a:lnTo>
                <a:lnTo>
                  <a:pt x="11021" y="3217"/>
                </a:lnTo>
                <a:lnTo>
                  <a:pt x="10962" y="3237"/>
                </a:lnTo>
                <a:lnTo>
                  <a:pt x="10905" y="3257"/>
                </a:lnTo>
                <a:lnTo>
                  <a:pt x="10850" y="3281"/>
                </a:lnTo>
                <a:lnTo>
                  <a:pt x="10795" y="3306"/>
                </a:lnTo>
                <a:lnTo>
                  <a:pt x="10734" y="3336"/>
                </a:lnTo>
                <a:lnTo>
                  <a:pt x="10672" y="3372"/>
                </a:lnTo>
                <a:lnTo>
                  <a:pt x="10642" y="3390"/>
                </a:lnTo>
                <a:lnTo>
                  <a:pt x="10611" y="3410"/>
                </a:lnTo>
                <a:lnTo>
                  <a:pt x="10582" y="3432"/>
                </a:lnTo>
                <a:lnTo>
                  <a:pt x="10554" y="3456"/>
                </a:lnTo>
                <a:lnTo>
                  <a:pt x="10527" y="3481"/>
                </a:lnTo>
                <a:lnTo>
                  <a:pt x="10502" y="3506"/>
                </a:lnTo>
                <a:lnTo>
                  <a:pt x="10478" y="3533"/>
                </a:lnTo>
                <a:lnTo>
                  <a:pt x="10458" y="3562"/>
                </a:lnTo>
                <a:lnTo>
                  <a:pt x="10450" y="3577"/>
                </a:lnTo>
                <a:lnTo>
                  <a:pt x="10441" y="3592"/>
                </a:lnTo>
                <a:lnTo>
                  <a:pt x="10433" y="3607"/>
                </a:lnTo>
                <a:lnTo>
                  <a:pt x="10426" y="3624"/>
                </a:lnTo>
                <a:lnTo>
                  <a:pt x="10421" y="3641"/>
                </a:lnTo>
                <a:lnTo>
                  <a:pt x="10416" y="3658"/>
                </a:lnTo>
                <a:lnTo>
                  <a:pt x="10411" y="3674"/>
                </a:lnTo>
                <a:lnTo>
                  <a:pt x="10409" y="3691"/>
                </a:lnTo>
                <a:lnTo>
                  <a:pt x="10458" y="3668"/>
                </a:lnTo>
                <a:lnTo>
                  <a:pt x="10507" y="3642"/>
                </a:lnTo>
                <a:lnTo>
                  <a:pt x="10557" y="3621"/>
                </a:lnTo>
                <a:lnTo>
                  <a:pt x="10609" y="3599"/>
                </a:lnTo>
                <a:lnTo>
                  <a:pt x="10661" y="3579"/>
                </a:lnTo>
                <a:lnTo>
                  <a:pt x="10713" y="3560"/>
                </a:lnTo>
                <a:lnTo>
                  <a:pt x="10766" y="3543"/>
                </a:lnTo>
                <a:lnTo>
                  <a:pt x="10820" y="3528"/>
                </a:lnTo>
                <a:lnTo>
                  <a:pt x="10874" y="3516"/>
                </a:lnTo>
                <a:lnTo>
                  <a:pt x="10927" y="3506"/>
                </a:lnTo>
                <a:lnTo>
                  <a:pt x="10982" y="3499"/>
                </a:lnTo>
                <a:lnTo>
                  <a:pt x="11038" y="3496"/>
                </a:lnTo>
                <a:lnTo>
                  <a:pt x="11091" y="3494"/>
                </a:lnTo>
                <a:lnTo>
                  <a:pt x="11147" y="3496"/>
                </a:lnTo>
                <a:lnTo>
                  <a:pt x="11175" y="3498"/>
                </a:lnTo>
                <a:lnTo>
                  <a:pt x="11202" y="3501"/>
                </a:lnTo>
                <a:lnTo>
                  <a:pt x="11229" y="3504"/>
                </a:lnTo>
                <a:lnTo>
                  <a:pt x="11257" y="3510"/>
                </a:lnTo>
                <a:lnTo>
                  <a:pt x="11204" y="3504"/>
                </a:lnTo>
                <a:lnTo>
                  <a:pt x="11152" y="3503"/>
                </a:lnTo>
                <a:lnTo>
                  <a:pt x="11098" y="3504"/>
                </a:lnTo>
                <a:lnTo>
                  <a:pt x="11046" y="3510"/>
                </a:lnTo>
                <a:lnTo>
                  <a:pt x="10994" y="3516"/>
                </a:lnTo>
                <a:lnTo>
                  <a:pt x="10942" y="3526"/>
                </a:lnTo>
                <a:lnTo>
                  <a:pt x="10892" y="3538"/>
                </a:lnTo>
                <a:lnTo>
                  <a:pt x="10842" y="3553"/>
                </a:lnTo>
                <a:lnTo>
                  <a:pt x="10791" y="3570"/>
                </a:lnTo>
                <a:lnTo>
                  <a:pt x="10741" y="3589"/>
                </a:lnTo>
                <a:lnTo>
                  <a:pt x="10693" y="3609"/>
                </a:lnTo>
                <a:lnTo>
                  <a:pt x="10644" y="3631"/>
                </a:lnTo>
                <a:lnTo>
                  <a:pt x="10597" y="3654"/>
                </a:lnTo>
                <a:lnTo>
                  <a:pt x="10550" y="3678"/>
                </a:lnTo>
                <a:lnTo>
                  <a:pt x="10503" y="3703"/>
                </a:lnTo>
                <a:lnTo>
                  <a:pt x="10458" y="3730"/>
                </a:lnTo>
                <a:lnTo>
                  <a:pt x="10487" y="3738"/>
                </a:lnTo>
                <a:lnTo>
                  <a:pt x="10517" y="3747"/>
                </a:lnTo>
                <a:lnTo>
                  <a:pt x="10547" y="3752"/>
                </a:lnTo>
                <a:lnTo>
                  <a:pt x="10579" y="3755"/>
                </a:lnTo>
                <a:lnTo>
                  <a:pt x="10611" y="3757"/>
                </a:lnTo>
                <a:lnTo>
                  <a:pt x="10642" y="3759"/>
                </a:lnTo>
                <a:lnTo>
                  <a:pt x="10674" y="3759"/>
                </a:lnTo>
                <a:lnTo>
                  <a:pt x="10708" y="3759"/>
                </a:lnTo>
                <a:lnTo>
                  <a:pt x="10773" y="3754"/>
                </a:lnTo>
                <a:lnTo>
                  <a:pt x="10838" y="3749"/>
                </a:lnTo>
                <a:lnTo>
                  <a:pt x="10900" y="3742"/>
                </a:lnTo>
                <a:lnTo>
                  <a:pt x="10961" y="3737"/>
                </a:lnTo>
                <a:lnTo>
                  <a:pt x="11013" y="3732"/>
                </a:lnTo>
                <a:lnTo>
                  <a:pt x="11064" y="3723"/>
                </a:lnTo>
                <a:lnTo>
                  <a:pt x="11118" y="3715"/>
                </a:lnTo>
                <a:lnTo>
                  <a:pt x="11170" y="3705"/>
                </a:lnTo>
                <a:lnTo>
                  <a:pt x="11220" y="3693"/>
                </a:lnTo>
                <a:lnTo>
                  <a:pt x="11272" y="3681"/>
                </a:lnTo>
                <a:lnTo>
                  <a:pt x="11324" y="3669"/>
                </a:lnTo>
                <a:lnTo>
                  <a:pt x="11376" y="3656"/>
                </a:lnTo>
                <a:lnTo>
                  <a:pt x="11292" y="3681"/>
                </a:lnTo>
                <a:lnTo>
                  <a:pt x="11209" y="3705"/>
                </a:lnTo>
                <a:lnTo>
                  <a:pt x="11125" y="3727"/>
                </a:lnTo>
                <a:lnTo>
                  <a:pt x="11041" y="3747"/>
                </a:lnTo>
                <a:lnTo>
                  <a:pt x="10956" y="3764"/>
                </a:lnTo>
                <a:lnTo>
                  <a:pt x="10870" y="3777"/>
                </a:lnTo>
                <a:lnTo>
                  <a:pt x="10785" y="3789"/>
                </a:lnTo>
                <a:lnTo>
                  <a:pt x="10698" y="3796"/>
                </a:lnTo>
                <a:lnTo>
                  <a:pt x="10652" y="3799"/>
                </a:lnTo>
                <a:lnTo>
                  <a:pt x="10607" y="3802"/>
                </a:lnTo>
                <a:lnTo>
                  <a:pt x="10562" y="3804"/>
                </a:lnTo>
                <a:lnTo>
                  <a:pt x="10517" y="3802"/>
                </a:lnTo>
                <a:lnTo>
                  <a:pt x="10492" y="3797"/>
                </a:lnTo>
                <a:lnTo>
                  <a:pt x="10458" y="3787"/>
                </a:lnTo>
                <a:lnTo>
                  <a:pt x="10441" y="3784"/>
                </a:lnTo>
                <a:lnTo>
                  <a:pt x="10426" y="3780"/>
                </a:lnTo>
                <a:lnTo>
                  <a:pt x="10413" y="3779"/>
                </a:lnTo>
                <a:lnTo>
                  <a:pt x="10403" y="3780"/>
                </a:lnTo>
                <a:lnTo>
                  <a:pt x="10383" y="3789"/>
                </a:lnTo>
                <a:lnTo>
                  <a:pt x="10361" y="3799"/>
                </a:lnTo>
                <a:lnTo>
                  <a:pt x="10341" y="3809"/>
                </a:lnTo>
                <a:lnTo>
                  <a:pt x="10322" y="3821"/>
                </a:lnTo>
                <a:lnTo>
                  <a:pt x="10284" y="3848"/>
                </a:lnTo>
                <a:lnTo>
                  <a:pt x="10247" y="3876"/>
                </a:lnTo>
                <a:lnTo>
                  <a:pt x="10212" y="3907"/>
                </a:lnTo>
                <a:lnTo>
                  <a:pt x="10178" y="3939"/>
                </a:lnTo>
                <a:lnTo>
                  <a:pt x="10145" y="3971"/>
                </a:lnTo>
                <a:lnTo>
                  <a:pt x="10110" y="4001"/>
                </a:lnTo>
                <a:lnTo>
                  <a:pt x="10078" y="4028"/>
                </a:lnTo>
                <a:lnTo>
                  <a:pt x="10044" y="4053"/>
                </a:lnTo>
                <a:lnTo>
                  <a:pt x="10011" y="4078"/>
                </a:lnTo>
                <a:lnTo>
                  <a:pt x="9977" y="4102"/>
                </a:lnTo>
                <a:lnTo>
                  <a:pt x="9942" y="4124"/>
                </a:lnTo>
                <a:lnTo>
                  <a:pt x="9909" y="4147"/>
                </a:lnTo>
                <a:lnTo>
                  <a:pt x="9873" y="4169"/>
                </a:lnTo>
                <a:lnTo>
                  <a:pt x="9837" y="4191"/>
                </a:lnTo>
                <a:lnTo>
                  <a:pt x="9786" y="4223"/>
                </a:lnTo>
                <a:lnTo>
                  <a:pt x="9738" y="4257"/>
                </a:lnTo>
                <a:lnTo>
                  <a:pt x="9713" y="4274"/>
                </a:lnTo>
                <a:lnTo>
                  <a:pt x="9688" y="4289"/>
                </a:lnTo>
                <a:lnTo>
                  <a:pt x="9662" y="4304"/>
                </a:lnTo>
                <a:lnTo>
                  <a:pt x="9636" y="4317"/>
                </a:lnTo>
                <a:lnTo>
                  <a:pt x="9609" y="4331"/>
                </a:lnTo>
                <a:lnTo>
                  <a:pt x="9582" y="4343"/>
                </a:lnTo>
                <a:lnTo>
                  <a:pt x="9555" y="4354"/>
                </a:lnTo>
                <a:lnTo>
                  <a:pt x="9528" y="4363"/>
                </a:lnTo>
                <a:lnTo>
                  <a:pt x="9502" y="4373"/>
                </a:lnTo>
                <a:lnTo>
                  <a:pt x="9473" y="4381"/>
                </a:lnTo>
                <a:lnTo>
                  <a:pt x="9446" y="4388"/>
                </a:lnTo>
                <a:lnTo>
                  <a:pt x="9418" y="4395"/>
                </a:lnTo>
                <a:lnTo>
                  <a:pt x="9363" y="4405"/>
                </a:lnTo>
                <a:lnTo>
                  <a:pt x="9304" y="4413"/>
                </a:lnTo>
                <a:lnTo>
                  <a:pt x="9247" y="4417"/>
                </a:lnTo>
                <a:lnTo>
                  <a:pt x="9188" y="4420"/>
                </a:lnTo>
                <a:lnTo>
                  <a:pt x="9108" y="4418"/>
                </a:lnTo>
                <a:lnTo>
                  <a:pt x="9022" y="4417"/>
                </a:lnTo>
                <a:lnTo>
                  <a:pt x="8979" y="4415"/>
                </a:lnTo>
                <a:lnTo>
                  <a:pt x="8935" y="4415"/>
                </a:lnTo>
                <a:lnTo>
                  <a:pt x="8890" y="4417"/>
                </a:lnTo>
                <a:lnTo>
                  <a:pt x="8847" y="4418"/>
                </a:lnTo>
                <a:lnTo>
                  <a:pt x="8803" y="4423"/>
                </a:lnTo>
                <a:lnTo>
                  <a:pt x="8761" y="4432"/>
                </a:lnTo>
                <a:lnTo>
                  <a:pt x="8741" y="4435"/>
                </a:lnTo>
                <a:lnTo>
                  <a:pt x="8719" y="4442"/>
                </a:lnTo>
                <a:lnTo>
                  <a:pt x="8701" y="4447"/>
                </a:lnTo>
                <a:lnTo>
                  <a:pt x="8681" y="4454"/>
                </a:lnTo>
                <a:lnTo>
                  <a:pt x="8662" y="4462"/>
                </a:lnTo>
                <a:lnTo>
                  <a:pt x="8644" y="4472"/>
                </a:lnTo>
                <a:lnTo>
                  <a:pt x="8625" y="4481"/>
                </a:lnTo>
                <a:lnTo>
                  <a:pt x="8609" y="4492"/>
                </a:lnTo>
                <a:lnTo>
                  <a:pt x="8592" y="4504"/>
                </a:lnTo>
                <a:lnTo>
                  <a:pt x="8575" y="4518"/>
                </a:lnTo>
                <a:lnTo>
                  <a:pt x="8560" y="4533"/>
                </a:lnTo>
                <a:lnTo>
                  <a:pt x="8545" y="4548"/>
                </a:lnTo>
                <a:lnTo>
                  <a:pt x="8503" y="4600"/>
                </a:lnTo>
                <a:lnTo>
                  <a:pt x="8460" y="4651"/>
                </a:lnTo>
                <a:lnTo>
                  <a:pt x="8419" y="4703"/>
                </a:lnTo>
                <a:lnTo>
                  <a:pt x="8378" y="4753"/>
                </a:lnTo>
                <a:lnTo>
                  <a:pt x="8336" y="4805"/>
                </a:lnTo>
                <a:lnTo>
                  <a:pt x="8292" y="4856"/>
                </a:lnTo>
                <a:lnTo>
                  <a:pt x="8247" y="4905"/>
                </a:lnTo>
                <a:lnTo>
                  <a:pt x="8200" y="4954"/>
                </a:lnTo>
                <a:lnTo>
                  <a:pt x="8168" y="4986"/>
                </a:lnTo>
                <a:lnTo>
                  <a:pt x="8135" y="5016"/>
                </a:lnTo>
                <a:lnTo>
                  <a:pt x="8101" y="5046"/>
                </a:lnTo>
                <a:lnTo>
                  <a:pt x="8068" y="5076"/>
                </a:lnTo>
                <a:lnTo>
                  <a:pt x="8032" y="5103"/>
                </a:lnTo>
                <a:lnTo>
                  <a:pt x="7996" y="5130"/>
                </a:lnTo>
                <a:lnTo>
                  <a:pt x="7957" y="5154"/>
                </a:lnTo>
                <a:lnTo>
                  <a:pt x="7917" y="5176"/>
                </a:lnTo>
                <a:lnTo>
                  <a:pt x="7875" y="5198"/>
                </a:lnTo>
                <a:lnTo>
                  <a:pt x="7831" y="5216"/>
                </a:lnTo>
                <a:lnTo>
                  <a:pt x="7788" y="5233"/>
                </a:lnTo>
                <a:lnTo>
                  <a:pt x="7744" y="5250"/>
                </a:lnTo>
                <a:lnTo>
                  <a:pt x="7699" y="5265"/>
                </a:lnTo>
                <a:lnTo>
                  <a:pt x="7656" y="5280"/>
                </a:lnTo>
                <a:lnTo>
                  <a:pt x="7610" y="5295"/>
                </a:lnTo>
                <a:lnTo>
                  <a:pt x="7565" y="5310"/>
                </a:lnTo>
                <a:lnTo>
                  <a:pt x="7528" y="5322"/>
                </a:lnTo>
                <a:lnTo>
                  <a:pt x="7493" y="5336"/>
                </a:lnTo>
                <a:lnTo>
                  <a:pt x="7458" y="5351"/>
                </a:lnTo>
                <a:lnTo>
                  <a:pt x="7423" y="5366"/>
                </a:lnTo>
                <a:lnTo>
                  <a:pt x="7388" y="5383"/>
                </a:lnTo>
                <a:lnTo>
                  <a:pt x="7356" y="5401"/>
                </a:lnTo>
                <a:lnTo>
                  <a:pt x="7322" y="5423"/>
                </a:lnTo>
                <a:lnTo>
                  <a:pt x="7292" y="5447"/>
                </a:lnTo>
                <a:lnTo>
                  <a:pt x="7277" y="5460"/>
                </a:lnTo>
                <a:lnTo>
                  <a:pt x="7262" y="5475"/>
                </a:lnTo>
                <a:lnTo>
                  <a:pt x="7248" y="5490"/>
                </a:lnTo>
                <a:lnTo>
                  <a:pt x="7237" y="5507"/>
                </a:lnTo>
                <a:lnTo>
                  <a:pt x="7225" y="5522"/>
                </a:lnTo>
                <a:lnTo>
                  <a:pt x="7215" y="5541"/>
                </a:lnTo>
                <a:lnTo>
                  <a:pt x="7205" y="5558"/>
                </a:lnTo>
                <a:lnTo>
                  <a:pt x="7195" y="5576"/>
                </a:lnTo>
                <a:lnTo>
                  <a:pt x="7178" y="5612"/>
                </a:lnTo>
                <a:lnTo>
                  <a:pt x="7163" y="5650"/>
                </a:lnTo>
                <a:lnTo>
                  <a:pt x="7150" y="5689"/>
                </a:lnTo>
                <a:lnTo>
                  <a:pt x="7136" y="5728"/>
                </a:lnTo>
                <a:lnTo>
                  <a:pt x="7106" y="5819"/>
                </a:lnTo>
                <a:lnTo>
                  <a:pt x="7078" y="5911"/>
                </a:lnTo>
                <a:lnTo>
                  <a:pt x="7064" y="5960"/>
                </a:lnTo>
                <a:lnTo>
                  <a:pt x="7052" y="6007"/>
                </a:lnTo>
                <a:lnTo>
                  <a:pt x="7041" y="6056"/>
                </a:lnTo>
                <a:lnTo>
                  <a:pt x="7032" y="6106"/>
                </a:lnTo>
                <a:lnTo>
                  <a:pt x="7024" y="6155"/>
                </a:lnTo>
                <a:lnTo>
                  <a:pt x="7017" y="6204"/>
                </a:lnTo>
                <a:lnTo>
                  <a:pt x="7012" y="6253"/>
                </a:lnTo>
                <a:lnTo>
                  <a:pt x="7011" y="6303"/>
                </a:lnTo>
                <a:lnTo>
                  <a:pt x="7009" y="6352"/>
                </a:lnTo>
                <a:lnTo>
                  <a:pt x="7011" y="6401"/>
                </a:lnTo>
                <a:lnTo>
                  <a:pt x="7016" y="6448"/>
                </a:lnTo>
                <a:lnTo>
                  <a:pt x="7022" y="6495"/>
                </a:lnTo>
                <a:lnTo>
                  <a:pt x="7041" y="6448"/>
                </a:lnTo>
                <a:lnTo>
                  <a:pt x="7061" y="6401"/>
                </a:lnTo>
                <a:lnTo>
                  <a:pt x="7083" y="6354"/>
                </a:lnTo>
                <a:lnTo>
                  <a:pt x="7104" y="6308"/>
                </a:lnTo>
                <a:lnTo>
                  <a:pt x="7126" y="6261"/>
                </a:lnTo>
                <a:lnTo>
                  <a:pt x="7150" y="6216"/>
                </a:lnTo>
                <a:lnTo>
                  <a:pt x="7171" y="6169"/>
                </a:lnTo>
                <a:lnTo>
                  <a:pt x="7195" y="6123"/>
                </a:lnTo>
                <a:lnTo>
                  <a:pt x="7217" y="6078"/>
                </a:lnTo>
                <a:lnTo>
                  <a:pt x="7238" y="6031"/>
                </a:lnTo>
                <a:lnTo>
                  <a:pt x="7260" y="5985"/>
                </a:lnTo>
                <a:lnTo>
                  <a:pt x="7282" y="5938"/>
                </a:lnTo>
                <a:lnTo>
                  <a:pt x="7304" y="5893"/>
                </a:lnTo>
                <a:lnTo>
                  <a:pt x="7329" y="5847"/>
                </a:lnTo>
                <a:lnTo>
                  <a:pt x="7352" y="5803"/>
                </a:lnTo>
                <a:lnTo>
                  <a:pt x="7379" y="5760"/>
                </a:lnTo>
                <a:lnTo>
                  <a:pt x="7398" y="5731"/>
                </a:lnTo>
                <a:lnTo>
                  <a:pt x="7418" y="5704"/>
                </a:lnTo>
                <a:lnTo>
                  <a:pt x="7438" y="5677"/>
                </a:lnTo>
                <a:lnTo>
                  <a:pt x="7461" y="5650"/>
                </a:lnTo>
                <a:lnTo>
                  <a:pt x="7485" y="5625"/>
                </a:lnTo>
                <a:lnTo>
                  <a:pt x="7508" y="5600"/>
                </a:lnTo>
                <a:lnTo>
                  <a:pt x="7535" y="5576"/>
                </a:lnTo>
                <a:lnTo>
                  <a:pt x="7562" y="5554"/>
                </a:lnTo>
                <a:lnTo>
                  <a:pt x="7589" y="5532"/>
                </a:lnTo>
                <a:lnTo>
                  <a:pt x="7617" y="5514"/>
                </a:lnTo>
                <a:lnTo>
                  <a:pt x="7647" y="5495"/>
                </a:lnTo>
                <a:lnTo>
                  <a:pt x="7677" y="5480"/>
                </a:lnTo>
                <a:lnTo>
                  <a:pt x="7709" y="5467"/>
                </a:lnTo>
                <a:lnTo>
                  <a:pt x="7741" y="5455"/>
                </a:lnTo>
                <a:lnTo>
                  <a:pt x="7773" y="5445"/>
                </a:lnTo>
                <a:lnTo>
                  <a:pt x="7806" y="5437"/>
                </a:lnTo>
                <a:lnTo>
                  <a:pt x="7840" y="5432"/>
                </a:lnTo>
                <a:lnTo>
                  <a:pt x="7872" y="5428"/>
                </a:lnTo>
                <a:lnTo>
                  <a:pt x="7905" y="5426"/>
                </a:lnTo>
                <a:lnTo>
                  <a:pt x="7939" y="5426"/>
                </a:lnTo>
                <a:lnTo>
                  <a:pt x="7970" y="5428"/>
                </a:lnTo>
                <a:lnTo>
                  <a:pt x="8004" y="5428"/>
                </a:lnTo>
                <a:lnTo>
                  <a:pt x="8037" y="5432"/>
                </a:lnTo>
                <a:lnTo>
                  <a:pt x="8071" y="5433"/>
                </a:lnTo>
                <a:lnTo>
                  <a:pt x="8116" y="5435"/>
                </a:lnTo>
                <a:lnTo>
                  <a:pt x="8161" y="5437"/>
                </a:lnTo>
                <a:lnTo>
                  <a:pt x="8207" y="5437"/>
                </a:lnTo>
                <a:lnTo>
                  <a:pt x="8254" y="5433"/>
                </a:lnTo>
                <a:lnTo>
                  <a:pt x="8299" y="5430"/>
                </a:lnTo>
                <a:lnTo>
                  <a:pt x="8344" y="5425"/>
                </a:lnTo>
                <a:lnTo>
                  <a:pt x="8389" y="5418"/>
                </a:lnTo>
                <a:lnTo>
                  <a:pt x="8434" y="5410"/>
                </a:lnTo>
                <a:lnTo>
                  <a:pt x="8458" y="5405"/>
                </a:lnTo>
                <a:lnTo>
                  <a:pt x="8483" y="5398"/>
                </a:lnTo>
                <a:lnTo>
                  <a:pt x="8507" y="5391"/>
                </a:lnTo>
                <a:lnTo>
                  <a:pt x="8530" y="5383"/>
                </a:lnTo>
                <a:lnTo>
                  <a:pt x="8575" y="5364"/>
                </a:lnTo>
                <a:lnTo>
                  <a:pt x="8619" y="5344"/>
                </a:lnTo>
                <a:lnTo>
                  <a:pt x="8661" y="5322"/>
                </a:lnTo>
                <a:lnTo>
                  <a:pt x="8703" y="5297"/>
                </a:lnTo>
                <a:lnTo>
                  <a:pt x="8743" y="5270"/>
                </a:lnTo>
                <a:lnTo>
                  <a:pt x="8783" y="5241"/>
                </a:lnTo>
                <a:lnTo>
                  <a:pt x="8860" y="5182"/>
                </a:lnTo>
                <a:lnTo>
                  <a:pt x="8937" y="5122"/>
                </a:lnTo>
                <a:lnTo>
                  <a:pt x="9012" y="5060"/>
                </a:lnTo>
                <a:lnTo>
                  <a:pt x="9091" y="4999"/>
                </a:lnTo>
                <a:lnTo>
                  <a:pt x="9130" y="4972"/>
                </a:lnTo>
                <a:lnTo>
                  <a:pt x="9168" y="4945"/>
                </a:lnTo>
                <a:lnTo>
                  <a:pt x="9208" y="4920"/>
                </a:lnTo>
                <a:lnTo>
                  <a:pt x="9249" y="4898"/>
                </a:lnTo>
                <a:lnTo>
                  <a:pt x="9289" y="4876"/>
                </a:lnTo>
                <a:lnTo>
                  <a:pt x="9331" y="4856"/>
                </a:lnTo>
                <a:lnTo>
                  <a:pt x="9373" y="4837"/>
                </a:lnTo>
                <a:lnTo>
                  <a:pt x="9416" y="4819"/>
                </a:lnTo>
                <a:lnTo>
                  <a:pt x="9460" y="4804"/>
                </a:lnTo>
                <a:lnTo>
                  <a:pt x="9503" y="4790"/>
                </a:lnTo>
                <a:lnTo>
                  <a:pt x="9547" y="4777"/>
                </a:lnTo>
                <a:lnTo>
                  <a:pt x="9592" y="4767"/>
                </a:lnTo>
                <a:lnTo>
                  <a:pt x="9639" y="4757"/>
                </a:lnTo>
                <a:lnTo>
                  <a:pt x="9684" y="4750"/>
                </a:lnTo>
                <a:lnTo>
                  <a:pt x="9731" y="4743"/>
                </a:lnTo>
                <a:lnTo>
                  <a:pt x="9778" y="4738"/>
                </a:lnTo>
                <a:lnTo>
                  <a:pt x="9815" y="4736"/>
                </a:lnTo>
                <a:lnTo>
                  <a:pt x="9850" y="4735"/>
                </a:lnTo>
                <a:lnTo>
                  <a:pt x="9885" y="4735"/>
                </a:lnTo>
                <a:lnTo>
                  <a:pt x="9920" y="4735"/>
                </a:lnTo>
                <a:lnTo>
                  <a:pt x="9991" y="4738"/>
                </a:lnTo>
                <a:lnTo>
                  <a:pt x="10061" y="4743"/>
                </a:lnTo>
                <a:lnTo>
                  <a:pt x="10130" y="4750"/>
                </a:lnTo>
                <a:lnTo>
                  <a:pt x="10200" y="4757"/>
                </a:lnTo>
                <a:lnTo>
                  <a:pt x="10270" y="4762"/>
                </a:lnTo>
                <a:lnTo>
                  <a:pt x="10341" y="4765"/>
                </a:lnTo>
                <a:lnTo>
                  <a:pt x="10384" y="4765"/>
                </a:lnTo>
                <a:lnTo>
                  <a:pt x="10428" y="4765"/>
                </a:lnTo>
                <a:lnTo>
                  <a:pt x="10471" y="4763"/>
                </a:lnTo>
                <a:lnTo>
                  <a:pt x="10515" y="4762"/>
                </a:lnTo>
                <a:lnTo>
                  <a:pt x="10559" y="4757"/>
                </a:lnTo>
                <a:lnTo>
                  <a:pt x="10600" y="4752"/>
                </a:lnTo>
                <a:lnTo>
                  <a:pt x="10644" y="4747"/>
                </a:lnTo>
                <a:lnTo>
                  <a:pt x="10686" y="4738"/>
                </a:lnTo>
                <a:lnTo>
                  <a:pt x="10728" y="4730"/>
                </a:lnTo>
                <a:lnTo>
                  <a:pt x="10770" y="4720"/>
                </a:lnTo>
                <a:lnTo>
                  <a:pt x="10812" y="4708"/>
                </a:lnTo>
                <a:lnTo>
                  <a:pt x="10853" y="4696"/>
                </a:lnTo>
                <a:lnTo>
                  <a:pt x="10894" y="4681"/>
                </a:lnTo>
                <a:lnTo>
                  <a:pt x="10934" y="4666"/>
                </a:lnTo>
                <a:lnTo>
                  <a:pt x="10974" y="4647"/>
                </a:lnTo>
                <a:lnTo>
                  <a:pt x="11014" y="4629"/>
                </a:lnTo>
                <a:lnTo>
                  <a:pt x="11041" y="4615"/>
                </a:lnTo>
                <a:lnTo>
                  <a:pt x="11068" y="4602"/>
                </a:lnTo>
                <a:lnTo>
                  <a:pt x="11095" y="4588"/>
                </a:lnTo>
                <a:lnTo>
                  <a:pt x="11120" y="4575"/>
                </a:lnTo>
                <a:lnTo>
                  <a:pt x="11128" y="4560"/>
                </a:lnTo>
                <a:lnTo>
                  <a:pt x="11137" y="4546"/>
                </a:lnTo>
                <a:lnTo>
                  <a:pt x="11145" y="4533"/>
                </a:lnTo>
                <a:lnTo>
                  <a:pt x="11155" y="4521"/>
                </a:lnTo>
                <a:lnTo>
                  <a:pt x="11173" y="4497"/>
                </a:lnTo>
                <a:lnTo>
                  <a:pt x="11193" y="4471"/>
                </a:lnTo>
                <a:lnTo>
                  <a:pt x="11204" y="4459"/>
                </a:lnTo>
                <a:lnTo>
                  <a:pt x="11215" y="4447"/>
                </a:lnTo>
                <a:lnTo>
                  <a:pt x="11227" y="4439"/>
                </a:lnTo>
                <a:lnTo>
                  <a:pt x="11239" y="4430"/>
                </a:lnTo>
                <a:lnTo>
                  <a:pt x="11264" y="4410"/>
                </a:lnTo>
                <a:lnTo>
                  <a:pt x="11291" y="4390"/>
                </a:lnTo>
                <a:lnTo>
                  <a:pt x="11319" y="4371"/>
                </a:lnTo>
                <a:lnTo>
                  <a:pt x="11348" y="4353"/>
                </a:lnTo>
                <a:lnTo>
                  <a:pt x="11406" y="4319"/>
                </a:lnTo>
                <a:lnTo>
                  <a:pt x="11465" y="4285"/>
                </a:lnTo>
                <a:lnTo>
                  <a:pt x="11502" y="4267"/>
                </a:lnTo>
                <a:lnTo>
                  <a:pt x="11539" y="4248"/>
                </a:lnTo>
                <a:lnTo>
                  <a:pt x="11575" y="4230"/>
                </a:lnTo>
                <a:lnTo>
                  <a:pt x="11612" y="4213"/>
                </a:lnTo>
                <a:lnTo>
                  <a:pt x="11686" y="4181"/>
                </a:lnTo>
                <a:lnTo>
                  <a:pt x="11763" y="4152"/>
                </a:lnTo>
                <a:lnTo>
                  <a:pt x="11840" y="4127"/>
                </a:lnTo>
                <a:lnTo>
                  <a:pt x="11917" y="4105"/>
                </a:lnTo>
                <a:lnTo>
                  <a:pt x="11998" y="4085"/>
                </a:lnTo>
                <a:lnTo>
                  <a:pt x="12078" y="4068"/>
                </a:lnTo>
                <a:lnTo>
                  <a:pt x="12014" y="4087"/>
                </a:lnTo>
                <a:lnTo>
                  <a:pt x="11951" y="4105"/>
                </a:lnTo>
                <a:lnTo>
                  <a:pt x="11889" y="4125"/>
                </a:lnTo>
                <a:lnTo>
                  <a:pt x="11827" y="4147"/>
                </a:lnTo>
                <a:lnTo>
                  <a:pt x="11766" y="4173"/>
                </a:lnTo>
                <a:lnTo>
                  <a:pt x="11708" y="4200"/>
                </a:lnTo>
                <a:lnTo>
                  <a:pt x="11649" y="4228"/>
                </a:lnTo>
                <a:lnTo>
                  <a:pt x="11590" y="4260"/>
                </a:lnTo>
                <a:lnTo>
                  <a:pt x="11545" y="4287"/>
                </a:lnTo>
                <a:lnTo>
                  <a:pt x="11498" y="4314"/>
                </a:lnTo>
                <a:lnTo>
                  <a:pt x="11451" y="4343"/>
                </a:lnTo>
                <a:lnTo>
                  <a:pt x="11405" y="4373"/>
                </a:lnTo>
                <a:lnTo>
                  <a:pt x="11361" y="4405"/>
                </a:lnTo>
                <a:lnTo>
                  <a:pt x="11319" y="4440"/>
                </a:lnTo>
                <a:lnTo>
                  <a:pt x="11299" y="4459"/>
                </a:lnTo>
                <a:lnTo>
                  <a:pt x="11279" y="4477"/>
                </a:lnTo>
                <a:lnTo>
                  <a:pt x="11262" y="4496"/>
                </a:lnTo>
                <a:lnTo>
                  <a:pt x="11244" y="4516"/>
                </a:lnTo>
                <a:lnTo>
                  <a:pt x="11286" y="4501"/>
                </a:lnTo>
                <a:lnTo>
                  <a:pt x="11327" y="4487"/>
                </a:lnTo>
                <a:lnTo>
                  <a:pt x="11371" y="4474"/>
                </a:lnTo>
                <a:lnTo>
                  <a:pt x="11413" y="4462"/>
                </a:lnTo>
                <a:lnTo>
                  <a:pt x="11455" y="4452"/>
                </a:lnTo>
                <a:lnTo>
                  <a:pt x="11498" y="4444"/>
                </a:lnTo>
                <a:lnTo>
                  <a:pt x="11540" y="4435"/>
                </a:lnTo>
                <a:lnTo>
                  <a:pt x="11584" y="4427"/>
                </a:lnTo>
                <a:lnTo>
                  <a:pt x="11671" y="4415"/>
                </a:lnTo>
                <a:lnTo>
                  <a:pt x="11758" y="4405"/>
                </a:lnTo>
                <a:lnTo>
                  <a:pt x="11845" y="4398"/>
                </a:lnTo>
                <a:lnTo>
                  <a:pt x="11932" y="4391"/>
                </a:lnTo>
                <a:lnTo>
                  <a:pt x="12019" y="4388"/>
                </a:lnTo>
                <a:lnTo>
                  <a:pt x="12108" y="4385"/>
                </a:lnTo>
                <a:lnTo>
                  <a:pt x="12197" y="4381"/>
                </a:lnTo>
                <a:lnTo>
                  <a:pt x="12284" y="4378"/>
                </a:lnTo>
                <a:lnTo>
                  <a:pt x="12371" y="4373"/>
                </a:lnTo>
                <a:lnTo>
                  <a:pt x="12460" y="4366"/>
                </a:lnTo>
                <a:lnTo>
                  <a:pt x="12547" y="4359"/>
                </a:lnTo>
                <a:lnTo>
                  <a:pt x="12634" y="4348"/>
                </a:lnTo>
                <a:lnTo>
                  <a:pt x="12547" y="4364"/>
                </a:lnTo>
                <a:lnTo>
                  <a:pt x="12462" y="4378"/>
                </a:lnTo>
                <a:lnTo>
                  <a:pt x="12374" y="4391"/>
                </a:lnTo>
                <a:lnTo>
                  <a:pt x="12287" y="4402"/>
                </a:lnTo>
                <a:lnTo>
                  <a:pt x="12200" y="4412"/>
                </a:lnTo>
                <a:lnTo>
                  <a:pt x="12113" y="4422"/>
                </a:lnTo>
                <a:lnTo>
                  <a:pt x="12024" y="4430"/>
                </a:lnTo>
                <a:lnTo>
                  <a:pt x="11939" y="4442"/>
                </a:lnTo>
                <a:lnTo>
                  <a:pt x="11852" y="4454"/>
                </a:lnTo>
                <a:lnTo>
                  <a:pt x="11765" y="4467"/>
                </a:lnTo>
                <a:lnTo>
                  <a:pt x="11679" y="4482"/>
                </a:lnTo>
                <a:lnTo>
                  <a:pt x="11594" y="4501"/>
                </a:lnTo>
                <a:lnTo>
                  <a:pt x="11552" y="4511"/>
                </a:lnTo>
                <a:lnTo>
                  <a:pt x="11510" y="4523"/>
                </a:lnTo>
                <a:lnTo>
                  <a:pt x="11468" y="4534"/>
                </a:lnTo>
                <a:lnTo>
                  <a:pt x="11426" y="4548"/>
                </a:lnTo>
                <a:lnTo>
                  <a:pt x="11384" y="4563"/>
                </a:lnTo>
                <a:lnTo>
                  <a:pt x="11343" y="4578"/>
                </a:lnTo>
                <a:lnTo>
                  <a:pt x="11302" y="4595"/>
                </a:lnTo>
                <a:lnTo>
                  <a:pt x="11260" y="4614"/>
                </a:lnTo>
                <a:lnTo>
                  <a:pt x="11289" y="4627"/>
                </a:lnTo>
                <a:lnTo>
                  <a:pt x="11316" y="4639"/>
                </a:lnTo>
                <a:lnTo>
                  <a:pt x="11344" y="4651"/>
                </a:lnTo>
                <a:lnTo>
                  <a:pt x="11374" y="4659"/>
                </a:lnTo>
                <a:lnTo>
                  <a:pt x="11405" y="4667"/>
                </a:lnTo>
                <a:lnTo>
                  <a:pt x="11435" y="4672"/>
                </a:lnTo>
                <a:lnTo>
                  <a:pt x="11467" y="4678"/>
                </a:lnTo>
                <a:lnTo>
                  <a:pt x="11497" y="4683"/>
                </a:lnTo>
                <a:lnTo>
                  <a:pt x="11528" y="4684"/>
                </a:lnTo>
                <a:lnTo>
                  <a:pt x="11560" y="4686"/>
                </a:lnTo>
                <a:lnTo>
                  <a:pt x="11592" y="4688"/>
                </a:lnTo>
                <a:lnTo>
                  <a:pt x="11622" y="4688"/>
                </a:lnTo>
                <a:lnTo>
                  <a:pt x="11684" y="4686"/>
                </a:lnTo>
                <a:lnTo>
                  <a:pt x="11745" y="4683"/>
                </a:lnTo>
                <a:lnTo>
                  <a:pt x="11797" y="4678"/>
                </a:lnTo>
                <a:lnTo>
                  <a:pt x="11850" y="4672"/>
                </a:lnTo>
                <a:lnTo>
                  <a:pt x="11902" y="4664"/>
                </a:lnTo>
                <a:lnTo>
                  <a:pt x="11954" y="4656"/>
                </a:lnTo>
                <a:lnTo>
                  <a:pt x="12004" y="4646"/>
                </a:lnTo>
                <a:lnTo>
                  <a:pt x="12056" y="4634"/>
                </a:lnTo>
                <a:lnTo>
                  <a:pt x="12106" y="4620"/>
                </a:lnTo>
                <a:lnTo>
                  <a:pt x="12157" y="4605"/>
                </a:lnTo>
                <a:lnTo>
                  <a:pt x="12135" y="4600"/>
                </a:lnTo>
                <a:lnTo>
                  <a:pt x="12127" y="4597"/>
                </a:lnTo>
                <a:lnTo>
                  <a:pt x="12132" y="4587"/>
                </a:lnTo>
                <a:lnTo>
                  <a:pt x="12147" y="4560"/>
                </a:lnTo>
                <a:lnTo>
                  <a:pt x="12158" y="4545"/>
                </a:lnTo>
                <a:lnTo>
                  <a:pt x="12172" y="4529"/>
                </a:lnTo>
                <a:lnTo>
                  <a:pt x="12180" y="4521"/>
                </a:lnTo>
                <a:lnTo>
                  <a:pt x="12190" y="4514"/>
                </a:lnTo>
                <a:lnTo>
                  <a:pt x="12199" y="4509"/>
                </a:lnTo>
                <a:lnTo>
                  <a:pt x="12209" y="4504"/>
                </a:lnTo>
                <a:lnTo>
                  <a:pt x="12220" y="4499"/>
                </a:lnTo>
                <a:lnTo>
                  <a:pt x="12230" y="4496"/>
                </a:lnTo>
                <a:lnTo>
                  <a:pt x="12242" y="4494"/>
                </a:lnTo>
                <a:lnTo>
                  <a:pt x="12252" y="4492"/>
                </a:lnTo>
                <a:lnTo>
                  <a:pt x="12274" y="4492"/>
                </a:lnTo>
                <a:lnTo>
                  <a:pt x="12292" y="4494"/>
                </a:lnTo>
                <a:lnTo>
                  <a:pt x="12323" y="4501"/>
                </a:lnTo>
                <a:lnTo>
                  <a:pt x="12333" y="4504"/>
                </a:lnTo>
                <a:lnTo>
                  <a:pt x="12329" y="4516"/>
                </a:lnTo>
                <a:lnTo>
                  <a:pt x="12314" y="4541"/>
                </a:lnTo>
                <a:lnTo>
                  <a:pt x="12302" y="4556"/>
                </a:lnTo>
                <a:lnTo>
                  <a:pt x="12287" y="4571"/>
                </a:lnTo>
                <a:lnTo>
                  <a:pt x="12281" y="4580"/>
                </a:lnTo>
                <a:lnTo>
                  <a:pt x="12271" y="4587"/>
                </a:lnTo>
                <a:lnTo>
                  <a:pt x="12262" y="4592"/>
                </a:lnTo>
                <a:lnTo>
                  <a:pt x="12250" y="4598"/>
                </a:lnTo>
                <a:lnTo>
                  <a:pt x="12239" y="4602"/>
                </a:lnTo>
                <a:lnTo>
                  <a:pt x="12227" y="4605"/>
                </a:lnTo>
                <a:lnTo>
                  <a:pt x="12215" y="4609"/>
                </a:lnTo>
                <a:lnTo>
                  <a:pt x="12202" y="4609"/>
                </a:lnTo>
                <a:lnTo>
                  <a:pt x="12180" y="4609"/>
                </a:lnTo>
                <a:lnTo>
                  <a:pt x="12158" y="4605"/>
                </a:lnTo>
                <a:lnTo>
                  <a:pt x="12115" y="4622"/>
                </a:lnTo>
                <a:lnTo>
                  <a:pt x="12068" y="4639"/>
                </a:lnTo>
                <a:lnTo>
                  <a:pt x="12021" y="4654"/>
                </a:lnTo>
                <a:lnTo>
                  <a:pt x="11974" y="4667"/>
                </a:lnTo>
                <a:lnTo>
                  <a:pt x="11926" y="4681"/>
                </a:lnTo>
                <a:lnTo>
                  <a:pt x="11877" y="4691"/>
                </a:lnTo>
                <a:lnTo>
                  <a:pt x="11828" y="4701"/>
                </a:lnTo>
                <a:lnTo>
                  <a:pt x="11780" y="4711"/>
                </a:lnTo>
                <a:lnTo>
                  <a:pt x="11730" y="4718"/>
                </a:lnTo>
                <a:lnTo>
                  <a:pt x="11681" y="4723"/>
                </a:lnTo>
                <a:lnTo>
                  <a:pt x="11631" y="4726"/>
                </a:lnTo>
                <a:lnTo>
                  <a:pt x="11582" y="4728"/>
                </a:lnTo>
                <a:lnTo>
                  <a:pt x="11532" y="4728"/>
                </a:lnTo>
                <a:lnTo>
                  <a:pt x="11483" y="4726"/>
                </a:lnTo>
                <a:lnTo>
                  <a:pt x="11435" y="4721"/>
                </a:lnTo>
                <a:lnTo>
                  <a:pt x="11388" y="4716"/>
                </a:lnTo>
                <a:lnTo>
                  <a:pt x="11364" y="4711"/>
                </a:lnTo>
                <a:lnTo>
                  <a:pt x="11341" y="4706"/>
                </a:lnTo>
                <a:lnTo>
                  <a:pt x="11317" y="4701"/>
                </a:lnTo>
                <a:lnTo>
                  <a:pt x="11296" y="4694"/>
                </a:lnTo>
                <a:lnTo>
                  <a:pt x="11272" y="4686"/>
                </a:lnTo>
                <a:lnTo>
                  <a:pt x="11250" y="4678"/>
                </a:lnTo>
                <a:lnTo>
                  <a:pt x="11230" y="4667"/>
                </a:lnTo>
                <a:lnTo>
                  <a:pt x="11209" y="4656"/>
                </a:lnTo>
                <a:lnTo>
                  <a:pt x="11204" y="4654"/>
                </a:lnTo>
                <a:lnTo>
                  <a:pt x="11195" y="4654"/>
                </a:lnTo>
                <a:lnTo>
                  <a:pt x="11187" y="4656"/>
                </a:lnTo>
                <a:lnTo>
                  <a:pt x="11177" y="4659"/>
                </a:lnTo>
                <a:lnTo>
                  <a:pt x="11155" y="4669"/>
                </a:lnTo>
                <a:lnTo>
                  <a:pt x="11130" y="4684"/>
                </a:lnTo>
                <a:lnTo>
                  <a:pt x="11085" y="4715"/>
                </a:lnTo>
                <a:lnTo>
                  <a:pt x="11051" y="4736"/>
                </a:lnTo>
                <a:lnTo>
                  <a:pt x="11006" y="4763"/>
                </a:lnTo>
                <a:lnTo>
                  <a:pt x="10959" y="4787"/>
                </a:lnTo>
                <a:lnTo>
                  <a:pt x="10912" y="4810"/>
                </a:lnTo>
                <a:lnTo>
                  <a:pt x="10862" y="4831"/>
                </a:lnTo>
                <a:lnTo>
                  <a:pt x="10837" y="4839"/>
                </a:lnTo>
                <a:lnTo>
                  <a:pt x="10812" y="4848"/>
                </a:lnTo>
                <a:lnTo>
                  <a:pt x="10786" y="4853"/>
                </a:lnTo>
                <a:lnTo>
                  <a:pt x="10761" y="4858"/>
                </a:lnTo>
                <a:lnTo>
                  <a:pt x="10734" y="4861"/>
                </a:lnTo>
                <a:lnTo>
                  <a:pt x="10709" y="4863"/>
                </a:lnTo>
                <a:lnTo>
                  <a:pt x="10683" y="4863"/>
                </a:lnTo>
                <a:lnTo>
                  <a:pt x="10656" y="4861"/>
                </a:lnTo>
                <a:lnTo>
                  <a:pt x="10775" y="4898"/>
                </a:lnTo>
                <a:lnTo>
                  <a:pt x="10892" y="4938"/>
                </a:lnTo>
                <a:lnTo>
                  <a:pt x="11009" y="4980"/>
                </a:lnTo>
                <a:lnTo>
                  <a:pt x="11128" y="5023"/>
                </a:lnTo>
                <a:lnTo>
                  <a:pt x="11245" y="5063"/>
                </a:lnTo>
                <a:lnTo>
                  <a:pt x="11364" y="5100"/>
                </a:lnTo>
                <a:lnTo>
                  <a:pt x="11425" y="5117"/>
                </a:lnTo>
                <a:lnTo>
                  <a:pt x="11485" y="5132"/>
                </a:lnTo>
                <a:lnTo>
                  <a:pt x="11545" y="5147"/>
                </a:lnTo>
                <a:lnTo>
                  <a:pt x="11606" y="5159"/>
                </a:lnTo>
                <a:lnTo>
                  <a:pt x="11663" y="5169"/>
                </a:lnTo>
                <a:lnTo>
                  <a:pt x="11721" y="5177"/>
                </a:lnTo>
                <a:lnTo>
                  <a:pt x="11780" y="5184"/>
                </a:lnTo>
                <a:lnTo>
                  <a:pt x="11837" y="5187"/>
                </a:lnTo>
                <a:lnTo>
                  <a:pt x="11895" y="5189"/>
                </a:lnTo>
                <a:lnTo>
                  <a:pt x="11954" y="5191"/>
                </a:lnTo>
                <a:lnTo>
                  <a:pt x="12013" y="5189"/>
                </a:lnTo>
                <a:lnTo>
                  <a:pt x="12071" y="5187"/>
                </a:lnTo>
                <a:lnTo>
                  <a:pt x="12187" y="5181"/>
                </a:lnTo>
                <a:lnTo>
                  <a:pt x="12304" y="5171"/>
                </a:lnTo>
                <a:lnTo>
                  <a:pt x="12420" y="5159"/>
                </a:lnTo>
                <a:lnTo>
                  <a:pt x="12537" y="5147"/>
                </a:lnTo>
                <a:lnTo>
                  <a:pt x="12539" y="5144"/>
                </a:lnTo>
                <a:lnTo>
                  <a:pt x="12540" y="5142"/>
                </a:lnTo>
                <a:lnTo>
                  <a:pt x="12549" y="5149"/>
                </a:lnTo>
                <a:lnTo>
                  <a:pt x="12572" y="5166"/>
                </a:lnTo>
                <a:lnTo>
                  <a:pt x="12586" y="5179"/>
                </a:lnTo>
                <a:lnTo>
                  <a:pt x="12597" y="5196"/>
                </a:lnTo>
                <a:lnTo>
                  <a:pt x="12604" y="5204"/>
                </a:lnTo>
                <a:lnTo>
                  <a:pt x="12609" y="5214"/>
                </a:lnTo>
                <a:lnTo>
                  <a:pt x="12612" y="5224"/>
                </a:lnTo>
                <a:lnTo>
                  <a:pt x="12616" y="5235"/>
                </a:lnTo>
                <a:lnTo>
                  <a:pt x="12619" y="5246"/>
                </a:lnTo>
                <a:lnTo>
                  <a:pt x="12619" y="5256"/>
                </a:lnTo>
                <a:lnTo>
                  <a:pt x="12621" y="5268"/>
                </a:lnTo>
                <a:lnTo>
                  <a:pt x="12619" y="5278"/>
                </a:lnTo>
                <a:lnTo>
                  <a:pt x="12617" y="5299"/>
                </a:lnTo>
                <a:lnTo>
                  <a:pt x="12612" y="5317"/>
                </a:lnTo>
                <a:lnTo>
                  <a:pt x="12602" y="5344"/>
                </a:lnTo>
                <a:lnTo>
                  <a:pt x="12597" y="5354"/>
                </a:lnTo>
                <a:lnTo>
                  <a:pt x="12587" y="5347"/>
                </a:lnTo>
                <a:lnTo>
                  <a:pt x="12564" y="5329"/>
                </a:lnTo>
                <a:lnTo>
                  <a:pt x="12552" y="5315"/>
                </a:lnTo>
                <a:lnTo>
                  <a:pt x="12539" y="5300"/>
                </a:lnTo>
                <a:lnTo>
                  <a:pt x="12534" y="5292"/>
                </a:lnTo>
                <a:lnTo>
                  <a:pt x="12529" y="5282"/>
                </a:lnTo>
                <a:lnTo>
                  <a:pt x="12524" y="5272"/>
                </a:lnTo>
                <a:lnTo>
                  <a:pt x="12520" y="5262"/>
                </a:lnTo>
                <a:lnTo>
                  <a:pt x="12517" y="5243"/>
                </a:lnTo>
                <a:lnTo>
                  <a:pt x="12517" y="5226"/>
                </a:lnTo>
                <a:lnTo>
                  <a:pt x="12517" y="5208"/>
                </a:lnTo>
                <a:lnTo>
                  <a:pt x="12520" y="5193"/>
                </a:lnTo>
                <a:lnTo>
                  <a:pt x="12529" y="5166"/>
                </a:lnTo>
                <a:lnTo>
                  <a:pt x="12537" y="5149"/>
                </a:lnTo>
                <a:lnTo>
                  <a:pt x="12405" y="5171"/>
                </a:lnTo>
                <a:lnTo>
                  <a:pt x="12272" y="5191"/>
                </a:lnTo>
                <a:lnTo>
                  <a:pt x="12207" y="5201"/>
                </a:lnTo>
                <a:lnTo>
                  <a:pt x="12142" y="5209"/>
                </a:lnTo>
                <a:lnTo>
                  <a:pt x="12076" y="5216"/>
                </a:lnTo>
                <a:lnTo>
                  <a:pt x="12011" y="5223"/>
                </a:lnTo>
                <a:lnTo>
                  <a:pt x="11944" y="5228"/>
                </a:lnTo>
                <a:lnTo>
                  <a:pt x="11879" y="5231"/>
                </a:lnTo>
                <a:lnTo>
                  <a:pt x="11813" y="5233"/>
                </a:lnTo>
                <a:lnTo>
                  <a:pt x="11746" y="5231"/>
                </a:lnTo>
                <a:lnTo>
                  <a:pt x="11681" y="5230"/>
                </a:lnTo>
                <a:lnTo>
                  <a:pt x="11614" y="5224"/>
                </a:lnTo>
                <a:lnTo>
                  <a:pt x="11549" y="5216"/>
                </a:lnTo>
                <a:lnTo>
                  <a:pt x="11482" y="5206"/>
                </a:lnTo>
                <a:lnTo>
                  <a:pt x="11416" y="5194"/>
                </a:lnTo>
                <a:lnTo>
                  <a:pt x="11351" y="5181"/>
                </a:lnTo>
                <a:lnTo>
                  <a:pt x="11287" y="5166"/>
                </a:lnTo>
                <a:lnTo>
                  <a:pt x="11224" y="5149"/>
                </a:lnTo>
                <a:lnTo>
                  <a:pt x="11096" y="5115"/>
                </a:lnTo>
                <a:lnTo>
                  <a:pt x="10969" y="5081"/>
                </a:lnTo>
                <a:lnTo>
                  <a:pt x="10842" y="5046"/>
                </a:lnTo>
                <a:lnTo>
                  <a:pt x="10713" y="5012"/>
                </a:lnTo>
                <a:lnTo>
                  <a:pt x="10649" y="4996"/>
                </a:lnTo>
                <a:lnTo>
                  <a:pt x="10585" y="4980"/>
                </a:lnTo>
                <a:lnTo>
                  <a:pt x="10520" y="4967"/>
                </a:lnTo>
                <a:lnTo>
                  <a:pt x="10455" y="4955"/>
                </a:lnTo>
                <a:lnTo>
                  <a:pt x="10480" y="5001"/>
                </a:lnTo>
                <a:lnTo>
                  <a:pt x="10502" y="5049"/>
                </a:lnTo>
                <a:lnTo>
                  <a:pt x="10522" y="5098"/>
                </a:lnTo>
                <a:lnTo>
                  <a:pt x="10544" y="5147"/>
                </a:lnTo>
                <a:lnTo>
                  <a:pt x="10565" y="5194"/>
                </a:lnTo>
                <a:lnTo>
                  <a:pt x="10590" y="5241"/>
                </a:lnTo>
                <a:lnTo>
                  <a:pt x="10604" y="5263"/>
                </a:lnTo>
                <a:lnTo>
                  <a:pt x="10619" y="5285"/>
                </a:lnTo>
                <a:lnTo>
                  <a:pt x="10634" y="5305"/>
                </a:lnTo>
                <a:lnTo>
                  <a:pt x="10652" y="5325"/>
                </a:lnTo>
                <a:lnTo>
                  <a:pt x="10674" y="5347"/>
                </a:lnTo>
                <a:lnTo>
                  <a:pt x="10698" y="5371"/>
                </a:lnTo>
                <a:lnTo>
                  <a:pt x="10721" y="5393"/>
                </a:lnTo>
                <a:lnTo>
                  <a:pt x="10746" y="5413"/>
                </a:lnTo>
                <a:lnTo>
                  <a:pt x="10773" y="5433"/>
                </a:lnTo>
                <a:lnTo>
                  <a:pt x="10800" y="5452"/>
                </a:lnTo>
                <a:lnTo>
                  <a:pt x="10827" y="5469"/>
                </a:lnTo>
                <a:lnTo>
                  <a:pt x="10855" y="5484"/>
                </a:lnTo>
                <a:lnTo>
                  <a:pt x="10879" y="5497"/>
                </a:lnTo>
                <a:lnTo>
                  <a:pt x="10902" y="5507"/>
                </a:lnTo>
                <a:lnTo>
                  <a:pt x="10927" y="5517"/>
                </a:lnTo>
                <a:lnTo>
                  <a:pt x="10951" y="5527"/>
                </a:lnTo>
                <a:lnTo>
                  <a:pt x="10976" y="5534"/>
                </a:lnTo>
                <a:lnTo>
                  <a:pt x="11001" y="5543"/>
                </a:lnTo>
                <a:lnTo>
                  <a:pt x="11024" y="5548"/>
                </a:lnTo>
                <a:lnTo>
                  <a:pt x="11049" y="5553"/>
                </a:lnTo>
                <a:lnTo>
                  <a:pt x="11100" y="5561"/>
                </a:lnTo>
                <a:lnTo>
                  <a:pt x="11150" y="5566"/>
                </a:lnTo>
                <a:lnTo>
                  <a:pt x="11200" y="5568"/>
                </a:lnTo>
                <a:lnTo>
                  <a:pt x="11250" y="5568"/>
                </a:lnTo>
                <a:lnTo>
                  <a:pt x="11302" y="5564"/>
                </a:lnTo>
                <a:lnTo>
                  <a:pt x="11353" y="5559"/>
                </a:lnTo>
                <a:lnTo>
                  <a:pt x="11403" y="5553"/>
                </a:lnTo>
                <a:lnTo>
                  <a:pt x="11453" y="5543"/>
                </a:lnTo>
                <a:lnTo>
                  <a:pt x="11505" y="5532"/>
                </a:lnTo>
                <a:lnTo>
                  <a:pt x="11554" y="5521"/>
                </a:lnTo>
                <a:lnTo>
                  <a:pt x="11604" y="5507"/>
                </a:lnTo>
                <a:lnTo>
                  <a:pt x="11654" y="5492"/>
                </a:lnTo>
                <a:lnTo>
                  <a:pt x="11599" y="5512"/>
                </a:lnTo>
                <a:lnTo>
                  <a:pt x="11542" y="5531"/>
                </a:lnTo>
                <a:lnTo>
                  <a:pt x="11485" y="5548"/>
                </a:lnTo>
                <a:lnTo>
                  <a:pt x="11428" y="5563"/>
                </a:lnTo>
                <a:lnTo>
                  <a:pt x="11371" y="5576"/>
                </a:lnTo>
                <a:lnTo>
                  <a:pt x="11314" y="5586"/>
                </a:lnTo>
                <a:lnTo>
                  <a:pt x="11255" y="5593"/>
                </a:lnTo>
                <a:lnTo>
                  <a:pt x="11198" y="5598"/>
                </a:lnTo>
                <a:lnTo>
                  <a:pt x="11170" y="5600"/>
                </a:lnTo>
                <a:lnTo>
                  <a:pt x="11140" y="5600"/>
                </a:lnTo>
                <a:lnTo>
                  <a:pt x="11111" y="5600"/>
                </a:lnTo>
                <a:lnTo>
                  <a:pt x="11083" y="5598"/>
                </a:lnTo>
                <a:lnTo>
                  <a:pt x="11054" y="5595"/>
                </a:lnTo>
                <a:lnTo>
                  <a:pt x="11026" y="5591"/>
                </a:lnTo>
                <a:lnTo>
                  <a:pt x="10997" y="5586"/>
                </a:lnTo>
                <a:lnTo>
                  <a:pt x="10969" y="5581"/>
                </a:lnTo>
                <a:lnTo>
                  <a:pt x="10942" y="5575"/>
                </a:lnTo>
                <a:lnTo>
                  <a:pt x="10914" y="5566"/>
                </a:lnTo>
                <a:lnTo>
                  <a:pt x="10885" y="5556"/>
                </a:lnTo>
                <a:lnTo>
                  <a:pt x="10858" y="5546"/>
                </a:lnTo>
                <a:lnTo>
                  <a:pt x="10832" y="5534"/>
                </a:lnTo>
                <a:lnTo>
                  <a:pt x="10803" y="5522"/>
                </a:lnTo>
                <a:lnTo>
                  <a:pt x="10776" y="5507"/>
                </a:lnTo>
                <a:lnTo>
                  <a:pt x="10750" y="5492"/>
                </a:lnTo>
                <a:lnTo>
                  <a:pt x="10750" y="5527"/>
                </a:lnTo>
                <a:lnTo>
                  <a:pt x="10748" y="5563"/>
                </a:lnTo>
                <a:lnTo>
                  <a:pt x="10748" y="5600"/>
                </a:lnTo>
                <a:lnTo>
                  <a:pt x="10751" y="5637"/>
                </a:lnTo>
                <a:lnTo>
                  <a:pt x="10753" y="5654"/>
                </a:lnTo>
                <a:lnTo>
                  <a:pt x="10756" y="5672"/>
                </a:lnTo>
                <a:lnTo>
                  <a:pt x="10760" y="5691"/>
                </a:lnTo>
                <a:lnTo>
                  <a:pt x="10765" y="5708"/>
                </a:lnTo>
                <a:lnTo>
                  <a:pt x="10770" y="5724"/>
                </a:lnTo>
                <a:lnTo>
                  <a:pt x="10776" y="5741"/>
                </a:lnTo>
                <a:lnTo>
                  <a:pt x="10785" y="5758"/>
                </a:lnTo>
                <a:lnTo>
                  <a:pt x="10793" y="5773"/>
                </a:lnTo>
                <a:lnTo>
                  <a:pt x="10803" y="5788"/>
                </a:lnTo>
                <a:lnTo>
                  <a:pt x="10815" y="5803"/>
                </a:lnTo>
                <a:lnTo>
                  <a:pt x="10827" y="5817"/>
                </a:lnTo>
                <a:lnTo>
                  <a:pt x="10838" y="5830"/>
                </a:lnTo>
                <a:lnTo>
                  <a:pt x="10852" y="5842"/>
                </a:lnTo>
                <a:lnTo>
                  <a:pt x="10867" y="5854"/>
                </a:lnTo>
                <a:lnTo>
                  <a:pt x="10882" y="5864"/>
                </a:lnTo>
                <a:lnTo>
                  <a:pt x="10897" y="5874"/>
                </a:lnTo>
                <a:lnTo>
                  <a:pt x="10929" y="5893"/>
                </a:lnTo>
                <a:lnTo>
                  <a:pt x="10962" y="5908"/>
                </a:lnTo>
                <a:lnTo>
                  <a:pt x="10996" y="5921"/>
                </a:lnTo>
                <a:lnTo>
                  <a:pt x="11031" y="5931"/>
                </a:lnTo>
                <a:lnTo>
                  <a:pt x="11063" y="5940"/>
                </a:lnTo>
                <a:lnTo>
                  <a:pt x="11095" y="5947"/>
                </a:lnTo>
                <a:lnTo>
                  <a:pt x="11126" y="5953"/>
                </a:lnTo>
                <a:lnTo>
                  <a:pt x="11158" y="5957"/>
                </a:lnTo>
                <a:lnTo>
                  <a:pt x="11190" y="5962"/>
                </a:lnTo>
                <a:lnTo>
                  <a:pt x="11222" y="5963"/>
                </a:lnTo>
                <a:lnTo>
                  <a:pt x="11255" y="5967"/>
                </a:lnTo>
                <a:lnTo>
                  <a:pt x="11287" y="5967"/>
                </a:lnTo>
                <a:lnTo>
                  <a:pt x="11353" y="5968"/>
                </a:lnTo>
                <a:lnTo>
                  <a:pt x="11418" y="5965"/>
                </a:lnTo>
                <a:lnTo>
                  <a:pt x="11483" y="5963"/>
                </a:lnTo>
                <a:lnTo>
                  <a:pt x="11547" y="5958"/>
                </a:lnTo>
                <a:lnTo>
                  <a:pt x="11472" y="5968"/>
                </a:lnTo>
                <a:lnTo>
                  <a:pt x="11396" y="5977"/>
                </a:lnTo>
                <a:lnTo>
                  <a:pt x="11358" y="5982"/>
                </a:lnTo>
                <a:lnTo>
                  <a:pt x="11317" y="5984"/>
                </a:lnTo>
                <a:lnTo>
                  <a:pt x="11279" y="5985"/>
                </a:lnTo>
                <a:lnTo>
                  <a:pt x="11240" y="5987"/>
                </a:lnTo>
                <a:lnTo>
                  <a:pt x="11202" y="5987"/>
                </a:lnTo>
                <a:lnTo>
                  <a:pt x="11163" y="5985"/>
                </a:lnTo>
                <a:lnTo>
                  <a:pt x="11125" y="5982"/>
                </a:lnTo>
                <a:lnTo>
                  <a:pt x="11086" y="5978"/>
                </a:lnTo>
                <a:lnTo>
                  <a:pt x="11049" y="5972"/>
                </a:lnTo>
                <a:lnTo>
                  <a:pt x="11011" y="5965"/>
                </a:lnTo>
                <a:lnTo>
                  <a:pt x="10974" y="5955"/>
                </a:lnTo>
                <a:lnTo>
                  <a:pt x="10937" y="5943"/>
                </a:lnTo>
                <a:lnTo>
                  <a:pt x="10917" y="5935"/>
                </a:lnTo>
                <a:lnTo>
                  <a:pt x="10897" y="5926"/>
                </a:lnTo>
                <a:lnTo>
                  <a:pt x="10879" y="5916"/>
                </a:lnTo>
                <a:lnTo>
                  <a:pt x="10860" y="5906"/>
                </a:lnTo>
                <a:lnTo>
                  <a:pt x="10843" y="5896"/>
                </a:lnTo>
                <a:lnTo>
                  <a:pt x="10828" y="5884"/>
                </a:lnTo>
                <a:lnTo>
                  <a:pt x="10813" y="5872"/>
                </a:lnTo>
                <a:lnTo>
                  <a:pt x="10800" y="5861"/>
                </a:lnTo>
                <a:lnTo>
                  <a:pt x="10786" y="5847"/>
                </a:lnTo>
                <a:lnTo>
                  <a:pt x="10775" y="5834"/>
                </a:lnTo>
                <a:lnTo>
                  <a:pt x="10765" y="5819"/>
                </a:lnTo>
                <a:lnTo>
                  <a:pt x="10755" y="5805"/>
                </a:lnTo>
                <a:lnTo>
                  <a:pt x="10745" y="5790"/>
                </a:lnTo>
                <a:lnTo>
                  <a:pt x="10736" y="5775"/>
                </a:lnTo>
                <a:lnTo>
                  <a:pt x="10728" y="5758"/>
                </a:lnTo>
                <a:lnTo>
                  <a:pt x="10721" y="5741"/>
                </a:lnTo>
                <a:lnTo>
                  <a:pt x="10708" y="5708"/>
                </a:lnTo>
                <a:lnTo>
                  <a:pt x="10698" y="5672"/>
                </a:lnTo>
                <a:lnTo>
                  <a:pt x="10691" y="5635"/>
                </a:lnTo>
                <a:lnTo>
                  <a:pt x="10684" y="5598"/>
                </a:lnTo>
                <a:lnTo>
                  <a:pt x="10679" y="5559"/>
                </a:lnTo>
                <a:lnTo>
                  <a:pt x="10678" y="5521"/>
                </a:lnTo>
                <a:lnTo>
                  <a:pt x="10674" y="5480"/>
                </a:lnTo>
                <a:lnTo>
                  <a:pt x="10674" y="5440"/>
                </a:lnTo>
                <a:lnTo>
                  <a:pt x="10647" y="5420"/>
                </a:lnTo>
                <a:lnTo>
                  <a:pt x="10622" y="5398"/>
                </a:lnTo>
                <a:lnTo>
                  <a:pt x="10599" y="5376"/>
                </a:lnTo>
                <a:lnTo>
                  <a:pt x="10577" y="5352"/>
                </a:lnTo>
                <a:lnTo>
                  <a:pt x="10555" y="5329"/>
                </a:lnTo>
                <a:lnTo>
                  <a:pt x="10537" y="5304"/>
                </a:lnTo>
                <a:lnTo>
                  <a:pt x="10518" y="5277"/>
                </a:lnTo>
                <a:lnTo>
                  <a:pt x="10500" y="5248"/>
                </a:lnTo>
                <a:lnTo>
                  <a:pt x="10482" y="5211"/>
                </a:lnTo>
                <a:lnTo>
                  <a:pt x="10461" y="5174"/>
                </a:lnTo>
                <a:lnTo>
                  <a:pt x="10443" y="5137"/>
                </a:lnTo>
                <a:lnTo>
                  <a:pt x="10423" y="5100"/>
                </a:lnTo>
                <a:lnTo>
                  <a:pt x="10403" y="5063"/>
                </a:lnTo>
                <a:lnTo>
                  <a:pt x="10381" y="5028"/>
                </a:lnTo>
                <a:lnTo>
                  <a:pt x="10358" y="4992"/>
                </a:lnTo>
                <a:lnTo>
                  <a:pt x="10332" y="4960"/>
                </a:lnTo>
                <a:lnTo>
                  <a:pt x="10319" y="4948"/>
                </a:lnTo>
                <a:lnTo>
                  <a:pt x="10304" y="4938"/>
                </a:lnTo>
                <a:lnTo>
                  <a:pt x="10287" y="4930"/>
                </a:lnTo>
                <a:lnTo>
                  <a:pt x="10267" y="4923"/>
                </a:lnTo>
                <a:lnTo>
                  <a:pt x="10247" y="4918"/>
                </a:lnTo>
                <a:lnTo>
                  <a:pt x="10225" y="4915"/>
                </a:lnTo>
                <a:lnTo>
                  <a:pt x="10202" y="4913"/>
                </a:lnTo>
                <a:lnTo>
                  <a:pt x="10178" y="4911"/>
                </a:lnTo>
                <a:lnTo>
                  <a:pt x="10131" y="4910"/>
                </a:lnTo>
                <a:lnTo>
                  <a:pt x="10085" y="4910"/>
                </a:lnTo>
                <a:lnTo>
                  <a:pt x="10043" y="4911"/>
                </a:lnTo>
                <a:lnTo>
                  <a:pt x="10006" y="4913"/>
                </a:lnTo>
                <a:lnTo>
                  <a:pt x="9959" y="4915"/>
                </a:lnTo>
                <a:lnTo>
                  <a:pt x="9910" y="4917"/>
                </a:lnTo>
                <a:lnTo>
                  <a:pt x="9863" y="4922"/>
                </a:lnTo>
                <a:lnTo>
                  <a:pt x="9815" y="4927"/>
                </a:lnTo>
                <a:lnTo>
                  <a:pt x="9768" y="4935"/>
                </a:lnTo>
                <a:lnTo>
                  <a:pt x="9721" y="4943"/>
                </a:lnTo>
                <a:lnTo>
                  <a:pt x="9674" y="4955"/>
                </a:lnTo>
                <a:lnTo>
                  <a:pt x="9629" y="4967"/>
                </a:lnTo>
                <a:lnTo>
                  <a:pt x="9584" y="4982"/>
                </a:lnTo>
                <a:lnTo>
                  <a:pt x="9542" y="4999"/>
                </a:lnTo>
                <a:lnTo>
                  <a:pt x="9502" y="5017"/>
                </a:lnTo>
                <a:lnTo>
                  <a:pt x="9461" y="5036"/>
                </a:lnTo>
                <a:lnTo>
                  <a:pt x="9423" y="5058"/>
                </a:lnTo>
                <a:lnTo>
                  <a:pt x="9386" y="5081"/>
                </a:lnTo>
                <a:lnTo>
                  <a:pt x="9349" y="5105"/>
                </a:lnTo>
                <a:lnTo>
                  <a:pt x="9314" y="5130"/>
                </a:lnTo>
                <a:lnTo>
                  <a:pt x="9279" y="5157"/>
                </a:lnTo>
                <a:lnTo>
                  <a:pt x="9244" y="5186"/>
                </a:lnTo>
                <a:lnTo>
                  <a:pt x="9210" y="5213"/>
                </a:lnTo>
                <a:lnTo>
                  <a:pt x="9177" y="5243"/>
                </a:lnTo>
                <a:lnTo>
                  <a:pt x="9110" y="5304"/>
                </a:lnTo>
                <a:lnTo>
                  <a:pt x="9044" y="5364"/>
                </a:lnTo>
                <a:lnTo>
                  <a:pt x="9009" y="5396"/>
                </a:lnTo>
                <a:lnTo>
                  <a:pt x="8976" y="5425"/>
                </a:lnTo>
                <a:lnTo>
                  <a:pt x="8940" y="5455"/>
                </a:lnTo>
                <a:lnTo>
                  <a:pt x="8905" y="5482"/>
                </a:lnTo>
                <a:lnTo>
                  <a:pt x="8870" y="5509"/>
                </a:lnTo>
                <a:lnTo>
                  <a:pt x="8833" y="5534"/>
                </a:lnTo>
                <a:lnTo>
                  <a:pt x="8798" y="5559"/>
                </a:lnTo>
                <a:lnTo>
                  <a:pt x="8759" y="5583"/>
                </a:lnTo>
                <a:lnTo>
                  <a:pt x="8723" y="5605"/>
                </a:lnTo>
                <a:lnTo>
                  <a:pt x="8682" y="5625"/>
                </a:lnTo>
                <a:lnTo>
                  <a:pt x="8644" y="5644"/>
                </a:lnTo>
                <a:lnTo>
                  <a:pt x="8604" y="5662"/>
                </a:lnTo>
                <a:lnTo>
                  <a:pt x="8562" y="5677"/>
                </a:lnTo>
                <a:lnTo>
                  <a:pt x="8518" y="5692"/>
                </a:lnTo>
                <a:lnTo>
                  <a:pt x="8475" y="5706"/>
                </a:lnTo>
                <a:lnTo>
                  <a:pt x="8429" y="5718"/>
                </a:lnTo>
                <a:lnTo>
                  <a:pt x="8384" y="5728"/>
                </a:lnTo>
                <a:lnTo>
                  <a:pt x="8339" y="5734"/>
                </a:lnTo>
                <a:lnTo>
                  <a:pt x="8292" y="5741"/>
                </a:lnTo>
                <a:lnTo>
                  <a:pt x="8247" y="5748"/>
                </a:lnTo>
                <a:lnTo>
                  <a:pt x="8200" y="5751"/>
                </a:lnTo>
                <a:lnTo>
                  <a:pt x="8155" y="5755"/>
                </a:lnTo>
                <a:lnTo>
                  <a:pt x="8108" y="5756"/>
                </a:lnTo>
                <a:lnTo>
                  <a:pt x="8061" y="5756"/>
                </a:lnTo>
                <a:lnTo>
                  <a:pt x="8014" y="5756"/>
                </a:lnTo>
                <a:lnTo>
                  <a:pt x="7964" y="5758"/>
                </a:lnTo>
                <a:lnTo>
                  <a:pt x="7940" y="5760"/>
                </a:lnTo>
                <a:lnTo>
                  <a:pt x="7915" y="5761"/>
                </a:lnTo>
                <a:lnTo>
                  <a:pt x="7892" y="5765"/>
                </a:lnTo>
                <a:lnTo>
                  <a:pt x="7868" y="5771"/>
                </a:lnTo>
                <a:lnTo>
                  <a:pt x="7853" y="5777"/>
                </a:lnTo>
                <a:lnTo>
                  <a:pt x="7838" y="5782"/>
                </a:lnTo>
                <a:lnTo>
                  <a:pt x="7825" y="5790"/>
                </a:lnTo>
                <a:lnTo>
                  <a:pt x="7811" y="5798"/>
                </a:lnTo>
                <a:lnTo>
                  <a:pt x="7798" y="5807"/>
                </a:lnTo>
                <a:lnTo>
                  <a:pt x="7786" y="5817"/>
                </a:lnTo>
                <a:lnTo>
                  <a:pt x="7774" y="5827"/>
                </a:lnTo>
                <a:lnTo>
                  <a:pt x="7763" y="5839"/>
                </a:lnTo>
                <a:lnTo>
                  <a:pt x="7741" y="5864"/>
                </a:lnTo>
                <a:lnTo>
                  <a:pt x="7723" y="5891"/>
                </a:lnTo>
                <a:lnTo>
                  <a:pt x="7704" y="5920"/>
                </a:lnTo>
                <a:lnTo>
                  <a:pt x="7686" y="5950"/>
                </a:lnTo>
                <a:lnTo>
                  <a:pt x="7654" y="6012"/>
                </a:lnTo>
                <a:lnTo>
                  <a:pt x="7622" y="6074"/>
                </a:lnTo>
                <a:lnTo>
                  <a:pt x="7607" y="6105"/>
                </a:lnTo>
                <a:lnTo>
                  <a:pt x="7590" y="6133"/>
                </a:lnTo>
                <a:lnTo>
                  <a:pt x="7573" y="6159"/>
                </a:lnTo>
                <a:lnTo>
                  <a:pt x="7555" y="6182"/>
                </a:lnTo>
                <a:lnTo>
                  <a:pt x="7595" y="6175"/>
                </a:lnTo>
                <a:lnTo>
                  <a:pt x="7634" y="6169"/>
                </a:lnTo>
                <a:lnTo>
                  <a:pt x="7672" y="6164"/>
                </a:lnTo>
                <a:lnTo>
                  <a:pt x="7713" y="6160"/>
                </a:lnTo>
                <a:lnTo>
                  <a:pt x="7753" y="6160"/>
                </a:lnTo>
                <a:lnTo>
                  <a:pt x="7791" y="6162"/>
                </a:lnTo>
                <a:lnTo>
                  <a:pt x="7831" y="6165"/>
                </a:lnTo>
                <a:lnTo>
                  <a:pt x="7870" y="6172"/>
                </a:lnTo>
                <a:lnTo>
                  <a:pt x="7907" y="6180"/>
                </a:lnTo>
                <a:lnTo>
                  <a:pt x="7944" y="6192"/>
                </a:lnTo>
                <a:lnTo>
                  <a:pt x="7979" y="6204"/>
                </a:lnTo>
                <a:lnTo>
                  <a:pt x="8014" y="6216"/>
                </a:lnTo>
                <a:lnTo>
                  <a:pt x="8051" y="6229"/>
                </a:lnTo>
                <a:lnTo>
                  <a:pt x="8086" y="6241"/>
                </a:lnTo>
                <a:lnTo>
                  <a:pt x="8121" y="6253"/>
                </a:lnTo>
                <a:lnTo>
                  <a:pt x="8158" y="6265"/>
                </a:lnTo>
                <a:lnTo>
                  <a:pt x="8198" y="6275"/>
                </a:lnTo>
                <a:lnTo>
                  <a:pt x="8240" y="6285"/>
                </a:lnTo>
                <a:lnTo>
                  <a:pt x="8282" y="6293"/>
                </a:lnTo>
                <a:lnTo>
                  <a:pt x="8322" y="6300"/>
                </a:lnTo>
                <a:lnTo>
                  <a:pt x="8364" y="6308"/>
                </a:lnTo>
                <a:lnTo>
                  <a:pt x="8406" y="6313"/>
                </a:lnTo>
                <a:lnTo>
                  <a:pt x="8448" y="6320"/>
                </a:lnTo>
                <a:lnTo>
                  <a:pt x="8490" y="6325"/>
                </a:lnTo>
                <a:lnTo>
                  <a:pt x="8523" y="6330"/>
                </a:lnTo>
                <a:lnTo>
                  <a:pt x="8555" y="6332"/>
                </a:lnTo>
                <a:lnTo>
                  <a:pt x="8570" y="6332"/>
                </a:lnTo>
                <a:lnTo>
                  <a:pt x="8585" y="6330"/>
                </a:lnTo>
                <a:lnTo>
                  <a:pt x="8600" y="6325"/>
                </a:lnTo>
                <a:lnTo>
                  <a:pt x="8615" y="6318"/>
                </a:lnTo>
                <a:lnTo>
                  <a:pt x="8644" y="6300"/>
                </a:lnTo>
                <a:lnTo>
                  <a:pt x="8671" y="6280"/>
                </a:lnTo>
                <a:lnTo>
                  <a:pt x="8696" y="6260"/>
                </a:lnTo>
                <a:lnTo>
                  <a:pt x="8719" y="6236"/>
                </a:lnTo>
                <a:lnTo>
                  <a:pt x="8763" y="6192"/>
                </a:lnTo>
                <a:lnTo>
                  <a:pt x="8803" y="6147"/>
                </a:lnTo>
                <a:lnTo>
                  <a:pt x="8843" y="6100"/>
                </a:lnTo>
                <a:lnTo>
                  <a:pt x="8883" y="6054"/>
                </a:lnTo>
                <a:lnTo>
                  <a:pt x="8925" y="6009"/>
                </a:lnTo>
                <a:lnTo>
                  <a:pt x="8969" y="5967"/>
                </a:lnTo>
                <a:lnTo>
                  <a:pt x="8992" y="5947"/>
                </a:lnTo>
                <a:lnTo>
                  <a:pt x="9016" y="5926"/>
                </a:lnTo>
                <a:lnTo>
                  <a:pt x="9039" y="5908"/>
                </a:lnTo>
                <a:lnTo>
                  <a:pt x="9064" y="5891"/>
                </a:lnTo>
                <a:lnTo>
                  <a:pt x="9081" y="5881"/>
                </a:lnTo>
                <a:lnTo>
                  <a:pt x="9098" y="5871"/>
                </a:lnTo>
                <a:lnTo>
                  <a:pt x="9115" y="5862"/>
                </a:lnTo>
                <a:lnTo>
                  <a:pt x="9131" y="5856"/>
                </a:lnTo>
                <a:lnTo>
                  <a:pt x="9168" y="5842"/>
                </a:lnTo>
                <a:lnTo>
                  <a:pt x="9203" y="5832"/>
                </a:lnTo>
                <a:lnTo>
                  <a:pt x="9242" y="5824"/>
                </a:lnTo>
                <a:lnTo>
                  <a:pt x="9280" y="5817"/>
                </a:lnTo>
                <a:lnTo>
                  <a:pt x="9319" y="5814"/>
                </a:lnTo>
                <a:lnTo>
                  <a:pt x="9358" y="5810"/>
                </a:lnTo>
                <a:lnTo>
                  <a:pt x="9436" y="5808"/>
                </a:lnTo>
                <a:lnTo>
                  <a:pt x="9515" y="5810"/>
                </a:lnTo>
                <a:lnTo>
                  <a:pt x="9592" y="5812"/>
                </a:lnTo>
                <a:lnTo>
                  <a:pt x="9667" y="5812"/>
                </a:lnTo>
                <a:lnTo>
                  <a:pt x="9564" y="5820"/>
                </a:lnTo>
                <a:lnTo>
                  <a:pt x="9461" y="5829"/>
                </a:lnTo>
                <a:lnTo>
                  <a:pt x="9409" y="5834"/>
                </a:lnTo>
                <a:lnTo>
                  <a:pt x="9361" y="5842"/>
                </a:lnTo>
                <a:lnTo>
                  <a:pt x="9311" y="5851"/>
                </a:lnTo>
                <a:lnTo>
                  <a:pt x="9264" y="5861"/>
                </a:lnTo>
                <a:lnTo>
                  <a:pt x="9217" y="5874"/>
                </a:lnTo>
                <a:lnTo>
                  <a:pt x="9170" y="5891"/>
                </a:lnTo>
                <a:lnTo>
                  <a:pt x="9148" y="5901"/>
                </a:lnTo>
                <a:lnTo>
                  <a:pt x="9126" y="5911"/>
                </a:lnTo>
                <a:lnTo>
                  <a:pt x="9105" y="5923"/>
                </a:lnTo>
                <a:lnTo>
                  <a:pt x="9083" y="5935"/>
                </a:lnTo>
                <a:lnTo>
                  <a:pt x="9063" y="5948"/>
                </a:lnTo>
                <a:lnTo>
                  <a:pt x="9043" y="5963"/>
                </a:lnTo>
                <a:lnTo>
                  <a:pt x="9022" y="5978"/>
                </a:lnTo>
                <a:lnTo>
                  <a:pt x="9004" y="5995"/>
                </a:lnTo>
                <a:lnTo>
                  <a:pt x="8984" y="6014"/>
                </a:lnTo>
                <a:lnTo>
                  <a:pt x="8966" y="6034"/>
                </a:lnTo>
                <a:lnTo>
                  <a:pt x="8949" y="6054"/>
                </a:lnTo>
                <a:lnTo>
                  <a:pt x="8930" y="6076"/>
                </a:lnTo>
                <a:lnTo>
                  <a:pt x="9021" y="6093"/>
                </a:lnTo>
                <a:lnTo>
                  <a:pt x="9110" y="6108"/>
                </a:lnTo>
                <a:lnTo>
                  <a:pt x="9153" y="6113"/>
                </a:lnTo>
                <a:lnTo>
                  <a:pt x="9195" y="6116"/>
                </a:lnTo>
                <a:lnTo>
                  <a:pt x="9239" y="6118"/>
                </a:lnTo>
                <a:lnTo>
                  <a:pt x="9280" y="6118"/>
                </a:lnTo>
                <a:lnTo>
                  <a:pt x="9322" y="6116"/>
                </a:lnTo>
                <a:lnTo>
                  <a:pt x="9364" y="6111"/>
                </a:lnTo>
                <a:lnTo>
                  <a:pt x="9406" y="6105"/>
                </a:lnTo>
                <a:lnTo>
                  <a:pt x="9448" y="6095"/>
                </a:lnTo>
                <a:lnTo>
                  <a:pt x="9490" y="6083"/>
                </a:lnTo>
                <a:lnTo>
                  <a:pt x="9530" y="6068"/>
                </a:lnTo>
                <a:lnTo>
                  <a:pt x="9572" y="6047"/>
                </a:lnTo>
                <a:lnTo>
                  <a:pt x="9614" y="6026"/>
                </a:lnTo>
                <a:lnTo>
                  <a:pt x="9585" y="6044"/>
                </a:lnTo>
                <a:lnTo>
                  <a:pt x="9557" y="6061"/>
                </a:lnTo>
                <a:lnTo>
                  <a:pt x="9528" y="6076"/>
                </a:lnTo>
                <a:lnTo>
                  <a:pt x="9500" y="6090"/>
                </a:lnTo>
                <a:lnTo>
                  <a:pt x="9471" y="6101"/>
                </a:lnTo>
                <a:lnTo>
                  <a:pt x="9441" y="6113"/>
                </a:lnTo>
                <a:lnTo>
                  <a:pt x="9411" y="6122"/>
                </a:lnTo>
                <a:lnTo>
                  <a:pt x="9381" y="6130"/>
                </a:lnTo>
                <a:lnTo>
                  <a:pt x="9351" y="6137"/>
                </a:lnTo>
                <a:lnTo>
                  <a:pt x="9321" y="6142"/>
                </a:lnTo>
                <a:lnTo>
                  <a:pt x="9289" y="6147"/>
                </a:lnTo>
                <a:lnTo>
                  <a:pt x="9257" y="6148"/>
                </a:lnTo>
                <a:lnTo>
                  <a:pt x="9225" y="6150"/>
                </a:lnTo>
                <a:lnTo>
                  <a:pt x="9192" y="6150"/>
                </a:lnTo>
                <a:lnTo>
                  <a:pt x="9160" y="6150"/>
                </a:lnTo>
                <a:lnTo>
                  <a:pt x="9126" y="6147"/>
                </a:lnTo>
                <a:lnTo>
                  <a:pt x="9073" y="6138"/>
                </a:lnTo>
                <a:lnTo>
                  <a:pt x="9001" y="6127"/>
                </a:lnTo>
                <a:lnTo>
                  <a:pt x="8964" y="6123"/>
                </a:lnTo>
                <a:lnTo>
                  <a:pt x="8930" y="6122"/>
                </a:lnTo>
                <a:lnTo>
                  <a:pt x="8917" y="6123"/>
                </a:lnTo>
                <a:lnTo>
                  <a:pt x="8905" y="6125"/>
                </a:lnTo>
                <a:lnTo>
                  <a:pt x="8895" y="6130"/>
                </a:lnTo>
                <a:lnTo>
                  <a:pt x="8890" y="6135"/>
                </a:lnTo>
                <a:lnTo>
                  <a:pt x="8848" y="6191"/>
                </a:lnTo>
                <a:lnTo>
                  <a:pt x="8805" y="6246"/>
                </a:lnTo>
                <a:lnTo>
                  <a:pt x="8783" y="6273"/>
                </a:lnTo>
                <a:lnTo>
                  <a:pt x="8759" y="6300"/>
                </a:lnTo>
                <a:lnTo>
                  <a:pt x="8734" y="6323"/>
                </a:lnTo>
                <a:lnTo>
                  <a:pt x="8709" y="6349"/>
                </a:lnTo>
                <a:lnTo>
                  <a:pt x="8791" y="6355"/>
                </a:lnTo>
                <a:lnTo>
                  <a:pt x="8873" y="6362"/>
                </a:lnTo>
                <a:lnTo>
                  <a:pt x="8954" y="6366"/>
                </a:lnTo>
                <a:lnTo>
                  <a:pt x="9036" y="6369"/>
                </a:lnTo>
                <a:lnTo>
                  <a:pt x="9116" y="6371"/>
                </a:lnTo>
                <a:lnTo>
                  <a:pt x="9197" y="6369"/>
                </a:lnTo>
                <a:lnTo>
                  <a:pt x="9277" y="6367"/>
                </a:lnTo>
                <a:lnTo>
                  <a:pt x="9358" y="6364"/>
                </a:lnTo>
                <a:lnTo>
                  <a:pt x="9438" y="6357"/>
                </a:lnTo>
                <a:lnTo>
                  <a:pt x="9518" y="6350"/>
                </a:lnTo>
                <a:lnTo>
                  <a:pt x="9599" y="6340"/>
                </a:lnTo>
                <a:lnTo>
                  <a:pt x="9679" y="6330"/>
                </a:lnTo>
                <a:lnTo>
                  <a:pt x="9758" y="6317"/>
                </a:lnTo>
                <a:lnTo>
                  <a:pt x="9838" y="6302"/>
                </a:lnTo>
                <a:lnTo>
                  <a:pt x="9919" y="6283"/>
                </a:lnTo>
                <a:lnTo>
                  <a:pt x="9997" y="6265"/>
                </a:lnTo>
                <a:lnTo>
                  <a:pt x="9904" y="6293"/>
                </a:lnTo>
                <a:lnTo>
                  <a:pt x="9810" y="6320"/>
                </a:lnTo>
                <a:lnTo>
                  <a:pt x="9716" y="6342"/>
                </a:lnTo>
                <a:lnTo>
                  <a:pt x="9622" y="6362"/>
                </a:lnTo>
                <a:lnTo>
                  <a:pt x="9528" y="6379"/>
                </a:lnTo>
                <a:lnTo>
                  <a:pt x="9435" y="6394"/>
                </a:lnTo>
                <a:lnTo>
                  <a:pt x="9339" y="6406"/>
                </a:lnTo>
                <a:lnTo>
                  <a:pt x="9245" y="6416"/>
                </a:lnTo>
                <a:lnTo>
                  <a:pt x="9150" y="6423"/>
                </a:lnTo>
                <a:lnTo>
                  <a:pt x="9054" y="6430"/>
                </a:lnTo>
                <a:lnTo>
                  <a:pt x="8959" y="6433"/>
                </a:lnTo>
                <a:lnTo>
                  <a:pt x="8863" y="6435"/>
                </a:lnTo>
                <a:lnTo>
                  <a:pt x="8766" y="6435"/>
                </a:lnTo>
                <a:lnTo>
                  <a:pt x="8669" y="6433"/>
                </a:lnTo>
                <a:lnTo>
                  <a:pt x="8572" y="6430"/>
                </a:lnTo>
                <a:lnTo>
                  <a:pt x="8475" y="6426"/>
                </a:lnTo>
                <a:lnTo>
                  <a:pt x="8418" y="6423"/>
                </a:lnTo>
                <a:lnTo>
                  <a:pt x="8361" y="6419"/>
                </a:lnTo>
                <a:lnTo>
                  <a:pt x="8304" y="6414"/>
                </a:lnTo>
                <a:lnTo>
                  <a:pt x="8249" y="6406"/>
                </a:lnTo>
                <a:lnTo>
                  <a:pt x="8220" y="6403"/>
                </a:lnTo>
                <a:lnTo>
                  <a:pt x="8192" y="6398"/>
                </a:lnTo>
                <a:lnTo>
                  <a:pt x="8163" y="6393"/>
                </a:lnTo>
                <a:lnTo>
                  <a:pt x="8135" y="6386"/>
                </a:lnTo>
                <a:lnTo>
                  <a:pt x="8078" y="6371"/>
                </a:lnTo>
                <a:lnTo>
                  <a:pt x="8022" y="6355"/>
                </a:lnTo>
                <a:lnTo>
                  <a:pt x="7965" y="6340"/>
                </a:lnTo>
                <a:lnTo>
                  <a:pt x="7910" y="6327"/>
                </a:lnTo>
                <a:lnTo>
                  <a:pt x="7882" y="6320"/>
                </a:lnTo>
                <a:lnTo>
                  <a:pt x="7853" y="6317"/>
                </a:lnTo>
                <a:lnTo>
                  <a:pt x="7825" y="6313"/>
                </a:lnTo>
                <a:lnTo>
                  <a:pt x="7796" y="6312"/>
                </a:lnTo>
                <a:lnTo>
                  <a:pt x="7764" y="6312"/>
                </a:lnTo>
                <a:lnTo>
                  <a:pt x="7734" y="6313"/>
                </a:lnTo>
                <a:lnTo>
                  <a:pt x="7702" y="6317"/>
                </a:lnTo>
                <a:lnTo>
                  <a:pt x="7671" y="6323"/>
                </a:lnTo>
                <a:lnTo>
                  <a:pt x="7640" y="6330"/>
                </a:lnTo>
                <a:lnTo>
                  <a:pt x="7610" y="6337"/>
                </a:lnTo>
                <a:lnTo>
                  <a:pt x="7580" y="6347"/>
                </a:lnTo>
                <a:lnTo>
                  <a:pt x="7552" y="6357"/>
                </a:lnTo>
                <a:lnTo>
                  <a:pt x="7550" y="6401"/>
                </a:lnTo>
                <a:lnTo>
                  <a:pt x="7547" y="6446"/>
                </a:lnTo>
                <a:lnTo>
                  <a:pt x="7543" y="6492"/>
                </a:lnTo>
                <a:lnTo>
                  <a:pt x="7538" y="6536"/>
                </a:lnTo>
                <a:lnTo>
                  <a:pt x="7532" y="6571"/>
                </a:lnTo>
                <a:lnTo>
                  <a:pt x="7523" y="6605"/>
                </a:lnTo>
                <a:lnTo>
                  <a:pt x="7513" y="6640"/>
                </a:lnTo>
                <a:lnTo>
                  <a:pt x="7500" y="6675"/>
                </a:lnTo>
                <a:lnTo>
                  <a:pt x="7485" y="6707"/>
                </a:lnTo>
                <a:lnTo>
                  <a:pt x="7466" y="6739"/>
                </a:lnTo>
                <a:lnTo>
                  <a:pt x="7456" y="6754"/>
                </a:lnTo>
                <a:lnTo>
                  <a:pt x="7446" y="6769"/>
                </a:lnTo>
                <a:lnTo>
                  <a:pt x="7434" y="6783"/>
                </a:lnTo>
                <a:lnTo>
                  <a:pt x="7423" y="6796"/>
                </a:lnTo>
                <a:lnTo>
                  <a:pt x="7364" y="6859"/>
                </a:lnTo>
                <a:lnTo>
                  <a:pt x="7305" y="6919"/>
                </a:lnTo>
                <a:lnTo>
                  <a:pt x="7245" y="6978"/>
                </a:lnTo>
                <a:lnTo>
                  <a:pt x="7181" y="7035"/>
                </a:lnTo>
                <a:lnTo>
                  <a:pt x="7146" y="7066"/>
                </a:lnTo>
                <a:lnTo>
                  <a:pt x="7109" y="7094"/>
                </a:lnTo>
                <a:lnTo>
                  <a:pt x="7073" y="7125"/>
                </a:lnTo>
                <a:lnTo>
                  <a:pt x="7034" y="7155"/>
                </a:lnTo>
                <a:lnTo>
                  <a:pt x="6997" y="7187"/>
                </a:lnTo>
                <a:lnTo>
                  <a:pt x="6964" y="7221"/>
                </a:lnTo>
                <a:lnTo>
                  <a:pt x="6947" y="7237"/>
                </a:lnTo>
                <a:lnTo>
                  <a:pt x="6932" y="7254"/>
                </a:lnTo>
                <a:lnTo>
                  <a:pt x="6918" y="7271"/>
                </a:lnTo>
                <a:lnTo>
                  <a:pt x="6907" y="7290"/>
                </a:lnTo>
                <a:lnTo>
                  <a:pt x="6888" y="7322"/>
                </a:lnTo>
                <a:lnTo>
                  <a:pt x="6873" y="7353"/>
                </a:lnTo>
                <a:lnTo>
                  <a:pt x="6860" y="7389"/>
                </a:lnTo>
                <a:lnTo>
                  <a:pt x="6850" y="7424"/>
                </a:lnTo>
                <a:lnTo>
                  <a:pt x="6840" y="7461"/>
                </a:lnTo>
                <a:lnTo>
                  <a:pt x="6833" y="7498"/>
                </a:lnTo>
                <a:lnTo>
                  <a:pt x="6826" y="7537"/>
                </a:lnTo>
                <a:lnTo>
                  <a:pt x="6823" y="7576"/>
                </a:lnTo>
                <a:lnTo>
                  <a:pt x="6820" y="7614"/>
                </a:lnTo>
                <a:lnTo>
                  <a:pt x="6818" y="7653"/>
                </a:lnTo>
                <a:lnTo>
                  <a:pt x="6816" y="7692"/>
                </a:lnTo>
                <a:lnTo>
                  <a:pt x="6816" y="7730"/>
                </a:lnTo>
                <a:lnTo>
                  <a:pt x="6818" y="7806"/>
                </a:lnTo>
                <a:lnTo>
                  <a:pt x="6820" y="7877"/>
                </a:lnTo>
                <a:lnTo>
                  <a:pt x="6820" y="7931"/>
                </a:lnTo>
                <a:lnTo>
                  <a:pt x="6820" y="7983"/>
                </a:lnTo>
                <a:lnTo>
                  <a:pt x="6821" y="8037"/>
                </a:lnTo>
                <a:lnTo>
                  <a:pt x="6821" y="8089"/>
                </a:lnTo>
                <a:lnTo>
                  <a:pt x="6823" y="8141"/>
                </a:lnTo>
                <a:lnTo>
                  <a:pt x="6825" y="8193"/>
                </a:lnTo>
                <a:lnTo>
                  <a:pt x="6830" y="8247"/>
                </a:lnTo>
                <a:lnTo>
                  <a:pt x="6836" y="8299"/>
                </a:lnTo>
                <a:lnTo>
                  <a:pt x="6841" y="8336"/>
                </a:lnTo>
                <a:lnTo>
                  <a:pt x="6845" y="8377"/>
                </a:lnTo>
                <a:lnTo>
                  <a:pt x="6848" y="8422"/>
                </a:lnTo>
                <a:lnTo>
                  <a:pt x="6850" y="8473"/>
                </a:lnTo>
                <a:close/>
              </a:path>
            </a:pathLst>
          </a:custGeom>
          <a:solidFill>
            <a:schemeClr val="bg2">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latin typeface="Gotham Light" pitchFamily="50" charset="0"/>
              <a:cs typeface="Gotham Light" pitchFamily="50" charset="0"/>
            </a:endParaRPr>
          </a:p>
        </p:txBody>
      </p:sp>
      <p:sp>
        <p:nvSpPr>
          <p:cNvPr id="235" name="TextBox 234"/>
          <p:cNvSpPr txBox="1"/>
          <p:nvPr/>
        </p:nvSpPr>
        <p:spPr>
          <a:xfrm>
            <a:off x="882269" y="889915"/>
            <a:ext cx="5113797" cy="784830"/>
          </a:xfrm>
          <a:prstGeom prst="rect">
            <a:avLst/>
          </a:prstGeom>
          <a:noFill/>
        </p:spPr>
        <p:txBody>
          <a:bodyPr wrap="square" rtlCol="0">
            <a:spAutoFit/>
          </a:bodyPr>
          <a:lstStyle/>
          <a:p>
            <a:r>
              <a:rPr lang="en-US" sz="4500" dirty="0">
                <a:latin typeface="Larsseit-Bold" pitchFamily="50" charset="0"/>
                <a:ea typeface="Roboto Black" panose="02000000000000000000" pitchFamily="2" charset="0"/>
                <a:cs typeface="Gotham Medium" pitchFamily="50" charset="0"/>
              </a:rPr>
              <a:t>Explicit</a:t>
            </a:r>
            <a:endParaRPr lang="ru-RU" sz="4500" dirty="0">
              <a:latin typeface="Roboto Black" panose="02000000000000000000" pitchFamily="2" charset="0"/>
              <a:ea typeface="Roboto Black" panose="02000000000000000000" pitchFamily="2" charset="0"/>
              <a:cs typeface="Gotham Medium" pitchFamily="50" charset="0"/>
            </a:endParaRPr>
          </a:p>
        </p:txBody>
      </p:sp>
      <p:sp>
        <p:nvSpPr>
          <p:cNvPr id="236" name="TextBox 235"/>
          <p:cNvSpPr txBox="1"/>
          <p:nvPr/>
        </p:nvSpPr>
        <p:spPr>
          <a:xfrm>
            <a:off x="882269" y="1673206"/>
            <a:ext cx="4227100" cy="654666"/>
          </a:xfrm>
          <a:prstGeom prst="rect">
            <a:avLst/>
          </a:prstGeom>
          <a:noFill/>
        </p:spPr>
        <p:txBody>
          <a:bodyPr wrap="square" rtlCol="0">
            <a:spAutoFit/>
          </a:bodyPr>
          <a:lstStyle/>
          <a:p>
            <a:pPr>
              <a:lnSpc>
                <a:spcPts val="2300"/>
              </a:lnSpc>
            </a:pPr>
            <a:r>
              <a:rPr lang="en-US" sz="1500" dirty="0">
                <a:solidFill>
                  <a:schemeClr val="tx1">
                    <a:lumMod val="50000"/>
                    <a:lumOff val="50000"/>
                  </a:schemeClr>
                </a:solidFill>
                <a:latin typeface="Gotham Light" pitchFamily="50" charset="0"/>
                <a:ea typeface="Roboto Light" panose="02000000000000000000" pitchFamily="2" charset="0"/>
                <a:cs typeface="Gotham Light" pitchFamily="50" charset="0"/>
              </a:rPr>
              <a:t>Things you do that can be evidenced, written down, seen or demonstrated.</a:t>
            </a:r>
            <a:endParaRPr lang="ru-RU" sz="1500" dirty="0">
              <a:solidFill>
                <a:schemeClr val="tx1">
                  <a:lumMod val="50000"/>
                  <a:lumOff val="50000"/>
                </a:schemeClr>
              </a:solidFill>
              <a:latin typeface="Roboto Light" panose="02000000000000000000" pitchFamily="2" charset="0"/>
              <a:ea typeface="Roboto Light" panose="02000000000000000000" pitchFamily="2" charset="0"/>
              <a:cs typeface="Gotham Light" pitchFamily="50" charset="0"/>
            </a:endParaRPr>
          </a:p>
        </p:txBody>
      </p:sp>
      <p:grpSp>
        <p:nvGrpSpPr>
          <p:cNvPr id="245" name="Группа 244"/>
          <p:cNvGrpSpPr/>
          <p:nvPr/>
        </p:nvGrpSpPr>
        <p:grpSpPr>
          <a:xfrm>
            <a:off x="11390773" y="915794"/>
            <a:ext cx="6542385" cy="2852221"/>
            <a:chOff x="10534357" y="1032674"/>
            <a:chExt cx="6542385" cy="2852221"/>
          </a:xfrm>
        </p:grpSpPr>
        <p:sp>
          <p:nvSpPr>
            <p:cNvPr id="241" name="TextBox 240"/>
            <p:cNvSpPr txBox="1"/>
            <p:nvPr/>
          </p:nvSpPr>
          <p:spPr>
            <a:xfrm>
              <a:off x="11511698" y="1463527"/>
              <a:ext cx="5565044" cy="2421368"/>
            </a:xfrm>
            <a:prstGeom prst="rect">
              <a:avLst/>
            </a:prstGeom>
            <a:noFill/>
          </p:spPr>
          <p:txBody>
            <a:bodyPr wrap="square" rtlCol="0">
              <a:spAutoFit/>
            </a:bodyPr>
            <a:lstStyle/>
            <a:p>
              <a:pPr defTabSz="360000">
                <a:lnSpc>
                  <a:spcPts val="2300"/>
                </a:lnSpc>
              </a:pPr>
              <a:r>
                <a:rPr lang="en-AU" sz="1300" i="1" dirty="0">
                  <a:solidFill>
                    <a:schemeClr val="tx1">
                      <a:lumMod val="50000"/>
                      <a:lumOff val="50000"/>
                    </a:schemeClr>
                  </a:solidFill>
                  <a:latin typeface="Gotham Light" pitchFamily="50" charset="0"/>
                  <a:ea typeface="Roboto Light" panose="02000000000000000000" pitchFamily="2" charset="0"/>
                  <a:cs typeface="Gotham Light" pitchFamily="50" charset="0"/>
                </a:rPr>
                <a:t>The body of knowledge, theory, competencies or capabilities that allow you to perform in a specific occupation or professional role. For example being an:</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Chartered Accountant</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Engineer</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Surgeon</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Network Engineer</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Teacher</a:t>
              </a:r>
              <a:endParaRPr lang="ru-RU" sz="1300" i="1" dirty="0">
                <a:solidFill>
                  <a:schemeClr val="tx1">
                    <a:lumMod val="50000"/>
                    <a:lumOff val="50000"/>
                  </a:schemeClr>
                </a:solidFill>
                <a:cs typeface="Gotham Light" pitchFamily="50" charset="0"/>
              </a:endParaRPr>
            </a:p>
          </p:txBody>
        </p:sp>
        <p:sp>
          <p:nvSpPr>
            <p:cNvPr id="242" name="TextBox 241"/>
            <p:cNvSpPr txBox="1"/>
            <p:nvPr/>
          </p:nvSpPr>
          <p:spPr>
            <a:xfrm>
              <a:off x="11511698" y="1032674"/>
              <a:ext cx="3981903" cy="353302"/>
            </a:xfrm>
            <a:prstGeom prst="rect">
              <a:avLst/>
            </a:prstGeom>
            <a:noFill/>
          </p:spPr>
          <p:txBody>
            <a:bodyPr wrap="square" rtlCol="0">
              <a:spAutoFit/>
            </a:bodyPr>
            <a:lstStyle/>
            <a:p>
              <a:pPr>
                <a:lnSpc>
                  <a:spcPts val="2000"/>
                </a:lnSpc>
              </a:pPr>
              <a:r>
                <a:rPr lang="en-US" sz="2200" dirty="0">
                  <a:solidFill>
                    <a:schemeClr val="bg1"/>
                  </a:solidFill>
                  <a:latin typeface="Montserrat" panose="02000505000000020004" pitchFamily="2" charset="0"/>
                  <a:ea typeface="Merriweather Bold" panose="02060503050406030704" pitchFamily="18" charset="-52"/>
                  <a:cs typeface="Gotham Medium" pitchFamily="50" charset="0"/>
                </a:rPr>
                <a:t>Skills &amp; Knowledge</a:t>
              </a:r>
              <a:endParaRPr lang="ru-RU" sz="2200" dirty="0">
                <a:solidFill>
                  <a:schemeClr val="bg1"/>
                </a:solidFill>
                <a:latin typeface="Merriweather Light" panose="02060503050406030704" pitchFamily="18" charset="-52"/>
                <a:ea typeface="Merriweather Bold" panose="02060503050406030704" pitchFamily="18" charset="-52"/>
                <a:cs typeface="Gotham Medium" pitchFamily="50" charset="0"/>
              </a:endParaRPr>
            </a:p>
          </p:txBody>
        </p:sp>
        <p:sp>
          <p:nvSpPr>
            <p:cNvPr id="243" name="Freeform: Shape 111"/>
            <p:cNvSpPr/>
            <p:nvPr/>
          </p:nvSpPr>
          <p:spPr>
            <a:xfrm>
              <a:off x="10534357" y="1129707"/>
              <a:ext cx="748840" cy="751845"/>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tr-TR">
                <a:latin typeface="Gotham Light" pitchFamily="50" charset="0"/>
                <a:cs typeface="Gotham Light" pitchFamily="50" charset="0"/>
              </a:endParaRPr>
            </a:p>
          </p:txBody>
        </p:sp>
      </p:grpSp>
      <p:sp>
        <p:nvSpPr>
          <p:cNvPr id="237" name="Freeform 22">
            <a:extLst>
              <a:ext uri="{FF2B5EF4-FFF2-40B4-BE49-F238E27FC236}">
                <a16:creationId xmlns:a16="http://schemas.microsoft.com/office/drawing/2014/main" id="{26A599C8-4A67-464C-A83C-795E57B75B5F}"/>
              </a:ext>
            </a:extLst>
          </p:cNvPr>
          <p:cNvSpPr>
            <a:spLocks noEditPoints="1"/>
          </p:cNvSpPr>
          <p:nvPr/>
        </p:nvSpPr>
        <p:spPr bwMode="auto">
          <a:xfrm>
            <a:off x="11491914" y="1135627"/>
            <a:ext cx="515938" cy="472050"/>
          </a:xfrm>
          <a:custGeom>
            <a:avLst/>
            <a:gdLst>
              <a:gd name="T0" fmla="*/ 562 w 735"/>
              <a:gd name="T1" fmla="*/ 157 h 664"/>
              <a:gd name="T2" fmla="*/ 322 w 735"/>
              <a:gd name="T3" fmla="*/ 98 h 664"/>
              <a:gd name="T4" fmla="*/ 278 w 735"/>
              <a:gd name="T5" fmla="*/ 56 h 664"/>
              <a:gd name="T6" fmla="*/ 203 w 735"/>
              <a:gd name="T7" fmla="*/ 246 h 664"/>
              <a:gd name="T8" fmla="*/ 184 w 735"/>
              <a:gd name="T9" fmla="*/ 487 h 664"/>
              <a:gd name="T10" fmla="*/ 168 w 735"/>
              <a:gd name="T11" fmla="*/ 545 h 664"/>
              <a:gd name="T12" fmla="*/ 305 w 735"/>
              <a:gd name="T13" fmla="*/ 601 h 664"/>
              <a:gd name="T14" fmla="*/ 532 w 735"/>
              <a:gd name="T15" fmla="*/ 664 h 664"/>
              <a:gd name="T16" fmla="*/ 532 w 735"/>
              <a:gd name="T17" fmla="*/ 436 h 664"/>
              <a:gd name="T18" fmla="*/ 685 w 735"/>
              <a:gd name="T19" fmla="*/ 400 h 664"/>
              <a:gd name="T20" fmla="*/ 544 w 735"/>
              <a:gd name="T21" fmla="*/ 35 h 664"/>
              <a:gd name="T22" fmla="*/ 428 w 735"/>
              <a:gd name="T23" fmla="*/ 237 h 664"/>
              <a:gd name="T24" fmla="*/ 447 w 735"/>
              <a:gd name="T25" fmla="*/ 387 h 664"/>
              <a:gd name="T26" fmla="*/ 315 w 735"/>
              <a:gd name="T27" fmla="*/ 431 h 664"/>
              <a:gd name="T28" fmla="*/ 288 w 735"/>
              <a:gd name="T29" fmla="*/ 295 h 664"/>
              <a:gd name="T30" fmla="*/ 420 w 735"/>
              <a:gd name="T31" fmla="*/ 250 h 664"/>
              <a:gd name="T32" fmla="*/ 447 w 735"/>
              <a:gd name="T33" fmla="*/ 387 h 664"/>
              <a:gd name="T34" fmla="*/ 437 w 735"/>
              <a:gd name="T35" fmla="*/ 430 h 664"/>
              <a:gd name="T36" fmla="*/ 411 w 735"/>
              <a:gd name="T37" fmla="*/ 446 h 664"/>
              <a:gd name="T38" fmla="*/ 368 w 735"/>
              <a:gd name="T39" fmla="*/ 446 h 664"/>
              <a:gd name="T40" fmla="*/ 223 w 735"/>
              <a:gd name="T41" fmla="*/ 424 h 664"/>
              <a:gd name="T42" fmla="*/ 298 w 735"/>
              <a:gd name="T43" fmla="*/ 431 h 664"/>
              <a:gd name="T44" fmla="*/ 298 w 735"/>
              <a:gd name="T45" fmla="*/ 251 h 664"/>
              <a:gd name="T46" fmla="*/ 324 w 735"/>
              <a:gd name="T47" fmla="*/ 236 h 664"/>
              <a:gd name="T48" fmla="*/ 368 w 735"/>
              <a:gd name="T49" fmla="*/ 235 h 664"/>
              <a:gd name="T50" fmla="*/ 437 w 735"/>
              <a:gd name="T51" fmla="*/ 251 h 664"/>
              <a:gd name="T52" fmla="*/ 459 w 735"/>
              <a:gd name="T53" fmla="*/ 288 h 664"/>
              <a:gd name="T54" fmla="*/ 296 w 735"/>
              <a:gd name="T55" fmla="*/ 98 h 664"/>
              <a:gd name="T56" fmla="*/ 313 w 735"/>
              <a:gd name="T57" fmla="*/ 81 h 664"/>
              <a:gd name="T58" fmla="*/ 269 w 735"/>
              <a:gd name="T59" fmla="*/ 66 h 664"/>
              <a:gd name="T60" fmla="*/ 312 w 735"/>
              <a:gd name="T61" fmla="*/ 108 h 664"/>
              <a:gd name="T62" fmla="*/ 218 w 735"/>
              <a:gd name="T63" fmla="*/ 244 h 664"/>
              <a:gd name="T64" fmla="*/ 209 w 735"/>
              <a:gd name="T65" fmla="*/ 259 h 664"/>
              <a:gd name="T66" fmla="*/ 14 w 735"/>
              <a:gd name="T67" fmla="*/ 341 h 664"/>
              <a:gd name="T68" fmla="*/ 182 w 735"/>
              <a:gd name="T69" fmla="*/ 535 h 664"/>
              <a:gd name="T70" fmla="*/ 296 w 735"/>
              <a:gd name="T71" fmla="*/ 591 h 664"/>
              <a:gd name="T72" fmla="*/ 182 w 735"/>
              <a:gd name="T73" fmla="*/ 549 h 664"/>
              <a:gd name="T74" fmla="*/ 218 w 735"/>
              <a:gd name="T75" fmla="*/ 437 h 664"/>
              <a:gd name="T76" fmla="*/ 296 w 735"/>
              <a:gd name="T77" fmla="*/ 591 h 664"/>
              <a:gd name="T78" fmla="*/ 440 w 735"/>
              <a:gd name="T79" fmla="*/ 591 h 664"/>
              <a:gd name="T80" fmla="*/ 517 w 735"/>
              <a:gd name="T81" fmla="*/ 438 h 664"/>
              <a:gd name="T82" fmla="*/ 637 w 735"/>
              <a:gd name="T83" fmla="*/ 400 h 664"/>
              <a:gd name="T84" fmla="*/ 654 w 735"/>
              <a:gd name="T85" fmla="*/ 418 h 664"/>
              <a:gd name="T86" fmla="*/ 623 w 735"/>
              <a:gd name="T87" fmla="*/ 400 h 664"/>
              <a:gd name="T88" fmla="*/ 488 w 735"/>
              <a:gd name="T89" fmla="*/ 341 h 664"/>
              <a:gd name="T90" fmla="*/ 679 w 735"/>
              <a:gd name="T91"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5" h="664">
                <a:moveTo>
                  <a:pt x="735" y="341"/>
                </a:moveTo>
                <a:cubicBezTo>
                  <a:pt x="735" y="295"/>
                  <a:pt x="646" y="262"/>
                  <a:pt x="532" y="246"/>
                </a:cubicBezTo>
                <a:cubicBezTo>
                  <a:pt x="544" y="215"/>
                  <a:pt x="555" y="184"/>
                  <a:pt x="562" y="157"/>
                </a:cubicBezTo>
                <a:cubicBezTo>
                  <a:pt x="575" y="106"/>
                  <a:pt x="584" y="42"/>
                  <a:pt x="551" y="23"/>
                </a:cubicBezTo>
                <a:cubicBezTo>
                  <a:pt x="512" y="0"/>
                  <a:pt x="439" y="60"/>
                  <a:pt x="368" y="152"/>
                </a:cubicBezTo>
                <a:cubicBezTo>
                  <a:pt x="352" y="132"/>
                  <a:pt x="337" y="114"/>
                  <a:pt x="322" y="98"/>
                </a:cubicBezTo>
                <a:cubicBezTo>
                  <a:pt x="325" y="93"/>
                  <a:pt x="327" y="87"/>
                  <a:pt x="327" y="81"/>
                </a:cubicBezTo>
                <a:cubicBezTo>
                  <a:pt x="327" y="64"/>
                  <a:pt x="313" y="50"/>
                  <a:pt x="296" y="50"/>
                </a:cubicBezTo>
                <a:cubicBezTo>
                  <a:pt x="289" y="50"/>
                  <a:pt x="283" y="52"/>
                  <a:pt x="278" y="56"/>
                </a:cubicBezTo>
                <a:cubicBezTo>
                  <a:pt x="238" y="22"/>
                  <a:pt x="205" y="10"/>
                  <a:pt x="184" y="23"/>
                </a:cubicBezTo>
                <a:cubicBezTo>
                  <a:pt x="151" y="42"/>
                  <a:pt x="160" y="106"/>
                  <a:pt x="173" y="157"/>
                </a:cubicBezTo>
                <a:cubicBezTo>
                  <a:pt x="180" y="184"/>
                  <a:pt x="191" y="215"/>
                  <a:pt x="203" y="246"/>
                </a:cubicBezTo>
                <a:cubicBezTo>
                  <a:pt x="89" y="262"/>
                  <a:pt x="0" y="295"/>
                  <a:pt x="0" y="341"/>
                </a:cubicBezTo>
                <a:cubicBezTo>
                  <a:pt x="0" y="386"/>
                  <a:pt x="89" y="419"/>
                  <a:pt x="203" y="435"/>
                </a:cubicBezTo>
                <a:cubicBezTo>
                  <a:pt x="196" y="453"/>
                  <a:pt x="190" y="470"/>
                  <a:pt x="184" y="487"/>
                </a:cubicBezTo>
                <a:cubicBezTo>
                  <a:pt x="184" y="487"/>
                  <a:pt x="183" y="487"/>
                  <a:pt x="182" y="487"/>
                </a:cubicBezTo>
                <a:cubicBezTo>
                  <a:pt x="165" y="487"/>
                  <a:pt x="151" y="501"/>
                  <a:pt x="151" y="518"/>
                </a:cubicBezTo>
                <a:cubicBezTo>
                  <a:pt x="151" y="530"/>
                  <a:pt x="158" y="540"/>
                  <a:pt x="168" y="545"/>
                </a:cubicBezTo>
                <a:cubicBezTo>
                  <a:pt x="155" y="606"/>
                  <a:pt x="160" y="645"/>
                  <a:pt x="184" y="659"/>
                </a:cubicBezTo>
                <a:cubicBezTo>
                  <a:pt x="190" y="662"/>
                  <a:pt x="196" y="664"/>
                  <a:pt x="203" y="664"/>
                </a:cubicBezTo>
                <a:cubicBezTo>
                  <a:pt x="235" y="664"/>
                  <a:pt x="275" y="632"/>
                  <a:pt x="305" y="601"/>
                </a:cubicBezTo>
                <a:cubicBezTo>
                  <a:pt x="326" y="581"/>
                  <a:pt x="347" y="557"/>
                  <a:pt x="368" y="530"/>
                </a:cubicBezTo>
                <a:cubicBezTo>
                  <a:pt x="388" y="557"/>
                  <a:pt x="409" y="581"/>
                  <a:pt x="430" y="601"/>
                </a:cubicBezTo>
                <a:cubicBezTo>
                  <a:pt x="460" y="632"/>
                  <a:pt x="500" y="664"/>
                  <a:pt x="532" y="664"/>
                </a:cubicBezTo>
                <a:cubicBezTo>
                  <a:pt x="539" y="664"/>
                  <a:pt x="545" y="662"/>
                  <a:pt x="551" y="659"/>
                </a:cubicBezTo>
                <a:cubicBezTo>
                  <a:pt x="584" y="640"/>
                  <a:pt x="575" y="576"/>
                  <a:pt x="562" y="525"/>
                </a:cubicBezTo>
                <a:cubicBezTo>
                  <a:pt x="555" y="497"/>
                  <a:pt x="545" y="467"/>
                  <a:pt x="532" y="436"/>
                </a:cubicBezTo>
                <a:cubicBezTo>
                  <a:pt x="567" y="431"/>
                  <a:pt x="599" y="424"/>
                  <a:pt x="628" y="416"/>
                </a:cubicBezTo>
                <a:cubicBezTo>
                  <a:pt x="633" y="425"/>
                  <a:pt x="643" y="432"/>
                  <a:pt x="654" y="432"/>
                </a:cubicBezTo>
                <a:cubicBezTo>
                  <a:pt x="671" y="432"/>
                  <a:pt x="685" y="418"/>
                  <a:pt x="685" y="400"/>
                </a:cubicBezTo>
                <a:cubicBezTo>
                  <a:pt x="685" y="399"/>
                  <a:pt x="685" y="397"/>
                  <a:pt x="685" y="395"/>
                </a:cubicBezTo>
                <a:cubicBezTo>
                  <a:pt x="718" y="379"/>
                  <a:pt x="735" y="361"/>
                  <a:pt x="735" y="341"/>
                </a:cubicBezTo>
                <a:close/>
                <a:moveTo>
                  <a:pt x="544" y="35"/>
                </a:moveTo>
                <a:cubicBezTo>
                  <a:pt x="563" y="46"/>
                  <a:pt x="565" y="90"/>
                  <a:pt x="549" y="153"/>
                </a:cubicBezTo>
                <a:cubicBezTo>
                  <a:pt x="541" y="181"/>
                  <a:pt x="531" y="212"/>
                  <a:pt x="517" y="244"/>
                </a:cubicBezTo>
                <a:cubicBezTo>
                  <a:pt x="489" y="241"/>
                  <a:pt x="458" y="238"/>
                  <a:pt x="428" y="237"/>
                </a:cubicBezTo>
                <a:cubicBezTo>
                  <a:pt x="411" y="210"/>
                  <a:pt x="394" y="186"/>
                  <a:pt x="376" y="163"/>
                </a:cubicBezTo>
                <a:cubicBezTo>
                  <a:pt x="451" y="66"/>
                  <a:pt x="517" y="19"/>
                  <a:pt x="544" y="35"/>
                </a:cubicBezTo>
                <a:close/>
                <a:moveTo>
                  <a:pt x="447" y="387"/>
                </a:moveTo>
                <a:cubicBezTo>
                  <a:pt x="438" y="402"/>
                  <a:pt x="429" y="417"/>
                  <a:pt x="420" y="431"/>
                </a:cubicBezTo>
                <a:cubicBezTo>
                  <a:pt x="403" y="432"/>
                  <a:pt x="385" y="432"/>
                  <a:pt x="368" y="432"/>
                </a:cubicBezTo>
                <a:cubicBezTo>
                  <a:pt x="350" y="432"/>
                  <a:pt x="332" y="432"/>
                  <a:pt x="315" y="431"/>
                </a:cubicBezTo>
                <a:cubicBezTo>
                  <a:pt x="306" y="417"/>
                  <a:pt x="297" y="402"/>
                  <a:pt x="288" y="387"/>
                </a:cubicBezTo>
                <a:cubicBezTo>
                  <a:pt x="279" y="371"/>
                  <a:pt x="271" y="356"/>
                  <a:pt x="263" y="341"/>
                </a:cubicBezTo>
                <a:cubicBezTo>
                  <a:pt x="271" y="326"/>
                  <a:pt x="279" y="310"/>
                  <a:pt x="288" y="295"/>
                </a:cubicBezTo>
                <a:cubicBezTo>
                  <a:pt x="297" y="280"/>
                  <a:pt x="306" y="265"/>
                  <a:pt x="315" y="250"/>
                </a:cubicBezTo>
                <a:cubicBezTo>
                  <a:pt x="332" y="250"/>
                  <a:pt x="350" y="249"/>
                  <a:pt x="368" y="249"/>
                </a:cubicBezTo>
                <a:cubicBezTo>
                  <a:pt x="385" y="249"/>
                  <a:pt x="403" y="250"/>
                  <a:pt x="420" y="250"/>
                </a:cubicBezTo>
                <a:cubicBezTo>
                  <a:pt x="429" y="265"/>
                  <a:pt x="438" y="280"/>
                  <a:pt x="447" y="295"/>
                </a:cubicBezTo>
                <a:cubicBezTo>
                  <a:pt x="456" y="310"/>
                  <a:pt x="464" y="326"/>
                  <a:pt x="472" y="341"/>
                </a:cubicBezTo>
                <a:cubicBezTo>
                  <a:pt x="464" y="356"/>
                  <a:pt x="456" y="371"/>
                  <a:pt x="447" y="387"/>
                </a:cubicBezTo>
                <a:close/>
                <a:moveTo>
                  <a:pt x="480" y="356"/>
                </a:moveTo>
                <a:cubicBezTo>
                  <a:pt x="492" y="379"/>
                  <a:pt x="502" y="402"/>
                  <a:pt x="512" y="424"/>
                </a:cubicBezTo>
                <a:cubicBezTo>
                  <a:pt x="488" y="427"/>
                  <a:pt x="463" y="429"/>
                  <a:pt x="437" y="430"/>
                </a:cubicBezTo>
                <a:cubicBezTo>
                  <a:pt x="444" y="418"/>
                  <a:pt x="452" y="406"/>
                  <a:pt x="459" y="394"/>
                </a:cubicBezTo>
                <a:cubicBezTo>
                  <a:pt x="466" y="381"/>
                  <a:pt x="473" y="368"/>
                  <a:pt x="480" y="356"/>
                </a:cubicBezTo>
                <a:close/>
                <a:moveTo>
                  <a:pt x="411" y="446"/>
                </a:moveTo>
                <a:cubicBezTo>
                  <a:pt x="396" y="467"/>
                  <a:pt x="382" y="488"/>
                  <a:pt x="368" y="507"/>
                </a:cubicBezTo>
                <a:cubicBezTo>
                  <a:pt x="353" y="488"/>
                  <a:pt x="339" y="467"/>
                  <a:pt x="324" y="446"/>
                </a:cubicBezTo>
                <a:cubicBezTo>
                  <a:pt x="339" y="446"/>
                  <a:pt x="353" y="446"/>
                  <a:pt x="368" y="446"/>
                </a:cubicBezTo>
                <a:cubicBezTo>
                  <a:pt x="382" y="446"/>
                  <a:pt x="396" y="446"/>
                  <a:pt x="411" y="446"/>
                </a:cubicBezTo>
                <a:close/>
                <a:moveTo>
                  <a:pt x="298" y="431"/>
                </a:moveTo>
                <a:cubicBezTo>
                  <a:pt x="272" y="429"/>
                  <a:pt x="247" y="427"/>
                  <a:pt x="223" y="424"/>
                </a:cubicBezTo>
                <a:cubicBezTo>
                  <a:pt x="233" y="402"/>
                  <a:pt x="243" y="379"/>
                  <a:pt x="255" y="356"/>
                </a:cubicBezTo>
                <a:cubicBezTo>
                  <a:pt x="262" y="368"/>
                  <a:pt x="269" y="381"/>
                  <a:pt x="276" y="394"/>
                </a:cubicBezTo>
                <a:cubicBezTo>
                  <a:pt x="283" y="406"/>
                  <a:pt x="291" y="418"/>
                  <a:pt x="298" y="431"/>
                </a:cubicBezTo>
                <a:close/>
                <a:moveTo>
                  <a:pt x="255" y="326"/>
                </a:moveTo>
                <a:cubicBezTo>
                  <a:pt x="243" y="302"/>
                  <a:pt x="233" y="280"/>
                  <a:pt x="223" y="257"/>
                </a:cubicBezTo>
                <a:cubicBezTo>
                  <a:pt x="247" y="255"/>
                  <a:pt x="272" y="252"/>
                  <a:pt x="298" y="251"/>
                </a:cubicBezTo>
                <a:cubicBezTo>
                  <a:pt x="291" y="263"/>
                  <a:pt x="283" y="276"/>
                  <a:pt x="276" y="288"/>
                </a:cubicBezTo>
                <a:cubicBezTo>
                  <a:pt x="269" y="301"/>
                  <a:pt x="262" y="313"/>
                  <a:pt x="255" y="326"/>
                </a:cubicBezTo>
                <a:close/>
                <a:moveTo>
                  <a:pt x="324" y="236"/>
                </a:moveTo>
                <a:cubicBezTo>
                  <a:pt x="339" y="214"/>
                  <a:pt x="353" y="193"/>
                  <a:pt x="367" y="174"/>
                </a:cubicBezTo>
                <a:cubicBezTo>
                  <a:pt x="382" y="194"/>
                  <a:pt x="396" y="214"/>
                  <a:pt x="411" y="236"/>
                </a:cubicBezTo>
                <a:cubicBezTo>
                  <a:pt x="396" y="236"/>
                  <a:pt x="382" y="235"/>
                  <a:pt x="368" y="235"/>
                </a:cubicBezTo>
                <a:cubicBezTo>
                  <a:pt x="353" y="235"/>
                  <a:pt x="339" y="236"/>
                  <a:pt x="324" y="236"/>
                </a:cubicBezTo>
                <a:close/>
                <a:moveTo>
                  <a:pt x="459" y="288"/>
                </a:moveTo>
                <a:cubicBezTo>
                  <a:pt x="452" y="276"/>
                  <a:pt x="444" y="263"/>
                  <a:pt x="437" y="251"/>
                </a:cubicBezTo>
                <a:cubicBezTo>
                  <a:pt x="463" y="252"/>
                  <a:pt x="488" y="255"/>
                  <a:pt x="512" y="257"/>
                </a:cubicBezTo>
                <a:cubicBezTo>
                  <a:pt x="502" y="280"/>
                  <a:pt x="492" y="303"/>
                  <a:pt x="480" y="326"/>
                </a:cubicBezTo>
                <a:cubicBezTo>
                  <a:pt x="473" y="313"/>
                  <a:pt x="466" y="301"/>
                  <a:pt x="459" y="288"/>
                </a:cubicBezTo>
                <a:close/>
                <a:moveTo>
                  <a:pt x="313" y="81"/>
                </a:moveTo>
                <a:cubicBezTo>
                  <a:pt x="313" y="86"/>
                  <a:pt x="311" y="90"/>
                  <a:pt x="308" y="94"/>
                </a:cubicBezTo>
                <a:cubicBezTo>
                  <a:pt x="304" y="97"/>
                  <a:pt x="300" y="98"/>
                  <a:pt x="296" y="98"/>
                </a:cubicBezTo>
                <a:cubicBezTo>
                  <a:pt x="287" y="98"/>
                  <a:pt x="279" y="90"/>
                  <a:pt x="279" y="81"/>
                </a:cubicBezTo>
                <a:cubicBezTo>
                  <a:pt x="279" y="72"/>
                  <a:pt x="287" y="64"/>
                  <a:pt x="296" y="64"/>
                </a:cubicBezTo>
                <a:cubicBezTo>
                  <a:pt x="305" y="64"/>
                  <a:pt x="313" y="72"/>
                  <a:pt x="313" y="81"/>
                </a:cubicBezTo>
                <a:close/>
                <a:moveTo>
                  <a:pt x="187" y="153"/>
                </a:moveTo>
                <a:cubicBezTo>
                  <a:pt x="170" y="90"/>
                  <a:pt x="172" y="46"/>
                  <a:pt x="191" y="35"/>
                </a:cubicBezTo>
                <a:cubicBezTo>
                  <a:pt x="206" y="26"/>
                  <a:pt x="234" y="37"/>
                  <a:pt x="269" y="66"/>
                </a:cubicBezTo>
                <a:cubicBezTo>
                  <a:pt x="266" y="70"/>
                  <a:pt x="265" y="76"/>
                  <a:pt x="265" y="81"/>
                </a:cubicBezTo>
                <a:cubicBezTo>
                  <a:pt x="265" y="98"/>
                  <a:pt x="279" y="112"/>
                  <a:pt x="296" y="112"/>
                </a:cubicBezTo>
                <a:cubicBezTo>
                  <a:pt x="302" y="112"/>
                  <a:pt x="307" y="111"/>
                  <a:pt x="312" y="108"/>
                </a:cubicBezTo>
                <a:cubicBezTo>
                  <a:pt x="328" y="124"/>
                  <a:pt x="343" y="143"/>
                  <a:pt x="359" y="163"/>
                </a:cubicBezTo>
                <a:cubicBezTo>
                  <a:pt x="341" y="186"/>
                  <a:pt x="324" y="211"/>
                  <a:pt x="307" y="237"/>
                </a:cubicBezTo>
                <a:cubicBezTo>
                  <a:pt x="277" y="238"/>
                  <a:pt x="247" y="241"/>
                  <a:pt x="218" y="244"/>
                </a:cubicBezTo>
                <a:cubicBezTo>
                  <a:pt x="205" y="212"/>
                  <a:pt x="194" y="181"/>
                  <a:pt x="187" y="153"/>
                </a:cubicBezTo>
                <a:close/>
                <a:moveTo>
                  <a:pt x="14" y="341"/>
                </a:moveTo>
                <a:cubicBezTo>
                  <a:pt x="14" y="309"/>
                  <a:pt x="88" y="275"/>
                  <a:pt x="209" y="259"/>
                </a:cubicBezTo>
                <a:cubicBezTo>
                  <a:pt x="220" y="286"/>
                  <a:pt x="233" y="313"/>
                  <a:pt x="247" y="341"/>
                </a:cubicBezTo>
                <a:cubicBezTo>
                  <a:pt x="233" y="368"/>
                  <a:pt x="220" y="396"/>
                  <a:pt x="209" y="422"/>
                </a:cubicBezTo>
                <a:cubicBezTo>
                  <a:pt x="88" y="406"/>
                  <a:pt x="14" y="373"/>
                  <a:pt x="14" y="341"/>
                </a:cubicBezTo>
                <a:close/>
                <a:moveTo>
                  <a:pt x="182" y="501"/>
                </a:moveTo>
                <a:cubicBezTo>
                  <a:pt x="192" y="501"/>
                  <a:pt x="199" y="508"/>
                  <a:pt x="199" y="518"/>
                </a:cubicBezTo>
                <a:cubicBezTo>
                  <a:pt x="199" y="527"/>
                  <a:pt x="192" y="535"/>
                  <a:pt x="182" y="535"/>
                </a:cubicBezTo>
                <a:cubicBezTo>
                  <a:pt x="173" y="535"/>
                  <a:pt x="165" y="527"/>
                  <a:pt x="165" y="518"/>
                </a:cubicBezTo>
                <a:cubicBezTo>
                  <a:pt x="165" y="508"/>
                  <a:pt x="173" y="501"/>
                  <a:pt x="182" y="501"/>
                </a:cubicBezTo>
                <a:close/>
                <a:moveTo>
                  <a:pt x="296" y="591"/>
                </a:moveTo>
                <a:cubicBezTo>
                  <a:pt x="249" y="637"/>
                  <a:pt x="210" y="658"/>
                  <a:pt x="191" y="647"/>
                </a:cubicBezTo>
                <a:cubicBezTo>
                  <a:pt x="174" y="637"/>
                  <a:pt x="170" y="601"/>
                  <a:pt x="182" y="549"/>
                </a:cubicBezTo>
                <a:cubicBezTo>
                  <a:pt x="182" y="549"/>
                  <a:pt x="182" y="549"/>
                  <a:pt x="182" y="549"/>
                </a:cubicBezTo>
                <a:cubicBezTo>
                  <a:pt x="199" y="549"/>
                  <a:pt x="213" y="535"/>
                  <a:pt x="213" y="518"/>
                </a:cubicBezTo>
                <a:cubicBezTo>
                  <a:pt x="213" y="506"/>
                  <a:pt x="207" y="496"/>
                  <a:pt x="198" y="491"/>
                </a:cubicBezTo>
                <a:cubicBezTo>
                  <a:pt x="204" y="474"/>
                  <a:pt x="210" y="456"/>
                  <a:pt x="218" y="437"/>
                </a:cubicBezTo>
                <a:cubicBezTo>
                  <a:pt x="247" y="441"/>
                  <a:pt x="277" y="443"/>
                  <a:pt x="307" y="445"/>
                </a:cubicBezTo>
                <a:cubicBezTo>
                  <a:pt x="324" y="471"/>
                  <a:pt x="341" y="496"/>
                  <a:pt x="359" y="519"/>
                </a:cubicBezTo>
                <a:cubicBezTo>
                  <a:pt x="337" y="546"/>
                  <a:pt x="316" y="571"/>
                  <a:pt x="296" y="591"/>
                </a:cubicBezTo>
                <a:close/>
                <a:moveTo>
                  <a:pt x="549" y="528"/>
                </a:moveTo>
                <a:cubicBezTo>
                  <a:pt x="565" y="592"/>
                  <a:pt x="563" y="636"/>
                  <a:pt x="544" y="647"/>
                </a:cubicBezTo>
                <a:cubicBezTo>
                  <a:pt x="525" y="658"/>
                  <a:pt x="486" y="637"/>
                  <a:pt x="440" y="591"/>
                </a:cubicBezTo>
                <a:cubicBezTo>
                  <a:pt x="419" y="571"/>
                  <a:pt x="398" y="546"/>
                  <a:pt x="376" y="519"/>
                </a:cubicBezTo>
                <a:cubicBezTo>
                  <a:pt x="394" y="496"/>
                  <a:pt x="411" y="471"/>
                  <a:pt x="428" y="445"/>
                </a:cubicBezTo>
                <a:cubicBezTo>
                  <a:pt x="459" y="444"/>
                  <a:pt x="489" y="441"/>
                  <a:pt x="517" y="438"/>
                </a:cubicBezTo>
                <a:cubicBezTo>
                  <a:pt x="531" y="470"/>
                  <a:pt x="541" y="500"/>
                  <a:pt x="549" y="528"/>
                </a:cubicBezTo>
                <a:close/>
                <a:moveTo>
                  <a:pt x="654" y="418"/>
                </a:moveTo>
                <a:cubicBezTo>
                  <a:pt x="645" y="418"/>
                  <a:pt x="637" y="410"/>
                  <a:pt x="637" y="400"/>
                </a:cubicBezTo>
                <a:cubicBezTo>
                  <a:pt x="637" y="391"/>
                  <a:pt x="645" y="383"/>
                  <a:pt x="654" y="383"/>
                </a:cubicBezTo>
                <a:cubicBezTo>
                  <a:pt x="664" y="383"/>
                  <a:pt x="671" y="391"/>
                  <a:pt x="671" y="400"/>
                </a:cubicBezTo>
                <a:cubicBezTo>
                  <a:pt x="671" y="410"/>
                  <a:pt x="664" y="418"/>
                  <a:pt x="654" y="418"/>
                </a:cubicBezTo>
                <a:close/>
                <a:moveTo>
                  <a:pt x="679" y="382"/>
                </a:moveTo>
                <a:cubicBezTo>
                  <a:pt x="674" y="375"/>
                  <a:pt x="665" y="369"/>
                  <a:pt x="654" y="369"/>
                </a:cubicBezTo>
                <a:cubicBezTo>
                  <a:pt x="637" y="369"/>
                  <a:pt x="623" y="383"/>
                  <a:pt x="623" y="400"/>
                </a:cubicBezTo>
                <a:cubicBezTo>
                  <a:pt x="623" y="401"/>
                  <a:pt x="623" y="402"/>
                  <a:pt x="623" y="403"/>
                </a:cubicBezTo>
                <a:cubicBezTo>
                  <a:pt x="595" y="411"/>
                  <a:pt x="562" y="417"/>
                  <a:pt x="526" y="422"/>
                </a:cubicBezTo>
                <a:cubicBezTo>
                  <a:pt x="515" y="396"/>
                  <a:pt x="502" y="368"/>
                  <a:pt x="488" y="341"/>
                </a:cubicBezTo>
                <a:cubicBezTo>
                  <a:pt x="502" y="313"/>
                  <a:pt x="515" y="286"/>
                  <a:pt x="526" y="259"/>
                </a:cubicBezTo>
                <a:cubicBezTo>
                  <a:pt x="647" y="275"/>
                  <a:pt x="721" y="309"/>
                  <a:pt x="721" y="341"/>
                </a:cubicBezTo>
                <a:cubicBezTo>
                  <a:pt x="721" y="355"/>
                  <a:pt x="706" y="369"/>
                  <a:pt x="679" y="382"/>
                </a:cubicBezTo>
                <a:close/>
              </a:path>
            </a:pathLst>
          </a:custGeom>
          <a:solidFill>
            <a:schemeClr val="bg2"/>
          </a:solidFill>
          <a:ln>
            <a:solidFill>
              <a:schemeClr val="bg2"/>
            </a:solidFill>
          </a:ln>
        </p:spPr>
        <p:txBody>
          <a:bodyPr vert="horz" wrap="square" lIns="137160" tIns="68580" rIns="137160" bIns="68580" numCol="1" anchor="t" anchorCtr="0" compatLnSpc="1">
            <a:prstTxWarp prst="textNoShape">
              <a:avLst/>
            </a:prstTxWarp>
          </a:bodyPr>
          <a:lstStyle/>
          <a:p>
            <a:endParaRPr lang="en-US">
              <a:latin typeface="Gotham Light" pitchFamily="50" charset="0"/>
              <a:cs typeface="Gotham Light" pitchFamily="50" charset="0"/>
            </a:endParaRPr>
          </a:p>
        </p:txBody>
      </p:sp>
      <p:sp>
        <p:nvSpPr>
          <p:cNvPr id="238" name="TextBox 237"/>
          <p:cNvSpPr txBox="1"/>
          <p:nvPr/>
        </p:nvSpPr>
        <p:spPr>
          <a:xfrm>
            <a:off x="788744" y="3173893"/>
            <a:ext cx="5524663" cy="964367"/>
          </a:xfrm>
          <a:prstGeom prst="rect">
            <a:avLst/>
          </a:prstGeom>
          <a:noFill/>
        </p:spPr>
        <p:txBody>
          <a:bodyPr wrap="square" rtlCol="0">
            <a:spAutoFit/>
          </a:bodyPr>
          <a:lstStyle/>
          <a:p>
            <a:pPr>
              <a:lnSpc>
                <a:spcPts val="2300"/>
              </a:lnSpc>
            </a:pPr>
            <a:r>
              <a:rPr lang="en-AU" i="1" dirty="0">
                <a:latin typeface="Gotham Medium" pitchFamily="50" charset="0"/>
                <a:cs typeface="Gotham Medium" pitchFamily="50" charset="0"/>
              </a:rPr>
              <a:t>Traditional higher education tends to focus on the transfer of technical and theory-based knowledge and discipline specific skills</a:t>
            </a:r>
            <a:endParaRPr lang="en-AU" i="1" dirty="0">
              <a:solidFill>
                <a:schemeClr val="tx1">
                  <a:lumMod val="50000"/>
                  <a:lumOff val="5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341730621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33"/>
          <p:cNvSpPr>
            <a:spLocks noEditPoints="1"/>
          </p:cNvSpPr>
          <p:nvPr/>
        </p:nvSpPr>
        <p:spPr bwMode="auto">
          <a:xfrm>
            <a:off x="3744913" y="0"/>
            <a:ext cx="10798175" cy="7102475"/>
          </a:xfrm>
          <a:custGeom>
            <a:avLst/>
            <a:gdLst>
              <a:gd name="T0" fmla="*/ 7396 w 13602"/>
              <a:gd name="T1" fmla="*/ 1350 h 8947"/>
              <a:gd name="T2" fmla="*/ 11922 w 13602"/>
              <a:gd name="T3" fmla="*/ 4423 h 8947"/>
              <a:gd name="T4" fmla="*/ 13602 w 13602"/>
              <a:gd name="T5" fmla="*/ 4667 h 8947"/>
              <a:gd name="T6" fmla="*/ 12029 w 13602"/>
              <a:gd name="T7" fmla="*/ 4555 h 8947"/>
              <a:gd name="T8" fmla="*/ 12113 w 13602"/>
              <a:gd name="T9" fmla="*/ 5132 h 8947"/>
              <a:gd name="T10" fmla="*/ 11445 w 13602"/>
              <a:gd name="T11" fmla="*/ 5165 h 8947"/>
              <a:gd name="T12" fmla="*/ 11448 w 13602"/>
              <a:gd name="T13" fmla="*/ 5637 h 8947"/>
              <a:gd name="T14" fmla="*/ 12185 w 13602"/>
              <a:gd name="T15" fmla="*/ 6450 h 8947"/>
              <a:gd name="T16" fmla="*/ 11053 w 13602"/>
              <a:gd name="T17" fmla="*/ 5788 h 8947"/>
              <a:gd name="T18" fmla="*/ 10506 w 13602"/>
              <a:gd name="T19" fmla="*/ 5935 h 8947"/>
              <a:gd name="T20" fmla="*/ 10145 w 13602"/>
              <a:gd name="T21" fmla="*/ 6253 h 8947"/>
              <a:gd name="T22" fmla="*/ 10093 w 13602"/>
              <a:gd name="T23" fmla="*/ 6690 h 8947"/>
              <a:gd name="T24" fmla="*/ 9650 w 13602"/>
              <a:gd name="T25" fmla="*/ 7481 h 8947"/>
              <a:gd name="T26" fmla="*/ 9466 w 13602"/>
              <a:gd name="T27" fmla="*/ 6495 h 8947"/>
              <a:gd name="T28" fmla="*/ 8900 w 13602"/>
              <a:gd name="T29" fmla="*/ 7838 h 8947"/>
              <a:gd name="T30" fmla="*/ 8635 w 13602"/>
              <a:gd name="T31" fmla="*/ 8180 h 8947"/>
              <a:gd name="T32" fmla="*/ 8473 w 13602"/>
              <a:gd name="T33" fmla="*/ 6333 h 8947"/>
              <a:gd name="T34" fmla="*/ 7825 w 13602"/>
              <a:gd name="T35" fmla="*/ 5978 h 8947"/>
              <a:gd name="T36" fmla="*/ 8165 w 13602"/>
              <a:gd name="T37" fmla="*/ 7330 h 8947"/>
              <a:gd name="T38" fmla="*/ 7652 w 13602"/>
              <a:gd name="T39" fmla="*/ 7505 h 8947"/>
              <a:gd name="T40" fmla="*/ 7312 w 13602"/>
              <a:gd name="T41" fmla="*/ 6953 h 8947"/>
              <a:gd name="T42" fmla="*/ 6801 w 13602"/>
              <a:gd name="T43" fmla="*/ 7508 h 8947"/>
              <a:gd name="T44" fmla="*/ 6779 w 13602"/>
              <a:gd name="T45" fmla="*/ 6655 h 8947"/>
              <a:gd name="T46" fmla="*/ 6396 w 13602"/>
              <a:gd name="T47" fmla="*/ 6737 h 8947"/>
              <a:gd name="T48" fmla="*/ 6577 w 13602"/>
              <a:gd name="T49" fmla="*/ 7621 h 8947"/>
              <a:gd name="T50" fmla="*/ 6176 w 13602"/>
              <a:gd name="T51" fmla="*/ 7586 h 8947"/>
              <a:gd name="T52" fmla="*/ 5948 w 13602"/>
              <a:gd name="T53" fmla="*/ 8395 h 8947"/>
              <a:gd name="T54" fmla="*/ 6215 w 13602"/>
              <a:gd name="T55" fmla="*/ 7017 h 8947"/>
              <a:gd name="T56" fmla="*/ 5943 w 13602"/>
              <a:gd name="T57" fmla="*/ 6214 h 8947"/>
              <a:gd name="T58" fmla="*/ 5394 w 13602"/>
              <a:gd name="T59" fmla="*/ 6843 h 8947"/>
              <a:gd name="T60" fmla="*/ 5630 w 13602"/>
              <a:gd name="T61" fmla="*/ 5154 h 8947"/>
              <a:gd name="T62" fmla="*/ 5533 w 13602"/>
              <a:gd name="T63" fmla="*/ 5898 h 8947"/>
              <a:gd name="T64" fmla="*/ 4834 w 13602"/>
              <a:gd name="T65" fmla="*/ 7321 h 8947"/>
              <a:gd name="T66" fmla="*/ 4476 w 13602"/>
              <a:gd name="T67" fmla="*/ 6482 h 8947"/>
              <a:gd name="T68" fmla="*/ 4044 w 13602"/>
              <a:gd name="T69" fmla="*/ 6596 h 8947"/>
              <a:gd name="T70" fmla="*/ 3741 w 13602"/>
              <a:gd name="T71" fmla="*/ 7079 h 8947"/>
              <a:gd name="T72" fmla="*/ 3037 w 13602"/>
              <a:gd name="T73" fmla="*/ 7077 h 8947"/>
              <a:gd name="T74" fmla="*/ 3164 w 13602"/>
              <a:gd name="T75" fmla="*/ 5995 h 8947"/>
              <a:gd name="T76" fmla="*/ 2536 w 13602"/>
              <a:gd name="T77" fmla="*/ 5648 h 8947"/>
              <a:gd name="T78" fmla="*/ 2295 w 13602"/>
              <a:gd name="T79" fmla="*/ 5470 h 8947"/>
              <a:gd name="T80" fmla="*/ 1876 w 13602"/>
              <a:gd name="T81" fmla="*/ 6608 h 8947"/>
              <a:gd name="T82" fmla="*/ 1105 w 13602"/>
              <a:gd name="T83" fmla="*/ 6559 h 8947"/>
              <a:gd name="T84" fmla="*/ 1687 w 13602"/>
              <a:gd name="T85" fmla="*/ 5763 h 8947"/>
              <a:gd name="T86" fmla="*/ 1057 w 13602"/>
              <a:gd name="T87" fmla="*/ 6025 h 8947"/>
              <a:gd name="T88" fmla="*/ 1241 w 13602"/>
              <a:gd name="T89" fmla="*/ 5423 h 8947"/>
              <a:gd name="T90" fmla="*/ 715 w 13602"/>
              <a:gd name="T91" fmla="*/ 5273 h 8947"/>
              <a:gd name="T92" fmla="*/ 2715 w 13602"/>
              <a:gd name="T93" fmla="*/ 4780 h 8947"/>
              <a:gd name="T94" fmla="*/ 5962 w 13602"/>
              <a:gd name="T95" fmla="*/ 1766 h 8947"/>
              <a:gd name="T96" fmla="*/ 9319 w 13602"/>
              <a:gd name="T97" fmla="*/ 4886 h 8947"/>
              <a:gd name="T98" fmla="*/ 10850 w 13602"/>
              <a:gd name="T99" fmla="*/ 5349 h 8947"/>
              <a:gd name="T100" fmla="*/ 10116 w 13602"/>
              <a:gd name="T101" fmla="*/ 5960 h 8947"/>
              <a:gd name="T102" fmla="*/ 9458 w 13602"/>
              <a:gd name="T103" fmla="*/ 6096 h 8947"/>
              <a:gd name="T104" fmla="*/ 9009 w 13602"/>
              <a:gd name="T105" fmla="*/ 5287 h 8947"/>
              <a:gd name="T106" fmla="*/ 8148 w 13602"/>
              <a:gd name="T107" fmla="*/ 4842 h 8947"/>
              <a:gd name="T108" fmla="*/ 9289 w 13602"/>
              <a:gd name="T109" fmla="*/ 4073 h 8947"/>
              <a:gd name="T110" fmla="*/ 7562 w 13602"/>
              <a:gd name="T111" fmla="*/ 4605 h 8947"/>
              <a:gd name="T112" fmla="*/ 7098 w 13602"/>
              <a:gd name="T113" fmla="*/ 5117 h 8947"/>
              <a:gd name="T114" fmla="*/ 5355 w 13602"/>
              <a:gd name="T115" fmla="*/ 4753 h 8947"/>
              <a:gd name="T116" fmla="*/ 5488 w 13602"/>
              <a:gd name="T117" fmla="*/ 4228 h 8947"/>
              <a:gd name="T118" fmla="*/ 4799 w 13602"/>
              <a:gd name="T119" fmla="*/ 6505 h 8947"/>
              <a:gd name="T120" fmla="*/ 4225 w 13602"/>
              <a:gd name="T121" fmla="*/ 5573 h 8947"/>
              <a:gd name="T122" fmla="*/ 4039 w 13602"/>
              <a:gd name="T123" fmla="*/ 6019 h 8947"/>
              <a:gd name="T124" fmla="*/ 4709 w 13602"/>
              <a:gd name="T125" fmla="*/ 4511 h 8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02" h="8947">
                <a:moveTo>
                  <a:pt x="11630" y="4834"/>
                </a:moveTo>
                <a:lnTo>
                  <a:pt x="11644" y="4888"/>
                </a:lnTo>
                <a:lnTo>
                  <a:pt x="11654" y="4943"/>
                </a:lnTo>
                <a:lnTo>
                  <a:pt x="11661" y="4997"/>
                </a:lnTo>
                <a:lnTo>
                  <a:pt x="11667" y="5053"/>
                </a:lnTo>
                <a:lnTo>
                  <a:pt x="11672" y="5108"/>
                </a:lnTo>
                <a:lnTo>
                  <a:pt x="11676" y="5164"/>
                </a:lnTo>
                <a:lnTo>
                  <a:pt x="11677" y="5219"/>
                </a:lnTo>
                <a:lnTo>
                  <a:pt x="11677" y="5273"/>
                </a:lnTo>
                <a:lnTo>
                  <a:pt x="11582" y="5204"/>
                </a:lnTo>
                <a:lnTo>
                  <a:pt x="11485" y="5139"/>
                </a:lnTo>
                <a:lnTo>
                  <a:pt x="11384" y="5075"/>
                </a:lnTo>
                <a:lnTo>
                  <a:pt x="11284" y="5012"/>
                </a:lnTo>
                <a:lnTo>
                  <a:pt x="11182" y="4955"/>
                </a:lnTo>
                <a:lnTo>
                  <a:pt x="11076" y="4900"/>
                </a:lnTo>
                <a:lnTo>
                  <a:pt x="11024" y="4873"/>
                </a:lnTo>
                <a:lnTo>
                  <a:pt x="10970" y="4846"/>
                </a:lnTo>
                <a:lnTo>
                  <a:pt x="10917" y="4822"/>
                </a:lnTo>
                <a:lnTo>
                  <a:pt x="10863" y="4797"/>
                </a:lnTo>
                <a:lnTo>
                  <a:pt x="10791" y="4767"/>
                </a:lnTo>
                <a:lnTo>
                  <a:pt x="10717" y="4738"/>
                </a:lnTo>
                <a:lnTo>
                  <a:pt x="10644" y="4709"/>
                </a:lnTo>
                <a:lnTo>
                  <a:pt x="10568" y="4684"/>
                </a:lnTo>
                <a:lnTo>
                  <a:pt x="10493" y="4661"/>
                </a:lnTo>
                <a:lnTo>
                  <a:pt x="10418" y="4640"/>
                </a:lnTo>
                <a:lnTo>
                  <a:pt x="10342" y="4622"/>
                </a:lnTo>
                <a:lnTo>
                  <a:pt x="10265" y="4605"/>
                </a:lnTo>
                <a:lnTo>
                  <a:pt x="10228" y="4598"/>
                </a:lnTo>
                <a:lnTo>
                  <a:pt x="10193" y="4593"/>
                </a:lnTo>
                <a:lnTo>
                  <a:pt x="10156" y="4588"/>
                </a:lnTo>
                <a:lnTo>
                  <a:pt x="10121" y="4583"/>
                </a:lnTo>
                <a:lnTo>
                  <a:pt x="10094" y="4543"/>
                </a:lnTo>
                <a:lnTo>
                  <a:pt x="10068" y="4502"/>
                </a:lnTo>
                <a:lnTo>
                  <a:pt x="10039" y="4462"/>
                </a:lnTo>
                <a:lnTo>
                  <a:pt x="10011" y="4423"/>
                </a:lnTo>
                <a:lnTo>
                  <a:pt x="9959" y="4359"/>
                </a:lnTo>
                <a:lnTo>
                  <a:pt x="9905" y="4299"/>
                </a:lnTo>
                <a:lnTo>
                  <a:pt x="9850" y="4238"/>
                </a:lnTo>
                <a:lnTo>
                  <a:pt x="9791" y="4181"/>
                </a:lnTo>
                <a:lnTo>
                  <a:pt x="9922" y="4211"/>
                </a:lnTo>
                <a:lnTo>
                  <a:pt x="10052" y="4243"/>
                </a:lnTo>
                <a:lnTo>
                  <a:pt x="10183" y="4273"/>
                </a:lnTo>
                <a:lnTo>
                  <a:pt x="10314" y="4304"/>
                </a:lnTo>
                <a:lnTo>
                  <a:pt x="10444" y="4334"/>
                </a:lnTo>
                <a:lnTo>
                  <a:pt x="10575" y="4363"/>
                </a:lnTo>
                <a:lnTo>
                  <a:pt x="10707" y="4390"/>
                </a:lnTo>
                <a:lnTo>
                  <a:pt x="10840" y="4413"/>
                </a:lnTo>
                <a:lnTo>
                  <a:pt x="10898" y="4423"/>
                </a:lnTo>
                <a:lnTo>
                  <a:pt x="10957" y="4433"/>
                </a:lnTo>
                <a:lnTo>
                  <a:pt x="11016" y="4443"/>
                </a:lnTo>
                <a:lnTo>
                  <a:pt x="11076" y="4454"/>
                </a:lnTo>
                <a:lnTo>
                  <a:pt x="11135" y="4464"/>
                </a:lnTo>
                <a:lnTo>
                  <a:pt x="11193" y="4474"/>
                </a:lnTo>
                <a:lnTo>
                  <a:pt x="11252" y="4484"/>
                </a:lnTo>
                <a:lnTo>
                  <a:pt x="11312" y="4492"/>
                </a:lnTo>
                <a:lnTo>
                  <a:pt x="11346" y="4497"/>
                </a:lnTo>
                <a:lnTo>
                  <a:pt x="11381" y="4501"/>
                </a:lnTo>
                <a:lnTo>
                  <a:pt x="11398" y="4504"/>
                </a:lnTo>
                <a:lnTo>
                  <a:pt x="11414" y="4507"/>
                </a:lnTo>
                <a:lnTo>
                  <a:pt x="11429" y="4514"/>
                </a:lnTo>
                <a:lnTo>
                  <a:pt x="11443" y="4523"/>
                </a:lnTo>
                <a:lnTo>
                  <a:pt x="11461" y="4536"/>
                </a:lnTo>
                <a:lnTo>
                  <a:pt x="11478" y="4551"/>
                </a:lnTo>
                <a:lnTo>
                  <a:pt x="11495" y="4568"/>
                </a:lnTo>
                <a:lnTo>
                  <a:pt x="11510" y="4585"/>
                </a:lnTo>
                <a:lnTo>
                  <a:pt x="11523" y="4603"/>
                </a:lnTo>
                <a:lnTo>
                  <a:pt x="11538" y="4622"/>
                </a:lnTo>
                <a:lnTo>
                  <a:pt x="11550" y="4642"/>
                </a:lnTo>
                <a:lnTo>
                  <a:pt x="11562" y="4662"/>
                </a:lnTo>
                <a:lnTo>
                  <a:pt x="11584" y="4704"/>
                </a:lnTo>
                <a:lnTo>
                  <a:pt x="11602" y="4746"/>
                </a:lnTo>
                <a:lnTo>
                  <a:pt x="11617" y="4790"/>
                </a:lnTo>
                <a:lnTo>
                  <a:pt x="11630" y="4834"/>
                </a:lnTo>
                <a:close/>
                <a:moveTo>
                  <a:pt x="6000" y="0"/>
                </a:moveTo>
                <a:lnTo>
                  <a:pt x="7389" y="0"/>
                </a:lnTo>
                <a:lnTo>
                  <a:pt x="7391" y="51"/>
                </a:lnTo>
                <a:lnTo>
                  <a:pt x="7391" y="91"/>
                </a:lnTo>
                <a:lnTo>
                  <a:pt x="7391" y="155"/>
                </a:lnTo>
                <a:lnTo>
                  <a:pt x="7391" y="239"/>
                </a:lnTo>
                <a:lnTo>
                  <a:pt x="7391" y="340"/>
                </a:lnTo>
                <a:lnTo>
                  <a:pt x="7391" y="455"/>
                </a:lnTo>
                <a:lnTo>
                  <a:pt x="7392" y="579"/>
                </a:lnTo>
                <a:lnTo>
                  <a:pt x="7392" y="711"/>
                </a:lnTo>
                <a:lnTo>
                  <a:pt x="7392" y="845"/>
                </a:lnTo>
                <a:lnTo>
                  <a:pt x="7392" y="980"/>
                </a:lnTo>
                <a:lnTo>
                  <a:pt x="7394" y="1111"/>
                </a:lnTo>
                <a:lnTo>
                  <a:pt x="7394" y="1236"/>
                </a:lnTo>
                <a:lnTo>
                  <a:pt x="7396" y="1350"/>
                </a:lnTo>
                <a:lnTo>
                  <a:pt x="7399" y="1451"/>
                </a:lnTo>
                <a:lnTo>
                  <a:pt x="7401" y="1535"/>
                </a:lnTo>
                <a:lnTo>
                  <a:pt x="7404" y="1599"/>
                </a:lnTo>
                <a:lnTo>
                  <a:pt x="7407" y="1638"/>
                </a:lnTo>
                <a:lnTo>
                  <a:pt x="7412" y="1678"/>
                </a:lnTo>
                <a:lnTo>
                  <a:pt x="7417" y="1724"/>
                </a:lnTo>
                <a:lnTo>
                  <a:pt x="7421" y="1776"/>
                </a:lnTo>
                <a:lnTo>
                  <a:pt x="7422" y="1833"/>
                </a:lnTo>
                <a:lnTo>
                  <a:pt x="7426" y="1954"/>
                </a:lnTo>
                <a:lnTo>
                  <a:pt x="7429" y="2084"/>
                </a:lnTo>
                <a:lnTo>
                  <a:pt x="7431" y="2148"/>
                </a:lnTo>
                <a:lnTo>
                  <a:pt x="7434" y="2212"/>
                </a:lnTo>
                <a:lnTo>
                  <a:pt x="7438" y="2274"/>
                </a:lnTo>
                <a:lnTo>
                  <a:pt x="7444" y="2331"/>
                </a:lnTo>
                <a:lnTo>
                  <a:pt x="7451" y="2387"/>
                </a:lnTo>
                <a:lnTo>
                  <a:pt x="7459" y="2436"/>
                </a:lnTo>
                <a:lnTo>
                  <a:pt x="7464" y="2457"/>
                </a:lnTo>
                <a:lnTo>
                  <a:pt x="7471" y="2479"/>
                </a:lnTo>
                <a:lnTo>
                  <a:pt x="7478" y="2498"/>
                </a:lnTo>
                <a:lnTo>
                  <a:pt x="7484" y="2516"/>
                </a:lnTo>
                <a:lnTo>
                  <a:pt x="7501" y="2550"/>
                </a:lnTo>
                <a:lnTo>
                  <a:pt x="7520" y="2582"/>
                </a:lnTo>
                <a:lnTo>
                  <a:pt x="7540" y="2612"/>
                </a:lnTo>
                <a:lnTo>
                  <a:pt x="7562" y="2643"/>
                </a:lnTo>
                <a:lnTo>
                  <a:pt x="7610" y="2702"/>
                </a:lnTo>
                <a:lnTo>
                  <a:pt x="7660" y="2762"/>
                </a:lnTo>
                <a:lnTo>
                  <a:pt x="7687" y="2794"/>
                </a:lnTo>
                <a:lnTo>
                  <a:pt x="7712" y="2829"/>
                </a:lnTo>
                <a:lnTo>
                  <a:pt x="7737" y="2866"/>
                </a:lnTo>
                <a:lnTo>
                  <a:pt x="7763" y="2905"/>
                </a:lnTo>
                <a:lnTo>
                  <a:pt x="7788" y="2947"/>
                </a:lnTo>
                <a:lnTo>
                  <a:pt x="7811" y="2994"/>
                </a:lnTo>
                <a:lnTo>
                  <a:pt x="7833" y="3045"/>
                </a:lnTo>
                <a:lnTo>
                  <a:pt x="7853" y="3100"/>
                </a:lnTo>
                <a:lnTo>
                  <a:pt x="7871" y="3151"/>
                </a:lnTo>
                <a:lnTo>
                  <a:pt x="7893" y="3198"/>
                </a:lnTo>
                <a:lnTo>
                  <a:pt x="7918" y="3242"/>
                </a:lnTo>
                <a:lnTo>
                  <a:pt x="7945" y="3284"/>
                </a:lnTo>
                <a:lnTo>
                  <a:pt x="7974" y="3324"/>
                </a:lnTo>
                <a:lnTo>
                  <a:pt x="8004" y="3361"/>
                </a:lnTo>
                <a:lnTo>
                  <a:pt x="8037" y="3397"/>
                </a:lnTo>
                <a:lnTo>
                  <a:pt x="8072" y="3430"/>
                </a:lnTo>
                <a:lnTo>
                  <a:pt x="8108" y="3461"/>
                </a:lnTo>
                <a:lnTo>
                  <a:pt x="8146" y="3489"/>
                </a:lnTo>
                <a:lnTo>
                  <a:pt x="8185" y="3516"/>
                </a:lnTo>
                <a:lnTo>
                  <a:pt x="8225" y="3541"/>
                </a:lnTo>
                <a:lnTo>
                  <a:pt x="8265" y="3565"/>
                </a:lnTo>
                <a:lnTo>
                  <a:pt x="8307" y="3585"/>
                </a:lnTo>
                <a:lnTo>
                  <a:pt x="8347" y="3605"/>
                </a:lnTo>
                <a:lnTo>
                  <a:pt x="8391" y="3624"/>
                </a:lnTo>
                <a:lnTo>
                  <a:pt x="8433" y="3641"/>
                </a:lnTo>
                <a:lnTo>
                  <a:pt x="8474" y="3656"/>
                </a:lnTo>
                <a:lnTo>
                  <a:pt x="8516" y="3669"/>
                </a:lnTo>
                <a:lnTo>
                  <a:pt x="8557" y="3683"/>
                </a:lnTo>
                <a:lnTo>
                  <a:pt x="8639" y="3705"/>
                </a:lnTo>
                <a:lnTo>
                  <a:pt x="8716" y="3723"/>
                </a:lnTo>
                <a:lnTo>
                  <a:pt x="8851" y="3750"/>
                </a:lnTo>
                <a:lnTo>
                  <a:pt x="8955" y="3770"/>
                </a:lnTo>
                <a:lnTo>
                  <a:pt x="9103" y="3801"/>
                </a:lnTo>
                <a:lnTo>
                  <a:pt x="9248" y="3836"/>
                </a:lnTo>
                <a:lnTo>
                  <a:pt x="9394" y="3873"/>
                </a:lnTo>
                <a:lnTo>
                  <a:pt x="9540" y="3912"/>
                </a:lnTo>
                <a:lnTo>
                  <a:pt x="9684" y="3952"/>
                </a:lnTo>
                <a:lnTo>
                  <a:pt x="9828" y="3996"/>
                </a:lnTo>
                <a:lnTo>
                  <a:pt x="9972" y="4040"/>
                </a:lnTo>
                <a:lnTo>
                  <a:pt x="10114" y="4085"/>
                </a:lnTo>
                <a:lnTo>
                  <a:pt x="10180" y="4107"/>
                </a:lnTo>
                <a:lnTo>
                  <a:pt x="10245" y="4129"/>
                </a:lnTo>
                <a:lnTo>
                  <a:pt x="10310" y="4152"/>
                </a:lnTo>
                <a:lnTo>
                  <a:pt x="10376" y="4174"/>
                </a:lnTo>
                <a:lnTo>
                  <a:pt x="10443" y="4196"/>
                </a:lnTo>
                <a:lnTo>
                  <a:pt x="10510" y="4215"/>
                </a:lnTo>
                <a:lnTo>
                  <a:pt x="10577" y="4231"/>
                </a:lnTo>
                <a:lnTo>
                  <a:pt x="10644" y="4245"/>
                </a:lnTo>
                <a:lnTo>
                  <a:pt x="10692" y="4253"/>
                </a:lnTo>
                <a:lnTo>
                  <a:pt x="10743" y="4260"/>
                </a:lnTo>
                <a:lnTo>
                  <a:pt x="10793" y="4265"/>
                </a:lnTo>
                <a:lnTo>
                  <a:pt x="10843" y="4272"/>
                </a:lnTo>
                <a:lnTo>
                  <a:pt x="10892" y="4277"/>
                </a:lnTo>
                <a:lnTo>
                  <a:pt x="10942" y="4284"/>
                </a:lnTo>
                <a:lnTo>
                  <a:pt x="10992" y="4290"/>
                </a:lnTo>
                <a:lnTo>
                  <a:pt x="11041" y="4299"/>
                </a:lnTo>
                <a:lnTo>
                  <a:pt x="11188" y="4322"/>
                </a:lnTo>
                <a:lnTo>
                  <a:pt x="11334" y="4344"/>
                </a:lnTo>
                <a:lnTo>
                  <a:pt x="11481" y="4364"/>
                </a:lnTo>
                <a:lnTo>
                  <a:pt x="11629" y="4383"/>
                </a:lnTo>
                <a:lnTo>
                  <a:pt x="11775" y="4403"/>
                </a:lnTo>
                <a:lnTo>
                  <a:pt x="11922" y="4423"/>
                </a:lnTo>
                <a:lnTo>
                  <a:pt x="11996" y="4435"/>
                </a:lnTo>
                <a:lnTo>
                  <a:pt x="12068" y="4447"/>
                </a:lnTo>
                <a:lnTo>
                  <a:pt x="12141" y="4460"/>
                </a:lnTo>
                <a:lnTo>
                  <a:pt x="12213" y="4475"/>
                </a:lnTo>
                <a:lnTo>
                  <a:pt x="12269" y="4487"/>
                </a:lnTo>
                <a:lnTo>
                  <a:pt x="12324" y="4501"/>
                </a:lnTo>
                <a:lnTo>
                  <a:pt x="12379" y="4514"/>
                </a:lnTo>
                <a:lnTo>
                  <a:pt x="12435" y="4526"/>
                </a:lnTo>
                <a:lnTo>
                  <a:pt x="12490" y="4538"/>
                </a:lnTo>
                <a:lnTo>
                  <a:pt x="12545" y="4546"/>
                </a:lnTo>
                <a:lnTo>
                  <a:pt x="12574" y="4549"/>
                </a:lnTo>
                <a:lnTo>
                  <a:pt x="12600" y="4553"/>
                </a:lnTo>
                <a:lnTo>
                  <a:pt x="12629" y="4555"/>
                </a:lnTo>
                <a:lnTo>
                  <a:pt x="12657" y="4555"/>
                </a:lnTo>
                <a:lnTo>
                  <a:pt x="12681" y="4553"/>
                </a:lnTo>
                <a:lnTo>
                  <a:pt x="12703" y="4551"/>
                </a:lnTo>
                <a:lnTo>
                  <a:pt x="12726" y="4548"/>
                </a:lnTo>
                <a:lnTo>
                  <a:pt x="12748" y="4544"/>
                </a:lnTo>
                <a:lnTo>
                  <a:pt x="12793" y="4536"/>
                </a:lnTo>
                <a:lnTo>
                  <a:pt x="12838" y="4524"/>
                </a:lnTo>
                <a:lnTo>
                  <a:pt x="12882" y="4511"/>
                </a:lnTo>
                <a:lnTo>
                  <a:pt x="12927" y="4499"/>
                </a:lnTo>
                <a:lnTo>
                  <a:pt x="12971" y="4487"/>
                </a:lnTo>
                <a:lnTo>
                  <a:pt x="13016" y="4479"/>
                </a:lnTo>
                <a:lnTo>
                  <a:pt x="13051" y="4474"/>
                </a:lnTo>
                <a:lnTo>
                  <a:pt x="13084" y="4470"/>
                </a:lnTo>
                <a:lnTo>
                  <a:pt x="13118" y="4469"/>
                </a:lnTo>
                <a:lnTo>
                  <a:pt x="13151" y="4470"/>
                </a:lnTo>
                <a:lnTo>
                  <a:pt x="13185" y="4474"/>
                </a:lnTo>
                <a:lnTo>
                  <a:pt x="13217" y="4479"/>
                </a:lnTo>
                <a:lnTo>
                  <a:pt x="13250" y="4486"/>
                </a:lnTo>
                <a:lnTo>
                  <a:pt x="13284" y="4494"/>
                </a:lnTo>
                <a:lnTo>
                  <a:pt x="13255" y="4489"/>
                </a:lnTo>
                <a:lnTo>
                  <a:pt x="13227" y="4486"/>
                </a:lnTo>
                <a:lnTo>
                  <a:pt x="13198" y="4482"/>
                </a:lnTo>
                <a:lnTo>
                  <a:pt x="13170" y="4482"/>
                </a:lnTo>
                <a:lnTo>
                  <a:pt x="13141" y="4482"/>
                </a:lnTo>
                <a:lnTo>
                  <a:pt x="13115" y="4484"/>
                </a:lnTo>
                <a:lnTo>
                  <a:pt x="13088" y="4487"/>
                </a:lnTo>
                <a:lnTo>
                  <a:pt x="13061" y="4492"/>
                </a:lnTo>
                <a:lnTo>
                  <a:pt x="13007" y="4502"/>
                </a:lnTo>
                <a:lnTo>
                  <a:pt x="12954" y="4517"/>
                </a:lnTo>
                <a:lnTo>
                  <a:pt x="12899" y="4534"/>
                </a:lnTo>
                <a:lnTo>
                  <a:pt x="12843" y="4551"/>
                </a:lnTo>
                <a:lnTo>
                  <a:pt x="12815" y="4561"/>
                </a:lnTo>
                <a:lnTo>
                  <a:pt x="12786" y="4568"/>
                </a:lnTo>
                <a:lnTo>
                  <a:pt x="12758" y="4576"/>
                </a:lnTo>
                <a:lnTo>
                  <a:pt x="12729" y="4581"/>
                </a:lnTo>
                <a:lnTo>
                  <a:pt x="12701" y="4586"/>
                </a:lnTo>
                <a:lnTo>
                  <a:pt x="12672" y="4590"/>
                </a:lnTo>
                <a:lnTo>
                  <a:pt x="12646" y="4593"/>
                </a:lnTo>
                <a:lnTo>
                  <a:pt x="12617" y="4595"/>
                </a:lnTo>
                <a:lnTo>
                  <a:pt x="12589" y="4595"/>
                </a:lnTo>
                <a:lnTo>
                  <a:pt x="12562" y="4595"/>
                </a:lnTo>
                <a:lnTo>
                  <a:pt x="12533" y="4593"/>
                </a:lnTo>
                <a:lnTo>
                  <a:pt x="12505" y="4592"/>
                </a:lnTo>
                <a:lnTo>
                  <a:pt x="12446" y="4586"/>
                </a:lnTo>
                <a:lnTo>
                  <a:pt x="12388" y="4576"/>
                </a:lnTo>
                <a:lnTo>
                  <a:pt x="12451" y="4618"/>
                </a:lnTo>
                <a:lnTo>
                  <a:pt x="12517" y="4662"/>
                </a:lnTo>
                <a:lnTo>
                  <a:pt x="12585" y="4708"/>
                </a:lnTo>
                <a:lnTo>
                  <a:pt x="12656" y="4750"/>
                </a:lnTo>
                <a:lnTo>
                  <a:pt x="12691" y="4770"/>
                </a:lnTo>
                <a:lnTo>
                  <a:pt x="12728" y="4788"/>
                </a:lnTo>
                <a:lnTo>
                  <a:pt x="12763" y="4805"/>
                </a:lnTo>
                <a:lnTo>
                  <a:pt x="12800" y="4820"/>
                </a:lnTo>
                <a:lnTo>
                  <a:pt x="12838" y="4832"/>
                </a:lnTo>
                <a:lnTo>
                  <a:pt x="12875" y="4841"/>
                </a:lnTo>
                <a:lnTo>
                  <a:pt x="12895" y="4844"/>
                </a:lnTo>
                <a:lnTo>
                  <a:pt x="12914" y="4847"/>
                </a:lnTo>
                <a:lnTo>
                  <a:pt x="12934" y="4849"/>
                </a:lnTo>
                <a:lnTo>
                  <a:pt x="12952" y="4851"/>
                </a:lnTo>
                <a:lnTo>
                  <a:pt x="12987" y="4852"/>
                </a:lnTo>
                <a:lnTo>
                  <a:pt x="13023" y="4851"/>
                </a:lnTo>
                <a:lnTo>
                  <a:pt x="13056" y="4849"/>
                </a:lnTo>
                <a:lnTo>
                  <a:pt x="13091" y="4844"/>
                </a:lnTo>
                <a:lnTo>
                  <a:pt x="13125" y="4839"/>
                </a:lnTo>
                <a:lnTo>
                  <a:pt x="13158" y="4831"/>
                </a:lnTo>
                <a:lnTo>
                  <a:pt x="13192" y="4822"/>
                </a:lnTo>
                <a:lnTo>
                  <a:pt x="13225" y="4812"/>
                </a:lnTo>
                <a:lnTo>
                  <a:pt x="13291" y="4790"/>
                </a:lnTo>
                <a:lnTo>
                  <a:pt x="13354" y="4765"/>
                </a:lnTo>
                <a:lnTo>
                  <a:pt x="13420" y="4740"/>
                </a:lnTo>
                <a:lnTo>
                  <a:pt x="13483" y="4713"/>
                </a:lnTo>
                <a:lnTo>
                  <a:pt x="13513" y="4701"/>
                </a:lnTo>
                <a:lnTo>
                  <a:pt x="13542" y="4689"/>
                </a:lnTo>
                <a:lnTo>
                  <a:pt x="13572" y="4679"/>
                </a:lnTo>
                <a:lnTo>
                  <a:pt x="13602" y="4667"/>
                </a:lnTo>
                <a:lnTo>
                  <a:pt x="13543" y="4694"/>
                </a:lnTo>
                <a:lnTo>
                  <a:pt x="13485" y="4723"/>
                </a:lnTo>
                <a:lnTo>
                  <a:pt x="13426" y="4751"/>
                </a:lnTo>
                <a:lnTo>
                  <a:pt x="13368" y="4780"/>
                </a:lnTo>
                <a:lnTo>
                  <a:pt x="13309" y="4807"/>
                </a:lnTo>
                <a:lnTo>
                  <a:pt x="13249" y="4832"/>
                </a:lnTo>
                <a:lnTo>
                  <a:pt x="13218" y="4844"/>
                </a:lnTo>
                <a:lnTo>
                  <a:pt x="13188" y="4854"/>
                </a:lnTo>
                <a:lnTo>
                  <a:pt x="13157" y="4864"/>
                </a:lnTo>
                <a:lnTo>
                  <a:pt x="13125" y="4873"/>
                </a:lnTo>
                <a:lnTo>
                  <a:pt x="13084" y="4883"/>
                </a:lnTo>
                <a:lnTo>
                  <a:pt x="13044" y="4889"/>
                </a:lnTo>
                <a:lnTo>
                  <a:pt x="13004" y="4893"/>
                </a:lnTo>
                <a:lnTo>
                  <a:pt x="12964" y="4893"/>
                </a:lnTo>
                <a:lnTo>
                  <a:pt x="12925" y="4891"/>
                </a:lnTo>
                <a:lnTo>
                  <a:pt x="12887" y="4888"/>
                </a:lnTo>
                <a:lnTo>
                  <a:pt x="12848" y="4881"/>
                </a:lnTo>
                <a:lnTo>
                  <a:pt x="12811" y="4873"/>
                </a:lnTo>
                <a:lnTo>
                  <a:pt x="12773" y="4862"/>
                </a:lnTo>
                <a:lnTo>
                  <a:pt x="12736" y="4851"/>
                </a:lnTo>
                <a:lnTo>
                  <a:pt x="12699" y="4837"/>
                </a:lnTo>
                <a:lnTo>
                  <a:pt x="12662" y="4822"/>
                </a:lnTo>
                <a:lnTo>
                  <a:pt x="12625" y="4805"/>
                </a:lnTo>
                <a:lnTo>
                  <a:pt x="12589" y="4788"/>
                </a:lnTo>
                <a:lnTo>
                  <a:pt x="12553" y="4770"/>
                </a:lnTo>
                <a:lnTo>
                  <a:pt x="12517" y="4750"/>
                </a:lnTo>
                <a:lnTo>
                  <a:pt x="12538" y="4790"/>
                </a:lnTo>
                <a:lnTo>
                  <a:pt x="12558" y="4832"/>
                </a:lnTo>
                <a:lnTo>
                  <a:pt x="12577" y="4874"/>
                </a:lnTo>
                <a:lnTo>
                  <a:pt x="12594" y="4918"/>
                </a:lnTo>
                <a:lnTo>
                  <a:pt x="12610" y="4960"/>
                </a:lnTo>
                <a:lnTo>
                  <a:pt x="12629" y="5001"/>
                </a:lnTo>
                <a:lnTo>
                  <a:pt x="12646" y="5043"/>
                </a:lnTo>
                <a:lnTo>
                  <a:pt x="12666" y="5081"/>
                </a:lnTo>
                <a:lnTo>
                  <a:pt x="12686" y="5118"/>
                </a:lnTo>
                <a:lnTo>
                  <a:pt x="12709" y="5155"/>
                </a:lnTo>
                <a:lnTo>
                  <a:pt x="12721" y="5172"/>
                </a:lnTo>
                <a:lnTo>
                  <a:pt x="12734" y="5187"/>
                </a:lnTo>
                <a:lnTo>
                  <a:pt x="12749" y="5204"/>
                </a:lnTo>
                <a:lnTo>
                  <a:pt x="12765" y="5219"/>
                </a:lnTo>
                <a:lnTo>
                  <a:pt x="12780" y="5233"/>
                </a:lnTo>
                <a:lnTo>
                  <a:pt x="12798" y="5246"/>
                </a:lnTo>
                <a:lnTo>
                  <a:pt x="12816" y="5258"/>
                </a:lnTo>
                <a:lnTo>
                  <a:pt x="12835" y="5270"/>
                </a:lnTo>
                <a:lnTo>
                  <a:pt x="12857" y="5280"/>
                </a:lnTo>
                <a:lnTo>
                  <a:pt x="12878" y="5290"/>
                </a:lnTo>
                <a:lnTo>
                  <a:pt x="12902" y="5298"/>
                </a:lnTo>
                <a:lnTo>
                  <a:pt x="12927" y="5307"/>
                </a:lnTo>
                <a:lnTo>
                  <a:pt x="12904" y="5300"/>
                </a:lnTo>
                <a:lnTo>
                  <a:pt x="12882" y="5295"/>
                </a:lnTo>
                <a:lnTo>
                  <a:pt x="12860" y="5288"/>
                </a:lnTo>
                <a:lnTo>
                  <a:pt x="12840" y="5280"/>
                </a:lnTo>
                <a:lnTo>
                  <a:pt x="12821" y="5270"/>
                </a:lnTo>
                <a:lnTo>
                  <a:pt x="12803" y="5261"/>
                </a:lnTo>
                <a:lnTo>
                  <a:pt x="12785" y="5250"/>
                </a:lnTo>
                <a:lnTo>
                  <a:pt x="12770" y="5239"/>
                </a:lnTo>
                <a:lnTo>
                  <a:pt x="12753" y="5226"/>
                </a:lnTo>
                <a:lnTo>
                  <a:pt x="12738" y="5214"/>
                </a:lnTo>
                <a:lnTo>
                  <a:pt x="12724" y="5201"/>
                </a:lnTo>
                <a:lnTo>
                  <a:pt x="12711" y="5186"/>
                </a:lnTo>
                <a:lnTo>
                  <a:pt x="12686" y="5157"/>
                </a:lnTo>
                <a:lnTo>
                  <a:pt x="12662" y="5125"/>
                </a:lnTo>
                <a:lnTo>
                  <a:pt x="12641" y="5090"/>
                </a:lnTo>
                <a:lnTo>
                  <a:pt x="12620" y="5054"/>
                </a:lnTo>
                <a:lnTo>
                  <a:pt x="12602" y="5019"/>
                </a:lnTo>
                <a:lnTo>
                  <a:pt x="12582" y="4980"/>
                </a:lnTo>
                <a:lnTo>
                  <a:pt x="12545" y="4905"/>
                </a:lnTo>
                <a:lnTo>
                  <a:pt x="12507" y="4827"/>
                </a:lnTo>
                <a:lnTo>
                  <a:pt x="12495" y="4807"/>
                </a:lnTo>
                <a:lnTo>
                  <a:pt x="12483" y="4788"/>
                </a:lnTo>
                <a:lnTo>
                  <a:pt x="12471" y="4770"/>
                </a:lnTo>
                <a:lnTo>
                  <a:pt x="12460" y="4753"/>
                </a:lnTo>
                <a:lnTo>
                  <a:pt x="12446" y="4738"/>
                </a:lnTo>
                <a:lnTo>
                  <a:pt x="12433" y="4724"/>
                </a:lnTo>
                <a:lnTo>
                  <a:pt x="12419" y="4711"/>
                </a:lnTo>
                <a:lnTo>
                  <a:pt x="12404" y="4699"/>
                </a:lnTo>
                <a:lnTo>
                  <a:pt x="12389" y="4687"/>
                </a:lnTo>
                <a:lnTo>
                  <a:pt x="12374" y="4676"/>
                </a:lnTo>
                <a:lnTo>
                  <a:pt x="12357" y="4666"/>
                </a:lnTo>
                <a:lnTo>
                  <a:pt x="12341" y="4655"/>
                </a:lnTo>
                <a:lnTo>
                  <a:pt x="12304" y="4635"/>
                </a:lnTo>
                <a:lnTo>
                  <a:pt x="12262" y="4617"/>
                </a:lnTo>
                <a:lnTo>
                  <a:pt x="12225" y="4603"/>
                </a:lnTo>
                <a:lnTo>
                  <a:pt x="12187" y="4590"/>
                </a:lnTo>
                <a:lnTo>
                  <a:pt x="12148" y="4580"/>
                </a:lnTo>
                <a:lnTo>
                  <a:pt x="12110" y="4570"/>
                </a:lnTo>
                <a:lnTo>
                  <a:pt x="12069" y="4563"/>
                </a:lnTo>
                <a:lnTo>
                  <a:pt x="12029" y="4555"/>
                </a:lnTo>
                <a:lnTo>
                  <a:pt x="11989" y="4549"/>
                </a:lnTo>
                <a:lnTo>
                  <a:pt x="11950" y="4543"/>
                </a:lnTo>
                <a:lnTo>
                  <a:pt x="11971" y="4563"/>
                </a:lnTo>
                <a:lnTo>
                  <a:pt x="11991" y="4581"/>
                </a:lnTo>
                <a:lnTo>
                  <a:pt x="12007" y="4602"/>
                </a:lnTo>
                <a:lnTo>
                  <a:pt x="12022" y="4624"/>
                </a:lnTo>
                <a:lnTo>
                  <a:pt x="12038" y="4644"/>
                </a:lnTo>
                <a:lnTo>
                  <a:pt x="12049" y="4666"/>
                </a:lnTo>
                <a:lnTo>
                  <a:pt x="12061" y="4687"/>
                </a:lnTo>
                <a:lnTo>
                  <a:pt x="12071" y="4711"/>
                </a:lnTo>
                <a:lnTo>
                  <a:pt x="12079" y="4733"/>
                </a:lnTo>
                <a:lnTo>
                  <a:pt x="12088" y="4756"/>
                </a:lnTo>
                <a:lnTo>
                  <a:pt x="12094" y="4782"/>
                </a:lnTo>
                <a:lnTo>
                  <a:pt x="12101" y="4807"/>
                </a:lnTo>
                <a:lnTo>
                  <a:pt x="12111" y="4859"/>
                </a:lnTo>
                <a:lnTo>
                  <a:pt x="12118" y="4913"/>
                </a:lnTo>
                <a:lnTo>
                  <a:pt x="12126" y="4958"/>
                </a:lnTo>
                <a:lnTo>
                  <a:pt x="12135" y="5002"/>
                </a:lnTo>
                <a:lnTo>
                  <a:pt x="12141" y="5024"/>
                </a:lnTo>
                <a:lnTo>
                  <a:pt x="12148" y="5044"/>
                </a:lnTo>
                <a:lnTo>
                  <a:pt x="12155" y="5064"/>
                </a:lnTo>
                <a:lnTo>
                  <a:pt x="12163" y="5085"/>
                </a:lnTo>
                <a:lnTo>
                  <a:pt x="12173" y="5103"/>
                </a:lnTo>
                <a:lnTo>
                  <a:pt x="12185" y="5122"/>
                </a:lnTo>
                <a:lnTo>
                  <a:pt x="12197" y="5140"/>
                </a:lnTo>
                <a:lnTo>
                  <a:pt x="12210" y="5157"/>
                </a:lnTo>
                <a:lnTo>
                  <a:pt x="12225" y="5172"/>
                </a:lnTo>
                <a:lnTo>
                  <a:pt x="12242" y="5189"/>
                </a:lnTo>
                <a:lnTo>
                  <a:pt x="12259" y="5204"/>
                </a:lnTo>
                <a:lnTo>
                  <a:pt x="12279" y="5218"/>
                </a:lnTo>
                <a:lnTo>
                  <a:pt x="12302" y="5233"/>
                </a:lnTo>
                <a:lnTo>
                  <a:pt x="12327" y="5246"/>
                </a:lnTo>
                <a:lnTo>
                  <a:pt x="12351" y="5260"/>
                </a:lnTo>
                <a:lnTo>
                  <a:pt x="12376" y="5270"/>
                </a:lnTo>
                <a:lnTo>
                  <a:pt x="12401" y="5282"/>
                </a:lnTo>
                <a:lnTo>
                  <a:pt x="12428" y="5290"/>
                </a:lnTo>
                <a:lnTo>
                  <a:pt x="12453" y="5298"/>
                </a:lnTo>
                <a:lnTo>
                  <a:pt x="12480" y="5307"/>
                </a:lnTo>
                <a:lnTo>
                  <a:pt x="12532" y="5319"/>
                </a:lnTo>
                <a:lnTo>
                  <a:pt x="12587" y="5330"/>
                </a:lnTo>
                <a:lnTo>
                  <a:pt x="12641" y="5339"/>
                </a:lnTo>
                <a:lnTo>
                  <a:pt x="12696" y="5346"/>
                </a:lnTo>
                <a:lnTo>
                  <a:pt x="12734" y="5349"/>
                </a:lnTo>
                <a:lnTo>
                  <a:pt x="12775" y="5356"/>
                </a:lnTo>
                <a:lnTo>
                  <a:pt x="12795" y="5361"/>
                </a:lnTo>
                <a:lnTo>
                  <a:pt x="12815" y="5366"/>
                </a:lnTo>
                <a:lnTo>
                  <a:pt x="12835" y="5371"/>
                </a:lnTo>
                <a:lnTo>
                  <a:pt x="12855" y="5377"/>
                </a:lnTo>
                <a:lnTo>
                  <a:pt x="12873" y="5386"/>
                </a:lnTo>
                <a:lnTo>
                  <a:pt x="12892" y="5394"/>
                </a:lnTo>
                <a:lnTo>
                  <a:pt x="12910" y="5404"/>
                </a:lnTo>
                <a:lnTo>
                  <a:pt x="12927" y="5416"/>
                </a:lnTo>
                <a:lnTo>
                  <a:pt x="12942" y="5428"/>
                </a:lnTo>
                <a:lnTo>
                  <a:pt x="12955" y="5443"/>
                </a:lnTo>
                <a:lnTo>
                  <a:pt x="12967" y="5460"/>
                </a:lnTo>
                <a:lnTo>
                  <a:pt x="12979" y="5477"/>
                </a:lnTo>
                <a:lnTo>
                  <a:pt x="12969" y="5465"/>
                </a:lnTo>
                <a:lnTo>
                  <a:pt x="12961" y="5453"/>
                </a:lnTo>
                <a:lnTo>
                  <a:pt x="12950" y="5443"/>
                </a:lnTo>
                <a:lnTo>
                  <a:pt x="12939" y="5433"/>
                </a:lnTo>
                <a:lnTo>
                  <a:pt x="12929" y="5425"/>
                </a:lnTo>
                <a:lnTo>
                  <a:pt x="12917" y="5416"/>
                </a:lnTo>
                <a:lnTo>
                  <a:pt x="12905" y="5409"/>
                </a:lnTo>
                <a:lnTo>
                  <a:pt x="12892" y="5403"/>
                </a:lnTo>
                <a:lnTo>
                  <a:pt x="12867" y="5393"/>
                </a:lnTo>
                <a:lnTo>
                  <a:pt x="12840" y="5384"/>
                </a:lnTo>
                <a:lnTo>
                  <a:pt x="12811" y="5377"/>
                </a:lnTo>
                <a:lnTo>
                  <a:pt x="12781" y="5374"/>
                </a:lnTo>
                <a:lnTo>
                  <a:pt x="12723" y="5369"/>
                </a:lnTo>
                <a:lnTo>
                  <a:pt x="12662" y="5366"/>
                </a:lnTo>
                <a:lnTo>
                  <a:pt x="12634" y="5366"/>
                </a:lnTo>
                <a:lnTo>
                  <a:pt x="12605" y="5364"/>
                </a:lnTo>
                <a:lnTo>
                  <a:pt x="12577" y="5361"/>
                </a:lnTo>
                <a:lnTo>
                  <a:pt x="12550" y="5357"/>
                </a:lnTo>
                <a:lnTo>
                  <a:pt x="12488" y="5347"/>
                </a:lnTo>
                <a:lnTo>
                  <a:pt x="12426" y="5332"/>
                </a:lnTo>
                <a:lnTo>
                  <a:pt x="12396" y="5324"/>
                </a:lnTo>
                <a:lnTo>
                  <a:pt x="12366" y="5314"/>
                </a:lnTo>
                <a:lnTo>
                  <a:pt x="12336" y="5302"/>
                </a:lnTo>
                <a:lnTo>
                  <a:pt x="12307" y="5290"/>
                </a:lnTo>
                <a:lnTo>
                  <a:pt x="12279" y="5277"/>
                </a:lnTo>
                <a:lnTo>
                  <a:pt x="12250" y="5260"/>
                </a:lnTo>
                <a:lnTo>
                  <a:pt x="12223" y="5243"/>
                </a:lnTo>
                <a:lnTo>
                  <a:pt x="12198" y="5224"/>
                </a:lnTo>
                <a:lnTo>
                  <a:pt x="12175" y="5204"/>
                </a:lnTo>
                <a:lnTo>
                  <a:pt x="12153" y="5182"/>
                </a:lnTo>
                <a:lnTo>
                  <a:pt x="12133" y="5159"/>
                </a:lnTo>
                <a:lnTo>
                  <a:pt x="12113" y="5132"/>
                </a:lnTo>
                <a:lnTo>
                  <a:pt x="12098" y="5107"/>
                </a:lnTo>
                <a:lnTo>
                  <a:pt x="12084" y="5080"/>
                </a:lnTo>
                <a:lnTo>
                  <a:pt x="12073" y="5053"/>
                </a:lnTo>
                <a:lnTo>
                  <a:pt x="12064" y="5024"/>
                </a:lnTo>
                <a:lnTo>
                  <a:pt x="12051" y="4967"/>
                </a:lnTo>
                <a:lnTo>
                  <a:pt x="12039" y="4908"/>
                </a:lnTo>
                <a:lnTo>
                  <a:pt x="12034" y="4878"/>
                </a:lnTo>
                <a:lnTo>
                  <a:pt x="12027" y="4849"/>
                </a:lnTo>
                <a:lnTo>
                  <a:pt x="12019" y="4820"/>
                </a:lnTo>
                <a:lnTo>
                  <a:pt x="12011" y="4792"/>
                </a:lnTo>
                <a:lnTo>
                  <a:pt x="12001" y="4765"/>
                </a:lnTo>
                <a:lnTo>
                  <a:pt x="11987" y="4738"/>
                </a:lnTo>
                <a:lnTo>
                  <a:pt x="11972" y="4713"/>
                </a:lnTo>
                <a:lnTo>
                  <a:pt x="11954" y="4687"/>
                </a:lnTo>
                <a:lnTo>
                  <a:pt x="11935" y="4666"/>
                </a:lnTo>
                <a:lnTo>
                  <a:pt x="11914" y="4645"/>
                </a:lnTo>
                <a:lnTo>
                  <a:pt x="11890" y="4627"/>
                </a:lnTo>
                <a:lnTo>
                  <a:pt x="11867" y="4610"/>
                </a:lnTo>
                <a:lnTo>
                  <a:pt x="11843" y="4595"/>
                </a:lnTo>
                <a:lnTo>
                  <a:pt x="11816" y="4581"/>
                </a:lnTo>
                <a:lnTo>
                  <a:pt x="11791" y="4568"/>
                </a:lnTo>
                <a:lnTo>
                  <a:pt x="11763" y="4558"/>
                </a:lnTo>
                <a:lnTo>
                  <a:pt x="11736" y="4548"/>
                </a:lnTo>
                <a:lnTo>
                  <a:pt x="11708" y="4539"/>
                </a:lnTo>
                <a:lnTo>
                  <a:pt x="11679" y="4531"/>
                </a:lnTo>
                <a:lnTo>
                  <a:pt x="11651" y="4526"/>
                </a:lnTo>
                <a:lnTo>
                  <a:pt x="11622" y="4521"/>
                </a:lnTo>
                <a:lnTo>
                  <a:pt x="11592" y="4516"/>
                </a:lnTo>
                <a:lnTo>
                  <a:pt x="11563" y="4514"/>
                </a:lnTo>
                <a:lnTo>
                  <a:pt x="11535" y="4512"/>
                </a:lnTo>
                <a:lnTo>
                  <a:pt x="11553" y="4538"/>
                </a:lnTo>
                <a:lnTo>
                  <a:pt x="11572" y="4563"/>
                </a:lnTo>
                <a:lnTo>
                  <a:pt x="11589" y="4590"/>
                </a:lnTo>
                <a:lnTo>
                  <a:pt x="11604" y="4617"/>
                </a:lnTo>
                <a:lnTo>
                  <a:pt x="11617" y="4644"/>
                </a:lnTo>
                <a:lnTo>
                  <a:pt x="11629" y="4672"/>
                </a:lnTo>
                <a:lnTo>
                  <a:pt x="11641" y="4701"/>
                </a:lnTo>
                <a:lnTo>
                  <a:pt x="11651" y="4730"/>
                </a:lnTo>
                <a:lnTo>
                  <a:pt x="11659" y="4760"/>
                </a:lnTo>
                <a:lnTo>
                  <a:pt x="11667" y="4790"/>
                </a:lnTo>
                <a:lnTo>
                  <a:pt x="11674" y="4820"/>
                </a:lnTo>
                <a:lnTo>
                  <a:pt x="11679" y="4851"/>
                </a:lnTo>
                <a:lnTo>
                  <a:pt x="11689" y="4911"/>
                </a:lnTo>
                <a:lnTo>
                  <a:pt x="11694" y="4974"/>
                </a:lnTo>
                <a:lnTo>
                  <a:pt x="11697" y="5006"/>
                </a:lnTo>
                <a:lnTo>
                  <a:pt x="11697" y="5038"/>
                </a:lnTo>
                <a:lnTo>
                  <a:pt x="11699" y="5071"/>
                </a:lnTo>
                <a:lnTo>
                  <a:pt x="11699" y="5103"/>
                </a:lnTo>
                <a:lnTo>
                  <a:pt x="11699" y="5135"/>
                </a:lnTo>
                <a:lnTo>
                  <a:pt x="11699" y="5167"/>
                </a:lnTo>
                <a:lnTo>
                  <a:pt x="11697" y="5199"/>
                </a:lnTo>
                <a:lnTo>
                  <a:pt x="11696" y="5231"/>
                </a:lnTo>
                <a:lnTo>
                  <a:pt x="11696" y="5253"/>
                </a:lnTo>
                <a:lnTo>
                  <a:pt x="11697" y="5268"/>
                </a:lnTo>
                <a:lnTo>
                  <a:pt x="11702" y="5282"/>
                </a:lnTo>
                <a:lnTo>
                  <a:pt x="11708" y="5292"/>
                </a:lnTo>
                <a:lnTo>
                  <a:pt x="11716" y="5302"/>
                </a:lnTo>
                <a:lnTo>
                  <a:pt x="11726" y="5310"/>
                </a:lnTo>
                <a:lnTo>
                  <a:pt x="11739" y="5320"/>
                </a:lnTo>
                <a:lnTo>
                  <a:pt x="11756" y="5334"/>
                </a:lnTo>
                <a:lnTo>
                  <a:pt x="11771" y="5346"/>
                </a:lnTo>
                <a:lnTo>
                  <a:pt x="11788" y="5359"/>
                </a:lnTo>
                <a:lnTo>
                  <a:pt x="11764" y="5344"/>
                </a:lnTo>
                <a:lnTo>
                  <a:pt x="11741" y="5329"/>
                </a:lnTo>
                <a:lnTo>
                  <a:pt x="11718" y="5314"/>
                </a:lnTo>
                <a:lnTo>
                  <a:pt x="11692" y="5300"/>
                </a:lnTo>
                <a:lnTo>
                  <a:pt x="11691" y="5354"/>
                </a:lnTo>
                <a:lnTo>
                  <a:pt x="11687" y="5409"/>
                </a:lnTo>
                <a:lnTo>
                  <a:pt x="11684" y="5463"/>
                </a:lnTo>
                <a:lnTo>
                  <a:pt x="11682" y="5519"/>
                </a:lnTo>
                <a:lnTo>
                  <a:pt x="11681" y="5494"/>
                </a:lnTo>
                <a:lnTo>
                  <a:pt x="11681" y="5467"/>
                </a:lnTo>
                <a:lnTo>
                  <a:pt x="11681" y="5441"/>
                </a:lnTo>
                <a:lnTo>
                  <a:pt x="11679" y="5416"/>
                </a:lnTo>
                <a:lnTo>
                  <a:pt x="11679" y="5389"/>
                </a:lnTo>
                <a:lnTo>
                  <a:pt x="11679" y="5362"/>
                </a:lnTo>
                <a:lnTo>
                  <a:pt x="11679" y="5337"/>
                </a:lnTo>
                <a:lnTo>
                  <a:pt x="11679" y="5310"/>
                </a:lnTo>
                <a:lnTo>
                  <a:pt x="11677" y="5300"/>
                </a:lnTo>
                <a:lnTo>
                  <a:pt x="11674" y="5292"/>
                </a:lnTo>
                <a:lnTo>
                  <a:pt x="11669" y="5285"/>
                </a:lnTo>
                <a:lnTo>
                  <a:pt x="11662" y="5280"/>
                </a:lnTo>
                <a:lnTo>
                  <a:pt x="11646" y="5271"/>
                </a:lnTo>
                <a:lnTo>
                  <a:pt x="11629" y="5261"/>
                </a:lnTo>
                <a:lnTo>
                  <a:pt x="11584" y="5236"/>
                </a:lnTo>
                <a:lnTo>
                  <a:pt x="11537" y="5213"/>
                </a:lnTo>
                <a:lnTo>
                  <a:pt x="11491" y="5189"/>
                </a:lnTo>
                <a:lnTo>
                  <a:pt x="11445" y="5165"/>
                </a:lnTo>
                <a:lnTo>
                  <a:pt x="11399" y="5142"/>
                </a:lnTo>
                <a:lnTo>
                  <a:pt x="11352" y="5120"/>
                </a:lnTo>
                <a:lnTo>
                  <a:pt x="11304" y="5100"/>
                </a:lnTo>
                <a:lnTo>
                  <a:pt x="11257" y="5078"/>
                </a:lnTo>
                <a:lnTo>
                  <a:pt x="11280" y="5107"/>
                </a:lnTo>
                <a:lnTo>
                  <a:pt x="11300" y="5137"/>
                </a:lnTo>
                <a:lnTo>
                  <a:pt x="11321" y="5165"/>
                </a:lnTo>
                <a:lnTo>
                  <a:pt x="11339" y="5197"/>
                </a:lnTo>
                <a:lnTo>
                  <a:pt x="11374" y="5260"/>
                </a:lnTo>
                <a:lnTo>
                  <a:pt x="11406" y="5325"/>
                </a:lnTo>
                <a:lnTo>
                  <a:pt x="11438" y="5391"/>
                </a:lnTo>
                <a:lnTo>
                  <a:pt x="11468" y="5457"/>
                </a:lnTo>
                <a:lnTo>
                  <a:pt x="11498" y="5522"/>
                </a:lnTo>
                <a:lnTo>
                  <a:pt x="11532" y="5586"/>
                </a:lnTo>
                <a:lnTo>
                  <a:pt x="11508" y="5547"/>
                </a:lnTo>
                <a:lnTo>
                  <a:pt x="11486" y="5507"/>
                </a:lnTo>
                <a:lnTo>
                  <a:pt x="11463" y="5467"/>
                </a:lnTo>
                <a:lnTo>
                  <a:pt x="11441" y="5425"/>
                </a:lnTo>
                <a:lnTo>
                  <a:pt x="11418" y="5381"/>
                </a:lnTo>
                <a:lnTo>
                  <a:pt x="11396" y="5339"/>
                </a:lnTo>
                <a:lnTo>
                  <a:pt x="11372" y="5297"/>
                </a:lnTo>
                <a:lnTo>
                  <a:pt x="11347" y="5255"/>
                </a:lnTo>
                <a:lnTo>
                  <a:pt x="11321" y="5216"/>
                </a:lnTo>
                <a:lnTo>
                  <a:pt x="11294" y="5177"/>
                </a:lnTo>
                <a:lnTo>
                  <a:pt x="11264" y="5140"/>
                </a:lnTo>
                <a:lnTo>
                  <a:pt x="11232" y="5107"/>
                </a:lnTo>
                <a:lnTo>
                  <a:pt x="11215" y="5091"/>
                </a:lnTo>
                <a:lnTo>
                  <a:pt x="11198" y="5076"/>
                </a:lnTo>
                <a:lnTo>
                  <a:pt x="11180" y="5063"/>
                </a:lnTo>
                <a:lnTo>
                  <a:pt x="11161" y="5049"/>
                </a:lnTo>
                <a:lnTo>
                  <a:pt x="11143" y="5038"/>
                </a:lnTo>
                <a:lnTo>
                  <a:pt x="11123" y="5027"/>
                </a:lnTo>
                <a:lnTo>
                  <a:pt x="11101" y="5017"/>
                </a:lnTo>
                <a:lnTo>
                  <a:pt x="11081" y="5009"/>
                </a:lnTo>
                <a:lnTo>
                  <a:pt x="11029" y="4990"/>
                </a:lnTo>
                <a:lnTo>
                  <a:pt x="10979" y="4974"/>
                </a:lnTo>
                <a:lnTo>
                  <a:pt x="10929" y="4957"/>
                </a:lnTo>
                <a:lnTo>
                  <a:pt x="10877" y="4942"/>
                </a:lnTo>
                <a:lnTo>
                  <a:pt x="10826" y="4926"/>
                </a:lnTo>
                <a:lnTo>
                  <a:pt x="10774" y="4913"/>
                </a:lnTo>
                <a:lnTo>
                  <a:pt x="10723" y="4900"/>
                </a:lnTo>
                <a:lnTo>
                  <a:pt x="10671" y="4888"/>
                </a:lnTo>
                <a:lnTo>
                  <a:pt x="10567" y="4868"/>
                </a:lnTo>
                <a:lnTo>
                  <a:pt x="10463" y="4849"/>
                </a:lnTo>
                <a:lnTo>
                  <a:pt x="10357" y="4832"/>
                </a:lnTo>
                <a:lnTo>
                  <a:pt x="10250" y="4820"/>
                </a:lnTo>
                <a:lnTo>
                  <a:pt x="10264" y="4852"/>
                </a:lnTo>
                <a:lnTo>
                  <a:pt x="10277" y="4883"/>
                </a:lnTo>
                <a:lnTo>
                  <a:pt x="10290" y="4910"/>
                </a:lnTo>
                <a:lnTo>
                  <a:pt x="10304" y="4933"/>
                </a:lnTo>
                <a:lnTo>
                  <a:pt x="10310" y="4945"/>
                </a:lnTo>
                <a:lnTo>
                  <a:pt x="10319" y="4955"/>
                </a:lnTo>
                <a:lnTo>
                  <a:pt x="10329" y="4965"/>
                </a:lnTo>
                <a:lnTo>
                  <a:pt x="10339" y="4975"/>
                </a:lnTo>
                <a:lnTo>
                  <a:pt x="10351" y="4985"/>
                </a:lnTo>
                <a:lnTo>
                  <a:pt x="10364" y="4994"/>
                </a:lnTo>
                <a:lnTo>
                  <a:pt x="10377" y="5001"/>
                </a:lnTo>
                <a:lnTo>
                  <a:pt x="10394" y="5009"/>
                </a:lnTo>
                <a:lnTo>
                  <a:pt x="10434" y="5026"/>
                </a:lnTo>
                <a:lnTo>
                  <a:pt x="10475" y="5041"/>
                </a:lnTo>
                <a:lnTo>
                  <a:pt x="10513" y="5056"/>
                </a:lnTo>
                <a:lnTo>
                  <a:pt x="10553" y="5073"/>
                </a:lnTo>
                <a:lnTo>
                  <a:pt x="10594" y="5088"/>
                </a:lnTo>
                <a:lnTo>
                  <a:pt x="10632" y="5107"/>
                </a:lnTo>
                <a:lnTo>
                  <a:pt x="10669" y="5127"/>
                </a:lnTo>
                <a:lnTo>
                  <a:pt x="10706" y="5149"/>
                </a:lnTo>
                <a:lnTo>
                  <a:pt x="10739" y="5174"/>
                </a:lnTo>
                <a:lnTo>
                  <a:pt x="10773" y="5199"/>
                </a:lnTo>
                <a:lnTo>
                  <a:pt x="10803" y="5226"/>
                </a:lnTo>
                <a:lnTo>
                  <a:pt x="10833" y="5255"/>
                </a:lnTo>
                <a:lnTo>
                  <a:pt x="10862" y="5285"/>
                </a:lnTo>
                <a:lnTo>
                  <a:pt x="10888" y="5317"/>
                </a:lnTo>
                <a:lnTo>
                  <a:pt x="10912" y="5349"/>
                </a:lnTo>
                <a:lnTo>
                  <a:pt x="10935" y="5384"/>
                </a:lnTo>
                <a:lnTo>
                  <a:pt x="10969" y="5399"/>
                </a:lnTo>
                <a:lnTo>
                  <a:pt x="11001" y="5415"/>
                </a:lnTo>
                <a:lnTo>
                  <a:pt x="11034" y="5431"/>
                </a:lnTo>
                <a:lnTo>
                  <a:pt x="11066" y="5448"/>
                </a:lnTo>
                <a:lnTo>
                  <a:pt x="11099" y="5463"/>
                </a:lnTo>
                <a:lnTo>
                  <a:pt x="11131" y="5480"/>
                </a:lnTo>
                <a:lnTo>
                  <a:pt x="11163" y="5497"/>
                </a:lnTo>
                <a:lnTo>
                  <a:pt x="11197" y="5514"/>
                </a:lnTo>
                <a:lnTo>
                  <a:pt x="11237" y="5536"/>
                </a:lnTo>
                <a:lnTo>
                  <a:pt x="11279" y="5559"/>
                </a:lnTo>
                <a:lnTo>
                  <a:pt x="11321" y="5579"/>
                </a:lnTo>
                <a:lnTo>
                  <a:pt x="11362" y="5600"/>
                </a:lnTo>
                <a:lnTo>
                  <a:pt x="11404" y="5620"/>
                </a:lnTo>
                <a:lnTo>
                  <a:pt x="11448" y="5637"/>
                </a:lnTo>
                <a:lnTo>
                  <a:pt x="11491" y="5654"/>
                </a:lnTo>
                <a:lnTo>
                  <a:pt x="11537" y="5665"/>
                </a:lnTo>
                <a:lnTo>
                  <a:pt x="11557" y="5670"/>
                </a:lnTo>
                <a:lnTo>
                  <a:pt x="11575" y="5672"/>
                </a:lnTo>
                <a:lnTo>
                  <a:pt x="11594" y="5672"/>
                </a:lnTo>
                <a:lnTo>
                  <a:pt x="11612" y="5672"/>
                </a:lnTo>
                <a:lnTo>
                  <a:pt x="11649" y="5669"/>
                </a:lnTo>
                <a:lnTo>
                  <a:pt x="11686" y="5662"/>
                </a:lnTo>
                <a:lnTo>
                  <a:pt x="11723" y="5655"/>
                </a:lnTo>
                <a:lnTo>
                  <a:pt x="11758" y="5648"/>
                </a:lnTo>
                <a:lnTo>
                  <a:pt x="11776" y="5647"/>
                </a:lnTo>
                <a:lnTo>
                  <a:pt x="11795" y="5645"/>
                </a:lnTo>
                <a:lnTo>
                  <a:pt x="11813" y="5645"/>
                </a:lnTo>
                <a:lnTo>
                  <a:pt x="11833" y="5645"/>
                </a:lnTo>
                <a:lnTo>
                  <a:pt x="11853" y="5648"/>
                </a:lnTo>
                <a:lnTo>
                  <a:pt x="11873" y="5654"/>
                </a:lnTo>
                <a:lnTo>
                  <a:pt x="11893" y="5659"/>
                </a:lnTo>
                <a:lnTo>
                  <a:pt x="11912" y="5665"/>
                </a:lnTo>
                <a:lnTo>
                  <a:pt x="11930" y="5674"/>
                </a:lnTo>
                <a:lnTo>
                  <a:pt x="11949" y="5682"/>
                </a:lnTo>
                <a:lnTo>
                  <a:pt x="11967" y="5691"/>
                </a:lnTo>
                <a:lnTo>
                  <a:pt x="11984" y="5702"/>
                </a:lnTo>
                <a:lnTo>
                  <a:pt x="12019" y="5723"/>
                </a:lnTo>
                <a:lnTo>
                  <a:pt x="12053" y="5746"/>
                </a:lnTo>
                <a:lnTo>
                  <a:pt x="12088" y="5768"/>
                </a:lnTo>
                <a:lnTo>
                  <a:pt x="12123" y="5790"/>
                </a:lnTo>
                <a:lnTo>
                  <a:pt x="12153" y="5805"/>
                </a:lnTo>
                <a:lnTo>
                  <a:pt x="12185" y="5820"/>
                </a:lnTo>
                <a:lnTo>
                  <a:pt x="12217" y="5835"/>
                </a:lnTo>
                <a:lnTo>
                  <a:pt x="12249" y="5847"/>
                </a:lnTo>
                <a:lnTo>
                  <a:pt x="12280" y="5861"/>
                </a:lnTo>
                <a:lnTo>
                  <a:pt x="12314" y="5872"/>
                </a:lnTo>
                <a:lnTo>
                  <a:pt x="12346" y="5884"/>
                </a:lnTo>
                <a:lnTo>
                  <a:pt x="12379" y="5896"/>
                </a:lnTo>
                <a:lnTo>
                  <a:pt x="12322" y="5879"/>
                </a:lnTo>
                <a:lnTo>
                  <a:pt x="12269" y="5861"/>
                </a:lnTo>
                <a:lnTo>
                  <a:pt x="12215" y="5840"/>
                </a:lnTo>
                <a:lnTo>
                  <a:pt x="12163" y="5818"/>
                </a:lnTo>
                <a:lnTo>
                  <a:pt x="12113" y="5795"/>
                </a:lnTo>
                <a:lnTo>
                  <a:pt x="12061" y="5771"/>
                </a:lnTo>
                <a:lnTo>
                  <a:pt x="12009" y="5746"/>
                </a:lnTo>
                <a:lnTo>
                  <a:pt x="11957" y="5719"/>
                </a:lnTo>
                <a:lnTo>
                  <a:pt x="11930" y="5707"/>
                </a:lnTo>
                <a:lnTo>
                  <a:pt x="11905" y="5699"/>
                </a:lnTo>
                <a:lnTo>
                  <a:pt x="11880" y="5694"/>
                </a:lnTo>
                <a:lnTo>
                  <a:pt x="11855" y="5692"/>
                </a:lnTo>
                <a:lnTo>
                  <a:pt x="11831" y="5692"/>
                </a:lnTo>
                <a:lnTo>
                  <a:pt x="11808" y="5694"/>
                </a:lnTo>
                <a:lnTo>
                  <a:pt x="11785" y="5697"/>
                </a:lnTo>
                <a:lnTo>
                  <a:pt x="11759" y="5702"/>
                </a:lnTo>
                <a:lnTo>
                  <a:pt x="11713" y="5714"/>
                </a:lnTo>
                <a:lnTo>
                  <a:pt x="11664" y="5724"/>
                </a:lnTo>
                <a:lnTo>
                  <a:pt x="11639" y="5728"/>
                </a:lnTo>
                <a:lnTo>
                  <a:pt x="11614" y="5731"/>
                </a:lnTo>
                <a:lnTo>
                  <a:pt x="11587" y="5731"/>
                </a:lnTo>
                <a:lnTo>
                  <a:pt x="11562" y="5729"/>
                </a:lnTo>
                <a:lnTo>
                  <a:pt x="11617" y="5758"/>
                </a:lnTo>
                <a:lnTo>
                  <a:pt x="11672" y="5786"/>
                </a:lnTo>
                <a:lnTo>
                  <a:pt x="11729" y="5820"/>
                </a:lnTo>
                <a:lnTo>
                  <a:pt x="11785" y="5854"/>
                </a:lnTo>
                <a:lnTo>
                  <a:pt x="11813" y="5872"/>
                </a:lnTo>
                <a:lnTo>
                  <a:pt x="11838" y="5892"/>
                </a:lnTo>
                <a:lnTo>
                  <a:pt x="11865" y="5913"/>
                </a:lnTo>
                <a:lnTo>
                  <a:pt x="11890" y="5933"/>
                </a:lnTo>
                <a:lnTo>
                  <a:pt x="11914" y="5953"/>
                </a:lnTo>
                <a:lnTo>
                  <a:pt x="11937" y="5975"/>
                </a:lnTo>
                <a:lnTo>
                  <a:pt x="11959" y="5999"/>
                </a:lnTo>
                <a:lnTo>
                  <a:pt x="11981" y="6020"/>
                </a:lnTo>
                <a:lnTo>
                  <a:pt x="11989" y="6032"/>
                </a:lnTo>
                <a:lnTo>
                  <a:pt x="11997" y="6044"/>
                </a:lnTo>
                <a:lnTo>
                  <a:pt x="12004" y="6056"/>
                </a:lnTo>
                <a:lnTo>
                  <a:pt x="12011" y="6069"/>
                </a:lnTo>
                <a:lnTo>
                  <a:pt x="12022" y="6098"/>
                </a:lnTo>
                <a:lnTo>
                  <a:pt x="12032" y="6126"/>
                </a:lnTo>
                <a:lnTo>
                  <a:pt x="12048" y="6190"/>
                </a:lnTo>
                <a:lnTo>
                  <a:pt x="12061" y="6254"/>
                </a:lnTo>
                <a:lnTo>
                  <a:pt x="12068" y="6286"/>
                </a:lnTo>
                <a:lnTo>
                  <a:pt x="12076" y="6317"/>
                </a:lnTo>
                <a:lnTo>
                  <a:pt x="12088" y="6345"/>
                </a:lnTo>
                <a:lnTo>
                  <a:pt x="12099" y="6372"/>
                </a:lnTo>
                <a:lnTo>
                  <a:pt x="12108" y="6386"/>
                </a:lnTo>
                <a:lnTo>
                  <a:pt x="12116" y="6397"/>
                </a:lnTo>
                <a:lnTo>
                  <a:pt x="12125" y="6407"/>
                </a:lnTo>
                <a:lnTo>
                  <a:pt x="12135" y="6418"/>
                </a:lnTo>
                <a:lnTo>
                  <a:pt x="12145" y="6428"/>
                </a:lnTo>
                <a:lnTo>
                  <a:pt x="12158" y="6436"/>
                </a:lnTo>
                <a:lnTo>
                  <a:pt x="12170" y="6445"/>
                </a:lnTo>
                <a:lnTo>
                  <a:pt x="12185" y="6450"/>
                </a:lnTo>
                <a:lnTo>
                  <a:pt x="12167" y="6443"/>
                </a:lnTo>
                <a:lnTo>
                  <a:pt x="12150" y="6434"/>
                </a:lnTo>
                <a:lnTo>
                  <a:pt x="12136" y="6423"/>
                </a:lnTo>
                <a:lnTo>
                  <a:pt x="12123" y="6409"/>
                </a:lnTo>
                <a:lnTo>
                  <a:pt x="12110" y="6396"/>
                </a:lnTo>
                <a:lnTo>
                  <a:pt x="12099" y="6381"/>
                </a:lnTo>
                <a:lnTo>
                  <a:pt x="12089" y="6364"/>
                </a:lnTo>
                <a:lnTo>
                  <a:pt x="12081" y="6345"/>
                </a:lnTo>
                <a:lnTo>
                  <a:pt x="12064" y="6310"/>
                </a:lnTo>
                <a:lnTo>
                  <a:pt x="12053" y="6271"/>
                </a:lnTo>
                <a:lnTo>
                  <a:pt x="12041" y="6234"/>
                </a:lnTo>
                <a:lnTo>
                  <a:pt x="12031" y="6199"/>
                </a:lnTo>
                <a:lnTo>
                  <a:pt x="12019" y="6162"/>
                </a:lnTo>
                <a:lnTo>
                  <a:pt x="12004" y="6128"/>
                </a:lnTo>
                <a:lnTo>
                  <a:pt x="11989" y="6098"/>
                </a:lnTo>
                <a:lnTo>
                  <a:pt x="11971" y="6068"/>
                </a:lnTo>
                <a:lnTo>
                  <a:pt x="11949" y="6041"/>
                </a:lnTo>
                <a:lnTo>
                  <a:pt x="11925" y="6015"/>
                </a:lnTo>
                <a:lnTo>
                  <a:pt x="11897" y="5992"/>
                </a:lnTo>
                <a:lnTo>
                  <a:pt x="11865" y="5968"/>
                </a:lnTo>
                <a:lnTo>
                  <a:pt x="11833" y="5946"/>
                </a:lnTo>
                <a:lnTo>
                  <a:pt x="11800" y="5924"/>
                </a:lnTo>
                <a:lnTo>
                  <a:pt x="11768" y="5904"/>
                </a:lnTo>
                <a:lnTo>
                  <a:pt x="11734" y="5884"/>
                </a:lnTo>
                <a:lnTo>
                  <a:pt x="11666" y="5847"/>
                </a:lnTo>
                <a:lnTo>
                  <a:pt x="11595" y="5812"/>
                </a:lnTo>
                <a:lnTo>
                  <a:pt x="11525" y="5778"/>
                </a:lnTo>
                <a:lnTo>
                  <a:pt x="11455" y="5746"/>
                </a:lnTo>
                <a:lnTo>
                  <a:pt x="11383" y="5714"/>
                </a:lnTo>
                <a:lnTo>
                  <a:pt x="11312" y="5684"/>
                </a:lnTo>
                <a:lnTo>
                  <a:pt x="11347" y="5731"/>
                </a:lnTo>
                <a:lnTo>
                  <a:pt x="11381" y="5780"/>
                </a:lnTo>
                <a:lnTo>
                  <a:pt x="11411" y="5829"/>
                </a:lnTo>
                <a:lnTo>
                  <a:pt x="11439" y="5879"/>
                </a:lnTo>
                <a:lnTo>
                  <a:pt x="11465" y="5930"/>
                </a:lnTo>
                <a:lnTo>
                  <a:pt x="11488" y="5983"/>
                </a:lnTo>
                <a:lnTo>
                  <a:pt x="11510" y="6036"/>
                </a:lnTo>
                <a:lnTo>
                  <a:pt x="11528" y="6089"/>
                </a:lnTo>
                <a:lnTo>
                  <a:pt x="11547" y="6145"/>
                </a:lnTo>
                <a:lnTo>
                  <a:pt x="11562" y="6200"/>
                </a:lnTo>
                <a:lnTo>
                  <a:pt x="11575" y="6256"/>
                </a:lnTo>
                <a:lnTo>
                  <a:pt x="11587" y="6313"/>
                </a:lnTo>
                <a:lnTo>
                  <a:pt x="11595" y="6370"/>
                </a:lnTo>
                <a:lnTo>
                  <a:pt x="11604" y="6428"/>
                </a:lnTo>
                <a:lnTo>
                  <a:pt x="11610" y="6485"/>
                </a:lnTo>
                <a:lnTo>
                  <a:pt x="11615" y="6544"/>
                </a:lnTo>
                <a:lnTo>
                  <a:pt x="11604" y="6466"/>
                </a:lnTo>
                <a:lnTo>
                  <a:pt x="11589" y="6389"/>
                </a:lnTo>
                <a:lnTo>
                  <a:pt x="11570" y="6313"/>
                </a:lnTo>
                <a:lnTo>
                  <a:pt x="11550" y="6239"/>
                </a:lnTo>
                <a:lnTo>
                  <a:pt x="11538" y="6202"/>
                </a:lnTo>
                <a:lnTo>
                  <a:pt x="11525" y="6165"/>
                </a:lnTo>
                <a:lnTo>
                  <a:pt x="11512" y="6128"/>
                </a:lnTo>
                <a:lnTo>
                  <a:pt x="11498" y="6093"/>
                </a:lnTo>
                <a:lnTo>
                  <a:pt x="11481" y="6057"/>
                </a:lnTo>
                <a:lnTo>
                  <a:pt x="11465" y="6022"/>
                </a:lnTo>
                <a:lnTo>
                  <a:pt x="11448" y="5987"/>
                </a:lnTo>
                <a:lnTo>
                  <a:pt x="11429" y="5951"/>
                </a:lnTo>
                <a:lnTo>
                  <a:pt x="11404" y="5911"/>
                </a:lnTo>
                <a:lnTo>
                  <a:pt x="11379" y="5871"/>
                </a:lnTo>
                <a:lnTo>
                  <a:pt x="11352" y="5832"/>
                </a:lnTo>
                <a:lnTo>
                  <a:pt x="11324" y="5793"/>
                </a:lnTo>
                <a:lnTo>
                  <a:pt x="11294" y="5758"/>
                </a:lnTo>
                <a:lnTo>
                  <a:pt x="11264" y="5721"/>
                </a:lnTo>
                <a:lnTo>
                  <a:pt x="11230" y="5687"/>
                </a:lnTo>
                <a:lnTo>
                  <a:pt x="11197" y="5655"/>
                </a:lnTo>
                <a:lnTo>
                  <a:pt x="11163" y="5627"/>
                </a:lnTo>
                <a:lnTo>
                  <a:pt x="11130" y="5600"/>
                </a:lnTo>
                <a:lnTo>
                  <a:pt x="11094" y="5574"/>
                </a:lnTo>
                <a:lnTo>
                  <a:pt x="11059" y="5551"/>
                </a:lnTo>
                <a:lnTo>
                  <a:pt x="11037" y="5541"/>
                </a:lnTo>
                <a:lnTo>
                  <a:pt x="11026" y="5534"/>
                </a:lnTo>
                <a:lnTo>
                  <a:pt x="11016" y="5526"/>
                </a:lnTo>
                <a:lnTo>
                  <a:pt x="11002" y="5517"/>
                </a:lnTo>
                <a:lnTo>
                  <a:pt x="11014" y="5547"/>
                </a:lnTo>
                <a:lnTo>
                  <a:pt x="11024" y="5579"/>
                </a:lnTo>
                <a:lnTo>
                  <a:pt x="11034" y="5611"/>
                </a:lnTo>
                <a:lnTo>
                  <a:pt x="11042" y="5643"/>
                </a:lnTo>
                <a:lnTo>
                  <a:pt x="11056" y="5707"/>
                </a:lnTo>
                <a:lnTo>
                  <a:pt x="11068" y="5773"/>
                </a:lnTo>
                <a:lnTo>
                  <a:pt x="11076" y="5839"/>
                </a:lnTo>
                <a:lnTo>
                  <a:pt x="11083" y="5906"/>
                </a:lnTo>
                <a:lnTo>
                  <a:pt x="11086" y="5972"/>
                </a:lnTo>
                <a:lnTo>
                  <a:pt x="11089" y="6037"/>
                </a:lnTo>
                <a:lnTo>
                  <a:pt x="11083" y="5975"/>
                </a:lnTo>
                <a:lnTo>
                  <a:pt x="11074" y="5913"/>
                </a:lnTo>
                <a:lnTo>
                  <a:pt x="11064" y="5850"/>
                </a:lnTo>
                <a:lnTo>
                  <a:pt x="11053" y="5788"/>
                </a:lnTo>
                <a:lnTo>
                  <a:pt x="11039" y="5726"/>
                </a:lnTo>
                <a:lnTo>
                  <a:pt x="11022" y="5665"/>
                </a:lnTo>
                <a:lnTo>
                  <a:pt x="11012" y="5635"/>
                </a:lnTo>
                <a:lnTo>
                  <a:pt x="11002" y="5605"/>
                </a:lnTo>
                <a:lnTo>
                  <a:pt x="10991" y="5576"/>
                </a:lnTo>
                <a:lnTo>
                  <a:pt x="10979" y="5547"/>
                </a:lnTo>
                <a:lnTo>
                  <a:pt x="10969" y="5527"/>
                </a:lnTo>
                <a:lnTo>
                  <a:pt x="10959" y="5512"/>
                </a:lnTo>
                <a:lnTo>
                  <a:pt x="10949" y="5499"/>
                </a:lnTo>
                <a:lnTo>
                  <a:pt x="10937" y="5489"/>
                </a:lnTo>
                <a:lnTo>
                  <a:pt x="10924" y="5480"/>
                </a:lnTo>
                <a:lnTo>
                  <a:pt x="10908" y="5473"/>
                </a:lnTo>
                <a:lnTo>
                  <a:pt x="10892" y="5467"/>
                </a:lnTo>
                <a:lnTo>
                  <a:pt x="10872" y="5458"/>
                </a:lnTo>
                <a:lnTo>
                  <a:pt x="10836" y="5447"/>
                </a:lnTo>
                <a:lnTo>
                  <a:pt x="10803" y="5436"/>
                </a:lnTo>
                <a:lnTo>
                  <a:pt x="10768" y="5428"/>
                </a:lnTo>
                <a:lnTo>
                  <a:pt x="10733" y="5420"/>
                </a:lnTo>
                <a:lnTo>
                  <a:pt x="10694" y="5413"/>
                </a:lnTo>
                <a:lnTo>
                  <a:pt x="10656" y="5408"/>
                </a:lnTo>
                <a:lnTo>
                  <a:pt x="10615" y="5404"/>
                </a:lnTo>
                <a:lnTo>
                  <a:pt x="10577" y="5403"/>
                </a:lnTo>
                <a:lnTo>
                  <a:pt x="10538" y="5401"/>
                </a:lnTo>
                <a:lnTo>
                  <a:pt x="10500" y="5401"/>
                </a:lnTo>
                <a:lnTo>
                  <a:pt x="10460" y="5403"/>
                </a:lnTo>
                <a:lnTo>
                  <a:pt x="10421" y="5404"/>
                </a:lnTo>
                <a:lnTo>
                  <a:pt x="10431" y="5462"/>
                </a:lnTo>
                <a:lnTo>
                  <a:pt x="10439" y="5521"/>
                </a:lnTo>
                <a:lnTo>
                  <a:pt x="10449" y="5578"/>
                </a:lnTo>
                <a:lnTo>
                  <a:pt x="10458" y="5637"/>
                </a:lnTo>
                <a:lnTo>
                  <a:pt x="10463" y="5669"/>
                </a:lnTo>
                <a:lnTo>
                  <a:pt x="10470" y="5699"/>
                </a:lnTo>
                <a:lnTo>
                  <a:pt x="10475" y="5731"/>
                </a:lnTo>
                <a:lnTo>
                  <a:pt x="10481" y="5761"/>
                </a:lnTo>
                <a:lnTo>
                  <a:pt x="10485" y="5775"/>
                </a:lnTo>
                <a:lnTo>
                  <a:pt x="10491" y="5786"/>
                </a:lnTo>
                <a:lnTo>
                  <a:pt x="10498" y="5795"/>
                </a:lnTo>
                <a:lnTo>
                  <a:pt x="10506" y="5802"/>
                </a:lnTo>
                <a:lnTo>
                  <a:pt x="10528" y="5815"/>
                </a:lnTo>
                <a:lnTo>
                  <a:pt x="10552" y="5829"/>
                </a:lnTo>
                <a:lnTo>
                  <a:pt x="10589" y="5852"/>
                </a:lnTo>
                <a:lnTo>
                  <a:pt x="10624" y="5879"/>
                </a:lnTo>
                <a:lnTo>
                  <a:pt x="10657" y="5906"/>
                </a:lnTo>
                <a:lnTo>
                  <a:pt x="10689" y="5935"/>
                </a:lnTo>
                <a:lnTo>
                  <a:pt x="10721" y="5965"/>
                </a:lnTo>
                <a:lnTo>
                  <a:pt x="10753" y="5995"/>
                </a:lnTo>
                <a:lnTo>
                  <a:pt x="10781" y="6027"/>
                </a:lnTo>
                <a:lnTo>
                  <a:pt x="10810" y="6061"/>
                </a:lnTo>
                <a:lnTo>
                  <a:pt x="10841" y="6100"/>
                </a:lnTo>
                <a:lnTo>
                  <a:pt x="10872" y="6138"/>
                </a:lnTo>
                <a:lnTo>
                  <a:pt x="10900" y="6179"/>
                </a:lnTo>
                <a:lnTo>
                  <a:pt x="10927" y="6221"/>
                </a:lnTo>
                <a:lnTo>
                  <a:pt x="10952" y="6264"/>
                </a:lnTo>
                <a:lnTo>
                  <a:pt x="10977" y="6308"/>
                </a:lnTo>
                <a:lnTo>
                  <a:pt x="10999" y="6352"/>
                </a:lnTo>
                <a:lnTo>
                  <a:pt x="11019" y="6397"/>
                </a:lnTo>
                <a:lnTo>
                  <a:pt x="10996" y="6364"/>
                </a:lnTo>
                <a:lnTo>
                  <a:pt x="10970" y="6330"/>
                </a:lnTo>
                <a:lnTo>
                  <a:pt x="10944" y="6298"/>
                </a:lnTo>
                <a:lnTo>
                  <a:pt x="10917" y="6266"/>
                </a:lnTo>
                <a:lnTo>
                  <a:pt x="10890" y="6234"/>
                </a:lnTo>
                <a:lnTo>
                  <a:pt x="10860" y="6204"/>
                </a:lnTo>
                <a:lnTo>
                  <a:pt x="10831" y="6174"/>
                </a:lnTo>
                <a:lnTo>
                  <a:pt x="10801" y="6145"/>
                </a:lnTo>
                <a:lnTo>
                  <a:pt x="10771" y="6116"/>
                </a:lnTo>
                <a:lnTo>
                  <a:pt x="10739" y="6089"/>
                </a:lnTo>
                <a:lnTo>
                  <a:pt x="10706" y="6064"/>
                </a:lnTo>
                <a:lnTo>
                  <a:pt x="10672" y="6039"/>
                </a:lnTo>
                <a:lnTo>
                  <a:pt x="10639" y="6014"/>
                </a:lnTo>
                <a:lnTo>
                  <a:pt x="10604" y="5992"/>
                </a:lnTo>
                <a:lnTo>
                  <a:pt x="10568" y="5970"/>
                </a:lnTo>
                <a:lnTo>
                  <a:pt x="10533" y="5948"/>
                </a:lnTo>
                <a:lnTo>
                  <a:pt x="10545" y="5980"/>
                </a:lnTo>
                <a:lnTo>
                  <a:pt x="10558" y="6010"/>
                </a:lnTo>
                <a:lnTo>
                  <a:pt x="10573" y="6041"/>
                </a:lnTo>
                <a:lnTo>
                  <a:pt x="10589" y="6071"/>
                </a:lnTo>
                <a:lnTo>
                  <a:pt x="10605" y="6100"/>
                </a:lnTo>
                <a:lnTo>
                  <a:pt x="10625" y="6126"/>
                </a:lnTo>
                <a:lnTo>
                  <a:pt x="10644" y="6153"/>
                </a:lnTo>
                <a:lnTo>
                  <a:pt x="10666" y="6180"/>
                </a:lnTo>
                <a:lnTo>
                  <a:pt x="10640" y="6153"/>
                </a:lnTo>
                <a:lnTo>
                  <a:pt x="10617" y="6125"/>
                </a:lnTo>
                <a:lnTo>
                  <a:pt x="10595" y="6096"/>
                </a:lnTo>
                <a:lnTo>
                  <a:pt x="10575" y="6066"/>
                </a:lnTo>
                <a:lnTo>
                  <a:pt x="10555" y="6034"/>
                </a:lnTo>
                <a:lnTo>
                  <a:pt x="10538" y="6002"/>
                </a:lnTo>
                <a:lnTo>
                  <a:pt x="10522" y="5968"/>
                </a:lnTo>
                <a:lnTo>
                  <a:pt x="10506" y="5935"/>
                </a:lnTo>
                <a:lnTo>
                  <a:pt x="10465" y="5914"/>
                </a:lnTo>
                <a:lnTo>
                  <a:pt x="10421" y="5894"/>
                </a:lnTo>
                <a:lnTo>
                  <a:pt x="10377" y="5877"/>
                </a:lnTo>
                <a:lnTo>
                  <a:pt x="10332" y="5862"/>
                </a:lnTo>
                <a:lnTo>
                  <a:pt x="10287" y="5849"/>
                </a:lnTo>
                <a:lnTo>
                  <a:pt x="10242" y="5839"/>
                </a:lnTo>
                <a:lnTo>
                  <a:pt x="10195" y="5829"/>
                </a:lnTo>
                <a:lnTo>
                  <a:pt x="10148" y="5823"/>
                </a:lnTo>
                <a:lnTo>
                  <a:pt x="10168" y="5849"/>
                </a:lnTo>
                <a:lnTo>
                  <a:pt x="10188" y="5876"/>
                </a:lnTo>
                <a:lnTo>
                  <a:pt x="10208" y="5904"/>
                </a:lnTo>
                <a:lnTo>
                  <a:pt x="10227" y="5933"/>
                </a:lnTo>
                <a:lnTo>
                  <a:pt x="10243" y="5961"/>
                </a:lnTo>
                <a:lnTo>
                  <a:pt x="10260" y="5990"/>
                </a:lnTo>
                <a:lnTo>
                  <a:pt x="10275" y="6020"/>
                </a:lnTo>
                <a:lnTo>
                  <a:pt x="10290" y="6049"/>
                </a:lnTo>
                <a:lnTo>
                  <a:pt x="10304" y="6081"/>
                </a:lnTo>
                <a:lnTo>
                  <a:pt x="10317" y="6111"/>
                </a:lnTo>
                <a:lnTo>
                  <a:pt x="10331" y="6142"/>
                </a:lnTo>
                <a:lnTo>
                  <a:pt x="10342" y="6174"/>
                </a:lnTo>
                <a:lnTo>
                  <a:pt x="10362" y="6238"/>
                </a:lnTo>
                <a:lnTo>
                  <a:pt x="10381" y="6303"/>
                </a:lnTo>
                <a:lnTo>
                  <a:pt x="10389" y="6342"/>
                </a:lnTo>
                <a:lnTo>
                  <a:pt x="10398" y="6382"/>
                </a:lnTo>
                <a:lnTo>
                  <a:pt x="10403" y="6401"/>
                </a:lnTo>
                <a:lnTo>
                  <a:pt x="10408" y="6419"/>
                </a:lnTo>
                <a:lnTo>
                  <a:pt x="10416" y="6438"/>
                </a:lnTo>
                <a:lnTo>
                  <a:pt x="10426" y="6455"/>
                </a:lnTo>
                <a:lnTo>
                  <a:pt x="10444" y="6478"/>
                </a:lnTo>
                <a:lnTo>
                  <a:pt x="10463" y="6500"/>
                </a:lnTo>
                <a:lnTo>
                  <a:pt x="10483" y="6520"/>
                </a:lnTo>
                <a:lnTo>
                  <a:pt x="10505" y="6540"/>
                </a:lnTo>
                <a:lnTo>
                  <a:pt x="10525" y="6557"/>
                </a:lnTo>
                <a:lnTo>
                  <a:pt x="10548" y="6572"/>
                </a:lnTo>
                <a:lnTo>
                  <a:pt x="10570" y="6586"/>
                </a:lnTo>
                <a:lnTo>
                  <a:pt x="10594" y="6598"/>
                </a:lnTo>
                <a:lnTo>
                  <a:pt x="10619" y="6608"/>
                </a:lnTo>
                <a:lnTo>
                  <a:pt x="10644" y="6616"/>
                </a:lnTo>
                <a:lnTo>
                  <a:pt x="10669" y="6625"/>
                </a:lnTo>
                <a:lnTo>
                  <a:pt x="10696" y="6630"/>
                </a:lnTo>
                <a:lnTo>
                  <a:pt x="10674" y="6626"/>
                </a:lnTo>
                <a:lnTo>
                  <a:pt x="10654" y="6623"/>
                </a:lnTo>
                <a:lnTo>
                  <a:pt x="10634" y="6618"/>
                </a:lnTo>
                <a:lnTo>
                  <a:pt x="10615" y="6613"/>
                </a:lnTo>
                <a:lnTo>
                  <a:pt x="10597" y="6606"/>
                </a:lnTo>
                <a:lnTo>
                  <a:pt x="10578" y="6598"/>
                </a:lnTo>
                <a:lnTo>
                  <a:pt x="10560" y="6589"/>
                </a:lnTo>
                <a:lnTo>
                  <a:pt x="10542" y="6581"/>
                </a:lnTo>
                <a:lnTo>
                  <a:pt x="10525" y="6569"/>
                </a:lnTo>
                <a:lnTo>
                  <a:pt x="10508" y="6559"/>
                </a:lnTo>
                <a:lnTo>
                  <a:pt x="10491" y="6547"/>
                </a:lnTo>
                <a:lnTo>
                  <a:pt x="10476" y="6535"/>
                </a:lnTo>
                <a:lnTo>
                  <a:pt x="10446" y="6507"/>
                </a:lnTo>
                <a:lnTo>
                  <a:pt x="10418" y="6478"/>
                </a:lnTo>
                <a:lnTo>
                  <a:pt x="10428" y="6552"/>
                </a:lnTo>
                <a:lnTo>
                  <a:pt x="10436" y="6628"/>
                </a:lnTo>
                <a:lnTo>
                  <a:pt x="10443" y="6704"/>
                </a:lnTo>
                <a:lnTo>
                  <a:pt x="10448" y="6779"/>
                </a:lnTo>
                <a:lnTo>
                  <a:pt x="10451" y="6855"/>
                </a:lnTo>
                <a:lnTo>
                  <a:pt x="10455" y="6931"/>
                </a:lnTo>
                <a:lnTo>
                  <a:pt x="10456" y="7007"/>
                </a:lnTo>
                <a:lnTo>
                  <a:pt x="10456" y="7082"/>
                </a:lnTo>
                <a:lnTo>
                  <a:pt x="10451" y="7020"/>
                </a:lnTo>
                <a:lnTo>
                  <a:pt x="10446" y="6958"/>
                </a:lnTo>
                <a:lnTo>
                  <a:pt x="10441" y="6896"/>
                </a:lnTo>
                <a:lnTo>
                  <a:pt x="10434" y="6832"/>
                </a:lnTo>
                <a:lnTo>
                  <a:pt x="10428" y="6769"/>
                </a:lnTo>
                <a:lnTo>
                  <a:pt x="10419" y="6709"/>
                </a:lnTo>
                <a:lnTo>
                  <a:pt x="10409" y="6646"/>
                </a:lnTo>
                <a:lnTo>
                  <a:pt x="10399" y="6584"/>
                </a:lnTo>
                <a:lnTo>
                  <a:pt x="10391" y="6547"/>
                </a:lnTo>
                <a:lnTo>
                  <a:pt x="10382" y="6512"/>
                </a:lnTo>
                <a:lnTo>
                  <a:pt x="10374" y="6476"/>
                </a:lnTo>
                <a:lnTo>
                  <a:pt x="10364" y="6443"/>
                </a:lnTo>
                <a:lnTo>
                  <a:pt x="10351" y="6411"/>
                </a:lnTo>
                <a:lnTo>
                  <a:pt x="10337" y="6379"/>
                </a:lnTo>
                <a:lnTo>
                  <a:pt x="10322" y="6347"/>
                </a:lnTo>
                <a:lnTo>
                  <a:pt x="10304" y="6313"/>
                </a:lnTo>
                <a:lnTo>
                  <a:pt x="10264" y="6248"/>
                </a:lnTo>
                <a:lnTo>
                  <a:pt x="10220" y="6184"/>
                </a:lnTo>
                <a:lnTo>
                  <a:pt x="10198" y="6152"/>
                </a:lnTo>
                <a:lnTo>
                  <a:pt x="10175" y="6121"/>
                </a:lnTo>
                <a:lnTo>
                  <a:pt x="10151" y="6091"/>
                </a:lnTo>
                <a:lnTo>
                  <a:pt x="10126" y="6061"/>
                </a:lnTo>
                <a:lnTo>
                  <a:pt x="10131" y="6110"/>
                </a:lnTo>
                <a:lnTo>
                  <a:pt x="10136" y="6157"/>
                </a:lnTo>
                <a:lnTo>
                  <a:pt x="10143" y="6204"/>
                </a:lnTo>
                <a:lnTo>
                  <a:pt x="10145" y="6253"/>
                </a:lnTo>
                <a:lnTo>
                  <a:pt x="10145" y="6280"/>
                </a:lnTo>
                <a:lnTo>
                  <a:pt x="10143" y="6308"/>
                </a:lnTo>
                <a:lnTo>
                  <a:pt x="10140" y="6335"/>
                </a:lnTo>
                <a:lnTo>
                  <a:pt x="10136" y="6362"/>
                </a:lnTo>
                <a:lnTo>
                  <a:pt x="10128" y="6416"/>
                </a:lnTo>
                <a:lnTo>
                  <a:pt x="10119" y="6470"/>
                </a:lnTo>
                <a:lnTo>
                  <a:pt x="10118" y="6480"/>
                </a:lnTo>
                <a:lnTo>
                  <a:pt x="10118" y="6487"/>
                </a:lnTo>
                <a:lnTo>
                  <a:pt x="10119" y="6493"/>
                </a:lnTo>
                <a:lnTo>
                  <a:pt x="10121" y="6498"/>
                </a:lnTo>
                <a:lnTo>
                  <a:pt x="10126" y="6508"/>
                </a:lnTo>
                <a:lnTo>
                  <a:pt x="10135" y="6517"/>
                </a:lnTo>
                <a:lnTo>
                  <a:pt x="10156" y="6529"/>
                </a:lnTo>
                <a:lnTo>
                  <a:pt x="10183" y="6544"/>
                </a:lnTo>
                <a:lnTo>
                  <a:pt x="10200" y="6554"/>
                </a:lnTo>
                <a:lnTo>
                  <a:pt x="10217" y="6566"/>
                </a:lnTo>
                <a:lnTo>
                  <a:pt x="10232" y="6577"/>
                </a:lnTo>
                <a:lnTo>
                  <a:pt x="10248" y="6591"/>
                </a:lnTo>
                <a:lnTo>
                  <a:pt x="10265" y="6606"/>
                </a:lnTo>
                <a:lnTo>
                  <a:pt x="10282" y="6623"/>
                </a:lnTo>
                <a:lnTo>
                  <a:pt x="10299" y="6638"/>
                </a:lnTo>
                <a:lnTo>
                  <a:pt x="10315" y="6657"/>
                </a:lnTo>
                <a:lnTo>
                  <a:pt x="10329" y="6675"/>
                </a:lnTo>
                <a:lnTo>
                  <a:pt x="10344" y="6694"/>
                </a:lnTo>
                <a:lnTo>
                  <a:pt x="10356" y="6712"/>
                </a:lnTo>
                <a:lnTo>
                  <a:pt x="10367" y="6734"/>
                </a:lnTo>
                <a:lnTo>
                  <a:pt x="10379" y="6756"/>
                </a:lnTo>
                <a:lnTo>
                  <a:pt x="10389" y="6778"/>
                </a:lnTo>
                <a:lnTo>
                  <a:pt x="10398" y="6800"/>
                </a:lnTo>
                <a:lnTo>
                  <a:pt x="10404" y="6822"/>
                </a:lnTo>
                <a:lnTo>
                  <a:pt x="10409" y="6845"/>
                </a:lnTo>
                <a:lnTo>
                  <a:pt x="10414" y="6867"/>
                </a:lnTo>
                <a:lnTo>
                  <a:pt x="10418" y="6891"/>
                </a:lnTo>
                <a:lnTo>
                  <a:pt x="10419" y="6914"/>
                </a:lnTo>
                <a:lnTo>
                  <a:pt x="10421" y="6936"/>
                </a:lnTo>
                <a:lnTo>
                  <a:pt x="10421" y="6960"/>
                </a:lnTo>
                <a:lnTo>
                  <a:pt x="10421" y="6983"/>
                </a:lnTo>
                <a:lnTo>
                  <a:pt x="10419" y="7005"/>
                </a:lnTo>
                <a:lnTo>
                  <a:pt x="10413" y="7052"/>
                </a:lnTo>
                <a:lnTo>
                  <a:pt x="10404" y="7098"/>
                </a:lnTo>
                <a:lnTo>
                  <a:pt x="10393" y="7145"/>
                </a:lnTo>
                <a:lnTo>
                  <a:pt x="10379" y="7190"/>
                </a:lnTo>
                <a:lnTo>
                  <a:pt x="10362" y="7236"/>
                </a:lnTo>
                <a:lnTo>
                  <a:pt x="10344" y="7279"/>
                </a:lnTo>
                <a:lnTo>
                  <a:pt x="10326" y="7323"/>
                </a:lnTo>
                <a:lnTo>
                  <a:pt x="10305" y="7365"/>
                </a:lnTo>
                <a:lnTo>
                  <a:pt x="10285" y="7407"/>
                </a:lnTo>
                <a:lnTo>
                  <a:pt x="10265" y="7448"/>
                </a:lnTo>
                <a:lnTo>
                  <a:pt x="10289" y="7392"/>
                </a:lnTo>
                <a:lnTo>
                  <a:pt x="10312" y="7335"/>
                </a:lnTo>
                <a:lnTo>
                  <a:pt x="10334" y="7276"/>
                </a:lnTo>
                <a:lnTo>
                  <a:pt x="10352" y="7217"/>
                </a:lnTo>
                <a:lnTo>
                  <a:pt x="10361" y="7187"/>
                </a:lnTo>
                <a:lnTo>
                  <a:pt x="10367" y="7156"/>
                </a:lnTo>
                <a:lnTo>
                  <a:pt x="10374" y="7126"/>
                </a:lnTo>
                <a:lnTo>
                  <a:pt x="10379" y="7096"/>
                </a:lnTo>
                <a:lnTo>
                  <a:pt x="10384" y="7066"/>
                </a:lnTo>
                <a:lnTo>
                  <a:pt x="10386" y="7035"/>
                </a:lnTo>
                <a:lnTo>
                  <a:pt x="10387" y="7005"/>
                </a:lnTo>
                <a:lnTo>
                  <a:pt x="10387" y="6973"/>
                </a:lnTo>
                <a:lnTo>
                  <a:pt x="10386" y="6939"/>
                </a:lnTo>
                <a:lnTo>
                  <a:pt x="10381" y="6906"/>
                </a:lnTo>
                <a:lnTo>
                  <a:pt x="10372" y="6874"/>
                </a:lnTo>
                <a:lnTo>
                  <a:pt x="10364" y="6843"/>
                </a:lnTo>
                <a:lnTo>
                  <a:pt x="10352" y="6813"/>
                </a:lnTo>
                <a:lnTo>
                  <a:pt x="10339" y="6786"/>
                </a:lnTo>
                <a:lnTo>
                  <a:pt x="10322" y="6759"/>
                </a:lnTo>
                <a:lnTo>
                  <a:pt x="10305" y="6734"/>
                </a:lnTo>
                <a:lnTo>
                  <a:pt x="10285" y="6710"/>
                </a:lnTo>
                <a:lnTo>
                  <a:pt x="10264" y="6687"/>
                </a:lnTo>
                <a:lnTo>
                  <a:pt x="10240" y="6665"/>
                </a:lnTo>
                <a:lnTo>
                  <a:pt x="10217" y="6645"/>
                </a:lnTo>
                <a:lnTo>
                  <a:pt x="10190" y="6626"/>
                </a:lnTo>
                <a:lnTo>
                  <a:pt x="10163" y="6608"/>
                </a:lnTo>
                <a:lnTo>
                  <a:pt x="10135" y="6591"/>
                </a:lnTo>
                <a:lnTo>
                  <a:pt x="10104" y="6576"/>
                </a:lnTo>
                <a:lnTo>
                  <a:pt x="10101" y="6606"/>
                </a:lnTo>
                <a:lnTo>
                  <a:pt x="10099" y="6635"/>
                </a:lnTo>
                <a:lnTo>
                  <a:pt x="10099" y="6665"/>
                </a:lnTo>
                <a:lnTo>
                  <a:pt x="10101" y="6694"/>
                </a:lnTo>
                <a:lnTo>
                  <a:pt x="10103" y="6722"/>
                </a:lnTo>
                <a:lnTo>
                  <a:pt x="10106" y="6753"/>
                </a:lnTo>
                <a:lnTo>
                  <a:pt x="10111" y="6781"/>
                </a:lnTo>
                <a:lnTo>
                  <a:pt x="10119" y="6810"/>
                </a:lnTo>
                <a:lnTo>
                  <a:pt x="10109" y="6781"/>
                </a:lnTo>
                <a:lnTo>
                  <a:pt x="10103" y="6751"/>
                </a:lnTo>
                <a:lnTo>
                  <a:pt x="10096" y="6721"/>
                </a:lnTo>
                <a:lnTo>
                  <a:pt x="10093" y="6690"/>
                </a:lnTo>
                <a:lnTo>
                  <a:pt x="10089" y="6662"/>
                </a:lnTo>
                <a:lnTo>
                  <a:pt x="10088" y="6631"/>
                </a:lnTo>
                <a:lnTo>
                  <a:pt x="10088" y="6599"/>
                </a:lnTo>
                <a:lnTo>
                  <a:pt x="10089" y="6569"/>
                </a:lnTo>
                <a:lnTo>
                  <a:pt x="10054" y="6554"/>
                </a:lnTo>
                <a:lnTo>
                  <a:pt x="10019" y="6540"/>
                </a:lnTo>
                <a:lnTo>
                  <a:pt x="9984" y="6529"/>
                </a:lnTo>
                <a:lnTo>
                  <a:pt x="9949" y="6517"/>
                </a:lnTo>
                <a:lnTo>
                  <a:pt x="9912" y="6505"/>
                </a:lnTo>
                <a:lnTo>
                  <a:pt x="9877" y="6495"/>
                </a:lnTo>
                <a:lnTo>
                  <a:pt x="9840" y="6487"/>
                </a:lnTo>
                <a:lnTo>
                  <a:pt x="9803" y="6478"/>
                </a:lnTo>
                <a:lnTo>
                  <a:pt x="9803" y="6488"/>
                </a:lnTo>
                <a:lnTo>
                  <a:pt x="9805" y="6500"/>
                </a:lnTo>
                <a:lnTo>
                  <a:pt x="9806" y="6512"/>
                </a:lnTo>
                <a:lnTo>
                  <a:pt x="9808" y="6524"/>
                </a:lnTo>
                <a:lnTo>
                  <a:pt x="9815" y="6545"/>
                </a:lnTo>
                <a:lnTo>
                  <a:pt x="9825" y="6569"/>
                </a:lnTo>
                <a:lnTo>
                  <a:pt x="9846" y="6613"/>
                </a:lnTo>
                <a:lnTo>
                  <a:pt x="9868" y="6653"/>
                </a:lnTo>
                <a:lnTo>
                  <a:pt x="9893" y="6705"/>
                </a:lnTo>
                <a:lnTo>
                  <a:pt x="9918" y="6758"/>
                </a:lnTo>
                <a:lnTo>
                  <a:pt x="9944" y="6810"/>
                </a:lnTo>
                <a:lnTo>
                  <a:pt x="9965" y="6864"/>
                </a:lnTo>
                <a:lnTo>
                  <a:pt x="9982" y="6907"/>
                </a:lnTo>
                <a:lnTo>
                  <a:pt x="9997" y="6951"/>
                </a:lnTo>
                <a:lnTo>
                  <a:pt x="10011" y="6995"/>
                </a:lnTo>
                <a:lnTo>
                  <a:pt x="10022" y="7040"/>
                </a:lnTo>
                <a:lnTo>
                  <a:pt x="10032" y="7086"/>
                </a:lnTo>
                <a:lnTo>
                  <a:pt x="10041" y="7131"/>
                </a:lnTo>
                <a:lnTo>
                  <a:pt x="10046" y="7177"/>
                </a:lnTo>
                <a:lnTo>
                  <a:pt x="10051" y="7224"/>
                </a:lnTo>
                <a:lnTo>
                  <a:pt x="10054" y="7269"/>
                </a:lnTo>
                <a:lnTo>
                  <a:pt x="10056" y="7320"/>
                </a:lnTo>
                <a:lnTo>
                  <a:pt x="10057" y="7372"/>
                </a:lnTo>
                <a:lnTo>
                  <a:pt x="10059" y="7426"/>
                </a:lnTo>
                <a:lnTo>
                  <a:pt x="10063" y="7451"/>
                </a:lnTo>
                <a:lnTo>
                  <a:pt x="10066" y="7478"/>
                </a:lnTo>
                <a:lnTo>
                  <a:pt x="10069" y="7503"/>
                </a:lnTo>
                <a:lnTo>
                  <a:pt x="10076" y="7528"/>
                </a:lnTo>
                <a:lnTo>
                  <a:pt x="10083" y="7552"/>
                </a:lnTo>
                <a:lnTo>
                  <a:pt x="10089" y="7575"/>
                </a:lnTo>
                <a:lnTo>
                  <a:pt x="10099" y="7597"/>
                </a:lnTo>
                <a:lnTo>
                  <a:pt x="10111" y="7618"/>
                </a:lnTo>
                <a:lnTo>
                  <a:pt x="10123" y="7638"/>
                </a:lnTo>
                <a:lnTo>
                  <a:pt x="10135" y="7658"/>
                </a:lnTo>
                <a:lnTo>
                  <a:pt x="10148" y="7676"/>
                </a:lnTo>
                <a:lnTo>
                  <a:pt x="10161" y="7697"/>
                </a:lnTo>
                <a:lnTo>
                  <a:pt x="10190" y="7734"/>
                </a:lnTo>
                <a:lnTo>
                  <a:pt x="10218" y="7771"/>
                </a:lnTo>
                <a:lnTo>
                  <a:pt x="10247" y="7808"/>
                </a:lnTo>
                <a:lnTo>
                  <a:pt x="10275" y="7846"/>
                </a:lnTo>
                <a:lnTo>
                  <a:pt x="10289" y="7865"/>
                </a:lnTo>
                <a:lnTo>
                  <a:pt x="10300" y="7885"/>
                </a:lnTo>
                <a:lnTo>
                  <a:pt x="10312" y="7905"/>
                </a:lnTo>
                <a:lnTo>
                  <a:pt x="10322" y="7927"/>
                </a:lnTo>
                <a:lnTo>
                  <a:pt x="10307" y="7904"/>
                </a:lnTo>
                <a:lnTo>
                  <a:pt x="10292" y="7880"/>
                </a:lnTo>
                <a:lnTo>
                  <a:pt x="10275" y="7857"/>
                </a:lnTo>
                <a:lnTo>
                  <a:pt x="10259" y="7835"/>
                </a:lnTo>
                <a:lnTo>
                  <a:pt x="10222" y="7793"/>
                </a:lnTo>
                <a:lnTo>
                  <a:pt x="10185" y="7751"/>
                </a:lnTo>
                <a:lnTo>
                  <a:pt x="10148" y="7708"/>
                </a:lnTo>
                <a:lnTo>
                  <a:pt x="10113" y="7663"/>
                </a:lnTo>
                <a:lnTo>
                  <a:pt x="10098" y="7641"/>
                </a:lnTo>
                <a:lnTo>
                  <a:pt x="10083" y="7616"/>
                </a:lnTo>
                <a:lnTo>
                  <a:pt x="10071" y="7592"/>
                </a:lnTo>
                <a:lnTo>
                  <a:pt x="10059" y="7565"/>
                </a:lnTo>
                <a:lnTo>
                  <a:pt x="10044" y="7500"/>
                </a:lnTo>
                <a:lnTo>
                  <a:pt x="10031" y="7432"/>
                </a:lnTo>
                <a:lnTo>
                  <a:pt x="10019" y="7365"/>
                </a:lnTo>
                <a:lnTo>
                  <a:pt x="10009" y="7298"/>
                </a:lnTo>
                <a:lnTo>
                  <a:pt x="9997" y="7230"/>
                </a:lnTo>
                <a:lnTo>
                  <a:pt x="9985" y="7163"/>
                </a:lnTo>
                <a:lnTo>
                  <a:pt x="9979" y="7131"/>
                </a:lnTo>
                <a:lnTo>
                  <a:pt x="9970" y="7098"/>
                </a:lnTo>
                <a:lnTo>
                  <a:pt x="9962" y="7064"/>
                </a:lnTo>
                <a:lnTo>
                  <a:pt x="9952" y="7032"/>
                </a:lnTo>
                <a:lnTo>
                  <a:pt x="9930" y="7072"/>
                </a:lnTo>
                <a:lnTo>
                  <a:pt x="9908" y="7111"/>
                </a:lnTo>
                <a:lnTo>
                  <a:pt x="9883" y="7150"/>
                </a:lnTo>
                <a:lnTo>
                  <a:pt x="9858" y="7187"/>
                </a:lnTo>
                <a:lnTo>
                  <a:pt x="9806" y="7261"/>
                </a:lnTo>
                <a:lnTo>
                  <a:pt x="9753" y="7333"/>
                </a:lnTo>
                <a:lnTo>
                  <a:pt x="9726" y="7368"/>
                </a:lnTo>
                <a:lnTo>
                  <a:pt x="9699" y="7406"/>
                </a:lnTo>
                <a:lnTo>
                  <a:pt x="9674" y="7443"/>
                </a:lnTo>
                <a:lnTo>
                  <a:pt x="9650" y="7481"/>
                </a:lnTo>
                <a:lnTo>
                  <a:pt x="9627" y="7520"/>
                </a:lnTo>
                <a:lnTo>
                  <a:pt x="9605" y="7560"/>
                </a:lnTo>
                <a:lnTo>
                  <a:pt x="9587" y="7601"/>
                </a:lnTo>
                <a:lnTo>
                  <a:pt x="9568" y="7644"/>
                </a:lnTo>
                <a:lnTo>
                  <a:pt x="9555" y="7687"/>
                </a:lnTo>
                <a:lnTo>
                  <a:pt x="9542" y="7730"/>
                </a:lnTo>
                <a:lnTo>
                  <a:pt x="9533" y="7772"/>
                </a:lnTo>
                <a:lnTo>
                  <a:pt x="9525" y="7816"/>
                </a:lnTo>
                <a:lnTo>
                  <a:pt x="9520" y="7858"/>
                </a:lnTo>
                <a:lnTo>
                  <a:pt x="9516" y="7902"/>
                </a:lnTo>
                <a:lnTo>
                  <a:pt x="9516" y="7944"/>
                </a:lnTo>
                <a:lnTo>
                  <a:pt x="9518" y="7986"/>
                </a:lnTo>
                <a:lnTo>
                  <a:pt x="9520" y="8030"/>
                </a:lnTo>
                <a:lnTo>
                  <a:pt x="9525" y="8072"/>
                </a:lnTo>
                <a:lnTo>
                  <a:pt x="9531" y="8114"/>
                </a:lnTo>
                <a:lnTo>
                  <a:pt x="9540" y="8158"/>
                </a:lnTo>
                <a:lnTo>
                  <a:pt x="9550" y="8200"/>
                </a:lnTo>
                <a:lnTo>
                  <a:pt x="9562" y="8242"/>
                </a:lnTo>
                <a:lnTo>
                  <a:pt x="9575" y="8284"/>
                </a:lnTo>
                <a:lnTo>
                  <a:pt x="9588" y="8326"/>
                </a:lnTo>
                <a:lnTo>
                  <a:pt x="9573" y="8291"/>
                </a:lnTo>
                <a:lnTo>
                  <a:pt x="9560" y="8255"/>
                </a:lnTo>
                <a:lnTo>
                  <a:pt x="9547" y="8220"/>
                </a:lnTo>
                <a:lnTo>
                  <a:pt x="9535" y="8185"/>
                </a:lnTo>
                <a:lnTo>
                  <a:pt x="9525" y="8148"/>
                </a:lnTo>
                <a:lnTo>
                  <a:pt x="9515" y="8111"/>
                </a:lnTo>
                <a:lnTo>
                  <a:pt x="9506" y="8075"/>
                </a:lnTo>
                <a:lnTo>
                  <a:pt x="9500" y="8038"/>
                </a:lnTo>
                <a:lnTo>
                  <a:pt x="9495" y="8001"/>
                </a:lnTo>
                <a:lnTo>
                  <a:pt x="9490" y="7964"/>
                </a:lnTo>
                <a:lnTo>
                  <a:pt x="9486" y="7927"/>
                </a:lnTo>
                <a:lnTo>
                  <a:pt x="9486" y="7889"/>
                </a:lnTo>
                <a:lnTo>
                  <a:pt x="9486" y="7852"/>
                </a:lnTo>
                <a:lnTo>
                  <a:pt x="9488" y="7813"/>
                </a:lnTo>
                <a:lnTo>
                  <a:pt x="9493" y="7776"/>
                </a:lnTo>
                <a:lnTo>
                  <a:pt x="9498" y="7737"/>
                </a:lnTo>
                <a:lnTo>
                  <a:pt x="9506" y="7697"/>
                </a:lnTo>
                <a:lnTo>
                  <a:pt x="9516" y="7658"/>
                </a:lnTo>
                <a:lnTo>
                  <a:pt x="9528" y="7619"/>
                </a:lnTo>
                <a:lnTo>
                  <a:pt x="9540" y="7582"/>
                </a:lnTo>
                <a:lnTo>
                  <a:pt x="9555" y="7545"/>
                </a:lnTo>
                <a:lnTo>
                  <a:pt x="9570" y="7508"/>
                </a:lnTo>
                <a:lnTo>
                  <a:pt x="9587" y="7473"/>
                </a:lnTo>
                <a:lnTo>
                  <a:pt x="9604" y="7437"/>
                </a:lnTo>
                <a:lnTo>
                  <a:pt x="9640" y="7367"/>
                </a:lnTo>
                <a:lnTo>
                  <a:pt x="9682" y="7299"/>
                </a:lnTo>
                <a:lnTo>
                  <a:pt x="9724" y="7232"/>
                </a:lnTo>
                <a:lnTo>
                  <a:pt x="9768" y="7165"/>
                </a:lnTo>
                <a:lnTo>
                  <a:pt x="9801" y="7118"/>
                </a:lnTo>
                <a:lnTo>
                  <a:pt x="9840" y="7059"/>
                </a:lnTo>
                <a:lnTo>
                  <a:pt x="9858" y="7029"/>
                </a:lnTo>
                <a:lnTo>
                  <a:pt x="9872" y="6997"/>
                </a:lnTo>
                <a:lnTo>
                  <a:pt x="9875" y="6983"/>
                </a:lnTo>
                <a:lnTo>
                  <a:pt x="9878" y="6968"/>
                </a:lnTo>
                <a:lnTo>
                  <a:pt x="9880" y="6954"/>
                </a:lnTo>
                <a:lnTo>
                  <a:pt x="9878" y="6943"/>
                </a:lnTo>
                <a:lnTo>
                  <a:pt x="9873" y="6916"/>
                </a:lnTo>
                <a:lnTo>
                  <a:pt x="9867" y="6891"/>
                </a:lnTo>
                <a:lnTo>
                  <a:pt x="9858" y="6864"/>
                </a:lnTo>
                <a:lnTo>
                  <a:pt x="9848" y="6838"/>
                </a:lnTo>
                <a:lnTo>
                  <a:pt x="9830" y="6786"/>
                </a:lnTo>
                <a:lnTo>
                  <a:pt x="9808" y="6737"/>
                </a:lnTo>
                <a:lnTo>
                  <a:pt x="9791" y="6705"/>
                </a:lnTo>
                <a:lnTo>
                  <a:pt x="9774" y="6673"/>
                </a:lnTo>
                <a:lnTo>
                  <a:pt x="9756" y="6641"/>
                </a:lnTo>
                <a:lnTo>
                  <a:pt x="9738" y="6609"/>
                </a:lnTo>
                <a:lnTo>
                  <a:pt x="9721" y="6577"/>
                </a:lnTo>
                <a:lnTo>
                  <a:pt x="9709" y="6544"/>
                </a:lnTo>
                <a:lnTo>
                  <a:pt x="9704" y="6527"/>
                </a:lnTo>
                <a:lnTo>
                  <a:pt x="9701" y="6508"/>
                </a:lnTo>
                <a:lnTo>
                  <a:pt x="9697" y="6492"/>
                </a:lnTo>
                <a:lnTo>
                  <a:pt x="9697" y="6473"/>
                </a:lnTo>
                <a:lnTo>
                  <a:pt x="9696" y="6466"/>
                </a:lnTo>
                <a:lnTo>
                  <a:pt x="9692" y="6461"/>
                </a:lnTo>
                <a:lnTo>
                  <a:pt x="9686" y="6456"/>
                </a:lnTo>
                <a:lnTo>
                  <a:pt x="9679" y="6451"/>
                </a:lnTo>
                <a:lnTo>
                  <a:pt x="9657" y="6445"/>
                </a:lnTo>
                <a:lnTo>
                  <a:pt x="9634" y="6438"/>
                </a:lnTo>
                <a:lnTo>
                  <a:pt x="9582" y="6431"/>
                </a:lnTo>
                <a:lnTo>
                  <a:pt x="9542" y="6426"/>
                </a:lnTo>
                <a:lnTo>
                  <a:pt x="9505" y="6421"/>
                </a:lnTo>
                <a:lnTo>
                  <a:pt x="9466" y="6414"/>
                </a:lnTo>
                <a:lnTo>
                  <a:pt x="9428" y="6409"/>
                </a:lnTo>
                <a:lnTo>
                  <a:pt x="9391" y="6402"/>
                </a:lnTo>
                <a:lnTo>
                  <a:pt x="9411" y="6426"/>
                </a:lnTo>
                <a:lnTo>
                  <a:pt x="9431" y="6448"/>
                </a:lnTo>
                <a:lnTo>
                  <a:pt x="9449" y="6471"/>
                </a:lnTo>
                <a:lnTo>
                  <a:pt x="9466" y="6495"/>
                </a:lnTo>
                <a:lnTo>
                  <a:pt x="9483" y="6519"/>
                </a:lnTo>
                <a:lnTo>
                  <a:pt x="9498" y="6544"/>
                </a:lnTo>
                <a:lnTo>
                  <a:pt x="9511" y="6567"/>
                </a:lnTo>
                <a:lnTo>
                  <a:pt x="9523" y="6593"/>
                </a:lnTo>
                <a:lnTo>
                  <a:pt x="9535" y="6618"/>
                </a:lnTo>
                <a:lnTo>
                  <a:pt x="9545" y="6643"/>
                </a:lnTo>
                <a:lnTo>
                  <a:pt x="9553" y="6670"/>
                </a:lnTo>
                <a:lnTo>
                  <a:pt x="9562" y="6695"/>
                </a:lnTo>
                <a:lnTo>
                  <a:pt x="9568" y="6722"/>
                </a:lnTo>
                <a:lnTo>
                  <a:pt x="9573" y="6747"/>
                </a:lnTo>
                <a:lnTo>
                  <a:pt x="9578" y="6774"/>
                </a:lnTo>
                <a:lnTo>
                  <a:pt x="9583" y="6801"/>
                </a:lnTo>
                <a:lnTo>
                  <a:pt x="9585" y="6828"/>
                </a:lnTo>
                <a:lnTo>
                  <a:pt x="9587" y="6855"/>
                </a:lnTo>
                <a:lnTo>
                  <a:pt x="9588" y="6882"/>
                </a:lnTo>
                <a:lnTo>
                  <a:pt x="9588" y="6911"/>
                </a:lnTo>
                <a:lnTo>
                  <a:pt x="9587" y="6938"/>
                </a:lnTo>
                <a:lnTo>
                  <a:pt x="9585" y="6966"/>
                </a:lnTo>
                <a:lnTo>
                  <a:pt x="9582" y="6993"/>
                </a:lnTo>
                <a:lnTo>
                  <a:pt x="9578" y="7020"/>
                </a:lnTo>
                <a:lnTo>
                  <a:pt x="9568" y="7077"/>
                </a:lnTo>
                <a:lnTo>
                  <a:pt x="9555" y="7133"/>
                </a:lnTo>
                <a:lnTo>
                  <a:pt x="9538" y="7188"/>
                </a:lnTo>
                <a:lnTo>
                  <a:pt x="9518" y="7244"/>
                </a:lnTo>
                <a:lnTo>
                  <a:pt x="9530" y="7204"/>
                </a:lnTo>
                <a:lnTo>
                  <a:pt x="9540" y="7161"/>
                </a:lnTo>
                <a:lnTo>
                  <a:pt x="9550" y="7121"/>
                </a:lnTo>
                <a:lnTo>
                  <a:pt x="9557" y="7079"/>
                </a:lnTo>
                <a:lnTo>
                  <a:pt x="9563" y="7037"/>
                </a:lnTo>
                <a:lnTo>
                  <a:pt x="9567" y="6995"/>
                </a:lnTo>
                <a:lnTo>
                  <a:pt x="9568" y="6954"/>
                </a:lnTo>
                <a:lnTo>
                  <a:pt x="9568" y="6912"/>
                </a:lnTo>
                <a:lnTo>
                  <a:pt x="9567" y="6872"/>
                </a:lnTo>
                <a:lnTo>
                  <a:pt x="9562" y="6830"/>
                </a:lnTo>
                <a:lnTo>
                  <a:pt x="9555" y="6790"/>
                </a:lnTo>
                <a:lnTo>
                  <a:pt x="9545" y="6749"/>
                </a:lnTo>
                <a:lnTo>
                  <a:pt x="9533" y="6710"/>
                </a:lnTo>
                <a:lnTo>
                  <a:pt x="9516" y="6670"/>
                </a:lnTo>
                <a:lnTo>
                  <a:pt x="9498" y="6631"/>
                </a:lnTo>
                <a:lnTo>
                  <a:pt x="9476" y="6594"/>
                </a:lnTo>
                <a:lnTo>
                  <a:pt x="9459" y="6567"/>
                </a:lnTo>
                <a:lnTo>
                  <a:pt x="9441" y="6540"/>
                </a:lnTo>
                <a:lnTo>
                  <a:pt x="9419" y="6514"/>
                </a:lnTo>
                <a:lnTo>
                  <a:pt x="9397" y="6485"/>
                </a:lnTo>
                <a:lnTo>
                  <a:pt x="9372" y="6460"/>
                </a:lnTo>
                <a:lnTo>
                  <a:pt x="9347" y="6436"/>
                </a:lnTo>
                <a:lnTo>
                  <a:pt x="9334" y="6426"/>
                </a:lnTo>
                <a:lnTo>
                  <a:pt x="9322" y="6416"/>
                </a:lnTo>
                <a:lnTo>
                  <a:pt x="9309" y="6407"/>
                </a:lnTo>
                <a:lnTo>
                  <a:pt x="9295" y="6401"/>
                </a:lnTo>
                <a:lnTo>
                  <a:pt x="9268" y="6389"/>
                </a:lnTo>
                <a:lnTo>
                  <a:pt x="9242" y="6381"/>
                </a:lnTo>
                <a:lnTo>
                  <a:pt x="9212" y="6374"/>
                </a:lnTo>
                <a:lnTo>
                  <a:pt x="9183" y="6369"/>
                </a:lnTo>
                <a:lnTo>
                  <a:pt x="9123" y="6362"/>
                </a:lnTo>
                <a:lnTo>
                  <a:pt x="9066" y="6355"/>
                </a:lnTo>
                <a:lnTo>
                  <a:pt x="9089" y="6397"/>
                </a:lnTo>
                <a:lnTo>
                  <a:pt x="9109" y="6439"/>
                </a:lnTo>
                <a:lnTo>
                  <a:pt x="9129" y="6485"/>
                </a:lnTo>
                <a:lnTo>
                  <a:pt x="9146" y="6530"/>
                </a:lnTo>
                <a:lnTo>
                  <a:pt x="9163" y="6577"/>
                </a:lnTo>
                <a:lnTo>
                  <a:pt x="9176" y="6625"/>
                </a:lnTo>
                <a:lnTo>
                  <a:pt x="9188" y="6672"/>
                </a:lnTo>
                <a:lnTo>
                  <a:pt x="9198" y="6721"/>
                </a:lnTo>
                <a:lnTo>
                  <a:pt x="9207" y="6771"/>
                </a:lnTo>
                <a:lnTo>
                  <a:pt x="9213" y="6820"/>
                </a:lnTo>
                <a:lnTo>
                  <a:pt x="9218" y="6870"/>
                </a:lnTo>
                <a:lnTo>
                  <a:pt x="9222" y="6921"/>
                </a:lnTo>
                <a:lnTo>
                  <a:pt x="9222" y="6973"/>
                </a:lnTo>
                <a:lnTo>
                  <a:pt x="9222" y="7023"/>
                </a:lnTo>
                <a:lnTo>
                  <a:pt x="9220" y="7074"/>
                </a:lnTo>
                <a:lnTo>
                  <a:pt x="9215" y="7124"/>
                </a:lnTo>
                <a:lnTo>
                  <a:pt x="9208" y="7175"/>
                </a:lnTo>
                <a:lnTo>
                  <a:pt x="9201" y="7225"/>
                </a:lnTo>
                <a:lnTo>
                  <a:pt x="9191" y="7274"/>
                </a:lnTo>
                <a:lnTo>
                  <a:pt x="9180" y="7325"/>
                </a:lnTo>
                <a:lnTo>
                  <a:pt x="9166" y="7372"/>
                </a:lnTo>
                <a:lnTo>
                  <a:pt x="9151" y="7421"/>
                </a:lnTo>
                <a:lnTo>
                  <a:pt x="9134" y="7468"/>
                </a:lnTo>
                <a:lnTo>
                  <a:pt x="9114" y="7513"/>
                </a:lnTo>
                <a:lnTo>
                  <a:pt x="9094" y="7559"/>
                </a:lnTo>
                <a:lnTo>
                  <a:pt x="9073" y="7602"/>
                </a:lnTo>
                <a:lnTo>
                  <a:pt x="9047" y="7646"/>
                </a:lnTo>
                <a:lnTo>
                  <a:pt x="9022" y="7688"/>
                </a:lnTo>
                <a:lnTo>
                  <a:pt x="8994" y="7727"/>
                </a:lnTo>
                <a:lnTo>
                  <a:pt x="8965" y="7766"/>
                </a:lnTo>
                <a:lnTo>
                  <a:pt x="8933" y="7803"/>
                </a:lnTo>
                <a:lnTo>
                  <a:pt x="8900" y="7838"/>
                </a:lnTo>
                <a:lnTo>
                  <a:pt x="8920" y="7816"/>
                </a:lnTo>
                <a:lnTo>
                  <a:pt x="8937" y="7793"/>
                </a:lnTo>
                <a:lnTo>
                  <a:pt x="8955" y="7769"/>
                </a:lnTo>
                <a:lnTo>
                  <a:pt x="8972" y="7744"/>
                </a:lnTo>
                <a:lnTo>
                  <a:pt x="8987" y="7720"/>
                </a:lnTo>
                <a:lnTo>
                  <a:pt x="9002" y="7693"/>
                </a:lnTo>
                <a:lnTo>
                  <a:pt x="9017" y="7668"/>
                </a:lnTo>
                <a:lnTo>
                  <a:pt x="9031" y="7643"/>
                </a:lnTo>
                <a:lnTo>
                  <a:pt x="9056" y="7589"/>
                </a:lnTo>
                <a:lnTo>
                  <a:pt x="9078" y="7533"/>
                </a:lnTo>
                <a:lnTo>
                  <a:pt x="9098" y="7476"/>
                </a:lnTo>
                <a:lnTo>
                  <a:pt x="9114" y="7419"/>
                </a:lnTo>
                <a:lnTo>
                  <a:pt x="9128" y="7362"/>
                </a:lnTo>
                <a:lnTo>
                  <a:pt x="9140" y="7303"/>
                </a:lnTo>
                <a:lnTo>
                  <a:pt x="9148" y="7242"/>
                </a:lnTo>
                <a:lnTo>
                  <a:pt x="9155" y="7183"/>
                </a:lnTo>
                <a:lnTo>
                  <a:pt x="9158" y="7124"/>
                </a:lnTo>
                <a:lnTo>
                  <a:pt x="9160" y="7064"/>
                </a:lnTo>
                <a:lnTo>
                  <a:pt x="9158" y="7005"/>
                </a:lnTo>
                <a:lnTo>
                  <a:pt x="9156" y="6946"/>
                </a:lnTo>
                <a:lnTo>
                  <a:pt x="9153" y="6912"/>
                </a:lnTo>
                <a:lnTo>
                  <a:pt x="9150" y="6879"/>
                </a:lnTo>
                <a:lnTo>
                  <a:pt x="9145" y="6845"/>
                </a:lnTo>
                <a:lnTo>
                  <a:pt x="9138" y="6813"/>
                </a:lnTo>
                <a:lnTo>
                  <a:pt x="9131" y="6779"/>
                </a:lnTo>
                <a:lnTo>
                  <a:pt x="9124" y="6746"/>
                </a:lnTo>
                <a:lnTo>
                  <a:pt x="9114" y="6712"/>
                </a:lnTo>
                <a:lnTo>
                  <a:pt x="9106" y="6680"/>
                </a:lnTo>
                <a:lnTo>
                  <a:pt x="9094" y="6648"/>
                </a:lnTo>
                <a:lnTo>
                  <a:pt x="9083" y="6616"/>
                </a:lnTo>
                <a:lnTo>
                  <a:pt x="9071" y="6584"/>
                </a:lnTo>
                <a:lnTo>
                  <a:pt x="9057" y="6552"/>
                </a:lnTo>
                <a:lnTo>
                  <a:pt x="9042" y="6522"/>
                </a:lnTo>
                <a:lnTo>
                  <a:pt x="9027" y="6492"/>
                </a:lnTo>
                <a:lnTo>
                  <a:pt x="9011" y="6463"/>
                </a:lnTo>
                <a:lnTo>
                  <a:pt x="8994" y="6433"/>
                </a:lnTo>
                <a:lnTo>
                  <a:pt x="8977" y="6407"/>
                </a:lnTo>
                <a:lnTo>
                  <a:pt x="8960" y="6384"/>
                </a:lnTo>
                <a:lnTo>
                  <a:pt x="8942" y="6360"/>
                </a:lnTo>
                <a:lnTo>
                  <a:pt x="8922" y="6338"/>
                </a:lnTo>
                <a:lnTo>
                  <a:pt x="8913" y="6332"/>
                </a:lnTo>
                <a:lnTo>
                  <a:pt x="8902" y="6327"/>
                </a:lnTo>
                <a:lnTo>
                  <a:pt x="8890" y="6323"/>
                </a:lnTo>
                <a:lnTo>
                  <a:pt x="8877" y="6320"/>
                </a:lnTo>
                <a:lnTo>
                  <a:pt x="8850" y="6317"/>
                </a:lnTo>
                <a:lnTo>
                  <a:pt x="8828" y="6313"/>
                </a:lnTo>
                <a:lnTo>
                  <a:pt x="8766" y="6298"/>
                </a:lnTo>
                <a:lnTo>
                  <a:pt x="8704" y="6283"/>
                </a:lnTo>
                <a:lnTo>
                  <a:pt x="8644" y="6264"/>
                </a:lnTo>
                <a:lnTo>
                  <a:pt x="8583" y="6244"/>
                </a:lnTo>
                <a:lnTo>
                  <a:pt x="8627" y="6377"/>
                </a:lnTo>
                <a:lnTo>
                  <a:pt x="8670" y="6512"/>
                </a:lnTo>
                <a:lnTo>
                  <a:pt x="8714" y="6646"/>
                </a:lnTo>
                <a:lnTo>
                  <a:pt x="8756" y="6783"/>
                </a:lnTo>
                <a:lnTo>
                  <a:pt x="8776" y="6850"/>
                </a:lnTo>
                <a:lnTo>
                  <a:pt x="8796" y="6919"/>
                </a:lnTo>
                <a:lnTo>
                  <a:pt x="8815" y="6986"/>
                </a:lnTo>
                <a:lnTo>
                  <a:pt x="8831" y="7055"/>
                </a:lnTo>
                <a:lnTo>
                  <a:pt x="8848" y="7124"/>
                </a:lnTo>
                <a:lnTo>
                  <a:pt x="8863" y="7193"/>
                </a:lnTo>
                <a:lnTo>
                  <a:pt x="8877" y="7262"/>
                </a:lnTo>
                <a:lnTo>
                  <a:pt x="8888" y="7331"/>
                </a:lnTo>
                <a:lnTo>
                  <a:pt x="8897" y="7392"/>
                </a:lnTo>
                <a:lnTo>
                  <a:pt x="8902" y="7451"/>
                </a:lnTo>
                <a:lnTo>
                  <a:pt x="8905" y="7510"/>
                </a:lnTo>
                <a:lnTo>
                  <a:pt x="8905" y="7569"/>
                </a:lnTo>
                <a:lnTo>
                  <a:pt x="8902" y="7626"/>
                </a:lnTo>
                <a:lnTo>
                  <a:pt x="8895" y="7682"/>
                </a:lnTo>
                <a:lnTo>
                  <a:pt x="8892" y="7710"/>
                </a:lnTo>
                <a:lnTo>
                  <a:pt x="8887" y="7737"/>
                </a:lnTo>
                <a:lnTo>
                  <a:pt x="8880" y="7766"/>
                </a:lnTo>
                <a:lnTo>
                  <a:pt x="8873" y="7793"/>
                </a:lnTo>
                <a:lnTo>
                  <a:pt x="8865" y="7820"/>
                </a:lnTo>
                <a:lnTo>
                  <a:pt x="8856" y="7845"/>
                </a:lnTo>
                <a:lnTo>
                  <a:pt x="8848" y="7872"/>
                </a:lnTo>
                <a:lnTo>
                  <a:pt x="8836" y="7897"/>
                </a:lnTo>
                <a:lnTo>
                  <a:pt x="8826" y="7924"/>
                </a:lnTo>
                <a:lnTo>
                  <a:pt x="8813" y="7949"/>
                </a:lnTo>
                <a:lnTo>
                  <a:pt x="8799" y="7973"/>
                </a:lnTo>
                <a:lnTo>
                  <a:pt x="8786" y="7998"/>
                </a:lnTo>
                <a:lnTo>
                  <a:pt x="8771" y="8021"/>
                </a:lnTo>
                <a:lnTo>
                  <a:pt x="8754" y="8045"/>
                </a:lnTo>
                <a:lnTo>
                  <a:pt x="8737" y="8069"/>
                </a:lnTo>
                <a:lnTo>
                  <a:pt x="8719" y="8092"/>
                </a:lnTo>
                <a:lnTo>
                  <a:pt x="8699" y="8116"/>
                </a:lnTo>
                <a:lnTo>
                  <a:pt x="8679" y="8138"/>
                </a:lnTo>
                <a:lnTo>
                  <a:pt x="8657" y="8159"/>
                </a:lnTo>
                <a:lnTo>
                  <a:pt x="8635" y="8180"/>
                </a:lnTo>
                <a:lnTo>
                  <a:pt x="8669" y="8143"/>
                </a:lnTo>
                <a:lnTo>
                  <a:pt x="8699" y="8106"/>
                </a:lnTo>
                <a:lnTo>
                  <a:pt x="8726" y="8067"/>
                </a:lnTo>
                <a:lnTo>
                  <a:pt x="8751" y="8028"/>
                </a:lnTo>
                <a:lnTo>
                  <a:pt x="8773" y="7990"/>
                </a:lnTo>
                <a:lnTo>
                  <a:pt x="8791" y="7949"/>
                </a:lnTo>
                <a:lnTo>
                  <a:pt x="8808" y="7909"/>
                </a:lnTo>
                <a:lnTo>
                  <a:pt x="8821" y="7868"/>
                </a:lnTo>
                <a:lnTo>
                  <a:pt x="8833" y="7828"/>
                </a:lnTo>
                <a:lnTo>
                  <a:pt x="8841" y="7786"/>
                </a:lnTo>
                <a:lnTo>
                  <a:pt x="8848" y="7744"/>
                </a:lnTo>
                <a:lnTo>
                  <a:pt x="8853" y="7702"/>
                </a:lnTo>
                <a:lnTo>
                  <a:pt x="8855" y="7660"/>
                </a:lnTo>
                <a:lnTo>
                  <a:pt x="8856" y="7616"/>
                </a:lnTo>
                <a:lnTo>
                  <a:pt x="8855" y="7574"/>
                </a:lnTo>
                <a:lnTo>
                  <a:pt x="8851" y="7530"/>
                </a:lnTo>
                <a:lnTo>
                  <a:pt x="8848" y="7486"/>
                </a:lnTo>
                <a:lnTo>
                  <a:pt x="8841" y="7443"/>
                </a:lnTo>
                <a:lnTo>
                  <a:pt x="8835" y="7400"/>
                </a:lnTo>
                <a:lnTo>
                  <a:pt x="8826" y="7357"/>
                </a:lnTo>
                <a:lnTo>
                  <a:pt x="8816" y="7313"/>
                </a:lnTo>
                <a:lnTo>
                  <a:pt x="8806" y="7269"/>
                </a:lnTo>
                <a:lnTo>
                  <a:pt x="8794" y="7225"/>
                </a:lnTo>
                <a:lnTo>
                  <a:pt x="8783" y="7182"/>
                </a:lnTo>
                <a:lnTo>
                  <a:pt x="8756" y="7094"/>
                </a:lnTo>
                <a:lnTo>
                  <a:pt x="8726" y="7008"/>
                </a:lnTo>
                <a:lnTo>
                  <a:pt x="8696" y="6922"/>
                </a:lnTo>
                <a:lnTo>
                  <a:pt x="8665" y="6838"/>
                </a:lnTo>
                <a:lnTo>
                  <a:pt x="8652" y="6864"/>
                </a:lnTo>
                <a:lnTo>
                  <a:pt x="8637" y="6889"/>
                </a:lnTo>
                <a:lnTo>
                  <a:pt x="8622" y="6912"/>
                </a:lnTo>
                <a:lnTo>
                  <a:pt x="8605" y="6936"/>
                </a:lnTo>
                <a:lnTo>
                  <a:pt x="8572" y="6981"/>
                </a:lnTo>
                <a:lnTo>
                  <a:pt x="8536" y="7025"/>
                </a:lnTo>
                <a:lnTo>
                  <a:pt x="8501" y="7071"/>
                </a:lnTo>
                <a:lnTo>
                  <a:pt x="8468" y="7114"/>
                </a:lnTo>
                <a:lnTo>
                  <a:pt x="8451" y="7138"/>
                </a:lnTo>
                <a:lnTo>
                  <a:pt x="8434" y="7161"/>
                </a:lnTo>
                <a:lnTo>
                  <a:pt x="8421" y="7187"/>
                </a:lnTo>
                <a:lnTo>
                  <a:pt x="8406" y="7212"/>
                </a:lnTo>
                <a:lnTo>
                  <a:pt x="8389" y="7249"/>
                </a:lnTo>
                <a:lnTo>
                  <a:pt x="8374" y="7288"/>
                </a:lnTo>
                <a:lnTo>
                  <a:pt x="8362" y="7326"/>
                </a:lnTo>
                <a:lnTo>
                  <a:pt x="8352" y="7365"/>
                </a:lnTo>
                <a:lnTo>
                  <a:pt x="8345" y="7406"/>
                </a:lnTo>
                <a:lnTo>
                  <a:pt x="8340" y="7446"/>
                </a:lnTo>
                <a:lnTo>
                  <a:pt x="8337" y="7486"/>
                </a:lnTo>
                <a:lnTo>
                  <a:pt x="8335" y="7528"/>
                </a:lnTo>
                <a:lnTo>
                  <a:pt x="8334" y="7496"/>
                </a:lnTo>
                <a:lnTo>
                  <a:pt x="8335" y="7464"/>
                </a:lnTo>
                <a:lnTo>
                  <a:pt x="8335" y="7432"/>
                </a:lnTo>
                <a:lnTo>
                  <a:pt x="8339" y="7402"/>
                </a:lnTo>
                <a:lnTo>
                  <a:pt x="8342" y="7372"/>
                </a:lnTo>
                <a:lnTo>
                  <a:pt x="8347" y="7343"/>
                </a:lnTo>
                <a:lnTo>
                  <a:pt x="8354" y="7313"/>
                </a:lnTo>
                <a:lnTo>
                  <a:pt x="8361" y="7284"/>
                </a:lnTo>
                <a:lnTo>
                  <a:pt x="8369" y="7256"/>
                </a:lnTo>
                <a:lnTo>
                  <a:pt x="8379" y="7227"/>
                </a:lnTo>
                <a:lnTo>
                  <a:pt x="8391" y="7200"/>
                </a:lnTo>
                <a:lnTo>
                  <a:pt x="8402" y="7172"/>
                </a:lnTo>
                <a:lnTo>
                  <a:pt x="8416" y="7145"/>
                </a:lnTo>
                <a:lnTo>
                  <a:pt x="8431" y="7116"/>
                </a:lnTo>
                <a:lnTo>
                  <a:pt x="8446" y="7089"/>
                </a:lnTo>
                <a:lnTo>
                  <a:pt x="8464" y="7060"/>
                </a:lnTo>
                <a:lnTo>
                  <a:pt x="8503" y="7003"/>
                </a:lnTo>
                <a:lnTo>
                  <a:pt x="8545" y="6946"/>
                </a:lnTo>
                <a:lnTo>
                  <a:pt x="8563" y="6916"/>
                </a:lnTo>
                <a:lnTo>
                  <a:pt x="8582" y="6887"/>
                </a:lnTo>
                <a:lnTo>
                  <a:pt x="8598" y="6857"/>
                </a:lnTo>
                <a:lnTo>
                  <a:pt x="8614" y="6825"/>
                </a:lnTo>
                <a:lnTo>
                  <a:pt x="8622" y="6808"/>
                </a:lnTo>
                <a:lnTo>
                  <a:pt x="8627" y="6793"/>
                </a:lnTo>
                <a:lnTo>
                  <a:pt x="8630" y="6779"/>
                </a:lnTo>
                <a:lnTo>
                  <a:pt x="8630" y="6768"/>
                </a:lnTo>
                <a:lnTo>
                  <a:pt x="8630" y="6756"/>
                </a:lnTo>
                <a:lnTo>
                  <a:pt x="8627" y="6742"/>
                </a:lnTo>
                <a:lnTo>
                  <a:pt x="8624" y="6727"/>
                </a:lnTo>
                <a:lnTo>
                  <a:pt x="8617" y="6709"/>
                </a:lnTo>
                <a:lnTo>
                  <a:pt x="8602" y="6672"/>
                </a:lnTo>
                <a:lnTo>
                  <a:pt x="8588" y="6635"/>
                </a:lnTo>
                <a:lnTo>
                  <a:pt x="8575" y="6598"/>
                </a:lnTo>
                <a:lnTo>
                  <a:pt x="8560" y="6561"/>
                </a:lnTo>
                <a:lnTo>
                  <a:pt x="8545" y="6522"/>
                </a:lnTo>
                <a:lnTo>
                  <a:pt x="8531" y="6485"/>
                </a:lnTo>
                <a:lnTo>
                  <a:pt x="8516" y="6446"/>
                </a:lnTo>
                <a:lnTo>
                  <a:pt x="8501" y="6409"/>
                </a:lnTo>
                <a:lnTo>
                  <a:pt x="8486" y="6370"/>
                </a:lnTo>
                <a:lnTo>
                  <a:pt x="8473" y="6333"/>
                </a:lnTo>
                <a:lnTo>
                  <a:pt x="8458" y="6295"/>
                </a:lnTo>
                <a:lnTo>
                  <a:pt x="8443" y="6258"/>
                </a:lnTo>
                <a:lnTo>
                  <a:pt x="8428" y="6219"/>
                </a:lnTo>
                <a:lnTo>
                  <a:pt x="8414" y="6189"/>
                </a:lnTo>
                <a:lnTo>
                  <a:pt x="8404" y="6177"/>
                </a:lnTo>
                <a:lnTo>
                  <a:pt x="8394" y="6163"/>
                </a:lnTo>
                <a:lnTo>
                  <a:pt x="8379" y="6152"/>
                </a:lnTo>
                <a:lnTo>
                  <a:pt x="8362" y="6140"/>
                </a:lnTo>
                <a:lnTo>
                  <a:pt x="8332" y="6121"/>
                </a:lnTo>
                <a:lnTo>
                  <a:pt x="8302" y="6101"/>
                </a:lnTo>
                <a:lnTo>
                  <a:pt x="8273" y="6079"/>
                </a:lnTo>
                <a:lnTo>
                  <a:pt x="8245" y="6057"/>
                </a:lnTo>
                <a:lnTo>
                  <a:pt x="8196" y="6015"/>
                </a:lnTo>
                <a:lnTo>
                  <a:pt x="8148" y="5972"/>
                </a:lnTo>
                <a:lnTo>
                  <a:pt x="8123" y="5951"/>
                </a:lnTo>
                <a:lnTo>
                  <a:pt x="8098" y="5931"/>
                </a:lnTo>
                <a:lnTo>
                  <a:pt x="8071" y="5911"/>
                </a:lnTo>
                <a:lnTo>
                  <a:pt x="8044" y="5894"/>
                </a:lnTo>
                <a:lnTo>
                  <a:pt x="8014" y="5872"/>
                </a:lnTo>
                <a:lnTo>
                  <a:pt x="7984" y="5852"/>
                </a:lnTo>
                <a:lnTo>
                  <a:pt x="7954" y="5830"/>
                </a:lnTo>
                <a:lnTo>
                  <a:pt x="7923" y="5807"/>
                </a:lnTo>
                <a:lnTo>
                  <a:pt x="7866" y="5760"/>
                </a:lnTo>
                <a:lnTo>
                  <a:pt x="7809" y="5711"/>
                </a:lnTo>
                <a:lnTo>
                  <a:pt x="7808" y="5760"/>
                </a:lnTo>
                <a:lnTo>
                  <a:pt x="7809" y="5807"/>
                </a:lnTo>
                <a:lnTo>
                  <a:pt x="7811" y="5817"/>
                </a:lnTo>
                <a:lnTo>
                  <a:pt x="7813" y="5829"/>
                </a:lnTo>
                <a:lnTo>
                  <a:pt x="7816" y="5839"/>
                </a:lnTo>
                <a:lnTo>
                  <a:pt x="7821" y="5849"/>
                </a:lnTo>
                <a:lnTo>
                  <a:pt x="7826" y="5857"/>
                </a:lnTo>
                <a:lnTo>
                  <a:pt x="7833" y="5867"/>
                </a:lnTo>
                <a:lnTo>
                  <a:pt x="7841" y="5876"/>
                </a:lnTo>
                <a:lnTo>
                  <a:pt x="7851" y="5884"/>
                </a:lnTo>
                <a:lnTo>
                  <a:pt x="7895" y="5914"/>
                </a:lnTo>
                <a:lnTo>
                  <a:pt x="7937" y="5943"/>
                </a:lnTo>
                <a:lnTo>
                  <a:pt x="7977" y="5975"/>
                </a:lnTo>
                <a:lnTo>
                  <a:pt x="8017" y="6009"/>
                </a:lnTo>
                <a:lnTo>
                  <a:pt x="8057" y="6049"/>
                </a:lnTo>
                <a:lnTo>
                  <a:pt x="8094" y="6089"/>
                </a:lnTo>
                <a:lnTo>
                  <a:pt x="8129" y="6131"/>
                </a:lnTo>
                <a:lnTo>
                  <a:pt x="8161" y="6175"/>
                </a:lnTo>
                <a:lnTo>
                  <a:pt x="8190" y="6221"/>
                </a:lnTo>
                <a:lnTo>
                  <a:pt x="8218" y="6268"/>
                </a:lnTo>
                <a:lnTo>
                  <a:pt x="8243" y="6317"/>
                </a:lnTo>
                <a:lnTo>
                  <a:pt x="8267" y="6369"/>
                </a:lnTo>
                <a:lnTo>
                  <a:pt x="8285" y="6414"/>
                </a:lnTo>
                <a:lnTo>
                  <a:pt x="8302" y="6463"/>
                </a:lnTo>
                <a:lnTo>
                  <a:pt x="8315" y="6512"/>
                </a:lnTo>
                <a:lnTo>
                  <a:pt x="8327" y="6561"/>
                </a:lnTo>
                <a:lnTo>
                  <a:pt x="8337" y="6611"/>
                </a:lnTo>
                <a:lnTo>
                  <a:pt x="8344" y="6662"/>
                </a:lnTo>
                <a:lnTo>
                  <a:pt x="8351" y="6714"/>
                </a:lnTo>
                <a:lnTo>
                  <a:pt x="8356" y="6764"/>
                </a:lnTo>
                <a:lnTo>
                  <a:pt x="8357" y="6816"/>
                </a:lnTo>
                <a:lnTo>
                  <a:pt x="8361" y="6867"/>
                </a:lnTo>
                <a:lnTo>
                  <a:pt x="8361" y="6919"/>
                </a:lnTo>
                <a:lnTo>
                  <a:pt x="8361" y="6971"/>
                </a:lnTo>
                <a:lnTo>
                  <a:pt x="8357" y="7072"/>
                </a:lnTo>
                <a:lnTo>
                  <a:pt x="8352" y="7173"/>
                </a:lnTo>
                <a:lnTo>
                  <a:pt x="8351" y="7091"/>
                </a:lnTo>
                <a:lnTo>
                  <a:pt x="8347" y="7008"/>
                </a:lnTo>
                <a:lnTo>
                  <a:pt x="8342" y="6926"/>
                </a:lnTo>
                <a:lnTo>
                  <a:pt x="8335" y="6843"/>
                </a:lnTo>
                <a:lnTo>
                  <a:pt x="8330" y="6801"/>
                </a:lnTo>
                <a:lnTo>
                  <a:pt x="8324" y="6761"/>
                </a:lnTo>
                <a:lnTo>
                  <a:pt x="8317" y="6721"/>
                </a:lnTo>
                <a:lnTo>
                  <a:pt x="8310" y="6680"/>
                </a:lnTo>
                <a:lnTo>
                  <a:pt x="8300" y="6640"/>
                </a:lnTo>
                <a:lnTo>
                  <a:pt x="8292" y="6599"/>
                </a:lnTo>
                <a:lnTo>
                  <a:pt x="8280" y="6559"/>
                </a:lnTo>
                <a:lnTo>
                  <a:pt x="8268" y="6519"/>
                </a:lnTo>
                <a:lnTo>
                  <a:pt x="8253" y="6475"/>
                </a:lnTo>
                <a:lnTo>
                  <a:pt x="8237" y="6433"/>
                </a:lnTo>
                <a:lnTo>
                  <a:pt x="8218" y="6392"/>
                </a:lnTo>
                <a:lnTo>
                  <a:pt x="8196" y="6352"/>
                </a:lnTo>
                <a:lnTo>
                  <a:pt x="8175" y="6313"/>
                </a:lnTo>
                <a:lnTo>
                  <a:pt x="8151" y="6276"/>
                </a:lnTo>
                <a:lnTo>
                  <a:pt x="8124" y="6241"/>
                </a:lnTo>
                <a:lnTo>
                  <a:pt x="8098" y="6207"/>
                </a:lnTo>
                <a:lnTo>
                  <a:pt x="8069" y="6174"/>
                </a:lnTo>
                <a:lnTo>
                  <a:pt x="8039" y="6142"/>
                </a:lnTo>
                <a:lnTo>
                  <a:pt x="8007" y="6111"/>
                </a:lnTo>
                <a:lnTo>
                  <a:pt x="7974" y="6083"/>
                </a:lnTo>
                <a:lnTo>
                  <a:pt x="7938" y="6054"/>
                </a:lnTo>
                <a:lnTo>
                  <a:pt x="7902" y="6027"/>
                </a:lnTo>
                <a:lnTo>
                  <a:pt x="7865" y="6002"/>
                </a:lnTo>
                <a:lnTo>
                  <a:pt x="7825" y="5978"/>
                </a:lnTo>
                <a:lnTo>
                  <a:pt x="7833" y="6036"/>
                </a:lnTo>
                <a:lnTo>
                  <a:pt x="7841" y="6091"/>
                </a:lnTo>
                <a:lnTo>
                  <a:pt x="7851" y="6147"/>
                </a:lnTo>
                <a:lnTo>
                  <a:pt x="7861" y="6202"/>
                </a:lnTo>
                <a:lnTo>
                  <a:pt x="7875" y="6258"/>
                </a:lnTo>
                <a:lnTo>
                  <a:pt x="7888" y="6313"/>
                </a:lnTo>
                <a:lnTo>
                  <a:pt x="7903" y="6369"/>
                </a:lnTo>
                <a:lnTo>
                  <a:pt x="7920" y="6423"/>
                </a:lnTo>
                <a:lnTo>
                  <a:pt x="7938" y="6476"/>
                </a:lnTo>
                <a:lnTo>
                  <a:pt x="7959" y="6530"/>
                </a:lnTo>
                <a:lnTo>
                  <a:pt x="7979" y="6583"/>
                </a:lnTo>
                <a:lnTo>
                  <a:pt x="8000" y="6635"/>
                </a:lnTo>
                <a:lnTo>
                  <a:pt x="8026" y="6687"/>
                </a:lnTo>
                <a:lnTo>
                  <a:pt x="8051" y="6737"/>
                </a:lnTo>
                <a:lnTo>
                  <a:pt x="8077" y="6788"/>
                </a:lnTo>
                <a:lnTo>
                  <a:pt x="8106" y="6837"/>
                </a:lnTo>
                <a:lnTo>
                  <a:pt x="8071" y="6784"/>
                </a:lnTo>
                <a:lnTo>
                  <a:pt x="8037" y="6731"/>
                </a:lnTo>
                <a:lnTo>
                  <a:pt x="8007" y="6677"/>
                </a:lnTo>
                <a:lnTo>
                  <a:pt x="7977" y="6621"/>
                </a:lnTo>
                <a:lnTo>
                  <a:pt x="7950" y="6564"/>
                </a:lnTo>
                <a:lnTo>
                  <a:pt x="7923" y="6507"/>
                </a:lnTo>
                <a:lnTo>
                  <a:pt x="7898" y="6450"/>
                </a:lnTo>
                <a:lnTo>
                  <a:pt x="7876" y="6391"/>
                </a:lnTo>
                <a:lnTo>
                  <a:pt x="7881" y="6455"/>
                </a:lnTo>
                <a:lnTo>
                  <a:pt x="7883" y="6519"/>
                </a:lnTo>
                <a:lnTo>
                  <a:pt x="7885" y="6584"/>
                </a:lnTo>
                <a:lnTo>
                  <a:pt x="7885" y="6648"/>
                </a:lnTo>
                <a:lnTo>
                  <a:pt x="7883" y="6712"/>
                </a:lnTo>
                <a:lnTo>
                  <a:pt x="7881" y="6776"/>
                </a:lnTo>
                <a:lnTo>
                  <a:pt x="7880" y="6840"/>
                </a:lnTo>
                <a:lnTo>
                  <a:pt x="7878" y="6906"/>
                </a:lnTo>
                <a:lnTo>
                  <a:pt x="7876" y="6936"/>
                </a:lnTo>
                <a:lnTo>
                  <a:pt x="7878" y="6956"/>
                </a:lnTo>
                <a:lnTo>
                  <a:pt x="7881" y="6963"/>
                </a:lnTo>
                <a:lnTo>
                  <a:pt x="7888" y="6970"/>
                </a:lnTo>
                <a:lnTo>
                  <a:pt x="7898" y="6976"/>
                </a:lnTo>
                <a:lnTo>
                  <a:pt x="7912" y="6985"/>
                </a:lnTo>
                <a:lnTo>
                  <a:pt x="7927" y="6993"/>
                </a:lnTo>
                <a:lnTo>
                  <a:pt x="7942" y="7003"/>
                </a:lnTo>
                <a:lnTo>
                  <a:pt x="7957" y="7012"/>
                </a:lnTo>
                <a:lnTo>
                  <a:pt x="7972" y="7022"/>
                </a:lnTo>
                <a:lnTo>
                  <a:pt x="7994" y="7037"/>
                </a:lnTo>
                <a:lnTo>
                  <a:pt x="8014" y="7054"/>
                </a:lnTo>
                <a:lnTo>
                  <a:pt x="8034" y="7072"/>
                </a:lnTo>
                <a:lnTo>
                  <a:pt x="8054" y="7089"/>
                </a:lnTo>
                <a:lnTo>
                  <a:pt x="8072" y="7109"/>
                </a:lnTo>
                <a:lnTo>
                  <a:pt x="8089" y="7128"/>
                </a:lnTo>
                <a:lnTo>
                  <a:pt x="8106" y="7150"/>
                </a:lnTo>
                <a:lnTo>
                  <a:pt x="8123" y="7170"/>
                </a:lnTo>
                <a:lnTo>
                  <a:pt x="8138" y="7192"/>
                </a:lnTo>
                <a:lnTo>
                  <a:pt x="8153" y="7214"/>
                </a:lnTo>
                <a:lnTo>
                  <a:pt x="8168" y="7237"/>
                </a:lnTo>
                <a:lnTo>
                  <a:pt x="8181" y="7259"/>
                </a:lnTo>
                <a:lnTo>
                  <a:pt x="8195" y="7283"/>
                </a:lnTo>
                <a:lnTo>
                  <a:pt x="8206" y="7308"/>
                </a:lnTo>
                <a:lnTo>
                  <a:pt x="8218" y="7331"/>
                </a:lnTo>
                <a:lnTo>
                  <a:pt x="8228" y="7357"/>
                </a:lnTo>
                <a:lnTo>
                  <a:pt x="8247" y="7406"/>
                </a:lnTo>
                <a:lnTo>
                  <a:pt x="8262" y="7458"/>
                </a:lnTo>
                <a:lnTo>
                  <a:pt x="8275" y="7510"/>
                </a:lnTo>
                <a:lnTo>
                  <a:pt x="8285" y="7562"/>
                </a:lnTo>
                <a:lnTo>
                  <a:pt x="8294" y="7616"/>
                </a:lnTo>
                <a:lnTo>
                  <a:pt x="8299" y="7668"/>
                </a:lnTo>
                <a:lnTo>
                  <a:pt x="8300" y="7722"/>
                </a:lnTo>
                <a:lnTo>
                  <a:pt x="8302" y="7776"/>
                </a:lnTo>
                <a:lnTo>
                  <a:pt x="8300" y="7830"/>
                </a:lnTo>
                <a:lnTo>
                  <a:pt x="8295" y="7883"/>
                </a:lnTo>
                <a:lnTo>
                  <a:pt x="8290" y="7937"/>
                </a:lnTo>
                <a:lnTo>
                  <a:pt x="8282" y="7990"/>
                </a:lnTo>
                <a:lnTo>
                  <a:pt x="8287" y="7922"/>
                </a:lnTo>
                <a:lnTo>
                  <a:pt x="8289" y="7855"/>
                </a:lnTo>
                <a:lnTo>
                  <a:pt x="8289" y="7821"/>
                </a:lnTo>
                <a:lnTo>
                  <a:pt x="8287" y="7786"/>
                </a:lnTo>
                <a:lnTo>
                  <a:pt x="8285" y="7752"/>
                </a:lnTo>
                <a:lnTo>
                  <a:pt x="8282" y="7717"/>
                </a:lnTo>
                <a:lnTo>
                  <a:pt x="8277" y="7683"/>
                </a:lnTo>
                <a:lnTo>
                  <a:pt x="8272" y="7650"/>
                </a:lnTo>
                <a:lnTo>
                  <a:pt x="8267" y="7616"/>
                </a:lnTo>
                <a:lnTo>
                  <a:pt x="8258" y="7582"/>
                </a:lnTo>
                <a:lnTo>
                  <a:pt x="8252" y="7549"/>
                </a:lnTo>
                <a:lnTo>
                  <a:pt x="8242" y="7517"/>
                </a:lnTo>
                <a:lnTo>
                  <a:pt x="8232" y="7483"/>
                </a:lnTo>
                <a:lnTo>
                  <a:pt x="8220" y="7451"/>
                </a:lnTo>
                <a:lnTo>
                  <a:pt x="8208" y="7421"/>
                </a:lnTo>
                <a:lnTo>
                  <a:pt x="8195" y="7389"/>
                </a:lnTo>
                <a:lnTo>
                  <a:pt x="8180" y="7358"/>
                </a:lnTo>
                <a:lnTo>
                  <a:pt x="8165" y="7330"/>
                </a:lnTo>
                <a:lnTo>
                  <a:pt x="8148" y="7301"/>
                </a:lnTo>
                <a:lnTo>
                  <a:pt x="8129" y="7273"/>
                </a:lnTo>
                <a:lnTo>
                  <a:pt x="8109" y="7246"/>
                </a:lnTo>
                <a:lnTo>
                  <a:pt x="8089" y="7219"/>
                </a:lnTo>
                <a:lnTo>
                  <a:pt x="8067" y="7193"/>
                </a:lnTo>
                <a:lnTo>
                  <a:pt x="8044" y="7170"/>
                </a:lnTo>
                <a:lnTo>
                  <a:pt x="8019" y="7146"/>
                </a:lnTo>
                <a:lnTo>
                  <a:pt x="7994" y="7124"/>
                </a:lnTo>
                <a:lnTo>
                  <a:pt x="7967" y="7104"/>
                </a:lnTo>
                <a:lnTo>
                  <a:pt x="7938" y="7086"/>
                </a:lnTo>
                <a:lnTo>
                  <a:pt x="7908" y="7067"/>
                </a:lnTo>
                <a:lnTo>
                  <a:pt x="7876" y="7050"/>
                </a:lnTo>
                <a:lnTo>
                  <a:pt x="7878" y="7121"/>
                </a:lnTo>
                <a:lnTo>
                  <a:pt x="7883" y="7190"/>
                </a:lnTo>
                <a:lnTo>
                  <a:pt x="7890" y="7259"/>
                </a:lnTo>
                <a:lnTo>
                  <a:pt x="7900" y="7326"/>
                </a:lnTo>
                <a:lnTo>
                  <a:pt x="7912" y="7395"/>
                </a:lnTo>
                <a:lnTo>
                  <a:pt x="7925" y="7461"/>
                </a:lnTo>
                <a:lnTo>
                  <a:pt x="7940" y="7528"/>
                </a:lnTo>
                <a:lnTo>
                  <a:pt x="7957" y="7594"/>
                </a:lnTo>
                <a:lnTo>
                  <a:pt x="7977" y="7661"/>
                </a:lnTo>
                <a:lnTo>
                  <a:pt x="7997" y="7725"/>
                </a:lnTo>
                <a:lnTo>
                  <a:pt x="8019" y="7791"/>
                </a:lnTo>
                <a:lnTo>
                  <a:pt x="8042" y="7857"/>
                </a:lnTo>
                <a:lnTo>
                  <a:pt x="8067" y="7921"/>
                </a:lnTo>
                <a:lnTo>
                  <a:pt x="8093" y="7984"/>
                </a:lnTo>
                <a:lnTo>
                  <a:pt x="8118" y="8050"/>
                </a:lnTo>
                <a:lnTo>
                  <a:pt x="8144" y="8114"/>
                </a:lnTo>
                <a:lnTo>
                  <a:pt x="8114" y="8052"/>
                </a:lnTo>
                <a:lnTo>
                  <a:pt x="8084" y="7990"/>
                </a:lnTo>
                <a:lnTo>
                  <a:pt x="8054" y="7929"/>
                </a:lnTo>
                <a:lnTo>
                  <a:pt x="8027" y="7865"/>
                </a:lnTo>
                <a:lnTo>
                  <a:pt x="7999" y="7803"/>
                </a:lnTo>
                <a:lnTo>
                  <a:pt x="7974" y="7740"/>
                </a:lnTo>
                <a:lnTo>
                  <a:pt x="7948" y="7676"/>
                </a:lnTo>
                <a:lnTo>
                  <a:pt x="7925" y="7613"/>
                </a:lnTo>
                <a:lnTo>
                  <a:pt x="7903" y="7549"/>
                </a:lnTo>
                <a:lnTo>
                  <a:pt x="7883" y="7483"/>
                </a:lnTo>
                <a:lnTo>
                  <a:pt x="7865" y="7419"/>
                </a:lnTo>
                <a:lnTo>
                  <a:pt x="7848" y="7352"/>
                </a:lnTo>
                <a:lnTo>
                  <a:pt x="7835" y="7286"/>
                </a:lnTo>
                <a:lnTo>
                  <a:pt x="7823" y="7217"/>
                </a:lnTo>
                <a:lnTo>
                  <a:pt x="7813" y="7150"/>
                </a:lnTo>
                <a:lnTo>
                  <a:pt x="7804" y="7081"/>
                </a:lnTo>
                <a:lnTo>
                  <a:pt x="7799" y="6997"/>
                </a:lnTo>
                <a:lnTo>
                  <a:pt x="7794" y="6914"/>
                </a:lnTo>
                <a:lnTo>
                  <a:pt x="7791" y="6832"/>
                </a:lnTo>
                <a:lnTo>
                  <a:pt x="7789" y="6749"/>
                </a:lnTo>
                <a:lnTo>
                  <a:pt x="7784" y="6665"/>
                </a:lnTo>
                <a:lnTo>
                  <a:pt x="7779" y="6583"/>
                </a:lnTo>
                <a:lnTo>
                  <a:pt x="7773" y="6500"/>
                </a:lnTo>
                <a:lnTo>
                  <a:pt x="7761" y="6418"/>
                </a:lnTo>
                <a:lnTo>
                  <a:pt x="7754" y="6379"/>
                </a:lnTo>
                <a:lnTo>
                  <a:pt x="7747" y="6340"/>
                </a:lnTo>
                <a:lnTo>
                  <a:pt x="7737" y="6301"/>
                </a:lnTo>
                <a:lnTo>
                  <a:pt x="7727" y="6263"/>
                </a:lnTo>
                <a:lnTo>
                  <a:pt x="7717" y="6224"/>
                </a:lnTo>
                <a:lnTo>
                  <a:pt x="7706" y="6187"/>
                </a:lnTo>
                <a:lnTo>
                  <a:pt x="7692" y="6150"/>
                </a:lnTo>
                <a:lnTo>
                  <a:pt x="7679" y="6113"/>
                </a:lnTo>
                <a:lnTo>
                  <a:pt x="7649" y="6041"/>
                </a:lnTo>
                <a:lnTo>
                  <a:pt x="7617" y="5968"/>
                </a:lnTo>
                <a:lnTo>
                  <a:pt x="7580" y="5898"/>
                </a:lnTo>
                <a:lnTo>
                  <a:pt x="7543" y="5829"/>
                </a:lnTo>
                <a:lnTo>
                  <a:pt x="7548" y="5935"/>
                </a:lnTo>
                <a:lnTo>
                  <a:pt x="7553" y="6041"/>
                </a:lnTo>
                <a:lnTo>
                  <a:pt x="7560" y="6145"/>
                </a:lnTo>
                <a:lnTo>
                  <a:pt x="7567" y="6251"/>
                </a:lnTo>
                <a:lnTo>
                  <a:pt x="7577" y="6355"/>
                </a:lnTo>
                <a:lnTo>
                  <a:pt x="7587" y="6461"/>
                </a:lnTo>
                <a:lnTo>
                  <a:pt x="7600" y="6566"/>
                </a:lnTo>
                <a:lnTo>
                  <a:pt x="7615" y="6672"/>
                </a:lnTo>
                <a:lnTo>
                  <a:pt x="7634" y="6791"/>
                </a:lnTo>
                <a:lnTo>
                  <a:pt x="7650" y="6911"/>
                </a:lnTo>
                <a:lnTo>
                  <a:pt x="7657" y="6971"/>
                </a:lnTo>
                <a:lnTo>
                  <a:pt x="7664" y="7030"/>
                </a:lnTo>
                <a:lnTo>
                  <a:pt x="7669" y="7089"/>
                </a:lnTo>
                <a:lnTo>
                  <a:pt x="7672" y="7148"/>
                </a:lnTo>
                <a:lnTo>
                  <a:pt x="7675" y="7209"/>
                </a:lnTo>
                <a:lnTo>
                  <a:pt x="7675" y="7268"/>
                </a:lnTo>
                <a:lnTo>
                  <a:pt x="7675" y="7326"/>
                </a:lnTo>
                <a:lnTo>
                  <a:pt x="7672" y="7385"/>
                </a:lnTo>
                <a:lnTo>
                  <a:pt x="7667" y="7446"/>
                </a:lnTo>
                <a:lnTo>
                  <a:pt x="7660" y="7505"/>
                </a:lnTo>
                <a:lnTo>
                  <a:pt x="7650" y="7565"/>
                </a:lnTo>
                <a:lnTo>
                  <a:pt x="7637" y="7626"/>
                </a:lnTo>
                <a:lnTo>
                  <a:pt x="7645" y="7565"/>
                </a:lnTo>
                <a:lnTo>
                  <a:pt x="7652" y="7505"/>
                </a:lnTo>
                <a:lnTo>
                  <a:pt x="7655" y="7444"/>
                </a:lnTo>
                <a:lnTo>
                  <a:pt x="7655" y="7385"/>
                </a:lnTo>
                <a:lnTo>
                  <a:pt x="7655" y="7325"/>
                </a:lnTo>
                <a:lnTo>
                  <a:pt x="7652" y="7266"/>
                </a:lnTo>
                <a:lnTo>
                  <a:pt x="7647" y="7207"/>
                </a:lnTo>
                <a:lnTo>
                  <a:pt x="7640" y="7148"/>
                </a:lnTo>
                <a:lnTo>
                  <a:pt x="7634" y="7089"/>
                </a:lnTo>
                <a:lnTo>
                  <a:pt x="7623" y="7030"/>
                </a:lnTo>
                <a:lnTo>
                  <a:pt x="7613" y="6971"/>
                </a:lnTo>
                <a:lnTo>
                  <a:pt x="7602" y="6912"/>
                </a:lnTo>
                <a:lnTo>
                  <a:pt x="7578" y="6795"/>
                </a:lnTo>
                <a:lnTo>
                  <a:pt x="7551" y="6677"/>
                </a:lnTo>
                <a:lnTo>
                  <a:pt x="7535" y="6803"/>
                </a:lnTo>
                <a:lnTo>
                  <a:pt x="7515" y="6929"/>
                </a:lnTo>
                <a:lnTo>
                  <a:pt x="7495" y="7055"/>
                </a:lnTo>
                <a:lnTo>
                  <a:pt x="7474" y="7180"/>
                </a:lnTo>
                <a:lnTo>
                  <a:pt x="7464" y="7244"/>
                </a:lnTo>
                <a:lnTo>
                  <a:pt x="7456" y="7306"/>
                </a:lnTo>
                <a:lnTo>
                  <a:pt x="7449" y="7368"/>
                </a:lnTo>
                <a:lnTo>
                  <a:pt x="7443" y="7432"/>
                </a:lnTo>
                <a:lnTo>
                  <a:pt x="7438" y="7496"/>
                </a:lnTo>
                <a:lnTo>
                  <a:pt x="7434" y="7560"/>
                </a:lnTo>
                <a:lnTo>
                  <a:pt x="7434" y="7624"/>
                </a:lnTo>
                <a:lnTo>
                  <a:pt x="7434" y="7688"/>
                </a:lnTo>
                <a:lnTo>
                  <a:pt x="7429" y="7626"/>
                </a:lnTo>
                <a:lnTo>
                  <a:pt x="7426" y="7564"/>
                </a:lnTo>
                <a:lnTo>
                  <a:pt x="7426" y="7503"/>
                </a:lnTo>
                <a:lnTo>
                  <a:pt x="7426" y="7441"/>
                </a:lnTo>
                <a:lnTo>
                  <a:pt x="7428" y="7380"/>
                </a:lnTo>
                <a:lnTo>
                  <a:pt x="7429" y="7318"/>
                </a:lnTo>
                <a:lnTo>
                  <a:pt x="7434" y="7257"/>
                </a:lnTo>
                <a:lnTo>
                  <a:pt x="7439" y="7195"/>
                </a:lnTo>
                <a:lnTo>
                  <a:pt x="7449" y="7074"/>
                </a:lnTo>
                <a:lnTo>
                  <a:pt x="7461" y="6951"/>
                </a:lnTo>
                <a:lnTo>
                  <a:pt x="7473" y="6828"/>
                </a:lnTo>
                <a:lnTo>
                  <a:pt x="7481" y="6705"/>
                </a:lnTo>
                <a:lnTo>
                  <a:pt x="7471" y="6758"/>
                </a:lnTo>
                <a:lnTo>
                  <a:pt x="7458" y="6811"/>
                </a:lnTo>
                <a:lnTo>
                  <a:pt x="7444" y="6864"/>
                </a:lnTo>
                <a:lnTo>
                  <a:pt x="7428" y="6916"/>
                </a:lnTo>
                <a:lnTo>
                  <a:pt x="7411" y="6966"/>
                </a:lnTo>
                <a:lnTo>
                  <a:pt x="7392" y="7018"/>
                </a:lnTo>
                <a:lnTo>
                  <a:pt x="7374" y="7069"/>
                </a:lnTo>
                <a:lnTo>
                  <a:pt x="7355" y="7119"/>
                </a:lnTo>
                <a:lnTo>
                  <a:pt x="7377" y="7049"/>
                </a:lnTo>
                <a:lnTo>
                  <a:pt x="7397" y="6976"/>
                </a:lnTo>
                <a:lnTo>
                  <a:pt x="7416" y="6904"/>
                </a:lnTo>
                <a:lnTo>
                  <a:pt x="7433" y="6830"/>
                </a:lnTo>
                <a:lnTo>
                  <a:pt x="7439" y="6793"/>
                </a:lnTo>
                <a:lnTo>
                  <a:pt x="7446" y="6758"/>
                </a:lnTo>
                <a:lnTo>
                  <a:pt x="7451" y="6721"/>
                </a:lnTo>
                <a:lnTo>
                  <a:pt x="7456" y="6682"/>
                </a:lnTo>
                <a:lnTo>
                  <a:pt x="7459" y="6645"/>
                </a:lnTo>
                <a:lnTo>
                  <a:pt x="7461" y="6608"/>
                </a:lnTo>
                <a:lnTo>
                  <a:pt x="7463" y="6571"/>
                </a:lnTo>
                <a:lnTo>
                  <a:pt x="7461" y="6532"/>
                </a:lnTo>
                <a:lnTo>
                  <a:pt x="7458" y="6485"/>
                </a:lnTo>
                <a:lnTo>
                  <a:pt x="7451" y="6438"/>
                </a:lnTo>
                <a:lnTo>
                  <a:pt x="7443" y="6392"/>
                </a:lnTo>
                <a:lnTo>
                  <a:pt x="7431" y="6347"/>
                </a:lnTo>
                <a:lnTo>
                  <a:pt x="7416" y="6303"/>
                </a:lnTo>
                <a:lnTo>
                  <a:pt x="7399" y="6261"/>
                </a:lnTo>
                <a:lnTo>
                  <a:pt x="7382" y="6219"/>
                </a:lnTo>
                <a:lnTo>
                  <a:pt x="7362" y="6177"/>
                </a:lnTo>
                <a:lnTo>
                  <a:pt x="7340" y="6135"/>
                </a:lnTo>
                <a:lnTo>
                  <a:pt x="7319" y="6094"/>
                </a:lnTo>
                <a:lnTo>
                  <a:pt x="7295" y="6054"/>
                </a:lnTo>
                <a:lnTo>
                  <a:pt x="7272" y="6014"/>
                </a:lnTo>
                <a:lnTo>
                  <a:pt x="7223" y="5933"/>
                </a:lnTo>
                <a:lnTo>
                  <a:pt x="7176" y="5852"/>
                </a:lnTo>
                <a:lnTo>
                  <a:pt x="7183" y="5906"/>
                </a:lnTo>
                <a:lnTo>
                  <a:pt x="7190" y="5960"/>
                </a:lnTo>
                <a:lnTo>
                  <a:pt x="7193" y="6012"/>
                </a:lnTo>
                <a:lnTo>
                  <a:pt x="7196" y="6066"/>
                </a:lnTo>
                <a:lnTo>
                  <a:pt x="7198" y="6121"/>
                </a:lnTo>
                <a:lnTo>
                  <a:pt x="7201" y="6175"/>
                </a:lnTo>
                <a:lnTo>
                  <a:pt x="7205" y="6229"/>
                </a:lnTo>
                <a:lnTo>
                  <a:pt x="7210" y="6281"/>
                </a:lnTo>
                <a:lnTo>
                  <a:pt x="7216" y="6342"/>
                </a:lnTo>
                <a:lnTo>
                  <a:pt x="7223" y="6401"/>
                </a:lnTo>
                <a:lnTo>
                  <a:pt x="7233" y="6458"/>
                </a:lnTo>
                <a:lnTo>
                  <a:pt x="7242" y="6517"/>
                </a:lnTo>
                <a:lnTo>
                  <a:pt x="7252" y="6576"/>
                </a:lnTo>
                <a:lnTo>
                  <a:pt x="7262" y="6635"/>
                </a:lnTo>
                <a:lnTo>
                  <a:pt x="7272" y="6694"/>
                </a:lnTo>
                <a:lnTo>
                  <a:pt x="7282" y="6753"/>
                </a:lnTo>
                <a:lnTo>
                  <a:pt x="7299" y="6853"/>
                </a:lnTo>
                <a:lnTo>
                  <a:pt x="7312" y="6953"/>
                </a:lnTo>
                <a:lnTo>
                  <a:pt x="7317" y="7003"/>
                </a:lnTo>
                <a:lnTo>
                  <a:pt x="7322" y="7054"/>
                </a:lnTo>
                <a:lnTo>
                  <a:pt x="7325" y="7104"/>
                </a:lnTo>
                <a:lnTo>
                  <a:pt x="7327" y="7153"/>
                </a:lnTo>
                <a:lnTo>
                  <a:pt x="7329" y="7204"/>
                </a:lnTo>
                <a:lnTo>
                  <a:pt x="7329" y="7254"/>
                </a:lnTo>
                <a:lnTo>
                  <a:pt x="7327" y="7303"/>
                </a:lnTo>
                <a:lnTo>
                  <a:pt x="7324" y="7353"/>
                </a:lnTo>
                <a:lnTo>
                  <a:pt x="7319" y="7404"/>
                </a:lnTo>
                <a:lnTo>
                  <a:pt x="7312" y="7454"/>
                </a:lnTo>
                <a:lnTo>
                  <a:pt x="7304" y="7505"/>
                </a:lnTo>
                <a:lnTo>
                  <a:pt x="7293" y="7555"/>
                </a:lnTo>
                <a:lnTo>
                  <a:pt x="7302" y="7488"/>
                </a:lnTo>
                <a:lnTo>
                  <a:pt x="7307" y="7421"/>
                </a:lnTo>
                <a:lnTo>
                  <a:pt x="7309" y="7353"/>
                </a:lnTo>
                <a:lnTo>
                  <a:pt x="7309" y="7288"/>
                </a:lnTo>
                <a:lnTo>
                  <a:pt x="7305" y="7220"/>
                </a:lnTo>
                <a:lnTo>
                  <a:pt x="7299" y="7155"/>
                </a:lnTo>
                <a:lnTo>
                  <a:pt x="7292" y="7091"/>
                </a:lnTo>
                <a:lnTo>
                  <a:pt x="7282" y="7025"/>
                </a:lnTo>
                <a:lnTo>
                  <a:pt x="7270" y="6960"/>
                </a:lnTo>
                <a:lnTo>
                  <a:pt x="7258" y="6894"/>
                </a:lnTo>
                <a:lnTo>
                  <a:pt x="7243" y="6830"/>
                </a:lnTo>
                <a:lnTo>
                  <a:pt x="7230" y="6764"/>
                </a:lnTo>
                <a:lnTo>
                  <a:pt x="7198" y="6635"/>
                </a:lnTo>
                <a:lnTo>
                  <a:pt x="7168" y="6503"/>
                </a:lnTo>
                <a:lnTo>
                  <a:pt x="7165" y="6551"/>
                </a:lnTo>
                <a:lnTo>
                  <a:pt x="7158" y="6596"/>
                </a:lnTo>
                <a:lnTo>
                  <a:pt x="7148" y="6641"/>
                </a:lnTo>
                <a:lnTo>
                  <a:pt x="7136" y="6685"/>
                </a:lnTo>
                <a:lnTo>
                  <a:pt x="7121" y="6727"/>
                </a:lnTo>
                <a:lnTo>
                  <a:pt x="7103" y="6769"/>
                </a:lnTo>
                <a:lnTo>
                  <a:pt x="7084" y="6811"/>
                </a:lnTo>
                <a:lnTo>
                  <a:pt x="7062" y="6853"/>
                </a:lnTo>
                <a:lnTo>
                  <a:pt x="7051" y="6875"/>
                </a:lnTo>
                <a:lnTo>
                  <a:pt x="7041" y="6897"/>
                </a:lnTo>
                <a:lnTo>
                  <a:pt x="7036" y="6907"/>
                </a:lnTo>
                <a:lnTo>
                  <a:pt x="7034" y="6919"/>
                </a:lnTo>
                <a:lnTo>
                  <a:pt x="7032" y="6931"/>
                </a:lnTo>
                <a:lnTo>
                  <a:pt x="7034" y="6943"/>
                </a:lnTo>
                <a:lnTo>
                  <a:pt x="7039" y="6963"/>
                </a:lnTo>
                <a:lnTo>
                  <a:pt x="7044" y="6983"/>
                </a:lnTo>
                <a:lnTo>
                  <a:pt x="7047" y="7002"/>
                </a:lnTo>
                <a:lnTo>
                  <a:pt x="7052" y="7022"/>
                </a:lnTo>
                <a:lnTo>
                  <a:pt x="7064" y="7069"/>
                </a:lnTo>
                <a:lnTo>
                  <a:pt x="7076" y="7116"/>
                </a:lnTo>
                <a:lnTo>
                  <a:pt x="7089" y="7163"/>
                </a:lnTo>
                <a:lnTo>
                  <a:pt x="7103" y="7210"/>
                </a:lnTo>
                <a:lnTo>
                  <a:pt x="7129" y="7303"/>
                </a:lnTo>
                <a:lnTo>
                  <a:pt x="7153" y="7395"/>
                </a:lnTo>
                <a:lnTo>
                  <a:pt x="7161" y="7443"/>
                </a:lnTo>
                <a:lnTo>
                  <a:pt x="7171" y="7490"/>
                </a:lnTo>
                <a:lnTo>
                  <a:pt x="7178" y="7538"/>
                </a:lnTo>
                <a:lnTo>
                  <a:pt x="7183" y="7586"/>
                </a:lnTo>
                <a:lnTo>
                  <a:pt x="7186" y="7633"/>
                </a:lnTo>
                <a:lnTo>
                  <a:pt x="7188" y="7680"/>
                </a:lnTo>
                <a:lnTo>
                  <a:pt x="7186" y="7727"/>
                </a:lnTo>
                <a:lnTo>
                  <a:pt x="7185" y="7774"/>
                </a:lnTo>
                <a:lnTo>
                  <a:pt x="7178" y="7821"/>
                </a:lnTo>
                <a:lnTo>
                  <a:pt x="7170" y="7868"/>
                </a:lnTo>
                <a:lnTo>
                  <a:pt x="7158" y="7915"/>
                </a:lnTo>
                <a:lnTo>
                  <a:pt x="7143" y="7963"/>
                </a:lnTo>
                <a:lnTo>
                  <a:pt x="7151" y="7932"/>
                </a:lnTo>
                <a:lnTo>
                  <a:pt x="7158" y="7902"/>
                </a:lnTo>
                <a:lnTo>
                  <a:pt x="7163" y="7870"/>
                </a:lnTo>
                <a:lnTo>
                  <a:pt x="7166" y="7840"/>
                </a:lnTo>
                <a:lnTo>
                  <a:pt x="7170" y="7809"/>
                </a:lnTo>
                <a:lnTo>
                  <a:pt x="7171" y="7779"/>
                </a:lnTo>
                <a:lnTo>
                  <a:pt x="7171" y="7751"/>
                </a:lnTo>
                <a:lnTo>
                  <a:pt x="7171" y="7720"/>
                </a:lnTo>
                <a:lnTo>
                  <a:pt x="7170" y="7690"/>
                </a:lnTo>
                <a:lnTo>
                  <a:pt x="7166" y="7660"/>
                </a:lnTo>
                <a:lnTo>
                  <a:pt x="7163" y="7631"/>
                </a:lnTo>
                <a:lnTo>
                  <a:pt x="7158" y="7601"/>
                </a:lnTo>
                <a:lnTo>
                  <a:pt x="7148" y="7542"/>
                </a:lnTo>
                <a:lnTo>
                  <a:pt x="7134" y="7483"/>
                </a:lnTo>
                <a:lnTo>
                  <a:pt x="7118" y="7424"/>
                </a:lnTo>
                <a:lnTo>
                  <a:pt x="7101" y="7367"/>
                </a:lnTo>
                <a:lnTo>
                  <a:pt x="7082" y="7308"/>
                </a:lnTo>
                <a:lnTo>
                  <a:pt x="7062" y="7251"/>
                </a:lnTo>
                <a:lnTo>
                  <a:pt x="7022" y="7135"/>
                </a:lnTo>
                <a:lnTo>
                  <a:pt x="6985" y="7018"/>
                </a:lnTo>
                <a:lnTo>
                  <a:pt x="6952" y="7099"/>
                </a:lnTo>
                <a:lnTo>
                  <a:pt x="6918" y="7180"/>
                </a:lnTo>
                <a:lnTo>
                  <a:pt x="6888" y="7261"/>
                </a:lnTo>
                <a:lnTo>
                  <a:pt x="6858" y="7343"/>
                </a:lnTo>
                <a:lnTo>
                  <a:pt x="6829" y="7426"/>
                </a:lnTo>
                <a:lnTo>
                  <a:pt x="6801" y="7508"/>
                </a:lnTo>
                <a:lnTo>
                  <a:pt x="6774" y="7591"/>
                </a:lnTo>
                <a:lnTo>
                  <a:pt x="6749" y="7673"/>
                </a:lnTo>
                <a:lnTo>
                  <a:pt x="6747" y="7638"/>
                </a:lnTo>
                <a:lnTo>
                  <a:pt x="6749" y="7602"/>
                </a:lnTo>
                <a:lnTo>
                  <a:pt x="6749" y="7569"/>
                </a:lnTo>
                <a:lnTo>
                  <a:pt x="6752" y="7533"/>
                </a:lnTo>
                <a:lnTo>
                  <a:pt x="6761" y="7466"/>
                </a:lnTo>
                <a:lnTo>
                  <a:pt x="6773" y="7397"/>
                </a:lnTo>
                <a:lnTo>
                  <a:pt x="6786" y="7330"/>
                </a:lnTo>
                <a:lnTo>
                  <a:pt x="6803" y="7264"/>
                </a:lnTo>
                <a:lnTo>
                  <a:pt x="6819" y="7197"/>
                </a:lnTo>
                <a:lnTo>
                  <a:pt x="6840" y="7131"/>
                </a:lnTo>
                <a:lnTo>
                  <a:pt x="6878" y="6998"/>
                </a:lnTo>
                <a:lnTo>
                  <a:pt x="6917" y="6867"/>
                </a:lnTo>
                <a:lnTo>
                  <a:pt x="6935" y="6800"/>
                </a:lnTo>
                <a:lnTo>
                  <a:pt x="6950" y="6732"/>
                </a:lnTo>
                <a:lnTo>
                  <a:pt x="6963" y="6665"/>
                </a:lnTo>
                <a:lnTo>
                  <a:pt x="6974" y="6596"/>
                </a:lnTo>
                <a:lnTo>
                  <a:pt x="6980" y="6530"/>
                </a:lnTo>
                <a:lnTo>
                  <a:pt x="6985" y="6463"/>
                </a:lnTo>
                <a:lnTo>
                  <a:pt x="6989" y="6396"/>
                </a:lnTo>
                <a:lnTo>
                  <a:pt x="6989" y="6328"/>
                </a:lnTo>
                <a:lnTo>
                  <a:pt x="6989" y="6295"/>
                </a:lnTo>
                <a:lnTo>
                  <a:pt x="6987" y="6261"/>
                </a:lnTo>
                <a:lnTo>
                  <a:pt x="6984" y="6227"/>
                </a:lnTo>
                <a:lnTo>
                  <a:pt x="6980" y="6194"/>
                </a:lnTo>
                <a:lnTo>
                  <a:pt x="6975" y="6160"/>
                </a:lnTo>
                <a:lnTo>
                  <a:pt x="6969" y="6128"/>
                </a:lnTo>
                <a:lnTo>
                  <a:pt x="6962" y="6094"/>
                </a:lnTo>
                <a:lnTo>
                  <a:pt x="6953" y="6062"/>
                </a:lnTo>
                <a:lnTo>
                  <a:pt x="6935" y="6002"/>
                </a:lnTo>
                <a:lnTo>
                  <a:pt x="6915" y="5943"/>
                </a:lnTo>
                <a:lnTo>
                  <a:pt x="6893" y="5882"/>
                </a:lnTo>
                <a:lnTo>
                  <a:pt x="6870" y="5823"/>
                </a:lnTo>
                <a:lnTo>
                  <a:pt x="6845" y="5765"/>
                </a:lnTo>
                <a:lnTo>
                  <a:pt x="6818" y="5706"/>
                </a:lnTo>
                <a:lnTo>
                  <a:pt x="6791" y="5648"/>
                </a:lnTo>
                <a:lnTo>
                  <a:pt x="6764" y="5591"/>
                </a:lnTo>
                <a:lnTo>
                  <a:pt x="6752" y="5643"/>
                </a:lnTo>
                <a:lnTo>
                  <a:pt x="6741" y="5696"/>
                </a:lnTo>
                <a:lnTo>
                  <a:pt x="6726" y="5748"/>
                </a:lnTo>
                <a:lnTo>
                  <a:pt x="6711" y="5800"/>
                </a:lnTo>
                <a:lnTo>
                  <a:pt x="6695" y="5850"/>
                </a:lnTo>
                <a:lnTo>
                  <a:pt x="6679" y="5903"/>
                </a:lnTo>
                <a:lnTo>
                  <a:pt x="6664" y="5955"/>
                </a:lnTo>
                <a:lnTo>
                  <a:pt x="6647" y="6005"/>
                </a:lnTo>
                <a:lnTo>
                  <a:pt x="6642" y="6022"/>
                </a:lnTo>
                <a:lnTo>
                  <a:pt x="6640" y="6036"/>
                </a:lnTo>
                <a:lnTo>
                  <a:pt x="6639" y="6047"/>
                </a:lnTo>
                <a:lnTo>
                  <a:pt x="6639" y="6057"/>
                </a:lnTo>
                <a:lnTo>
                  <a:pt x="6642" y="6066"/>
                </a:lnTo>
                <a:lnTo>
                  <a:pt x="6647" y="6076"/>
                </a:lnTo>
                <a:lnTo>
                  <a:pt x="6654" y="6088"/>
                </a:lnTo>
                <a:lnTo>
                  <a:pt x="6664" y="6101"/>
                </a:lnTo>
                <a:lnTo>
                  <a:pt x="6680" y="6123"/>
                </a:lnTo>
                <a:lnTo>
                  <a:pt x="6695" y="6147"/>
                </a:lnTo>
                <a:lnTo>
                  <a:pt x="6711" y="6170"/>
                </a:lnTo>
                <a:lnTo>
                  <a:pt x="6724" y="6194"/>
                </a:lnTo>
                <a:lnTo>
                  <a:pt x="6736" y="6216"/>
                </a:lnTo>
                <a:lnTo>
                  <a:pt x="6747" y="6239"/>
                </a:lnTo>
                <a:lnTo>
                  <a:pt x="6757" y="6263"/>
                </a:lnTo>
                <a:lnTo>
                  <a:pt x="6766" y="6286"/>
                </a:lnTo>
                <a:lnTo>
                  <a:pt x="6774" y="6312"/>
                </a:lnTo>
                <a:lnTo>
                  <a:pt x="6781" y="6337"/>
                </a:lnTo>
                <a:lnTo>
                  <a:pt x="6788" y="6360"/>
                </a:lnTo>
                <a:lnTo>
                  <a:pt x="6793" y="6386"/>
                </a:lnTo>
                <a:lnTo>
                  <a:pt x="6801" y="6438"/>
                </a:lnTo>
                <a:lnTo>
                  <a:pt x="6808" y="6488"/>
                </a:lnTo>
                <a:lnTo>
                  <a:pt x="6811" y="6539"/>
                </a:lnTo>
                <a:lnTo>
                  <a:pt x="6813" y="6591"/>
                </a:lnTo>
                <a:lnTo>
                  <a:pt x="6814" y="6641"/>
                </a:lnTo>
                <a:lnTo>
                  <a:pt x="6813" y="6694"/>
                </a:lnTo>
                <a:lnTo>
                  <a:pt x="6811" y="6746"/>
                </a:lnTo>
                <a:lnTo>
                  <a:pt x="6808" y="6796"/>
                </a:lnTo>
                <a:lnTo>
                  <a:pt x="6803" y="6901"/>
                </a:lnTo>
                <a:lnTo>
                  <a:pt x="6798" y="7003"/>
                </a:lnTo>
                <a:lnTo>
                  <a:pt x="6796" y="7054"/>
                </a:lnTo>
                <a:lnTo>
                  <a:pt x="6794" y="7106"/>
                </a:lnTo>
                <a:lnTo>
                  <a:pt x="6796" y="7158"/>
                </a:lnTo>
                <a:lnTo>
                  <a:pt x="6799" y="7209"/>
                </a:lnTo>
                <a:lnTo>
                  <a:pt x="6793" y="7155"/>
                </a:lnTo>
                <a:lnTo>
                  <a:pt x="6788" y="7099"/>
                </a:lnTo>
                <a:lnTo>
                  <a:pt x="6786" y="7045"/>
                </a:lnTo>
                <a:lnTo>
                  <a:pt x="6784" y="6990"/>
                </a:lnTo>
                <a:lnTo>
                  <a:pt x="6784" y="6879"/>
                </a:lnTo>
                <a:lnTo>
                  <a:pt x="6783" y="6766"/>
                </a:lnTo>
                <a:lnTo>
                  <a:pt x="6783" y="6710"/>
                </a:lnTo>
                <a:lnTo>
                  <a:pt x="6779" y="6655"/>
                </a:lnTo>
                <a:lnTo>
                  <a:pt x="6776" y="6599"/>
                </a:lnTo>
                <a:lnTo>
                  <a:pt x="6771" y="6545"/>
                </a:lnTo>
                <a:lnTo>
                  <a:pt x="6762" y="6492"/>
                </a:lnTo>
                <a:lnTo>
                  <a:pt x="6751" y="6438"/>
                </a:lnTo>
                <a:lnTo>
                  <a:pt x="6744" y="6411"/>
                </a:lnTo>
                <a:lnTo>
                  <a:pt x="6736" y="6384"/>
                </a:lnTo>
                <a:lnTo>
                  <a:pt x="6727" y="6359"/>
                </a:lnTo>
                <a:lnTo>
                  <a:pt x="6719" y="6332"/>
                </a:lnTo>
                <a:lnTo>
                  <a:pt x="6714" y="6364"/>
                </a:lnTo>
                <a:lnTo>
                  <a:pt x="6707" y="6396"/>
                </a:lnTo>
                <a:lnTo>
                  <a:pt x="6699" y="6426"/>
                </a:lnTo>
                <a:lnTo>
                  <a:pt x="6690" y="6456"/>
                </a:lnTo>
                <a:lnTo>
                  <a:pt x="6667" y="6517"/>
                </a:lnTo>
                <a:lnTo>
                  <a:pt x="6642" y="6576"/>
                </a:lnTo>
                <a:lnTo>
                  <a:pt x="6617" y="6635"/>
                </a:lnTo>
                <a:lnTo>
                  <a:pt x="6593" y="6695"/>
                </a:lnTo>
                <a:lnTo>
                  <a:pt x="6583" y="6726"/>
                </a:lnTo>
                <a:lnTo>
                  <a:pt x="6573" y="6756"/>
                </a:lnTo>
                <a:lnTo>
                  <a:pt x="6566" y="6786"/>
                </a:lnTo>
                <a:lnTo>
                  <a:pt x="6560" y="6818"/>
                </a:lnTo>
                <a:lnTo>
                  <a:pt x="6563" y="6798"/>
                </a:lnTo>
                <a:lnTo>
                  <a:pt x="6566" y="6776"/>
                </a:lnTo>
                <a:lnTo>
                  <a:pt x="6570" y="6754"/>
                </a:lnTo>
                <a:lnTo>
                  <a:pt x="6575" y="6732"/>
                </a:lnTo>
                <a:lnTo>
                  <a:pt x="6587" y="6690"/>
                </a:lnTo>
                <a:lnTo>
                  <a:pt x="6600" y="6648"/>
                </a:lnTo>
                <a:lnTo>
                  <a:pt x="6630" y="6562"/>
                </a:lnTo>
                <a:lnTo>
                  <a:pt x="6657" y="6478"/>
                </a:lnTo>
                <a:lnTo>
                  <a:pt x="6667" y="6436"/>
                </a:lnTo>
                <a:lnTo>
                  <a:pt x="6675" y="6396"/>
                </a:lnTo>
                <a:lnTo>
                  <a:pt x="6677" y="6374"/>
                </a:lnTo>
                <a:lnTo>
                  <a:pt x="6679" y="6354"/>
                </a:lnTo>
                <a:lnTo>
                  <a:pt x="6679" y="6333"/>
                </a:lnTo>
                <a:lnTo>
                  <a:pt x="6679" y="6313"/>
                </a:lnTo>
                <a:lnTo>
                  <a:pt x="6675" y="6293"/>
                </a:lnTo>
                <a:lnTo>
                  <a:pt x="6672" y="6273"/>
                </a:lnTo>
                <a:lnTo>
                  <a:pt x="6665" y="6253"/>
                </a:lnTo>
                <a:lnTo>
                  <a:pt x="6659" y="6232"/>
                </a:lnTo>
                <a:lnTo>
                  <a:pt x="6649" y="6212"/>
                </a:lnTo>
                <a:lnTo>
                  <a:pt x="6639" y="6192"/>
                </a:lnTo>
                <a:lnTo>
                  <a:pt x="6625" y="6172"/>
                </a:lnTo>
                <a:lnTo>
                  <a:pt x="6610" y="6153"/>
                </a:lnTo>
                <a:lnTo>
                  <a:pt x="6603" y="6194"/>
                </a:lnTo>
                <a:lnTo>
                  <a:pt x="6597" y="6236"/>
                </a:lnTo>
                <a:lnTo>
                  <a:pt x="6593" y="6276"/>
                </a:lnTo>
                <a:lnTo>
                  <a:pt x="6593" y="6317"/>
                </a:lnTo>
                <a:lnTo>
                  <a:pt x="6593" y="6359"/>
                </a:lnTo>
                <a:lnTo>
                  <a:pt x="6595" y="6399"/>
                </a:lnTo>
                <a:lnTo>
                  <a:pt x="6598" y="6439"/>
                </a:lnTo>
                <a:lnTo>
                  <a:pt x="6605" y="6482"/>
                </a:lnTo>
                <a:lnTo>
                  <a:pt x="6597" y="6446"/>
                </a:lnTo>
                <a:lnTo>
                  <a:pt x="6592" y="6411"/>
                </a:lnTo>
                <a:lnTo>
                  <a:pt x="6587" y="6376"/>
                </a:lnTo>
                <a:lnTo>
                  <a:pt x="6583" y="6340"/>
                </a:lnTo>
                <a:lnTo>
                  <a:pt x="6580" y="6305"/>
                </a:lnTo>
                <a:lnTo>
                  <a:pt x="6580" y="6268"/>
                </a:lnTo>
                <a:lnTo>
                  <a:pt x="6580" y="6232"/>
                </a:lnTo>
                <a:lnTo>
                  <a:pt x="6583" y="6195"/>
                </a:lnTo>
                <a:lnTo>
                  <a:pt x="6587" y="6170"/>
                </a:lnTo>
                <a:lnTo>
                  <a:pt x="6588" y="6150"/>
                </a:lnTo>
                <a:lnTo>
                  <a:pt x="6588" y="6140"/>
                </a:lnTo>
                <a:lnTo>
                  <a:pt x="6585" y="6130"/>
                </a:lnTo>
                <a:lnTo>
                  <a:pt x="6580" y="6120"/>
                </a:lnTo>
                <a:lnTo>
                  <a:pt x="6572" y="6110"/>
                </a:lnTo>
                <a:lnTo>
                  <a:pt x="6556" y="6094"/>
                </a:lnTo>
                <a:lnTo>
                  <a:pt x="6543" y="6079"/>
                </a:lnTo>
                <a:lnTo>
                  <a:pt x="6528" y="6064"/>
                </a:lnTo>
                <a:lnTo>
                  <a:pt x="6513" y="6049"/>
                </a:lnTo>
                <a:lnTo>
                  <a:pt x="6483" y="6019"/>
                </a:lnTo>
                <a:lnTo>
                  <a:pt x="6451" y="5988"/>
                </a:lnTo>
                <a:lnTo>
                  <a:pt x="6421" y="5958"/>
                </a:lnTo>
                <a:lnTo>
                  <a:pt x="6391" y="5928"/>
                </a:lnTo>
                <a:lnTo>
                  <a:pt x="6392" y="5983"/>
                </a:lnTo>
                <a:lnTo>
                  <a:pt x="6394" y="6037"/>
                </a:lnTo>
                <a:lnTo>
                  <a:pt x="6396" y="6093"/>
                </a:lnTo>
                <a:lnTo>
                  <a:pt x="6397" y="6148"/>
                </a:lnTo>
                <a:lnTo>
                  <a:pt x="6399" y="6202"/>
                </a:lnTo>
                <a:lnTo>
                  <a:pt x="6401" y="6258"/>
                </a:lnTo>
                <a:lnTo>
                  <a:pt x="6401" y="6313"/>
                </a:lnTo>
                <a:lnTo>
                  <a:pt x="6402" y="6369"/>
                </a:lnTo>
                <a:lnTo>
                  <a:pt x="6402" y="6424"/>
                </a:lnTo>
                <a:lnTo>
                  <a:pt x="6402" y="6482"/>
                </a:lnTo>
                <a:lnTo>
                  <a:pt x="6402" y="6539"/>
                </a:lnTo>
                <a:lnTo>
                  <a:pt x="6402" y="6596"/>
                </a:lnTo>
                <a:lnTo>
                  <a:pt x="6401" y="6631"/>
                </a:lnTo>
                <a:lnTo>
                  <a:pt x="6401" y="6667"/>
                </a:lnTo>
                <a:lnTo>
                  <a:pt x="6399" y="6702"/>
                </a:lnTo>
                <a:lnTo>
                  <a:pt x="6396" y="6737"/>
                </a:lnTo>
                <a:lnTo>
                  <a:pt x="6406" y="6742"/>
                </a:lnTo>
                <a:lnTo>
                  <a:pt x="6416" y="6749"/>
                </a:lnTo>
                <a:lnTo>
                  <a:pt x="6424" y="6756"/>
                </a:lnTo>
                <a:lnTo>
                  <a:pt x="6432" y="6764"/>
                </a:lnTo>
                <a:lnTo>
                  <a:pt x="6448" y="6783"/>
                </a:lnTo>
                <a:lnTo>
                  <a:pt x="6461" y="6803"/>
                </a:lnTo>
                <a:lnTo>
                  <a:pt x="6474" y="6830"/>
                </a:lnTo>
                <a:lnTo>
                  <a:pt x="6486" y="6859"/>
                </a:lnTo>
                <a:lnTo>
                  <a:pt x="6498" y="6887"/>
                </a:lnTo>
                <a:lnTo>
                  <a:pt x="6506" y="6917"/>
                </a:lnTo>
                <a:lnTo>
                  <a:pt x="6521" y="6978"/>
                </a:lnTo>
                <a:lnTo>
                  <a:pt x="6533" y="7039"/>
                </a:lnTo>
                <a:lnTo>
                  <a:pt x="6540" y="7074"/>
                </a:lnTo>
                <a:lnTo>
                  <a:pt x="6546" y="7109"/>
                </a:lnTo>
                <a:lnTo>
                  <a:pt x="6551" y="7145"/>
                </a:lnTo>
                <a:lnTo>
                  <a:pt x="6558" y="7180"/>
                </a:lnTo>
                <a:lnTo>
                  <a:pt x="6561" y="7193"/>
                </a:lnTo>
                <a:lnTo>
                  <a:pt x="6565" y="7204"/>
                </a:lnTo>
                <a:lnTo>
                  <a:pt x="6572" y="7214"/>
                </a:lnTo>
                <a:lnTo>
                  <a:pt x="6577" y="7224"/>
                </a:lnTo>
                <a:lnTo>
                  <a:pt x="6592" y="7242"/>
                </a:lnTo>
                <a:lnTo>
                  <a:pt x="6608" y="7262"/>
                </a:lnTo>
                <a:lnTo>
                  <a:pt x="6625" y="7286"/>
                </a:lnTo>
                <a:lnTo>
                  <a:pt x="6640" y="7310"/>
                </a:lnTo>
                <a:lnTo>
                  <a:pt x="6654" y="7335"/>
                </a:lnTo>
                <a:lnTo>
                  <a:pt x="6667" y="7358"/>
                </a:lnTo>
                <a:lnTo>
                  <a:pt x="6679" y="7384"/>
                </a:lnTo>
                <a:lnTo>
                  <a:pt x="6689" y="7409"/>
                </a:lnTo>
                <a:lnTo>
                  <a:pt x="6697" y="7434"/>
                </a:lnTo>
                <a:lnTo>
                  <a:pt x="6704" y="7461"/>
                </a:lnTo>
                <a:lnTo>
                  <a:pt x="6711" y="7486"/>
                </a:lnTo>
                <a:lnTo>
                  <a:pt x="6716" y="7513"/>
                </a:lnTo>
                <a:lnTo>
                  <a:pt x="6721" y="7540"/>
                </a:lnTo>
                <a:lnTo>
                  <a:pt x="6724" y="7567"/>
                </a:lnTo>
                <a:lnTo>
                  <a:pt x="6726" y="7594"/>
                </a:lnTo>
                <a:lnTo>
                  <a:pt x="6727" y="7623"/>
                </a:lnTo>
                <a:lnTo>
                  <a:pt x="6729" y="7651"/>
                </a:lnTo>
                <a:lnTo>
                  <a:pt x="6729" y="7678"/>
                </a:lnTo>
                <a:lnTo>
                  <a:pt x="6726" y="7650"/>
                </a:lnTo>
                <a:lnTo>
                  <a:pt x="6724" y="7621"/>
                </a:lnTo>
                <a:lnTo>
                  <a:pt x="6721" y="7592"/>
                </a:lnTo>
                <a:lnTo>
                  <a:pt x="6716" y="7565"/>
                </a:lnTo>
                <a:lnTo>
                  <a:pt x="6711" y="7538"/>
                </a:lnTo>
                <a:lnTo>
                  <a:pt x="6704" y="7510"/>
                </a:lnTo>
                <a:lnTo>
                  <a:pt x="6697" y="7485"/>
                </a:lnTo>
                <a:lnTo>
                  <a:pt x="6689" y="7458"/>
                </a:lnTo>
                <a:lnTo>
                  <a:pt x="6679" y="7432"/>
                </a:lnTo>
                <a:lnTo>
                  <a:pt x="6667" y="7407"/>
                </a:lnTo>
                <a:lnTo>
                  <a:pt x="6655" y="7382"/>
                </a:lnTo>
                <a:lnTo>
                  <a:pt x="6642" y="7358"/>
                </a:lnTo>
                <a:lnTo>
                  <a:pt x="6627" y="7335"/>
                </a:lnTo>
                <a:lnTo>
                  <a:pt x="6610" y="7311"/>
                </a:lnTo>
                <a:lnTo>
                  <a:pt x="6592" y="7288"/>
                </a:lnTo>
                <a:lnTo>
                  <a:pt x="6572" y="7266"/>
                </a:lnTo>
                <a:lnTo>
                  <a:pt x="6580" y="7310"/>
                </a:lnTo>
                <a:lnTo>
                  <a:pt x="6587" y="7353"/>
                </a:lnTo>
                <a:lnTo>
                  <a:pt x="6593" y="7399"/>
                </a:lnTo>
                <a:lnTo>
                  <a:pt x="6598" y="7446"/>
                </a:lnTo>
                <a:lnTo>
                  <a:pt x="6602" y="7493"/>
                </a:lnTo>
                <a:lnTo>
                  <a:pt x="6603" y="7540"/>
                </a:lnTo>
                <a:lnTo>
                  <a:pt x="6603" y="7586"/>
                </a:lnTo>
                <a:lnTo>
                  <a:pt x="6602" y="7633"/>
                </a:lnTo>
                <a:lnTo>
                  <a:pt x="6597" y="7680"/>
                </a:lnTo>
                <a:lnTo>
                  <a:pt x="6588" y="7724"/>
                </a:lnTo>
                <a:lnTo>
                  <a:pt x="6583" y="7747"/>
                </a:lnTo>
                <a:lnTo>
                  <a:pt x="6578" y="7769"/>
                </a:lnTo>
                <a:lnTo>
                  <a:pt x="6570" y="7789"/>
                </a:lnTo>
                <a:lnTo>
                  <a:pt x="6563" y="7811"/>
                </a:lnTo>
                <a:lnTo>
                  <a:pt x="6555" y="7831"/>
                </a:lnTo>
                <a:lnTo>
                  <a:pt x="6545" y="7852"/>
                </a:lnTo>
                <a:lnTo>
                  <a:pt x="6533" y="7872"/>
                </a:lnTo>
                <a:lnTo>
                  <a:pt x="6521" y="7892"/>
                </a:lnTo>
                <a:lnTo>
                  <a:pt x="6510" y="7910"/>
                </a:lnTo>
                <a:lnTo>
                  <a:pt x="6494" y="7929"/>
                </a:lnTo>
                <a:lnTo>
                  <a:pt x="6479" y="7946"/>
                </a:lnTo>
                <a:lnTo>
                  <a:pt x="6463" y="7963"/>
                </a:lnTo>
                <a:lnTo>
                  <a:pt x="6476" y="7949"/>
                </a:lnTo>
                <a:lnTo>
                  <a:pt x="6488" y="7934"/>
                </a:lnTo>
                <a:lnTo>
                  <a:pt x="6498" y="7919"/>
                </a:lnTo>
                <a:lnTo>
                  <a:pt x="6508" y="7902"/>
                </a:lnTo>
                <a:lnTo>
                  <a:pt x="6525" y="7870"/>
                </a:lnTo>
                <a:lnTo>
                  <a:pt x="6540" y="7836"/>
                </a:lnTo>
                <a:lnTo>
                  <a:pt x="6551" y="7803"/>
                </a:lnTo>
                <a:lnTo>
                  <a:pt x="6561" y="7767"/>
                </a:lnTo>
                <a:lnTo>
                  <a:pt x="6568" y="7730"/>
                </a:lnTo>
                <a:lnTo>
                  <a:pt x="6573" y="7695"/>
                </a:lnTo>
                <a:lnTo>
                  <a:pt x="6575" y="7658"/>
                </a:lnTo>
                <a:lnTo>
                  <a:pt x="6577" y="7621"/>
                </a:lnTo>
                <a:lnTo>
                  <a:pt x="6577" y="7582"/>
                </a:lnTo>
                <a:lnTo>
                  <a:pt x="6573" y="7545"/>
                </a:lnTo>
                <a:lnTo>
                  <a:pt x="6570" y="7508"/>
                </a:lnTo>
                <a:lnTo>
                  <a:pt x="6565" y="7471"/>
                </a:lnTo>
                <a:lnTo>
                  <a:pt x="6560" y="7436"/>
                </a:lnTo>
                <a:lnTo>
                  <a:pt x="6553" y="7399"/>
                </a:lnTo>
                <a:lnTo>
                  <a:pt x="6545" y="7360"/>
                </a:lnTo>
                <a:lnTo>
                  <a:pt x="6536" y="7320"/>
                </a:lnTo>
                <a:lnTo>
                  <a:pt x="6528" y="7279"/>
                </a:lnTo>
                <a:lnTo>
                  <a:pt x="6518" y="7239"/>
                </a:lnTo>
                <a:lnTo>
                  <a:pt x="6508" y="7200"/>
                </a:lnTo>
                <a:lnTo>
                  <a:pt x="6498" y="7160"/>
                </a:lnTo>
                <a:lnTo>
                  <a:pt x="6489" y="7121"/>
                </a:lnTo>
                <a:lnTo>
                  <a:pt x="6479" y="7081"/>
                </a:lnTo>
                <a:lnTo>
                  <a:pt x="6463" y="7017"/>
                </a:lnTo>
                <a:lnTo>
                  <a:pt x="6444" y="6951"/>
                </a:lnTo>
                <a:lnTo>
                  <a:pt x="6432" y="6919"/>
                </a:lnTo>
                <a:lnTo>
                  <a:pt x="6419" y="6889"/>
                </a:lnTo>
                <a:lnTo>
                  <a:pt x="6412" y="6874"/>
                </a:lnTo>
                <a:lnTo>
                  <a:pt x="6404" y="6859"/>
                </a:lnTo>
                <a:lnTo>
                  <a:pt x="6394" y="6845"/>
                </a:lnTo>
                <a:lnTo>
                  <a:pt x="6384" y="6833"/>
                </a:lnTo>
                <a:lnTo>
                  <a:pt x="6374" y="6896"/>
                </a:lnTo>
                <a:lnTo>
                  <a:pt x="6362" y="6956"/>
                </a:lnTo>
                <a:lnTo>
                  <a:pt x="6349" y="7017"/>
                </a:lnTo>
                <a:lnTo>
                  <a:pt x="6334" y="7077"/>
                </a:lnTo>
                <a:lnTo>
                  <a:pt x="6319" y="7138"/>
                </a:lnTo>
                <a:lnTo>
                  <a:pt x="6302" y="7199"/>
                </a:lnTo>
                <a:lnTo>
                  <a:pt x="6283" y="7257"/>
                </a:lnTo>
                <a:lnTo>
                  <a:pt x="6265" y="7318"/>
                </a:lnTo>
                <a:lnTo>
                  <a:pt x="6260" y="7338"/>
                </a:lnTo>
                <a:lnTo>
                  <a:pt x="6257" y="7360"/>
                </a:lnTo>
                <a:lnTo>
                  <a:pt x="6255" y="7384"/>
                </a:lnTo>
                <a:lnTo>
                  <a:pt x="6255" y="7406"/>
                </a:lnTo>
                <a:lnTo>
                  <a:pt x="6257" y="7429"/>
                </a:lnTo>
                <a:lnTo>
                  <a:pt x="6260" y="7454"/>
                </a:lnTo>
                <a:lnTo>
                  <a:pt x="6265" y="7478"/>
                </a:lnTo>
                <a:lnTo>
                  <a:pt x="6270" y="7501"/>
                </a:lnTo>
                <a:lnTo>
                  <a:pt x="6283" y="7550"/>
                </a:lnTo>
                <a:lnTo>
                  <a:pt x="6298" y="7597"/>
                </a:lnTo>
                <a:lnTo>
                  <a:pt x="6314" y="7641"/>
                </a:lnTo>
                <a:lnTo>
                  <a:pt x="6327" y="7682"/>
                </a:lnTo>
                <a:lnTo>
                  <a:pt x="6357" y="7776"/>
                </a:lnTo>
                <a:lnTo>
                  <a:pt x="6386" y="7870"/>
                </a:lnTo>
                <a:lnTo>
                  <a:pt x="6397" y="7915"/>
                </a:lnTo>
                <a:lnTo>
                  <a:pt x="6409" y="7963"/>
                </a:lnTo>
                <a:lnTo>
                  <a:pt x="6417" y="8008"/>
                </a:lnTo>
                <a:lnTo>
                  <a:pt x="6424" y="8053"/>
                </a:lnTo>
                <a:lnTo>
                  <a:pt x="6429" y="8099"/>
                </a:lnTo>
                <a:lnTo>
                  <a:pt x="6431" y="8146"/>
                </a:lnTo>
                <a:lnTo>
                  <a:pt x="6429" y="8191"/>
                </a:lnTo>
                <a:lnTo>
                  <a:pt x="6424" y="8237"/>
                </a:lnTo>
                <a:lnTo>
                  <a:pt x="6421" y="8260"/>
                </a:lnTo>
                <a:lnTo>
                  <a:pt x="6416" y="8284"/>
                </a:lnTo>
                <a:lnTo>
                  <a:pt x="6411" y="8308"/>
                </a:lnTo>
                <a:lnTo>
                  <a:pt x="6404" y="8329"/>
                </a:lnTo>
                <a:lnTo>
                  <a:pt x="6396" y="8353"/>
                </a:lnTo>
                <a:lnTo>
                  <a:pt x="6387" y="8377"/>
                </a:lnTo>
                <a:lnTo>
                  <a:pt x="6377" y="8400"/>
                </a:lnTo>
                <a:lnTo>
                  <a:pt x="6365" y="8424"/>
                </a:lnTo>
                <a:lnTo>
                  <a:pt x="6377" y="8397"/>
                </a:lnTo>
                <a:lnTo>
                  <a:pt x="6387" y="8370"/>
                </a:lnTo>
                <a:lnTo>
                  <a:pt x="6394" y="8341"/>
                </a:lnTo>
                <a:lnTo>
                  <a:pt x="6402" y="8314"/>
                </a:lnTo>
                <a:lnTo>
                  <a:pt x="6407" y="8287"/>
                </a:lnTo>
                <a:lnTo>
                  <a:pt x="6412" y="8260"/>
                </a:lnTo>
                <a:lnTo>
                  <a:pt x="6414" y="8234"/>
                </a:lnTo>
                <a:lnTo>
                  <a:pt x="6416" y="8207"/>
                </a:lnTo>
                <a:lnTo>
                  <a:pt x="6417" y="8180"/>
                </a:lnTo>
                <a:lnTo>
                  <a:pt x="6416" y="8153"/>
                </a:lnTo>
                <a:lnTo>
                  <a:pt x="6414" y="8126"/>
                </a:lnTo>
                <a:lnTo>
                  <a:pt x="6411" y="8097"/>
                </a:lnTo>
                <a:lnTo>
                  <a:pt x="6407" y="8070"/>
                </a:lnTo>
                <a:lnTo>
                  <a:pt x="6401" y="8042"/>
                </a:lnTo>
                <a:lnTo>
                  <a:pt x="6394" y="8013"/>
                </a:lnTo>
                <a:lnTo>
                  <a:pt x="6386" y="7984"/>
                </a:lnTo>
                <a:lnTo>
                  <a:pt x="6365" y="7922"/>
                </a:lnTo>
                <a:lnTo>
                  <a:pt x="6342" y="7862"/>
                </a:lnTo>
                <a:lnTo>
                  <a:pt x="6317" y="7801"/>
                </a:lnTo>
                <a:lnTo>
                  <a:pt x="6292" y="7740"/>
                </a:lnTo>
                <a:lnTo>
                  <a:pt x="6267" y="7680"/>
                </a:lnTo>
                <a:lnTo>
                  <a:pt x="6243" y="7618"/>
                </a:lnTo>
                <a:lnTo>
                  <a:pt x="6233" y="7587"/>
                </a:lnTo>
                <a:lnTo>
                  <a:pt x="6223" y="7555"/>
                </a:lnTo>
                <a:lnTo>
                  <a:pt x="6215" y="7525"/>
                </a:lnTo>
                <a:lnTo>
                  <a:pt x="6208" y="7493"/>
                </a:lnTo>
                <a:lnTo>
                  <a:pt x="6191" y="7538"/>
                </a:lnTo>
                <a:lnTo>
                  <a:pt x="6176" y="7586"/>
                </a:lnTo>
                <a:lnTo>
                  <a:pt x="6161" y="7633"/>
                </a:lnTo>
                <a:lnTo>
                  <a:pt x="6146" y="7680"/>
                </a:lnTo>
                <a:lnTo>
                  <a:pt x="6136" y="7707"/>
                </a:lnTo>
                <a:lnTo>
                  <a:pt x="6126" y="7735"/>
                </a:lnTo>
                <a:lnTo>
                  <a:pt x="6121" y="7751"/>
                </a:lnTo>
                <a:lnTo>
                  <a:pt x="6118" y="7764"/>
                </a:lnTo>
                <a:lnTo>
                  <a:pt x="6118" y="7779"/>
                </a:lnTo>
                <a:lnTo>
                  <a:pt x="6119" y="7793"/>
                </a:lnTo>
                <a:lnTo>
                  <a:pt x="6126" y="7825"/>
                </a:lnTo>
                <a:lnTo>
                  <a:pt x="6136" y="7857"/>
                </a:lnTo>
                <a:lnTo>
                  <a:pt x="6148" y="7889"/>
                </a:lnTo>
                <a:lnTo>
                  <a:pt x="6161" y="7919"/>
                </a:lnTo>
                <a:lnTo>
                  <a:pt x="6174" y="7951"/>
                </a:lnTo>
                <a:lnTo>
                  <a:pt x="6188" y="7981"/>
                </a:lnTo>
                <a:lnTo>
                  <a:pt x="6201" y="8013"/>
                </a:lnTo>
                <a:lnTo>
                  <a:pt x="6211" y="8043"/>
                </a:lnTo>
                <a:lnTo>
                  <a:pt x="6230" y="8106"/>
                </a:lnTo>
                <a:lnTo>
                  <a:pt x="6245" y="8168"/>
                </a:lnTo>
                <a:lnTo>
                  <a:pt x="6250" y="8200"/>
                </a:lnTo>
                <a:lnTo>
                  <a:pt x="6257" y="8232"/>
                </a:lnTo>
                <a:lnTo>
                  <a:pt x="6260" y="8262"/>
                </a:lnTo>
                <a:lnTo>
                  <a:pt x="6262" y="8294"/>
                </a:lnTo>
                <a:lnTo>
                  <a:pt x="6263" y="8326"/>
                </a:lnTo>
                <a:lnTo>
                  <a:pt x="6262" y="8356"/>
                </a:lnTo>
                <a:lnTo>
                  <a:pt x="6258" y="8388"/>
                </a:lnTo>
                <a:lnTo>
                  <a:pt x="6253" y="8419"/>
                </a:lnTo>
                <a:lnTo>
                  <a:pt x="6245" y="8449"/>
                </a:lnTo>
                <a:lnTo>
                  <a:pt x="6235" y="8479"/>
                </a:lnTo>
                <a:lnTo>
                  <a:pt x="6223" y="8510"/>
                </a:lnTo>
                <a:lnTo>
                  <a:pt x="6208" y="8540"/>
                </a:lnTo>
                <a:lnTo>
                  <a:pt x="6216" y="8518"/>
                </a:lnTo>
                <a:lnTo>
                  <a:pt x="6225" y="8496"/>
                </a:lnTo>
                <a:lnTo>
                  <a:pt x="6233" y="8474"/>
                </a:lnTo>
                <a:lnTo>
                  <a:pt x="6238" y="8454"/>
                </a:lnTo>
                <a:lnTo>
                  <a:pt x="6243" y="8432"/>
                </a:lnTo>
                <a:lnTo>
                  <a:pt x="6247" y="8410"/>
                </a:lnTo>
                <a:lnTo>
                  <a:pt x="6248" y="8388"/>
                </a:lnTo>
                <a:lnTo>
                  <a:pt x="6250" y="8367"/>
                </a:lnTo>
                <a:lnTo>
                  <a:pt x="6250" y="8345"/>
                </a:lnTo>
                <a:lnTo>
                  <a:pt x="6248" y="8323"/>
                </a:lnTo>
                <a:lnTo>
                  <a:pt x="6247" y="8301"/>
                </a:lnTo>
                <a:lnTo>
                  <a:pt x="6245" y="8279"/>
                </a:lnTo>
                <a:lnTo>
                  <a:pt x="6236" y="8235"/>
                </a:lnTo>
                <a:lnTo>
                  <a:pt x="6226" y="8191"/>
                </a:lnTo>
                <a:lnTo>
                  <a:pt x="6215" y="8148"/>
                </a:lnTo>
                <a:lnTo>
                  <a:pt x="6200" y="8106"/>
                </a:lnTo>
                <a:lnTo>
                  <a:pt x="6183" y="8064"/>
                </a:lnTo>
                <a:lnTo>
                  <a:pt x="6164" y="8021"/>
                </a:lnTo>
                <a:lnTo>
                  <a:pt x="6128" y="7939"/>
                </a:lnTo>
                <a:lnTo>
                  <a:pt x="6089" y="7860"/>
                </a:lnTo>
                <a:lnTo>
                  <a:pt x="6071" y="7927"/>
                </a:lnTo>
                <a:lnTo>
                  <a:pt x="6052" y="7996"/>
                </a:lnTo>
                <a:lnTo>
                  <a:pt x="6037" y="8064"/>
                </a:lnTo>
                <a:lnTo>
                  <a:pt x="6022" y="8133"/>
                </a:lnTo>
                <a:lnTo>
                  <a:pt x="6012" y="8202"/>
                </a:lnTo>
                <a:lnTo>
                  <a:pt x="6002" y="8269"/>
                </a:lnTo>
                <a:lnTo>
                  <a:pt x="5995" y="8338"/>
                </a:lnTo>
                <a:lnTo>
                  <a:pt x="5992" y="8405"/>
                </a:lnTo>
                <a:lnTo>
                  <a:pt x="5990" y="8474"/>
                </a:lnTo>
                <a:lnTo>
                  <a:pt x="5992" y="8542"/>
                </a:lnTo>
                <a:lnTo>
                  <a:pt x="5995" y="8575"/>
                </a:lnTo>
                <a:lnTo>
                  <a:pt x="5999" y="8609"/>
                </a:lnTo>
                <a:lnTo>
                  <a:pt x="6002" y="8644"/>
                </a:lnTo>
                <a:lnTo>
                  <a:pt x="6007" y="8678"/>
                </a:lnTo>
                <a:lnTo>
                  <a:pt x="6014" y="8712"/>
                </a:lnTo>
                <a:lnTo>
                  <a:pt x="6020" y="8745"/>
                </a:lnTo>
                <a:lnTo>
                  <a:pt x="6029" y="8779"/>
                </a:lnTo>
                <a:lnTo>
                  <a:pt x="6037" y="8813"/>
                </a:lnTo>
                <a:lnTo>
                  <a:pt x="6047" y="8846"/>
                </a:lnTo>
                <a:lnTo>
                  <a:pt x="6059" y="8880"/>
                </a:lnTo>
                <a:lnTo>
                  <a:pt x="6071" y="8913"/>
                </a:lnTo>
                <a:lnTo>
                  <a:pt x="6084" y="8947"/>
                </a:lnTo>
                <a:lnTo>
                  <a:pt x="6067" y="8915"/>
                </a:lnTo>
                <a:lnTo>
                  <a:pt x="6054" y="8882"/>
                </a:lnTo>
                <a:lnTo>
                  <a:pt x="6039" y="8848"/>
                </a:lnTo>
                <a:lnTo>
                  <a:pt x="6027" y="8816"/>
                </a:lnTo>
                <a:lnTo>
                  <a:pt x="6015" y="8782"/>
                </a:lnTo>
                <a:lnTo>
                  <a:pt x="6004" y="8749"/>
                </a:lnTo>
                <a:lnTo>
                  <a:pt x="5994" y="8713"/>
                </a:lnTo>
                <a:lnTo>
                  <a:pt x="5985" y="8680"/>
                </a:lnTo>
                <a:lnTo>
                  <a:pt x="5977" y="8644"/>
                </a:lnTo>
                <a:lnTo>
                  <a:pt x="5970" y="8611"/>
                </a:lnTo>
                <a:lnTo>
                  <a:pt x="5963" y="8575"/>
                </a:lnTo>
                <a:lnTo>
                  <a:pt x="5958" y="8540"/>
                </a:lnTo>
                <a:lnTo>
                  <a:pt x="5955" y="8505"/>
                </a:lnTo>
                <a:lnTo>
                  <a:pt x="5952" y="8469"/>
                </a:lnTo>
                <a:lnTo>
                  <a:pt x="5950" y="8432"/>
                </a:lnTo>
                <a:lnTo>
                  <a:pt x="5948" y="8395"/>
                </a:lnTo>
                <a:lnTo>
                  <a:pt x="5948" y="8350"/>
                </a:lnTo>
                <a:lnTo>
                  <a:pt x="5950" y="8303"/>
                </a:lnTo>
                <a:lnTo>
                  <a:pt x="5953" y="8257"/>
                </a:lnTo>
                <a:lnTo>
                  <a:pt x="5957" y="8210"/>
                </a:lnTo>
                <a:lnTo>
                  <a:pt x="5960" y="8163"/>
                </a:lnTo>
                <a:lnTo>
                  <a:pt x="5967" y="8117"/>
                </a:lnTo>
                <a:lnTo>
                  <a:pt x="5973" y="8072"/>
                </a:lnTo>
                <a:lnTo>
                  <a:pt x="5980" y="8025"/>
                </a:lnTo>
                <a:lnTo>
                  <a:pt x="5989" y="7979"/>
                </a:lnTo>
                <a:lnTo>
                  <a:pt x="5997" y="7934"/>
                </a:lnTo>
                <a:lnTo>
                  <a:pt x="6007" y="7889"/>
                </a:lnTo>
                <a:lnTo>
                  <a:pt x="6017" y="7843"/>
                </a:lnTo>
                <a:lnTo>
                  <a:pt x="6025" y="7814"/>
                </a:lnTo>
                <a:lnTo>
                  <a:pt x="6035" y="7783"/>
                </a:lnTo>
                <a:lnTo>
                  <a:pt x="6039" y="7766"/>
                </a:lnTo>
                <a:lnTo>
                  <a:pt x="6042" y="7749"/>
                </a:lnTo>
                <a:lnTo>
                  <a:pt x="6042" y="7735"/>
                </a:lnTo>
                <a:lnTo>
                  <a:pt x="6042" y="7720"/>
                </a:lnTo>
                <a:lnTo>
                  <a:pt x="5980" y="7774"/>
                </a:lnTo>
                <a:lnTo>
                  <a:pt x="5918" y="7825"/>
                </a:lnTo>
                <a:lnTo>
                  <a:pt x="5856" y="7873"/>
                </a:lnTo>
                <a:lnTo>
                  <a:pt x="5796" y="7924"/>
                </a:lnTo>
                <a:lnTo>
                  <a:pt x="5764" y="7949"/>
                </a:lnTo>
                <a:lnTo>
                  <a:pt x="5736" y="7976"/>
                </a:lnTo>
                <a:lnTo>
                  <a:pt x="5705" y="8003"/>
                </a:lnTo>
                <a:lnTo>
                  <a:pt x="5677" y="8030"/>
                </a:lnTo>
                <a:lnTo>
                  <a:pt x="5650" y="8059"/>
                </a:lnTo>
                <a:lnTo>
                  <a:pt x="5623" y="8089"/>
                </a:lnTo>
                <a:lnTo>
                  <a:pt x="5598" y="8121"/>
                </a:lnTo>
                <a:lnTo>
                  <a:pt x="5573" y="8153"/>
                </a:lnTo>
                <a:lnTo>
                  <a:pt x="5555" y="8181"/>
                </a:lnTo>
                <a:lnTo>
                  <a:pt x="5536" y="8210"/>
                </a:lnTo>
                <a:lnTo>
                  <a:pt x="5520" y="8239"/>
                </a:lnTo>
                <a:lnTo>
                  <a:pt x="5503" y="8267"/>
                </a:lnTo>
                <a:lnTo>
                  <a:pt x="5488" y="8298"/>
                </a:lnTo>
                <a:lnTo>
                  <a:pt x="5474" y="8328"/>
                </a:lnTo>
                <a:lnTo>
                  <a:pt x="5461" y="8358"/>
                </a:lnTo>
                <a:lnTo>
                  <a:pt x="5449" y="8388"/>
                </a:lnTo>
                <a:lnTo>
                  <a:pt x="5437" y="8419"/>
                </a:lnTo>
                <a:lnTo>
                  <a:pt x="5427" y="8451"/>
                </a:lnTo>
                <a:lnTo>
                  <a:pt x="5419" y="8481"/>
                </a:lnTo>
                <a:lnTo>
                  <a:pt x="5411" y="8513"/>
                </a:lnTo>
                <a:lnTo>
                  <a:pt x="5402" y="8547"/>
                </a:lnTo>
                <a:lnTo>
                  <a:pt x="5397" y="8579"/>
                </a:lnTo>
                <a:lnTo>
                  <a:pt x="5391" y="8612"/>
                </a:lnTo>
                <a:lnTo>
                  <a:pt x="5385" y="8646"/>
                </a:lnTo>
                <a:lnTo>
                  <a:pt x="5389" y="8612"/>
                </a:lnTo>
                <a:lnTo>
                  <a:pt x="5392" y="8579"/>
                </a:lnTo>
                <a:lnTo>
                  <a:pt x="5397" y="8547"/>
                </a:lnTo>
                <a:lnTo>
                  <a:pt x="5402" y="8515"/>
                </a:lnTo>
                <a:lnTo>
                  <a:pt x="5409" y="8483"/>
                </a:lnTo>
                <a:lnTo>
                  <a:pt x="5416" y="8452"/>
                </a:lnTo>
                <a:lnTo>
                  <a:pt x="5424" y="8422"/>
                </a:lnTo>
                <a:lnTo>
                  <a:pt x="5432" y="8392"/>
                </a:lnTo>
                <a:lnTo>
                  <a:pt x="5442" y="8363"/>
                </a:lnTo>
                <a:lnTo>
                  <a:pt x="5453" y="8333"/>
                </a:lnTo>
                <a:lnTo>
                  <a:pt x="5463" y="8304"/>
                </a:lnTo>
                <a:lnTo>
                  <a:pt x="5476" y="8277"/>
                </a:lnTo>
                <a:lnTo>
                  <a:pt x="5501" y="8222"/>
                </a:lnTo>
                <a:lnTo>
                  <a:pt x="5531" y="8168"/>
                </a:lnTo>
                <a:lnTo>
                  <a:pt x="5563" y="8116"/>
                </a:lnTo>
                <a:lnTo>
                  <a:pt x="5598" y="8065"/>
                </a:lnTo>
                <a:lnTo>
                  <a:pt x="5635" y="8016"/>
                </a:lnTo>
                <a:lnTo>
                  <a:pt x="5675" y="7968"/>
                </a:lnTo>
                <a:lnTo>
                  <a:pt x="5717" y="7921"/>
                </a:lnTo>
                <a:lnTo>
                  <a:pt x="5761" y="7875"/>
                </a:lnTo>
                <a:lnTo>
                  <a:pt x="5808" y="7830"/>
                </a:lnTo>
                <a:lnTo>
                  <a:pt x="5856" y="7786"/>
                </a:lnTo>
                <a:lnTo>
                  <a:pt x="5891" y="7756"/>
                </a:lnTo>
                <a:lnTo>
                  <a:pt x="5928" y="7724"/>
                </a:lnTo>
                <a:lnTo>
                  <a:pt x="5963" y="7692"/>
                </a:lnTo>
                <a:lnTo>
                  <a:pt x="5997" y="7658"/>
                </a:lnTo>
                <a:lnTo>
                  <a:pt x="6012" y="7641"/>
                </a:lnTo>
                <a:lnTo>
                  <a:pt x="6027" y="7623"/>
                </a:lnTo>
                <a:lnTo>
                  <a:pt x="6042" y="7604"/>
                </a:lnTo>
                <a:lnTo>
                  <a:pt x="6056" y="7586"/>
                </a:lnTo>
                <a:lnTo>
                  <a:pt x="6067" y="7565"/>
                </a:lnTo>
                <a:lnTo>
                  <a:pt x="6077" y="7545"/>
                </a:lnTo>
                <a:lnTo>
                  <a:pt x="6087" y="7523"/>
                </a:lnTo>
                <a:lnTo>
                  <a:pt x="6096" y="7501"/>
                </a:lnTo>
                <a:lnTo>
                  <a:pt x="6114" y="7441"/>
                </a:lnTo>
                <a:lnTo>
                  <a:pt x="6131" y="7382"/>
                </a:lnTo>
                <a:lnTo>
                  <a:pt x="6148" y="7321"/>
                </a:lnTo>
                <a:lnTo>
                  <a:pt x="6163" y="7261"/>
                </a:lnTo>
                <a:lnTo>
                  <a:pt x="6178" y="7200"/>
                </a:lnTo>
                <a:lnTo>
                  <a:pt x="6190" y="7140"/>
                </a:lnTo>
                <a:lnTo>
                  <a:pt x="6203" y="7077"/>
                </a:lnTo>
                <a:lnTo>
                  <a:pt x="6215" y="7017"/>
                </a:lnTo>
                <a:lnTo>
                  <a:pt x="6181" y="7040"/>
                </a:lnTo>
                <a:lnTo>
                  <a:pt x="6149" y="7062"/>
                </a:lnTo>
                <a:lnTo>
                  <a:pt x="6114" y="7082"/>
                </a:lnTo>
                <a:lnTo>
                  <a:pt x="6079" y="7101"/>
                </a:lnTo>
                <a:lnTo>
                  <a:pt x="6009" y="7138"/>
                </a:lnTo>
                <a:lnTo>
                  <a:pt x="5935" y="7170"/>
                </a:lnTo>
                <a:lnTo>
                  <a:pt x="5861" y="7204"/>
                </a:lnTo>
                <a:lnTo>
                  <a:pt x="5788" y="7236"/>
                </a:lnTo>
                <a:lnTo>
                  <a:pt x="5751" y="7254"/>
                </a:lnTo>
                <a:lnTo>
                  <a:pt x="5716" y="7271"/>
                </a:lnTo>
                <a:lnTo>
                  <a:pt x="5680" y="7289"/>
                </a:lnTo>
                <a:lnTo>
                  <a:pt x="5645" y="7310"/>
                </a:lnTo>
                <a:lnTo>
                  <a:pt x="5615" y="7330"/>
                </a:lnTo>
                <a:lnTo>
                  <a:pt x="5587" y="7348"/>
                </a:lnTo>
                <a:lnTo>
                  <a:pt x="5558" y="7370"/>
                </a:lnTo>
                <a:lnTo>
                  <a:pt x="5531" y="7390"/>
                </a:lnTo>
                <a:lnTo>
                  <a:pt x="5506" y="7414"/>
                </a:lnTo>
                <a:lnTo>
                  <a:pt x="5483" y="7436"/>
                </a:lnTo>
                <a:lnTo>
                  <a:pt x="5459" y="7461"/>
                </a:lnTo>
                <a:lnTo>
                  <a:pt x="5437" y="7485"/>
                </a:lnTo>
                <a:lnTo>
                  <a:pt x="5417" y="7512"/>
                </a:lnTo>
                <a:lnTo>
                  <a:pt x="5397" y="7538"/>
                </a:lnTo>
                <a:lnTo>
                  <a:pt x="5379" y="7567"/>
                </a:lnTo>
                <a:lnTo>
                  <a:pt x="5362" y="7596"/>
                </a:lnTo>
                <a:lnTo>
                  <a:pt x="5347" y="7626"/>
                </a:lnTo>
                <a:lnTo>
                  <a:pt x="5332" y="7658"/>
                </a:lnTo>
                <a:lnTo>
                  <a:pt x="5318" y="7690"/>
                </a:lnTo>
                <a:lnTo>
                  <a:pt x="5307" y="7724"/>
                </a:lnTo>
                <a:lnTo>
                  <a:pt x="5318" y="7682"/>
                </a:lnTo>
                <a:lnTo>
                  <a:pt x="5334" y="7643"/>
                </a:lnTo>
                <a:lnTo>
                  <a:pt x="5349" y="7604"/>
                </a:lnTo>
                <a:lnTo>
                  <a:pt x="5367" y="7567"/>
                </a:lnTo>
                <a:lnTo>
                  <a:pt x="5385" y="7533"/>
                </a:lnTo>
                <a:lnTo>
                  <a:pt x="5407" y="7500"/>
                </a:lnTo>
                <a:lnTo>
                  <a:pt x="5429" y="7468"/>
                </a:lnTo>
                <a:lnTo>
                  <a:pt x="5454" y="7437"/>
                </a:lnTo>
                <a:lnTo>
                  <a:pt x="5479" y="7407"/>
                </a:lnTo>
                <a:lnTo>
                  <a:pt x="5508" y="7379"/>
                </a:lnTo>
                <a:lnTo>
                  <a:pt x="5536" y="7352"/>
                </a:lnTo>
                <a:lnTo>
                  <a:pt x="5566" y="7326"/>
                </a:lnTo>
                <a:lnTo>
                  <a:pt x="5598" y="7299"/>
                </a:lnTo>
                <a:lnTo>
                  <a:pt x="5632" y="7276"/>
                </a:lnTo>
                <a:lnTo>
                  <a:pt x="5665" y="7252"/>
                </a:lnTo>
                <a:lnTo>
                  <a:pt x="5702" y="7229"/>
                </a:lnTo>
                <a:lnTo>
                  <a:pt x="5744" y="7204"/>
                </a:lnTo>
                <a:lnTo>
                  <a:pt x="5786" y="7180"/>
                </a:lnTo>
                <a:lnTo>
                  <a:pt x="5828" y="7156"/>
                </a:lnTo>
                <a:lnTo>
                  <a:pt x="5871" y="7133"/>
                </a:lnTo>
                <a:lnTo>
                  <a:pt x="5915" y="7109"/>
                </a:lnTo>
                <a:lnTo>
                  <a:pt x="5957" y="7086"/>
                </a:lnTo>
                <a:lnTo>
                  <a:pt x="5999" y="7062"/>
                </a:lnTo>
                <a:lnTo>
                  <a:pt x="6042" y="7039"/>
                </a:lnTo>
                <a:lnTo>
                  <a:pt x="6079" y="7017"/>
                </a:lnTo>
                <a:lnTo>
                  <a:pt x="6114" y="6993"/>
                </a:lnTo>
                <a:lnTo>
                  <a:pt x="6149" y="6966"/>
                </a:lnTo>
                <a:lnTo>
                  <a:pt x="6181" y="6939"/>
                </a:lnTo>
                <a:lnTo>
                  <a:pt x="6195" y="6926"/>
                </a:lnTo>
                <a:lnTo>
                  <a:pt x="6206" y="6911"/>
                </a:lnTo>
                <a:lnTo>
                  <a:pt x="6213" y="6904"/>
                </a:lnTo>
                <a:lnTo>
                  <a:pt x="6220" y="6899"/>
                </a:lnTo>
                <a:lnTo>
                  <a:pt x="6225" y="6896"/>
                </a:lnTo>
                <a:lnTo>
                  <a:pt x="6231" y="6894"/>
                </a:lnTo>
                <a:lnTo>
                  <a:pt x="6238" y="6827"/>
                </a:lnTo>
                <a:lnTo>
                  <a:pt x="6242" y="6758"/>
                </a:lnTo>
                <a:lnTo>
                  <a:pt x="6243" y="6690"/>
                </a:lnTo>
                <a:lnTo>
                  <a:pt x="6242" y="6621"/>
                </a:lnTo>
                <a:lnTo>
                  <a:pt x="6238" y="6554"/>
                </a:lnTo>
                <a:lnTo>
                  <a:pt x="6235" y="6487"/>
                </a:lnTo>
                <a:lnTo>
                  <a:pt x="6230" y="6418"/>
                </a:lnTo>
                <a:lnTo>
                  <a:pt x="6225" y="6350"/>
                </a:lnTo>
                <a:lnTo>
                  <a:pt x="6221" y="6291"/>
                </a:lnTo>
                <a:lnTo>
                  <a:pt x="6216" y="6234"/>
                </a:lnTo>
                <a:lnTo>
                  <a:pt x="6211" y="6175"/>
                </a:lnTo>
                <a:lnTo>
                  <a:pt x="6206" y="6118"/>
                </a:lnTo>
                <a:lnTo>
                  <a:pt x="6201" y="6061"/>
                </a:lnTo>
                <a:lnTo>
                  <a:pt x="6195" y="6002"/>
                </a:lnTo>
                <a:lnTo>
                  <a:pt x="6188" y="5945"/>
                </a:lnTo>
                <a:lnTo>
                  <a:pt x="6181" y="5887"/>
                </a:lnTo>
                <a:lnTo>
                  <a:pt x="6143" y="5930"/>
                </a:lnTo>
                <a:lnTo>
                  <a:pt x="6104" y="5973"/>
                </a:lnTo>
                <a:lnTo>
                  <a:pt x="6067" y="6019"/>
                </a:lnTo>
                <a:lnTo>
                  <a:pt x="6032" y="6064"/>
                </a:lnTo>
                <a:lnTo>
                  <a:pt x="6014" y="6089"/>
                </a:lnTo>
                <a:lnTo>
                  <a:pt x="5999" y="6113"/>
                </a:lnTo>
                <a:lnTo>
                  <a:pt x="5982" y="6138"/>
                </a:lnTo>
                <a:lnTo>
                  <a:pt x="5968" y="6162"/>
                </a:lnTo>
                <a:lnTo>
                  <a:pt x="5955" y="6187"/>
                </a:lnTo>
                <a:lnTo>
                  <a:pt x="5943" y="6214"/>
                </a:lnTo>
                <a:lnTo>
                  <a:pt x="5932" y="6239"/>
                </a:lnTo>
                <a:lnTo>
                  <a:pt x="5923" y="6266"/>
                </a:lnTo>
                <a:lnTo>
                  <a:pt x="5910" y="6308"/>
                </a:lnTo>
                <a:lnTo>
                  <a:pt x="5898" y="6350"/>
                </a:lnTo>
                <a:lnTo>
                  <a:pt x="5888" y="6394"/>
                </a:lnTo>
                <a:lnTo>
                  <a:pt x="5878" y="6436"/>
                </a:lnTo>
                <a:lnTo>
                  <a:pt x="5871" y="6482"/>
                </a:lnTo>
                <a:lnTo>
                  <a:pt x="5865" y="6525"/>
                </a:lnTo>
                <a:lnTo>
                  <a:pt x="5858" y="6571"/>
                </a:lnTo>
                <a:lnTo>
                  <a:pt x="5855" y="6616"/>
                </a:lnTo>
                <a:lnTo>
                  <a:pt x="5851" y="6660"/>
                </a:lnTo>
                <a:lnTo>
                  <a:pt x="5850" y="6705"/>
                </a:lnTo>
                <a:lnTo>
                  <a:pt x="5850" y="6751"/>
                </a:lnTo>
                <a:lnTo>
                  <a:pt x="5851" y="6795"/>
                </a:lnTo>
                <a:lnTo>
                  <a:pt x="5853" y="6840"/>
                </a:lnTo>
                <a:lnTo>
                  <a:pt x="5858" y="6884"/>
                </a:lnTo>
                <a:lnTo>
                  <a:pt x="5865" y="6928"/>
                </a:lnTo>
                <a:lnTo>
                  <a:pt x="5871" y="6970"/>
                </a:lnTo>
                <a:lnTo>
                  <a:pt x="5861" y="6929"/>
                </a:lnTo>
                <a:lnTo>
                  <a:pt x="5853" y="6887"/>
                </a:lnTo>
                <a:lnTo>
                  <a:pt x="5846" y="6847"/>
                </a:lnTo>
                <a:lnTo>
                  <a:pt x="5841" y="6805"/>
                </a:lnTo>
                <a:lnTo>
                  <a:pt x="5838" y="6764"/>
                </a:lnTo>
                <a:lnTo>
                  <a:pt x="5834" y="6722"/>
                </a:lnTo>
                <a:lnTo>
                  <a:pt x="5834" y="6682"/>
                </a:lnTo>
                <a:lnTo>
                  <a:pt x="5834" y="6640"/>
                </a:lnTo>
                <a:lnTo>
                  <a:pt x="5834" y="6598"/>
                </a:lnTo>
                <a:lnTo>
                  <a:pt x="5838" y="6557"/>
                </a:lnTo>
                <a:lnTo>
                  <a:pt x="5839" y="6515"/>
                </a:lnTo>
                <a:lnTo>
                  <a:pt x="5844" y="6473"/>
                </a:lnTo>
                <a:lnTo>
                  <a:pt x="5855" y="6391"/>
                </a:lnTo>
                <a:lnTo>
                  <a:pt x="5866" y="6308"/>
                </a:lnTo>
                <a:lnTo>
                  <a:pt x="5841" y="6344"/>
                </a:lnTo>
                <a:lnTo>
                  <a:pt x="5816" y="6381"/>
                </a:lnTo>
                <a:lnTo>
                  <a:pt x="5794" y="6418"/>
                </a:lnTo>
                <a:lnTo>
                  <a:pt x="5771" y="6453"/>
                </a:lnTo>
                <a:lnTo>
                  <a:pt x="5751" y="6490"/>
                </a:lnTo>
                <a:lnTo>
                  <a:pt x="5731" y="6527"/>
                </a:lnTo>
                <a:lnTo>
                  <a:pt x="5712" y="6566"/>
                </a:lnTo>
                <a:lnTo>
                  <a:pt x="5695" y="6603"/>
                </a:lnTo>
                <a:lnTo>
                  <a:pt x="5679" y="6641"/>
                </a:lnTo>
                <a:lnTo>
                  <a:pt x="5665" y="6682"/>
                </a:lnTo>
                <a:lnTo>
                  <a:pt x="5652" y="6722"/>
                </a:lnTo>
                <a:lnTo>
                  <a:pt x="5642" y="6763"/>
                </a:lnTo>
                <a:lnTo>
                  <a:pt x="5632" y="6803"/>
                </a:lnTo>
                <a:lnTo>
                  <a:pt x="5625" y="6847"/>
                </a:lnTo>
                <a:lnTo>
                  <a:pt x="5618" y="6889"/>
                </a:lnTo>
                <a:lnTo>
                  <a:pt x="5615" y="6934"/>
                </a:lnTo>
                <a:lnTo>
                  <a:pt x="5615" y="6904"/>
                </a:lnTo>
                <a:lnTo>
                  <a:pt x="5617" y="6874"/>
                </a:lnTo>
                <a:lnTo>
                  <a:pt x="5618" y="6845"/>
                </a:lnTo>
                <a:lnTo>
                  <a:pt x="5622" y="6816"/>
                </a:lnTo>
                <a:lnTo>
                  <a:pt x="5627" y="6788"/>
                </a:lnTo>
                <a:lnTo>
                  <a:pt x="5630" y="6759"/>
                </a:lnTo>
                <a:lnTo>
                  <a:pt x="5637" y="6732"/>
                </a:lnTo>
                <a:lnTo>
                  <a:pt x="5642" y="6705"/>
                </a:lnTo>
                <a:lnTo>
                  <a:pt x="5657" y="6652"/>
                </a:lnTo>
                <a:lnTo>
                  <a:pt x="5675" y="6598"/>
                </a:lnTo>
                <a:lnTo>
                  <a:pt x="5695" y="6545"/>
                </a:lnTo>
                <a:lnTo>
                  <a:pt x="5717" y="6495"/>
                </a:lnTo>
                <a:lnTo>
                  <a:pt x="5741" y="6445"/>
                </a:lnTo>
                <a:lnTo>
                  <a:pt x="5766" y="6396"/>
                </a:lnTo>
                <a:lnTo>
                  <a:pt x="5794" y="6345"/>
                </a:lnTo>
                <a:lnTo>
                  <a:pt x="5821" y="6296"/>
                </a:lnTo>
                <a:lnTo>
                  <a:pt x="5881" y="6199"/>
                </a:lnTo>
                <a:lnTo>
                  <a:pt x="5940" y="6100"/>
                </a:lnTo>
                <a:lnTo>
                  <a:pt x="5883" y="6148"/>
                </a:lnTo>
                <a:lnTo>
                  <a:pt x="5824" y="6200"/>
                </a:lnTo>
                <a:lnTo>
                  <a:pt x="5767" y="6253"/>
                </a:lnTo>
                <a:lnTo>
                  <a:pt x="5712" y="6308"/>
                </a:lnTo>
                <a:lnTo>
                  <a:pt x="5685" y="6335"/>
                </a:lnTo>
                <a:lnTo>
                  <a:pt x="5659" y="6364"/>
                </a:lnTo>
                <a:lnTo>
                  <a:pt x="5633" y="6392"/>
                </a:lnTo>
                <a:lnTo>
                  <a:pt x="5608" y="6423"/>
                </a:lnTo>
                <a:lnTo>
                  <a:pt x="5583" y="6453"/>
                </a:lnTo>
                <a:lnTo>
                  <a:pt x="5560" y="6483"/>
                </a:lnTo>
                <a:lnTo>
                  <a:pt x="5538" y="6514"/>
                </a:lnTo>
                <a:lnTo>
                  <a:pt x="5516" y="6545"/>
                </a:lnTo>
                <a:lnTo>
                  <a:pt x="5499" y="6574"/>
                </a:lnTo>
                <a:lnTo>
                  <a:pt x="5483" y="6603"/>
                </a:lnTo>
                <a:lnTo>
                  <a:pt x="5468" y="6631"/>
                </a:lnTo>
                <a:lnTo>
                  <a:pt x="5454" y="6662"/>
                </a:lnTo>
                <a:lnTo>
                  <a:pt x="5442" y="6690"/>
                </a:lnTo>
                <a:lnTo>
                  <a:pt x="5431" y="6721"/>
                </a:lnTo>
                <a:lnTo>
                  <a:pt x="5421" y="6751"/>
                </a:lnTo>
                <a:lnTo>
                  <a:pt x="5411" y="6781"/>
                </a:lnTo>
                <a:lnTo>
                  <a:pt x="5402" y="6813"/>
                </a:lnTo>
                <a:lnTo>
                  <a:pt x="5394" y="6843"/>
                </a:lnTo>
                <a:lnTo>
                  <a:pt x="5387" y="6875"/>
                </a:lnTo>
                <a:lnTo>
                  <a:pt x="5380" y="6907"/>
                </a:lnTo>
                <a:lnTo>
                  <a:pt x="5372" y="6971"/>
                </a:lnTo>
                <a:lnTo>
                  <a:pt x="5364" y="7035"/>
                </a:lnTo>
                <a:lnTo>
                  <a:pt x="5365" y="6997"/>
                </a:lnTo>
                <a:lnTo>
                  <a:pt x="5369" y="6958"/>
                </a:lnTo>
                <a:lnTo>
                  <a:pt x="5372" y="6919"/>
                </a:lnTo>
                <a:lnTo>
                  <a:pt x="5375" y="6880"/>
                </a:lnTo>
                <a:lnTo>
                  <a:pt x="5382" y="6843"/>
                </a:lnTo>
                <a:lnTo>
                  <a:pt x="5389" y="6806"/>
                </a:lnTo>
                <a:lnTo>
                  <a:pt x="5397" y="6769"/>
                </a:lnTo>
                <a:lnTo>
                  <a:pt x="5406" y="6732"/>
                </a:lnTo>
                <a:lnTo>
                  <a:pt x="5417" y="6695"/>
                </a:lnTo>
                <a:lnTo>
                  <a:pt x="5429" y="6660"/>
                </a:lnTo>
                <a:lnTo>
                  <a:pt x="5442" y="6625"/>
                </a:lnTo>
                <a:lnTo>
                  <a:pt x="5458" y="6589"/>
                </a:lnTo>
                <a:lnTo>
                  <a:pt x="5474" y="6554"/>
                </a:lnTo>
                <a:lnTo>
                  <a:pt x="5491" y="6520"/>
                </a:lnTo>
                <a:lnTo>
                  <a:pt x="5511" y="6487"/>
                </a:lnTo>
                <a:lnTo>
                  <a:pt x="5533" y="6453"/>
                </a:lnTo>
                <a:lnTo>
                  <a:pt x="5558" y="6414"/>
                </a:lnTo>
                <a:lnTo>
                  <a:pt x="5585" y="6377"/>
                </a:lnTo>
                <a:lnTo>
                  <a:pt x="5613" y="6340"/>
                </a:lnTo>
                <a:lnTo>
                  <a:pt x="5642" y="6305"/>
                </a:lnTo>
                <a:lnTo>
                  <a:pt x="5672" y="6269"/>
                </a:lnTo>
                <a:lnTo>
                  <a:pt x="5704" y="6236"/>
                </a:lnTo>
                <a:lnTo>
                  <a:pt x="5734" y="6202"/>
                </a:lnTo>
                <a:lnTo>
                  <a:pt x="5766" y="6169"/>
                </a:lnTo>
                <a:lnTo>
                  <a:pt x="5831" y="6103"/>
                </a:lnTo>
                <a:lnTo>
                  <a:pt x="5898" y="6037"/>
                </a:lnTo>
                <a:lnTo>
                  <a:pt x="5963" y="5973"/>
                </a:lnTo>
                <a:lnTo>
                  <a:pt x="6030" y="5909"/>
                </a:lnTo>
                <a:lnTo>
                  <a:pt x="6057" y="5881"/>
                </a:lnTo>
                <a:lnTo>
                  <a:pt x="6084" y="5852"/>
                </a:lnTo>
                <a:lnTo>
                  <a:pt x="6109" y="5822"/>
                </a:lnTo>
                <a:lnTo>
                  <a:pt x="6133" y="5790"/>
                </a:lnTo>
                <a:lnTo>
                  <a:pt x="6143" y="5771"/>
                </a:lnTo>
                <a:lnTo>
                  <a:pt x="6151" y="5753"/>
                </a:lnTo>
                <a:lnTo>
                  <a:pt x="6154" y="5734"/>
                </a:lnTo>
                <a:lnTo>
                  <a:pt x="6156" y="5717"/>
                </a:lnTo>
                <a:lnTo>
                  <a:pt x="6153" y="5680"/>
                </a:lnTo>
                <a:lnTo>
                  <a:pt x="6146" y="5638"/>
                </a:lnTo>
                <a:lnTo>
                  <a:pt x="6139" y="5595"/>
                </a:lnTo>
                <a:lnTo>
                  <a:pt x="6133" y="5549"/>
                </a:lnTo>
                <a:lnTo>
                  <a:pt x="6126" y="5504"/>
                </a:lnTo>
                <a:lnTo>
                  <a:pt x="6118" y="5460"/>
                </a:lnTo>
                <a:lnTo>
                  <a:pt x="6109" y="5415"/>
                </a:lnTo>
                <a:lnTo>
                  <a:pt x="6101" y="5371"/>
                </a:lnTo>
                <a:lnTo>
                  <a:pt x="6092" y="5325"/>
                </a:lnTo>
                <a:lnTo>
                  <a:pt x="6086" y="5282"/>
                </a:lnTo>
                <a:lnTo>
                  <a:pt x="6069" y="5194"/>
                </a:lnTo>
                <a:lnTo>
                  <a:pt x="6054" y="5107"/>
                </a:lnTo>
                <a:lnTo>
                  <a:pt x="6039" y="5017"/>
                </a:lnTo>
                <a:lnTo>
                  <a:pt x="6025" y="4928"/>
                </a:lnTo>
                <a:lnTo>
                  <a:pt x="6015" y="4841"/>
                </a:lnTo>
                <a:lnTo>
                  <a:pt x="6007" y="4751"/>
                </a:lnTo>
                <a:lnTo>
                  <a:pt x="6005" y="4706"/>
                </a:lnTo>
                <a:lnTo>
                  <a:pt x="6004" y="4662"/>
                </a:lnTo>
                <a:lnTo>
                  <a:pt x="6004" y="4617"/>
                </a:lnTo>
                <a:lnTo>
                  <a:pt x="6004" y="4573"/>
                </a:lnTo>
                <a:lnTo>
                  <a:pt x="5957" y="4610"/>
                </a:lnTo>
                <a:lnTo>
                  <a:pt x="5910" y="4647"/>
                </a:lnTo>
                <a:lnTo>
                  <a:pt x="5863" y="4684"/>
                </a:lnTo>
                <a:lnTo>
                  <a:pt x="5814" y="4721"/>
                </a:lnTo>
                <a:lnTo>
                  <a:pt x="5766" y="4751"/>
                </a:lnTo>
                <a:lnTo>
                  <a:pt x="5709" y="4783"/>
                </a:lnTo>
                <a:lnTo>
                  <a:pt x="5684" y="4800"/>
                </a:lnTo>
                <a:lnTo>
                  <a:pt x="5659" y="4819"/>
                </a:lnTo>
                <a:lnTo>
                  <a:pt x="5648" y="4829"/>
                </a:lnTo>
                <a:lnTo>
                  <a:pt x="5638" y="4839"/>
                </a:lnTo>
                <a:lnTo>
                  <a:pt x="5630" y="4849"/>
                </a:lnTo>
                <a:lnTo>
                  <a:pt x="5623" y="4861"/>
                </a:lnTo>
                <a:lnTo>
                  <a:pt x="5612" y="4884"/>
                </a:lnTo>
                <a:lnTo>
                  <a:pt x="5598" y="4910"/>
                </a:lnTo>
                <a:lnTo>
                  <a:pt x="5583" y="4938"/>
                </a:lnTo>
                <a:lnTo>
                  <a:pt x="5571" y="4967"/>
                </a:lnTo>
                <a:lnTo>
                  <a:pt x="5566" y="4982"/>
                </a:lnTo>
                <a:lnTo>
                  <a:pt x="5563" y="4995"/>
                </a:lnTo>
                <a:lnTo>
                  <a:pt x="5560" y="5011"/>
                </a:lnTo>
                <a:lnTo>
                  <a:pt x="5558" y="5024"/>
                </a:lnTo>
                <a:lnTo>
                  <a:pt x="5558" y="5038"/>
                </a:lnTo>
                <a:lnTo>
                  <a:pt x="5560" y="5051"/>
                </a:lnTo>
                <a:lnTo>
                  <a:pt x="5563" y="5063"/>
                </a:lnTo>
                <a:lnTo>
                  <a:pt x="5568" y="5075"/>
                </a:lnTo>
                <a:lnTo>
                  <a:pt x="5581" y="5095"/>
                </a:lnTo>
                <a:lnTo>
                  <a:pt x="5598" y="5115"/>
                </a:lnTo>
                <a:lnTo>
                  <a:pt x="5613" y="5135"/>
                </a:lnTo>
                <a:lnTo>
                  <a:pt x="5630" y="5154"/>
                </a:lnTo>
                <a:lnTo>
                  <a:pt x="5664" y="5191"/>
                </a:lnTo>
                <a:lnTo>
                  <a:pt x="5697" y="5229"/>
                </a:lnTo>
                <a:lnTo>
                  <a:pt x="5716" y="5253"/>
                </a:lnTo>
                <a:lnTo>
                  <a:pt x="5732" y="5277"/>
                </a:lnTo>
                <a:lnTo>
                  <a:pt x="5746" y="5300"/>
                </a:lnTo>
                <a:lnTo>
                  <a:pt x="5757" y="5325"/>
                </a:lnTo>
                <a:lnTo>
                  <a:pt x="5767" y="5349"/>
                </a:lnTo>
                <a:lnTo>
                  <a:pt x="5774" y="5374"/>
                </a:lnTo>
                <a:lnTo>
                  <a:pt x="5781" y="5398"/>
                </a:lnTo>
                <a:lnTo>
                  <a:pt x="5784" y="5423"/>
                </a:lnTo>
                <a:lnTo>
                  <a:pt x="5786" y="5448"/>
                </a:lnTo>
                <a:lnTo>
                  <a:pt x="5788" y="5473"/>
                </a:lnTo>
                <a:lnTo>
                  <a:pt x="5786" y="5499"/>
                </a:lnTo>
                <a:lnTo>
                  <a:pt x="5784" y="5524"/>
                </a:lnTo>
                <a:lnTo>
                  <a:pt x="5781" y="5547"/>
                </a:lnTo>
                <a:lnTo>
                  <a:pt x="5776" y="5573"/>
                </a:lnTo>
                <a:lnTo>
                  <a:pt x="5769" y="5598"/>
                </a:lnTo>
                <a:lnTo>
                  <a:pt x="5762" y="5623"/>
                </a:lnTo>
                <a:lnTo>
                  <a:pt x="5754" y="5648"/>
                </a:lnTo>
                <a:lnTo>
                  <a:pt x="5744" y="5672"/>
                </a:lnTo>
                <a:lnTo>
                  <a:pt x="5734" y="5697"/>
                </a:lnTo>
                <a:lnTo>
                  <a:pt x="5722" y="5721"/>
                </a:lnTo>
                <a:lnTo>
                  <a:pt x="5697" y="5770"/>
                </a:lnTo>
                <a:lnTo>
                  <a:pt x="5672" y="5817"/>
                </a:lnTo>
                <a:lnTo>
                  <a:pt x="5643" y="5864"/>
                </a:lnTo>
                <a:lnTo>
                  <a:pt x="5613" y="5908"/>
                </a:lnTo>
                <a:lnTo>
                  <a:pt x="5583" y="5951"/>
                </a:lnTo>
                <a:lnTo>
                  <a:pt x="5553" y="5993"/>
                </a:lnTo>
                <a:lnTo>
                  <a:pt x="5588" y="5938"/>
                </a:lnTo>
                <a:lnTo>
                  <a:pt x="5622" y="5882"/>
                </a:lnTo>
                <a:lnTo>
                  <a:pt x="5655" y="5825"/>
                </a:lnTo>
                <a:lnTo>
                  <a:pt x="5685" y="5766"/>
                </a:lnTo>
                <a:lnTo>
                  <a:pt x="5699" y="5736"/>
                </a:lnTo>
                <a:lnTo>
                  <a:pt x="5710" y="5706"/>
                </a:lnTo>
                <a:lnTo>
                  <a:pt x="5722" y="5674"/>
                </a:lnTo>
                <a:lnTo>
                  <a:pt x="5732" y="5643"/>
                </a:lnTo>
                <a:lnTo>
                  <a:pt x="5739" y="5611"/>
                </a:lnTo>
                <a:lnTo>
                  <a:pt x="5746" y="5579"/>
                </a:lnTo>
                <a:lnTo>
                  <a:pt x="5751" y="5547"/>
                </a:lnTo>
                <a:lnTo>
                  <a:pt x="5752" y="5514"/>
                </a:lnTo>
                <a:lnTo>
                  <a:pt x="5751" y="5480"/>
                </a:lnTo>
                <a:lnTo>
                  <a:pt x="5747" y="5450"/>
                </a:lnTo>
                <a:lnTo>
                  <a:pt x="5741" y="5421"/>
                </a:lnTo>
                <a:lnTo>
                  <a:pt x="5732" y="5394"/>
                </a:lnTo>
                <a:lnTo>
                  <a:pt x="5722" y="5369"/>
                </a:lnTo>
                <a:lnTo>
                  <a:pt x="5709" y="5346"/>
                </a:lnTo>
                <a:lnTo>
                  <a:pt x="5694" y="5324"/>
                </a:lnTo>
                <a:lnTo>
                  <a:pt x="5679" y="5302"/>
                </a:lnTo>
                <a:lnTo>
                  <a:pt x="5643" y="5260"/>
                </a:lnTo>
                <a:lnTo>
                  <a:pt x="5603" y="5219"/>
                </a:lnTo>
                <a:lnTo>
                  <a:pt x="5565" y="5176"/>
                </a:lnTo>
                <a:lnTo>
                  <a:pt x="5525" y="5130"/>
                </a:lnTo>
                <a:lnTo>
                  <a:pt x="5518" y="5155"/>
                </a:lnTo>
                <a:lnTo>
                  <a:pt x="5513" y="5182"/>
                </a:lnTo>
                <a:lnTo>
                  <a:pt x="5509" y="5209"/>
                </a:lnTo>
                <a:lnTo>
                  <a:pt x="5506" y="5239"/>
                </a:lnTo>
                <a:lnTo>
                  <a:pt x="5506" y="5268"/>
                </a:lnTo>
                <a:lnTo>
                  <a:pt x="5506" y="5297"/>
                </a:lnTo>
                <a:lnTo>
                  <a:pt x="5511" y="5324"/>
                </a:lnTo>
                <a:lnTo>
                  <a:pt x="5518" y="5347"/>
                </a:lnTo>
                <a:lnTo>
                  <a:pt x="5530" y="5381"/>
                </a:lnTo>
                <a:lnTo>
                  <a:pt x="5545" y="5413"/>
                </a:lnTo>
                <a:lnTo>
                  <a:pt x="5558" y="5447"/>
                </a:lnTo>
                <a:lnTo>
                  <a:pt x="5573" y="5478"/>
                </a:lnTo>
                <a:lnTo>
                  <a:pt x="5585" y="5510"/>
                </a:lnTo>
                <a:lnTo>
                  <a:pt x="5597" y="5544"/>
                </a:lnTo>
                <a:lnTo>
                  <a:pt x="5602" y="5561"/>
                </a:lnTo>
                <a:lnTo>
                  <a:pt x="5605" y="5579"/>
                </a:lnTo>
                <a:lnTo>
                  <a:pt x="5607" y="5596"/>
                </a:lnTo>
                <a:lnTo>
                  <a:pt x="5610" y="5615"/>
                </a:lnTo>
                <a:lnTo>
                  <a:pt x="5610" y="5650"/>
                </a:lnTo>
                <a:lnTo>
                  <a:pt x="5608" y="5685"/>
                </a:lnTo>
                <a:lnTo>
                  <a:pt x="5605" y="5719"/>
                </a:lnTo>
                <a:lnTo>
                  <a:pt x="5598" y="5754"/>
                </a:lnTo>
                <a:lnTo>
                  <a:pt x="5590" y="5788"/>
                </a:lnTo>
                <a:lnTo>
                  <a:pt x="5580" y="5823"/>
                </a:lnTo>
                <a:lnTo>
                  <a:pt x="5570" y="5857"/>
                </a:lnTo>
                <a:lnTo>
                  <a:pt x="5556" y="5889"/>
                </a:lnTo>
                <a:lnTo>
                  <a:pt x="5528" y="5955"/>
                </a:lnTo>
                <a:lnTo>
                  <a:pt x="5496" y="6020"/>
                </a:lnTo>
                <a:lnTo>
                  <a:pt x="5463" y="6083"/>
                </a:lnTo>
                <a:lnTo>
                  <a:pt x="5431" y="6145"/>
                </a:lnTo>
                <a:lnTo>
                  <a:pt x="5447" y="6105"/>
                </a:lnTo>
                <a:lnTo>
                  <a:pt x="5466" y="6062"/>
                </a:lnTo>
                <a:lnTo>
                  <a:pt x="5484" y="6022"/>
                </a:lnTo>
                <a:lnTo>
                  <a:pt x="5501" y="5982"/>
                </a:lnTo>
                <a:lnTo>
                  <a:pt x="5518" y="5940"/>
                </a:lnTo>
                <a:lnTo>
                  <a:pt x="5533" y="5898"/>
                </a:lnTo>
                <a:lnTo>
                  <a:pt x="5546" y="5855"/>
                </a:lnTo>
                <a:lnTo>
                  <a:pt x="5558" y="5813"/>
                </a:lnTo>
                <a:lnTo>
                  <a:pt x="5565" y="5783"/>
                </a:lnTo>
                <a:lnTo>
                  <a:pt x="5570" y="5753"/>
                </a:lnTo>
                <a:lnTo>
                  <a:pt x="5573" y="5721"/>
                </a:lnTo>
                <a:lnTo>
                  <a:pt x="5575" y="5691"/>
                </a:lnTo>
                <a:lnTo>
                  <a:pt x="5576" y="5660"/>
                </a:lnTo>
                <a:lnTo>
                  <a:pt x="5573" y="5630"/>
                </a:lnTo>
                <a:lnTo>
                  <a:pt x="5570" y="5600"/>
                </a:lnTo>
                <a:lnTo>
                  <a:pt x="5561" y="5569"/>
                </a:lnTo>
                <a:lnTo>
                  <a:pt x="5551" y="5542"/>
                </a:lnTo>
                <a:lnTo>
                  <a:pt x="5541" y="5517"/>
                </a:lnTo>
                <a:lnTo>
                  <a:pt x="5528" y="5492"/>
                </a:lnTo>
                <a:lnTo>
                  <a:pt x="5516" y="5467"/>
                </a:lnTo>
                <a:lnTo>
                  <a:pt x="5489" y="5416"/>
                </a:lnTo>
                <a:lnTo>
                  <a:pt x="5464" y="5366"/>
                </a:lnTo>
                <a:lnTo>
                  <a:pt x="5446" y="5450"/>
                </a:lnTo>
                <a:lnTo>
                  <a:pt x="5426" y="5532"/>
                </a:lnTo>
                <a:lnTo>
                  <a:pt x="5407" y="5616"/>
                </a:lnTo>
                <a:lnTo>
                  <a:pt x="5389" y="5699"/>
                </a:lnTo>
                <a:lnTo>
                  <a:pt x="5370" y="5783"/>
                </a:lnTo>
                <a:lnTo>
                  <a:pt x="5352" y="5867"/>
                </a:lnTo>
                <a:lnTo>
                  <a:pt x="5332" y="5950"/>
                </a:lnTo>
                <a:lnTo>
                  <a:pt x="5312" y="6034"/>
                </a:lnTo>
                <a:lnTo>
                  <a:pt x="5290" y="6116"/>
                </a:lnTo>
                <a:lnTo>
                  <a:pt x="5268" y="6199"/>
                </a:lnTo>
                <a:lnTo>
                  <a:pt x="5243" y="6281"/>
                </a:lnTo>
                <a:lnTo>
                  <a:pt x="5218" y="6362"/>
                </a:lnTo>
                <a:lnTo>
                  <a:pt x="5190" y="6443"/>
                </a:lnTo>
                <a:lnTo>
                  <a:pt x="5159" y="6524"/>
                </a:lnTo>
                <a:lnTo>
                  <a:pt x="5128" y="6603"/>
                </a:lnTo>
                <a:lnTo>
                  <a:pt x="5092" y="6680"/>
                </a:lnTo>
                <a:lnTo>
                  <a:pt x="5102" y="6815"/>
                </a:lnTo>
                <a:lnTo>
                  <a:pt x="5114" y="6949"/>
                </a:lnTo>
                <a:lnTo>
                  <a:pt x="5128" y="7084"/>
                </a:lnTo>
                <a:lnTo>
                  <a:pt x="5143" y="7219"/>
                </a:lnTo>
                <a:lnTo>
                  <a:pt x="5156" y="7353"/>
                </a:lnTo>
                <a:lnTo>
                  <a:pt x="5169" y="7490"/>
                </a:lnTo>
                <a:lnTo>
                  <a:pt x="5181" y="7624"/>
                </a:lnTo>
                <a:lnTo>
                  <a:pt x="5191" y="7759"/>
                </a:lnTo>
                <a:lnTo>
                  <a:pt x="5179" y="7666"/>
                </a:lnTo>
                <a:lnTo>
                  <a:pt x="5164" y="7575"/>
                </a:lnTo>
                <a:lnTo>
                  <a:pt x="5151" y="7483"/>
                </a:lnTo>
                <a:lnTo>
                  <a:pt x="5136" y="7392"/>
                </a:lnTo>
                <a:lnTo>
                  <a:pt x="5119" y="7301"/>
                </a:lnTo>
                <a:lnTo>
                  <a:pt x="5104" y="7209"/>
                </a:lnTo>
                <a:lnTo>
                  <a:pt x="5087" y="7118"/>
                </a:lnTo>
                <a:lnTo>
                  <a:pt x="5072" y="7027"/>
                </a:lnTo>
                <a:lnTo>
                  <a:pt x="5057" y="6934"/>
                </a:lnTo>
                <a:lnTo>
                  <a:pt x="5042" y="6843"/>
                </a:lnTo>
                <a:lnTo>
                  <a:pt x="5029" y="6751"/>
                </a:lnTo>
                <a:lnTo>
                  <a:pt x="5015" y="6660"/>
                </a:lnTo>
                <a:lnTo>
                  <a:pt x="5004" y="6567"/>
                </a:lnTo>
                <a:lnTo>
                  <a:pt x="4994" y="6475"/>
                </a:lnTo>
                <a:lnTo>
                  <a:pt x="4985" y="6384"/>
                </a:lnTo>
                <a:lnTo>
                  <a:pt x="4978" y="6290"/>
                </a:lnTo>
                <a:lnTo>
                  <a:pt x="4958" y="6333"/>
                </a:lnTo>
                <a:lnTo>
                  <a:pt x="4938" y="6376"/>
                </a:lnTo>
                <a:lnTo>
                  <a:pt x="4918" y="6418"/>
                </a:lnTo>
                <a:lnTo>
                  <a:pt x="4898" y="6458"/>
                </a:lnTo>
                <a:lnTo>
                  <a:pt x="4895" y="6468"/>
                </a:lnTo>
                <a:lnTo>
                  <a:pt x="4893" y="6478"/>
                </a:lnTo>
                <a:lnTo>
                  <a:pt x="4893" y="6492"/>
                </a:lnTo>
                <a:lnTo>
                  <a:pt x="4895" y="6507"/>
                </a:lnTo>
                <a:lnTo>
                  <a:pt x="4896" y="6534"/>
                </a:lnTo>
                <a:lnTo>
                  <a:pt x="4896" y="6557"/>
                </a:lnTo>
                <a:lnTo>
                  <a:pt x="4891" y="6596"/>
                </a:lnTo>
                <a:lnTo>
                  <a:pt x="4883" y="6633"/>
                </a:lnTo>
                <a:lnTo>
                  <a:pt x="4873" y="6670"/>
                </a:lnTo>
                <a:lnTo>
                  <a:pt x="4863" y="6707"/>
                </a:lnTo>
                <a:lnTo>
                  <a:pt x="4851" y="6744"/>
                </a:lnTo>
                <a:lnTo>
                  <a:pt x="4839" y="6781"/>
                </a:lnTo>
                <a:lnTo>
                  <a:pt x="4828" y="6818"/>
                </a:lnTo>
                <a:lnTo>
                  <a:pt x="4818" y="6855"/>
                </a:lnTo>
                <a:lnTo>
                  <a:pt x="4809" y="6891"/>
                </a:lnTo>
                <a:lnTo>
                  <a:pt x="4801" y="6926"/>
                </a:lnTo>
                <a:lnTo>
                  <a:pt x="4794" y="6960"/>
                </a:lnTo>
                <a:lnTo>
                  <a:pt x="4791" y="6995"/>
                </a:lnTo>
                <a:lnTo>
                  <a:pt x="4787" y="7029"/>
                </a:lnTo>
                <a:lnTo>
                  <a:pt x="4786" y="7060"/>
                </a:lnTo>
                <a:lnTo>
                  <a:pt x="4786" y="7094"/>
                </a:lnTo>
                <a:lnTo>
                  <a:pt x="4787" y="7128"/>
                </a:lnTo>
                <a:lnTo>
                  <a:pt x="4789" y="7160"/>
                </a:lnTo>
                <a:lnTo>
                  <a:pt x="4794" y="7192"/>
                </a:lnTo>
                <a:lnTo>
                  <a:pt x="4803" y="7225"/>
                </a:lnTo>
                <a:lnTo>
                  <a:pt x="4811" y="7257"/>
                </a:lnTo>
                <a:lnTo>
                  <a:pt x="4821" y="7289"/>
                </a:lnTo>
                <a:lnTo>
                  <a:pt x="4834" y="7321"/>
                </a:lnTo>
                <a:lnTo>
                  <a:pt x="4848" y="7353"/>
                </a:lnTo>
                <a:lnTo>
                  <a:pt x="4865" y="7387"/>
                </a:lnTo>
                <a:lnTo>
                  <a:pt x="4851" y="7363"/>
                </a:lnTo>
                <a:lnTo>
                  <a:pt x="4838" y="7342"/>
                </a:lnTo>
                <a:lnTo>
                  <a:pt x="4826" y="7320"/>
                </a:lnTo>
                <a:lnTo>
                  <a:pt x="4816" y="7296"/>
                </a:lnTo>
                <a:lnTo>
                  <a:pt x="4806" y="7273"/>
                </a:lnTo>
                <a:lnTo>
                  <a:pt x="4796" y="7251"/>
                </a:lnTo>
                <a:lnTo>
                  <a:pt x="4787" y="7227"/>
                </a:lnTo>
                <a:lnTo>
                  <a:pt x="4781" y="7204"/>
                </a:lnTo>
                <a:lnTo>
                  <a:pt x="4774" y="7178"/>
                </a:lnTo>
                <a:lnTo>
                  <a:pt x="4769" y="7155"/>
                </a:lnTo>
                <a:lnTo>
                  <a:pt x="4764" y="7130"/>
                </a:lnTo>
                <a:lnTo>
                  <a:pt x="4762" y="7106"/>
                </a:lnTo>
                <a:lnTo>
                  <a:pt x="4759" y="7081"/>
                </a:lnTo>
                <a:lnTo>
                  <a:pt x="4759" y="7054"/>
                </a:lnTo>
                <a:lnTo>
                  <a:pt x="4759" y="7029"/>
                </a:lnTo>
                <a:lnTo>
                  <a:pt x="4759" y="7002"/>
                </a:lnTo>
                <a:lnTo>
                  <a:pt x="4762" y="6975"/>
                </a:lnTo>
                <a:lnTo>
                  <a:pt x="4766" y="6948"/>
                </a:lnTo>
                <a:lnTo>
                  <a:pt x="4769" y="6921"/>
                </a:lnTo>
                <a:lnTo>
                  <a:pt x="4774" y="6894"/>
                </a:lnTo>
                <a:lnTo>
                  <a:pt x="4786" y="6840"/>
                </a:lnTo>
                <a:lnTo>
                  <a:pt x="4798" y="6786"/>
                </a:lnTo>
                <a:lnTo>
                  <a:pt x="4809" y="6732"/>
                </a:lnTo>
                <a:lnTo>
                  <a:pt x="4821" y="6680"/>
                </a:lnTo>
                <a:lnTo>
                  <a:pt x="4831" y="6626"/>
                </a:lnTo>
                <a:lnTo>
                  <a:pt x="4838" y="6572"/>
                </a:lnTo>
                <a:lnTo>
                  <a:pt x="4774" y="6694"/>
                </a:lnTo>
                <a:lnTo>
                  <a:pt x="4714" y="6815"/>
                </a:lnTo>
                <a:lnTo>
                  <a:pt x="4685" y="6874"/>
                </a:lnTo>
                <a:lnTo>
                  <a:pt x="4658" y="6934"/>
                </a:lnTo>
                <a:lnTo>
                  <a:pt x="4632" y="6997"/>
                </a:lnTo>
                <a:lnTo>
                  <a:pt x="4608" y="7057"/>
                </a:lnTo>
                <a:lnTo>
                  <a:pt x="4586" y="7119"/>
                </a:lnTo>
                <a:lnTo>
                  <a:pt x="4568" y="7182"/>
                </a:lnTo>
                <a:lnTo>
                  <a:pt x="4551" y="7246"/>
                </a:lnTo>
                <a:lnTo>
                  <a:pt x="4536" y="7311"/>
                </a:lnTo>
                <a:lnTo>
                  <a:pt x="4526" y="7377"/>
                </a:lnTo>
                <a:lnTo>
                  <a:pt x="4518" y="7443"/>
                </a:lnTo>
                <a:lnTo>
                  <a:pt x="4514" y="7478"/>
                </a:lnTo>
                <a:lnTo>
                  <a:pt x="4513" y="7512"/>
                </a:lnTo>
                <a:lnTo>
                  <a:pt x="4513" y="7547"/>
                </a:lnTo>
                <a:lnTo>
                  <a:pt x="4513" y="7582"/>
                </a:lnTo>
                <a:lnTo>
                  <a:pt x="4509" y="7532"/>
                </a:lnTo>
                <a:lnTo>
                  <a:pt x="4506" y="7485"/>
                </a:lnTo>
                <a:lnTo>
                  <a:pt x="4506" y="7436"/>
                </a:lnTo>
                <a:lnTo>
                  <a:pt x="4508" y="7389"/>
                </a:lnTo>
                <a:lnTo>
                  <a:pt x="4509" y="7340"/>
                </a:lnTo>
                <a:lnTo>
                  <a:pt x="4514" y="7293"/>
                </a:lnTo>
                <a:lnTo>
                  <a:pt x="4521" y="7244"/>
                </a:lnTo>
                <a:lnTo>
                  <a:pt x="4529" y="7195"/>
                </a:lnTo>
                <a:lnTo>
                  <a:pt x="4518" y="7229"/>
                </a:lnTo>
                <a:lnTo>
                  <a:pt x="4504" y="7259"/>
                </a:lnTo>
                <a:lnTo>
                  <a:pt x="4489" y="7291"/>
                </a:lnTo>
                <a:lnTo>
                  <a:pt x="4474" y="7320"/>
                </a:lnTo>
                <a:lnTo>
                  <a:pt x="4457" y="7350"/>
                </a:lnTo>
                <a:lnTo>
                  <a:pt x="4441" y="7379"/>
                </a:lnTo>
                <a:lnTo>
                  <a:pt x="4422" y="7407"/>
                </a:lnTo>
                <a:lnTo>
                  <a:pt x="4402" y="7434"/>
                </a:lnTo>
                <a:lnTo>
                  <a:pt x="4382" y="7461"/>
                </a:lnTo>
                <a:lnTo>
                  <a:pt x="4362" y="7488"/>
                </a:lnTo>
                <a:lnTo>
                  <a:pt x="4340" y="7513"/>
                </a:lnTo>
                <a:lnTo>
                  <a:pt x="4317" y="7538"/>
                </a:lnTo>
                <a:lnTo>
                  <a:pt x="4270" y="7587"/>
                </a:lnTo>
                <a:lnTo>
                  <a:pt x="4221" y="7634"/>
                </a:lnTo>
                <a:lnTo>
                  <a:pt x="4260" y="7594"/>
                </a:lnTo>
                <a:lnTo>
                  <a:pt x="4295" y="7550"/>
                </a:lnTo>
                <a:lnTo>
                  <a:pt x="4328" y="7506"/>
                </a:lnTo>
                <a:lnTo>
                  <a:pt x="4360" y="7463"/>
                </a:lnTo>
                <a:lnTo>
                  <a:pt x="4390" y="7416"/>
                </a:lnTo>
                <a:lnTo>
                  <a:pt x="4416" y="7368"/>
                </a:lnTo>
                <a:lnTo>
                  <a:pt x="4441" y="7321"/>
                </a:lnTo>
                <a:lnTo>
                  <a:pt x="4462" y="7271"/>
                </a:lnTo>
                <a:lnTo>
                  <a:pt x="4481" y="7220"/>
                </a:lnTo>
                <a:lnTo>
                  <a:pt x="4498" y="7170"/>
                </a:lnTo>
                <a:lnTo>
                  <a:pt x="4511" y="7118"/>
                </a:lnTo>
                <a:lnTo>
                  <a:pt x="4521" y="7064"/>
                </a:lnTo>
                <a:lnTo>
                  <a:pt x="4529" y="7010"/>
                </a:lnTo>
                <a:lnTo>
                  <a:pt x="4535" y="6954"/>
                </a:lnTo>
                <a:lnTo>
                  <a:pt x="4536" y="6899"/>
                </a:lnTo>
                <a:lnTo>
                  <a:pt x="4536" y="6842"/>
                </a:lnTo>
                <a:lnTo>
                  <a:pt x="4533" y="6781"/>
                </a:lnTo>
                <a:lnTo>
                  <a:pt x="4526" y="6721"/>
                </a:lnTo>
                <a:lnTo>
                  <a:pt x="4518" y="6662"/>
                </a:lnTo>
                <a:lnTo>
                  <a:pt x="4506" y="6601"/>
                </a:lnTo>
                <a:lnTo>
                  <a:pt x="4493" y="6542"/>
                </a:lnTo>
                <a:lnTo>
                  <a:pt x="4476" y="6482"/>
                </a:lnTo>
                <a:lnTo>
                  <a:pt x="4459" y="6424"/>
                </a:lnTo>
                <a:lnTo>
                  <a:pt x="4439" y="6365"/>
                </a:lnTo>
                <a:lnTo>
                  <a:pt x="4416" y="6308"/>
                </a:lnTo>
                <a:lnTo>
                  <a:pt x="4392" y="6251"/>
                </a:lnTo>
                <a:lnTo>
                  <a:pt x="4367" y="6195"/>
                </a:lnTo>
                <a:lnTo>
                  <a:pt x="4339" y="6142"/>
                </a:lnTo>
                <a:lnTo>
                  <a:pt x="4310" y="6088"/>
                </a:lnTo>
                <a:lnTo>
                  <a:pt x="4278" y="6036"/>
                </a:lnTo>
                <a:lnTo>
                  <a:pt x="4246" y="5985"/>
                </a:lnTo>
                <a:lnTo>
                  <a:pt x="4213" y="5936"/>
                </a:lnTo>
                <a:lnTo>
                  <a:pt x="4196" y="5960"/>
                </a:lnTo>
                <a:lnTo>
                  <a:pt x="4176" y="5983"/>
                </a:lnTo>
                <a:lnTo>
                  <a:pt x="4158" y="6005"/>
                </a:lnTo>
                <a:lnTo>
                  <a:pt x="4138" y="6027"/>
                </a:lnTo>
                <a:lnTo>
                  <a:pt x="4094" y="6068"/>
                </a:lnTo>
                <a:lnTo>
                  <a:pt x="4050" y="6110"/>
                </a:lnTo>
                <a:lnTo>
                  <a:pt x="4009" y="6150"/>
                </a:lnTo>
                <a:lnTo>
                  <a:pt x="3967" y="6194"/>
                </a:lnTo>
                <a:lnTo>
                  <a:pt x="3948" y="6216"/>
                </a:lnTo>
                <a:lnTo>
                  <a:pt x="3930" y="6239"/>
                </a:lnTo>
                <a:lnTo>
                  <a:pt x="3913" y="6263"/>
                </a:lnTo>
                <a:lnTo>
                  <a:pt x="3898" y="6288"/>
                </a:lnTo>
                <a:lnTo>
                  <a:pt x="3888" y="6305"/>
                </a:lnTo>
                <a:lnTo>
                  <a:pt x="3881" y="6318"/>
                </a:lnTo>
                <a:lnTo>
                  <a:pt x="3878" y="6330"/>
                </a:lnTo>
                <a:lnTo>
                  <a:pt x="3876" y="6342"/>
                </a:lnTo>
                <a:lnTo>
                  <a:pt x="3878" y="6352"/>
                </a:lnTo>
                <a:lnTo>
                  <a:pt x="3883" y="6362"/>
                </a:lnTo>
                <a:lnTo>
                  <a:pt x="3891" y="6376"/>
                </a:lnTo>
                <a:lnTo>
                  <a:pt x="3903" y="6391"/>
                </a:lnTo>
                <a:lnTo>
                  <a:pt x="3920" y="6411"/>
                </a:lnTo>
                <a:lnTo>
                  <a:pt x="3938" y="6431"/>
                </a:lnTo>
                <a:lnTo>
                  <a:pt x="3957" y="6448"/>
                </a:lnTo>
                <a:lnTo>
                  <a:pt x="3975" y="6466"/>
                </a:lnTo>
                <a:lnTo>
                  <a:pt x="4014" y="6497"/>
                </a:lnTo>
                <a:lnTo>
                  <a:pt x="4050" y="6529"/>
                </a:lnTo>
                <a:lnTo>
                  <a:pt x="4069" y="6544"/>
                </a:lnTo>
                <a:lnTo>
                  <a:pt x="4086" y="6562"/>
                </a:lnTo>
                <a:lnTo>
                  <a:pt x="4102" y="6579"/>
                </a:lnTo>
                <a:lnTo>
                  <a:pt x="4117" y="6598"/>
                </a:lnTo>
                <a:lnTo>
                  <a:pt x="4131" y="6616"/>
                </a:lnTo>
                <a:lnTo>
                  <a:pt x="4143" y="6635"/>
                </a:lnTo>
                <a:lnTo>
                  <a:pt x="4154" y="6653"/>
                </a:lnTo>
                <a:lnTo>
                  <a:pt x="4164" y="6673"/>
                </a:lnTo>
                <a:lnTo>
                  <a:pt x="4174" y="6695"/>
                </a:lnTo>
                <a:lnTo>
                  <a:pt x="4184" y="6717"/>
                </a:lnTo>
                <a:lnTo>
                  <a:pt x="4191" y="6739"/>
                </a:lnTo>
                <a:lnTo>
                  <a:pt x="4199" y="6761"/>
                </a:lnTo>
                <a:lnTo>
                  <a:pt x="4206" y="6784"/>
                </a:lnTo>
                <a:lnTo>
                  <a:pt x="4211" y="6810"/>
                </a:lnTo>
                <a:lnTo>
                  <a:pt x="4216" y="6833"/>
                </a:lnTo>
                <a:lnTo>
                  <a:pt x="4220" y="6859"/>
                </a:lnTo>
                <a:lnTo>
                  <a:pt x="4226" y="6909"/>
                </a:lnTo>
                <a:lnTo>
                  <a:pt x="4228" y="6960"/>
                </a:lnTo>
                <a:lnTo>
                  <a:pt x="4228" y="7012"/>
                </a:lnTo>
                <a:lnTo>
                  <a:pt x="4225" y="7062"/>
                </a:lnTo>
                <a:lnTo>
                  <a:pt x="4218" y="7113"/>
                </a:lnTo>
                <a:lnTo>
                  <a:pt x="4208" y="7161"/>
                </a:lnTo>
                <a:lnTo>
                  <a:pt x="4201" y="7185"/>
                </a:lnTo>
                <a:lnTo>
                  <a:pt x="4196" y="7209"/>
                </a:lnTo>
                <a:lnTo>
                  <a:pt x="4188" y="7230"/>
                </a:lnTo>
                <a:lnTo>
                  <a:pt x="4179" y="7252"/>
                </a:lnTo>
                <a:lnTo>
                  <a:pt x="4171" y="7274"/>
                </a:lnTo>
                <a:lnTo>
                  <a:pt x="4163" y="7294"/>
                </a:lnTo>
                <a:lnTo>
                  <a:pt x="4153" y="7315"/>
                </a:lnTo>
                <a:lnTo>
                  <a:pt x="4141" y="7333"/>
                </a:lnTo>
                <a:lnTo>
                  <a:pt x="4154" y="7305"/>
                </a:lnTo>
                <a:lnTo>
                  <a:pt x="4166" y="7276"/>
                </a:lnTo>
                <a:lnTo>
                  <a:pt x="4176" y="7246"/>
                </a:lnTo>
                <a:lnTo>
                  <a:pt x="4183" y="7215"/>
                </a:lnTo>
                <a:lnTo>
                  <a:pt x="4189" y="7183"/>
                </a:lnTo>
                <a:lnTo>
                  <a:pt x="4194" y="7153"/>
                </a:lnTo>
                <a:lnTo>
                  <a:pt x="4198" y="7121"/>
                </a:lnTo>
                <a:lnTo>
                  <a:pt x="4199" y="7089"/>
                </a:lnTo>
                <a:lnTo>
                  <a:pt x="4199" y="7057"/>
                </a:lnTo>
                <a:lnTo>
                  <a:pt x="4199" y="7023"/>
                </a:lnTo>
                <a:lnTo>
                  <a:pt x="4198" y="6991"/>
                </a:lnTo>
                <a:lnTo>
                  <a:pt x="4194" y="6960"/>
                </a:lnTo>
                <a:lnTo>
                  <a:pt x="4188" y="6897"/>
                </a:lnTo>
                <a:lnTo>
                  <a:pt x="4176" y="6837"/>
                </a:lnTo>
                <a:lnTo>
                  <a:pt x="4168" y="6801"/>
                </a:lnTo>
                <a:lnTo>
                  <a:pt x="4158" y="6768"/>
                </a:lnTo>
                <a:lnTo>
                  <a:pt x="4144" y="6736"/>
                </a:lnTo>
                <a:lnTo>
                  <a:pt x="4129" y="6704"/>
                </a:lnTo>
                <a:lnTo>
                  <a:pt x="4112" y="6675"/>
                </a:lnTo>
                <a:lnTo>
                  <a:pt x="4092" y="6646"/>
                </a:lnTo>
                <a:lnTo>
                  <a:pt x="4069" y="6621"/>
                </a:lnTo>
                <a:lnTo>
                  <a:pt x="4044" y="6596"/>
                </a:lnTo>
                <a:lnTo>
                  <a:pt x="3990" y="6552"/>
                </a:lnTo>
                <a:lnTo>
                  <a:pt x="3936" y="6512"/>
                </a:lnTo>
                <a:lnTo>
                  <a:pt x="3910" y="6490"/>
                </a:lnTo>
                <a:lnTo>
                  <a:pt x="3885" y="6468"/>
                </a:lnTo>
                <a:lnTo>
                  <a:pt x="3859" y="6446"/>
                </a:lnTo>
                <a:lnTo>
                  <a:pt x="3836" y="6419"/>
                </a:lnTo>
                <a:lnTo>
                  <a:pt x="3823" y="6455"/>
                </a:lnTo>
                <a:lnTo>
                  <a:pt x="3811" y="6493"/>
                </a:lnTo>
                <a:lnTo>
                  <a:pt x="3799" y="6537"/>
                </a:lnTo>
                <a:lnTo>
                  <a:pt x="3789" y="6583"/>
                </a:lnTo>
                <a:lnTo>
                  <a:pt x="3781" y="6630"/>
                </a:lnTo>
                <a:lnTo>
                  <a:pt x="3774" y="6680"/>
                </a:lnTo>
                <a:lnTo>
                  <a:pt x="3769" y="6729"/>
                </a:lnTo>
                <a:lnTo>
                  <a:pt x="3767" y="6779"/>
                </a:lnTo>
                <a:lnTo>
                  <a:pt x="3767" y="6805"/>
                </a:lnTo>
                <a:lnTo>
                  <a:pt x="3769" y="6828"/>
                </a:lnTo>
                <a:lnTo>
                  <a:pt x="3771" y="6853"/>
                </a:lnTo>
                <a:lnTo>
                  <a:pt x="3774" y="6877"/>
                </a:lnTo>
                <a:lnTo>
                  <a:pt x="3779" y="6899"/>
                </a:lnTo>
                <a:lnTo>
                  <a:pt x="3784" y="6922"/>
                </a:lnTo>
                <a:lnTo>
                  <a:pt x="3791" y="6943"/>
                </a:lnTo>
                <a:lnTo>
                  <a:pt x="3797" y="6965"/>
                </a:lnTo>
                <a:lnTo>
                  <a:pt x="3808" y="6983"/>
                </a:lnTo>
                <a:lnTo>
                  <a:pt x="3818" y="7002"/>
                </a:lnTo>
                <a:lnTo>
                  <a:pt x="3829" y="7018"/>
                </a:lnTo>
                <a:lnTo>
                  <a:pt x="3843" y="7035"/>
                </a:lnTo>
                <a:lnTo>
                  <a:pt x="3858" y="7050"/>
                </a:lnTo>
                <a:lnTo>
                  <a:pt x="3875" y="7064"/>
                </a:lnTo>
                <a:lnTo>
                  <a:pt x="3891" y="7074"/>
                </a:lnTo>
                <a:lnTo>
                  <a:pt x="3911" y="7084"/>
                </a:lnTo>
                <a:lnTo>
                  <a:pt x="3896" y="7079"/>
                </a:lnTo>
                <a:lnTo>
                  <a:pt x="3881" y="7071"/>
                </a:lnTo>
                <a:lnTo>
                  <a:pt x="3868" y="7062"/>
                </a:lnTo>
                <a:lnTo>
                  <a:pt x="3854" y="7052"/>
                </a:lnTo>
                <a:lnTo>
                  <a:pt x="3843" y="7042"/>
                </a:lnTo>
                <a:lnTo>
                  <a:pt x="3831" y="7032"/>
                </a:lnTo>
                <a:lnTo>
                  <a:pt x="3821" y="7020"/>
                </a:lnTo>
                <a:lnTo>
                  <a:pt x="3813" y="7007"/>
                </a:lnTo>
                <a:lnTo>
                  <a:pt x="3804" y="6993"/>
                </a:lnTo>
                <a:lnTo>
                  <a:pt x="3796" y="6980"/>
                </a:lnTo>
                <a:lnTo>
                  <a:pt x="3789" y="6965"/>
                </a:lnTo>
                <a:lnTo>
                  <a:pt x="3782" y="6949"/>
                </a:lnTo>
                <a:lnTo>
                  <a:pt x="3771" y="6919"/>
                </a:lnTo>
                <a:lnTo>
                  <a:pt x="3762" y="6885"/>
                </a:lnTo>
                <a:lnTo>
                  <a:pt x="3756" y="6852"/>
                </a:lnTo>
                <a:lnTo>
                  <a:pt x="3751" y="6816"/>
                </a:lnTo>
                <a:lnTo>
                  <a:pt x="3747" y="6783"/>
                </a:lnTo>
                <a:lnTo>
                  <a:pt x="3746" y="6747"/>
                </a:lnTo>
                <a:lnTo>
                  <a:pt x="3746" y="6682"/>
                </a:lnTo>
                <a:lnTo>
                  <a:pt x="3749" y="6620"/>
                </a:lnTo>
                <a:lnTo>
                  <a:pt x="3754" y="6574"/>
                </a:lnTo>
                <a:lnTo>
                  <a:pt x="3761" y="6527"/>
                </a:lnTo>
                <a:lnTo>
                  <a:pt x="3769" y="6482"/>
                </a:lnTo>
                <a:lnTo>
                  <a:pt x="3781" y="6436"/>
                </a:lnTo>
                <a:lnTo>
                  <a:pt x="3786" y="6414"/>
                </a:lnTo>
                <a:lnTo>
                  <a:pt x="3789" y="6396"/>
                </a:lnTo>
                <a:lnTo>
                  <a:pt x="3789" y="6382"/>
                </a:lnTo>
                <a:lnTo>
                  <a:pt x="3787" y="6369"/>
                </a:lnTo>
                <a:lnTo>
                  <a:pt x="3784" y="6357"/>
                </a:lnTo>
                <a:lnTo>
                  <a:pt x="3777" y="6344"/>
                </a:lnTo>
                <a:lnTo>
                  <a:pt x="3767" y="6328"/>
                </a:lnTo>
                <a:lnTo>
                  <a:pt x="3754" y="6310"/>
                </a:lnTo>
                <a:lnTo>
                  <a:pt x="3720" y="6258"/>
                </a:lnTo>
                <a:lnTo>
                  <a:pt x="3685" y="6206"/>
                </a:lnTo>
                <a:lnTo>
                  <a:pt x="3652" y="6152"/>
                </a:lnTo>
                <a:lnTo>
                  <a:pt x="3618" y="6100"/>
                </a:lnTo>
                <a:lnTo>
                  <a:pt x="3608" y="6152"/>
                </a:lnTo>
                <a:lnTo>
                  <a:pt x="3600" y="6204"/>
                </a:lnTo>
                <a:lnTo>
                  <a:pt x="3593" y="6258"/>
                </a:lnTo>
                <a:lnTo>
                  <a:pt x="3588" y="6310"/>
                </a:lnTo>
                <a:lnTo>
                  <a:pt x="3585" y="6364"/>
                </a:lnTo>
                <a:lnTo>
                  <a:pt x="3585" y="6416"/>
                </a:lnTo>
                <a:lnTo>
                  <a:pt x="3586" y="6470"/>
                </a:lnTo>
                <a:lnTo>
                  <a:pt x="3591" y="6524"/>
                </a:lnTo>
                <a:lnTo>
                  <a:pt x="3601" y="6576"/>
                </a:lnTo>
                <a:lnTo>
                  <a:pt x="3613" y="6628"/>
                </a:lnTo>
                <a:lnTo>
                  <a:pt x="3627" y="6678"/>
                </a:lnTo>
                <a:lnTo>
                  <a:pt x="3643" y="6729"/>
                </a:lnTo>
                <a:lnTo>
                  <a:pt x="3660" y="6779"/>
                </a:lnTo>
                <a:lnTo>
                  <a:pt x="3679" y="6830"/>
                </a:lnTo>
                <a:lnTo>
                  <a:pt x="3695" y="6880"/>
                </a:lnTo>
                <a:lnTo>
                  <a:pt x="3712" y="6931"/>
                </a:lnTo>
                <a:lnTo>
                  <a:pt x="3719" y="6956"/>
                </a:lnTo>
                <a:lnTo>
                  <a:pt x="3725" y="6980"/>
                </a:lnTo>
                <a:lnTo>
                  <a:pt x="3730" y="7005"/>
                </a:lnTo>
                <a:lnTo>
                  <a:pt x="3735" y="7030"/>
                </a:lnTo>
                <a:lnTo>
                  <a:pt x="3737" y="7055"/>
                </a:lnTo>
                <a:lnTo>
                  <a:pt x="3741" y="7079"/>
                </a:lnTo>
                <a:lnTo>
                  <a:pt x="3741" y="7104"/>
                </a:lnTo>
                <a:lnTo>
                  <a:pt x="3741" y="7130"/>
                </a:lnTo>
                <a:lnTo>
                  <a:pt x="3739" y="7153"/>
                </a:lnTo>
                <a:lnTo>
                  <a:pt x="3734" y="7177"/>
                </a:lnTo>
                <a:lnTo>
                  <a:pt x="3729" y="7202"/>
                </a:lnTo>
                <a:lnTo>
                  <a:pt x="3722" y="7225"/>
                </a:lnTo>
                <a:lnTo>
                  <a:pt x="3714" y="7249"/>
                </a:lnTo>
                <a:lnTo>
                  <a:pt x="3704" y="7271"/>
                </a:lnTo>
                <a:lnTo>
                  <a:pt x="3692" y="7294"/>
                </a:lnTo>
                <a:lnTo>
                  <a:pt x="3679" y="7316"/>
                </a:lnTo>
                <a:lnTo>
                  <a:pt x="3655" y="7348"/>
                </a:lnTo>
                <a:lnTo>
                  <a:pt x="3630" y="7377"/>
                </a:lnTo>
                <a:lnTo>
                  <a:pt x="3601" y="7406"/>
                </a:lnTo>
                <a:lnTo>
                  <a:pt x="3573" y="7431"/>
                </a:lnTo>
                <a:lnTo>
                  <a:pt x="3513" y="7481"/>
                </a:lnTo>
                <a:lnTo>
                  <a:pt x="3452" y="7528"/>
                </a:lnTo>
                <a:lnTo>
                  <a:pt x="3506" y="7480"/>
                </a:lnTo>
                <a:lnTo>
                  <a:pt x="3556" y="7429"/>
                </a:lnTo>
                <a:lnTo>
                  <a:pt x="3580" y="7404"/>
                </a:lnTo>
                <a:lnTo>
                  <a:pt x="3603" y="7379"/>
                </a:lnTo>
                <a:lnTo>
                  <a:pt x="3625" y="7352"/>
                </a:lnTo>
                <a:lnTo>
                  <a:pt x="3643" y="7323"/>
                </a:lnTo>
                <a:lnTo>
                  <a:pt x="3660" y="7294"/>
                </a:lnTo>
                <a:lnTo>
                  <a:pt x="3675" y="7264"/>
                </a:lnTo>
                <a:lnTo>
                  <a:pt x="3689" y="7234"/>
                </a:lnTo>
                <a:lnTo>
                  <a:pt x="3697" y="7202"/>
                </a:lnTo>
                <a:lnTo>
                  <a:pt x="3700" y="7185"/>
                </a:lnTo>
                <a:lnTo>
                  <a:pt x="3704" y="7168"/>
                </a:lnTo>
                <a:lnTo>
                  <a:pt x="3705" y="7150"/>
                </a:lnTo>
                <a:lnTo>
                  <a:pt x="3707" y="7133"/>
                </a:lnTo>
                <a:lnTo>
                  <a:pt x="3707" y="7114"/>
                </a:lnTo>
                <a:lnTo>
                  <a:pt x="3707" y="7096"/>
                </a:lnTo>
                <a:lnTo>
                  <a:pt x="3705" y="7077"/>
                </a:lnTo>
                <a:lnTo>
                  <a:pt x="3702" y="7057"/>
                </a:lnTo>
                <a:lnTo>
                  <a:pt x="3690" y="7013"/>
                </a:lnTo>
                <a:lnTo>
                  <a:pt x="3677" y="6971"/>
                </a:lnTo>
                <a:lnTo>
                  <a:pt x="3662" y="6928"/>
                </a:lnTo>
                <a:lnTo>
                  <a:pt x="3643" y="6887"/>
                </a:lnTo>
                <a:lnTo>
                  <a:pt x="3627" y="6845"/>
                </a:lnTo>
                <a:lnTo>
                  <a:pt x="3608" y="6805"/>
                </a:lnTo>
                <a:lnTo>
                  <a:pt x="3590" y="6763"/>
                </a:lnTo>
                <a:lnTo>
                  <a:pt x="3573" y="6721"/>
                </a:lnTo>
                <a:lnTo>
                  <a:pt x="3558" y="6684"/>
                </a:lnTo>
                <a:lnTo>
                  <a:pt x="3546" y="6645"/>
                </a:lnTo>
                <a:lnTo>
                  <a:pt x="3534" y="6606"/>
                </a:lnTo>
                <a:lnTo>
                  <a:pt x="3524" y="6566"/>
                </a:lnTo>
                <a:lnTo>
                  <a:pt x="3516" y="6527"/>
                </a:lnTo>
                <a:lnTo>
                  <a:pt x="3509" y="6487"/>
                </a:lnTo>
                <a:lnTo>
                  <a:pt x="3504" y="6446"/>
                </a:lnTo>
                <a:lnTo>
                  <a:pt x="3501" y="6406"/>
                </a:lnTo>
                <a:lnTo>
                  <a:pt x="3467" y="6492"/>
                </a:lnTo>
                <a:lnTo>
                  <a:pt x="3432" y="6576"/>
                </a:lnTo>
                <a:lnTo>
                  <a:pt x="3412" y="6618"/>
                </a:lnTo>
                <a:lnTo>
                  <a:pt x="3392" y="6658"/>
                </a:lnTo>
                <a:lnTo>
                  <a:pt x="3372" y="6699"/>
                </a:lnTo>
                <a:lnTo>
                  <a:pt x="3350" y="6739"/>
                </a:lnTo>
                <a:lnTo>
                  <a:pt x="3327" y="6778"/>
                </a:lnTo>
                <a:lnTo>
                  <a:pt x="3302" y="6816"/>
                </a:lnTo>
                <a:lnTo>
                  <a:pt x="3276" y="6855"/>
                </a:lnTo>
                <a:lnTo>
                  <a:pt x="3251" y="6892"/>
                </a:lnTo>
                <a:lnTo>
                  <a:pt x="3223" y="6929"/>
                </a:lnTo>
                <a:lnTo>
                  <a:pt x="3194" y="6965"/>
                </a:lnTo>
                <a:lnTo>
                  <a:pt x="3164" y="6998"/>
                </a:lnTo>
                <a:lnTo>
                  <a:pt x="3132" y="7032"/>
                </a:lnTo>
                <a:lnTo>
                  <a:pt x="3106" y="7059"/>
                </a:lnTo>
                <a:lnTo>
                  <a:pt x="3077" y="7086"/>
                </a:lnTo>
                <a:lnTo>
                  <a:pt x="3049" y="7111"/>
                </a:lnTo>
                <a:lnTo>
                  <a:pt x="3019" y="7135"/>
                </a:lnTo>
                <a:lnTo>
                  <a:pt x="2988" y="7156"/>
                </a:lnTo>
                <a:lnTo>
                  <a:pt x="2958" y="7178"/>
                </a:lnTo>
                <a:lnTo>
                  <a:pt x="2926" y="7200"/>
                </a:lnTo>
                <a:lnTo>
                  <a:pt x="2895" y="7220"/>
                </a:lnTo>
                <a:lnTo>
                  <a:pt x="2863" y="7239"/>
                </a:lnTo>
                <a:lnTo>
                  <a:pt x="2829" y="7257"/>
                </a:lnTo>
                <a:lnTo>
                  <a:pt x="2797" y="7274"/>
                </a:lnTo>
                <a:lnTo>
                  <a:pt x="2762" y="7291"/>
                </a:lnTo>
                <a:lnTo>
                  <a:pt x="2694" y="7321"/>
                </a:lnTo>
                <a:lnTo>
                  <a:pt x="2623" y="7350"/>
                </a:lnTo>
                <a:lnTo>
                  <a:pt x="2687" y="7320"/>
                </a:lnTo>
                <a:lnTo>
                  <a:pt x="2750" y="7286"/>
                </a:lnTo>
                <a:lnTo>
                  <a:pt x="2812" y="7251"/>
                </a:lnTo>
                <a:lnTo>
                  <a:pt x="2871" y="7212"/>
                </a:lnTo>
                <a:lnTo>
                  <a:pt x="2900" y="7192"/>
                </a:lnTo>
                <a:lnTo>
                  <a:pt x="2928" y="7170"/>
                </a:lnTo>
                <a:lnTo>
                  <a:pt x="2957" y="7148"/>
                </a:lnTo>
                <a:lnTo>
                  <a:pt x="2983" y="7126"/>
                </a:lnTo>
                <a:lnTo>
                  <a:pt x="3010" y="7101"/>
                </a:lnTo>
                <a:lnTo>
                  <a:pt x="3037" y="7077"/>
                </a:lnTo>
                <a:lnTo>
                  <a:pt x="3062" y="7050"/>
                </a:lnTo>
                <a:lnTo>
                  <a:pt x="3086" y="7025"/>
                </a:lnTo>
                <a:lnTo>
                  <a:pt x="3114" y="6993"/>
                </a:lnTo>
                <a:lnTo>
                  <a:pt x="3139" y="6960"/>
                </a:lnTo>
                <a:lnTo>
                  <a:pt x="3164" y="6926"/>
                </a:lnTo>
                <a:lnTo>
                  <a:pt x="3188" y="6892"/>
                </a:lnTo>
                <a:lnTo>
                  <a:pt x="3211" y="6857"/>
                </a:lnTo>
                <a:lnTo>
                  <a:pt x="3233" y="6822"/>
                </a:lnTo>
                <a:lnTo>
                  <a:pt x="3253" y="6786"/>
                </a:lnTo>
                <a:lnTo>
                  <a:pt x="3273" y="6749"/>
                </a:lnTo>
                <a:lnTo>
                  <a:pt x="3292" y="6710"/>
                </a:lnTo>
                <a:lnTo>
                  <a:pt x="3310" y="6673"/>
                </a:lnTo>
                <a:lnTo>
                  <a:pt x="3327" y="6635"/>
                </a:lnTo>
                <a:lnTo>
                  <a:pt x="3342" y="6596"/>
                </a:lnTo>
                <a:lnTo>
                  <a:pt x="3372" y="6519"/>
                </a:lnTo>
                <a:lnTo>
                  <a:pt x="3399" y="6439"/>
                </a:lnTo>
                <a:lnTo>
                  <a:pt x="3419" y="6377"/>
                </a:lnTo>
                <a:lnTo>
                  <a:pt x="3436" y="6313"/>
                </a:lnTo>
                <a:lnTo>
                  <a:pt x="3452" y="6249"/>
                </a:lnTo>
                <a:lnTo>
                  <a:pt x="3469" y="6187"/>
                </a:lnTo>
                <a:lnTo>
                  <a:pt x="3498" y="6057"/>
                </a:lnTo>
                <a:lnTo>
                  <a:pt x="3524" y="5930"/>
                </a:lnTo>
                <a:lnTo>
                  <a:pt x="3548" y="5800"/>
                </a:lnTo>
                <a:lnTo>
                  <a:pt x="3573" y="5672"/>
                </a:lnTo>
                <a:lnTo>
                  <a:pt x="3600" y="5542"/>
                </a:lnTo>
                <a:lnTo>
                  <a:pt x="3628" y="5415"/>
                </a:lnTo>
                <a:lnTo>
                  <a:pt x="3578" y="5421"/>
                </a:lnTo>
                <a:lnTo>
                  <a:pt x="3529" y="5431"/>
                </a:lnTo>
                <a:lnTo>
                  <a:pt x="3481" y="5443"/>
                </a:lnTo>
                <a:lnTo>
                  <a:pt x="3434" y="5455"/>
                </a:lnTo>
                <a:lnTo>
                  <a:pt x="3385" y="5470"/>
                </a:lnTo>
                <a:lnTo>
                  <a:pt x="3340" y="5487"/>
                </a:lnTo>
                <a:lnTo>
                  <a:pt x="3293" y="5507"/>
                </a:lnTo>
                <a:lnTo>
                  <a:pt x="3248" y="5527"/>
                </a:lnTo>
                <a:lnTo>
                  <a:pt x="3225" y="5537"/>
                </a:lnTo>
                <a:lnTo>
                  <a:pt x="3206" y="5549"/>
                </a:lnTo>
                <a:lnTo>
                  <a:pt x="3189" y="5561"/>
                </a:lnTo>
                <a:lnTo>
                  <a:pt x="3176" y="5574"/>
                </a:lnTo>
                <a:lnTo>
                  <a:pt x="3169" y="5583"/>
                </a:lnTo>
                <a:lnTo>
                  <a:pt x="3164" y="5591"/>
                </a:lnTo>
                <a:lnTo>
                  <a:pt x="3161" y="5600"/>
                </a:lnTo>
                <a:lnTo>
                  <a:pt x="3158" y="5610"/>
                </a:lnTo>
                <a:lnTo>
                  <a:pt x="3154" y="5620"/>
                </a:lnTo>
                <a:lnTo>
                  <a:pt x="3153" y="5632"/>
                </a:lnTo>
                <a:lnTo>
                  <a:pt x="3153" y="5643"/>
                </a:lnTo>
                <a:lnTo>
                  <a:pt x="3153" y="5657"/>
                </a:lnTo>
                <a:lnTo>
                  <a:pt x="3154" y="5682"/>
                </a:lnTo>
                <a:lnTo>
                  <a:pt x="3158" y="5707"/>
                </a:lnTo>
                <a:lnTo>
                  <a:pt x="3163" y="5731"/>
                </a:lnTo>
                <a:lnTo>
                  <a:pt x="3169" y="5756"/>
                </a:lnTo>
                <a:lnTo>
                  <a:pt x="3186" y="5803"/>
                </a:lnTo>
                <a:lnTo>
                  <a:pt x="3199" y="5852"/>
                </a:lnTo>
                <a:lnTo>
                  <a:pt x="3204" y="5877"/>
                </a:lnTo>
                <a:lnTo>
                  <a:pt x="3208" y="5903"/>
                </a:lnTo>
                <a:lnTo>
                  <a:pt x="3209" y="5928"/>
                </a:lnTo>
                <a:lnTo>
                  <a:pt x="3209" y="5951"/>
                </a:lnTo>
                <a:lnTo>
                  <a:pt x="3208" y="5975"/>
                </a:lnTo>
                <a:lnTo>
                  <a:pt x="3204" y="5999"/>
                </a:lnTo>
                <a:lnTo>
                  <a:pt x="3199" y="6020"/>
                </a:lnTo>
                <a:lnTo>
                  <a:pt x="3193" y="6042"/>
                </a:lnTo>
                <a:lnTo>
                  <a:pt x="3186" y="6064"/>
                </a:lnTo>
                <a:lnTo>
                  <a:pt x="3176" y="6086"/>
                </a:lnTo>
                <a:lnTo>
                  <a:pt x="3168" y="6106"/>
                </a:lnTo>
                <a:lnTo>
                  <a:pt x="3156" y="6126"/>
                </a:lnTo>
                <a:lnTo>
                  <a:pt x="3132" y="6169"/>
                </a:lnTo>
                <a:lnTo>
                  <a:pt x="3107" y="6209"/>
                </a:lnTo>
                <a:lnTo>
                  <a:pt x="3050" y="6286"/>
                </a:lnTo>
                <a:lnTo>
                  <a:pt x="2993" y="6367"/>
                </a:lnTo>
                <a:lnTo>
                  <a:pt x="2967" y="6407"/>
                </a:lnTo>
                <a:lnTo>
                  <a:pt x="2943" y="6448"/>
                </a:lnTo>
                <a:lnTo>
                  <a:pt x="2931" y="6470"/>
                </a:lnTo>
                <a:lnTo>
                  <a:pt x="2921" y="6490"/>
                </a:lnTo>
                <a:lnTo>
                  <a:pt x="2913" y="6512"/>
                </a:lnTo>
                <a:lnTo>
                  <a:pt x="2905" y="6535"/>
                </a:lnTo>
                <a:lnTo>
                  <a:pt x="2913" y="6505"/>
                </a:lnTo>
                <a:lnTo>
                  <a:pt x="2923" y="6478"/>
                </a:lnTo>
                <a:lnTo>
                  <a:pt x="2935" y="6450"/>
                </a:lnTo>
                <a:lnTo>
                  <a:pt x="2948" y="6423"/>
                </a:lnTo>
                <a:lnTo>
                  <a:pt x="2975" y="6370"/>
                </a:lnTo>
                <a:lnTo>
                  <a:pt x="3007" y="6320"/>
                </a:lnTo>
                <a:lnTo>
                  <a:pt x="3039" y="6269"/>
                </a:lnTo>
                <a:lnTo>
                  <a:pt x="3070" y="6219"/>
                </a:lnTo>
                <a:lnTo>
                  <a:pt x="3101" y="6169"/>
                </a:lnTo>
                <a:lnTo>
                  <a:pt x="3129" y="6116"/>
                </a:lnTo>
                <a:lnTo>
                  <a:pt x="3141" y="6086"/>
                </a:lnTo>
                <a:lnTo>
                  <a:pt x="3153" y="6056"/>
                </a:lnTo>
                <a:lnTo>
                  <a:pt x="3159" y="6025"/>
                </a:lnTo>
                <a:lnTo>
                  <a:pt x="3164" y="5995"/>
                </a:lnTo>
                <a:lnTo>
                  <a:pt x="3166" y="5963"/>
                </a:lnTo>
                <a:lnTo>
                  <a:pt x="3164" y="5933"/>
                </a:lnTo>
                <a:lnTo>
                  <a:pt x="3161" y="5901"/>
                </a:lnTo>
                <a:lnTo>
                  <a:pt x="3153" y="5869"/>
                </a:lnTo>
                <a:lnTo>
                  <a:pt x="3131" y="5810"/>
                </a:lnTo>
                <a:lnTo>
                  <a:pt x="3109" y="5751"/>
                </a:lnTo>
                <a:lnTo>
                  <a:pt x="3101" y="5721"/>
                </a:lnTo>
                <a:lnTo>
                  <a:pt x="3092" y="5691"/>
                </a:lnTo>
                <a:lnTo>
                  <a:pt x="3091" y="5675"/>
                </a:lnTo>
                <a:lnTo>
                  <a:pt x="3089" y="5660"/>
                </a:lnTo>
                <a:lnTo>
                  <a:pt x="3087" y="5645"/>
                </a:lnTo>
                <a:lnTo>
                  <a:pt x="3087" y="5628"/>
                </a:lnTo>
                <a:lnTo>
                  <a:pt x="3044" y="5667"/>
                </a:lnTo>
                <a:lnTo>
                  <a:pt x="3003" y="5707"/>
                </a:lnTo>
                <a:lnTo>
                  <a:pt x="2965" y="5749"/>
                </a:lnTo>
                <a:lnTo>
                  <a:pt x="2928" y="5793"/>
                </a:lnTo>
                <a:lnTo>
                  <a:pt x="2858" y="5882"/>
                </a:lnTo>
                <a:lnTo>
                  <a:pt x="2789" y="5975"/>
                </a:lnTo>
                <a:lnTo>
                  <a:pt x="2754" y="6020"/>
                </a:lnTo>
                <a:lnTo>
                  <a:pt x="2720" y="6066"/>
                </a:lnTo>
                <a:lnTo>
                  <a:pt x="2685" y="6111"/>
                </a:lnTo>
                <a:lnTo>
                  <a:pt x="2648" y="6155"/>
                </a:lnTo>
                <a:lnTo>
                  <a:pt x="2610" y="6197"/>
                </a:lnTo>
                <a:lnTo>
                  <a:pt x="2570" y="6238"/>
                </a:lnTo>
                <a:lnTo>
                  <a:pt x="2548" y="6258"/>
                </a:lnTo>
                <a:lnTo>
                  <a:pt x="2526" y="6276"/>
                </a:lnTo>
                <a:lnTo>
                  <a:pt x="2504" y="6295"/>
                </a:lnTo>
                <a:lnTo>
                  <a:pt x="2481" y="6313"/>
                </a:lnTo>
                <a:lnTo>
                  <a:pt x="2519" y="6278"/>
                </a:lnTo>
                <a:lnTo>
                  <a:pt x="2556" y="6241"/>
                </a:lnTo>
                <a:lnTo>
                  <a:pt x="2591" y="6202"/>
                </a:lnTo>
                <a:lnTo>
                  <a:pt x="2623" y="6162"/>
                </a:lnTo>
                <a:lnTo>
                  <a:pt x="2655" y="6121"/>
                </a:lnTo>
                <a:lnTo>
                  <a:pt x="2685" y="6079"/>
                </a:lnTo>
                <a:lnTo>
                  <a:pt x="2714" y="6036"/>
                </a:lnTo>
                <a:lnTo>
                  <a:pt x="2742" y="5993"/>
                </a:lnTo>
                <a:lnTo>
                  <a:pt x="2799" y="5906"/>
                </a:lnTo>
                <a:lnTo>
                  <a:pt x="2854" y="5820"/>
                </a:lnTo>
                <a:lnTo>
                  <a:pt x="2885" y="5776"/>
                </a:lnTo>
                <a:lnTo>
                  <a:pt x="2915" y="5734"/>
                </a:lnTo>
                <a:lnTo>
                  <a:pt x="2946" y="5694"/>
                </a:lnTo>
                <a:lnTo>
                  <a:pt x="2980" y="5654"/>
                </a:lnTo>
                <a:lnTo>
                  <a:pt x="2938" y="5665"/>
                </a:lnTo>
                <a:lnTo>
                  <a:pt x="2891" y="5675"/>
                </a:lnTo>
                <a:lnTo>
                  <a:pt x="2868" y="5680"/>
                </a:lnTo>
                <a:lnTo>
                  <a:pt x="2846" y="5682"/>
                </a:lnTo>
                <a:lnTo>
                  <a:pt x="2823" y="5682"/>
                </a:lnTo>
                <a:lnTo>
                  <a:pt x="2802" y="5682"/>
                </a:lnTo>
                <a:lnTo>
                  <a:pt x="2771" y="5679"/>
                </a:lnTo>
                <a:lnTo>
                  <a:pt x="2737" y="5674"/>
                </a:lnTo>
                <a:lnTo>
                  <a:pt x="2702" y="5667"/>
                </a:lnTo>
                <a:lnTo>
                  <a:pt x="2667" y="5662"/>
                </a:lnTo>
                <a:lnTo>
                  <a:pt x="2650" y="5660"/>
                </a:lnTo>
                <a:lnTo>
                  <a:pt x="2632" y="5659"/>
                </a:lnTo>
                <a:lnTo>
                  <a:pt x="2615" y="5659"/>
                </a:lnTo>
                <a:lnTo>
                  <a:pt x="2598" y="5660"/>
                </a:lnTo>
                <a:lnTo>
                  <a:pt x="2581" y="5662"/>
                </a:lnTo>
                <a:lnTo>
                  <a:pt x="2566" y="5667"/>
                </a:lnTo>
                <a:lnTo>
                  <a:pt x="2551" y="5672"/>
                </a:lnTo>
                <a:lnTo>
                  <a:pt x="2536" y="5679"/>
                </a:lnTo>
                <a:lnTo>
                  <a:pt x="2521" y="5689"/>
                </a:lnTo>
                <a:lnTo>
                  <a:pt x="2506" y="5699"/>
                </a:lnTo>
                <a:lnTo>
                  <a:pt x="2493" y="5709"/>
                </a:lnTo>
                <a:lnTo>
                  <a:pt x="2479" y="5721"/>
                </a:lnTo>
                <a:lnTo>
                  <a:pt x="2456" y="5746"/>
                </a:lnTo>
                <a:lnTo>
                  <a:pt x="2432" y="5773"/>
                </a:lnTo>
                <a:lnTo>
                  <a:pt x="2409" y="5800"/>
                </a:lnTo>
                <a:lnTo>
                  <a:pt x="2387" y="5827"/>
                </a:lnTo>
                <a:lnTo>
                  <a:pt x="2364" y="5854"/>
                </a:lnTo>
                <a:lnTo>
                  <a:pt x="2338" y="5877"/>
                </a:lnTo>
                <a:lnTo>
                  <a:pt x="2300" y="5911"/>
                </a:lnTo>
                <a:lnTo>
                  <a:pt x="2261" y="5943"/>
                </a:lnTo>
                <a:lnTo>
                  <a:pt x="2221" y="5973"/>
                </a:lnTo>
                <a:lnTo>
                  <a:pt x="2181" y="6002"/>
                </a:lnTo>
                <a:lnTo>
                  <a:pt x="2243" y="5948"/>
                </a:lnTo>
                <a:lnTo>
                  <a:pt x="2303" y="5892"/>
                </a:lnTo>
                <a:lnTo>
                  <a:pt x="2333" y="5862"/>
                </a:lnTo>
                <a:lnTo>
                  <a:pt x="2360" y="5832"/>
                </a:lnTo>
                <a:lnTo>
                  <a:pt x="2387" y="5800"/>
                </a:lnTo>
                <a:lnTo>
                  <a:pt x="2410" y="5766"/>
                </a:lnTo>
                <a:lnTo>
                  <a:pt x="2426" y="5748"/>
                </a:lnTo>
                <a:lnTo>
                  <a:pt x="2439" y="5729"/>
                </a:lnTo>
                <a:lnTo>
                  <a:pt x="2454" y="5712"/>
                </a:lnTo>
                <a:lnTo>
                  <a:pt x="2469" y="5697"/>
                </a:lnTo>
                <a:lnTo>
                  <a:pt x="2484" y="5682"/>
                </a:lnTo>
                <a:lnTo>
                  <a:pt x="2501" y="5670"/>
                </a:lnTo>
                <a:lnTo>
                  <a:pt x="2518" y="5659"/>
                </a:lnTo>
                <a:lnTo>
                  <a:pt x="2536" y="5648"/>
                </a:lnTo>
                <a:lnTo>
                  <a:pt x="2553" y="5640"/>
                </a:lnTo>
                <a:lnTo>
                  <a:pt x="2573" y="5633"/>
                </a:lnTo>
                <a:lnTo>
                  <a:pt x="2591" y="5628"/>
                </a:lnTo>
                <a:lnTo>
                  <a:pt x="2611" y="5623"/>
                </a:lnTo>
                <a:lnTo>
                  <a:pt x="2633" y="5620"/>
                </a:lnTo>
                <a:lnTo>
                  <a:pt x="2657" y="5618"/>
                </a:lnTo>
                <a:lnTo>
                  <a:pt x="2678" y="5618"/>
                </a:lnTo>
                <a:lnTo>
                  <a:pt x="2704" y="5620"/>
                </a:lnTo>
                <a:lnTo>
                  <a:pt x="2734" y="5622"/>
                </a:lnTo>
                <a:lnTo>
                  <a:pt x="2762" y="5623"/>
                </a:lnTo>
                <a:lnTo>
                  <a:pt x="2791" y="5622"/>
                </a:lnTo>
                <a:lnTo>
                  <a:pt x="2819" y="5620"/>
                </a:lnTo>
                <a:lnTo>
                  <a:pt x="2848" y="5616"/>
                </a:lnTo>
                <a:lnTo>
                  <a:pt x="2876" y="5613"/>
                </a:lnTo>
                <a:lnTo>
                  <a:pt x="2905" y="5608"/>
                </a:lnTo>
                <a:lnTo>
                  <a:pt x="2933" y="5601"/>
                </a:lnTo>
                <a:lnTo>
                  <a:pt x="2960" y="5593"/>
                </a:lnTo>
                <a:lnTo>
                  <a:pt x="2987" y="5583"/>
                </a:lnTo>
                <a:lnTo>
                  <a:pt x="3013" y="5573"/>
                </a:lnTo>
                <a:lnTo>
                  <a:pt x="3040" y="5563"/>
                </a:lnTo>
                <a:lnTo>
                  <a:pt x="3067" y="5549"/>
                </a:lnTo>
                <a:lnTo>
                  <a:pt x="3092" y="5536"/>
                </a:lnTo>
                <a:lnTo>
                  <a:pt x="3117" y="5521"/>
                </a:lnTo>
                <a:lnTo>
                  <a:pt x="3141" y="5505"/>
                </a:lnTo>
                <a:lnTo>
                  <a:pt x="3178" y="5482"/>
                </a:lnTo>
                <a:lnTo>
                  <a:pt x="3213" y="5458"/>
                </a:lnTo>
                <a:lnTo>
                  <a:pt x="3251" y="5438"/>
                </a:lnTo>
                <a:lnTo>
                  <a:pt x="3290" y="5418"/>
                </a:lnTo>
                <a:lnTo>
                  <a:pt x="3328" y="5401"/>
                </a:lnTo>
                <a:lnTo>
                  <a:pt x="3369" y="5384"/>
                </a:lnTo>
                <a:lnTo>
                  <a:pt x="3409" y="5369"/>
                </a:lnTo>
                <a:lnTo>
                  <a:pt x="3449" y="5356"/>
                </a:lnTo>
                <a:lnTo>
                  <a:pt x="3491" y="5342"/>
                </a:lnTo>
                <a:lnTo>
                  <a:pt x="3534" y="5330"/>
                </a:lnTo>
                <a:lnTo>
                  <a:pt x="3578" y="5320"/>
                </a:lnTo>
                <a:lnTo>
                  <a:pt x="3622" y="5310"/>
                </a:lnTo>
                <a:lnTo>
                  <a:pt x="3632" y="5308"/>
                </a:lnTo>
                <a:lnTo>
                  <a:pt x="3640" y="5305"/>
                </a:lnTo>
                <a:lnTo>
                  <a:pt x="3647" y="5300"/>
                </a:lnTo>
                <a:lnTo>
                  <a:pt x="3653" y="5293"/>
                </a:lnTo>
                <a:lnTo>
                  <a:pt x="3658" y="5287"/>
                </a:lnTo>
                <a:lnTo>
                  <a:pt x="3663" y="5280"/>
                </a:lnTo>
                <a:lnTo>
                  <a:pt x="3667" y="5271"/>
                </a:lnTo>
                <a:lnTo>
                  <a:pt x="3670" y="5261"/>
                </a:lnTo>
                <a:lnTo>
                  <a:pt x="3680" y="5223"/>
                </a:lnTo>
                <a:lnTo>
                  <a:pt x="3689" y="5184"/>
                </a:lnTo>
                <a:lnTo>
                  <a:pt x="3712" y="5110"/>
                </a:lnTo>
                <a:lnTo>
                  <a:pt x="3737" y="5039"/>
                </a:lnTo>
                <a:lnTo>
                  <a:pt x="3766" y="4969"/>
                </a:lnTo>
                <a:lnTo>
                  <a:pt x="3794" y="4901"/>
                </a:lnTo>
                <a:lnTo>
                  <a:pt x="3828" y="4832"/>
                </a:lnTo>
                <a:lnTo>
                  <a:pt x="3861" y="4767"/>
                </a:lnTo>
                <a:lnTo>
                  <a:pt x="3898" y="4699"/>
                </a:lnTo>
                <a:lnTo>
                  <a:pt x="3936" y="4634"/>
                </a:lnTo>
                <a:lnTo>
                  <a:pt x="3885" y="4644"/>
                </a:lnTo>
                <a:lnTo>
                  <a:pt x="3833" y="4655"/>
                </a:lnTo>
                <a:lnTo>
                  <a:pt x="3781" y="4669"/>
                </a:lnTo>
                <a:lnTo>
                  <a:pt x="3730" y="4684"/>
                </a:lnTo>
                <a:lnTo>
                  <a:pt x="3680" y="4701"/>
                </a:lnTo>
                <a:lnTo>
                  <a:pt x="3632" y="4718"/>
                </a:lnTo>
                <a:lnTo>
                  <a:pt x="3581" y="4738"/>
                </a:lnTo>
                <a:lnTo>
                  <a:pt x="3533" y="4756"/>
                </a:lnTo>
                <a:lnTo>
                  <a:pt x="3436" y="4797"/>
                </a:lnTo>
                <a:lnTo>
                  <a:pt x="3338" y="4837"/>
                </a:lnTo>
                <a:lnTo>
                  <a:pt x="3290" y="4857"/>
                </a:lnTo>
                <a:lnTo>
                  <a:pt x="3241" y="4878"/>
                </a:lnTo>
                <a:lnTo>
                  <a:pt x="3191" y="4896"/>
                </a:lnTo>
                <a:lnTo>
                  <a:pt x="3141" y="4913"/>
                </a:lnTo>
                <a:lnTo>
                  <a:pt x="3079" y="4935"/>
                </a:lnTo>
                <a:lnTo>
                  <a:pt x="3017" y="4955"/>
                </a:lnTo>
                <a:lnTo>
                  <a:pt x="2955" y="4975"/>
                </a:lnTo>
                <a:lnTo>
                  <a:pt x="2895" y="4997"/>
                </a:lnTo>
                <a:lnTo>
                  <a:pt x="2834" y="5021"/>
                </a:lnTo>
                <a:lnTo>
                  <a:pt x="2776" y="5048"/>
                </a:lnTo>
                <a:lnTo>
                  <a:pt x="2745" y="5063"/>
                </a:lnTo>
                <a:lnTo>
                  <a:pt x="2717" y="5078"/>
                </a:lnTo>
                <a:lnTo>
                  <a:pt x="2689" y="5095"/>
                </a:lnTo>
                <a:lnTo>
                  <a:pt x="2660" y="5112"/>
                </a:lnTo>
                <a:lnTo>
                  <a:pt x="2616" y="5140"/>
                </a:lnTo>
                <a:lnTo>
                  <a:pt x="2573" y="5172"/>
                </a:lnTo>
                <a:lnTo>
                  <a:pt x="2533" y="5204"/>
                </a:lnTo>
                <a:lnTo>
                  <a:pt x="2493" y="5238"/>
                </a:lnTo>
                <a:lnTo>
                  <a:pt x="2454" y="5275"/>
                </a:lnTo>
                <a:lnTo>
                  <a:pt x="2417" y="5312"/>
                </a:lnTo>
                <a:lnTo>
                  <a:pt x="2384" y="5352"/>
                </a:lnTo>
                <a:lnTo>
                  <a:pt x="2350" y="5393"/>
                </a:lnTo>
                <a:lnTo>
                  <a:pt x="2323" y="5431"/>
                </a:lnTo>
                <a:lnTo>
                  <a:pt x="2295" y="5470"/>
                </a:lnTo>
                <a:lnTo>
                  <a:pt x="2268" y="5507"/>
                </a:lnTo>
                <a:lnTo>
                  <a:pt x="2241" y="5546"/>
                </a:lnTo>
                <a:lnTo>
                  <a:pt x="2214" y="5585"/>
                </a:lnTo>
                <a:lnTo>
                  <a:pt x="2186" y="5622"/>
                </a:lnTo>
                <a:lnTo>
                  <a:pt x="2157" y="5660"/>
                </a:lnTo>
                <a:lnTo>
                  <a:pt x="2127" y="5696"/>
                </a:lnTo>
                <a:lnTo>
                  <a:pt x="2087" y="5738"/>
                </a:lnTo>
                <a:lnTo>
                  <a:pt x="2045" y="5778"/>
                </a:lnTo>
                <a:lnTo>
                  <a:pt x="2023" y="5798"/>
                </a:lnTo>
                <a:lnTo>
                  <a:pt x="2003" y="5820"/>
                </a:lnTo>
                <a:lnTo>
                  <a:pt x="1987" y="5844"/>
                </a:lnTo>
                <a:lnTo>
                  <a:pt x="1972" y="5866"/>
                </a:lnTo>
                <a:lnTo>
                  <a:pt x="1960" y="5887"/>
                </a:lnTo>
                <a:lnTo>
                  <a:pt x="1951" y="5909"/>
                </a:lnTo>
                <a:lnTo>
                  <a:pt x="1943" y="5933"/>
                </a:lnTo>
                <a:lnTo>
                  <a:pt x="1936" y="5956"/>
                </a:lnTo>
                <a:lnTo>
                  <a:pt x="1930" y="5980"/>
                </a:lnTo>
                <a:lnTo>
                  <a:pt x="1925" y="6004"/>
                </a:lnTo>
                <a:lnTo>
                  <a:pt x="1920" y="6027"/>
                </a:lnTo>
                <a:lnTo>
                  <a:pt x="1916" y="6051"/>
                </a:lnTo>
                <a:lnTo>
                  <a:pt x="1915" y="6079"/>
                </a:lnTo>
                <a:lnTo>
                  <a:pt x="1913" y="6106"/>
                </a:lnTo>
                <a:lnTo>
                  <a:pt x="1915" y="6135"/>
                </a:lnTo>
                <a:lnTo>
                  <a:pt x="1920" y="6163"/>
                </a:lnTo>
                <a:lnTo>
                  <a:pt x="1925" y="6192"/>
                </a:lnTo>
                <a:lnTo>
                  <a:pt x="1935" y="6219"/>
                </a:lnTo>
                <a:lnTo>
                  <a:pt x="1941" y="6231"/>
                </a:lnTo>
                <a:lnTo>
                  <a:pt x="1948" y="6244"/>
                </a:lnTo>
                <a:lnTo>
                  <a:pt x="1956" y="6256"/>
                </a:lnTo>
                <a:lnTo>
                  <a:pt x="1965" y="6266"/>
                </a:lnTo>
                <a:lnTo>
                  <a:pt x="1973" y="6276"/>
                </a:lnTo>
                <a:lnTo>
                  <a:pt x="1983" y="6285"/>
                </a:lnTo>
                <a:lnTo>
                  <a:pt x="1993" y="6293"/>
                </a:lnTo>
                <a:lnTo>
                  <a:pt x="2005" y="6300"/>
                </a:lnTo>
                <a:lnTo>
                  <a:pt x="2027" y="6310"/>
                </a:lnTo>
                <a:lnTo>
                  <a:pt x="2052" y="6317"/>
                </a:lnTo>
                <a:lnTo>
                  <a:pt x="2102" y="6328"/>
                </a:lnTo>
                <a:lnTo>
                  <a:pt x="2151" y="6342"/>
                </a:lnTo>
                <a:lnTo>
                  <a:pt x="2164" y="6347"/>
                </a:lnTo>
                <a:lnTo>
                  <a:pt x="2178" y="6354"/>
                </a:lnTo>
                <a:lnTo>
                  <a:pt x="2189" y="6360"/>
                </a:lnTo>
                <a:lnTo>
                  <a:pt x="2199" y="6367"/>
                </a:lnTo>
                <a:lnTo>
                  <a:pt x="2219" y="6382"/>
                </a:lnTo>
                <a:lnTo>
                  <a:pt x="2238" y="6401"/>
                </a:lnTo>
                <a:lnTo>
                  <a:pt x="2253" y="6421"/>
                </a:lnTo>
                <a:lnTo>
                  <a:pt x="2265" y="6443"/>
                </a:lnTo>
                <a:lnTo>
                  <a:pt x="2276" y="6466"/>
                </a:lnTo>
                <a:lnTo>
                  <a:pt x="2285" y="6490"/>
                </a:lnTo>
                <a:lnTo>
                  <a:pt x="2291" y="6515"/>
                </a:lnTo>
                <a:lnTo>
                  <a:pt x="2297" y="6542"/>
                </a:lnTo>
                <a:lnTo>
                  <a:pt x="2302" y="6569"/>
                </a:lnTo>
                <a:lnTo>
                  <a:pt x="2305" y="6594"/>
                </a:lnTo>
                <a:lnTo>
                  <a:pt x="2308" y="6648"/>
                </a:lnTo>
                <a:lnTo>
                  <a:pt x="2308" y="6699"/>
                </a:lnTo>
                <a:lnTo>
                  <a:pt x="2307" y="6660"/>
                </a:lnTo>
                <a:lnTo>
                  <a:pt x="2302" y="6620"/>
                </a:lnTo>
                <a:lnTo>
                  <a:pt x="2297" y="6579"/>
                </a:lnTo>
                <a:lnTo>
                  <a:pt x="2288" y="6539"/>
                </a:lnTo>
                <a:lnTo>
                  <a:pt x="2281" y="6520"/>
                </a:lnTo>
                <a:lnTo>
                  <a:pt x="2275" y="6500"/>
                </a:lnTo>
                <a:lnTo>
                  <a:pt x="2268" y="6482"/>
                </a:lnTo>
                <a:lnTo>
                  <a:pt x="2258" y="6465"/>
                </a:lnTo>
                <a:lnTo>
                  <a:pt x="2248" y="6448"/>
                </a:lnTo>
                <a:lnTo>
                  <a:pt x="2236" y="6431"/>
                </a:lnTo>
                <a:lnTo>
                  <a:pt x="2223" y="6418"/>
                </a:lnTo>
                <a:lnTo>
                  <a:pt x="2208" y="6402"/>
                </a:lnTo>
                <a:lnTo>
                  <a:pt x="2191" y="6389"/>
                </a:lnTo>
                <a:lnTo>
                  <a:pt x="2173" y="6379"/>
                </a:lnTo>
                <a:lnTo>
                  <a:pt x="2152" y="6370"/>
                </a:lnTo>
                <a:lnTo>
                  <a:pt x="2132" y="6364"/>
                </a:lnTo>
                <a:lnTo>
                  <a:pt x="2092" y="6354"/>
                </a:lnTo>
                <a:lnTo>
                  <a:pt x="2050" y="6347"/>
                </a:lnTo>
                <a:lnTo>
                  <a:pt x="2030" y="6342"/>
                </a:lnTo>
                <a:lnTo>
                  <a:pt x="2010" y="6337"/>
                </a:lnTo>
                <a:lnTo>
                  <a:pt x="1992" y="6330"/>
                </a:lnTo>
                <a:lnTo>
                  <a:pt x="1973" y="6322"/>
                </a:lnTo>
                <a:lnTo>
                  <a:pt x="1955" y="6310"/>
                </a:lnTo>
                <a:lnTo>
                  <a:pt x="1938" y="6298"/>
                </a:lnTo>
                <a:lnTo>
                  <a:pt x="1923" y="6281"/>
                </a:lnTo>
                <a:lnTo>
                  <a:pt x="1908" y="6261"/>
                </a:lnTo>
                <a:lnTo>
                  <a:pt x="1908" y="6307"/>
                </a:lnTo>
                <a:lnTo>
                  <a:pt x="1906" y="6352"/>
                </a:lnTo>
                <a:lnTo>
                  <a:pt x="1906" y="6396"/>
                </a:lnTo>
                <a:lnTo>
                  <a:pt x="1903" y="6439"/>
                </a:lnTo>
                <a:lnTo>
                  <a:pt x="1898" y="6483"/>
                </a:lnTo>
                <a:lnTo>
                  <a:pt x="1893" y="6525"/>
                </a:lnTo>
                <a:lnTo>
                  <a:pt x="1884" y="6567"/>
                </a:lnTo>
                <a:lnTo>
                  <a:pt x="1876" y="6608"/>
                </a:lnTo>
                <a:lnTo>
                  <a:pt x="1863" y="6648"/>
                </a:lnTo>
                <a:lnTo>
                  <a:pt x="1848" y="6687"/>
                </a:lnTo>
                <a:lnTo>
                  <a:pt x="1839" y="6705"/>
                </a:lnTo>
                <a:lnTo>
                  <a:pt x="1831" y="6724"/>
                </a:lnTo>
                <a:lnTo>
                  <a:pt x="1819" y="6742"/>
                </a:lnTo>
                <a:lnTo>
                  <a:pt x="1809" y="6759"/>
                </a:lnTo>
                <a:lnTo>
                  <a:pt x="1797" y="6778"/>
                </a:lnTo>
                <a:lnTo>
                  <a:pt x="1784" y="6795"/>
                </a:lnTo>
                <a:lnTo>
                  <a:pt x="1771" y="6811"/>
                </a:lnTo>
                <a:lnTo>
                  <a:pt x="1755" y="6828"/>
                </a:lnTo>
                <a:lnTo>
                  <a:pt x="1740" y="6843"/>
                </a:lnTo>
                <a:lnTo>
                  <a:pt x="1724" y="6860"/>
                </a:lnTo>
                <a:lnTo>
                  <a:pt x="1705" y="6875"/>
                </a:lnTo>
                <a:lnTo>
                  <a:pt x="1687" y="6889"/>
                </a:lnTo>
                <a:lnTo>
                  <a:pt x="1707" y="6872"/>
                </a:lnTo>
                <a:lnTo>
                  <a:pt x="1724" y="6853"/>
                </a:lnTo>
                <a:lnTo>
                  <a:pt x="1742" y="6835"/>
                </a:lnTo>
                <a:lnTo>
                  <a:pt x="1757" y="6816"/>
                </a:lnTo>
                <a:lnTo>
                  <a:pt x="1771" y="6796"/>
                </a:lnTo>
                <a:lnTo>
                  <a:pt x="1784" y="6778"/>
                </a:lnTo>
                <a:lnTo>
                  <a:pt x="1796" y="6758"/>
                </a:lnTo>
                <a:lnTo>
                  <a:pt x="1807" y="6737"/>
                </a:lnTo>
                <a:lnTo>
                  <a:pt x="1816" y="6717"/>
                </a:lnTo>
                <a:lnTo>
                  <a:pt x="1826" y="6695"/>
                </a:lnTo>
                <a:lnTo>
                  <a:pt x="1833" y="6675"/>
                </a:lnTo>
                <a:lnTo>
                  <a:pt x="1839" y="6653"/>
                </a:lnTo>
                <a:lnTo>
                  <a:pt x="1851" y="6609"/>
                </a:lnTo>
                <a:lnTo>
                  <a:pt x="1858" y="6566"/>
                </a:lnTo>
                <a:lnTo>
                  <a:pt x="1863" y="6520"/>
                </a:lnTo>
                <a:lnTo>
                  <a:pt x="1866" y="6475"/>
                </a:lnTo>
                <a:lnTo>
                  <a:pt x="1868" y="6428"/>
                </a:lnTo>
                <a:lnTo>
                  <a:pt x="1866" y="6381"/>
                </a:lnTo>
                <a:lnTo>
                  <a:pt x="1863" y="6285"/>
                </a:lnTo>
                <a:lnTo>
                  <a:pt x="1858" y="6187"/>
                </a:lnTo>
                <a:lnTo>
                  <a:pt x="1817" y="6229"/>
                </a:lnTo>
                <a:lnTo>
                  <a:pt x="1777" y="6271"/>
                </a:lnTo>
                <a:lnTo>
                  <a:pt x="1737" y="6312"/>
                </a:lnTo>
                <a:lnTo>
                  <a:pt x="1695" y="6352"/>
                </a:lnTo>
                <a:lnTo>
                  <a:pt x="1675" y="6370"/>
                </a:lnTo>
                <a:lnTo>
                  <a:pt x="1653" y="6389"/>
                </a:lnTo>
                <a:lnTo>
                  <a:pt x="1631" y="6407"/>
                </a:lnTo>
                <a:lnTo>
                  <a:pt x="1610" y="6424"/>
                </a:lnTo>
                <a:lnTo>
                  <a:pt x="1586" y="6441"/>
                </a:lnTo>
                <a:lnTo>
                  <a:pt x="1561" y="6458"/>
                </a:lnTo>
                <a:lnTo>
                  <a:pt x="1536" y="6471"/>
                </a:lnTo>
                <a:lnTo>
                  <a:pt x="1509" y="6487"/>
                </a:lnTo>
                <a:lnTo>
                  <a:pt x="1531" y="6473"/>
                </a:lnTo>
                <a:lnTo>
                  <a:pt x="1553" y="6458"/>
                </a:lnTo>
                <a:lnTo>
                  <a:pt x="1573" y="6445"/>
                </a:lnTo>
                <a:lnTo>
                  <a:pt x="1593" y="6429"/>
                </a:lnTo>
                <a:lnTo>
                  <a:pt x="1630" y="6397"/>
                </a:lnTo>
                <a:lnTo>
                  <a:pt x="1665" y="6364"/>
                </a:lnTo>
                <a:lnTo>
                  <a:pt x="1698" y="6327"/>
                </a:lnTo>
                <a:lnTo>
                  <a:pt x="1732" y="6290"/>
                </a:lnTo>
                <a:lnTo>
                  <a:pt x="1764" y="6251"/>
                </a:lnTo>
                <a:lnTo>
                  <a:pt x="1796" y="6212"/>
                </a:lnTo>
                <a:lnTo>
                  <a:pt x="1822" y="6180"/>
                </a:lnTo>
                <a:lnTo>
                  <a:pt x="1841" y="6153"/>
                </a:lnTo>
                <a:lnTo>
                  <a:pt x="1848" y="6140"/>
                </a:lnTo>
                <a:lnTo>
                  <a:pt x="1853" y="6125"/>
                </a:lnTo>
                <a:lnTo>
                  <a:pt x="1854" y="6106"/>
                </a:lnTo>
                <a:lnTo>
                  <a:pt x="1856" y="6084"/>
                </a:lnTo>
                <a:lnTo>
                  <a:pt x="1858" y="6049"/>
                </a:lnTo>
                <a:lnTo>
                  <a:pt x="1859" y="6014"/>
                </a:lnTo>
                <a:lnTo>
                  <a:pt x="1864" y="5978"/>
                </a:lnTo>
                <a:lnTo>
                  <a:pt x="1871" y="5943"/>
                </a:lnTo>
                <a:lnTo>
                  <a:pt x="1806" y="5988"/>
                </a:lnTo>
                <a:lnTo>
                  <a:pt x="1740" y="6032"/>
                </a:lnTo>
                <a:lnTo>
                  <a:pt x="1675" y="6074"/>
                </a:lnTo>
                <a:lnTo>
                  <a:pt x="1608" y="6115"/>
                </a:lnTo>
                <a:lnTo>
                  <a:pt x="1541" y="6155"/>
                </a:lnTo>
                <a:lnTo>
                  <a:pt x="1474" y="6195"/>
                </a:lnTo>
                <a:lnTo>
                  <a:pt x="1407" y="6238"/>
                </a:lnTo>
                <a:lnTo>
                  <a:pt x="1342" y="6281"/>
                </a:lnTo>
                <a:lnTo>
                  <a:pt x="1320" y="6296"/>
                </a:lnTo>
                <a:lnTo>
                  <a:pt x="1298" y="6313"/>
                </a:lnTo>
                <a:lnTo>
                  <a:pt x="1276" y="6330"/>
                </a:lnTo>
                <a:lnTo>
                  <a:pt x="1258" y="6349"/>
                </a:lnTo>
                <a:lnTo>
                  <a:pt x="1238" y="6365"/>
                </a:lnTo>
                <a:lnTo>
                  <a:pt x="1219" y="6384"/>
                </a:lnTo>
                <a:lnTo>
                  <a:pt x="1203" y="6404"/>
                </a:lnTo>
                <a:lnTo>
                  <a:pt x="1186" y="6424"/>
                </a:lnTo>
                <a:lnTo>
                  <a:pt x="1169" y="6445"/>
                </a:lnTo>
                <a:lnTo>
                  <a:pt x="1154" y="6465"/>
                </a:lnTo>
                <a:lnTo>
                  <a:pt x="1141" y="6487"/>
                </a:lnTo>
                <a:lnTo>
                  <a:pt x="1127" y="6510"/>
                </a:lnTo>
                <a:lnTo>
                  <a:pt x="1116" y="6534"/>
                </a:lnTo>
                <a:lnTo>
                  <a:pt x="1105" y="6559"/>
                </a:lnTo>
                <a:lnTo>
                  <a:pt x="1095" y="6584"/>
                </a:lnTo>
                <a:lnTo>
                  <a:pt x="1085" y="6609"/>
                </a:lnTo>
                <a:lnTo>
                  <a:pt x="1095" y="6577"/>
                </a:lnTo>
                <a:lnTo>
                  <a:pt x="1105" y="6545"/>
                </a:lnTo>
                <a:lnTo>
                  <a:pt x="1119" y="6515"/>
                </a:lnTo>
                <a:lnTo>
                  <a:pt x="1132" y="6485"/>
                </a:lnTo>
                <a:lnTo>
                  <a:pt x="1147" y="6456"/>
                </a:lnTo>
                <a:lnTo>
                  <a:pt x="1164" y="6429"/>
                </a:lnTo>
                <a:lnTo>
                  <a:pt x="1183" y="6402"/>
                </a:lnTo>
                <a:lnTo>
                  <a:pt x="1203" y="6377"/>
                </a:lnTo>
                <a:lnTo>
                  <a:pt x="1223" y="6354"/>
                </a:lnTo>
                <a:lnTo>
                  <a:pt x="1246" y="6330"/>
                </a:lnTo>
                <a:lnTo>
                  <a:pt x="1268" y="6307"/>
                </a:lnTo>
                <a:lnTo>
                  <a:pt x="1293" y="6285"/>
                </a:lnTo>
                <a:lnTo>
                  <a:pt x="1318" y="6263"/>
                </a:lnTo>
                <a:lnTo>
                  <a:pt x="1343" y="6243"/>
                </a:lnTo>
                <a:lnTo>
                  <a:pt x="1370" y="6222"/>
                </a:lnTo>
                <a:lnTo>
                  <a:pt x="1399" y="6204"/>
                </a:lnTo>
                <a:lnTo>
                  <a:pt x="1467" y="6155"/>
                </a:lnTo>
                <a:lnTo>
                  <a:pt x="1536" y="6106"/>
                </a:lnTo>
                <a:lnTo>
                  <a:pt x="1605" y="6059"/>
                </a:lnTo>
                <a:lnTo>
                  <a:pt x="1672" y="6010"/>
                </a:lnTo>
                <a:lnTo>
                  <a:pt x="1737" y="5960"/>
                </a:lnTo>
                <a:lnTo>
                  <a:pt x="1802" y="5908"/>
                </a:lnTo>
                <a:lnTo>
                  <a:pt x="1833" y="5879"/>
                </a:lnTo>
                <a:lnTo>
                  <a:pt x="1864" y="5850"/>
                </a:lnTo>
                <a:lnTo>
                  <a:pt x="1894" y="5822"/>
                </a:lnTo>
                <a:lnTo>
                  <a:pt x="1925" y="5792"/>
                </a:lnTo>
                <a:lnTo>
                  <a:pt x="1946" y="5766"/>
                </a:lnTo>
                <a:lnTo>
                  <a:pt x="1970" y="5739"/>
                </a:lnTo>
                <a:lnTo>
                  <a:pt x="1992" y="5714"/>
                </a:lnTo>
                <a:lnTo>
                  <a:pt x="2012" y="5687"/>
                </a:lnTo>
                <a:lnTo>
                  <a:pt x="2052" y="5632"/>
                </a:lnTo>
                <a:lnTo>
                  <a:pt x="2090" y="5578"/>
                </a:lnTo>
                <a:lnTo>
                  <a:pt x="2127" y="5521"/>
                </a:lnTo>
                <a:lnTo>
                  <a:pt x="2164" y="5463"/>
                </a:lnTo>
                <a:lnTo>
                  <a:pt x="2201" y="5406"/>
                </a:lnTo>
                <a:lnTo>
                  <a:pt x="2238" y="5349"/>
                </a:lnTo>
                <a:lnTo>
                  <a:pt x="2273" y="5298"/>
                </a:lnTo>
                <a:lnTo>
                  <a:pt x="2308" y="5250"/>
                </a:lnTo>
                <a:lnTo>
                  <a:pt x="2347" y="5202"/>
                </a:lnTo>
                <a:lnTo>
                  <a:pt x="2387" y="5157"/>
                </a:lnTo>
                <a:lnTo>
                  <a:pt x="2429" y="5113"/>
                </a:lnTo>
                <a:lnTo>
                  <a:pt x="2474" y="5073"/>
                </a:lnTo>
                <a:lnTo>
                  <a:pt x="2521" y="5032"/>
                </a:lnTo>
                <a:lnTo>
                  <a:pt x="2568" y="4994"/>
                </a:lnTo>
                <a:lnTo>
                  <a:pt x="2526" y="4995"/>
                </a:lnTo>
                <a:lnTo>
                  <a:pt x="2481" y="4999"/>
                </a:lnTo>
                <a:lnTo>
                  <a:pt x="2436" y="5004"/>
                </a:lnTo>
                <a:lnTo>
                  <a:pt x="2389" y="5011"/>
                </a:lnTo>
                <a:lnTo>
                  <a:pt x="2367" y="5016"/>
                </a:lnTo>
                <a:lnTo>
                  <a:pt x="2345" y="5022"/>
                </a:lnTo>
                <a:lnTo>
                  <a:pt x="2323" y="5027"/>
                </a:lnTo>
                <a:lnTo>
                  <a:pt x="2302" y="5036"/>
                </a:lnTo>
                <a:lnTo>
                  <a:pt x="2281" y="5044"/>
                </a:lnTo>
                <a:lnTo>
                  <a:pt x="2261" y="5053"/>
                </a:lnTo>
                <a:lnTo>
                  <a:pt x="2243" y="5064"/>
                </a:lnTo>
                <a:lnTo>
                  <a:pt x="2224" y="5075"/>
                </a:lnTo>
                <a:lnTo>
                  <a:pt x="2204" y="5091"/>
                </a:lnTo>
                <a:lnTo>
                  <a:pt x="2186" y="5108"/>
                </a:lnTo>
                <a:lnTo>
                  <a:pt x="2169" y="5127"/>
                </a:lnTo>
                <a:lnTo>
                  <a:pt x="2152" y="5147"/>
                </a:lnTo>
                <a:lnTo>
                  <a:pt x="2137" y="5169"/>
                </a:lnTo>
                <a:lnTo>
                  <a:pt x="2124" y="5191"/>
                </a:lnTo>
                <a:lnTo>
                  <a:pt x="2111" y="5213"/>
                </a:lnTo>
                <a:lnTo>
                  <a:pt x="2097" y="5236"/>
                </a:lnTo>
                <a:lnTo>
                  <a:pt x="2074" y="5283"/>
                </a:lnTo>
                <a:lnTo>
                  <a:pt x="2049" y="5332"/>
                </a:lnTo>
                <a:lnTo>
                  <a:pt x="2037" y="5354"/>
                </a:lnTo>
                <a:lnTo>
                  <a:pt x="2023" y="5377"/>
                </a:lnTo>
                <a:lnTo>
                  <a:pt x="2012" y="5399"/>
                </a:lnTo>
                <a:lnTo>
                  <a:pt x="1997" y="5420"/>
                </a:lnTo>
                <a:lnTo>
                  <a:pt x="1972" y="5455"/>
                </a:lnTo>
                <a:lnTo>
                  <a:pt x="1943" y="5487"/>
                </a:lnTo>
                <a:lnTo>
                  <a:pt x="1930" y="5504"/>
                </a:lnTo>
                <a:lnTo>
                  <a:pt x="1916" y="5521"/>
                </a:lnTo>
                <a:lnTo>
                  <a:pt x="1903" y="5537"/>
                </a:lnTo>
                <a:lnTo>
                  <a:pt x="1891" y="5556"/>
                </a:lnTo>
                <a:lnTo>
                  <a:pt x="1869" y="5591"/>
                </a:lnTo>
                <a:lnTo>
                  <a:pt x="1844" y="5627"/>
                </a:lnTo>
                <a:lnTo>
                  <a:pt x="1817" y="5659"/>
                </a:lnTo>
                <a:lnTo>
                  <a:pt x="1789" y="5689"/>
                </a:lnTo>
                <a:lnTo>
                  <a:pt x="1772" y="5704"/>
                </a:lnTo>
                <a:lnTo>
                  <a:pt x="1757" y="5717"/>
                </a:lnTo>
                <a:lnTo>
                  <a:pt x="1739" y="5731"/>
                </a:lnTo>
                <a:lnTo>
                  <a:pt x="1722" y="5743"/>
                </a:lnTo>
                <a:lnTo>
                  <a:pt x="1704" y="5753"/>
                </a:lnTo>
                <a:lnTo>
                  <a:pt x="1687" y="5763"/>
                </a:lnTo>
                <a:lnTo>
                  <a:pt x="1667" y="5771"/>
                </a:lnTo>
                <a:lnTo>
                  <a:pt x="1648" y="5780"/>
                </a:lnTo>
                <a:lnTo>
                  <a:pt x="1610" y="5795"/>
                </a:lnTo>
                <a:lnTo>
                  <a:pt x="1570" y="5808"/>
                </a:lnTo>
                <a:lnTo>
                  <a:pt x="1529" y="5820"/>
                </a:lnTo>
                <a:lnTo>
                  <a:pt x="1487" y="5830"/>
                </a:lnTo>
                <a:lnTo>
                  <a:pt x="1516" y="5820"/>
                </a:lnTo>
                <a:lnTo>
                  <a:pt x="1544" y="5812"/>
                </a:lnTo>
                <a:lnTo>
                  <a:pt x="1571" y="5802"/>
                </a:lnTo>
                <a:lnTo>
                  <a:pt x="1596" y="5790"/>
                </a:lnTo>
                <a:lnTo>
                  <a:pt x="1623" y="5778"/>
                </a:lnTo>
                <a:lnTo>
                  <a:pt x="1647" y="5766"/>
                </a:lnTo>
                <a:lnTo>
                  <a:pt x="1670" y="5751"/>
                </a:lnTo>
                <a:lnTo>
                  <a:pt x="1693" y="5738"/>
                </a:lnTo>
                <a:lnTo>
                  <a:pt x="1715" y="5721"/>
                </a:lnTo>
                <a:lnTo>
                  <a:pt x="1737" y="5704"/>
                </a:lnTo>
                <a:lnTo>
                  <a:pt x="1757" y="5685"/>
                </a:lnTo>
                <a:lnTo>
                  <a:pt x="1777" y="5665"/>
                </a:lnTo>
                <a:lnTo>
                  <a:pt x="1796" y="5645"/>
                </a:lnTo>
                <a:lnTo>
                  <a:pt x="1812" y="5622"/>
                </a:lnTo>
                <a:lnTo>
                  <a:pt x="1829" y="5598"/>
                </a:lnTo>
                <a:lnTo>
                  <a:pt x="1846" y="5571"/>
                </a:lnTo>
                <a:lnTo>
                  <a:pt x="1819" y="5590"/>
                </a:lnTo>
                <a:lnTo>
                  <a:pt x="1791" y="5606"/>
                </a:lnTo>
                <a:lnTo>
                  <a:pt x="1762" y="5622"/>
                </a:lnTo>
                <a:lnTo>
                  <a:pt x="1734" y="5637"/>
                </a:lnTo>
                <a:lnTo>
                  <a:pt x="1677" y="5664"/>
                </a:lnTo>
                <a:lnTo>
                  <a:pt x="1616" y="5691"/>
                </a:lnTo>
                <a:lnTo>
                  <a:pt x="1556" y="5714"/>
                </a:lnTo>
                <a:lnTo>
                  <a:pt x="1496" y="5738"/>
                </a:lnTo>
                <a:lnTo>
                  <a:pt x="1435" y="5763"/>
                </a:lnTo>
                <a:lnTo>
                  <a:pt x="1377" y="5790"/>
                </a:lnTo>
                <a:lnTo>
                  <a:pt x="1430" y="5761"/>
                </a:lnTo>
                <a:lnTo>
                  <a:pt x="1486" y="5734"/>
                </a:lnTo>
                <a:lnTo>
                  <a:pt x="1541" y="5707"/>
                </a:lnTo>
                <a:lnTo>
                  <a:pt x="1598" y="5680"/>
                </a:lnTo>
                <a:lnTo>
                  <a:pt x="1652" y="5652"/>
                </a:lnTo>
                <a:lnTo>
                  <a:pt x="1707" y="5623"/>
                </a:lnTo>
                <a:lnTo>
                  <a:pt x="1732" y="5608"/>
                </a:lnTo>
                <a:lnTo>
                  <a:pt x="1759" y="5591"/>
                </a:lnTo>
                <a:lnTo>
                  <a:pt x="1784" y="5574"/>
                </a:lnTo>
                <a:lnTo>
                  <a:pt x="1809" y="5558"/>
                </a:lnTo>
                <a:lnTo>
                  <a:pt x="1838" y="5534"/>
                </a:lnTo>
                <a:lnTo>
                  <a:pt x="1863" y="5509"/>
                </a:lnTo>
                <a:lnTo>
                  <a:pt x="1886" y="5484"/>
                </a:lnTo>
                <a:lnTo>
                  <a:pt x="1908" y="5458"/>
                </a:lnTo>
                <a:lnTo>
                  <a:pt x="1926" y="5430"/>
                </a:lnTo>
                <a:lnTo>
                  <a:pt x="1945" y="5403"/>
                </a:lnTo>
                <a:lnTo>
                  <a:pt x="1961" y="5372"/>
                </a:lnTo>
                <a:lnTo>
                  <a:pt x="1977" y="5344"/>
                </a:lnTo>
                <a:lnTo>
                  <a:pt x="2007" y="5283"/>
                </a:lnTo>
                <a:lnTo>
                  <a:pt x="2035" y="5223"/>
                </a:lnTo>
                <a:lnTo>
                  <a:pt x="2050" y="5192"/>
                </a:lnTo>
                <a:lnTo>
                  <a:pt x="2067" y="5162"/>
                </a:lnTo>
                <a:lnTo>
                  <a:pt x="2084" y="5132"/>
                </a:lnTo>
                <a:lnTo>
                  <a:pt x="2102" y="5101"/>
                </a:lnTo>
                <a:lnTo>
                  <a:pt x="2065" y="5117"/>
                </a:lnTo>
                <a:lnTo>
                  <a:pt x="2029" y="5132"/>
                </a:lnTo>
                <a:lnTo>
                  <a:pt x="1990" y="5147"/>
                </a:lnTo>
                <a:lnTo>
                  <a:pt x="1953" y="5162"/>
                </a:lnTo>
                <a:lnTo>
                  <a:pt x="1916" y="5177"/>
                </a:lnTo>
                <a:lnTo>
                  <a:pt x="1878" y="5192"/>
                </a:lnTo>
                <a:lnTo>
                  <a:pt x="1841" y="5208"/>
                </a:lnTo>
                <a:lnTo>
                  <a:pt x="1804" y="5223"/>
                </a:lnTo>
                <a:lnTo>
                  <a:pt x="1774" y="5245"/>
                </a:lnTo>
                <a:lnTo>
                  <a:pt x="1745" y="5270"/>
                </a:lnTo>
                <a:lnTo>
                  <a:pt x="1717" y="5297"/>
                </a:lnTo>
                <a:lnTo>
                  <a:pt x="1690" y="5320"/>
                </a:lnTo>
                <a:lnTo>
                  <a:pt x="1638" y="5367"/>
                </a:lnTo>
                <a:lnTo>
                  <a:pt x="1586" y="5413"/>
                </a:lnTo>
                <a:lnTo>
                  <a:pt x="1538" y="5462"/>
                </a:lnTo>
                <a:lnTo>
                  <a:pt x="1487" y="5509"/>
                </a:lnTo>
                <a:lnTo>
                  <a:pt x="1439" y="5558"/>
                </a:lnTo>
                <a:lnTo>
                  <a:pt x="1390" y="5606"/>
                </a:lnTo>
                <a:lnTo>
                  <a:pt x="1340" y="5655"/>
                </a:lnTo>
                <a:lnTo>
                  <a:pt x="1290" y="5702"/>
                </a:lnTo>
                <a:lnTo>
                  <a:pt x="1238" y="5748"/>
                </a:lnTo>
                <a:lnTo>
                  <a:pt x="1186" y="5792"/>
                </a:lnTo>
                <a:lnTo>
                  <a:pt x="1131" y="5832"/>
                </a:lnTo>
                <a:lnTo>
                  <a:pt x="1075" y="5874"/>
                </a:lnTo>
                <a:lnTo>
                  <a:pt x="1070" y="5879"/>
                </a:lnTo>
                <a:lnTo>
                  <a:pt x="1067" y="5886"/>
                </a:lnTo>
                <a:lnTo>
                  <a:pt x="1064" y="5896"/>
                </a:lnTo>
                <a:lnTo>
                  <a:pt x="1062" y="5908"/>
                </a:lnTo>
                <a:lnTo>
                  <a:pt x="1059" y="5935"/>
                </a:lnTo>
                <a:lnTo>
                  <a:pt x="1057" y="5965"/>
                </a:lnTo>
                <a:lnTo>
                  <a:pt x="1057" y="5997"/>
                </a:lnTo>
                <a:lnTo>
                  <a:pt x="1057" y="6025"/>
                </a:lnTo>
                <a:lnTo>
                  <a:pt x="1055" y="6051"/>
                </a:lnTo>
                <a:lnTo>
                  <a:pt x="1052" y="6069"/>
                </a:lnTo>
                <a:lnTo>
                  <a:pt x="1044" y="6094"/>
                </a:lnTo>
                <a:lnTo>
                  <a:pt x="1033" y="6118"/>
                </a:lnTo>
                <a:lnTo>
                  <a:pt x="1023" y="6142"/>
                </a:lnTo>
                <a:lnTo>
                  <a:pt x="1010" y="6165"/>
                </a:lnTo>
                <a:lnTo>
                  <a:pt x="985" y="6211"/>
                </a:lnTo>
                <a:lnTo>
                  <a:pt x="956" y="6254"/>
                </a:lnTo>
                <a:lnTo>
                  <a:pt x="928" y="6298"/>
                </a:lnTo>
                <a:lnTo>
                  <a:pt x="899" y="6344"/>
                </a:lnTo>
                <a:lnTo>
                  <a:pt x="886" y="6365"/>
                </a:lnTo>
                <a:lnTo>
                  <a:pt x="874" y="6389"/>
                </a:lnTo>
                <a:lnTo>
                  <a:pt x="863" y="6413"/>
                </a:lnTo>
                <a:lnTo>
                  <a:pt x="853" y="6438"/>
                </a:lnTo>
                <a:lnTo>
                  <a:pt x="866" y="6401"/>
                </a:lnTo>
                <a:lnTo>
                  <a:pt x="881" y="6364"/>
                </a:lnTo>
                <a:lnTo>
                  <a:pt x="898" y="6328"/>
                </a:lnTo>
                <a:lnTo>
                  <a:pt x="916" y="6295"/>
                </a:lnTo>
                <a:lnTo>
                  <a:pt x="935" y="6261"/>
                </a:lnTo>
                <a:lnTo>
                  <a:pt x="953" y="6227"/>
                </a:lnTo>
                <a:lnTo>
                  <a:pt x="971" y="6192"/>
                </a:lnTo>
                <a:lnTo>
                  <a:pt x="990" y="6157"/>
                </a:lnTo>
                <a:lnTo>
                  <a:pt x="998" y="6142"/>
                </a:lnTo>
                <a:lnTo>
                  <a:pt x="1005" y="6125"/>
                </a:lnTo>
                <a:lnTo>
                  <a:pt x="1010" y="6108"/>
                </a:lnTo>
                <a:lnTo>
                  <a:pt x="1015" y="6093"/>
                </a:lnTo>
                <a:lnTo>
                  <a:pt x="1022" y="6061"/>
                </a:lnTo>
                <a:lnTo>
                  <a:pt x="1025" y="6029"/>
                </a:lnTo>
                <a:lnTo>
                  <a:pt x="1027" y="5997"/>
                </a:lnTo>
                <a:lnTo>
                  <a:pt x="1028" y="5965"/>
                </a:lnTo>
                <a:lnTo>
                  <a:pt x="1028" y="5931"/>
                </a:lnTo>
                <a:lnTo>
                  <a:pt x="1030" y="5896"/>
                </a:lnTo>
                <a:lnTo>
                  <a:pt x="1010" y="5906"/>
                </a:lnTo>
                <a:lnTo>
                  <a:pt x="990" y="5913"/>
                </a:lnTo>
                <a:lnTo>
                  <a:pt x="970" y="5921"/>
                </a:lnTo>
                <a:lnTo>
                  <a:pt x="950" y="5926"/>
                </a:lnTo>
                <a:lnTo>
                  <a:pt x="930" y="5931"/>
                </a:lnTo>
                <a:lnTo>
                  <a:pt x="910" y="5935"/>
                </a:lnTo>
                <a:lnTo>
                  <a:pt x="889" y="5936"/>
                </a:lnTo>
                <a:lnTo>
                  <a:pt x="869" y="5938"/>
                </a:lnTo>
                <a:lnTo>
                  <a:pt x="849" y="5936"/>
                </a:lnTo>
                <a:lnTo>
                  <a:pt x="829" y="5935"/>
                </a:lnTo>
                <a:lnTo>
                  <a:pt x="811" y="5931"/>
                </a:lnTo>
                <a:lnTo>
                  <a:pt x="791" y="5926"/>
                </a:lnTo>
                <a:lnTo>
                  <a:pt x="772" y="5918"/>
                </a:lnTo>
                <a:lnTo>
                  <a:pt x="752" y="5909"/>
                </a:lnTo>
                <a:lnTo>
                  <a:pt x="734" y="5899"/>
                </a:lnTo>
                <a:lnTo>
                  <a:pt x="715" y="5887"/>
                </a:lnTo>
                <a:lnTo>
                  <a:pt x="732" y="5896"/>
                </a:lnTo>
                <a:lnTo>
                  <a:pt x="749" y="5904"/>
                </a:lnTo>
                <a:lnTo>
                  <a:pt x="764" y="5911"/>
                </a:lnTo>
                <a:lnTo>
                  <a:pt x="781" y="5918"/>
                </a:lnTo>
                <a:lnTo>
                  <a:pt x="797" y="5921"/>
                </a:lnTo>
                <a:lnTo>
                  <a:pt x="814" y="5924"/>
                </a:lnTo>
                <a:lnTo>
                  <a:pt x="829" y="5926"/>
                </a:lnTo>
                <a:lnTo>
                  <a:pt x="846" y="5928"/>
                </a:lnTo>
                <a:lnTo>
                  <a:pt x="863" y="5926"/>
                </a:lnTo>
                <a:lnTo>
                  <a:pt x="878" y="5926"/>
                </a:lnTo>
                <a:lnTo>
                  <a:pt x="894" y="5923"/>
                </a:lnTo>
                <a:lnTo>
                  <a:pt x="910" y="5919"/>
                </a:lnTo>
                <a:lnTo>
                  <a:pt x="941" y="5911"/>
                </a:lnTo>
                <a:lnTo>
                  <a:pt x="973" y="5899"/>
                </a:lnTo>
                <a:lnTo>
                  <a:pt x="1003" y="5884"/>
                </a:lnTo>
                <a:lnTo>
                  <a:pt x="1033" y="5867"/>
                </a:lnTo>
                <a:lnTo>
                  <a:pt x="1062" y="5849"/>
                </a:lnTo>
                <a:lnTo>
                  <a:pt x="1090" y="5829"/>
                </a:lnTo>
                <a:lnTo>
                  <a:pt x="1117" y="5807"/>
                </a:lnTo>
                <a:lnTo>
                  <a:pt x="1144" y="5785"/>
                </a:lnTo>
                <a:lnTo>
                  <a:pt x="1169" y="5761"/>
                </a:lnTo>
                <a:lnTo>
                  <a:pt x="1193" y="5738"/>
                </a:lnTo>
                <a:lnTo>
                  <a:pt x="1246" y="5685"/>
                </a:lnTo>
                <a:lnTo>
                  <a:pt x="1296" y="5630"/>
                </a:lnTo>
                <a:lnTo>
                  <a:pt x="1347" y="5574"/>
                </a:lnTo>
                <a:lnTo>
                  <a:pt x="1395" y="5519"/>
                </a:lnTo>
                <a:lnTo>
                  <a:pt x="1444" y="5463"/>
                </a:lnTo>
                <a:lnTo>
                  <a:pt x="1494" y="5406"/>
                </a:lnTo>
                <a:lnTo>
                  <a:pt x="1544" y="5352"/>
                </a:lnTo>
                <a:lnTo>
                  <a:pt x="1596" y="5300"/>
                </a:lnTo>
                <a:lnTo>
                  <a:pt x="1541" y="5317"/>
                </a:lnTo>
                <a:lnTo>
                  <a:pt x="1484" y="5334"/>
                </a:lnTo>
                <a:lnTo>
                  <a:pt x="1427" y="5349"/>
                </a:lnTo>
                <a:lnTo>
                  <a:pt x="1368" y="5362"/>
                </a:lnTo>
                <a:lnTo>
                  <a:pt x="1342" y="5367"/>
                </a:lnTo>
                <a:lnTo>
                  <a:pt x="1313" y="5372"/>
                </a:lnTo>
                <a:lnTo>
                  <a:pt x="1285" y="5377"/>
                </a:lnTo>
                <a:lnTo>
                  <a:pt x="1258" y="5381"/>
                </a:lnTo>
                <a:lnTo>
                  <a:pt x="1250" y="5403"/>
                </a:lnTo>
                <a:lnTo>
                  <a:pt x="1241" y="5423"/>
                </a:lnTo>
                <a:lnTo>
                  <a:pt x="1229" y="5443"/>
                </a:lnTo>
                <a:lnTo>
                  <a:pt x="1218" y="5462"/>
                </a:lnTo>
                <a:lnTo>
                  <a:pt x="1204" y="5478"/>
                </a:lnTo>
                <a:lnTo>
                  <a:pt x="1188" y="5495"/>
                </a:lnTo>
                <a:lnTo>
                  <a:pt x="1172" y="5509"/>
                </a:lnTo>
                <a:lnTo>
                  <a:pt x="1154" y="5522"/>
                </a:lnTo>
                <a:lnTo>
                  <a:pt x="1137" y="5536"/>
                </a:lnTo>
                <a:lnTo>
                  <a:pt x="1117" y="5546"/>
                </a:lnTo>
                <a:lnTo>
                  <a:pt x="1099" y="5556"/>
                </a:lnTo>
                <a:lnTo>
                  <a:pt x="1079" y="5566"/>
                </a:lnTo>
                <a:lnTo>
                  <a:pt x="1037" y="5583"/>
                </a:lnTo>
                <a:lnTo>
                  <a:pt x="995" y="5596"/>
                </a:lnTo>
                <a:lnTo>
                  <a:pt x="951" y="5606"/>
                </a:lnTo>
                <a:lnTo>
                  <a:pt x="910" y="5616"/>
                </a:lnTo>
                <a:lnTo>
                  <a:pt x="958" y="5601"/>
                </a:lnTo>
                <a:lnTo>
                  <a:pt x="1007" y="5585"/>
                </a:lnTo>
                <a:lnTo>
                  <a:pt x="1030" y="5576"/>
                </a:lnTo>
                <a:lnTo>
                  <a:pt x="1055" y="5564"/>
                </a:lnTo>
                <a:lnTo>
                  <a:pt x="1077" y="5553"/>
                </a:lnTo>
                <a:lnTo>
                  <a:pt x="1100" y="5541"/>
                </a:lnTo>
                <a:lnTo>
                  <a:pt x="1122" y="5526"/>
                </a:lnTo>
                <a:lnTo>
                  <a:pt x="1142" y="5510"/>
                </a:lnTo>
                <a:lnTo>
                  <a:pt x="1161" y="5494"/>
                </a:lnTo>
                <a:lnTo>
                  <a:pt x="1178" y="5475"/>
                </a:lnTo>
                <a:lnTo>
                  <a:pt x="1194" y="5455"/>
                </a:lnTo>
                <a:lnTo>
                  <a:pt x="1208" y="5435"/>
                </a:lnTo>
                <a:lnTo>
                  <a:pt x="1218" y="5411"/>
                </a:lnTo>
                <a:lnTo>
                  <a:pt x="1226" y="5386"/>
                </a:lnTo>
                <a:lnTo>
                  <a:pt x="1161" y="5391"/>
                </a:lnTo>
                <a:lnTo>
                  <a:pt x="1095" y="5393"/>
                </a:lnTo>
                <a:lnTo>
                  <a:pt x="1028" y="5394"/>
                </a:lnTo>
                <a:lnTo>
                  <a:pt x="963" y="5393"/>
                </a:lnTo>
                <a:lnTo>
                  <a:pt x="898" y="5389"/>
                </a:lnTo>
                <a:lnTo>
                  <a:pt x="832" y="5386"/>
                </a:lnTo>
                <a:lnTo>
                  <a:pt x="767" y="5379"/>
                </a:lnTo>
                <a:lnTo>
                  <a:pt x="702" y="5372"/>
                </a:lnTo>
                <a:lnTo>
                  <a:pt x="797" y="5376"/>
                </a:lnTo>
                <a:lnTo>
                  <a:pt x="891" y="5376"/>
                </a:lnTo>
                <a:lnTo>
                  <a:pt x="938" y="5376"/>
                </a:lnTo>
                <a:lnTo>
                  <a:pt x="985" y="5374"/>
                </a:lnTo>
                <a:lnTo>
                  <a:pt x="1032" y="5371"/>
                </a:lnTo>
                <a:lnTo>
                  <a:pt x="1079" y="5367"/>
                </a:lnTo>
                <a:lnTo>
                  <a:pt x="1126" y="5362"/>
                </a:lnTo>
                <a:lnTo>
                  <a:pt x="1171" y="5356"/>
                </a:lnTo>
                <a:lnTo>
                  <a:pt x="1218" y="5349"/>
                </a:lnTo>
                <a:lnTo>
                  <a:pt x="1263" y="5340"/>
                </a:lnTo>
                <a:lnTo>
                  <a:pt x="1310" y="5330"/>
                </a:lnTo>
                <a:lnTo>
                  <a:pt x="1355" y="5319"/>
                </a:lnTo>
                <a:lnTo>
                  <a:pt x="1402" y="5305"/>
                </a:lnTo>
                <a:lnTo>
                  <a:pt x="1447" y="5292"/>
                </a:lnTo>
                <a:lnTo>
                  <a:pt x="1504" y="5271"/>
                </a:lnTo>
                <a:lnTo>
                  <a:pt x="1559" y="5250"/>
                </a:lnTo>
                <a:lnTo>
                  <a:pt x="1615" y="5226"/>
                </a:lnTo>
                <a:lnTo>
                  <a:pt x="1670" y="5202"/>
                </a:lnTo>
                <a:lnTo>
                  <a:pt x="1779" y="5150"/>
                </a:lnTo>
                <a:lnTo>
                  <a:pt x="1886" y="5098"/>
                </a:lnTo>
                <a:lnTo>
                  <a:pt x="1993" y="5044"/>
                </a:lnTo>
                <a:lnTo>
                  <a:pt x="2104" y="4995"/>
                </a:lnTo>
                <a:lnTo>
                  <a:pt x="2159" y="4972"/>
                </a:lnTo>
                <a:lnTo>
                  <a:pt x="2214" y="4950"/>
                </a:lnTo>
                <a:lnTo>
                  <a:pt x="2271" y="4930"/>
                </a:lnTo>
                <a:lnTo>
                  <a:pt x="2328" y="4911"/>
                </a:lnTo>
                <a:lnTo>
                  <a:pt x="2295" y="4910"/>
                </a:lnTo>
                <a:lnTo>
                  <a:pt x="2261" y="4908"/>
                </a:lnTo>
                <a:lnTo>
                  <a:pt x="2226" y="4908"/>
                </a:lnTo>
                <a:lnTo>
                  <a:pt x="2193" y="4910"/>
                </a:lnTo>
                <a:lnTo>
                  <a:pt x="2126" y="4913"/>
                </a:lnTo>
                <a:lnTo>
                  <a:pt x="2057" y="4920"/>
                </a:lnTo>
                <a:lnTo>
                  <a:pt x="1988" y="4928"/>
                </a:lnTo>
                <a:lnTo>
                  <a:pt x="1921" y="4938"/>
                </a:lnTo>
                <a:lnTo>
                  <a:pt x="1854" y="4948"/>
                </a:lnTo>
                <a:lnTo>
                  <a:pt x="1787" y="4960"/>
                </a:lnTo>
                <a:lnTo>
                  <a:pt x="1725" y="4970"/>
                </a:lnTo>
                <a:lnTo>
                  <a:pt x="1662" y="4979"/>
                </a:lnTo>
                <a:lnTo>
                  <a:pt x="1598" y="4987"/>
                </a:lnTo>
                <a:lnTo>
                  <a:pt x="1533" y="4997"/>
                </a:lnTo>
                <a:lnTo>
                  <a:pt x="1469" y="5007"/>
                </a:lnTo>
                <a:lnTo>
                  <a:pt x="1405" y="5019"/>
                </a:lnTo>
                <a:lnTo>
                  <a:pt x="1343" y="5032"/>
                </a:lnTo>
                <a:lnTo>
                  <a:pt x="1283" y="5049"/>
                </a:lnTo>
                <a:lnTo>
                  <a:pt x="1223" y="5068"/>
                </a:lnTo>
                <a:lnTo>
                  <a:pt x="1166" y="5088"/>
                </a:lnTo>
                <a:lnTo>
                  <a:pt x="1109" y="5110"/>
                </a:lnTo>
                <a:lnTo>
                  <a:pt x="1052" y="5133"/>
                </a:lnTo>
                <a:lnTo>
                  <a:pt x="940" y="5182"/>
                </a:lnTo>
                <a:lnTo>
                  <a:pt x="827" y="5231"/>
                </a:lnTo>
                <a:lnTo>
                  <a:pt x="772" y="5253"/>
                </a:lnTo>
                <a:lnTo>
                  <a:pt x="715" y="5273"/>
                </a:lnTo>
                <a:lnTo>
                  <a:pt x="657" y="5290"/>
                </a:lnTo>
                <a:lnTo>
                  <a:pt x="600" y="5303"/>
                </a:lnTo>
                <a:lnTo>
                  <a:pt x="569" y="5310"/>
                </a:lnTo>
                <a:lnTo>
                  <a:pt x="539" y="5315"/>
                </a:lnTo>
                <a:lnTo>
                  <a:pt x="509" y="5319"/>
                </a:lnTo>
                <a:lnTo>
                  <a:pt x="479" y="5322"/>
                </a:lnTo>
                <a:lnTo>
                  <a:pt x="449" y="5322"/>
                </a:lnTo>
                <a:lnTo>
                  <a:pt x="417" y="5324"/>
                </a:lnTo>
                <a:lnTo>
                  <a:pt x="385" y="5322"/>
                </a:lnTo>
                <a:lnTo>
                  <a:pt x="353" y="5319"/>
                </a:lnTo>
                <a:lnTo>
                  <a:pt x="402" y="5319"/>
                </a:lnTo>
                <a:lnTo>
                  <a:pt x="451" y="5315"/>
                </a:lnTo>
                <a:lnTo>
                  <a:pt x="497" y="5310"/>
                </a:lnTo>
                <a:lnTo>
                  <a:pt x="544" y="5302"/>
                </a:lnTo>
                <a:lnTo>
                  <a:pt x="590" y="5290"/>
                </a:lnTo>
                <a:lnTo>
                  <a:pt x="635" y="5277"/>
                </a:lnTo>
                <a:lnTo>
                  <a:pt x="678" y="5261"/>
                </a:lnTo>
                <a:lnTo>
                  <a:pt x="722" y="5245"/>
                </a:lnTo>
                <a:lnTo>
                  <a:pt x="765" y="5226"/>
                </a:lnTo>
                <a:lnTo>
                  <a:pt x="809" y="5206"/>
                </a:lnTo>
                <a:lnTo>
                  <a:pt x="851" y="5186"/>
                </a:lnTo>
                <a:lnTo>
                  <a:pt x="894" y="5164"/>
                </a:lnTo>
                <a:lnTo>
                  <a:pt x="978" y="5120"/>
                </a:lnTo>
                <a:lnTo>
                  <a:pt x="1065" y="5075"/>
                </a:lnTo>
                <a:lnTo>
                  <a:pt x="1030" y="5078"/>
                </a:lnTo>
                <a:lnTo>
                  <a:pt x="997" y="5080"/>
                </a:lnTo>
                <a:lnTo>
                  <a:pt x="963" y="5081"/>
                </a:lnTo>
                <a:lnTo>
                  <a:pt x="928" y="5081"/>
                </a:lnTo>
                <a:lnTo>
                  <a:pt x="861" y="5078"/>
                </a:lnTo>
                <a:lnTo>
                  <a:pt x="794" y="5073"/>
                </a:lnTo>
                <a:lnTo>
                  <a:pt x="660" y="5059"/>
                </a:lnTo>
                <a:lnTo>
                  <a:pt x="526" y="5046"/>
                </a:lnTo>
                <a:lnTo>
                  <a:pt x="459" y="5041"/>
                </a:lnTo>
                <a:lnTo>
                  <a:pt x="394" y="5038"/>
                </a:lnTo>
                <a:lnTo>
                  <a:pt x="360" y="5038"/>
                </a:lnTo>
                <a:lnTo>
                  <a:pt x="327" y="5039"/>
                </a:lnTo>
                <a:lnTo>
                  <a:pt x="295" y="5041"/>
                </a:lnTo>
                <a:lnTo>
                  <a:pt x="261" y="5044"/>
                </a:lnTo>
                <a:lnTo>
                  <a:pt x="228" y="5048"/>
                </a:lnTo>
                <a:lnTo>
                  <a:pt x="196" y="5053"/>
                </a:lnTo>
                <a:lnTo>
                  <a:pt x="162" y="5061"/>
                </a:lnTo>
                <a:lnTo>
                  <a:pt x="131" y="5070"/>
                </a:lnTo>
                <a:lnTo>
                  <a:pt x="97" y="5080"/>
                </a:lnTo>
                <a:lnTo>
                  <a:pt x="65" y="5091"/>
                </a:lnTo>
                <a:lnTo>
                  <a:pt x="32" y="5105"/>
                </a:lnTo>
                <a:lnTo>
                  <a:pt x="0" y="5120"/>
                </a:lnTo>
                <a:lnTo>
                  <a:pt x="33" y="5101"/>
                </a:lnTo>
                <a:lnTo>
                  <a:pt x="67" y="5085"/>
                </a:lnTo>
                <a:lnTo>
                  <a:pt x="100" y="5070"/>
                </a:lnTo>
                <a:lnTo>
                  <a:pt x="134" y="5058"/>
                </a:lnTo>
                <a:lnTo>
                  <a:pt x="169" y="5046"/>
                </a:lnTo>
                <a:lnTo>
                  <a:pt x="203" y="5036"/>
                </a:lnTo>
                <a:lnTo>
                  <a:pt x="238" y="5029"/>
                </a:lnTo>
                <a:lnTo>
                  <a:pt x="273" y="5022"/>
                </a:lnTo>
                <a:lnTo>
                  <a:pt x="308" y="5016"/>
                </a:lnTo>
                <a:lnTo>
                  <a:pt x="343" y="5012"/>
                </a:lnTo>
                <a:lnTo>
                  <a:pt x="378" y="5009"/>
                </a:lnTo>
                <a:lnTo>
                  <a:pt x="414" y="5007"/>
                </a:lnTo>
                <a:lnTo>
                  <a:pt x="486" y="5006"/>
                </a:lnTo>
                <a:lnTo>
                  <a:pt x="558" y="5006"/>
                </a:lnTo>
                <a:lnTo>
                  <a:pt x="703" y="5009"/>
                </a:lnTo>
                <a:lnTo>
                  <a:pt x="849" y="5012"/>
                </a:lnTo>
                <a:lnTo>
                  <a:pt x="921" y="5012"/>
                </a:lnTo>
                <a:lnTo>
                  <a:pt x="993" y="5007"/>
                </a:lnTo>
                <a:lnTo>
                  <a:pt x="1030" y="5004"/>
                </a:lnTo>
                <a:lnTo>
                  <a:pt x="1065" y="4999"/>
                </a:lnTo>
                <a:lnTo>
                  <a:pt x="1102" y="4994"/>
                </a:lnTo>
                <a:lnTo>
                  <a:pt x="1137" y="4987"/>
                </a:lnTo>
                <a:lnTo>
                  <a:pt x="1273" y="4955"/>
                </a:lnTo>
                <a:lnTo>
                  <a:pt x="1410" y="4923"/>
                </a:lnTo>
                <a:lnTo>
                  <a:pt x="1548" y="4888"/>
                </a:lnTo>
                <a:lnTo>
                  <a:pt x="1685" y="4854"/>
                </a:lnTo>
                <a:lnTo>
                  <a:pt x="1754" y="4839"/>
                </a:lnTo>
                <a:lnTo>
                  <a:pt x="1822" y="4822"/>
                </a:lnTo>
                <a:lnTo>
                  <a:pt x="1891" y="4809"/>
                </a:lnTo>
                <a:lnTo>
                  <a:pt x="1960" y="4795"/>
                </a:lnTo>
                <a:lnTo>
                  <a:pt x="2029" y="4782"/>
                </a:lnTo>
                <a:lnTo>
                  <a:pt x="2099" y="4772"/>
                </a:lnTo>
                <a:lnTo>
                  <a:pt x="2168" y="4763"/>
                </a:lnTo>
                <a:lnTo>
                  <a:pt x="2238" y="4755"/>
                </a:lnTo>
                <a:lnTo>
                  <a:pt x="2276" y="4753"/>
                </a:lnTo>
                <a:lnTo>
                  <a:pt x="2317" y="4751"/>
                </a:lnTo>
                <a:lnTo>
                  <a:pt x="2357" y="4753"/>
                </a:lnTo>
                <a:lnTo>
                  <a:pt x="2395" y="4755"/>
                </a:lnTo>
                <a:lnTo>
                  <a:pt x="2476" y="4762"/>
                </a:lnTo>
                <a:lnTo>
                  <a:pt x="2556" y="4770"/>
                </a:lnTo>
                <a:lnTo>
                  <a:pt x="2637" y="4777"/>
                </a:lnTo>
                <a:lnTo>
                  <a:pt x="2715" y="4780"/>
                </a:lnTo>
                <a:lnTo>
                  <a:pt x="2756" y="4780"/>
                </a:lnTo>
                <a:lnTo>
                  <a:pt x="2794" y="4778"/>
                </a:lnTo>
                <a:lnTo>
                  <a:pt x="2834" y="4775"/>
                </a:lnTo>
                <a:lnTo>
                  <a:pt x="2873" y="4768"/>
                </a:lnTo>
                <a:lnTo>
                  <a:pt x="2913" y="4760"/>
                </a:lnTo>
                <a:lnTo>
                  <a:pt x="2952" y="4750"/>
                </a:lnTo>
                <a:lnTo>
                  <a:pt x="2990" y="4738"/>
                </a:lnTo>
                <a:lnTo>
                  <a:pt x="3027" y="4724"/>
                </a:lnTo>
                <a:lnTo>
                  <a:pt x="3064" y="4711"/>
                </a:lnTo>
                <a:lnTo>
                  <a:pt x="3101" y="4696"/>
                </a:lnTo>
                <a:lnTo>
                  <a:pt x="3136" y="4681"/>
                </a:lnTo>
                <a:lnTo>
                  <a:pt x="3173" y="4664"/>
                </a:lnTo>
                <a:lnTo>
                  <a:pt x="3243" y="4629"/>
                </a:lnTo>
                <a:lnTo>
                  <a:pt x="3313" y="4592"/>
                </a:lnTo>
                <a:lnTo>
                  <a:pt x="3384" y="4555"/>
                </a:lnTo>
                <a:lnTo>
                  <a:pt x="3456" y="4519"/>
                </a:lnTo>
                <a:lnTo>
                  <a:pt x="3503" y="4496"/>
                </a:lnTo>
                <a:lnTo>
                  <a:pt x="3550" y="4475"/>
                </a:lnTo>
                <a:lnTo>
                  <a:pt x="3598" y="4459"/>
                </a:lnTo>
                <a:lnTo>
                  <a:pt x="3645" y="4442"/>
                </a:lnTo>
                <a:lnTo>
                  <a:pt x="3694" y="4427"/>
                </a:lnTo>
                <a:lnTo>
                  <a:pt x="3742" y="4415"/>
                </a:lnTo>
                <a:lnTo>
                  <a:pt x="3792" y="4403"/>
                </a:lnTo>
                <a:lnTo>
                  <a:pt x="3843" y="4395"/>
                </a:lnTo>
                <a:lnTo>
                  <a:pt x="3878" y="4388"/>
                </a:lnTo>
                <a:lnTo>
                  <a:pt x="3911" y="4383"/>
                </a:lnTo>
                <a:lnTo>
                  <a:pt x="3945" y="4376"/>
                </a:lnTo>
                <a:lnTo>
                  <a:pt x="3978" y="4369"/>
                </a:lnTo>
                <a:lnTo>
                  <a:pt x="4012" y="4363"/>
                </a:lnTo>
                <a:lnTo>
                  <a:pt x="4045" y="4354"/>
                </a:lnTo>
                <a:lnTo>
                  <a:pt x="4079" y="4346"/>
                </a:lnTo>
                <a:lnTo>
                  <a:pt x="4112" y="4337"/>
                </a:lnTo>
                <a:lnTo>
                  <a:pt x="4148" y="4329"/>
                </a:lnTo>
                <a:lnTo>
                  <a:pt x="4181" y="4321"/>
                </a:lnTo>
                <a:lnTo>
                  <a:pt x="4198" y="4314"/>
                </a:lnTo>
                <a:lnTo>
                  <a:pt x="4215" y="4307"/>
                </a:lnTo>
                <a:lnTo>
                  <a:pt x="4230" y="4297"/>
                </a:lnTo>
                <a:lnTo>
                  <a:pt x="4243" y="4285"/>
                </a:lnTo>
                <a:lnTo>
                  <a:pt x="4273" y="4258"/>
                </a:lnTo>
                <a:lnTo>
                  <a:pt x="4302" y="4231"/>
                </a:lnTo>
                <a:lnTo>
                  <a:pt x="4332" y="4204"/>
                </a:lnTo>
                <a:lnTo>
                  <a:pt x="4362" y="4178"/>
                </a:lnTo>
                <a:lnTo>
                  <a:pt x="4436" y="4115"/>
                </a:lnTo>
                <a:lnTo>
                  <a:pt x="4509" y="4055"/>
                </a:lnTo>
                <a:lnTo>
                  <a:pt x="4585" y="3994"/>
                </a:lnTo>
                <a:lnTo>
                  <a:pt x="4660" y="3933"/>
                </a:lnTo>
                <a:lnTo>
                  <a:pt x="4736" y="3873"/>
                </a:lnTo>
                <a:lnTo>
                  <a:pt x="4813" y="3814"/>
                </a:lnTo>
                <a:lnTo>
                  <a:pt x="4890" y="3757"/>
                </a:lnTo>
                <a:lnTo>
                  <a:pt x="4967" y="3698"/>
                </a:lnTo>
                <a:lnTo>
                  <a:pt x="5044" y="3641"/>
                </a:lnTo>
                <a:lnTo>
                  <a:pt x="5121" y="3582"/>
                </a:lnTo>
                <a:lnTo>
                  <a:pt x="5198" y="3525"/>
                </a:lnTo>
                <a:lnTo>
                  <a:pt x="5275" y="3467"/>
                </a:lnTo>
                <a:lnTo>
                  <a:pt x="5352" y="3408"/>
                </a:lnTo>
                <a:lnTo>
                  <a:pt x="5429" y="3351"/>
                </a:lnTo>
                <a:lnTo>
                  <a:pt x="5506" y="3292"/>
                </a:lnTo>
                <a:lnTo>
                  <a:pt x="5581" y="3233"/>
                </a:lnTo>
                <a:lnTo>
                  <a:pt x="5615" y="3208"/>
                </a:lnTo>
                <a:lnTo>
                  <a:pt x="5648" y="3181"/>
                </a:lnTo>
                <a:lnTo>
                  <a:pt x="5679" y="3156"/>
                </a:lnTo>
                <a:lnTo>
                  <a:pt x="5709" y="3129"/>
                </a:lnTo>
                <a:lnTo>
                  <a:pt x="5737" y="3102"/>
                </a:lnTo>
                <a:lnTo>
                  <a:pt x="5764" y="3075"/>
                </a:lnTo>
                <a:lnTo>
                  <a:pt x="5789" y="3047"/>
                </a:lnTo>
                <a:lnTo>
                  <a:pt x="5813" y="3018"/>
                </a:lnTo>
                <a:lnTo>
                  <a:pt x="5834" y="2988"/>
                </a:lnTo>
                <a:lnTo>
                  <a:pt x="5856" y="2957"/>
                </a:lnTo>
                <a:lnTo>
                  <a:pt x="5875" y="2924"/>
                </a:lnTo>
                <a:lnTo>
                  <a:pt x="5891" y="2888"/>
                </a:lnTo>
                <a:lnTo>
                  <a:pt x="5908" y="2853"/>
                </a:lnTo>
                <a:lnTo>
                  <a:pt x="5922" y="2814"/>
                </a:lnTo>
                <a:lnTo>
                  <a:pt x="5933" y="2772"/>
                </a:lnTo>
                <a:lnTo>
                  <a:pt x="5943" y="2728"/>
                </a:lnTo>
                <a:lnTo>
                  <a:pt x="5950" y="2693"/>
                </a:lnTo>
                <a:lnTo>
                  <a:pt x="5957" y="2656"/>
                </a:lnTo>
                <a:lnTo>
                  <a:pt x="5960" y="2621"/>
                </a:lnTo>
                <a:lnTo>
                  <a:pt x="5962" y="2584"/>
                </a:lnTo>
                <a:lnTo>
                  <a:pt x="5965" y="2511"/>
                </a:lnTo>
                <a:lnTo>
                  <a:pt x="5963" y="2439"/>
                </a:lnTo>
                <a:lnTo>
                  <a:pt x="5960" y="2367"/>
                </a:lnTo>
                <a:lnTo>
                  <a:pt x="5958" y="2294"/>
                </a:lnTo>
                <a:lnTo>
                  <a:pt x="5955" y="2222"/>
                </a:lnTo>
                <a:lnTo>
                  <a:pt x="5957" y="2150"/>
                </a:lnTo>
                <a:lnTo>
                  <a:pt x="5957" y="2096"/>
                </a:lnTo>
                <a:lnTo>
                  <a:pt x="5958" y="2011"/>
                </a:lnTo>
                <a:lnTo>
                  <a:pt x="5960" y="1899"/>
                </a:lnTo>
                <a:lnTo>
                  <a:pt x="5962" y="1766"/>
                </a:lnTo>
                <a:lnTo>
                  <a:pt x="5965" y="1613"/>
                </a:lnTo>
                <a:lnTo>
                  <a:pt x="5967" y="1448"/>
                </a:lnTo>
                <a:lnTo>
                  <a:pt x="5970" y="1273"/>
                </a:lnTo>
                <a:lnTo>
                  <a:pt x="5972" y="1094"/>
                </a:lnTo>
                <a:lnTo>
                  <a:pt x="5975" y="916"/>
                </a:lnTo>
                <a:lnTo>
                  <a:pt x="5979" y="741"/>
                </a:lnTo>
                <a:lnTo>
                  <a:pt x="5982" y="576"/>
                </a:lnTo>
                <a:lnTo>
                  <a:pt x="5985" y="423"/>
                </a:lnTo>
                <a:lnTo>
                  <a:pt x="5989" y="290"/>
                </a:lnTo>
                <a:lnTo>
                  <a:pt x="5992" y="177"/>
                </a:lnTo>
                <a:lnTo>
                  <a:pt x="5995" y="93"/>
                </a:lnTo>
                <a:lnTo>
                  <a:pt x="5999" y="39"/>
                </a:lnTo>
                <a:lnTo>
                  <a:pt x="5999" y="21"/>
                </a:lnTo>
                <a:lnTo>
                  <a:pt x="6000" y="0"/>
                </a:lnTo>
                <a:close/>
                <a:moveTo>
                  <a:pt x="10331" y="5278"/>
                </a:moveTo>
                <a:lnTo>
                  <a:pt x="10245" y="5280"/>
                </a:lnTo>
                <a:lnTo>
                  <a:pt x="10160" y="5283"/>
                </a:lnTo>
                <a:lnTo>
                  <a:pt x="10074" y="5287"/>
                </a:lnTo>
                <a:lnTo>
                  <a:pt x="9989" y="5288"/>
                </a:lnTo>
                <a:lnTo>
                  <a:pt x="9905" y="5288"/>
                </a:lnTo>
                <a:lnTo>
                  <a:pt x="9820" y="5287"/>
                </a:lnTo>
                <a:lnTo>
                  <a:pt x="9776" y="5283"/>
                </a:lnTo>
                <a:lnTo>
                  <a:pt x="9734" y="5280"/>
                </a:lnTo>
                <a:lnTo>
                  <a:pt x="9692" y="5275"/>
                </a:lnTo>
                <a:lnTo>
                  <a:pt x="9649" y="5270"/>
                </a:lnTo>
                <a:lnTo>
                  <a:pt x="9612" y="5263"/>
                </a:lnTo>
                <a:lnTo>
                  <a:pt x="9573" y="5256"/>
                </a:lnTo>
                <a:lnTo>
                  <a:pt x="9537" y="5248"/>
                </a:lnTo>
                <a:lnTo>
                  <a:pt x="9500" y="5238"/>
                </a:lnTo>
                <a:lnTo>
                  <a:pt x="9426" y="5216"/>
                </a:lnTo>
                <a:lnTo>
                  <a:pt x="9352" y="5191"/>
                </a:lnTo>
                <a:lnTo>
                  <a:pt x="9280" y="5164"/>
                </a:lnTo>
                <a:lnTo>
                  <a:pt x="9208" y="5133"/>
                </a:lnTo>
                <a:lnTo>
                  <a:pt x="9138" y="5103"/>
                </a:lnTo>
                <a:lnTo>
                  <a:pt x="9069" y="5071"/>
                </a:lnTo>
                <a:lnTo>
                  <a:pt x="8982" y="5031"/>
                </a:lnTo>
                <a:lnTo>
                  <a:pt x="8898" y="4987"/>
                </a:lnTo>
                <a:lnTo>
                  <a:pt x="8815" y="4942"/>
                </a:lnTo>
                <a:lnTo>
                  <a:pt x="8731" y="4894"/>
                </a:lnTo>
                <a:lnTo>
                  <a:pt x="8649" y="4844"/>
                </a:lnTo>
                <a:lnTo>
                  <a:pt x="8567" y="4793"/>
                </a:lnTo>
                <a:lnTo>
                  <a:pt x="8488" y="4740"/>
                </a:lnTo>
                <a:lnTo>
                  <a:pt x="8407" y="4684"/>
                </a:lnTo>
                <a:lnTo>
                  <a:pt x="8330" y="4629"/>
                </a:lnTo>
                <a:lnTo>
                  <a:pt x="8252" y="4571"/>
                </a:lnTo>
                <a:lnTo>
                  <a:pt x="8176" y="4512"/>
                </a:lnTo>
                <a:lnTo>
                  <a:pt x="8101" y="4452"/>
                </a:lnTo>
                <a:lnTo>
                  <a:pt x="8027" y="4391"/>
                </a:lnTo>
                <a:lnTo>
                  <a:pt x="7954" y="4329"/>
                </a:lnTo>
                <a:lnTo>
                  <a:pt x="7881" y="4267"/>
                </a:lnTo>
                <a:lnTo>
                  <a:pt x="7811" y="4203"/>
                </a:lnTo>
                <a:lnTo>
                  <a:pt x="7850" y="4211"/>
                </a:lnTo>
                <a:lnTo>
                  <a:pt x="7886" y="4221"/>
                </a:lnTo>
                <a:lnTo>
                  <a:pt x="7923" y="4233"/>
                </a:lnTo>
                <a:lnTo>
                  <a:pt x="7959" y="4245"/>
                </a:lnTo>
                <a:lnTo>
                  <a:pt x="7994" y="4260"/>
                </a:lnTo>
                <a:lnTo>
                  <a:pt x="8029" y="4275"/>
                </a:lnTo>
                <a:lnTo>
                  <a:pt x="8064" y="4292"/>
                </a:lnTo>
                <a:lnTo>
                  <a:pt x="8098" y="4309"/>
                </a:lnTo>
                <a:lnTo>
                  <a:pt x="8166" y="4344"/>
                </a:lnTo>
                <a:lnTo>
                  <a:pt x="8235" y="4381"/>
                </a:lnTo>
                <a:lnTo>
                  <a:pt x="8302" y="4417"/>
                </a:lnTo>
                <a:lnTo>
                  <a:pt x="8371" y="4448"/>
                </a:lnTo>
                <a:lnTo>
                  <a:pt x="8409" y="4467"/>
                </a:lnTo>
                <a:lnTo>
                  <a:pt x="8448" y="4482"/>
                </a:lnTo>
                <a:lnTo>
                  <a:pt x="8488" y="4499"/>
                </a:lnTo>
                <a:lnTo>
                  <a:pt x="8526" y="4514"/>
                </a:lnTo>
                <a:lnTo>
                  <a:pt x="8567" y="4529"/>
                </a:lnTo>
                <a:lnTo>
                  <a:pt x="8605" y="4543"/>
                </a:lnTo>
                <a:lnTo>
                  <a:pt x="8645" y="4556"/>
                </a:lnTo>
                <a:lnTo>
                  <a:pt x="8686" y="4570"/>
                </a:lnTo>
                <a:lnTo>
                  <a:pt x="8727" y="4583"/>
                </a:lnTo>
                <a:lnTo>
                  <a:pt x="8771" y="4597"/>
                </a:lnTo>
                <a:lnTo>
                  <a:pt x="8815" y="4608"/>
                </a:lnTo>
                <a:lnTo>
                  <a:pt x="8858" y="4620"/>
                </a:lnTo>
                <a:lnTo>
                  <a:pt x="8900" y="4630"/>
                </a:lnTo>
                <a:lnTo>
                  <a:pt x="8944" y="4640"/>
                </a:lnTo>
                <a:lnTo>
                  <a:pt x="8965" y="4645"/>
                </a:lnTo>
                <a:lnTo>
                  <a:pt x="8987" y="4652"/>
                </a:lnTo>
                <a:lnTo>
                  <a:pt x="9007" y="4661"/>
                </a:lnTo>
                <a:lnTo>
                  <a:pt x="9026" y="4669"/>
                </a:lnTo>
                <a:lnTo>
                  <a:pt x="9057" y="4689"/>
                </a:lnTo>
                <a:lnTo>
                  <a:pt x="9088" y="4709"/>
                </a:lnTo>
                <a:lnTo>
                  <a:pt x="9118" y="4730"/>
                </a:lnTo>
                <a:lnTo>
                  <a:pt x="9148" y="4751"/>
                </a:lnTo>
                <a:lnTo>
                  <a:pt x="9205" y="4795"/>
                </a:lnTo>
                <a:lnTo>
                  <a:pt x="9262" y="4841"/>
                </a:lnTo>
                <a:lnTo>
                  <a:pt x="9319" y="4886"/>
                </a:lnTo>
                <a:lnTo>
                  <a:pt x="9374" y="4932"/>
                </a:lnTo>
                <a:lnTo>
                  <a:pt x="9431" y="4977"/>
                </a:lnTo>
                <a:lnTo>
                  <a:pt x="9490" y="5021"/>
                </a:lnTo>
                <a:lnTo>
                  <a:pt x="9521" y="5041"/>
                </a:lnTo>
                <a:lnTo>
                  <a:pt x="9552" y="5059"/>
                </a:lnTo>
                <a:lnTo>
                  <a:pt x="9583" y="5076"/>
                </a:lnTo>
                <a:lnTo>
                  <a:pt x="9614" y="5090"/>
                </a:lnTo>
                <a:lnTo>
                  <a:pt x="9645" y="5101"/>
                </a:lnTo>
                <a:lnTo>
                  <a:pt x="9676" y="5112"/>
                </a:lnTo>
                <a:lnTo>
                  <a:pt x="9707" y="5118"/>
                </a:lnTo>
                <a:lnTo>
                  <a:pt x="9739" y="5125"/>
                </a:lnTo>
                <a:lnTo>
                  <a:pt x="9773" y="5130"/>
                </a:lnTo>
                <a:lnTo>
                  <a:pt x="9805" y="5133"/>
                </a:lnTo>
                <a:lnTo>
                  <a:pt x="9838" y="5135"/>
                </a:lnTo>
                <a:lnTo>
                  <a:pt x="9872" y="5137"/>
                </a:lnTo>
                <a:lnTo>
                  <a:pt x="9940" y="5137"/>
                </a:lnTo>
                <a:lnTo>
                  <a:pt x="10012" y="5133"/>
                </a:lnTo>
                <a:lnTo>
                  <a:pt x="9947" y="5132"/>
                </a:lnTo>
                <a:lnTo>
                  <a:pt x="9883" y="5128"/>
                </a:lnTo>
                <a:lnTo>
                  <a:pt x="9853" y="5127"/>
                </a:lnTo>
                <a:lnTo>
                  <a:pt x="9823" y="5123"/>
                </a:lnTo>
                <a:lnTo>
                  <a:pt x="9793" y="5118"/>
                </a:lnTo>
                <a:lnTo>
                  <a:pt x="9763" y="5113"/>
                </a:lnTo>
                <a:lnTo>
                  <a:pt x="9733" y="5107"/>
                </a:lnTo>
                <a:lnTo>
                  <a:pt x="9704" y="5098"/>
                </a:lnTo>
                <a:lnTo>
                  <a:pt x="9676" y="5090"/>
                </a:lnTo>
                <a:lnTo>
                  <a:pt x="9647" y="5078"/>
                </a:lnTo>
                <a:lnTo>
                  <a:pt x="9619" y="5064"/>
                </a:lnTo>
                <a:lnTo>
                  <a:pt x="9590" y="5048"/>
                </a:lnTo>
                <a:lnTo>
                  <a:pt x="9563" y="5031"/>
                </a:lnTo>
                <a:lnTo>
                  <a:pt x="9535" y="5011"/>
                </a:lnTo>
                <a:lnTo>
                  <a:pt x="9490" y="4974"/>
                </a:lnTo>
                <a:lnTo>
                  <a:pt x="9444" y="4933"/>
                </a:lnTo>
                <a:lnTo>
                  <a:pt x="9401" y="4893"/>
                </a:lnTo>
                <a:lnTo>
                  <a:pt x="9359" y="4852"/>
                </a:lnTo>
                <a:lnTo>
                  <a:pt x="9315" y="4810"/>
                </a:lnTo>
                <a:lnTo>
                  <a:pt x="9272" y="4770"/>
                </a:lnTo>
                <a:lnTo>
                  <a:pt x="9228" y="4730"/>
                </a:lnTo>
                <a:lnTo>
                  <a:pt x="9181" y="4693"/>
                </a:lnTo>
                <a:lnTo>
                  <a:pt x="9272" y="4708"/>
                </a:lnTo>
                <a:lnTo>
                  <a:pt x="9362" y="4721"/>
                </a:lnTo>
                <a:lnTo>
                  <a:pt x="9453" y="4735"/>
                </a:lnTo>
                <a:lnTo>
                  <a:pt x="9543" y="4746"/>
                </a:lnTo>
                <a:lnTo>
                  <a:pt x="9635" y="4756"/>
                </a:lnTo>
                <a:lnTo>
                  <a:pt x="9726" y="4767"/>
                </a:lnTo>
                <a:lnTo>
                  <a:pt x="9816" y="4777"/>
                </a:lnTo>
                <a:lnTo>
                  <a:pt x="9908" y="4785"/>
                </a:lnTo>
                <a:lnTo>
                  <a:pt x="9957" y="4790"/>
                </a:lnTo>
                <a:lnTo>
                  <a:pt x="10006" y="4795"/>
                </a:lnTo>
                <a:lnTo>
                  <a:pt x="10052" y="4800"/>
                </a:lnTo>
                <a:lnTo>
                  <a:pt x="10101" y="4805"/>
                </a:lnTo>
                <a:lnTo>
                  <a:pt x="10111" y="4807"/>
                </a:lnTo>
                <a:lnTo>
                  <a:pt x="10121" y="4810"/>
                </a:lnTo>
                <a:lnTo>
                  <a:pt x="10130" y="4814"/>
                </a:lnTo>
                <a:lnTo>
                  <a:pt x="10136" y="4820"/>
                </a:lnTo>
                <a:lnTo>
                  <a:pt x="10150" y="4834"/>
                </a:lnTo>
                <a:lnTo>
                  <a:pt x="10163" y="4851"/>
                </a:lnTo>
                <a:lnTo>
                  <a:pt x="10181" y="4889"/>
                </a:lnTo>
                <a:lnTo>
                  <a:pt x="10200" y="4928"/>
                </a:lnTo>
                <a:lnTo>
                  <a:pt x="10218" y="4970"/>
                </a:lnTo>
                <a:lnTo>
                  <a:pt x="10237" y="5014"/>
                </a:lnTo>
                <a:lnTo>
                  <a:pt x="10255" y="5058"/>
                </a:lnTo>
                <a:lnTo>
                  <a:pt x="10272" y="5100"/>
                </a:lnTo>
                <a:lnTo>
                  <a:pt x="10287" y="5145"/>
                </a:lnTo>
                <a:lnTo>
                  <a:pt x="10302" y="5189"/>
                </a:lnTo>
                <a:lnTo>
                  <a:pt x="10317" y="5233"/>
                </a:lnTo>
                <a:lnTo>
                  <a:pt x="10331" y="5278"/>
                </a:lnTo>
                <a:close/>
                <a:moveTo>
                  <a:pt x="10486" y="5132"/>
                </a:moveTo>
                <a:lnTo>
                  <a:pt x="10480" y="5128"/>
                </a:lnTo>
                <a:lnTo>
                  <a:pt x="10483" y="5130"/>
                </a:lnTo>
                <a:lnTo>
                  <a:pt x="10491" y="5133"/>
                </a:lnTo>
                <a:lnTo>
                  <a:pt x="10503" y="5137"/>
                </a:lnTo>
                <a:lnTo>
                  <a:pt x="10500" y="5135"/>
                </a:lnTo>
                <a:lnTo>
                  <a:pt x="10496" y="5133"/>
                </a:lnTo>
                <a:lnTo>
                  <a:pt x="10515" y="5140"/>
                </a:lnTo>
                <a:lnTo>
                  <a:pt x="10503" y="5137"/>
                </a:lnTo>
                <a:lnTo>
                  <a:pt x="10552" y="5154"/>
                </a:lnTo>
                <a:lnTo>
                  <a:pt x="10600" y="5174"/>
                </a:lnTo>
                <a:lnTo>
                  <a:pt x="10645" y="5196"/>
                </a:lnTo>
                <a:lnTo>
                  <a:pt x="10691" y="5219"/>
                </a:lnTo>
                <a:lnTo>
                  <a:pt x="10712" y="5233"/>
                </a:lnTo>
                <a:lnTo>
                  <a:pt x="10733" y="5246"/>
                </a:lnTo>
                <a:lnTo>
                  <a:pt x="10754" y="5261"/>
                </a:lnTo>
                <a:lnTo>
                  <a:pt x="10774" y="5277"/>
                </a:lnTo>
                <a:lnTo>
                  <a:pt x="10793" y="5293"/>
                </a:lnTo>
                <a:lnTo>
                  <a:pt x="10813" y="5310"/>
                </a:lnTo>
                <a:lnTo>
                  <a:pt x="10831" y="5329"/>
                </a:lnTo>
                <a:lnTo>
                  <a:pt x="10850" y="5349"/>
                </a:lnTo>
                <a:lnTo>
                  <a:pt x="10815" y="5335"/>
                </a:lnTo>
                <a:lnTo>
                  <a:pt x="10779" y="5325"/>
                </a:lnTo>
                <a:lnTo>
                  <a:pt x="10743" y="5315"/>
                </a:lnTo>
                <a:lnTo>
                  <a:pt x="10707" y="5307"/>
                </a:lnTo>
                <a:lnTo>
                  <a:pt x="10671" y="5300"/>
                </a:lnTo>
                <a:lnTo>
                  <a:pt x="10635" y="5293"/>
                </a:lnTo>
                <a:lnTo>
                  <a:pt x="10599" y="5288"/>
                </a:lnTo>
                <a:lnTo>
                  <a:pt x="10562" y="5285"/>
                </a:lnTo>
                <a:lnTo>
                  <a:pt x="10520" y="5282"/>
                </a:lnTo>
                <a:lnTo>
                  <a:pt x="10480" y="5278"/>
                </a:lnTo>
                <a:lnTo>
                  <a:pt x="10438" y="5278"/>
                </a:lnTo>
                <a:lnTo>
                  <a:pt x="10396" y="5277"/>
                </a:lnTo>
                <a:lnTo>
                  <a:pt x="10386" y="5229"/>
                </a:lnTo>
                <a:lnTo>
                  <a:pt x="10374" y="5181"/>
                </a:lnTo>
                <a:lnTo>
                  <a:pt x="10362" y="5133"/>
                </a:lnTo>
                <a:lnTo>
                  <a:pt x="10349" y="5086"/>
                </a:lnTo>
                <a:lnTo>
                  <a:pt x="10382" y="5098"/>
                </a:lnTo>
                <a:lnTo>
                  <a:pt x="10418" y="5110"/>
                </a:lnTo>
                <a:lnTo>
                  <a:pt x="10451" y="5120"/>
                </a:lnTo>
                <a:lnTo>
                  <a:pt x="10486" y="5132"/>
                </a:lnTo>
                <a:close/>
                <a:moveTo>
                  <a:pt x="10451" y="5773"/>
                </a:moveTo>
                <a:lnTo>
                  <a:pt x="10426" y="5761"/>
                </a:lnTo>
                <a:lnTo>
                  <a:pt x="10401" y="5751"/>
                </a:lnTo>
                <a:lnTo>
                  <a:pt x="10374" y="5741"/>
                </a:lnTo>
                <a:lnTo>
                  <a:pt x="10349" y="5733"/>
                </a:lnTo>
                <a:lnTo>
                  <a:pt x="10322" y="5726"/>
                </a:lnTo>
                <a:lnTo>
                  <a:pt x="10297" y="5719"/>
                </a:lnTo>
                <a:lnTo>
                  <a:pt x="10270" y="5714"/>
                </a:lnTo>
                <a:lnTo>
                  <a:pt x="10243" y="5709"/>
                </a:lnTo>
                <a:lnTo>
                  <a:pt x="10190" y="5702"/>
                </a:lnTo>
                <a:lnTo>
                  <a:pt x="10136" y="5699"/>
                </a:lnTo>
                <a:lnTo>
                  <a:pt x="10081" y="5697"/>
                </a:lnTo>
                <a:lnTo>
                  <a:pt x="10026" y="5697"/>
                </a:lnTo>
                <a:lnTo>
                  <a:pt x="9980" y="5662"/>
                </a:lnTo>
                <a:lnTo>
                  <a:pt x="9935" y="5627"/>
                </a:lnTo>
                <a:lnTo>
                  <a:pt x="9887" y="5595"/>
                </a:lnTo>
                <a:lnTo>
                  <a:pt x="9836" y="5563"/>
                </a:lnTo>
                <a:lnTo>
                  <a:pt x="9788" y="5532"/>
                </a:lnTo>
                <a:lnTo>
                  <a:pt x="9736" y="5504"/>
                </a:lnTo>
                <a:lnTo>
                  <a:pt x="9686" y="5475"/>
                </a:lnTo>
                <a:lnTo>
                  <a:pt x="9635" y="5448"/>
                </a:lnTo>
                <a:lnTo>
                  <a:pt x="9704" y="5453"/>
                </a:lnTo>
                <a:lnTo>
                  <a:pt x="9773" y="5455"/>
                </a:lnTo>
                <a:lnTo>
                  <a:pt x="9841" y="5453"/>
                </a:lnTo>
                <a:lnTo>
                  <a:pt x="9910" y="5452"/>
                </a:lnTo>
                <a:lnTo>
                  <a:pt x="9979" y="5447"/>
                </a:lnTo>
                <a:lnTo>
                  <a:pt x="10047" y="5440"/>
                </a:lnTo>
                <a:lnTo>
                  <a:pt x="10118" y="5433"/>
                </a:lnTo>
                <a:lnTo>
                  <a:pt x="10186" y="5426"/>
                </a:lnTo>
                <a:lnTo>
                  <a:pt x="10217" y="5423"/>
                </a:lnTo>
                <a:lnTo>
                  <a:pt x="10245" y="5420"/>
                </a:lnTo>
                <a:lnTo>
                  <a:pt x="10275" y="5416"/>
                </a:lnTo>
                <a:lnTo>
                  <a:pt x="10305" y="5413"/>
                </a:lnTo>
                <a:lnTo>
                  <a:pt x="10320" y="5411"/>
                </a:lnTo>
                <a:lnTo>
                  <a:pt x="10336" y="5409"/>
                </a:lnTo>
                <a:lnTo>
                  <a:pt x="10351" y="5409"/>
                </a:lnTo>
                <a:lnTo>
                  <a:pt x="10366" y="5408"/>
                </a:lnTo>
                <a:lnTo>
                  <a:pt x="10371" y="5430"/>
                </a:lnTo>
                <a:lnTo>
                  <a:pt x="10376" y="5452"/>
                </a:lnTo>
                <a:lnTo>
                  <a:pt x="10381" y="5475"/>
                </a:lnTo>
                <a:lnTo>
                  <a:pt x="10386" y="5497"/>
                </a:lnTo>
                <a:lnTo>
                  <a:pt x="10394" y="5531"/>
                </a:lnTo>
                <a:lnTo>
                  <a:pt x="10403" y="5566"/>
                </a:lnTo>
                <a:lnTo>
                  <a:pt x="10409" y="5601"/>
                </a:lnTo>
                <a:lnTo>
                  <a:pt x="10418" y="5635"/>
                </a:lnTo>
                <a:lnTo>
                  <a:pt x="10426" y="5670"/>
                </a:lnTo>
                <a:lnTo>
                  <a:pt x="10434" y="5704"/>
                </a:lnTo>
                <a:lnTo>
                  <a:pt x="10443" y="5739"/>
                </a:lnTo>
                <a:lnTo>
                  <a:pt x="10451" y="5773"/>
                </a:lnTo>
                <a:close/>
                <a:moveTo>
                  <a:pt x="10163" y="5977"/>
                </a:moveTo>
                <a:lnTo>
                  <a:pt x="10183" y="6007"/>
                </a:lnTo>
                <a:lnTo>
                  <a:pt x="10202" y="6037"/>
                </a:lnTo>
                <a:lnTo>
                  <a:pt x="10220" y="6068"/>
                </a:lnTo>
                <a:lnTo>
                  <a:pt x="10238" y="6098"/>
                </a:lnTo>
                <a:lnTo>
                  <a:pt x="10253" y="6130"/>
                </a:lnTo>
                <a:lnTo>
                  <a:pt x="10270" y="6162"/>
                </a:lnTo>
                <a:lnTo>
                  <a:pt x="10284" y="6195"/>
                </a:lnTo>
                <a:lnTo>
                  <a:pt x="10297" y="6227"/>
                </a:lnTo>
                <a:lnTo>
                  <a:pt x="10289" y="6206"/>
                </a:lnTo>
                <a:lnTo>
                  <a:pt x="10284" y="6190"/>
                </a:lnTo>
                <a:lnTo>
                  <a:pt x="10285" y="6195"/>
                </a:lnTo>
                <a:lnTo>
                  <a:pt x="10302" y="6239"/>
                </a:lnTo>
                <a:lnTo>
                  <a:pt x="10269" y="6180"/>
                </a:lnTo>
                <a:lnTo>
                  <a:pt x="10233" y="6123"/>
                </a:lnTo>
                <a:lnTo>
                  <a:pt x="10197" y="6066"/>
                </a:lnTo>
                <a:lnTo>
                  <a:pt x="10158" y="6012"/>
                </a:lnTo>
                <a:lnTo>
                  <a:pt x="10138" y="5985"/>
                </a:lnTo>
                <a:lnTo>
                  <a:pt x="10116" y="5960"/>
                </a:lnTo>
                <a:lnTo>
                  <a:pt x="10094" y="5935"/>
                </a:lnTo>
                <a:lnTo>
                  <a:pt x="10071" y="5909"/>
                </a:lnTo>
                <a:lnTo>
                  <a:pt x="10047" y="5886"/>
                </a:lnTo>
                <a:lnTo>
                  <a:pt x="10024" y="5864"/>
                </a:lnTo>
                <a:lnTo>
                  <a:pt x="9999" y="5840"/>
                </a:lnTo>
                <a:lnTo>
                  <a:pt x="9972" y="5820"/>
                </a:lnTo>
                <a:lnTo>
                  <a:pt x="9987" y="5820"/>
                </a:lnTo>
                <a:lnTo>
                  <a:pt x="10002" y="5822"/>
                </a:lnTo>
                <a:lnTo>
                  <a:pt x="10016" y="5827"/>
                </a:lnTo>
                <a:lnTo>
                  <a:pt x="10031" y="5832"/>
                </a:lnTo>
                <a:lnTo>
                  <a:pt x="10044" y="5840"/>
                </a:lnTo>
                <a:lnTo>
                  <a:pt x="10056" y="5850"/>
                </a:lnTo>
                <a:lnTo>
                  <a:pt x="10069" y="5861"/>
                </a:lnTo>
                <a:lnTo>
                  <a:pt x="10081" y="5872"/>
                </a:lnTo>
                <a:lnTo>
                  <a:pt x="10104" y="5898"/>
                </a:lnTo>
                <a:lnTo>
                  <a:pt x="10126" y="5924"/>
                </a:lnTo>
                <a:lnTo>
                  <a:pt x="10145" y="5953"/>
                </a:lnTo>
                <a:lnTo>
                  <a:pt x="10163" y="5977"/>
                </a:lnTo>
                <a:close/>
                <a:moveTo>
                  <a:pt x="10103" y="6401"/>
                </a:moveTo>
                <a:lnTo>
                  <a:pt x="10101" y="6424"/>
                </a:lnTo>
                <a:lnTo>
                  <a:pt x="10099" y="6446"/>
                </a:lnTo>
                <a:lnTo>
                  <a:pt x="10096" y="6470"/>
                </a:lnTo>
                <a:lnTo>
                  <a:pt x="10094" y="6493"/>
                </a:lnTo>
                <a:lnTo>
                  <a:pt x="10046" y="6468"/>
                </a:lnTo>
                <a:lnTo>
                  <a:pt x="9996" y="6446"/>
                </a:lnTo>
                <a:lnTo>
                  <a:pt x="9944" y="6426"/>
                </a:lnTo>
                <a:lnTo>
                  <a:pt x="9893" y="6407"/>
                </a:lnTo>
                <a:lnTo>
                  <a:pt x="9840" y="6391"/>
                </a:lnTo>
                <a:lnTo>
                  <a:pt x="9788" y="6374"/>
                </a:lnTo>
                <a:lnTo>
                  <a:pt x="9734" y="6359"/>
                </a:lnTo>
                <a:lnTo>
                  <a:pt x="9681" y="6344"/>
                </a:lnTo>
                <a:lnTo>
                  <a:pt x="9573" y="6318"/>
                </a:lnTo>
                <a:lnTo>
                  <a:pt x="9466" y="6295"/>
                </a:lnTo>
                <a:lnTo>
                  <a:pt x="9357" y="6271"/>
                </a:lnTo>
                <a:lnTo>
                  <a:pt x="9252" y="6249"/>
                </a:lnTo>
                <a:lnTo>
                  <a:pt x="9200" y="6238"/>
                </a:lnTo>
                <a:lnTo>
                  <a:pt x="9148" y="6227"/>
                </a:lnTo>
                <a:lnTo>
                  <a:pt x="9096" y="6216"/>
                </a:lnTo>
                <a:lnTo>
                  <a:pt x="9044" y="6204"/>
                </a:lnTo>
                <a:lnTo>
                  <a:pt x="8992" y="6192"/>
                </a:lnTo>
                <a:lnTo>
                  <a:pt x="8942" y="6180"/>
                </a:lnTo>
                <a:lnTo>
                  <a:pt x="8890" y="6167"/>
                </a:lnTo>
                <a:lnTo>
                  <a:pt x="8840" y="6152"/>
                </a:lnTo>
                <a:lnTo>
                  <a:pt x="8794" y="6138"/>
                </a:lnTo>
                <a:lnTo>
                  <a:pt x="8751" y="6125"/>
                </a:lnTo>
                <a:lnTo>
                  <a:pt x="8707" y="6108"/>
                </a:lnTo>
                <a:lnTo>
                  <a:pt x="8665" y="6091"/>
                </a:lnTo>
                <a:lnTo>
                  <a:pt x="8622" y="6073"/>
                </a:lnTo>
                <a:lnTo>
                  <a:pt x="8572" y="6051"/>
                </a:lnTo>
                <a:lnTo>
                  <a:pt x="8548" y="6039"/>
                </a:lnTo>
                <a:lnTo>
                  <a:pt x="8528" y="6024"/>
                </a:lnTo>
                <a:lnTo>
                  <a:pt x="8520" y="6015"/>
                </a:lnTo>
                <a:lnTo>
                  <a:pt x="8513" y="6007"/>
                </a:lnTo>
                <a:lnTo>
                  <a:pt x="8506" y="5999"/>
                </a:lnTo>
                <a:lnTo>
                  <a:pt x="8503" y="5988"/>
                </a:lnTo>
                <a:lnTo>
                  <a:pt x="8582" y="5988"/>
                </a:lnTo>
                <a:lnTo>
                  <a:pt x="8659" y="5987"/>
                </a:lnTo>
                <a:lnTo>
                  <a:pt x="8737" y="5983"/>
                </a:lnTo>
                <a:lnTo>
                  <a:pt x="8816" y="5980"/>
                </a:lnTo>
                <a:lnTo>
                  <a:pt x="8893" y="5977"/>
                </a:lnTo>
                <a:lnTo>
                  <a:pt x="8972" y="5970"/>
                </a:lnTo>
                <a:lnTo>
                  <a:pt x="9051" y="5963"/>
                </a:lnTo>
                <a:lnTo>
                  <a:pt x="9128" y="5956"/>
                </a:lnTo>
                <a:lnTo>
                  <a:pt x="9160" y="5968"/>
                </a:lnTo>
                <a:lnTo>
                  <a:pt x="9193" y="5980"/>
                </a:lnTo>
                <a:lnTo>
                  <a:pt x="9227" y="5990"/>
                </a:lnTo>
                <a:lnTo>
                  <a:pt x="9260" y="6000"/>
                </a:lnTo>
                <a:lnTo>
                  <a:pt x="9294" y="6009"/>
                </a:lnTo>
                <a:lnTo>
                  <a:pt x="9327" y="6019"/>
                </a:lnTo>
                <a:lnTo>
                  <a:pt x="9361" y="6027"/>
                </a:lnTo>
                <a:lnTo>
                  <a:pt x="9396" y="6036"/>
                </a:lnTo>
                <a:lnTo>
                  <a:pt x="9411" y="6041"/>
                </a:lnTo>
                <a:lnTo>
                  <a:pt x="9424" y="6046"/>
                </a:lnTo>
                <a:lnTo>
                  <a:pt x="9433" y="6052"/>
                </a:lnTo>
                <a:lnTo>
                  <a:pt x="9439" y="6061"/>
                </a:lnTo>
                <a:lnTo>
                  <a:pt x="9443" y="6071"/>
                </a:lnTo>
                <a:lnTo>
                  <a:pt x="9446" y="6084"/>
                </a:lnTo>
                <a:lnTo>
                  <a:pt x="9449" y="6100"/>
                </a:lnTo>
                <a:lnTo>
                  <a:pt x="9453" y="6118"/>
                </a:lnTo>
                <a:lnTo>
                  <a:pt x="9458" y="6148"/>
                </a:lnTo>
                <a:lnTo>
                  <a:pt x="9463" y="6179"/>
                </a:lnTo>
                <a:lnTo>
                  <a:pt x="9464" y="6211"/>
                </a:lnTo>
                <a:lnTo>
                  <a:pt x="9466" y="6243"/>
                </a:lnTo>
                <a:lnTo>
                  <a:pt x="9466" y="6217"/>
                </a:lnTo>
                <a:lnTo>
                  <a:pt x="9466" y="6194"/>
                </a:lnTo>
                <a:lnTo>
                  <a:pt x="9466" y="6169"/>
                </a:lnTo>
                <a:lnTo>
                  <a:pt x="9464" y="6145"/>
                </a:lnTo>
                <a:lnTo>
                  <a:pt x="9458" y="6096"/>
                </a:lnTo>
                <a:lnTo>
                  <a:pt x="9449" y="6049"/>
                </a:lnTo>
                <a:lnTo>
                  <a:pt x="9464" y="6052"/>
                </a:lnTo>
                <a:lnTo>
                  <a:pt x="9480" y="6056"/>
                </a:lnTo>
                <a:lnTo>
                  <a:pt x="9495" y="6061"/>
                </a:lnTo>
                <a:lnTo>
                  <a:pt x="9510" y="6064"/>
                </a:lnTo>
                <a:lnTo>
                  <a:pt x="9495" y="6059"/>
                </a:lnTo>
                <a:lnTo>
                  <a:pt x="9478" y="6054"/>
                </a:lnTo>
                <a:lnTo>
                  <a:pt x="9463" y="6049"/>
                </a:lnTo>
                <a:lnTo>
                  <a:pt x="9448" y="6044"/>
                </a:lnTo>
                <a:lnTo>
                  <a:pt x="9439" y="6012"/>
                </a:lnTo>
                <a:lnTo>
                  <a:pt x="9431" y="5982"/>
                </a:lnTo>
                <a:lnTo>
                  <a:pt x="9423" y="5951"/>
                </a:lnTo>
                <a:lnTo>
                  <a:pt x="9413" y="5921"/>
                </a:lnTo>
                <a:lnTo>
                  <a:pt x="9453" y="5916"/>
                </a:lnTo>
                <a:lnTo>
                  <a:pt x="9491" y="5909"/>
                </a:lnTo>
                <a:lnTo>
                  <a:pt x="9531" y="5903"/>
                </a:lnTo>
                <a:lnTo>
                  <a:pt x="9572" y="5896"/>
                </a:lnTo>
                <a:lnTo>
                  <a:pt x="9610" y="5889"/>
                </a:lnTo>
                <a:lnTo>
                  <a:pt x="9650" y="5881"/>
                </a:lnTo>
                <a:lnTo>
                  <a:pt x="9689" y="5872"/>
                </a:lnTo>
                <a:lnTo>
                  <a:pt x="9729" y="5864"/>
                </a:lnTo>
                <a:lnTo>
                  <a:pt x="9759" y="5857"/>
                </a:lnTo>
                <a:lnTo>
                  <a:pt x="9789" y="5850"/>
                </a:lnTo>
                <a:lnTo>
                  <a:pt x="9821" y="5844"/>
                </a:lnTo>
                <a:lnTo>
                  <a:pt x="9851" y="5835"/>
                </a:lnTo>
                <a:lnTo>
                  <a:pt x="9878" y="5850"/>
                </a:lnTo>
                <a:lnTo>
                  <a:pt x="9903" y="5866"/>
                </a:lnTo>
                <a:lnTo>
                  <a:pt x="9929" y="5881"/>
                </a:lnTo>
                <a:lnTo>
                  <a:pt x="9954" y="5898"/>
                </a:lnTo>
                <a:lnTo>
                  <a:pt x="9975" y="5913"/>
                </a:lnTo>
                <a:lnTo>
                  <a:pt x="9997" y="5930"/>
                </a:lnTo>
                <a:lnTo>
                  <a:pt x="10017" y="5948"/>
                </a:lnTo>
                <a:lnTo>
                  <a:pt x="10037" y="5967"/>
                </a:lnTo>
                <a:lnTo>
                  <a:pt x="10054" y="5982"/>
                </a:lnTo>
                <a:lnTo>
                  <a:pt x="10066" y="5993"/>
                </a:lnTo>
                <a:lnTo>
                  <a:pt x="10069" y="6000"/>
                </a:lnTo>
                <a:lnTo>
                  <a:pt x="10073" y="6009"/>
                </a:lnTo>
                <a:lnTo>
                  <a:pt x="10074" y="6017"/>
                </a:lnTo>
                <a:lnTo>
                  <a:pt x="10074" y="6029"/>
                </a:lnTo>
                <a:lnTo>
                  <a:pt x="10074" y="6046"/>
                </a:lnTo>
                <a:lnTo>
                  <a:pt x="10076" y="6064"/>
                </a:lnTo>
                <a:lnTo>
                  <a:pt x="10079" y="6081"/>
                </a:lnTo>
                <a:lnTo>
                  <a:pt x="10081" y="6100"/>
                </a:lnTo>
                <a:lnTo>
                  <a:pt x="10088" y="6137"/>
                </a:lnTo>
                <a:lnTo>
                  <a:pt x="10094" y="6174"/>
                </a:lnTo>
                <a:lnTo>
                  <a:pt x="10099" y="6211"/>
                </a:lnTo>
                <a:lnTo>
                  <a:pt x="10103" y="6248"/>
                </a:lnTo>
                <a:lnTo>
                  <a:pt x="10106" y="6283"/>
                </a:lnTo>
                <a:lnTo>
                  <a:pt x="10106" y="6320"/>
                </a:lnTo>
                <a:lnTo>
                  <a:pt x="10106" y="6359"/>
                </a:lnTo>
                <a:lnTo>
                  <a:pt x="10104" y="6397"/>
                </a:lnTo>
                <a:lnTo>
                  <a:pt x="10104" y="6389"/>
                </a:lnTo>
                <a:lnTo>
                  <a:pt x="10104" y="6384"/>
                </a:lnTo>
                <a:lnTo>
                  <a:pt x="10104" y="6387"/>
                </a:lnTo>
                <a:lnTo>
                  <a:pt x="10103" y="6401"/>
                </a:lnTo>
                <a:close/>
                <a:moveTo>
                  <a:pt x="9310" y="5743"/>
                </a:moveTo>
                <a:lnTo>
                  <a:pt x="9285" y="5721"/>
                </a:lnTo>
                <a:lnTo>
                  <a:pt x="9260" y="5702"/>
                </a:lnTo>
                <a:lnTo>
                  <a:pt x="9232" y="5685"/>
                </a:lnTo>
                <a:lnTo>
                  <a:pt x="9205" y="5669"/>
                </a:lnTo>
                <a:lnTo>
                  <a:pt x="9146" y="5640"/>
                </a:lnTo>
                <a:lnTo>
                  <a:pt x="9088" y="5611"/>
                </a:lnTo>
                <a:lnTo>
                  <a:pt x="9027" y="5585"/>
                </a:lnTo>
                <a:lnTo>
                  <a:pt x="8970" y="5554"/>
                </a:lnTo>
                <a:lnTo>
                  <a:pt x="8942" y="5539"/>
                </a:lnTo>
                <a:lnTo>
                  <a:pt x="8915" y="5521"/>
                </a:lnTo>
                <a:lnTo>
                  <a:pt x="8888" y="5500"/>
                </a:lnTo>
                <a:lnTo>
                  <a:pt x="8863" y="5478"/>
                </a:lnTo>
                <a:lnTo>
                  <a:pt x="8848" y="5463"/>
                </a:lnTo>
                <a:lnTo>
                  <a:pt x="8835" y="5448"/>
                </a:lnTo>
                <a:lnTo>
                  <a:pt x="8821" y="5430"/>
                </a:lnTo>
                <a:lnTo>
                  <a:pt x="8810" y="5413"/>
                </a:lnTo>
                <a:lnTo>
                  <a:pt x="8799" y="5393"/>
                </a:lnTo>
                <a:lnTo>
                  <a:pt x="8789" y="5374"/>
                </a:lnTo>
                <a:lnTo>
                  <a:pt x="8781" y="5352"/>
                </a:lnTo>
                <a:lnTo>
                  <a:pt x="8773" y="5332"/>
                </a:lnTo>
                <a:lnTo>
                  <a:pt x="8758" y="5290"/>
                </a:lnTo>
                <a:lnTo>
                  <a:pt x="8744" y="5246"/>
                </a:lnTo>
                <a:lnTo>
                  <a:pt x="8734" y="5204"/>
                </a:lnTo>
                <a:lnTo>
                  <a:pt x="8722" y="5162"/>
                </a:lnTo>
                <a:lnTo>
                  <a:pt x="8758" y="5179"/>
                </a:lnTo>
                <a:lnTo>
                  <a:pt x="8794" y="5196"/>
                </a:lnTo>
                <a:lnTo>
                  <a:pt x="8830" y="5211"/>
                </a:lnTo>
                <a:lnTo>
                  <a:pt x="8865" y="5228"/>
                </a:lnTo>
                <a:lnTo>
                  <a:pt x="8900" y="5243"/>
                </a:lnTo>
                <a:lnTo>
                  <a:pt x="8937" y="5258"/>
                </a:lnTo>
                <a:lnTo>
                  <a:pt x="8972" y="5271"/>
                </a:lnTo>
                <a:lnTo>
                  <a:pt x="9009" y="5287"/>
                </a:lnTo>
                <a:lnTo>
                  <a:pt x="9044" y="5300"/>
                </a:lnTo>
                <a:lnTo>
                  <a:pt x="9079" y="5314"/>
                </a:lnTo>
                <a:lnTo>
                  <a:pt x="9114" y="5325"/>
                </a:lnTo>
                <a:lnTo>
                  <a:pt x="9151" y="5337"/>
                </a:lnTo>
                <a:lnTo>
                  <a:pt x="9180" y="5357"/>
                </a:lnTo>
                <a:lnTo>
                  <a:pt x="9210" y="5377"/>
                </a:lnTo>
                <a:lnTo>
                  <a:pt x="9240" y="5396"/>
                </a:lnTo>
                <a:lnTo>
                  <a:pt x="9270" y="5413"/>
                </a:lnTo>
                <a:lnTo>
                  <a:pt x="9344" y="5452"/>
                </a:lnTo>
                <a:lnTo>
                  <a:pt x="9418" y="5487"/>
                </a:lnTo>
                <a:lnTo>
                  <a:pt x="9491" y="5522"/>
                </a:lnTo>
                <a:lnTo>
                  <a:pt x="9567" y="5558"/>
                </a:lnTo>
                <a:lnTo>
                  <a:pt x="9640" y="5593"/>
                </a:lnTo>
                <a:lnTo>
                  <a:pt x="9714" y="5628"/>
                </a:lnTo>
                <a:lnTo>
                  <a:pt x="9788" y="5665"/>
                </a:lnTo>
                <a:lnTo>
                  <a:pt x="9860" y="5706"/>
                </a:lnTo>
                <a:lnTo>
                  <a:pt x="9791" y="5709"/>
                </a:lnTo>
                <a:lnTo>
                  <a:pt x="9722" y="5714"/>
                </a:lnTo>
                <a:lnTo>
                  <a:pt x="9654" y="5719"/>
                </a:lnTo>
                <a:lnTo>
                  <a:pt x="9585" y="5723"/>
                </a:lnTo>
                <a:lnTo>
                  <a:pt x="9516" y="5728"/>
                </a:lnTo>
                <a:lnTo>
                  <a:pt x="9448" y="5733"/>
                </a:lnTo>
                <a:lnTo>
                  <a:pt x="9379" y="5738"/>
                </a:lnTo>
                <a:lnTo>
                  <a:pt x="9310" y="5743"/>
                </a:lnTo>
                <a:close/>
                <a:moveTo>
                  <a:pt x="8917" y="5761"/>
                </a:moveTo>
                <a:lnTo>
                  <a:pt x="8895" y="5734"/>
                </a:lnTo>
                <a:lnTo>
                  <a:pt x="8875" y="5704"/>
                </a:lnTo>
                <a:lnTo>
                  <a:pt x="8858" y="5675"/>
                </a:lnTo>
                <a:lnTo>
                  <a:pt x="8843" y="5643"/>
                </a:lnTo>
                <a:lnTo>
                  <a:pt x="8830" y="5613"/>
                </a:lnTo>
                <a:lnTo>
                  <a:pt x="8818" y="5581"/>
                </a:lnTo>
                <a:lnTo>
                  <a:pt x="8806" y="5547"/>
                </a:lnTo>
                <a:lnTo>
                  <a:pt x="8796" y="5514"/>
                </a:lnTo>
                <a:lnTo>
                  <a:pt x="8821" y="5536"/>
                </a:lnTo>
                <a:lnTo>
                  <a:pt x="8848" y="5554"/>
                </a:lnTo>
                <a:lnTo>
                  <a:pt x="8875" y="5573"/>
                </a:lnTo>
                <a:lnTo>
                  <a:pt x="8903" y="5588"/>
                </a:lnTo>
                <a:lnTo>
                  <a:pt x="8932" y="5603"/>
                </a:lnTo>
                <a:lnTo>
                  <a:pt x="8962" y="5616"/>
                </a:lnTo>
                <a:lnTo>
                  <a:pt x="8990" y="5630"/>
                </a:lnTo>
                <a:lnTo>
                  <a:pt x="9021" y="5642"/>
                </a:lnTo>
                <a:lnTo>
                  <a:pt x="9081" y="5664"/>
                </a:lnTo>
                <a:lnTo>
                  <a:pt x="9141" y="5689"/>
                </a:lnTo>
                <a:lnTo>
                  <a:pt x="9170" y="5701"/>
                </a:lnTo>
                <a:lnTo>
                  <a:pt x="9200" y="5714"/>
                </a:lnTo>
                <a:lnTo>
                  <a:pt x="9228" y="5729"/>
                </a:lnTo>
                <a:lnTo>
                  <a:pt x="9257" y="5746"/>
                </a:lnTo>
                <a:lnTo>
                  <a:pt x="9213" y="5748"/>
                </a:lnTo>
                <a:lnTo>
                  <a:pt x="9171" y="5751"/>
                </a:lnTo>
                <a:lnTo>
                  <a:pt x="9128" y="5753"/>
                </a:lnTo>
                <a:lnTo>
                  <a:pt x="9086" y="5754"/>
                </a:lnTo>
                <a:lnTo>
                  <a:pt x="9044" y="5758"/>
                </a:lnTo>
                <a:lnTo>
                  <a:pt x="9000" y="5760"/>
                </a:lnTo>
                <a:lnTo>
                  <a:pt x="8959" y="5760"/>
                </a:lnTo>
                <a:lnTo>
                  <a:pt x="8917" y="5761"/>
                </a:lnTo>
                <a:close/>
                <a:moveTo>
                  <a:pt x="9391" y="5924"/>
                </a:moveTo>
                <a:lnTo>
                  <a:pt x="9403" y="5953"/>
                </a:lnTo>
                <a:lnTo>
                  <a:pt x="9413" y="5982"/>
                </a:lnTo>
                <a:lnTo>
                  <a:pt x="9423" y="6010"/>
                </a:lnTo>
                <a:lnTo>
                  <a:pt x="9433" y="6039"/>
                </a:lnTo>
                <a:lnTo>
                  <a:pt x="9369" y="6019"/>
                </a:lnTo>
                <a:lnTo>
                  <a:pt x="9305" y="5997"/>
                </a:lnTo>
                <a:lnTo>
                  <a:pt x="9243" y="5975"/>
                </a:lnTo>
                <a:lnTo>
                  <a:pt x="9181" y="5951"/>
                </a:lnTo>
                <a:lnTo>
                  <a:pt x="9233" y="5945"/>
                </a:lnTo>
                <a:lnTo>
                  <a:pt x="9285" y="5938"/>
                </a:lnTo>
                <a:lnTo>
                  <a:pt x="9339" y="5931"/>
                </a:lnTo>
                <a:lnTo>
                  <a:pt x="9391" y="5924"/>
                </a:lnTo>
                <a:close/>
                <a:moveTo>
                  <a:pt x="8414" y="5696"/>
                </a:moveTo>
                <a:lnTo>
                  <a:pt x="8397" y="5635"/>
                </a:lnTo>
                <a:lnTo>
                  <a:pt x="8382" y="5574"/>
                </a:lnTo>
                <a:lnTo>
                  <a:pt x="8366" y="5514"/>
                </a:lnTo>
                <a:lnTo>
                  <a:pt x="8349" y="5455"/>
                </a:lnTo>
                <a:lnTo>
                  <a:pt x="8330" y="5394"/>
                </a:lnTo>
                <a:lnTo>
                  <a:pt x="8310" y="5335"/>
                </a:lnTo>
                <a:lnTo>
                  <a:pt x="8290" y="5277"/>
                </a:lnTo>
                <a:lnTo>
                  <a:pt x="8265" y="5218"/>
                </a:lnTo>
                <a:lnTo>
                  <a:pt x="8240" y="5160"/>
                </a:lnTo>
                <a:lnTo>
                  <a:pt x="8213" y="5105"/>
                </a:lnTo>
                <a:lnTo>
                  <a:pt x="8185" y="5048"/>
                </a:lnTo>
                <a:lnTo>
                  <a:pt x="8156" y="4992"/>
                </a:lnTo>
                <a:lnTo>
                  <a:pt x="8128" y="4937"/>
                </a:lnTo>
                <a:lnTo>
                  <a:pt x="8098" y="4881"/>
                </a:lnTo>
                <a:lnTo>
                  <a:pt x="8069" y="4825"/>
                </a:lnTo>
                <a:lnTo>
                  <a:pt x="8039" y="4770"/>
                </a:lnTo>
                <a:lnTo>
                  <a:pt x="8076" y="4795"/>
                </a:lnTo>
                <a:lnTo>
                  <a:pt x="8111" y="4819"/>
                </a:lnTo>
                <a:lnTo>
                  <a:pt x="8148" y="4842"/>
                </a:lnTo>
                <a:lnTo>
                  <a:pt x="8185" y="4864"/>
                </a:lnTo>
                <a:lnTo>
                  <a:pt x="8222" y="4888"/>
                </a:lnTo>
                <a:lnTo>
                  <a:pt x="8258" y="4910"/>
                </a:lnTo>
                <a:lnTo>
                  <a:pt x="8295" y="4933"/>
                </a:lnTo>
                <a:lnTo>
                  <a:pt x="8332" y="4955"/>
                </a:lnTo>
                <a:lnTo>
                  <a:pt x="8372" y="4979"/>
                </a:lnTo>
                <a:lnTo>
                  <a:pt x="8412" y="5001"/>
                </a:lnTo>
                <a:lnTo>
                  <a:pt x="8454" y="5024"/>
                </a:lnTo>
                <a:lnTo>
                  <a:pt x="8495" y="5046"/>
                </a:lnTo>
                <a:lnTo>
                  <a:pt x="8538" y="5068"/>
                </a:lnTo>
                <a:lnTo>
                  <a:pt x="8575" y="5090"/>
                </a:lnTo>
                <a:lnTo>
                  <a:pt x="8592" y="5101"/>
                </a:lnTo>
                <a:lnTo>
                  <a:pt x="8605" y="5117"/>
                </a:lnTo>
                <a:lnTo>
                  <a:pt x="8612" y="5125"/>
                </a:lnTo>
                <a:lnTo>
                  <a:pt x="8619" y="5135"/>
                </a:lnTo>
                <a:lnTo>
                  <a:pt x="8624" y="5145"/>
                </a:lnTo>
                <a:lnTo>
                  <a:pt x="8629" y="5157"/>
                </a:lnTo>
                <a:lnTo>
                  <a:pt x="8652" y="5234"/>
                </a:lnTo>
                <a:lnTo>
                  <a:pt x="8674" y="5314"/>
                </a:lnTo>
                <a:lnTo>
                  <a:pt x="8694" y="5393"/>
                </a:lnTo>
                <a:lnTo>
                  <a:pt x="8716" y="5472"/>
                </a:lnTo>
                <a:lnTo>
                  <a:pt x="8727" y="5510"/>
                </a:lnTo>
                <a:lnTo>
                  <a:pt x="8741" y="5549"/>
                </a:lnTo>
                <a:lnTo>
                  <a:pt x="8754" y="5586"/>
                </a:lnTo>
                <a:lnTo>
                  <a:pt x="8771" y="5623"/>
                </a:lnTo>
                <a:lnTo>
                  <a:pt x="8788" y="5660"/>
                </a:lnTo>
                <a:lnTo>
                  <a:pt x="8808" y="5696"/>
                </a:lnTo>
                <a:lnTo>
                  <a:pt x="8831" y="5729"/>
                </a:lnTo>
                <a:lnTo>
                  <a:pt x="8856" y="5763"/>
                </a:lnTo>
                <a:lnTo>
                  <a:pt x="8794" y="5763"/>
                </a:lnTo>
                <a:lnTo>
                  <a:pt x="8731" y="5763"/>
                </a:lnTo>
                <a:lnTo>
                  <a:pt x="8669" y="5761"/>
                </a:lnTo>
                <a:lnTo>
                  <a:pt x="8607" y="5758"/>
                </a:lnTo>
                <a:lnTo>
                  <a:pt x="8580" y="5754"/>
                </a:lnTo>
                <a:lnTo>
                  <a:pt x="8553" y="5753"/>
                </a:lnTo>
                <a:lnTo>
                  <a:pt x="8525" y="5749"/>
                </a:lnTo>
                <a:lnTo>
                  <a:pt x="8498" y="5746"/>
                </a:lnTo>
                <a:lnTo>
                  <a:pt x="8466" y="5743"/>
                </a:lnTo>
                <a:lnTo>
                  <a:pt x="8443" y="5738"/>
                </a:lnTo>
                <a:lnTo>
                  <a:pt x="8434" y="5733"/>
                </a:lnTo>
                <a:lnTo>
                  <a:pt x="8426" y="5724"/>
                </a:lnTo>
                <a:lnTo>
                  <a:pt x="8419" y="5712"/>
                </a:lnTo>
                <a:lnTo>
                  <a:pt x="8414" y="5696"/>
                </a:lnTo>
                <a:close/>
                <a:moveTo>
                  <a:pt x="7833" y="5372"/>
                </a:moveTo>
                <a:lnTo>
                  <a:pt x="7826" y="5367"/>
                </a:lnTo>
                <a:lnTo>
                  <a:pt x="7819" y="5362"/>
                </a:lnTo>
                <a:lnTo>
                  <a:pt x="7819" y="5293"/>
                </a:lnTo>
                <a:lnTo>
                  <a:pt x="7821" y="5224"/>
                </a:lnTo>
                <a:lnTo>
                  <a:pt x="7819" y="5155"/>
                </a:lnTo>
                <a:lnTo>
                  <a:pt x="7818" y="5086"/>
                </a:lnTo>
                <a:lnTo>
                  <a:pt x="7813" y="5017"/>
                </a:lnTo>
                <a:lnTo>
                  <a:pt x="7806" y="4948"/>
                </a:lnTo>
                <a:lnTo>
                  <a:pt x="7796" y="4881"/>
                </a:lnTo>
                <a:lnTo>
                  <a:pt x="7783" y="4812"/>
                </a:lnTo>
                <a:lnTo>
                  <a:pt x="7814" y="4864"/>
                </a:lnTo>
                <a:lnTo>
                  <a:pt x="7846" y="4915"/>
                </a:lnTo>
                <a:lnTo>
                  <a:pt x="7878" y="4965"/>
                </a:lnTo>
                <a:lnTo>
                  <a:pt x="7910" y="5016"/>
                </a:lnTo>
                <a:lnTo>
                  <a:pt x="7942" y="5068"/>
                </a:lnTo>
                <a:lnTo>
                  <a:pt x="7972" y="5118"/>
                </a:lnTo>
                <a:lnTo>
                  <a:pt x="8004" y="5170"/>
                </a:lnTo>
                <a:lnTo>
                  <a:pt x="8032" y="5223"/>
                </a:lnTo>
                <a:lnTo>
                  <a:pt x="8061" y="5273"/>
                </a:lnTo>
                <a:lnTo>
                  <a:pt x="8086" y="5324"/>
                </a:lnTo>
                <a:lnTo>
                  <a:pt x="8109" y="5374"/>
                </a:lnTo>
                <a:lnTo>
                  <a:pt x="8131" y="5426"/>
                </a:lnTo>
                <a:lnTo>
                  <a:pt x="8153" y="5480"/>
                </a:lnTo>
                <a:lnTo>
                  <a:pt x="8173" y="5532"/>
                </a:lnTo>
                <a:lnTo>
                  <a:pt x="8191" y="5586"/>
                </a:lnTo>
                <a:lnTo>
                  <a:pt x="8210" y="5640"/>
                </a:lnTo>
                <a:lnTo>
                  <a:pt x="8165" y="5606"/>
                </a:lnTo>
                <a:lnTo>
                  <a:pt x="8116" y="5573"/>
                </a:lnTo>
                <a:lnTo>
                  <a:pt x="8069" y="5539"/>
                </a:lnTo>
                <a:lnTo>
                  <a:pt x="8022" y="5507"/>
                </a:lnTo>
                <a:lnTo>
                  <a:pt x="7974" y="5473"/>
                </a:lnTo>
                <a:lnTo>
                  <a:pt x="7927" y="5440"/>
                </a:lnTo>
                <a:lnTo>
                  <a:pt x="7880" y="5406"/>
                </a:lnTo>
                <a:lnTo>
                  <a:pt x="7833" y="5372"/>
                </a:lnTo>
                <a:close/>
                <a:moveTo>
                  <a:pt x="8608" y="3982"/>
                </a:moveTo>
                <a:lnTo>
                  <a:pt x="8610" y="3982"/>
                </a:lnTo>
                <a:lnTo>
                  <a:pt x="8610" y="3982"/>
                </a:lnTo>
                <a:lnTo>
                  <a:pt x="8709" y="3991"/>
                </a:lnTo>
                <a:lnTo>
                  <a:pt x="8806" y="4001"/>
                </a:lnTo>
                <a:lnTo>
                  <a:pt x="8903" y="4013"/>
                </a:lnTo>
                <a:lnTo>
                  <a:pt x="8999" y="4026"/>
                </a:lnTo>
                <a:lnTo>
                  <a:pt x="9096" y="4040"/>
                </a:lnTo>
                <a:lnTo>
                  <a:pt x="9193" y="4056"/>
                </a:lnTo>
                <a:lnTo>
                  <a:pt x="9289" y="4073"/>
                </a:lnTo>
                <a:lnTo>
                  <a:pt x="9384" y="4092"/>
                </a:lnTo>
                <a:lnTo>
                  <a:pt x="9406" y="4097"/>
                </a:lnTo>
                <a:lnTo>
                  <a:pt x="9426" y="4103"/>
                </a:lnTo>
                <a:lnTo>
                  <a:pt x="9446" y="4110"/>
                </a:lnTo>
                <a:lnTo>
                  <a:pt x="9464" y="4119"/>
                </a:lnTo>
                <a:lnTo>
                  <a:pt x="9483" y="4129"/>
                </a:lnTo>
                <a:lnTo>
                  <a:pt x="9501" y="4139"/>
                </a:lnTo>
                <a:lnTo>
                  <a:pt x="9520" y="4151"/>
                </a:lnTo>
                <a:lnTo>
                  <a:pt x="9538" y="4162"/>
                </a:lnTo>
                <a:lnTo>
                  <a:pt x="9573" y="4189"/>
                </a:lnTo>
                <a:lnTo>
                  <a:pt x="9607" y="4216"/>
                </a:lnTo>
                <a:lnTo>
                  <a:pt x="9640" y="4243"/>
                </a:lnTo>
                <a:lnTo>
                  <a:pt x="9672" y="4272"/>
                </a:lnTo>
                <a:lnTo>
                  <a:pt x="9712" y="4305"/>
                </a:lnTo>
                <a:lnTo>
                  <a:pt x="9751" y="4341"/>
                </a:lnTo>
                <a:lnTo>
                  <a:pt x="9789" y="4376"/>
                </a:lnTo>
                <a:lnTo>
                  <a:pt x="9828" y="4413"/>
                </a:lnTo>
                <a:lnTo>
                  <a:pt x="9865" y="4450"/>
                </a:lnTo>
                <a:lnTo>
                  <a:pt x="9900" y="4489"/>
                </a:lnTo>
                <a:lnTo>
                  <a:pt x="9935" y="4528"/>
                </a:lnTo>
                <a:lnTo>
                  <a:pt x="9969" y="4568"/>
                </a:lnTo>
                <a:lnTo>
                  <a:pt x="9850" y="4558"/>
                </a:lnTo>
                <a:lnTo>
                  <a:pt x="9731" y="4546"/>
                </a:lnTo>
                <a:lnTo>
                  <a:pt x="9671" y="4539"/>
                </a:lnTo>
                <a:lnTo>
                  <a:pt x="9610" y="4533"/>
                </a:lnTo>
                <a:lnTo>
                  <a:pt x="9550" y="4524"/>
                </a:lnTo>
                <a:lnTo>
                  <a:pt x="9490" y="4514"/>
                </a:lnTo>
                <a:lnTo>
                  <a:pt x="9429" y="4504"/>
                </a:lnTo>
                <a:lnTo>
                  <a:pt x="9369" y="4492"/>
                </a:lnTo>
                <a:lnTo>
                  <a:pt x="9310" y="4479"/>
                </a:lnTo>
                <a:lnTo>
                  <a:pt x="9252" y="4464"/>
                </a:lnTo>
                <a:lnTo>
                  <a:pt x="9193" y="4447"/>
                </a:lnTo>
                <a:lnTo>
                  <a:pt x="9136" y="4428"/>
                </a:lnTo>
                <a:lnTo>
                  <a:pt x="9081" y="4408"/>
                </a:lnTo>
                <a:lnTo>
                  <a:pt x="9026" y="4385"/>
                </a:lnTo>
                <a:lnTo>
                  <a:pt x="9007" y="4376"/>
                </a:lnTo>
                <a:lnTo>
                  <a:pt x="8989" y="4368"/>
                </a:lnTo>
                <a:lnTo>
                  <a:pt x="8970" y="4358"/>
                </a:lnTo>
                <a:lnTo>
                  <a:pt x="8954" y="4346"/>
                </a:lnTo>
                <a:lnTo>
                  <a:pt x="8905" y="4300"/>
                </a:lnTo>
                <a:lnTo>
                  <a:pt x="8855" y="4257"/>
                </a:lnTo>
                <a:lnTo>
                  <a:pt x="8806" y="4211"/>
                </a:lnTo>
                <a:lnTo>
                  <a:pt x="8759" y="4166"/>
                </a:lnTo>
                <a:lnTo>
                  <a:pt x="8711" y="4119"/>
                </a:lnTo>
                <a:lnTo>
                  <a:pt x="8664" y="4073"/>
                </a:lnTo>
                <a:lnTo>
                  <a:pt x="8615" y="4026"/>
                </a:lnTo>
                <a:lnTo>
                  <a:pt x="8568" y="3979"/>
                </a:lnTo>
                <a:lnTo>
                  <a:pt x="8588" y="3981"/>
                </a:lnTo>
                <a:lnTo>
                  <a:pt x="8608" y="3982"/>
                </a:lnTo>
                <a:close/>
                <a:moveTo>
                  <a:pt x="7744" y="5884"/>
                </a:moveTo>
                <a:lnTo>
                  <a:pt x="7716" y="5822"/>
                </a:lnTo>
                <a:lnTo>
                  <a:pt x="7687" y="5760"/>
                </a:lnTo>
                <a:lnTo>
                  <a:pt x="7657" y="5697"/>
                </a:lnTo>
                <a:lnTo>
                  <a:pt x="7625" y="5637"/>
                </a:lnTo>
                <a:lnTo>
                  <a:pt x="7592" y="5576"/>
                </a:lnTo>
                <a:lnTo>
                  <a:pt x="7560" y="5516"/>
                </a:lnTo>
                <a:lnTo>
                  <a:pt x="7526" y="5455"/>
                </a:lnTo>
                <a:lnTo>
                  <a:pt x="7491" y="5396"/>
                </a:lnTo>
                <a:lnTo>
                  <a:pt x="7545" y="5452"/>
                </a:lnTo>
                <a:lnTo>
                  <a:pt x="7597" y="5505"/>
                </a:lnTo>
                <a:lnTo>
                  <a:pt x="7650" y="5559"/>
                </a:lnTo>
                <a:lnTo>
                  <a:pt x="7706" y="5613"/>
                </a:lnTo>
                <a:lnTo>
                  <a:pt x="7712" y="5620"/>
                </a:lnTo>
                <a:lnTo>
                  <a:pt x="7717" y="5628"/>
                </a:lnTo>
                <a:lnTo>
                  <a:pt x="7721" y="5635"/>
                </a:lnTo>
                <a:lnTo>
                  <a:pt x="7724" y="5643"/>
                </a:lnTo>
                <a:lnTo>
                  <a:pt x="7729" y="5662"/>
                </a:lnTo>
                <a:lnTo>
                  <a:pt x="7732" y="5682"/>
                </a:lnTo>
                <a:lnTo>
                  <a:pt x="7732" y="5723"/>
                </a:lnTo>
                <a:lnTo>
                  <a:pt x="7734" y="5763"/>
                </a:lnTo>
                <a:lnTo>
                  <a:pt x="7737" y="5793"/>
                </a:lnTo>
                <a:lnTo>
                  <a:pt x="7742" y="5825"/>
                </a:lnTo>
                <a:lnTo>
                  <a:pt x="7744" y="5855"/>
                </a:lnTo>
                <a:lnTo>
                  <a:pt x="7744" y="5884"/>
                </a:lnTo>
                <a:close/>
                <a:moveTo>
                  <a:pt x="7315" y="4575"/>
                </a:moveTo>
                <a:lnTo>
                  <a:pt x="7322" y="4539"/>
                </a:lnTo>
                <a:lnTo>
                  <a:pt x="7329" y="4506"/>
                </a:lnTo>
                <a:lnTo>
                  <a:pt x="7340" y="4472"/>
                </a:lnTo>
                <a:lnTo>
                  <a:pt x="7352" y="4438"/>
                </a:lnTo>
                <a:lnTo>
                  <a:pt x="7367" y="4406"/>
                </a:lnTo>
                <a:lnTo>
                  <a:pt x="7384" y="4376"/>
                </a:lnTo>
                <a:lnTo>
                  <a:pt x="7404" y="4346"/>
                </a:lnTo>
                <a:lnTo>
                  <a:pt x="7426" y="4319"/>
                </a:lnTo>
                <a:lnTo>
                  <a:pt x="7456" y="4376"/>
                </a:lnTo>
                <a:lnTo>
                  <a:pt x="7484" y="4433"/>
                </a:lnTo>
                <a:lnTo>
                  <a:pt x="7511" y="4491"/>
                </a:lnTo>
                <a:lnTo>
                  <a:pt x="7536" y="4548"/>
                </a:lnTo>
                <a:lnTo>
                  <a:pt x="7562" y="4605"/>
                </a:lnTo>
                <a:lnTo>
                  <a:pt x="7583" y="4664"/>
                </a:lnTo>
                <a:lnTo>
                  <a:pt x="7605" y="4723"/>
                </a:lnTo>
                <a:lnTo>
                  <a:pt x="7623" y="4782"/>
                </a:lnTo>
                <a:lnTo>
                  <a:pt x="7640" y="4841"/>
                </a:lnTo>
                <a:lnTo>
                  <a:pt x="7657" y="4901"/>
                </a:lnTo>
                <a:lnTo>
                  <a:pt x="7670" y="4962"/>
                </a:lnTo>
                <a:lnTo>
                  <a:pt x="7682" y="5022"/>
                </a:lnTo>
                <a:lnTo>
                  <a:pt x="7694" y="5085"/>
                </a:lnTo>
                <a:lnTo>
                  <a:pt x="7702" y="5149"/>
                </a:lnTo>
                <a:lnTo>
                  <a:pt x="7707" y="5213"/>
                </a:lnTo>
                <a:lnTo>
                  <a:pt x="7712" y="5277"/>
                </a:lnTo>
                <a:lnTo>
                  <a:pt x="7674" y="5243"/>
                </a:lnTo>
                <a:lnTo>
                  <a:pt x="7635" y="5209"/>
                </a:lnTo>
                <a:lnTo>
                  <a:pt x="7598" y="5172"/>
                </a:lnTo>
                <a:lnTo>
                  <a:pt x="7560" y="5135"/>
                </a:lnTo>
                <a:lnTo>
                  <a:pt x="7525" y="5095"/>
                </a:lnTo>
                <a:lnTo>
                  <a:pt x="7489" y="5054"/>
                </a:lnTo>
                <a:lnTo>
                  <a:pt x="7458" y="5012"/>
                </a:lnTo>
                <a:lnTo>
                  <a:pt x="7428" y="4969"/>
                </a:lnTo>
                <a:lnTo>
                  <a:pt x="7412" y="4947"/>
                </a:lnTo>
                <a:lnTo>
                  <a:pt x="7399" y="4925"/>
                </a:lnTo>
                <a:lnTo>
                  <a:pt x="7387" y="4901"/>
                </a:lnTo>
                <a:lnTo>
                  <a:pt x="7376" y="4878"/>
                </a:lnTo>
                <a:lnTo>
                  <a:pt x="7364" y="4854"/>
                </a:lnTo>
                <a:lnTo>
                  <a:pt x="7354" y="4831"/>
                </a:lnTo>
                <a:lnTo>
                  <a:pt x="7345" y="4807"/>
                </a:lnTo>
                <a:lnTo>
                  <a:pt x="7337" y="4782"/>
                </a:lnTo>
                <a:lnTo>
                  <a:pt x="7330" y="4756"/>
                </a:lnTo>
                <a:lnTo>
                  <a:pt x="7324" y="4731"/>
                </a:lnTo>
                <a:lnTo>
                  <a:pt x="7320" y="4706"/>
                </a:lnTo>
                <a:lnTo>
                  <a:pt x="7315" y="4681"/>
                </a:lnTo>
                <a:lnTo>
                  <a:pt x="7314" y="4654"/>
                </a:lnTo>
                <a:lnTo>
                  <a:pt x="7314" y="4629"/>
                </a:lnTo>
                <a:lnTo>
                  <a:pt x="7314" y="4602"/>
                </a:lnTo>
                <a:lnTo>
                  <a:pt x="7315" y="4575"/>
                </a:lnTo>
                <a:close/>
                <a:moveTo>
                  <a:pt x="7285" y="5871"/>
                </a:moveTo>
                <a:lnTo>
                  <a:pt x="7295" y="5891"/>
                </a:lnTo>
                <a:lnTo>
                  <a:pt x="7300" y="5901"/>
                </a:lnTo>
                <a:lnTo>
                  <a:pt x="7299" y="5894"/>
                </a:lnTo>
                <a:lnTo>
                  <a:pt x="7283" y="5866"/>
                </a:lnTo>
                <a:lnTo>
                  <a:pt x="7265" y="5829"/>
                </a:lnTo>
                <a:lnTo>
                  <a:pt x="7262" y="5822"/>
                </a:lnTo>
                <a:lnTo>
                  <a:pt x="7268" y="5835"/>
                </a:lnTo>
                <a:lnTo>
                  <a:pt x="7280" y="5861"/>
                </a:lnTo>
                <a:lnTo>
                  <a:pt x="7260" y="5818"/>
                </a:lnTo>
                <a:lnTo>
                  <a:pt x="7238" y="5775"/>
                </a:lnTo>
                <a:lnTo>
                  <a:pt x="7218" y="5733"/>
                </a:lnTo>
                <a:lnTo>
                  <a:pt x="7198" y="5691"/>
                </a:lnTo>
                <a:lnTo>
                  <a:pt x="7178" y="5648"/>
                </a:lnTo>
                <a:lnTo>
                  <a:pt x="7158" y="5606"/>
                </a:lnTo>
                <a:lnTo>
                  <a:pt x="7138" y="5563"/>
                </a:lnTo>
                <a:lnTo>
                  <a:pt x="7118" y="5521"/>
                </a:lnTo>
                <a:lnTo>
                  <a:pt x="7098" y="5473"/>
                </a:lnTo>
                <a:lnTo>
                  <a:pt x="7079" y="5428"/>
                </a:lnTo>
                <a:lnTo>
                  <a:pt x="7062" y="5381"/>
                </a:lnTo>
                <a:lnTo>
                  <a:pt x="7047" y="5335"/>
                </a:lnTo>
                <a:lnTo>
                  <a:pt x="7034" y="5288"/>
                </a:lnTo>
                <a:lnTo>
                  <a:pt x="7020" y="5241"/>
                </a:lnTo>
                <a:lnTo>
                  <a:pt x="7009" y="5192"/>
                </a:lnTo>
                <a:lnTo>
                  <a:pt x="6997" y="5144"/>
                </a:lnTo>
                <a:lnTo>
                  <a:pt x="6987" y="5100"/>
                </a:lnTo>
                <a:lnTo>
                  <a:pt x="6977" y="5058"/>
                </a:lnTo>
                <a:lnTo>
                  <a:pt x="6967" y="5016"/>
                </a:lnTo>
                <a:lnTo>
                  <a:pt x="6955" y="4974"/>
                </a:lnTo>
                <a:lnTo>
                  <a:pt x="6943" y="4930"/>
                </a:lnTo>
                <a:lnTo>
                  <a:pt x="6932" y="4888"/>
                </a:lnTo>
                <a:lnTo>
                  <a:pt x="6920" y="4846"/>
                </a:lnTo>
                <a:lnTo>
                  <a:pt x="6907" y="4805"/>
                </a:lnTo>
                <a:lnTo>
                  <a:pt x="6890" y="4748"/>
                </a:lnTo>
                <a:lnTo>
                  <a:pt x="6870" y="4691"/>
                </a:lnTo>
                <a:lnTo>
                  <a:pt x="6856" y="4662"/>
                </a:lnTo>
                <a:lnTo>
                  <a:pt x="6843" y="4635"/>
                </a:lnTo>
                <a:lnTo>
                  <a:pt x="6828" y="4610"/>
                </a:lnTo>
                <a:lnTo>
                  <a:pt x="6811" y="4588"/>
                </a:lnTo>
                <a:lnTo>
                  <a:pt x="6828" y="4608"/>
                </a:lnTo>
                <a:lnTo>
                  <a:pt x="6845" y="4630"/>
                </a:lnTo>
                <a:lnTo>
                  <a:pt x="6861" y="4652"/>
                </a:lnTo>
                <a:lnTo>
                  <a:pt x="6876" y="4672"/>
                </a:lnTo>
                <a:lnTo>
                  <a:pt x="6895" y="4698"/>
                </a:lnTo>
                <a:lnTo>
                  <a:pt x="6912" y="4723"/>
                </a:lnTo>
                <a:lnTo>
                  <a:pt x="6925" y="4746"/>
                </a:lnTo>
                <a:lnTo>
                  <a:pt x="6937" y="4772"/>
                </a:lnTo>
                <a:lnTo>
                  <a:pt x="6958" y="4824"/>
                </a:lnTo>
                <a:lnTo>
                  <a:pt x="6982" y="4878"/>
                </a:lnTo>
                <a:lnTo>
                  <a:pt x="7007" y="4940"/>
                </a:lnTo>
                <a:lnTo>
                  <a:pt x="7036" y="4999"/>
                </a:lnTo>
                <a:lnTo>
                  <a:pt x="7066" y="5058"/>
                </a:lnTo>
                <a:lnTo>
                  <a:pt x="7098" y="5117"/>
                </a:lnTo>
                <a:lnTo>
                  <a:pt x="7131" y="5174"/>
                </a:lnTo>
                <a:lnTo>
                  <a:pt x="7165" y="5231"/>
                </a:lnTo>
                <a:lnTo>
                  <a:pt x="7200" y="5287"/>
                </a:lnTo>
                <a:lnTo>
                  <a:pt x="7235" y="5344"/>
                </a:lnTo>
                <a:lnTo>
                  <a:pt x="7268" y="5396"/>
                </a:lnTo>
                <a:lnTo>
                  <a:pt x="7304" y="5450"/>
                </a:lnTo>
                <a:lnTo>
                  <a:pt x="7337" y="5502"/>
                </a:lnTo>
                <a:lnTo>
                  <a:pt x="7372" y="5554"/>
                </a:lnTo>
                <a:lnTo>
                  <a:pt x="7382" y="5606"/>
                </a:lnTo>
                <a:lnTo>
                  <a:pt x="7392" y="5660"/>
                </a:lnTo>
                <a:lnTo>
                  <a:pt x="7402" y="5712"/>
                </a:lnTo>
                <a:lnTo>
                  <a:pt x="7409" y="5765"/>
                </a:lnTo>
                <a:lnTo>
                  <a:pt x="7417" y="5827"/>
                </a:lnTo>
                <a:lnTo>
                  <a:pt x="7424" y="5889"/>
                </a:lnTo>
                <a:lnTo>
                  <a:pt x="7431" y="5950"/>
                </a:lnTo>
                <a:lnTo>
                  <a:pt x="7438" y="6012"/>
                </a:lnTo>
                <a:lnTo>
                  <a:pt x="7444" y="6074"/>
                </a:lnTo>
                <a:lnTo>
                  <a:pt x="7451" y="6137"/>
                </a:lnTo>
                <a:lnTo>
                  <a:pt x="7458" y="6197"/>
                </a:lnTo>
                <a:lnTo>
                  <a:pt x="7464" y="6259"/>
                </a:lnTo>
                <a:lnTo>
                  <a:pt x="7448" y="6209"/>
                </a:lnTo>
                <a:lnTo>
                  <a:pt x="7428" y="6158"/>
                </a:lnTo>
                <a:lnTo>
                  <a:pt x="7406" y="6110"/>
                </a:lnTo>
                <a:lnTo>
                  <a:pt x="7382" y="6062"/>
                </a:lnTo>
                <a:lnTo>
                  <a:pt x="7359" y="6014"/>
                </a:lnTo>
                <a:lnTo>
                  <a:pt x="7334" y="5967"/>
                </a:lnTo>
                <a:lnTo>
                  <a:pt x="7310" y="5918"/>
                </a:lnTo>
                <a:lnTo>
                  <a:pt x="7285" y="5871"/>
                </a:lnTo>
                <a:close/>
                <a:moveTo>
                  <a:pt x="6697" y="5630"/>
                </a:moveTo>
                <a:lnTo>
                  <a:pt x="6697" y="5632"/>
                </a:lnTo>
                <a:lnTo>
                  <a:pt x="6695" y="5637"/>
                </a:lnTo>
                <a:lnTo>
                  <a:pt x="6687" y="5685"/>
                </a:lnTo>
                <a:lnTo>
                  <a:pt x="6679" y="5736"/>
                </a:lnTo>
                <a:lnTo>
                  <a:pt x="6667" y="5785"/>
                </a:lnTo>
                <a:lnTo>
                  <a:pt x="6655" y="5835"/>
                </a:lnTo>
                <a:lnTo>
                  <a:pt x="6644" y="5884"/>
                </a:lnTo>
                <a:lnTo>
                  <a:pt x="6632" y="5933"/>
                </a:lnTo>
                <a:lnTo>
                  <a:pt x="6620" y="5982"/>
                </a:lnTo>
                <a:lnTo>
                  <a:pt x="6608" y="6032"/>
                </a:lnTo>
                <a:lnTo>
                  <a:pt x="6560" y="5977"/>
                </a:lnTo>
                <a:lnTo>
                  <a:pt x="6511" y="5921"/>
                </a:lnTo>
                <a:lnTo>
                  <a:pt x="6463" y="5864"/>
                </a:lnTo>
                <a:lnTo>
                  <a:pt x="6416" y="5807"/>
                </a:lnTo>
                <a:lnTo>
                  <a:pt x="6407" y="5792"/>
                </a:lnTo>
                <a:lnTo>
                  <a:pt x="6401" y="5776"/>
                </a:lnTo>
                <a:lnTo>
                  <a:pt x="6396" y="5758"/>
                </a:lnTo>
                <a:lnTo>
                  <a:pt x="6392" y="5738"/>
                </a:lnTo>
                <a:lnTo>
                  <a:pt x="6389" y="5699"/>
                </a:lnTo>
                <a:lnTo>
                  <a:pt x="6384" y="5664"/>
                </a:lnTo>
                <a:lnTo>
                  <a:pt x="6372" y="5588"/>
                </a:lnTo>
                <a:lnTo>
                  <a:pt x="6362" y="5509"/>
                </a:lnTo>
                <a:lnTo>
                  <a:pt x="6352" y="5431"/>
                </a:lnTo>
                <a:lnTo>
                  <a:pt x="6342" y="5354"/>
                </a:lnTo>
                <a:lnTo>
                  <a:pt x="6334" y="5277"/>
                </a:lnTo>
                <a:lnTo>
                  <a:pt x="6325" y="5197"/>
                </a:lnTo>
                <a:lnTo>
                  <a:pt x="6317" y="5120"/>
                </a:lnTo>
                <a:lnTo>
                  <a:pt x="6309" y="5043"/>
                </a:lnTo>
                <a:lnTo>
                  <a:pt x="6344" y="5073"/>
                </a:lnTo>
                <a:lnTo>
                  <a:pt x="6379" y="5101"/>
                </a:lnTo>
                <a:lnTo>
                  <a:pt x="6412" y="5133"/>
                </a:lnTo>
                <a:lnTo>
                  <a:pt x="6446" y="5164"/>
                </a:lnTo>
                <a:lnTo>
                  <a:pt x="6479" y="5196"/>
                </a:lnTo>
                <a:lnTo>
                  <a:pt x="6513" y="5228"/>
                </a:lnTo>
                <a:lnTo>
                  <a:pt x="6545" y="5260"/>
                </a:lnTo>
                <a:lnTo>
                  <a:pt x="6575" y="5293"/>
                </a:lnTo>
                <a:lnTo>
                  <a:pt x="6605" y="5329"/>
                </a:lnTo>
                <a:lnTo>
                  <a:pt x="6632" y="5364"/>
                </a:lnTo>
                <a:lnTo>
                  <a:pt x="6659" y="5399"/>
                </a:lnTo>
                <a:lnTo>
                  <a:pt x="6684" y="5436"/>
                </a:lnTo>
                <a:lnTo>
                  <a:pt x="6689" y="5448"/>
                </a:lnTo>
                <a:lnTo>
                  <a:pt x="6695" y="5460"/>
                </a:lnTo>
                <a:lnTo>
                  <a:pt x="6699" y="5472"/>
                </a:lnTo>
                <a:lnTo>
                  <a:pt x="6704" y="5484"/>
                </a:lnTo>
                <a:lnTo>
                  <a:pt x="6707" y="5507"/>
                </a:lnTo>
                <a:lnTo>
                  <a:pt x="6709" y="5531"/>
                </a:lnTo>
                <a:lnTo>
                  <a:pt x="6709" y="5554"/>
                </a:lnTo>
                <a:lnTo>
                  <a:pt x="6706" y="5579"/>
                </a:lnTo>
                <a:lnTo>
                  <a:pt x="6702" y="5603"/>
                </a:lnTo>
                <a:lnTo>
                  <a:pt x="6697" y="5630"/>
                </a:lnTo>
                <a:close/>
                <a:moveTo>
                  <a:pt x="5672" y="4310"/>
                </a:moveTo>
                <a:lnTo>
                  <a:pt x="5642" y="4353"/>
                </a:lnTo>
                <a:lnTo>
                  <a:pt x="5638" y="4358"/>
                </a:lnTo>
                <a:lnTo>
                  <a:pt x="5650" y="4341"/>
                </a:lnTo>
                <a:lnTo>
                  <a:pt x="5667" y="4317"/>
                </a:lnTo>
                <a:lnTo>
                  <a:pt x="5588" y="4427"/>
                </a:lnTo>
                <a:lnTo>
                  <a:pt x="5509" y="4534"/>
                </a:lnTo>
                <a:lnTo>
                  <a:pt x="5432" y="4642"/>
                </a:lnTo>
                <a:lnTo>
                  <a:pt x="5355" y="4753"/>
                </a:lnTo>
                <a:lnTo>
                  <a:pt x="5320" y="4809"/>
                </a:lnTo>
                <a:lnTo>
                  <a:pt x="5285" y="4864"/>
                </a:lnTo>
                <a:lnTo>
                  <a:pt x="5250" y="4921"/>
                </a:lnTo>
                <a:lnTo>
                  <a:pt x="5218" y="4980"/>
                </a:lnTo>
                <a:lnTo>
                  <a:pt x="5188" y="5039"/>
                </a:lnTo>
                <a:lnTo>
                  <a:pt x="5158" y="5098"/>
                </a:lnTo>
                <a:lnTo>
                  <a:pt x="5131" y="5160"/>
                </a:lnTo>
                <a:lnTo>
                  <a:pt x="5107" y="5223"/>
                </a:lnTo>
                <a:lnTo>
                  <a:pt x="5096" y="5256"/>
                </a:lnTo>
                <a:lnTo>
                  <a:pt x="5084" y="5290"/>
                </a:lnTo>
                <a:lnTo>
                  <a:pt x="5074" y="5322"/>
                </a:lnTo>
                <a:lnTo>
                  <a:pt x="5064" y="5356"/>
                </a:lnTo>
                <a:lnTo>
                  <a:pt x="5054" y="5389"/>
                </a:lnTo>
                <a:lnTo>
                  <a:pt x="5045" y="5425"/>
                </a:lnTo>
                <a:lnTo>
                  <a:pt x="5037" y="5458"/>
                </a:lnTo>
                <a:lnTo>
                  <a:pt x="5029" y="5492"/>
                </a:lnTo>
                <a:lnTo>
                  <a:pt x="5025" y="5505"/>
                </a:lnTo>
                <a:lnTo>
                  <a:pt x="5020" y="5517"/>
                </a:lnTo>
                <a:lnTo>
                  <a:pt x="5014" y="5531"/>
                </a:lnTo>
                <a:lnTo>
                  <a:pt x="5005" y="5542"/>
                </a:lnTo>
                <a:lnTo>
                  <a:pt x="4988" y="5566"/>
                </a:lnTo>
                <a:lnTo>
                  <a:pt x="4968" y="5586"/>
                </a:lnTo>
                <a:lnTo>
                  <a:pt x="4923" y="5627"/>
                </a:lnTo>
                <a:lnTo>
                  <a:pt x="4880" y="5664"/>
                </a:lnTo>
                <a:lnTo>
                  <a:pt x="4854" y="5685"/>
                </a:lnTo>
                <a:lnTo>
                  <a:pt x="4833" y="5709"/>
                </a:lnTo>
                <a:lnTo>
                  <a:pt x="4809" y="5733"/>
                </a:lnTo>
                <a:lnTo>
                  <a:pt x="4789" y="5758"/>
                </a:lnTo>
                <a:lnTo>
                  <a:pt x="4767" y="5785"/>
                </a:lnTo>
                <a:lnTo>
                  <a:pt x="4749" y="5810"/>
                </a:lnTo>
                <a:lnTo>
                  <a:pt x="4731" y="5837"/>
                </a:lnTo>
                <a:lnTo>
                  <a:pt x="4714" y="5866"/>
                </a:lnTo>
                <a:lnTo>
                  <a:pt x="4697" y="5894"/>
                </a:lnTo>
                <a:lnTo>
                  <a:pt x="4682" y="5923"/>
                </a:lnTo>
                <a:lnTo>
                  <a:pt x="4667" y="5953"/>
                </a:lnTo>
                <a:lnTo>
                  <a:pt x="4653" y="5982"/>
                </a:lnTo>
                <a:lnTo>
                  <a:pt x="4642" y="6014"/>
                </a:lnTo>
                <a:lnTo>
                  <a:pt x="4630" y="6044"/>
                </a:lnTo>
                <a:lnTo>
                  <a:pt x="4620" y="6076"/>
                </a:lnTo>
                <a:lnTo>
                  <a:pt x="4610" y="6108"/>
                </a:lnTo>
                <a:lnTo>
                  <a:pt x="4603" y="6068"/>
                </a:lnTo>
                <a:lnTo>
                  <a:pt x="4598" y="6027"/>
                </a:lnTo>
                <a:lnTo>
                  <a:pt x="4593" y="5985"/>
                </a:lnTo>
                <a:lnTo>
                  <a:pt x="4590" y="5943"/>
                </a:lnTo>
                <a:lnTo>
                  <a:pt x="4590" y="5899"/>
                </a:lnTo>
                <a:lnTo>
                  <a:pt x="4590" y="5855"/>
                </a:lnTo>
                <a:lnTo>
                  <a:pt x="4591" y="5812"/>
                </a:lnTo>
                <a:lnTo>
                  <a:pt x="4597" y="5768"/>
                </a:lnTo>
                <a:lnTo>
                  <a:pt x="4603" y="5724"/>
                </a:lnTo>
                <a:lnTo>
                  <a:pt x="4612" y="5682"/>
                </a:lnTo>
                <a:lnTo>
                  <a:pt x="4623" y="5640"/>
                </a:lnTo>
                <a:lnTo>
                  <a:pt x="4638" y="5600"/>
                </a:lnTo>
                <a:lnTo>
                  <a:pt x="4655" y="5563"/>
                </a:lnTo>
                <a:lnTo>
                  <a:pt x="4674" y="5526"/>
                </a:lnTo>
                <a:lnTo>
                  <a:pt x="4685" y="5507"/>
                </a:lnTo>
                <a:lnTo>
                  <a:pt x="4697" y="5490"/>
                </a:lnTo>
                <a:lnTo>
                  <a:pt x="4709" y="5473"/>
                </a:lnTo>
                <a:lnTo>
                  <a:pt x="4722" y="5458"/>
                </a:lnTo>
                <a:lnTo>
                  <a:pt x="4754" y="5421"/>
                </a:lnTo>
                <a:lnTo>
                  <a:pt x="4782" y="5384"/>
                </a:lnTo>
                <a:lnTo>
                  <a:pt x="4811" y="5347"/>
                </a:lnTo>
                <a:lnTo>
                  <a:pt x="4839" y="5308"/>
                </a:lnTo>
                <a:lnTo>
                  <a:pt x="4865" y="5268"/>
                </a:lnTo>
                <a:lnTo>
                  <a:pt x="4890" y="5228"/>
                </a:lnTo>
                <a:lnTo>
                  <a:pt x="4913" y="5187"/>
                </a:lnTo>
                <a:lnTo>
                  <a:pt x="4937" y="5145"/>
                </a:lnTo>
                <a:lnTo>
                  <a:pt x="4958" y="5100"/>
                </a:lnTo>
                <a:lnTo>
                  <a:pt x="4980" y="5054"/>
                </a:lnTo>
                <a:lnTo>
                  <a:pt x="5000" y="5009"/>
                </a:lnTo>
                <a:lnTo>
                  <a:pt x="5020" y="4963"/>
                </a:lnTo>
                <a:lnTo>
                  <a:pt x="5032" y="4938"/>
                </a:lnTo>
                <a:lnTo>
                  <a:pt x="5045" y="4915"/>
                </a:lnTo>
                <a:lnTo>
                  <a:pt x="5057" y="4893"/>
                </a:lnTo>
                <a:lnTo>
                  <a:pt x="5072" y="4873"/>
                </a:lnTo>
                <a:lnTo>
                  <a:pt x="5102" y="4832"/>
                </a:lnTo>
                <a:lnTo>
                  <a:pt x="5136" y="4792"/>
                </a:lnTo>
                <a:lnTo>
                  <a:pt x="5158" y="4763"/>
                </a:lnTo>
                <a:lnTo>
                  <a:pt x="5179" y="4735"/>
                </a:lnTo>
                <a:lnTo>
                  <a:pt x="5201" y="4706"/>
                </a:lnTo>
                <a:lnTo>
                  <a:pt x="5221" y="4676"/>
                </a:lnTo>
                <a:lnTo>
                  <a:pt x="5260" y="4615"/>
                </a:lnTo>
                <a:lnTo>
                  <a:pt x="5297" y="4555"/>
                </a:lnTo>
                <a:lnTo>
                  <a:pt x="5332" y="4492"/>
                </a:lnTo>
                <a:lnTo>
                  <a:pt x="5367" y="4430"/>
                </a:lnTo>
                <a:lnTo>
                  <a:pt x="5402" y="4369"/>
                </a:lnTo>
                <a:lnTo>
                  <a:pt x="5439" y="4307"/>
                </a:lnTo>
                <a:lnTo>
                  <a:pt x="5463" y="4268"/>
                </a:lnTo>
                <a:lnTo>
                  <a:pt x="5488" y="4228"/>
                </a:lnTo>
                <a:lnTo>
                  <a:pt x="5494" y="4220"/>
                </a:lnTo>
                <a:lnTo>
                  <a:pt x="5503" y="4211"/>
                </a:lnTo>
                <a:lnTo>
                  <a:pt x="5511" y="4204"/>
                </a:lnTo>
                <a:lnTo>
                  <a:pt x="5520" y="4198"/>
                </a:lnTo>
                <a:lnTo>
                  <a:pt x="5528" y="4193"/>
                </a:lnTo>
                <a:lnTo>
                  <a:pt x="5538" y="4188"/>
                </a:lnTo>
                <a:lnTo>
                  <a:pt x="5548" y="4184"/>
                </a:lnTo>
                <a:lnTo>
                  <a:pt x="5560" y="4184"/>
                </a:lnTo>
                <a:lnTo>
                  <a:pt x="5597" y="4183"/>
                </a:lnTo>
                <a:lnTo>
                  <a:pt x="5633" y="4184"/>
                </a:lnTo>
                <a:lnTo>
                  <a:pt x="5652" y="4186"/>
                </a:lnTo>
                <a:lnTo>
                  <a:pt x="5670" y="4188"/>
                </a:lnTo>
                <a:lnTo>
                  <a:pt x="5687" y="4193"/>
                </a:lnTo>
                <a:lnTo>
                  <a:pt x="5705" y="4198"/>
                </a:lnTo>
                <a:lnTo>
                  <a:pt x="5716" y="4203"/>
                </a:lnTo>
                <a:lnTo>
                  <a:pt x="5722" y="4208"/>
                </a:lnTo>
                <a:lnTo>
                  <a:pt x="5727" y="4213"/>
                </a:lnTo>
                <a:lnTo>
                  <a:pt x="5729" y="4220"/>
                </a:lnTo>
                <a:lnTo>
                  <a:pt x="5731" y="4226"/>
                </a:lnTo>
                <a:lnTo>
                  <a:pt x="5729" y="4233"/>
                </a:lnTo>
                <a:lnTo>
                  <a:pt x="5726" y="4241"/>
                </a:lnTo>
                <a:lnTo>
                  <a:pt x="5722" y="4248"/>
                </a:lnTo>
                <a:lnTo>
                  <a:pt x="5697" y="4280"/>
                </a:lnTo>
                <a:lnTo>
                  <a:pt x="5672" y="4310"/>
                </a:lnTo>
                <a:close/>
                <a:moveTo>
                  <a:pt x="5401" y="5182"/>
                </a:moveTo>
                <a:lnTo>
                  <a:pt x="5399" y="5187"/>
                </a:lnTo>
                <a:lnTo>
                  <a:pt x="5397" y="5197"/>
                </a:lnTo>
                <a:lnTo>
                  <a:pt x="5394" y="5218"/>
                </a:lnTo>
                <a:lnTo>
                  <a:pt x="5394" y="5221"/>
                </a:lnTo>
                <a:lnTo>
                  <a:pt x="5379" y="5312"/>
                </a:lnTo>
                <a:lnTo>
                  <a:pt x="5364" y="5403"/>
                </a:lnTo>
                <a:lnTo>
                  <a:pt x="5350" y="5494"/>
                </a:lnTo>
                <a:lnTo>
                  <a:pt x="5337" y="5586"/>
                </a:lnTo>
                <a:lnTo>
                  <a:pt x="5324" y="5677"/>
                </a:lnTo>
                <a:lnTo>
                  <a:pt x="5308" y="5770"/>
                </a:lnTo>
                <a:lnTo>
                  <a:pt x="5295" y="5862"/>
                </a:lnTo>
                <a:lnTo>
                  <a:pt x="5278" y="5953"/>
                </a:lnTo>
                <a:lnTo>
                  <a:pt x="5262" y="6046"/>
                </a:lnTo>
                <a:lnTo>
                  <a:pt x="5245" y="6137"/>
                </a:lnTo>
                <a:lnTo>
                  <a:pt x="5225" y="6227"/>
                </a:lnTo>
                <a:lnTo>
                  <a:pt x="5203" y="6317"/>
                </a:lnTo>
                <a:lnTo>
                  <a:pt x="5179" y="6406"/>
                </a:lnTo>
                <a:lnTo>
                  <a:pt x="5153" y="6495"/>
                </a:lnTo>
                <a:lnTo>
                  <a:pt x="5123" y="6583"/>
                </a:lnTo>
                <a:lnTo>
                  <a:pt x="5091" y="6668"/>
                </a:lnTo>
                <a:lnTo>
                  <a:pt x="5084" y="6557"/>
                </a:lnTo>
                <a:lnTo>
                  <a:pt x="5079" y="6445"/>
                </a:lnTo>
                <a:lnTo>
                  <a:pt x="5077" y="6333"/>
                </a:lnTo>
                <a:lnTo>
                  <a:pt x="5079" y="6221"/>
                </a:lnTo>
                <a:lnTo>
                  <a:pt x="5081" y="6165"/>
                </a:lnTo>
                <a:lnTo>
                  <a:pt x="5084" y="6110"/>
                </a:lnTo>
                <a:lnTo>
                  <a:pt x="5087" y="6054"/>
                </a:lnTo>
                <a:lnTo>
                  <a:pt x="5092" y="6000"/>
                </a:lnTo>
                <a:lnTo>
                  <a:pt x="5097" y="5945"/>
                </a:lnTo>
                <a:lnTo>
                  <a:pt x="5104" y="5889"/>
                </a:lnTo>
                <a:lnTo>
                  <a:pt x="5112" y="5835"/>
                </a:lnTo>
                <a:lnTo>
                  <a:pt x="5121" y="5781"/>
                </a:lnTo>
                <a:lnTo>
                  <a:pt x="5131" y="5728"/>
                </a:lnTo>
                <a:lnTo>
                  <a:pt x="5143" y="5674"/>
                </a:lnTo>
                <a:lnTo>
                  <a:pt x="5154" y="5620"/>
                </a:lnTo>
                <a:lnTo>
                  <a:pt x="5168" y="5568"/>
                </a:lnTo>
                <a:lnTo>
                  <a:pt x="5183" y="5514"/>
                </a:lnTo>
                <a:lnTo>
                  <a:pt x="5200" y="5462"/>
                </a:lnTo>
                <a:lnTo>
                  <a:pt x="5218" y="5409"/>
                </a:lnTo>
                <a:lnTo>
                  <a:pt x="5236" y="5359"/>
                </a:lnTo>
                <a:lnTo>
                  <a:pt x="5258" y="5307"/>
                </a:lnTo>
                <a:lnTo>
                  <a:pt x="5280" y="5256"/>
                </a:lnTo>
                <a:lnTo>
                  <a:pt x="5305" y="5206"/>
                </a:lnTo>
                <a:lnTo>
                  <a:pt x="5330" y="5157"/>
                </a:lnTo>
                <a:lnTo>
                  <a:pt x="5357" y="5108"/>
                </a:lnTo>
                <a:lnTo>
                  <a:pt x="5385" y="5059"/>
                </a:lnTo>
                <a:lnTo>
                  <a:pt x="5417" y="5011"/>
                </a:lnTo>
                <a:lnTo>
                  <a:pt x="5449" y="4963"/>
                </a:lnTo>
                <a:lnTo>
                  <a:pt x="5434" y="5017"/>
                </a:lnTo>
                <a:lnTo>
                  <a:pt x="5422" y="5073"/>
                </a:lnTo>
                <a:lnTo>
                  <a:pt x="5411" y="5127"/>
                </a:lnTo>
                <a:lnTo>
                  <a:pt x="5401" y="5182"/>
                </a:lnTo>
                <a:close/>
                <a:moveTo>
                  <a:pt x="4972" y="5980"/>
                </a:moveTo>
                <a:lnTo>
                  <a:pt x="4965" y="6014"/>
                </a:lnTo>
                <a:lnTo>
                  <a:pt x="4960" y="6047"/>
                </a:lnTo>
                <a:lnTo>
                  <a:pt x="4953" y="6081"/>
                </a:lnTo>
                <a:lnTo>
                  <a:pt x="4945" y="6115"/>
                </a:lnTo>
                <a:lnTo>
                  <a:pt x="4927" y="6180"/>
                </a:lnTo>
                <a:lnTo>
                  <a:pt x="4905" y="6246"/>
                </a:lnTo>
                <a:lnTo>
                  <a:pt x="4881" y="6312"/>
                </a:lnTo>
                <a:lnTo>
                  <a:pt x="4854" y="6376"/>
                </a:lnTo>
                <a:lnTo>
                  <a:pt x="4828" y="6441"/>
                </a:lnTo>
                <a:lnTo>
                  <a:pt x="4799" y="6505"/>
                </a:lnTo>
                <a:lnTo>
                  <a:pt x="4739" y="6631"/>
                </a:lnTo>
                <a:lnTo>
                  <a:pt x="4680" y="6759"/>
                </a:lnTo>
                <a:lnTo>
                  <a:pt x="4652" y="6822"/>
                </a:lnTo>
                <a:lnTo>
                  <a:pt x="4627" y="6885"/>
                </a:lnTo>
                <a:lnTo>
                  <a:pt x="4602" y="6949"/>
                </a:lnTo>
                <a:lnTo>
                  <a:pt x="4578" y="7015"/>
                </a:lnTo>
                <a:lnTo>
                  <a:pt x="4586" y="6961"/>
                </a:lnTo>
                <a:lnTo>
                  <a:pt x="4591" y="6907"/>
                </a:lnTo>
                <a:lnTo>
                  <a:pt x="4593" y="6853"/>
                </a:lnTo>
                <a:lnTo>
                  <a:pt x="4593" y="6801"/>
                </a:lnTo>
                <a:lnTo>
                  <a:pt x="4591" y="6747"/>
                </a:lnTo>
                <a:lnTo>
                  <a:pt x="4588" y="6695"/>
                </a:lnTo>
                <a:lnTo>
                  <a:pt x="4583" y="6641"/>
                </a:lnTo>
                <a:lnTo>
                  <a:pt x="4576" y="6588"/>
                </a:lnTo>
                <a:lnTo>
                  <a:pt x="4571" y="6537"/>
                </a:lnTo>
                <a:lnTo>
                  <a:pt x="4570" y="6487"/>
                </a:lnTo>
                <a:lnTo>
                  <a:pt x="4571" y="6438"/>
                </a:lnTo>
                <a:lnTo>
                  <a:pt x="4575" y="6389"/>
                </a:lnTo>
                <a:lnTo>
                  <a:pt x="4581" y="6340"/>
                </a:lnTo>
                <a:lnTo>
                  <a:pt x="4590" y="6291"/>
                </a:lnTo>
                <a:lnTo>
                  <a:pt x="4602" y="6241"/>
                </a:lnTo>
                <a:lnTo>
                  <a:pt x="4613" y="6192"/>
                </a:lnTo>
                <a:lnTo>
                  <a:pt x="4627" y="6221"/>
                </a:lnTo>
                <a:lnTo>
                  <a:pt x="4640" y="6251"/>
                </a:lnTo>
                <a:lnTo>
                  <a:pt x="4653" y="6278"/>
                </a:lnTo>
                <a:lnTo>
                  <a:pt x="4670" y="6305"/>
                </a:lnTo>
                <a:lnTo>
                  <a:pt x="4687" y="6332"/>
                </a:lnTo>
                <a:lnTo>
                  <a:pt x="4704" y="6359"/>
                </a:lnTo>
                <a:lnTo>
                  <a:pt x="4722" y="6384"/>
                </a:lnTo>
                <a:lnTo>
                  <a:pt x="4742" y="6411"/>
                </a:lnTo>
                <a:lnTo>
                  <a:pt x="4719" y="6376"/>
                </a:lnTo>
                <a:lnTo>
                  <a:pt x="4697" y="6340"/>
                </a:lnTo>
                <a:lnTo>
                  <a:pt x="4677" y="6303"/>
                </a:lnTo>
                <a:lnTo>
                  <a:pt x="4658" y="6264"/>
                </a:lnTo>
                <a:lnTo>
                  <a:pt x="4648" y="6239"/>
                </a:lnTo>
                <a:lnTo>
                  <a:pt x="4638" y="6214"/>
                </a:lnTo>
                <a:lnTo>
                  <a:pt x="4630" y="6187"/>
                </a:lnTo>
                <a:lnTo>
                  <a:pt x="4623" y="6160"/>
                </a:lnTo>
                <a:lnTo>
                  <a:pt x="4633" y="6128"/>
                </a:lnTo>
                <a:lnTo>
                  <a:pt x="4645" y="6096"/>
                </a:lnTo>
                <a:lnTo>
                  <a:pt x="4657" y="6062"/>
                </a:lnTo>
                <a:lnTo>
                  <a:pt x="4672" y="6032"/>
                </a:lnTo>
                <a:lnTo>
                  <a:pt x="4685" y="6002"/>
                </a:lnTo>
                <a:lnTo>
                  <a:pt x="4700" y="5972"/>
                </a:lnTo>
                <a:lnTo>
                  <a:pt x="4717" y="5945"/>
                </a:lnTo>
                <a:lnTo>
                  <a:pt x="4734" y="5918"/>
                </a:lnTo>
                <a:lnTo>
                  <a:pt x="4752" y="5892"/>
                </a:lnTo>
                <a:lnTo>
                  <a:pt x="4772" y="5867"/>
                </a:lnTo>
                <a:lnTo>
                  <a:pt x="4791" y="5844"/>
                </a:lnTo>
                <a:lnTo>
                  <a:pt x="4813" y="5820"/>
                </a:lnTo>
                <a:lnTo>
                  <a:pt x="4854" y="5776"/>
                </a:lnTo>
                <a:lnTo>
                  <a:pt x="4901" y="5733"/>
                </a:lnTo>
                <a:lnTo>
                  <a:pt x="4948" y="5691"/>
                </a:lnTo>
                <a:lnTo>
                  <a:pt x="4999" y="5648"/>
                </a:lnTo>
                <a:lnTo>
                  <a:pt x="4994" y="5691"/>
                </a:lnTo>
                <a:lnTo>
                  <a:pt x="4988" y="5731"/>
                </a:lnTo>
                <a:lnTo>
                  <a:pt x="4983" y="5773"/>
                </a:lnTo>
                <a:lnTo>
                  <a:pt x="4980" y="5813"/>
                </a:lnTo>
                <a:lnTo>
                  <a:pt x="4977" y="5855"/>
                </a:lnTo>
                <a:lnTo>
                  <a:pt x="4975" y="5896"/>
                </a:lnTo>
                <a:lnTo>
                  <a:pt x="4972" y="5938"/>
                </a:lnTo>
                <a:lnTo>
                  <a:pt x="4972" y="5980"/>
                </a:lnTo>
                <a:close/>
                <a:moveTo>
                  <a:pt x="4553" y="6451"/>
                </a:moveTo>
                <a:lnTo>
                  <a:pt x="4550" y="6436"/>
                </a:lnTo>
                <a:lnTo>
                  <a:pt x="4551" y="6448"/>
                </a:lnTo>
                <a:lnTo>
                  <a:pt x="4535" y="6382"/>
                </a:lnTo>
                <a:lnTo>
                  <a:pt x="4516" y="6317"/>
                </a:lnTo>
                <a:lnTo>
                  <a:pt x="4496" y="6253"/>
                </a:lnTo>
                <a:lnTo>
                  <a:pt x="4474" y="6189"/>
                </a:lnTo>
                <a:lnTo>
                  <a:pt x="4451" y="6126"/>
                </a:lnTo>
                <a:lnTo>
                  <a:pt x="4424" y="6064"/>
                </a:lnTo>
                <a:lnTo>
                  <a:pt x="4395" y="6004"/>
                </a:lnTo>
                <a:lnTo>
                  <a:pt x="4365" y="5943"/>
                </a:lnTo>
                <a:lnTo>
                  <a:pt x="4345" y="5909"/>
                </a:lnTo>
                <a:lnTo>
                  <a:pt x="4322" y="5874"/>
                </a:lnTo>
                <a:lnTo>
                  <a:pt x="4298" y="5835"/>
                </a:lnTo>
                <a:lnTo>
                  <a:pt x="4275" y="5797"/>
                </a:lnTo>
                <a:lnTo>
                  <a:pt x="4263" y="5778"/>
                </a:lnTo>
                <a:lnTo>
                  <a:pt x="4253" y="5758"/>
                </a:lnTo>
                <a:lnTo>
                  <a:pt x="4243" y="5738"/>
                </a:lnTo>
                <a:lnTo>
                  <a:pt x="4235" y="5717"/>
                </a:lnTo>
                <a:lnTo>
                  <a:pt x="4230" y="5697"/>
                </a:lnTo>
                <a:lnTo>
                  <a:pt x="4225" y="5677"/>
                </a:lnTo>
                <a:lnTo>
                  <a:pt x="4221" y="5657"/>
                </a:lnTo>
                <a:lnTo>
                  <a:pt x="4220" y="5637"/>
                </a:lnTo>
                <a:lnTo>
                  <a:pt x="4220" y="5615"/>
                </a:lnTo>
                <a:lnTo>
                  <a:pt x="4221" y="5593"/>
                </a:lnTo>
                <a:lnTo>
                  <a:pt x="4225" y="5573"/>
                </a:lnTo>
                <a:lnTo>
                  <a:pt x="4230" y="5554"/>
                </a:lnTo>
                <a:lnTo>
                  <a:pt x="4238" y="5536"/>
                </a:lnTo>
                <a:lnTo>
                  <a:pt x="4246" y="5517"/>
                </a:lnTo>
                <a:lnTo>
                  <a:pt x="4258" y="5500"/>
                </a:lnTo>
                <a:lnTo>
                  <a:pt x="4270" y="5485"/>
                </a:lnTo>
                <a:lnTo>
                  <a:pt x="4283" y="5468"/>
                </a:lnTo>
                <a:lnTo>
                  <a:pt x="4297" y="5455"/>
                </a:lnTo>
                <a:lnTo>
                  <a:pt x="4312" y="5440"/>
                </a:lnTo>
                <a:lnTo>
                  <a:pt x="4328" y="5426"/>
                </a:lnTo>
                <a:lnTo>
                  <a:pt x="4362" y="5401"/>
                </a:lnTo>
                <a:lnTo>
                  <a:pt x="4399" y="5379"/>
                </a:lnTo>
                <a:lnTo>
                  <a:pt x="4457" y="5344"/>
                </a:lnTo>
                <a:lnTo>
                  <a:pt x="4516" y="5314"/>
                </a:lnTo>
                <a:lnTo>
                  <a:pt x="4575" y="5282"/>
                </a:lnTo>
                <a:lnTo>
                  <a:pt x="4633" y="5251"/>
                </a:lnTo>
                <a:lnTo>
                  <a:pt x="4692" y="5218"/>
                </a:lnTo>
                <a:lnTo>
                  <a:pt x="4747" y="5182"/>
                </a:lnTo>
                <a:lnTo>
                  <a:pt x="4776" y="5164"/>
                </a:lnTo>
                <a:lnTo>
                  <a:pt x="4803" y="5144"/>
                </a:lnTo>
                <a:lnTo>
                  <a:pt x="4828" y="5122"/>
                </a:lnTo>
                <a:lnTo>
                  <a:pt x="4854" y="5098"/>
                </a:lnTo>
                <a:lnTo>
                  <a:pt x="4836" y="5137"/>
                </a:lnTo>
                <a:lnTo>
                  <a:pt x="4816" y="5174"/>
                </a:lnTo>
                <a:lnTo>
                  <a:pt x="4796" y="5211"/>
                </a:lnTo>
                <a:lnTo>
                  <a:pt x="4774" y="5248"/>
                </a:lnTo>
                <a:lnTo>
                  <a:pt x="4729" y="5320"/>
                </a:lnTo>
                <a:lnTo>
                  <a:pt x="4684" y="5391"/>
                </a:lnTo>
                <a:lnTo>
                  <a:pt x="4662" y="5426"/>
                </a:lnTo>
                <a:lnTo>
                  <a:pt x="4642" y="5463"/>
                </a:lnTo>
                <a:lnTo>
                  <a:pt x="4622" y="5500"/>
                </a:lnTo>
                <a:lnTo>
                  <a:pt x="4605" y="5537"/>
                </a:lnTo>
                <a:lnTo>
                  <a:pt x="4590" y="5576"/>
                </a:lnTo>
                <a:lnTo>
                  <a:pt x="4578" y="5616"/>
                </a:lnTo>
                <a:lnTo>
                  <a:pt x="4573" y="5637"/>
                </a:lnTo>
                <a:lnTo>
                  <a:pt x="4568" y="5659"/>
                </a:lnTo>
                <a:lnTo>
                  <a:pt x="4565" y="5679"/>
                </a:lnTo>
                <a:lnTo>
                  <a:pt x="4563" y="5701"/>
                </a:lnTo>
                <a:lnTo>
                  <a:pt x="4558" y="5751"/>
                </a:lnTo>
                <a:lnTo>
                  <a:pt x="4556" y="5803"/>
                </a:lnTo>
                <a:lnTo>
                  <a:pt x="4556" y="5854"/>
                </a:lnTo>
                <a:lnTo>
                  <a:pt x="4556" y="5904"/>
                </a:lnTo>
                <a:lnTo>
                  <a:pt x="4561" y="5955"/>
                </a:lnTo>
                <a:lnTo>
                  <a:pt x="4566" y="6005"/>
                </a:lnTo>
                <a:lnTo>
                  <a:pt x="4575" y="6056"/>
                </a:lnTo>
                <a:lnTo>
                  <a:pt x="4586" y="6105"/>
                </a:lnTo>
                <a:lnTo>
                  <a:pt x="4591" y="6130"/>
                </a:lnTo>
                <a:lnTo>
                  <a:pt x="4593" y="6153"/>
                </a:lnTo>
                <a:lnTo>
                  <a:pt x="4591" y="6177"/>
                </a:lnTo>
                <a:lnTo>
                  <a:pt x="4590" y="6200"/>
                </a:lnTo>
                <a:lnTo>
                  <a:pt x="4581" y="6249"/>
                </a:lnTo>
                <a:lnTo>
                  <a:pt x="4573" y="6298"/>
                </a:lnTo>
                <a:lnTo>
                  <a:pt x="4568" y="6344"/>
                </a:lnTo>
                <a:lnTo>
                  <a:pt x="4563" y="6387"/>
                </a:lnTo>
                <a:lnTo>
                  <a:pt x="4560" y="6431"/>
                </a:lnTo>
                <a:lnTo>
                  <a:pt x="4558" y="6475"/>
                </a:lnTo>
                <a:lnTo>
                  <a:pt x="4555" y="6463"/>
                </a:lnTo>
                <a:lnTo>
                  <a:pt x="4553" y="6451"/>
                </a:lnTo>
                <a:close/>
                <a:moveTo>
                  <a:pt x="4169" y="5351"/>
                </a:moveTo>
                <a:lnTo>
                  <a:pt x="4168" y="5352"/>
                </a:lnTo>
                <a:lnTo>
                  <a:pt x="4164" y="5356"/>
                </a:lnTo>
                <a:lnTo>
                  <a:pt x="4161" y="5361"/>
                </a:lnTo>
                <a:lnTo>
                  <a:pt x="4159" y="5362"/>
                </a:lnTo>
                <a:lnTo>
                  <a:pt x="4141" y="5388"/>
                </a:lnTo>
                <a:lnTo>
                  <a:pt x="4126" y="5413"/>
                </a:lnTo>
                <a:lnTo>
                  <a:pt x="4112" y="5440"/>
                </a:lnTo>
                <a:lnTo>
                  <a:pt x="4101" y="5465"/>
                </a:lnTo>
                <a:lnTo>
                  <a:pt x="4091" y="5492"/>
                </a:lnTo>
                <a:lnTo>
                  <a:pt x="4084" y="5519"/>
                </a:lnTo>
                <a:lnTo>
                  <a:pt x="4079" y="5546"/>
                </a:lnTo>
                <a:lnTo>
                  <a:pt x="4076" y="5573"/>
                </a:lnTo>
                <a:lnTo>
                  <a:pt x="4074" y="5600"/>
                </a:lnTo>
                <a:lnTo>
                  <a:pt x="4076" y="5627"/>
                </a:lnTo>
                <a:lnTo>
                  <a:pt x="4077" y="5655"/>
                </a:lnTo>
                <a:lnTo>
                  <a:pt x="4082" y="5682"/>
                </a:lnTo>
                <a:lnTo>
                  <a:pt x="4091" y="5711"/>
                </a:lnTo>
                <a:lnTo>
                  <a:pt x="4099" y="5738"/>
                </a:lnTo>
                <a:lnTo>
                  <a:pt x="4109" y="5766"/>
                </a:lnTo>
                <a:lnTo>
                  <a:pt x="4122" y="5795"/>
                </a:lnTo>
                <a:lnTo>
                  <a:pt x="4138" y="5820"/>
                </a:lnTo>
                <a:lnTo>
                  <a:pt x="4148" y="5842"/>
                </a:lnTo>
                <a:lnTo>
                  <a:pt x="4149" y="5850"/>
                </a:lnTo>
                <a:lnTo>
                  <a:pt x="4148" y="5862"/>
                </a:lnTo>
                <a:lnTo>
                  <a:pt x="4143" y="5874"/>
                </a:lnTo>
                <a:lnTo>
                  <a:pt x="4136" y="5889"/>
                </a:lnTo>
                <a:lnTo>
                  <a:pt x="4114" y="5923"/>
                </a:lnTo>
                <a:lnTo>
                  <a:pt x="4089" y="5955"/>
                </a:lnTo>
                <a:lnTo>
                  <a:pt x="4064" y="5987"/>
                </a:lnTo>
                <a:lnTo>
                  <a:pt x="4039" y="6019"/>
                </a:lnTo>
                <a:lnTo>
                  <a:pt x="4010" y="6051"/>
                </a:lnTo>
                <a:lnTo>
                  <a:pt x="3982" y="6081"/>
                </a:lnTo>
                <a:lnTo>
                  <a:pt x="3953" y="6113"/>
                </a:lnTo>
                <a:lnTo>
                  <a:pt x="3926" y="6145"/>
                </a:lnTo>
                <a:lnTo>
                  <a:pt x="3900" y="6177"/>
                </a:lnTo>
                <a:lnTo>
                  <a:pt x="3875" y="6212"/>
                </a:lnTo>
                <a:lnTo>
                  <a:pt x="3864" y="6229"/>
                </a:lnTo>
                <a:lnTo>
                  <a:pt x="3853" y="6248"/>
                </a:lnTo>
                <a:lnTo>
                  <a:pt x="3843" y="6266"/>
                </a:lnTo>
                <a:lnTo>
                  <a:pt x="3834" y="6286"/>
                </a:lnTo>
                <a:lnTo>
                  <a:pt x="3813" y="6251"/>
                </a:lnTo>
                <a:lnTo>
                  <a:pt x="3792" y="6217"/>
                </a:lnTo>
                <a:lnTo>
                  <a:pt x="3772" y="6182"/>
                </a:lnTo>
                <a:lnTo>
                  <a:pt x="3752" y="6147"/>
                </a:lnTo>
                <a:lnTo>
                  <a:pt x="3732" y="6111"/>
                </a:lnTo>
                <a:lnTo>
                  <a:pt x="3714" y="6076"/>
                </a:lnTo>
                <a:lnTo>
                  <a:pt x="3695" y="6041"/>
                </a:lnTo>
                <a:lnTo>
                  <a:pt x="3679" y="6004"/>
                </a:lnTo>
                <a:lnTo>
                  <a:pt x="3667" y="5975"/>
                </a:lnTo>
                <a:lnTo>
                  <a:pt x="3657" y="5946"/>
                </a:lnTo>
                <a:lnTo>
                  <a:pt x="3655" y="5931"/>
                </a:lnTo>
                <a:lnTo>
                  <a:pt x="3653" y="5918"/>
                </a:lnTo>
                <a:lnTo>
                  <a:pt x="3655" y="5903"/>
                </a:lnTo>
                <a:lnTo>
                  <a:pt x="3657" y="5886"/>
                </a:lnTo>
                <a:lnTo>
                  <a:pt x="3670" y="5839"/>
                </a:lnTo>
                <a:lnTo>
                  <a:pt x="3682" y="5792"/>
                </a:lnTo>
                <a:lnTo>
                  <a:pt x="3695" y="5744"/>
                </a:lnTo>
                <a:lnTo>
                  <a:pt x="3707" y="5697"/>
                </a:lnTo>
                <a:lnTo>
                  <a:pt x="3730" y="5611"/>
                </a:lnTo>
                <a:lnTo>
                  <a:pt x="3756" y="5526"/>
                </a:lnTo>
                <a:lnTo>
                  <a:pt x="3781" y="5438"/>
                </a:lnTo>
                <a:lnTo>
                  <a:pt x="3808" y="5354"/>
                </a:lnTo>
                <a:lnTo>
                  <a:pt x="3838" y="5268"/>
                </a:lnTo>
                <a:lnTo>
                  <a:pt x="3869" y="5184"/>
                </a:lnTo>
                <a:lnTo>
                  <a:pt x="3886" y="5144"/>
                </a:lnTo>
                <a:lnTo>
                  <a:pt x="3905" y="5101"/>
                </a:lnTo>
                <a:lnTo>
                  <a:pt x="3923" y="5061"/>
                </a:lnTo>
                <a:lnTo>
                  <a:pt x="3942" y="5021"/>
                </a:lnTo>
                <a:lnTo>
                  <a:pt x="3960" y="4984"/>
                </a:lnTo>
                <a:lnTo>
                  <a:pt x="3980" y="4947"/>
                </a:lnTo>
                <a:lnTo>
                  <a:pt x="4002" y="4913"/>
                </a:lnTo>
                <a:lnTo>
                  <a:pt x="4024" y="4878"/>
                </a:lnTo>
                <a:lnTo>
                  <a:pt x="4045" y="4844"/>
                </a:lnTo>
                <a:lnTo>
                  <a:pt x="4069" y="4810"/>
                </a:lnTo>
                <a:lnTo>
                  <a:pt x="4092" y="4778"/>
                </a:lnTo>
                <a:lnTo>
                  <a:pt x="4117" y="4748"/>
                </a:lnTo>
                <a:lnTo>
                  <a:pt x="4143" y="4716"/>
                </a:lnTo>
                <a:lnTo>
                  <a:pt x="4169" y="4686"/>
                </a:lnTo>
                <a:lnTo>
                  <a:pt x="4196" y="4657"/>
                </a:lnTo>
                <a:lnTo>
                  <a:pt x="4223" y="4629"/>
                </a:lnTo>
                <a:lnTo>
                  <a:pt x="4280" y="4571"/>
                </a:lnTo>
                <a:lnTo>
                  <a:pt x="4340" y="4517"/>
                </a:lnTo>
                <a:lnTo>
                  <a:pt x="4401" y="4465"/>
                </a:lnTo>
                <a:lnTo>
                  <a:pt x="4462" y="4415"/>
                </a:lnTo>
                <a:lnTo>
                  <a:pt x="4528" y="4364"/>
                </a:lnTo>
                <a:lnTo>
                  <a:pt x="4591" y="4317"/>
                </a:lnTo>
                <a:lnTo>
                  <a:pt x="4725" y="4225"/>
                </a:lnTo>
                <a:lnTo>
                  <a:pt x="4860" y="4135"/>
                </a:lnTo>
                <a:lnTo>
                  <a:pt x="4789" y="4267"/>
                </a:lnTo>
                <a:lnTo>
                  <a:pt x="4717" y="4400"/>
                </a:lnTo>
                <a:lnTo>
                  <a:pt x="4680" y="4467"/>
                </a:lnTo>
                <a:lnTo>
                  <a:pt x="4643" y="4533"/>
                </a:lnTo>
                <a:lnTo>
                  <a:pt x="4605" y="4597"/>
                </a:lnTo>
                <a:lnTo>
                  <a:pt x="4565" y="4662"/>
                </a:lnTo>
                <a:lnTo>
                  <a:pt x="4524" y="4724"/>
                </a:lnTo>
                <a:lnTo>
                  <a:pt x="4483" y="4787"/>
                </a:lnTo>
                <a:lnTo>
                  <a:pt x="4437" y="4849"/>
                </a:lnTo>
                <a:lnTo>
                  <a:pt x="4392" y="4908"/>
                </a:lnTo>
                <a:lnTo>
                  <a:pt x="4344" y="4965"/>
                </a:lnTo>
                <a:lnTo>
                  <a:pt x="4293" y="5021"/>
                </a:lnTo>
                <a:lnTo>
                  <a:pt x="4268" y="5048"/>
                </a:lnTo>
                <a:lnTo>
                  <a:pt x="4241" y="5073"/>
                </a:lnTo>
                <a:lnTo>
                  <a:pt x="4213" y="5100"/>
                </a:lnTo>
                <a:lnTo>
                  <a:pt x="4184" y="5123"/>
                </a:lnTo>
                <a:lnTo>
                  <a:pt x="4226" y="5093"/>
                </a:lnTo>
                <a:lnTo>
                  <a:pt x="4265" y="5059"/>
                </a:lnTo>
                <a:lnTo>
                  <a:pt x="4303" y="5026"/>
                </a:lnTo>
                <a:lnTo>
                  <a:pt x="4339" y="4990"/>
                </a:lnTo>
                <a:lnTo>
                  <a:pt x="4375" y="4955"/>
                </a:lnTo>
                <a:lnTo>
                  <a:pt x="4409" y="4918"/>
                </a:lnTo>
                <a:lnTo>
                  <a:pt x="4442" y="4881"/>
                </a:lnTo>
                <a:lnTo>
                  <a:pt x="4474" y="4842"/>
                </a:lnTo>
                <a:lnTo>
                  <a:pt x="4506" y="4804"/>
                </a:lnTo>
                <a:lnTo>
                  <a:pt x="4536" y="4763"/>
                </a:lnTo>
                <a:lnTo>
                  <a:pt x="4566" y="4723"/>
                </a:lnTo>
                <a:lnTo>
                  <a:pt x="4595" y="4682"/>
                </a:lnTo>
                <a:lnTo>
                  <a:pt x="4652" y="4598"/>
                </a:lnTo>
                <a:lnTo>
                  <a:pt x="4709" y="4511"/>
                </a:lnTo>
                <a:lnTo>
                  <a:pt x="4741" y="4462"/>
                </a:lnTo>
                <a:lnTo>
                  <a:pt x="4774" y="4411"/>
                </a:lnTo>
                <a:lnTo>
                  <a:pt x="4806" y="4361"/>
                </a:lnTo>
                <a:lnTo>
                  <a:pt x="4839" y="4312"/>
                </a:lnTo>
                <a:lnTo>
                  <a:pt x="4871" y="4262"/>
                </a:lnTo>
                <a:lnTo>
                  <a:pt x="4905" y="4213"/>
                </a:lnTo>
                <a:lnTo>
                  <a:pt x="4937" y="4162"/>
                </a:lnTo>
                <a:lnTo>
                  <a:pt x="4970" y="4112"/>
                </a:lnTo>
                <a:lnTo>
                  <a:pt x="4982" y="4092"/>
                </a:lnTo>
                <a:lnTo>
                  <a:pt x="4995" y="4073"/>
                </a:lnTo>
                <a:lnTo>
                  <a:pt x="5007" y="4058"/>
                </a:lnTo>
                <a:lnTo>
                  <a:pt x="5020" y="4041"/>
                </a:lnTo>
                <a:lnTo>
                  <a:pt x="5034" y="4026"/>
                </a:lnTo>
                <a:lnTo>
                  <a:pt x="5049" y="4013"/>
                </a:lnTo>
                <a:lnTo>
                  <a:pt x="5067" y="3999"/>
                </a:lnTo>
                <a:lnTo>
                  <a:pt x="5086" y="3986"/>
                </a:lnTo>
                <a:lnTo>
                  <a:pt x="5134" y="3952"/>
                </a:lnTo>
                <a:lnTo>
                  <a:pt x="5183" y="3918"/>
                </a:lnTo>
                <a:lnTo>
                  <a:pt x="5231" y="3886"/>
                </a:lnTo>
                <a:lnTo>
                  <a:pt x="5280" y="3853"/>
                </a:lnTo>
                <a:lnTo>
                  <a:pt x="5255" y="3900"/>
                </a:lnTo>
                <a:lnTo>
                  <a:pt x="5233" y="3949"/>
                </a:lnTo>
                <a:lnTo>
                  <a:pt x="5213" y="3997"/>
                </a:lnTo>
                <a:lnTo>
                  <a:pt x="5195" y="4046"/>
                </a:lnTo>
                <a:lnTo>
                  <a:pt x="5179" y="4097"/>
                </a:lnTo>
                <a:lnTo>
                  <a:pt x="5164" y="4147"/>
                </a:lnTo>
                <a:lnTo>
                  <a:pt x="5151" y="4199"/>
                </a:lnTo>
                <a:lnTo>
                  <a:pt x="5139" y="4252"/>
                </a:lnTo>
                <a:lnTo>
                  <a:pt x="5131" y="4285"/>
                </a:lnTo>
                <a:lnTo>
                  <a:pt x="5121" y="4317"/>
                </a:lnTo>
                <a:lnTo>
                  <a:pt x="5111" y="4349"/>
                </a:lnTo>
                <a:lnTo>
                  <a:pt x="5099" y="4381"/>
                </a:lnTo>
                <a:lnTo>
                  <a:pt x="5086" y="4413"/>
                </a:lnTo>
                <a:lnTo>
                  <a:pt x="5072" y="4443"/>
                </a:lnTo>
                <a:lnTo>
                  <a:pt x="5057" y="4474"/>
                </a:lnTo>
                <a:lnTo>
                  <a:pt x="5040" y="4504"/>
                </a:lnTo>
                <a:lnTo>
                  <a:pt x="5024" y="4534"/>
                </a:lnTo>
                <a:lnTo>
                  <a:pt x="5007" y="4563"/>
                </a:lnTo>
                <a:lnTo>
                  <a:pt x="4988" y="4592"/>
                </a:lnTo>
                <a:lnTo>
                  <a:pt x="4970" y="4620"/>
                </a:lnTo>
                <a:lnTo>
                  <a:pt x="4930" y="4676"/>
                </a:lnTo>
                <a:lnTo>
                  <a:pt x="4888" y="4730"/>
                </a:lnTo>
                <a:lnTo>
                  <a:pt x="4849" y="4775"/>
                </a:lnTo>
                <a:lnTo>
                  <a:pt x="4809" y="4820"/>
                </a:lnTo>
                <a:lnTo>
                  <a:pt x="4769" y="4864"/>
                </a:lnTo>
                <a:lnTo>
                  <a:pt x="4725" y="4906"/>
                </a:lnTo>
                <a:lnTo>
                  <a:pt x="4682" y="4947"/>
                </a:lnTo>
                <a:lnTo>
                  <a:pt x="4638" y="4987"/>
                </a:lnTo>
                <a:lnTo>
                  <a:pt x="4593" y="5027"/>
                </a:lnTo>
                <a:lnTo>
                  <a:pt x="4546" y="5066"/>
                </a:lnTo>
                <a:lnTo>
                  <a:pt x="4499" y="5101"/>
                </a:lnTo>
                <a:lnTo>
                  <a:pt x="4451" y="5137"/>
                </a:lnTo>
                <a:lnTo>
                  <a:pt x="4402" y="5170"/>
                </a:lnTo>
                <a:lnTo>
                  <a:pt x="4354" y="5202"/>
                </a:lnTo>
                <a:lnTo>
                  <a:pt x="4305" y="5236"/>
                </a:lnTo>
                <a:lnTo>
                  <a:pt x="4256" y="5271"/>
                </a:lnTo>
                <a:lnTo>
                  <a:pt x="4235" y="5290"/>
                </a:lnTo>
                <a:lnTo>
                  <a:pt x="4211" y="5310"/>
                </a:lnTo>
                <a:lnTo>
                  <a:pt x="4189" y="5330"/>
                </a:lnTo>
                <a:lnTo>
                  <a:pt x="4169" y="5351"/>
                </a:lnTo>
                <a:close/>
              </a:path>
            </a:pathLst>
          </a:custGeom>
          <a:solidFill>
            <a:schemeClr val="bg2">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latin typeface="Gotham Light" pitchFamily="50" charset="0"/>
              <a:cs typeface="Gotham Light" pitchFamily="50" charset="0"/>
            </a:endParaRPr>
          </a:p>
        </p:txBody>
      </p:sp>
      <p:sp>
        <p:nvSpPr>
          <p:cNvPr id="5" name="TextBox 4"/>
          <p:cNvSpPr txBox="1"/>
          <p:nvPr/>
        </p:nvSpPr>
        <p:spPr>
          <a:xfrm>
            <a:off x="1100633" y="6884107"/>
            <a:ext cx="5113797" cy="784830"/>
          </a:xfrm>
          <a:prstGeom prst="rect">
            <a:avLst/>
          </a:prstGeom>
          <a:noFill/>
        </p:spPr>
        <p:txBody>
          <a:bodyPr wrap="square" rtlCol="0">
            <a:spAutoFit/>
          </a:bodyPr>
          <a:lstStyle/>
          <a:p>
            <a:r>
              <a:rPr lang="en-US" sz="4500" dirty="0">
                <a:latin typeface="Larsseit-Bold" pitchFamily="50" charset="0"/>
                <a:ea typeface="Roboto Black" panose="02000000000000000000" pitchFamily="2" charset="0"/>
                <a:cs typeface="Gotham Medium" pitchFamily="50" charset="0"/>
              </a:rPr>
              <a:t>Tacit</a:t>
            </a:r>
            <a:endParaRPr lang="ru-RU" sz="4500" dirty="0">
              <a:latin typeface="Roboto Black" panose="02000000000000000000" pitchFamily="2" charset="0"/>
              <a:ea typeface="Roboto Black" panose="02000000000000000000" pitchFamily="2" charset="0"/>
              <a:cs typeface="Gotham Medium" pitchFamily="50" charset="0"/>
            </a:endParaRPr>
          </a:p>
        </p:txBody>
      </p:sp>
      <p:sp>
        <p:nvSpPr>
          <p:cNvPr id="6" name="TextBox 5"/>
          <p:cNvSpPr txBox="1"/>
          <p:nvPr/>
        </p:nvSpPr>
        <p:spPr>
          <a:xfrm>
            <a:off x="1100632" y="7667398"/>
            <a:ext cx="5968908" cy="1862048"/>
          </a:xfrm>
          <a:prstGeom prst="rect">
            <a:avLst/>
          </a:prstGeom>
          <a:noFill/>
        </p:spPr>
        <p:txBody>
          <a:bodyPr wrap="square" rtlCol="0">
            <a:spAutoFit/>
          </a:bodyPr>
          <a:lstStyle/>
          <a:p>
            <a:pPr>
              <a:lnSpc>
                <a:spcPts val="2300"/>
              </a:lnSpc>
            </a:pPr>
            <a:r>
              <a:rPr lang="en-US" sz="1500" dirty="0">
                <a:solidFill>
                  <a:schemeClr val="tx1">
                    <a:lumMod val="50000"/>
                    <a:lumOff val="50000"/>
                  </a:schemeClr>
                </a:solidFill>
                <a:latin typeface="Gotham Light" pitchFamily="50" charset="0"/>
                <a:ea typeface="Roboto Light" panose="02000000000000000000" pitchFamily="2" charset="0"/>
                <a:cs typeface="Gotham Light" pitchFamily="50" charset="0"/>
              </a:rPr>
              <a:t>Things you know or can do that can only be learnt but not taught. It may be held within a network or by communities in a context (e.g. social capabilities), They are cognitive, mental, personality-based, or embedded in your attitude and mindset. They shape how effectively you deploy and reflect on your technical and non-technical knowledge and skills. </a:t>
            </a:r>
            <a:endParaRPr lang="ru-RU" sz="1500" dirty="0">
              <a:solidFill>
                <a:schemeClr val="tx1">
                  <a:lumMod val="50000"/>
                  <a:lumOff val="50000"/>
                </a:schemeClr>
              </a:solidFill>
              <a:latin typeface="Roboto Light" panose="02000000000000000000" pitchFamily="2" charset="0"/>
              <a:ea typeface="Roboto Light" panose="02000000000000000000" pitchFamily="2" charset="0"/>
              <a:cs typeface="Gotham Light" pitchFamily="50" charset="0"/>
            </a:endParaRPr>
          </a:p>
        </p:txBody>
      </p:sp>
      <p:grpSp>
        <p:nvGrpSpPr>
          <p:cNvPr id="7" name="Группа 244"/>
          <p:cNvGrpSpPr/>
          <p:nvPr/>
        </p:nvGrpSpPr>
        <p:grpSpPr>
          <a:xfrm>
            <a:off x="11474245" y="6909986"/>
            <a:ext cx="6559062" cy="2849079"/>
            <a:chOff x="10399465" y="1032674"/>
            <a:chExt cx="6559062" cy="2849079"/>
          </a:xfrm>
        </p:grpSpPr>
        <p:sp>
          <p:nvSpPr>
            <p:cNvPr id="8" name="TextBox 7"/>
            <p:cNvSpPr txBox="1"/>
            <p:nvPr/>
          </p:nvSpPr>
          <p:spPr>
            <a:xfrm>
              <a:off x="11511698" y="1463527"/>
              <a:ext cx="5446829" cy="2418226"/>
            </a:xfrm>
            <a:prstGeom prst="rect">
              <a:avLst/>
            </a:prstGeom>
            <a:noFill/>
          </p:spPr>
          <p:txBody>
            <a:bodyPr wrap="square" rtlCol="0">
              <a:spAutoFit/>
            </a:bodyPr>
            <a:lstStyle/>
            <a:p>
              <a:pPr defTabSz="360000">
                <a:lnSpc>
                  <a:spcPts val="2300"/>
                </a:lnSpc>
              </a:pPr>
              <a:r>
                <a:rPr lang="en-US" sz="1300" i="1" dirty="0">
                  <a:solidFill>
                    <a:schemeClr val="tx1">
                      <a:lumMod val="50000"/>
                      <a:lumOff val="50000"/>
                    </a:schemeClr>
                  </a:solidFill>
                  <a:latin typeface="Gotham Light" pitchFamily="50" charset="0"/>
                  <a:ea typeface="Roboto Light" panose="02000000000000000000" pitchFamily="2" charset="0"/>
                  <a:cs typeface="Gotham Light" pitchFamily="50" charset="0"/>
                </a:rPr>
                <a:t>This is how you perceive yourself and others, your beliefs and ethics, and your self-awareness.  They are deeply embedded in your DNA and emerge when you respond to others or a specific situation.</a:t>
              </a:r>
              <a:r>
                <a:rPr lang="en-AU" sz="1300" i="1" dirty="0">
                  <a:solidFill>
                    <a:schemeClr val="tx1">
                      <a:lumMod val="50000"/>
                      <a:lumOff val="50000"/>
                    </a:schemeClr>
                  </a:solidFill>
                  <a:latin typeface="Gotham Light" pitchFamily="50" charset="0"/>
                  <a:ea typeface="Roboto Light" panose="02000000000000000000" pitchFamily="2" charset="0"/>
                  <a:cs typeface="Gotham Light" pitchFamily="50" charset="0"/>
                </a:rPr>
                <a:t> For example:</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Personal ambition and persistence </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Empathy </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Self-esteem</a:t>
              </a:r>
            </a:p>
            <a:p>
              <a:pPr marL="285750" indent="-285750" defTabSz="360000">
                <a:lnSpc>
                  <a:spcPts val="2300"/>
                </a:lnSpc>
                <a:buFont typeface="Arial" panose="020B0604020202020204" pitchFamily="34" charset="0"/>
                <a:buChar char="•"/>
              </a:pPr>
              <a:r>
                <a:rPr lang="en-AU" sz="1300" i="1" dirty="0">
                  <a:solidFill>
                    <a:schemeClr val="tx1">
                      <a:lumMod val="50000"/>
                      <a:lumOff val="50000"/>
                    </a:schemeClr>
                  </a:solidFill>
                  <a:latin typeface="Gotham Light" pitchFamily="50" charset="0"/>
                  <a:cs typeface="Gotham Light" pitchFamily="50" charset="0"/>
                </a:rPr>
                <a:t>Ethical judgement</a:t>
              </a:r>
            </a:p>
          </p:txBody>
        </p:sp>
        <p:sp>
          <p:nvSpPr>
            <p:cNvPr id="9" name="TextBox 8"/>
            <p:cNvSpPr txBox="1"/>
            <p:nvPr/>
          </p:nvSpPr>
          <p:spPr>
            <a:xfrm>
              <a:off x="11511698" y="1032674"/>
              <a:ext cx="4186619" cy="430887"/>
            </a:xfrm>
            <a:prstGeom prst="rect">
              <a:avLst/>
            </a:prstGeom>
            <a:noFill/>
          </p:spPr>
          <p:txBody>
            <a:bodyPr wrap="square" rtlCol="0">
              <a:spAutoFit/>
            </a:bodyPr>
            <a:lstStyle/>
            <a:p>
              <a:r>
                <a:rPr lang="en-US" sz="2200" dirty="0">
                  <a:solidFill>
                    <a:schemeClr val="bg1"/>
                  </a:solidFill>
                  <a:latin typeface="Montserrat" panose="02000505000000020004" pitchFamily="2" charset="0"/>
                  <a:ea typeface="Merriweather Bold" panose="02060503050406030704" pitchFamily="18" charset="-52"/>
                  <a:cs typeface="Gotham Light" pitchFamily="50" charset="0"/>
                </a:rPr>
                <a:t>Personal &amp; Experiential</a:t>
              </a:r>
              <a:endParaRPr lang="ru-RU" sz="2200" dirty="0">
                <a:solidFill>
                  <a:schemeClr val="bg1"/>
                </a:solidFill>
                <a:latin typeface="Merriweather Light" panose="02060503050406030704" pitchFamily="18" charset="-52"/>
                <a:ea typeface="Merriweather Bold" panose="02060503050406030704" pitchFamily="18" charset="-52"/>
                <a:cs typeface="Gotham Light" pitchFamily="50" charset="0"/>
              </a:endParaRPr>
            </a:p>
          </p:txBody>
        </p:sp>
        <p:sp>
          <p:nvSpPr>
            <p:cNvPr id="10" name="Freeform: Shape 111"/>
            <p:cNvSpPr/>
            <p:nvPr/>
          </p:nvSpPr>
          <p:spPr>
            <a:xfrm>
              <a:off x="10399465" y="1096722"/>
              <a:ext cx="743220" cy="784830"/>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Gotham Light" pitchFamily="50" charset="0"/>
                <a:cs typeface="Gotham Light" pitchFamily="50" charset="0"/>
              </a:endParaRPr>
            </a:p>
          </p:txBody>
        </p:sp>
      </p:grpSp>
      <p:sp>
        <p:nvSpPr>
          <p:cNvPr id="12" name="Freeform 40">
            <a:extLst>
              <a:ext uri="{FF2B5EF4-FFF2-40B4-BE49-F238E27FC236}">
                <a16:creationId xmlns:a16="http://schemas.microsoft.com/office/drawing/2014/main" id="{9EB86441-4CC1-43F1-87F8-DB131A802E6A}"/>
              </a:ext>
            </a:extLst>
          </p:cNvPr>
          <p:cNvSpPr>
            <a:spLocks noEditPoints="1"/>
          </p:cNvSpPr>
          <p:nvPr/>
        </p:nvSpPr>
        <p:spPr bwMode="auto">
          <a:xfrm>
            <a:off x="11606980" y="7087727"/>
            <a:ext cx="481743" cy="533597"/>
          </a:xfrm>
          <a:custGeom>
            <a:avLst/>
            <a:gdLst>
              <a:gd name="T0" fmla="*/ 372 w 419"/>
              <a:gd name="T1" fmla="*/ 188 h 491"/>
              <a:gd name="T2" fmla="*/ 379 w 419"/>
              <a:gd name="T3" fmla="*/ 158 h 491"/>
              <a:gd name="T4" fmla="*/ 338 w 419"/>
              <a:gd name="T5" fmla="*/ 55 h 491"/>
              <a:gd name="T6" fmla="*/ 0 w 419"/>
              <a:gd name="T7" fmla="*/ 167 h 491"/>
              <a:gd name="T8" fmla="*/ 80 w 419"/>
              <a:gd name="T9" fmla="*/ 310 h 491"/>
              <a:gd name="T10" fmla="*/ 74 w 419"/>
              <a:gd name="T11" fmla="*/ 460 h 491"/>
              <a:gd name="T12" fmla="*/ 256 w 419"/>
              <a:gd name="T13" fmla="*/ 484 h 491"/>
              <a:gd name="T14" fmla="*/ 262 w 419"/>
              <a:gd name="T15" fmla="*/ 396 h 491"/>
              <a:gd name="T16" fmla="*/ 347 w 419"/>
              <a:gd name="T17" fmla="*/ 413 h 491"/>
              <a:gd name="T18" fmla="*/ 379 w 419"/>
              <a:gd name="T19" fmla="*/ 364 h 491"/>
              <a:gd name="T20" fmla="*/ 384 w 419"/>
              <a:gd name="T21" fmla="*/ 348 h 491"/>
              <a:gd name="T22" fmla="*/ 386 w 419"/>
              <a:gd name="T23" fmla="*/ 330 h 491"/>
              <a:gd name="T24" fmla="*/ 390 w 419"/>
              <a:gd name="T25" fmla="*/ 305 h 491"/>
              <a:gd name="T26" fmla="*/ 390 w 419"/>
              <a:gd name="T27" fmla="*/ 294 h 491"/>
              <a:gd name="T28" fmla="*/ 419 w 419"/>
              <a:gd name="T29" fmla="*/ 272 h 491"/>
              <a:gd name="T30" fmla="*/ 405 w 419"/>
              <a:gd name="T31" fmla="*/ 281 h 491"/>
              <a:gd name="T32" fmla="*/ 381 w 419"/>
              <a:gd name="T33" fmla="*/ 290 h 491"/>
              <a:gd name="T34" fmla="*/ 382 w 419"/>
              <a:gd name="T35" fmla="*/ 310 h 491"/>
              <a:gd name="T36" fmla="*/ 377 w 419"/>
              <a:gd name="T37" fmla="*/ 325 h 491"/>
              <a:gd name="T38" fmla="*/ 378 w 419"/>
              <a:gd name="T39" fmla="*/ 338 h 491"/>
              <a:gd name="T40" fmla="*/ 369 w 419"/>
              <a:gd name="T41" fmla="*/ 357 h 491"/>
              <a:gd name="T42" fmla="*/ 369 w 419"/>
              <a:gd name="T43" fmla="*/ 389 h 491"/>
              <a:gd name="T44" fmla="*/ 345 w 419"/>
              <a:gd name="T45" fmla="*/ 404 h 491"/>
              <a:gd name="T46" fmla="*/ 256 w 419"/>
              <a:gd name="T47" fmla="*/ 387 h 491"/>
              <a:gd name="T48" fmla="*/ 83 w 419"/>
              <a:gd name="T49" fmla="*/ 454 h 491"/>
              <a:gd name="T50" fmla="*/ 68 w 419"/>
              <a:gd name="T51" fmla="*/ 282 h 491"/>
              <a:gd name="T52" fmla="*/ 47 w 419"/>
              <a:gd name="T53" fmla="*/ 56 h 491"/>
              <a:gd name="T54" fmla="*/ 331 w 419"/>
              <a:gd name="T55" fmla="*/ 61 h 491"/>
              <a:gd name="T56" fmla="*/ 370 w 419"/>
              <a:gd name="T57" fmla="*/ 158 h 491"/>
              <a:gd name="T58" fmla="*/ 363 w 419"/>
              <a:gd name="T59" fmla="*/ 189 h 491"/>
              <a:gd name="T60" fmla="*/ 409 w 419"/>
              <a:gd name="T61" fmla="*/ 273 h 491"/>
              <a:gd name="T62" fmla="*/ 283 w 419"/>
              <a:gd name="T63" fmla="*/ 74 h 491"/>
              <a:gd name="T64" fmla="*/ 52 w 419"/>
              <a:gd name="T65" fmla="*/ 163 h 491"/>
              <a:gd name="T66" fmla="*/ 96 w 419"/>
              <a:gd name="T67" fmla="*/ 249 h 491"/>
              <a:gd name="T68" fmla="*/ 160 w 419"/>
              <a:gd name="T69" fmla="*/ 240 h 491"/>
              <a:gd name="T70" fmla="*/ 200 w 419"/>
              <a:gd name="T71" fmla="*/ 201 h 491"/>
              <a:gd name="T72" fmla="*/ 240 w 419"/>
              <a:gd name="T73" fmla="*/ 179 h 491"/>
              <a:gd name="T74" fmla="*/ 321 w 419"/>
              <a:gd name="T75" fmla="*/ 137 h 491"/>
              <a:gd name="T76" fmla="*/ 260 w 419"/>
              <a:gd name="T77" fmla="*/ 170 h 491"/>
              <a:gd name="T78" fmla="*/ 232 w 419"/>
              <a:gd name="T79" fmla="*/ 173 h 491"/>
              <a:gd name="T80" fmla="*/ 195 w 419"/>
              <a:gd name="T81" fmla="*/ 189 h 491"/>
              <a:gd name="T82" fmla="*/ 189 w 419"/>
              <a:gd name="T83" fmla="*/ 196 h 491"/>
              <a:gd name="T84" fmla="*/ 156 w 419"/>
              <a:gd name="T85" fmla="*/ 231 h 491"/>
              <a:gd name="T86" fmla="*/ 132 w 419"/>
              <a:gd name="T87" fmla="*/ 257 h 491"/>
              <a:gd name="T88" fmla="*/ 89 w 419"/>
              <a:gd name="T89" fmla="*/ 214 h 491"/>
              <a:gd name="T90" fmla="*/ 61 w 419"/>
              <a:gd name="T91" fmla="*/ 163 h 491"/>
              <a:gd name="T92" fmla="*/ 277 w 419"/>
              <a:gd name="T93" fmla="*/ 82 h 491"/>
              <a:gd name="T94" fmla="*/ 260 w 419"/>
              <a:gd name="T95" fmla="*/ 17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9" h="491">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chemeClr val="bg2"/>
          </a:solidFill>
          <a:ln>
            <a:solidFill>
              <a:schemeClr val="bg2"/>
            </a:solidFill>
          </a:ln>
        </p:spPr>
        <p:txBody>
          <a:bodyPr vert="horz" wrap="square" lIns="137160" tIns="68580" rIns="137160" bIns="68580" numCol="1" anchor="t" anchorCtr="0" compatLnSpc="1">
            <a:prstTxWarp prst="textNoShape">
              <a:avLst/>
            </a:prstTxWarp>
          </a:bodyPr>
          <a:lstStyle/>
          <a:p>
            <a:endParaRPr lang="en-US">
              <a:latin typeface="Gotham Light" pitchFamily="50" charset="0"/>
              <a:cs typeface="Gotham Light" pitchFamily="50" charset="0"/>
            </a:endParaRPr>
          </a:p>
        </p:txBody>
      </p:sp>
      <p:sp>
        <p:nvSpPr>
          <p:cNvPr id="2" name="TextBox 1"/>
          <p:cNvSpPr txBox="1"/>
          <p:nvPr/>
        </p:nvSpPr>
        <p:spPr>
          <a:xfrm>
            <a:off x="1100632" y="1050877"/>
            <a:ext cx="6228216" cy="1754326"/>
          </a:xfrm>
          <a:prstGeom prst="rect">
            <a:avLst/>
          </a:prstGeom>
          <a:noFill/>
        </p:spPr>
        <p:txBody>
          <a:bodyPr wrap="square" rtlCol="0">
            <a:spAutoFit/>
          </a:bodyPr>
          <a:lstStyle/>
          <a:p>
            <a:r>
              <a:rPr lang="en-AU" i="1" dirty="0">
                <a:latin typeface="Gotham Medium" pitchFamily="50" charset="0"/>
                <a:cs typeface="Gotham Medium" pitchFamily="50" charset="0"/>
              </a:rPr>
              <a:t>The future world of work and workers requires a recalibration of higher education to focus more on non-technical, soft skills and personal capabilities that allow us to move rapidly to new or merged work roles that largely ignore ‘industrial age’ discipline or occupational boundaries.</a:t>
            </a:r>
          </a:p>
        </p:txBody>
      </p:sp>
    </p:spTree>
    <p:extLst>
      <p:ext uri="{BB962C8B-B14F-4D97-AF65-F5344CB8AC3E}">
        <p14:creationId xmlns:p14="http://schemas.microsoft.com/office/powerpoint/2010/main" val="194355766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856" y="339067"/>
            <a:ext cx="15773400" cy="1115417"/>
          </a:xfrm>
        </p:spPr>
        <p:txBody>
          <a:bodyPr/>
          <a:lstStyle/>
          <a:p>
            <a:r>
              <a:rPr lang="en-AU" dirty="0"/>
              <a:t>Contents</a:t>
            </a:r>
          </a:p>
        </p:txBody>
      </p:sp>
      <p:sp>
        <p:nvSpPr>
          <p:cNvPr id="3" name="Content Placeholder 2"/>
          <p:cNvSpPr>
            <a:spLocks noGrp="1"/>
          </p:cNvSpPr>
          <p:nvPr>
            <p:ph idx="1"/>
          </p:nvPr>
        </p:nvSpPr>
        <p:spPr>
          <a:xfrm>
            <a:off x="9836552" y="1940351"/>
            <a:ext cx="7787846" cy="6650059"/>
          </a:xfrm>
        </p:spPr>
        <p:txBody>
          <a:bodyPr>
            <a:normAutofit/>
          </a:bodyPr>
          <a:lstStyle/>
          <a:p>
            <a:pPr marL="0" indent="0">
              <a:spcBef>
                <a:spcPts val="1200"/>
              </a:spcBef>
              <a:buNone/>
            </a:pPr>
            <a:r>
              <a:rPr lang="en-AU" sz="2400" dirty="0"/>
              <a:t>Future capabilities &amp; work</a:t>
            </a:r>
          </a:p>
          <a:p>
            <a:pPr marL="0" indent="0">
              <a:spcBef>
                <a:spcPts val="1200"/>
              </a:spcBef>
              <a:buNone/>
            </a:pPr>
            <a:endParaRPr lang="en-AU" sz="2400" dirty="0"/>
          </a:p>
          <a:p>
            <a:pPr marL="0" indent="0">
              <a:spcBef>
                <a:spcPts val="1200"/>
              </a:spcBef>
              <a:buNone/>
            </a:pPr>
            <a:r>
              <a:rPr lang="en-AU" sz="2400" dirty="0"/>
              <a:t>Using technology to enhance authentic learning &amp; assessment</a:t>
            </a:r>
          </a:p>
          <a:p>
            <a:pPr marL="0" indent="0">
              <a:buNone/>
            </a:pPr>
            <a:endParaRPr lang="en-AU" sz="2400" dirty="0"/>
          </a:p>
          <a:p>
            <a:pPr marL="0" indent="0">
              <a:spcBef>
                <a:spcPts val="1200"/>
              </a:spcBef>
              <a:buNone/>
            </a:pPr>
            <a:r>
              <a:rPr lang="en-AU" sz="2400" dirty="0"/>
              <a:t>Using blockchain </a:t>
            </a:r>
          </a:p>
          <a:p>
            <a:pPr marL="0" indent="0">
              <a:buNone/>
            </a:pPr>
            <a:endParaRPr lang="en-AU" sz="2400" dirty="0"/>
          </a:p>
          <a:p>
            <a:pPr marL="0" indent="0">
              <a:spcBef>
                <a:spcPts val="1200"/>
              </a:spcBef>
              <a:buNone/>
            </a:pPr>
            <a:r>
              <a:rPr lang="en-AU" sz="2400" dirty="0"/>
              <a:t>Diagnosing need &amp; developing a personalised curriculum &amp; credential stack</a:t>
            </a:r>
          </a:p>
          <a:p>
            <a:pPr marL="685800" lvl="1" indent="0">
              <a:buNone/>
            </a:pPr>
            <a:endParaRPr lang="en-AU" sz="2400" dirty="0"/>
          </a:p>
        </p:txBody>
      </p:sp>
      <p:sp>
        <p:nvSpPr>
          <p:cNvPr id="12" name="Oval 11">
            <a:hlinkClick r:id="rId2" action="ppaction://hlinksldjump"/>
            <a:extLst>
              <a:ext uri="{FF2B5EF4-FFF2-40B4-BE49-F238E27FC236}">
                <a16:creationId xmlns:a16="http://schemas.microsoft.com/office/drawing/2014/main" id="{31264E87-4AE0-49C9-A415-A40129B7C099}"/>
              </a:ext>
            </a:extLst>
          </p:cNvPr>
          <p:cNvSpPr/>
          <p:nvPr/>
        </p:nvSpPr>
        <p:spPr>
          <a:xfrm>
            <a:off x="9106225" y="2894294"/>
            <a:ext cx="698988" cy="698988"/>
          </a:xfrm>
          <a:prstGeom prst="ellipse">
            <a:avLst/>
          </a:prstGeom>
          <a:solidFill>
            <a:srgbClr val="007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AU" sz="1650" b="1" dirty="0">
                <a:solidFill>
                  <a:schemeClr val="bg1"/>
                </a:solidFill>
              </a:rPr>
              <a:t>02</a:t>
            </a:r>
          </a:p>
        </p:txBody>
      </p:sp>
      <p:sp>
        <p:nvSpPr>
          <p:cNvPr id="13" name="Oval 12">
            <a:hlinkClick r:id="rId3" action="ppaction://hlinksldjump"/>
            <a:extLst>
              <a:ext uri="{FF2B5EF4-FFF2-40B4-BE49-F238E27FC236}">
                <a16:creationId xmlns:a16="http://schemas.microsoft.com/office/drawing/2014/main" id="{D0F033B0-CEAA-4551-AD11-4F763555D74F}"/>
              </a:ext>
            </a:extLst>
          </p:cNvPr>
          <p:cNvSpPr/>
          <p:nvPr/>
        </p:nvSpPr>
        <p:spPr>
          <a:xfrm>
            <a:off x="9144000" y="4079149"/>
            <a:ext cx="698988" cy="698988"/>
          </a:xfrm>
          <a:prstGeom prst="ellipse">
            <a:avLst/>
          </a:prstGeom>
          <a:solidFill>
            <a:srgbClr val="007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AU" sz="1650" b="1" dirty="0">
                <a:solidFill>
                  <a:schemeClr val="bg1"/>
                </a:solidFill>
              </a:rPr>
              <a:t>03</a:t>
            </a:r>
          </a:p>
        </p:txBody>
      </p:sp>
      <p:sp>
        <p:nvSpPr>
          <p:cNvPr id="15" name="Oval 14">
            <a:hlinkClick r:id="rId4" action="ppaction://hlinksldjump"/>
            <a:extLst>
              <a:ext uri="{FF2B5EF4-FFF2-40B4-BE49-F238E27FC236}">
                <a16:creationId xmlns:a16="http://schemas.microsoft.com/office/drawing/2014/main" id="{6403CB96-D7EF-46AB-AAE5-FD07A2E0758B}"/>
              </a:ext>
            </a:extLst>
          </p:cNvPr>
          <p:cNvSpPr/>
          <p:nvPr/>
        </p:nvSpPr>
        <p:spPr>
          <a:xfrm>
            <a:off x="9144000" y="5197827"/>
            <a:ext cx="698988" cy="698988"/>
          </a:xfrm>
          <a:prstGeom prst="ellipse">
            <a:avLst/>
          </a:prstGeom>
          <a:solidFill>
            <a:srgbClr val="007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AU" sz="1650" b="1" dirty="0">
                <a:solidFill>
                  <a:schemeClr val="bg1"/>
                </a:solidFill>
              </a:rPr>
              <a:t>04</a:t>
            </a:r>
          </a:p>
        </p:txBody>
      </p:sp>
      <p:sp>
        <p:nvSpPr>
          <p:cNvPr id="11" name="Oval 10">
            <a:hlinkClick r:id="rId5" action="ppaction://hlinksldjump"/>
            <a:extLst>
              <a:ext uri="{FF2B5EF4-FFF2-40B4-BE49-F238E27FC236}">
                <a16:creationId xmlns:a16="http://schemas.microsoft.com/office/drawing/2014/main" id="{7343CEC2-0659-4BC8-A4C3-3A27A8CFCBC4}"/>
              </a:ext>
            </a:extLst>
          </p:cNvPr>
          <p:cNvSpPr/>
          <p:nvPr/>
        </p:nvSpPr>
        <p:spPr>
          <a:xfrm>
            <a:off x="9106225" y="1775616"/>
            <a:ext cx="698988" cy="698988"/>
          </a:xfrm>
          <a:prstGeom prst="ellipse">
            <a:avLst/>
          </a:prstGeom>
          <a:solidFill>
            <a:srgbClr val="007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AU" sz="1650" b="1" dirty="0">
                <a:solidFill>
                  <a:schemeClr val="bg1"/>
                </a:solidFill>
              </a:rPr>
              <a:t>01</a:t>
            </a:r>
          </a:p>
        </p:txBody>
      </p:sp>
    </p:spTree>
    <p:extLst>
      <p:ext uri="{BB962C8B-B14F-4D97-AF65-F5344CB8AC3E}">
        <p14:creationId xmlns:p14="http://schemas.microsoft.com/office/powerpoint/2010/main" val="230884181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9EB220B-0BA8-4882-B234-42C7CB39EDA3}"/>
              </a:ext>
            </a:extLst>
          </p:cNvPr>
          <p:cNvPicPr>
            <a:picLocks noGrp="1" noChangeAspect="1"/>
          </p:cNvPicPr>
          <p:nvPr>
            <p:ph type="pic" sz="quarter" idx="10"/>
          </p:nvPr>
        </p:nvPicPr>
        <p:blipFill>
          <a:blip r:embed="rId2"/>
          <a:srcRect l="869" r="869"/>
          <a:stretch>
            <a:fillRect/>
          </a:stretch>
        </p:blipFill>
        <p:spPr>
          <a:prstGeom prst="rect">
            <a:avLst/>
          </a:prstGeom>
        </p:spPr>
      </p:pic>
      <p:sp>
        <p:nvSpPr>
          <p:cNvPr id="5" name="Rectangle 4">
            <a:extLst>
              <a:ext uri="{FF2B5EF4-FFF2-40B4-BE49-F238E27FC236}">
                <a16:creationId xmlns:a16="http://schemas.microsoft.com/office/drawing/2014/main" id="{9AAA4273-FA1C-408F-9C78-41C8317A43FB}"/>
              </a:ext>
            </a:extLst>
          </p:cNvPr>
          <p:cNvSpPr/>
          <p:nvPr/>
        </p:nvSpPr>
        <p:spPr>
          <a:xfrm>
            <a:off x="1174842" y="624829"/>
            <a:ext cx="4867038" cy="461665"/>
          </a:xfrm>
          <a:prstGeom prst="rect">
            <a:avLst/>
          </a:prstGeom>
        </p:spPr>
        <p:txBody>
          <a:bodyPr wrap="none">
            <a:spAutoFit/>
          </a:bodyPr>
          <a:lstStyle/>
          <a:p>
            <a:r>
              <a:rPr lang="en-AU" sz="2400" dirty="0">
                <a:solidFill>
                  <a:schemeClr val="bg1"/>
                </a:solidFill>
                <a:latin typeface="Montserrat" panose="02000505000000020004" pitchFamily="2" charset="0"/>
              </a:rPr>
              <a:t>https://www.bondilabs.com</a:t>
            </a:r>
          </a:p>
        </p:txBody>
      </p:sp>
    </p:spTree>
    <p:extLst>
      <p:ext uri="{BB962C8B-B14F-4D97-AF65-F5344CB8AC3E}">
        <p14:creationId xmlns:p14="http://schemas.microsoft.com/office/powerpoint/2010/main" val="371674556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EDA3B91-89EB-4B84-ACF3-AC8F261E1ED6}"/>
              </a:ext>
            </a:extLst>
          </p:cNvPr>
          <p:cNvPicPr>
            <a:picLocks noGrp="1" noChangeAspect="1"/>
          </p:cNvPicPr>
          <p:nvPr>
            <p:ph type="pic" sz="quarter" idx="10"/>
          </p:nvPr>
        </p:nvPicPr>
        <p:blipFill>
          <a:blip r:embed="rId2"/>
          <a:srcRect l="1824" r="1824"/>
          <a:stretch>
            <a:fillRect/>
          </a:stretch>
        </p:blipFill>
        <p:spPr>
          <a:xfrm>
            <a:off x="501041" y="493289"/>
            <a:ext cx="8267178" cy="4651005"/>
          </a:xfrm>
          <a:prstGeom prst="rect">
            <a:avLst/>
          </a:prstGeom>
        </p:spPr>
      </p:pic>
      <p:pic>
        <p:nvPicPr>
          <p:cNvPr id="4" name="Picture 3">
            <a:extLst>
              <a:ext uri="{FF2B5EF4-FFF2-40B4-BE49-F238E27FC236}">
                <a16:creationId xmlns:a16="http://schemas.microsoft.com/office/drawing/2014/main" id="{45E65541-BE3E-45E8-8D98-7AE1AF2624E3}"/>
              </a:ext>
            </a:extLst>
          </p:cNvPr>
          <p:cNvPicPr>
            <a:picLocks noChangeAspect="1"/>
          </p:cNvPicPr>
          <p:nvPr/>
        </p:nvPicPr>
        <p:blipFill>
          <a:blip r:embed="rId3"/>
          <a:stretch>
            <a:fillRect/>
          </a:stretch>
        </p:blipFill>
        <p:spPr>
          <a:xfrm>
            <a:off x="7752408" y="1568249"/>
            <a:ext cx="9281979" cy="5890487"/>
          </a:xfrm>
          <a:prstGeom prst="rect">
            <a:avLst/>
          </a:prstGeom>
        </p:spPr>
      </p:pic>
      <p:pic>
        <p:nvPicPr>
          <p:cNvPr id="5" name="Picture 4">
            <a:extLst>
              <a:ext uri="{FF2B5EF4-FFF2-40B4-BE49-F238E27FC236}">
                <a16:creationId xmlns:a16="http://schemas.microsoft.com/office/drawing/2014/main" id="{7069B528-51C9-4789-A945-232293469227}"/>
              </a:ext>
            </a:extLst>
          </p:cNvPr>
          <p:cNvPicPr>
            <a:picLocks noChangeAspect="1"/>
          </p:cNvPicPr>
          <p:nvPr/>
        </p:nvPicPr>
        <p:blipFill>
          <a:blip r:embed="rId4"/>
          <a:stretch>
            <a:fillRect/>
          </a:stretch>
        </p:blipFill>
        <p:spPr>
          <a:xfrm>
            <a:off x="3194137" y="5871306"/>
            <a:ext cx="7578247" cy="4195976"/>
          </a:xfrm>
          <a:prstGeom prst="rect">
            <a:avLst/>
          </a:prstGeom>
        </p:spPr>
      </p:pic>
      <p:sp>
        <p:nvSpPr>
          <p:cNvPr id="6" name="TextBox 5">
            <a:extLst>
              <a:ext uri="{FF2B5EF4-FFF2-40B4-BE49-F238E27FC236}">
                <a16:creationId xmlns:a16="http://schemas.microsoft.com/office/drawing/2014/main" id="{38C6BFA0-FF01-4FED-9ADF-8536E73D62C3}"/>
              </a:ext>
            </a:extLst>
          </p:cNvPr>
          <p:cNvSpPr txBox="1"/>
          <p:nvPr/>
        </p:nvSpPr>
        <p:spPr>
          <a:xfrm>
            <a:off x="9274947" y="851770"/>
            <a:ext cx="8047396" cy="461665"/>
          </a:xfrm>
          <a:prstGeom prst="rect">
            <a:avLst/>
          </a:prstGeom>
          <a:noFill/>
        </p:spPr>
        <p:txBody>
          <a:bodyPr wrap="none" rtlCol="0">
            <a:spAutoFit/>
          </a:bodyPr>
          <a:lstStyle/>
          <a:p>
            <a:r>
              <a:rPr lang="en-AU" sz="2400" dirty="0">
                <a:latin typeface="Montserrat" panose="02000505000000020004" pitchFamily="2" charset="0"/>
              </a:rPr>
              <a:t>Real learning, real context, real data all in real time</a:t>
            </a:r>
          </a:p>
        </p:txBody>
      </p:sp>
      <p:sp>
        <p:nvSpPr>
          <p:cNvPr id="7" name="Rectangle 6">
            <a:extLst>
              <a:ext uri="{FF2B5EF4-FFF2-40B4-BE49-F238E27FC236}">
                <a16:creationId xmlns:a16="http://schemas.microsoft.com/office/drawing/2014/main" id="{CDDECFB8-FCC9-4710-B566-6F4EDA487519}"/>
              </a:ext>
            </a:extLst>
          </p:cNvPr>
          <p:cNvSpPr/>
          <p:nvPr/>
        </p:nvSpPr>
        <p:spPr>
          <a:xfrm>
            <a:off x="10910170" y="8007327"/>
            <a:ext cx="6914366" cy="938719"/>
          </a:xfrm>
          <a:prstGeom prst="rect">
            <a:avLst/>
          </a:prstGeom>
        </p:spPr>
        <p:txBody>
          <a:bodyPr wrap="square">
            <a:spAutoFit/>
          </a:bodyPr>
          <a:lstStyle/>
          <a:p>
            <a:pPr marL="742950" indent="-285750">
              <a:buFont typeface="Arial" panose="020B0604020202020204" pitchFamily="34" charset="0"/>
              <a:buChar char="•"/>
            </a:pPr>
            <a:r>
              <a:rPr lang="en-US" sz="1100" dirty="0">
                <a:solidFill>
                  <a:srgbClr val="212121"/>
                </a:solidFill>
                <a:latin typeface="Montserrat" panose="02000505000000020004" pitchFamily="2" charset="0"/>
              </a:rPr>
              <a:t>This video link demonstrates some of Bondi Labs early VR training development:</a:t>
            </a:r>
            <a:br>
              <a:rPr lang="en-US" sz="1100" dirty="0">
                <a:solidFill>
                  <a:srgbClr val="212121"/>
                </a:solidFill>
                <a:latin typeface="Montserrat" panose="02000505000000020004" pitchFamily="2" charset="0"/>
              </a:rPr>
            </a:br>
            <a:r>
              <a:rPr lang="en-US" sz="1100" dirty="0">
                <a:solidFill>
                  <a:srgbClr val="212121"/>
                </a:solidFill>
                <a:latin typeface="Montserrat" panose="02000505000000020004" pitchFamily="2" charset="0"/>
                <a:hlinkClick r:id="rId5"/>
              </a:rPr>
              <a:t>https://link.bondilabs.com/VRWarehouseHazardID</a:t>
            </a:r>
            <a:endParaRPr lang="en-US" sz="1100" dirty="0">
              <a:solidFill>
                <a:srgbClr val="212121"/>
              </a:solidFill>
              <a:latin typeface="Montserrat" panose="02000505000000020004" pitchFamily="2" charset="0"/>
            </a:endParaRPr>
          </a:p>
          <a:p>
            <a:pPr marL="742950" indent="-285750">
              <a:buFont typeface="Arial" panose="020B0604020202020204" pitchFamily="34" charset="0"/>
              <a:buChar char="•"/>
            </a:pPr>
            <a:r>
              <a:rPr lang="en-US" sz="1100" dirty="0">
                <a:solidFill>
                  <a:srgbClr val="212121"/>
                </a:solidFill>
                <a:latin typeface="Montserrat" panose="02000505000000020004" pitchFamily="2" charset="0"/>
              </a:rPr>
              <a:t>This video link provides a larger overview of the product and how it captures valuable data </a:t>
            </a:r>
            <a:r>
              <a:rPr lang="en-US" sz="1100" dirty="0">
                <a:solidFill>
                  <a:srgbClr val="000000"/>
                </a:solidFill>
                <a:latin typeface="Montserrat" panose="02000505000000020004" pitchFamily="2" charset="0"/>
                <a:hlinkClick r:id="rId6"/>
              </a:rPr>
              <a:t>https://s3-ap-southeast-2.amazonaws.com/bl-core/prod/public/media/video/Kuube_QuickOverview_March26_2018_02.mp4</a:t>
            </a:r>
            <a:endParaRPr lang="en-US" sz="1100" dirty="0">
              <a:solidFill>
                <a:srgbClr val="212121"/>
              </a:solidFill>
              <a:latin typeface="Montserrat" panose="02000505000000020004" pitchFamily="2" charset="0"/>
            </a:endParaRPr>
          </a:p>
        </p:txBody>
      </p:sp>
    </p:spTree>
    <p:extLst>
      <p:ext uri="{BB962C8B-B14F-4D97-AF65-F5344CB8AC3E}">
        <p14:creationId xmlns:p14="http://schemas.microsoft.com/office/powerpoint/2010/main" val="100982433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95CA-3D5F-4296-9756-9ABC0F334D45}"/>
              </a:ext>
            </a:extLst>
          </p:cNvPr>
          <p:cNvSpPr>
            <a:spLocks noGrp="1"/>
          </p:cNvSpPr>
          <p:nvPr>
            <p:ph type="title" idx="4294967295"/>
          </p:nvPr>
        </p:nvSpPr>
        <p:spPr>
          <a:xfrm>
            <a:off x="395785" y="492433"/>
            <a:ext cx="15773400" cy="1989137"/>
          </a:xfrm>
          <a:prstGeom prst="rect">
            <a:avLst/>
          </a:prstGeom>
        </p:spPr>
        <p:txBody>
          <a:bodyPr/>
          <a:lstStyle/>
          <a:p>
            <a:r>
              <a:rPr lang="en-AU" sz="5400" dirty="0">
                <a:latin typeface="Montserrat" panose="02000505000000020004" pitchFamily="2" charset="0"/>
              </a:rPr>
              <a:t>Message to ACODE members</a:t>
            </a:r>
          </a:p>
        </p:txBody>
      </p:sp>
      <p:sp>
        <p:nvSpPr>
          <p:cNvPr id="5" name="TextBox 4">
            <a:extLst>
              <a:ext uri="{FF2B5EF4-FFF2-40B4-BE49-F238E27FC236}">
                <a16:creationId xmlns:a16="http://schemas.microsoft.com/office/drawing/2014/main" id="{480088EC-CA02-4DE7-8B3F-42477ED74B4C}"/>
              </a:ext>
            </a:extLst>
          </p:cNvPr>
          <p:cNvSpPr txBox="1"/>
          <p:nvPr/>
        </p:nvSpPr>
        <p:spPr>
          <a:xfrm>
            <a:off x="865584" y="2594755"/>
            <a:ext cx="6217604" cy="2308324"/>
          </a:xfrm>
          <a:prstGeom prst="rect">
            <a:avLst/>
          </a:prstGeom>
          <a:noFill/>
        </p:spPr>
        <p:txBody>
          <a:bodyPr wrap="square" rtlCol="0">
            <a:spAutoFit/>
          </a:bodyPr>
          <a:lstStyle/>
          <a:p>
            <a:r>
              <a:rPr lang="en-US" sz="2400" b="1"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INSIGHT TWO</a:t>
            </a:r>
          </a:p>
          <a:p>
            <a:r>
              <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Like never before, technology can enhance how well we move beyond leaning outcomes to put context and authenticity into an outcomes-based approach to learning and assessment. </a:t>
            </a:r>
            <a:endParaRPr lang="ru-RU" sz="2400" dirty="0">
              <a:solidFill>
                <a:schemeClr val="tx1">
                  <a:lumMod val="65000"/>
                  <a:lumOff val="35000"/>
                </a:schemeClr>
              </a:solidFill>
              <a:latin typeface="Roboto Light" panose="02000000000000000000" pitchFamily="2" charset="0"/>
              <a:ea typeface="Roboto Light" panose="02000000000000000000" pitchFamily="2" charset="0"/>
              <a:cs typeface="Gotham Light" pitchFamily="50" charset="0"/>
            </a:endParaRPr>
          </a:p>
        </p:txBody>
      </p:sp>
      <p:pic>
        <p:nvPicPr>
          <p:cNvPr id="16" name="Picture Placeholder 15">
            <a:extLst>
              <a:ext uri="{FF2B5EF4-FFF2-40B4-BE49-F238E27FC236}">
                <a16:creationId xmlns:a16="http://schemas.microsoft.com/office/drawing/2014/main" id="{EDD01E55-4A54-4371-A26D-05D55F70A6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752" b="26752"/>
          <a:stretch>
            <a:fillRect/>
          </a:stretch>
        </p:blipFill>
        <p:spPr/>
      </p:pic>
    </p:spTree>
    <p:extLst>
      <p:ext uri="{BB962C8B-B14F-4D97-AF65-F5344CB8AC3E}">
        <p14:creationId xmlns:p14="http://schemas.microsoft.com/office/powerpoint/2010/main" val="145243252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 y="0"/>
            <a:ext cx="18288001" cy="10288592"/>
            <a:chOff x="508001" y="-1"/>
            <a:chExt cx="18288001" cy="10288592"/>
          </a:xfrm>
        </p:grpSpPr>
        <p:sp>
          <p:nvSpPr>
            <p:cNvPr id="15" name="Прямоугольник 14"/>
            <p:cNvSpPr/>
            <p:nvPr/>
          </p:nvSpPr>
          <p:spPr>
            <a:xfrm>
              <a:off x="508001" y="0"/>
              <a:ext cx="18288000" cy="10288588"/>
            </a:xfrm>
            <a:prstGeom prst="rect">
              <a:avLst/>
            </a:prstGeom>
            <a:solidFill>
              <a:srgbClr val="232B36">
                <a:alpha val="8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Группа 1"/>
            <p:cNvGrpSpPr/>
            <p:nvPr/>
          </p:nvGrpSpPr>
          <p:grpSpPr>
            <a:xfrm>
              <a:off x="508001" y="-1"/>
              <a:ext cx="18288001" cy="10288592"/>
              <a:chOff x="1" y="-1"/>
              <a:chExt cx="18288001" cy="10288592"/>
            </a:xfrm>
          </p:grpSpPr>
          <p:sp>
            <p:nvSpPr>
              <p:cNvPr id="11" name="Полилиния 10"/>
              <p:cNvSpPr/>
              <p:nvPr/>
            </p:nvSpPr>
            <p:spPr>
              <a:xfrm>
                <a:off x="1" y="-1"/>
                <a:ext cx="11105602" cy="10288589"/>
              </a:xfrm>
              <a:custGeom>
                <a:avLst/>
                <a:gdLst>
                  <a:gd name="connsiteX0" fmla="*/ 1 w 11105602"/>
                  <a:gd name="connsiteY0" fmla="*/ 0 h 10288589"/>
                  <a:gd name="connsiteX1" fmla="*/ 610374 w 11105602"/>
                  <a:gd name="connsiteY1" fmla="*/ 0 h 10288589"/>
                  <a:gd name="connsiteX2" fmla="*/ 11105602 w 11105602"/>
                  <a:gd name="connsiteY2" fmla="*/ 6204650 h 10288589"/>
                  <a:gd name="connsiteX3" fmla="*/ 8691228 w 11105602"/>
                  <a:gd name="connsiteY3" fmla="*/ 10288589 h 10288589"/>
                  <a:gd name="connsiteX4" fmla="*/ 0 w 11105602"/>
                  <a:gd name="connsiteY4" fmla="*/ 10288589 h 102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5602" h="10288589">
                    <a:moveTo>
                      <a:pt x="1" y="0"/>
                    </a:moveTo>
                    <a:lnTo>
                      <a:pt x="610374" y="0"/>
                    </a:lnTo>
                    <a:lnTo>
                      <a:pt x="11105602" y="6204650"/>
                    </a:lnTo>
                    <a:lnTo>
                      <a:pt x="8691228" y="10288589"/>
                    </a:lnTo>
                    <a:lnTo>
                      <a:pt x="0" y="10288589"/>
                    </a:lnTo>
                    <a:close/>
                  </a:path>
                </a:pathLst>
              </a:custGeom>
              <a:gradFill>
                <a:gsLst>
                  <a:gs pos="0">
                    <a:schemeClr val="accent4">
                      <a:alpha val="76000"/>
                    </a:schemeClr>
                  </a:gs>
                  <a:gs pos="100000">
                    <a:schemeClr val="accent3">
                      <a:alpha val="58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Полилиния 16"/>
              <p:cNvSpPr/>
              <p:nvPr/>
            </p:nvSpPr>
            <p:spPr>
              <a:xfrm>
                <a:off x="610375" y="2"/>
                <a:ext cx="14211637" cy="10288587"/>
              </a:xfrm>
              <a:custGeom>
                <a:avLst/>
                <a:gdLst>
                  <a:gd name="connsiteX0" fmla="*/ 0 w 14211637"/>
                  <a:gd name="connsiteY0" fmla="*/ 0 h 10288587"/>
                  <a:gd name="connsiteX1" fmla="*/ 5331513 w 14211637"/>
                  <a:gd name="connsiteY1" fmla="*/ 0 h 10288587"/>
                  <a:gd name="connsiteX2" fmla="*/ 14211637 w 14211637"/>
                  <a:gd name="connsiteY2" fmla="*/ 5249820 h 10288587"/>
                  <a:gd name="connsiteX3" fmla="*/ 11232780 w 14211637"/>
                  <a:gd name="connsiteY3" fmla="*/ 10288587 h 10288587"/>
                  <a:gd name="connsiteX4" fmla="*/ 8080856 w 14211637"/>
                  <a:gd name="connsiteY4" fmla="*/ 10288587 h 10288587"/>
                  <a:gd name="connsiteX5" fmla="*/ 10495230 w 14211637"/>
                  <a:gd name="connsiteY5" fmla="*/ 6204648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637" h="10288587">
                    <a:moveTo>
                      <a:pt x="0" y="0"/>
                    </a:moveTo>
                    <a:lnTo>
                      <a:pt x="5331513" y="0"/>
                    </a:lnTo>
                    <a:lnTo>
                      <a:pt x="14211637" y="5249820"/>
                    </a:lnTo>
                    <a:lnTo>
                      <a:pt x="11232780" y="10288587"/>
                    </a:lnTo>
                    <a:lnTo>
                      <a:pt x="8080856" y="10288587"/>
                    </a:lnTo>
                    <a:lnTo>
                      <a:pt x="10495230" y="6204648"/>
                    </a:lnTo>
                    <a:close/>
                  </a:path>
                </a:pathLst>
              </a:custGeom>
              <a:gradFill>
                <a:gsLst>
                  <a:gs pos="0">
                    <a:schemeClr val="accent4">
                      <a:alpha val="78000"/>
                    </a:schemeClr>
                  </a:gs>
                  <a:gs pos="100000">
                    <a:schemeClr val="accent3">
                      <a:alpha val="58000"/>
                    </a:schemeClr>
                  </a:gs>
                </a:gsLst>
                <a:lin ang="9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Полилиния 17"/>
              <p:cNvSpPr/>
              <p:nvPr/>
            </p:nvSpPr>
            <p:spPr>
              <a:xfrm>
                <a:off x="5941890" y="4"/>
                <a:ext cx="12346112" cy="10288584"/>
              </a:xfrm>
              <a:custGeom>
                <a:avLst/>
                <a:gdLst>
                  <a:gd name="connsiteX0" fmla="*/ 0 w 12346112"/>
                  <a:gd name="connsiteY0" fmla="*/ 0 h 10288584"/>
                  <a:gd name="connsiteX1" fmla="*/ 5921420 w 12346112"/>
                  <a:gd name="connsiteY1" fmla="*/ 0 h 10288584"/>
                  <a:gd name="connsiteX2" fmla="*/ 12346112 w 12346112"/>
                  <a:gd name="connsiteY2" fmla="*/ 3798198 h 10288584"/>
                  <a:gd name="connsiteX3" fmla="*/ 12346112 w 12346112"/>
                  <a:gd name="connsiteY3" fmla="*/ 5308484 h 10288584"/>
                  <a:gd name="connsiteX4" fmla="*/ 9401938 w 12346112"/>
                  <a:gd name="connsiteY4" fmla="*/ 10288584 h 10288584"/>
                  <a:gd name="connsiteX5" fmla="*/ 5901269 w 12346112"/>
                  <a:gd name="connsiteY5" fmla="*/ 10288584 h 10288584"/>
                  <a:gd name="connsiteX6" fmla="*/ 8880124 w 12346112"/>
                  <a:gd name="connsiteY6" fmla="*/ 5249821 h 1028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6112" h="10288584">
                    <a:moveTo>
                      <a:pt x="0" y="0"/>
                    </a:moveTo>
                    <a:lnTo>
                      <a:pt x="5921420" y="0"/>
                    </a:lnTo>
                    <a:lnTo>
                      <a:pt x="12346112" y="3798198"/>
                    </a:lnTo>
                    <a:lnTo>
                      <a:pt x="12346112" y="5308484"/>
                    </a:lnTo>
                    <a:lnTo>
                      <a:pt x="9401938" y="10288584"/>
                    </a:lnTo>
                    <a:lnTo>
                      <a:pt x="5901269" y="10288584"/>
                    </a:lnTo>
                    <a:lnTo>
                      <a:pt x="8880124" y="5249821"/>
                    </a:lnTo>
                    <a:close/>
                  </a:path>
                </a:pathLst>
              </a:custGeom>
              <a:gradFill>
                <a:gsLst>
                  <a:gs pos="0">
                    <a:schemeClr val="accent4">
                      <a:alpha val="76000"/>
                    </a:schemeClr>
                  </a:gs>
                  <a:gs pos="100000">
                    <a:schemeClr val="accent3">
                      <a:alpha val="58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Полилиния 18"/>
              <p:cNvSpPr/>
              <p:nvPr/>
            </p:nvSpPr>
            <p:spPr>
              <a:xfrm>
                <a:off x="610372" y="4"/>
                <a:ext cx="17677628" cy="10288587"/>
              </a:xfrm>
              <a:custGeom>
                <a:avLst/>
                <a:gdLst>
                  <a:gd name="connsiteX0" fmla="*/ 17677626 w 17677628"/>
                  <a:gd name="connsiteY0" fmla="*/ 5308489 h 10288587"/>
                  <a:gd name="connsiteX1" fmla="*/ 17677628 w 17677628"/>
                  <a:gd name="connsiteY1" fmla="*/ 10288587 h 10288587"/>
                  <a:gd name="connsiteX2" fmla="*/ 14733454 w 17677628"/>
                  <a:gd name="connsiteY2" fmla="*/ 10288587 h 10288587"/>
                  <a:gd name="connsiteX3" fmla="*/ 17677628 w 17677628"/>
                  <a:gd name="connsiteY3" fmla="*/ 1 h 10288587"/>
                  <a:gd name="connsiteX4" fmla="*/ 17677626 w 17677628"/>
                  <a:gd name="connsiteY4" fmla="*/ 3798200 h 10288587"/>
                  <a:gd name="connsiteX5" fmla="*/ 11252933 w 17677628"/>
                  <a:gd name="connsiteY5" fmla="*/ 2 h 10288587"/>
                  <a:gd name="connsiteX6" fmla="*/ 0 w 17677628"/>
                  <a:gd name="connsiteY6" fmla="*/ 0 h 10288587"/>
                  <a:gd name="connsiteX7" fmla="*/ 2 w 17677628"/>
                  <a:gd name="connsiteY7" fmla="*/ 1 h 10288587"/>
                  <a:gd name="connsiteX8" fmla="*/ 10495233 w 17677628"/>
                  <a:gd name="connsiteY8" fmla="*/ 6204650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7628" h="10288587">
                    <a:moveTo>
                      <a:pt x="17677626" y="5308489"/>
                    </a:moveTo>
                    <a:lnTo>
                      <a:pt x="17677628" y="10288587"/>
                    </a:lnTo>
                    <a:lnTo>
                      <a:pt x="14733454" y="10288587"/>
                    </a:lnTo>
                    <a:close/>
                    <a:moveTo>
                      <a:pt x="17677628" y="1"/>
                    </a:moveTo>
                    <a:lnTo>
                      <a:pt x="17677626" y="3798200"/>
                    </a:lnTo>
                    <a:lnTo>
                      <a:pt x="11252933" y="2"/>
                    </a:lnTo>
                    <a:close/>
                    <a:moveTo>
                      <a:pt x="0" y="0"/>
                    </a:moveTo>
                    <a:lnTo>
                      <a:pt x="2" y="1"/>
                    </a:lnTo>
                    <a:lnTo>
                      <a:pt x="10495233" y="6204650"/>
                    </a:lnTo>
                    <a:close/>
                  </a:path>
                </a:pathLst>
              </a:custGeom>
              <a:gradFill>
                <a:gsLst>
                  <a:gs pos="0">
                    <a:schemeClr val="accent4">
                      <a:alpha val="78000"/>
                    </a:schemeClr>
                  </a:gs>
                  <a:gs pos="100000">
                    <a:schemeClr val="accent3">
                      <a:alpha val="58000"/>
                    </a:schemeClr>
                  </a:gs>
                </a:gsLst>
                <a:lin ang="9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Picture Placeholder 5"/>
          <p:cNvSpPr>
            <a:spLocks noGrp="1"/>
          </p:cNvSpPr>
          <p:nvPr>
            <p:ph type="pic" sz="quarter" idx="10"/>
          </p:nvPr>
        </p:nvSpPr>
        <p:spPr>
          <a:xfrm>
            <a:off x="-2" y="1"/>
            <a:ext cx="18288000" cy="10288588"/>
          </a:xfrm>
        </p:spPr>
      </p:sp>
      <p:grpSp>
        <p:nvGrpSpPr>
          <p:cNvPr id="23" name="Группа 22"/>
          <p:cNvGrpSpPr/>
          <p:nvPr/>
        </p:nvGrpSpPr>
        <p:grpSpPr>
          <a:xfrm>
            <a:off x="882267" y="7054811"/>
            <a:ext cx="12518939" cy="1497552"/>
            <a:chOff x="1213466" y="7054811"/>
            <a:chExt cx="8166511" cy="1497552"/>
          </a:xfrm>
        </p:grpSpPr>
        <p:sp>
          <p:nvSpPr>
            <p:cNvPr id="24" name="TextBox 23"/>
            <p:cNvSpPr txBox="1"/>
            <p:nvPr/>
          </p:nvSpPr>
          <p:spPr>
            <a:xfrm>
              <a:off x="1213467" y="7054811"/>
              <a:ext cx="8166510" cy="1169551"/>
            </a:xfrm>
            <a:prstGeom prst="rect">
              <a:avLst/>
            </a:prstGeom>
            <a:noFill/>
          </p:spPr>
          <p:txBody>
            <a:bodyPr wrap="square" rtlCol="0">
              <a:spAutoFit/>
            </a:bodyPr>
            <a:lstStyle/>
            <a:p>
              <a:r>
                <a:rPr lang="en-US" sz="70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t>3.  Using Blockchain</a:t>
              </a:r>
              <a:endParaRPr lang="ru-RU" sz="70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endParaRPr>
            </a:p>
          </p:txBody>
        </p:sp>
        <p:sp>
          <p:nvSpPr>
            <p:cNvPr id="25" name="TextBox 24"/>
            <p:cNvSpPr txBox="1"/>
            <p:nvPr/>
          </p:nvSpPr>
          <p:spPr>
            <a:xfrm>
              <a:off x="1213466" y="8229198"/>
              <a:ext cx="4830551" cy="323165"/>
            </a:xfrm>
            <a:prstGeom prst="rect">
              <a:avLst/>
            </a:prstGeom>
            <a:noFill/>
          </p:spPr>
          <p:txBody>
            <a:bodyPr wrap="square" rtlCol="0">
              <a:spAutoFit/>
            </a:bodyPr>
            <a:lstStyle/>
            <a:p>
              <a:r>
                <a:rPr lang="en-US" sz="1500" dirty="0">
                  <a:solidFill>
                    <a:schemeClr val="bg2"/>
                  </a:solidFill>
                  <a:latin typeface="Raleway Light" panose="020B0403030101060003" pitchFamily="34" charset="0"/>
                  <a:ea typeface="Roboto Light" panose="02000000000000000000" pitchFamily="2" charset="0"/>
                  <a:cs typeface="Open Sans Light" panose="020B0306030504020204" pitchFamily="34" charset="0"/>
                </a:rPr>
                <a:t>Verifying identity and managing a person’s lifelong learning records</a:t>
              </a:r>
              <a:endParaRPr lang="ru-RU" sz="1500" dirty="0">
                <a:solidFill>
                  <a:schemeClr val="bg2"/>
                </a:solidFill>
                <a:latin typeface="Raleway Light" panose="020B0403030101060003" pitchFamily="34" charset="0"/>
                <a:ea typeface="Roboto Light" panose="02000000000000000000" pitchFamily="2" charset="0"/>
                <a:cs typeface="Open Sans Light" panose="020B0306030504020204" pitchFamily="34" charset="0"/>
              </a:endParaRPr>
            </a:p>
          </p:txBody>
        </p:sp>
      </p:grpSp>
      <p:sp>
        <p:nvSpPr>
          <p:cNvPr id="13" name="Freeform 33">
            <a:hlinkClick r:id="rId2" action="ppaction://hlinksldjump"/>
            <a:extLst>
              <a:ext uri="{FF2B5EF4-FFF2-40B4-BE49-F238E27FC236}">
                <a16:creationId xmlns:a16="http://schemas.microsoft.com/office/drawing/2014/main" id="{6926DEDE-7189-43F8-A32C-E7935E3483E4}"/>
              </a:ext>
            </a:extLst>
          </p:cNvPr>
          <p:cNvSpPr>
            <a:spLocks noEditPoints="1"/>
          </p:cNvSpPr>
          <p:nvPr/>
        </p:nvSpPr>
        <p:spPr bwMode="auto">
          <a:xfrm>
            <a:off x="16452685" y="324750"/>
            <a:ext cx="683420" cy="685800"/>
          </a:xfrm>
          <a:custGeom>
            <a:avLst/>
            <a:gdLst>
              <a:gd name="T0" fmla="*/ 185 w 186"/>
              <a:gd name="T1" fmla="*/ 86 h 187"/>
              <a:gd name="T2" fmla="*/ 157 w 186"/>
              <a:gd name="T3" fmla="*/ 60 h 187"/>
              <a:gd name="T4" fmla="*/ 157 w 186"/>
              <a:gd name="T5" fmla="*/ 18 h 187"/>
              <a:gd name="T6" fmla="*/ 125 w 186"/>
              <a:gd name="T7" fmla="*/ 18 h 187"/>
              <a:gd name="T8" fmla="*/ 125 w 186"/>
              <a:gd name="T9" fmla="*/ 30 h 187"/>
              <a:gd name="T10" fmla="*/ 93 w 186"/>
              <a:gd name="T11" fmla="*/ 0 h 187"/>
              <a:gd name="T12" fmla="*/ 1 w 186"/>
              <a:gd name="T13" fmla="*/ 86 h 187"/>
              <a:gd name="T14" fmla="*/ 1 w 186"/>
              <a:gd name="T15" fmla="*/ 90 h 187"/>
              <a:gd name="T16" fmla="*/ 5 w 186"/>
              <a:gd name="T17" fmla="*/ 90 h 187"/>
              <a:gd name="T18" fmla="*/ 16 w 186"/>
              <a:gd name="T19" fmla="*/ 80 h 187"/>
              <a:gd name="T20" fmla="*/ 16 w 186"/>
              <a:gd name="T21" fmla="*/ 187 h 187"/>
              <a:gd name="T22" fmla="*/ 170 w 186"/>
              <a:gd name="T23" fmla="*/ 187 h 187"/>
              <a:gd name="T24" fmla="*/ 170 w 186"/>
              <a:gd name="T25" fmla="*/ 80 h 187"/>
              <a:gd name="T26" fmla="*/ 180 w 186"/>
              <a:gd name="T27" fmla="*/ 90 h 187"/>
              <a:gd name="T28" fmla="*/ 182 w 186"/>
              <a:gd name="T29" fmla="*/ 91 h 187"/>
              <a:gd name="T30" fmla="*/ 185 w 186"/>
              <a:gd name="T31" fmla="*/ 90 h 187"/>
              <a:gd name="T32" fmla="*/ 185 w 186"/>
              <a:gd name="T33" fmla="*/ 86 h 187"/>
              <a:gd name="T34" fmla="*/ 131 w 186"/>
              <a:gd name="T35" fmla="*/ 24 h 187"/>
              <a:gd name="T36" fmla="*/ 150 w 186"/>
              <a:gd name="T37" fmla="*/ 24 h 187"/>
              <a:gd name="T38" fmla="*/ 150 w 186"/>
              <a:gd name="T39" fmla="*/ 54 h 187"/>
              <a:gd name="T40" fmla="*/ 131 w 186"/>
              <a:gd name="T41" fmla="*/ 36 h 187"/>
              <a:gd name="T42" fmla="*/ 131 w 186"/>
              <a:gd name="T43" fmla="*/ 24 h 187"/>
              <a:gd name="T44" fmla="*/ 74 w 186"/>
              <a:gd name="T45" fmla="*/ 181 h 187"/>
              <a:gd name="T46" fmla="*/ 74 w 186"/>
              <a:gd name="T47" fmla="*/ 113 h 187"/>
              <a:gd name="T48" fmla="*/ 77 w 186"/>
              <a:gd name="T49" fmla="*/ 110 h 187"/>
              <a:gd name="T50" fmla="*/ 109 w 186"/>
              <a:gd name="T51" fmla="*/ 110 h 187"/>
              <a:gd name="T52" fmla="*/ 112 w 186"/>
              <a:gd name="T53" fmla="*/ 113 h 187"/>
              <a:gd name="T54" fmla="*/ 112 w 186"/>
              <a:gd name="T55" fmla="*/ 181 h 187"/>
              <a:gd name="T56" fmla="*/ 74 w 186"/>
              <a:gd name="T57" fmla="*/ 181 h 187"/>
              <a:gd name="T58" fmla="*/ 163 w 186"/>
              <a:gd name="T59" fmla="*/ 181 h 187"/>
              <a:gd name="T60" fmla="*/ 118 w 186"/>
              <a:gd name="T61" fmla="*/ 181 h 187"/>
              <a:gd name="T62" fmla="*/ 118 w 186"/>
              <a:gd name="T63" fmla="*/ 113 h 187"/>
              <a:gd name="T64" fmla="*/ 109 w 186"/>
              <a:gd name="T65" fmla="*/ 104 h 187"/>
              <a:gd name="T66" fmla="*/ 77 w 186"/>
              <a:gd name="T67" fmla="*/ 104 h 187"/>
              <a:gd name="T68" fmla="*/ 67 w 186"/>
              <a:gd name="T69" fmla="*/ 113 h 187"/>
              <a:gd name="T70" fmla="*/ 67 w 186"/>
              <a:gd name="T71" fmla="*/ 181 h 187"/>
              <a:gd name="T72" fmla="*/ 22 w 186"/>
              <a:gd name="T73" fmla="*/ 181 h 187"/>
              <a:gd name="T74" fmla="*/ 22 w 186"/>
              <a:gd name="T75" fmla="*/ 75 h 187"/>
              <a:gd name="T76" fmla="*/ 93 w 186"/>
              <a:gd name="T77" fmla="*/ 9 h 187"/>
              <a:gd name="T78" fmla="*/ 139 w 186"/>
              <a:gd name="T79" fmla="*/ 52 h 187"/>
              <a:gd name="T80" fmla="*/ 157 w 186"/>
              <a:gd name="T81" fmla="*/ 69 h 187"/>
              <a:gd name="T82" fmla="*/ 163 w 186"/>
              <a:gd name="T83" fmla="*/ 75 h 187"/>
              <a:gd name="T84" fmla="*/ 163 w 186"/>
              <a:gd name="T85" fmla="*/ 181 h 187"/>
              <a:gd name="T86" fmla="*/ 163 w 186"/>
              <a:gd name="T87" fmla="*/ 181 h 187"/>
              <a:gd name="T88" fmla="*/ 163 w 186"/>
              <a:gd name="T89" fmla="*/ 18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 h="187">
                <a:moveTo>
                  <a:pt x="185" y="86"/>
                </a:moveTo>
                <a:cubicBezTo>
                  <a:pt x="157" y="60"/>
                  <a:pt x="157" y="60"/>
                  <a:pt x="157" y="60"/>
                </a:cubicBezTo>
                <a:cubicBezTo>
                  <a:pt x="157" y="18"/>
                  <a:pt x="157" y="18"/>
                  <a:pt x="157" y="18"/>
                </a:cubicBezTo>
                <a:cubicBezTo>
                  <a:pt x="125" y="18"/>
                  <a:pt x="125" y="18"/>
                  <a:pt x="125" y="18"/>
                </a:cubicBezTo>
                <a:cubicBezTo>
                  <a:pt x="125" y="30"/>
                  <a:pt x="125" y="30"/>
                  <a:pt x="125" y="30"/>
                </a:cubicBezTo>
                <a:cubicBezTo>
                  <a:pt x="93" y="0"/>
                  <a:pt x="93" y="0"/>
                  <a:pt x="93" y="0"/>
                </a:cubicBezTo>
                <a:cubicBezTo>
                  <a:pt x="1" y="86"/>
                  <a:pt x="1" y="86"/>
                  <a:pt x="1" y="86"/>
                </a:cubicBezTo>
                <a:cubicBezTo>
                  <a:pt x="0" y="87"/>
                  <a:pt x="0" y="89"/>
                  <a:pt x="1" y="90"/>
                </a:cubicBezTo>
                <a:cubicBezTo>
                  <a:pt x="2" y="91"/>
                  <a:pt x="4" y="92"/>
                  <a:pt x="5" y="90"/>
                </a:cubicBezTo>
                <a:cubicBezTo>
                  <a:pt x="16" y="80"/>
                  <a:pt x="16" y="80"/>
                  <a:pt x="16" y="80"/>
                </a:cubicBezTo>
                <a:cubicBezTo>
                  <a:pt x="16" y="187"/>
                  <a:pt x="16" y="187"/>
                  <a:pt x="16" y="187"/>
                </a:cubicBezTo>
                <a:cubicBezTo>
                  <a:pt x="170" y="187"/>
                  <a:pt x="170" y="187"/>
                  <a:pt x="170" y="187"/>
                </a:cubicBezTo>
                <a:cubicBezTo>
                  <a:pt x="170" y="80"/>
                  <a:pt x="170" y="80"/>
                  <a:pt x="170" y="80"/>
                </a:cubicBezTo>
                <a:cubicBezTo>
                  <a:pt x="180" y="90"/>
                  <a:pt x="180" y="90"/>
                  <a:pt x="180" y="90"/>
                </a:cubicBezTo>
                <a:cubicBezTo>
                  <a:pt x="181" y="91"/>
                  <a:pt x="182" y="91"/>
                  <a:pt x="182" y="91"/>
                </a:cubicBezTo>
                <a:cubicBezTo>
                  <a:pt x="183" y="91"/>
                  <a:pt x="184" y="91"/>
                  <a:pt x="185" y="90"/>
                </a:cubicBezTo>
                <a:cubicBezTo>
                  <a:pt x="186" y="89"/>
                  <a:pt x="186" y="87"/>
                  <a:pt x="185" y="86"/>
                </a:cubicBezTo>
                <a:close/>
                <a:moveTo>
                  <a:pt x="131" y="24"/>
                </a:moveTo>
                <a:cubicBezTo>
                  <a:pt x="150" y="24"/>
                  <a:pt x="150" y="24"/>
                  <a:pt x="150" y="24"/>
                </a:cubicBezTo>
                <a:cubicBezTo>
                  <a:pt x="150" y="54"/>
                  <a:pt x="150" y="54"/>
                  <a:pt x="150" y="54"/>
                </a:cubicBezTo>
                <a:cubicBezTo>
                  <a:pt x="131" y="36"/>
                  <a:pt x="131" y="36"/>
                  <a:pt x="131" y="36"/>
                </a:cubicBezTo>
                <a:lnTo>
                  <a:pt x="131" y="24"/>
                </a:lnTo>
                <a:close/>
                <a:moveTo>
                  <a:pt x="74" y="181"/>
                </a:moveTo>
                <a:cubicBezTo>
                  <a:pt x="74" y="113"/>
                  <a:pt x="74" y="113"/>
                  <a:pt x="74" y="113"/>
                </a:cubicBezTo>
                <a:cubicBezTo>
                  <a:pt x="74" y="112"/>
                  <a:pt x="75" y="110"/>
                  <a:pt x="77" y="110"/>
                </a:cubicBezTo>
                <a:cubicBezTo>
                  <a:pt x="109" y="110"/>
                  <a:pt x="109" y="110"/>
                  <a:pt x="109" y="110"/>
                </a:cubicBezTo>
                <a:cubicBezTo>
                  <a:pt x="111" y="110"/>
                  <a:pt x="112" y="112"/>
                  <a:pt x="112" y="113"/>
                </a:cubicBezTo>
                <a:cubicBezTo>
                  <a:pt x="112" y="181"/>
                  <a:pt x="112" y="181"/>
                  <a:pt x="112" y="181"/>
                </a:cubicBezTo>
                <a:lnTo>
                  <a:pt x="74" y="181"/>
                </a:lnTo>
                <a:close/>
                <a:moveTo>
                  <a:pt x="163" y="181"/>
                </a:moveTo>
                <a:cubicBezTo>
                  <a:pt x="118" y="181"/>
                  <a:pt x="118" y="181"/>
                  <a:pt x="118" y="181"/>
                </a:cubicBezTo>
                <a:cubicBezTo>
                  <a:pt x="118" y="113"/>
                  <a:pt x="118" y="113"/>
                  <a:pt x="118" y="113"/>
                </a:cubicBezTo>
                <a:cubicBezTo>
                  <a:pt x="118" y="108"/>
                  <a:pt x="114" y="104"/>
                  <a:pt x="109" y="104"/>
                </a:cubicBezTo>
                <a:cubicBezTo>
                  <a:pt x="77" y="104"/>
                  <a:pt x="77" y="104"/>
                  <a:pt x="77" y="104"/>
                </a:cubicBezTo>
                <a:cubicBezTo>
                  <a:pt x="71" y="104"/>
                  <a:pt x="67" y="108"/>
                  <a:pt x="67" y="113"/>
                </a:cubicBezTo>
                <a:cubicBezTo>
                  <a:pt x="67" y="181"/>
                  <a:pt x="67" y="181"/>
                  <a:pt x="67" y="181"/>
                </a:cubicBezTo>
                <a:cubicBezTo>
                  <a:pt x="22" y="181"/>
                  <a:pt x="22" y="181"/>
                  <a:pt x="22" y="181"/>
                </a:cubicBezTo>
                <a:cubicBezTo>
                  <a:pt x="22" y="75"/>
                  <a:pt x="22" y="75"/>
                  <a:pt x="22" y="75"/>
                </a:cubicBezTo>
                <a:cubicBezTo>
                  <a:pt x="93" y="9"/>
                  <a:pt x="93" y="9"/>
                  <a:pt x="93" y="9"/>
                </a:cubicBezTo>
                <a:cubicBezTo>
                  <a:pt x="139" y="52"/>
                  <a:pt x="139" y="52"/>
                  <a:pt x="139" y="52"/>
                </a:cubicBezTo>
                <a:cubicBezTo>
                  <a:pt x="157" y="69"/>
                  <a:pt x="157" y="69"/>
                  <a:pt x="157" y="69"/>
                </a:cubicBezTo>
                <a:cubicBezTo>
                  <a:pt x="163" y="75"/>
                  <a:pt x="163" y="75"/>
                  <a:pt x="163" y="75"/>
                </a:cubicBezTo>
                <a:lnTo>
                  <a:pt x="163" y="181"/>
                </a:lnTo>
                <a:close/>
                <a:moveTo>
                  <a:pt x="163" y="181"/>
                </a:moveTo>
                <a:cubicBezTo>
                  <a:pt x="163" y="181"/>
                  <a:pt x="163" y="181"/>
                  <a:pt x="163" y="181"/>
                </a:cubicBezTo>
              </a:path>
            </a:pathLst>
          </a:custGeom>
          <a:solidFill>
            <a:schemeClr val="bg1"/>
          </a:solidFill>
          <a:ln>
            <a:solidFill>
              <a:schemeClr val="bg1"/>
            </a:solidFill>
          </a:ln>
          <a:extLst/>
        </p:spPr>
        <p:txBody>
          <a:bodyPr vert="horz" wrap="square" lIns="137160" tIns="68580" rIns="137160" bIns="6858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1388007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72A1-85F6-48D8-A742-F5075C9D4522}"/>
              </a:ext>
            </a:extLst>
          </p:cNvPr>
          <p:cNvSpPr>
            <a:spLocks noGrp="1"/>
          </p:cNvSpPr>
          <p:nvPr>
            <p:ph type="title"/>
          </p:nvPr>
        </p:nvSpPr>
        <p:spPr>
          <a:xfrm>
            <a:off x="1259683" y="686594"/>
            <a:ext cx="5898356" cy="1529862"/>
          </a:xfrm>
        </p:spPr>
        <p:txBody>
          <a:bodyPr/>
          <a:lstStyle/>
          <a:p>
            <a:r>
              <a:rPr lang="en-US" dirty="0"/>
              <a:t>Why Blockchain?</a:t>
            </a:r>
            <a:endParaRPr lang="en-AU" dirty="0"/>
          </a:p>
        </p:txBody>
      </p:sp>
      <p:sp>
        <p:nvSpPr>
          <p:cNvPr id="6" name="Content Placeholder 5">
            <a:extLst>
              <a:ext uri="{FF2B5EF4-FFF2-40B4-BE49-F238E27FC236}">
                <a16:creationId xmlns:a16="http://schemas.microsoft.com/office/drawing/2014/main" id="{30BE59CA-C612-4F12-BF72-8A9C871362CF}"/>
              </a:ext>
            </a:extLst>
          </p:cNvPr>
          <p:cNvSpPr>
            <a:spLocks noGrp="1"/>
          </p:cNvSpPr>
          <p:nvPr>
            <p:ph idx="1"/>
          </p:nvPr>
        </p:nvSpPr>
        <p:spPr>
          <a:xfrm>
            <a:off x="7770018" y="1519081"/>
            <a:ext cx="9258300" cy="7310438"/>
          </a:xfrm>
        </p:spPr>
        <p:txBody>
          <a:bodyPr>
            <a:normAutofit lnSpcReduction="10000"/>
          </a:bodyPr>
          <a:lstStyle/>
          <a:p>
            <a:pPr>
              <a:lnSpc>
                <a:spcPct val="110000"/>
              </a:lnSpc>
              <a:spcBef>
                <a:spcPts val="900"/>
              </a:spcBef>
            </a:pPr>
            <a:r>
              <a:rPr lang="en-US" sz="2700" b="1" dirty="0"/>
              <a:t>Data management</a:t>
            </a:r>
            <a:r>
              <a:rPr lang="en-US" sz="2700" dirty="0"/>
              <a:t> is modular and improves user control of privacy, sharing and mobile access while enhancing central management of the information and permissions by institution (or their nominee).</a:t>
            </a:r>
          </a:p>
          <a:p>
            <a:pPr>
              <a:lnSpc>
                <a:spcPct val="110000"/>
              </a:lnSpc>
              <a:spcBef>
                <a:spcPts val="900"/>
              </a:spcBef>
            </a:pPr>
            <a:r>
              <a:rPr lang="en-US" sz="2700" b="1" dirty="0"/>
              <a:t>Decentralised</a:t>
            </a:r>
            <a:r>
              <a:rPr lang="en-US" sz="2700" dirty="0"/>
              <a:t>, open platform means limited overheads associated with running and maintaining blockchain infrastructure.</a:t>
            </a:r>
          </a:p>
          <a:p>
            <a:pPr>
              <a:lnSpc>
                <a:spcPct val="110000"/>
              </a:lnSpc>
              <a:spcBef>
                <a:spcPts val="900"/>
              </a:spcBef>
            </a:pPr>
            <a:r>
              <a:rPr lang="en-US" sz="2700" b="1" dirty="0"/>
              <a:t>Shared Trust </a:t>
            </a:r>
            <a:r>
              <a:rPr lang="en-US" sz="2700" dirty="0"/>
              <a:t>occurs as all parties in the value chain from educators through to employers can add data to the chain using same protocols and immutable data platform.</a:t>
            </a:r>
          </a:p>
          <a:p>
            <a:pPr>
              <a:lnSpc>
                <a:spcPct val="110000"/>
              </a:lnSpc>
              <a:spcBef>
                <a:spcPts val="900"/>
              </a:spcBef>
            </a:pPr>
            <a:r>
              <a:rPr lang="en-US" sz="2700" b="1" dirty="0"/>
              <a:t>Traceability</a:t>
            </a:r>
            <a:r>
              <a:rPr lang="en-US" sz="2700" dirty="0"/>
              <a:t> and authenticity occurs for all data as it can be audited, checked and reported over time.</a:t>
            </a:r>
          </a:p>
          <a:p>
            <a:pPr>
              <a:lnSpc>
                <a:spcPct val="110000"/>
              </a:lnSpc>
              <a:spcBef>
                <a:spcPts val="900"/>
              </a:spcBef>
            </a:pPr>
            <a:r>
              <a:rPr lang="en-US" sz="2700" b="1" dirty="0"/>
              <a:t>Automation</a:t>
            </a:r>
            <a:r>
              <a:rPr lang="en-US" sz="2700" dirty="0"/>
              <a:t> of processes occurs and the existing restrictions of interoperabity between institutional systems and academic records is removed.</a:t>
            </a:r>
          </a:p>
          <a:p>
            <a:pPr>
              <a:lnSpc>
                <a:spcPct val="110000"/>
              </a:lnSpc>
              <a:spcBef>
                <a:spcPts val="900"/>
              </a:spcBef>
            </a:pPr>
            <a:r>
              <a:rPr lang="en-US" sz="2700" b="1" dirty="0"/>
              <a:t>Scalable</a:t>
            </a:r>
            <a:r>
              <a:rPr lang="en-US" sz="2700" dirty="0"/>
              <a:t> with limited capex incurred by institution or user.</a:t>
            </a:r>
          </a:p>
          <a:p>
            <a:pPr>
              <a:lnSpc>
                <a:spcPct val="110000"/>
              </a:lnSpc>
              <a:spcBef>
                <a:spcPts val="900"/>
              </a:spcBef>
            </a:pPr>
            <a:endParaRPr lang="en-AU" sz="2700" dirty="0"/>
          </a:p>
        </p:txBody>
      </p:sp>
      <p:sp>
        <p:nvSpPr>
          <p:cNvPr id="7" name="Text Placeholder 6">
            <a:extLst>
              <a:ext uri="{FF2B5EF4-FFF2-40B4-BE49-F238E27FC236}">
                <a16:creationId xmlns:a16="http://schemas.microsoft.com/office/drawing/2014/main" id="{76839930-E8AB-44BB-BFDB-8C52229E8911}"/>
              </a:ext>
            </a:extLst>
          </p:cNvPr>
          <p:cNvSpPr>
            <a:spLocks noGrp="1"/>
          </p:cNvSpPr>
          <p:nvPr>
            <p:ph type="body" sz="half" idx="2"/>
          </p:nvPr>
        </p:nvSpPr>
        <p:spPr>
          <a:xfrm>
            <a:off x="1255103" y="2565473"/>
            <a:ext cx="5898356" cy="5717382"/>
          </a:xfrm>
        </p:spPr>
        <p:txBody>
          <a:bodyPr/>
          <a:lstStyle/>
          <a:p>
            <a:r>
              <a:rPr lang="en-US" dirty="0"/>
              <a:t>Blockchain provides a unique opportunity to better manage identity, personal records, and credentialing process in education.</a:t>
            </a:r>
            <a:endParaRPr lang="en-AU" dirty="0"/>
          </a:p>
        </p:txBody>
      </p:sp>
      <p:pic>
        <p:nvPicPr>
          <p:cNvPr id="5" name="Picture 2" descr="Image result for cube icon"/>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02689">
            <a:off x="4380660" y="5650094"/>
            <a:ext cx="2520828" cy="25208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Image result for cube icon"/>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02689">
            <a:off x="909717" y="5929997"/>
            <a:ext cx="2520828" cy="25208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 descr="Image result for cube icon"/>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02689">
            <a:off x="2512914" y="3913885"/>
            <a:ext cx="2520828" cy="2520828"/>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rot="20802689">
            <a:off x="4999996" y="4884588"/>
            <a:ext cx="409652" cy="1079156"/>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002689" flipV="1">
            <a:off x="1880422" y="5464010"/>
            <a:ext cx="666242" cy="499734"/>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278777" y="7190410"/>
            <a:ext cx="1332413" cy="230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Freeform 36"/>
          <p:cNvSpPr>
            <a:spLocks noEditPoints="1"/>
          </p:cNvSpPr>
          <p:nvPr/>
        </p:nvSpPr>
        <p:spPr bwMode="auto">
          <a:xfrm>
            <a:off x="3407054" y="7418486"/>
            <a:ext cx="1435283" cy="998682"/>
          </a:xfrm>
          <a:custGeom>
            <a:avLst/>
            <a:gdLst>
              <a:gd name="T0" fmla="*/ 352 w 415"/>
              <a:gd name="T1" fmla="*/ 109 h 433"/>
              <a:gd name="T2" fmla="*/ 248 w 415"/>
              <a:gd name="T3" fmla="*/ 0 h 433"/>
              <a:gd name="T4" fmla="*/ 160 w 415"/>
              <a:gd name="T5" fmla="*/ 50 h 433"/>
              <a:gd name="T6" fmla="*/ 137 w 415"/>
              <a:gd name="T7" fmla="*/ 46 h 433"/>
              <a:gd name="T8" fmla="*/ 71 w 415"/>
              <a:gd name="T9" fmla="*/ 107 h 433"/>
              <a:gd name="T10" fmla="*/ 0 w 415"/>
              <a:gd name="T11" fmla="*/ 186 h 433"/>
              <a:gd name="T12" fmla="*/ 76 w 415"/>
              <a:gd name="T13" fmla="*/ 265 h 433"/>
              <a:gd name="T14" fmla="*/ 162 w 415"/>
              <a:gd name="T15" fmla="*/ 265 h 433"/>
              <a:gd name="T16" fmla="*/ 162 w 415"/>
              <a:gd name="T17" fmla="*/ 296 h 433"/>
              <a:gd name="T18" fmla="*/ 127 w 415"/>
              <a:gd name="T19" fmla="*/ 296 h 433"/>
              <a:gd name="T20" fmla="*/ 108 w 415"/>
              <a:gd name="T21" fmla="*/ 306 h 433"/>
              <a:gd name="T22" fmla="*/ 111 w 415"/>
              <a:gd name="T23" fmla="*/ 327 h 433"/>
              <a:gd name="T24" fmla="*/ 186 w 415"/>
              <a:gd name="T25" fmla="*/ 424 h 433"/>
              <a:gd name="T26" fmla="*/ 207 w 415"/>
              <a:gd name="T27" fmla="*/ 433 h 433"/>
              <a:gd name="T28" fmla="*/ 228 w 415"/>
              <a:gd name="T29" fmla="*/ 424 h 433"/>
              <a:gd name="T30" fmla="*/ 304 w 415"/>
              <a:gd name="T31" fmla="*/ 327 h 433"/>
              <a:gd name="T32" fmla="*/ 307 w 415"/>
              <a:gd name="T33" fmla="*/ 306 h 433"/>
              <a:gd name="T34" fmla="*/ 288 w 415"/>
              <a:gd name="T35" fmla="*/ 296 h 433"/>
              <a:gd name="T36" fmla="*/ 253 w 415"/>
              <a:gd name="T37" fmla="*/ 296 h 433"/>
              <a:gd name="T38" fmla="*/ 253 w 415"/>
              <a:gd name="T39" fmla="*/ 265 h 433"/>
              <a:gd name="T40" fmla="*/ 344 w 415"/>
              <a:gd name="T41" fmla="*/ 265 h 433"/>
              <a:gd name="T42" fmla="*/ 415 w 415"/>
              <a:gd name="T43" fmla="*/ 186 h 433"/>
              <a:gd name="T44" fmla="*/ 352 w 415"/>
              <a:gd name="T45" fmla="*/ 109 h 433"/>
              <a:gd name="T46" fmla="*/ 343 w 415"/>
              <a:gd name="T47" fmla="*/ 257 h 433"/>
              <a:gd name="T48" fmla="*/ 249 w 415"/>
              <a:gd name="T49" fmla="*/ 257 h 433"/>
              <a:gd name="T50" fmla="*/ 245 w 415"/>
              <a:gd name="T51" fmla="*/ 261 h 433"/>
              <a:gd name="T52" fmla="*/ 245 w 415"/>
              <a:gd name="T53" fmla="*/ 300 h 433"/>
              <a:gd name="T54" fmla="*/ 249 w 415"/>
              <a:gd name="T55" fmla="*/ 304 h 433"/>
              <a:gd name="T56" fmla="*/ 288 w 415"/>
              <a:gd name="T57" fmla="*/ 304 h 433"/>
              <a:gd name="T58" fmla="*/ 300 w 415"/>
              <a:gd name="T59" fmla="*/ 310 h 433"/>
              <a:gd name="T60" fmla="*/ 298 w 415"/>
              <a:gd name="T61" fmla="*/ 322 h 433"/>
              <a:gd name="T62" fmla="*/ 221 w 415"/>
              <a:gd name="T63" fmla="*/ 419 h 433"/>
              <a:gd name="T64" fmla="*/ 207 w 415"/>
              <a:gd name="T65" fmla="*/ 425 h 433"/>
              <a:gd name="T66" fmla="*/ 193 w 415"/>
              <a:gd name="T67" fmla="*/ 419 h 433"/>
              <a:gd name="T68" fmla="*/ 118 w 415"/>
              <a:gd name="T69" fmla="*/ 323 h 433"/>
              <a:gd name="T70" fmla="*/ 115 w 415"/>
              <a:gd name="T71" fmla="*/ 309 h 433"/>
              <a:gd name="T72" fmla="*/ 127 w 415"/>
              <a:gd name="T73" fmla="*/ 304 h 433"/>
              <a:gd name="T74" fmla="*/ 166 w 415"/>
              <a:gd name="T75" fmla="*/ 304 h 433"/>
              <a:gd name="T76" fmla="*/ 170 w 415"/>
              <a:gd name="T77" fmla="*/ 300 h 433"/>
              <a:gd name="T78" fmla="*/ 170 w 415"/>
              <a:gd name="T79" fmla="*/ 261 h 433"/>
              <a:gd name="T80" fmla="*/ 166 w 415"/>
              <a:gd name="T81" fmla="*/ 257 h 433"/>
              <a:gd name="T82" fmla="*/ 76 w 415"/>
              <a:gd name="T83" fmla="*/ 257 h 433"/>
              <a:gd name="T84" fmla="*/ 8 w 415"/>
              <a:gd name="T85" fmla="*/ 186 h 433"/>
              <a:gd name="T86" fmla="*/ 75 w 415"/>
              <a:gd name="T87" fmla="*/ 114 h 433"/>
              <a:gd name="T88" fmla="*/ 79 w 415"/>
              <a:gd name="T89" fmla="*/ 110 h 433"/>
              <a:gd name="T90" fmla="*/ 137 w 415"/>
              <a:gd name="T91" fmla="*/ 54 h 433"/>
              <a:gd name="T92" fmla="*/ 161 w 415"/>
              <a:gd name="T93" fmla="*/ 59 h 433"/>
              <a:gd name="T94" fmla="*/ 166 w 415"/>
              <a:gd name="T95" fmla="*/ 57 h 433"/>
              <a:gd name="T96" fmla="*/ 248 w 415"/>
              <a:gd name="T97" fmla="*/ 9 h 433"/>
              <a:gd name="T98" fmla="*/ 344 w 415"/>
              <a:gd name="T99" fmla="*/ 112 h 433"/>
              <a:gd name="T100" fmla="*/ 348 w 415"/>
              <a:gd name="T101" fmla="*/ 116 h 433"/>
              <a:gd name="T102" fmla="*/ 407 w 415"/>
              <a:gd name="T103" fmla="*/ 186 h 433"/>
              <a:gd name="T104" fmla="*/ 343 w 415"/>
              <a:gd name="T105" fmla="*/ 25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5" h="433">
                <a:moveTo>
                  <a:pt x="352" y="109"/>
                </a:moveTo>
                <a:cubicBezTo>
                  <a:pt x="349" y="49"/>
                  <a:pt x="303" y="0"/>
                  <a:pt x="248" y="0"/>
                </a:cubicBezTo>
                <a:cubicBezTo>
                  <a:pt x="212" y="0"/>
                  <a:pt x="181" y="18"/>
                  <a:pt x="160" y="50"/>
                </a:cubicBezTo>
                <a:cubicBezTo>
                  <a:pt x="153" y="47"/>
                  <a:pt x="145" y="46"/>
                  <a:pt x="137" y="46"/>
                </a:cubicBezTo>
                <a:cubicBezTo>
                  <a:pt x="101" y="46"/>
                  <a:pt x="73" y="72"/>
                  <a:pt x="71" y="107"/>
                </a:cubicBezTo>
                <a:cubicBezTo>
                  <a:pt x="32" y="110"/>
                  <a:pt x="0" y="145"/>
                  <a:pt x="0" y="186"/>
                </a:cubicBezTo>
                <a:cubicBezTo>
                  <a:pt x="0" y="231"/>
                  <a:pt x="34" y="265"/>
                  <a:pt x="76" y="265"/>
                </a:cubicBezTo>
                <a:cubicBezTo>
                  <a:pt x="162" y="265"/>
                  <a:pt x="162" y="265"/>
                  <a:pt x="162" y="265"/>
                </a:cubicBezTo>
                <a:cubicBezTo>
                  <a:pt x="162" y="296"/>
                  <a:pt x="162" y="296"/>
                  <a:pt x="162" y="296"/>
                </a:cubicBezTo>
                <a:cubicBezTo>
                  <a:pt x="127" y="296"/>
                  <a:pt x="127" y="296"/>
                  <a:pt x="127" y="296"/>
                </a:cubicBezTo>
                <a:cubicBezTo>
                  <a:pt x="115" y="296"/>
                  <a:pt x="110" y="302"/>
                  <a:pt x="108" y="306"/>
                </a:cubicBezTo>
                <a:cubicBezTo>
                  <a:pt x="105" y="312"/>
                  <a:pt x="106" y="321"/>
                  <a:pt x="111" y="327"/>
                </a:cubicBezTo>
                <a:cubicBezTo>
                  <a:pt x="186" y="424"/>
                  <a:pt x="186" y="424"/>
                  <a:pt x="186" y="424"/>
                </a:cubicBezTo>
                <a:cubicBezTo>
                  <a:pt x="191" y="430"/>
                  <a:pt x="199" y="433"/>
                  <a:pt x="207" y="433"/>
                </a:cubicBezTo>
                <a:cubicBezTo>
                  <a:pt x="216" y="433"/>
                  <a:pt x="223" y="430"/>
                  <a:pt x="228" y="424"/>
                </a:cubicBezTo>
                <a:cubicBezTo>
                  <a:pt x="304" y="327"/>
                  <a:pt x="304" y="327"/>
                  <a:pt x="304" y="327"/>
                </a:cubicBezTo>
                <a:cubicBezTo>
                  <a:pt x="309" y="321"/>
                  <a:pt x="310" y="313"/>
                  <a:pt x="307" y="306"/>
                </a:cubicBezTo>
                <a:cubicBezTo>
                  <a:pt x="305" y="302"/>
                  <a:pt x="300" y="296"/>
                  <a:pt x="288" y="296"/>
                </a:cubicBezTo>
                <a:cubicBezTo>
                  <a:pt x="253" y="296"/>
                  <a:pt x="253" y="296"/>
                  <a:pt x="253" y="296"/>
                </a:cubicBezTo>
                <a:cubicBezTo>
                  <a:pt x="253" y="265"/>
                  <a:pt x="253" y="265"/>
                  <a:pt x="253" y="265"/>
                </a:cubicBezTo>
                <a:cubicBezTo>
                  <a:pt x="344" y="265"/>
                  <a:pt x="344" y="265"/>
                  <a:pt x="344" y="265"/>
                </a:cubicBezTo>
                <a:cubicBezTo>
                  <a:pt x="383" y="264"/>
                  <a:pt x="415" y="228"/>
                  <a:pt x="415" y="186"/>
                </a:cubicBezTo>
                <a:cubicBezTo>
                  <a:pt x="415" y="147"/>
                  <a:pt x="389" y="115"/>
                  <a:pt x="352" y="109"/>
                </a:cubicBezTo>
                <a:close/>
                <a:moveTo>
                  <a:pt x="343" y="257"/>
                </a:moveTo>
                <a:cubicBezTo>
                  <a:pt x="249" y="257"/>
                  <a:pt x="249" y="257"/>
                  <a:pt x="249" y="257"/>
                </a:cubicBezTo>
                <a:cubicBezTo>
                  <a:pt x="246" y="257"/>
                  <a:pt x="245" y="259"/>
                  <a:pt x="245" y="261"/>
                </a:cubicBezTo>
                <a:cubicBezTo>
                  <a:pt x="245" y="300"/>
                  <a:pt x="245" y="300"/>
                  <a:pt x="245" y="300"/>
                </a:cubicBezTo>
                <a:cubicBezTo>
                  <a:pt x="245" y="302"/>
                  <a:pt x="246" y="304"/>
                  <a:pt x="249" y="304"/>
                </a:cubicBezTo>
                <a:cubicBezTo>
                  <a:pt x="288" y="304"/>
                  <a:pt x="288" y="304"/>
                  <a:pt x="288" y="304"/>
                </a:cubicBezTo>
                <a:cubicBezTo>
                  <a:pt x="294" y="304"/>
                  <a:pt x="298" y="306"/>
                  <a:pt x="300" y="310"/>
                </a:cubicBezTo>
                <a:cubicBezTo>
                  <a:pt x="301" y="313"/>
                  <a:pt x="301" y="319"/>
                  <a:pt x="298" y="322"/>
                </a:cubicBezTo>
                <a:cubicBezTo>
                  <a:pt x="221" y="419"/>
                  <a:pt x="221" y="419"/>
                  <a:pt x="221" y="419"/>
                </a:cubicBezTo>
                <a:cubicBezTo>
                  <a:pt x="218" y="423"/>
                  <a:pt x="213" y="425"/>
                  <a:pt x="207" y="425"/>
                </a:cubicBezTo>
                <a:cubicBezTo>
                  <a:pt x="201" y="425"/>
                  <a:pt x="196" y="423"/>
                  <a:pt x="193" y="419"/>
                </a:cubicBezTo>
                <a:cubicBezTo>
                  <a:pt x="118" y="323"/>
                  <a:pt x="118" y="323"/>
                  <a:pt x="118" y="323"/>
                </a:cubicBezTo>
                <a:cubicBezTo>
                  <a:pt x="114" y="318"/>
                  <a:pt x="113" y="313"/>
                  <a:pt x="115" y="309"/>
                </a:cubicBezTo>
                <a:cubicBezTo>
                  <a:pt x="117" y="305"/>
                  <a:pt x="123" y="304"/>
                  <a:pt x="127" y="304"/>
                </a:cubicBezTo>
                <a:cubicBezTo>
                  <a:pt x="166" y="304"/>
                  <a:pt x="166" y="304"/>
                  <a:pt x="166" y="304"/>
                </a:cubicBezTo>
                <a:cubicBezTo>
                  <a:pt x="168" y="304"/>
                  <a:pt x="170" y="302"/>
                  <a:pt x="170" y="300"/>
                </a:cubicBezTo>
                <a:cubicBezTo>
                  <a:pt x="170" y="261"/>
                  <a:pt x="170" y="261"/>
                  <a:pt x="170" y="261"/>
                </a:cubicBezTo>
                <a:cubicBezTo>
                  <a:pt x="170" y="259"/>
                  <a:pt x="168" y="257"/>
                  <a:pt x="166" y="257"/>
                </a:cubicBezTo>
                <a:cubicBezTo>
                  <a:pt x="76" y="257"/>
                  <a:pt x="76" y="257"/>
                  <a:pt x="76" y="257"/>
                </a:cubicBezTo>
                <a:cubicBezTo>
                  <a:pt x="38" y="257"/>
                  <a:pt x="8" y="226"/>
                  <a:pt x="8" y="186"/>
                </a:cubicBezTo>
                <a:cubicBezTo>
                  <a:pt x="8" y="148"/>
                  <a:pt x="38" y="116"/>
                  <a:pt x="75" y="114"/>
                </a:cubicBezTo>
                <a:cubicBezTo>
                  <a:pt x="77" y="114"/>
                  <a:pt x="79" y="112"/>
                  <a:pt x="79" y="110"/>
                </a:cubicBezTo>
                <a:cubicBezTo>
                  <a:pt x="79" y="79"/>
                  <a:pt x="104" y="54"/>
                  <a:pt x="137" y="54"/>
                </a:cubicBezTo>
                <a:cubicBezTo>
                  <a:pt x="145" y="54"/>
                  <a:pt x="153" y="55"/>
                  <a:pt x="161" y="59"/>
                </a:cubicBezTo>
                <a:cubicBezTo>
                  <a:pt x="162" y="59"/>
                  <a:pt x="164" y="59"/>
                  <a:pt x="166" y="57"/>
                </a:cubicBezTo>
                <a:cubicBezTo>
                  <a:pt x="184" y="26"/>
                  <a:pt x="214" y="9"/>
                  <a:pt x="248" y="9"/>
                </a:cubicBezTo>
                <a:cubicBezTo>
                  <a:pt x="299" y="9"/>
                  <a:pt x="343" y="55"/>
                  <a:pt x="344" y="112"/>
                </a:cubicBezTo>
                <a:cubicBezTo>
                  <a:pt x="345" y="114"/>
                  <a:pt x="346" y="116"/>
                  <a:pt x="348" y="116"/>
                </a:cubicBezTo>
                <a:cubicBezTo>
                  <a:pt x="382" y="121"/>
                  <a:pt x="407" y="150"/>
                  <a:pt x="407" y="186"/>
                </a:cubicBezTo>
                <a:cubicBezTo>
                  <a:pt x="407" y="224"/>
                  <a:pt x="378" y="256"/>
                  <a:pt x="343" y="257"/>
                </a:cubicBezTo>
                <a:close/>
              </a:path>
            </a:pathLst>
          </a:custGeom>
          <a:solidFill>
            <a:srgbClr val="0070C0"/>
          </a:solidFill>
          <a:ln>
            <a:solidFill>
              <a:srgbClr val="0070C0"/>
            </a:solidFill>
          </a:ln>
        </p:spPr>
        <p:txBody>
          <a:bodyPr vert="horz" wrap="square" lIns="137160" tIns="68580" rIns="137160" bIns="68580" numCol="1" anchor="t" anchorCtr="0" compatLnSpc="1">
            <a:prstTxWarp prst="textNoShape">
              <a:avLst/>
            </a:prstTxWarp>
          </a:bodyPr>
          <a:lstStyle/>
          <a:p>
            <a:endParaRPr lang="en-US" dirty="0"/>
          </a:p>
        </p:txBody>
      </p:sp>
      <p:sp>
        <p:nvSpPr>
          <p:cNvPr id="35" name="Freeform 25"/>
          <p:cNvSpPr>
            <a:spLocks noEditPoints="1"/>
          </p:cNvSpPr>
          <p:nvPr/>
        </p:nvSpPr>
        <p:spPr bwMode="auto">
          <a:xfrm>
            <a:off x="3612359" y="8426887"/>
            <a:ext cx="1024671" cy="842508"/>
          </a:xfrm>
          <a:custGeom>
            <a:avLst/>
            <a:gdLst>
              <a:gd name="T0" fmla="*/ 414 w 444"/>
              <a:gd name="T1" fmla="*/ 172 h 365"/>
              <a:gd name="T2" fmla="*/ 392 w 444"/>
              <a:gd name="T3" fmla="*/ 0 h 365"/>
              <a:gd name="T4" fmla="*/ 0 w 444"/>
              <a:gd name="T5" fmla="*/ 22 h 365"/>
              <a:gd name="T6" fmla="*/ 22 w 444"/>
              <a:gd name="T7" fmla="*/ 283 h 365"/>
              <a:gd name="T8" fmla="*/ 144 w 444"/>
              <a:gd name="T9" fmla="*/ 355 h 365"/>
              <a:gd name="T10" fmla="*/ 118 w 444"/>
              <a:gd name="T11" fmla="*/ 360 h 365"/>
              <a:gd name="T12" fmla="*/ 291 w 444"/>
              <a:gd name="T13" fmla="*/ 365 h 365"/>
              <a:gd name="T14" fmla="*/ 291 w 444"/>
              <a:gd name="T15" fmla="*/ 355 h 365"/>
              <a:gd name="T16" fmla="*/ 254 w 444"/>
              <a:gd name="T17" fmla="*/ 283 h 365"/>
              <a:gd name="T18" fmla="*/ 326 w 444"/>
              <a:gd name="T19" fmla="*/ 348 h 365"/>
              <a:gd name="T20" fmla="*/ 427 w 444"/>
              <a:gd name="T21" fmla="*/ 365 h 365"/>
              <a:gd name="T22" fmla="*/ 444 w 444"/>
              <a:gd name="T23" fmla="*/ 189 h 365"/>
              <a:gd name="T24" fmla="*/ 10 w 444"/>
              <a:gd name="T25" fmla="*/ 22 h 365"/>
              <a:gd name="T26" fmla="*/ 392 w 444"/>
              <a:gd name="T27" fmla="*/ 9 h 365"/>
              <a:gd name="T28" fmla="*/ 404 w 444"/>
              <a:gd name="T29" fmla="*/ 36 h 365"/>
              <a:gd name="T30" fmla="*/ 10 w 444"/>
              <a:gd name="T31" fmla="*/ 22 h 365"/>
              <a:gd name="T32" fmla="*/ 158 w 444"/>
              <a:gd name="T33" fmla="*/ 355 h 365"/>
              <a:gd name="T34" fmla="*/ 245 w 444"/>
              <a:gd name="T35" fmla="*/ 283 h 365"/>
              <a:gd name="T36" fmla="*/ 259 w 444"/>
              <a:gd name="T37" fmla="*/ 355 h 365"/>
              <a:gd name="T38" fmla="*/ 22 w 444"/>
              <a:gd name="T39" fmla="*/ 273 h 365"/>
              <a:gd name="T40" fmla="*/ 10 w 444"/>
              <a:gd name="T41" fmla="*/ 247 h 365"/>
              <a:gd name="T42" fmla="*/ 326 w 444"/>
              <a:gd name="T43" fmla="*/ 273 h 365"/>
              <a:gd name="T44" fmla="*/ 326 w 444"/>
              <a:gd name="T45" fmla="*/ 237 h 365"/>
              <a:gd name="T46" fmla="*/ 10 w 444"/>
              <a:gd name="T47" fmla="*/ 45 h 365"/>
              <a:gd name="T48" fmla="*/ 404 w 444"/>
              <a:gd name="T49" fmla="*/ 172 h 365"/>
              <a:gd name="T50" fmla="*/ 326 w 444"/>
              <a:gd name="T51" fmla="*/ 189 h 365"/>
              <a:gd name="T52" fmla="*/ 427 w 444"/>
              <a:gd name="T53" fmla="*/ 355 h 365"/>
              <a:gd name="T54" fmla="*/ 336 w 444"/>
              <a:gd name="T55" fmla="*/ 348 h 365"/>
              <a:gd name="T56" fmla="*/ 434 w 444"/>
              <a:gd name="T57" fmla="*/ 339 h 365"/>
              <a:gd name="T58" fmla="*/ 434 w 444"/>
              <a:gd name="T59" fmla="*/ 329 h 365"/>
              <a:gd name="T60" fmla="*/ 336 w 444"/>
              <a:gd name="T61" fmla="*/ 205 h 365"/>
              <a:gd name="T62" fmla="*/ 434 w 444"/>
              <a:gd name="T63" fmla="*/ 329 h 365"/>
              <a:gd name="T64" fmla="*/ 336 w 444"/>
              <a:gd name="T65" fmla="*/ 196 h 365"/>
              <a:gd name="T66" fmla="*/ 343 w 444"/>
              <a:gd name="T67" fmla="*/ 181 h 365"/>
              <a:gd name="T68" fmla="*/ 434 w 444"/>
              <a:gd name="T69" fmla="*/ 18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365">
                <a:moveTo>
                  <a:pt x="427" y="172"/>
                </a:moveTo>
                <a:cubicBezTo>
                  <a:pt x="414" y="172"/>
                  <a:pt x="414" y="172"/>
                  <a:pt x="414" y="172"/>
                </a:cubicBezTo>
                <a:cubicBezTo>
                  <a:pt x="414" y="22"/>
                  <a:pt x="414" y="22"/>
                  <a:pt x="414" y="22"/>
                </a:cubicBezTo>
                <a:cubicBezTo>
                  <a:pt x="414" y="10"/>
                  <a:pt x="404" y="0"/>
                  <a:pt x="392" y="0"/>
                </a:cubicBezTo>
                <a:cubicBezTo>
                  <a:pt x="22" y="0"/>
                  <a:pt x="22" y="0"/>
                  <a:pt x="22" y="0"/>
                </a:cubicBezTo>
                <a:cubicBezTo>
                  <a:pt x="10" y="0"/>
                  <a:pt x="0" y="10"/>
                  <a:pt x="0" y="22"/>
                </a:cubicBezTo>
                <a:cubicBezTo>
                  <a:pt x="0" y="261"/>
                  <a:pt x="0" y="261"/>
                  <a:pt x="0" y="261"/>
                </a:cubicBezTo>
                <a:cubicBezTo>
                  <a:pt x="0" y="273"/>
                  <a:pt x="10" y="283"/>
                  <a:pt x="22" y="283"/>
                </a:cubicBezTo>
                <a:cubicBezTo>
                  <a:pt x="163" y="283"/>
                  <a:pt x="163" y="283"/>
                  <a:pt x="163" y="283"/>
                </a:cubicBezTo>
                <a:cubicBezTo>
                  <a:pt x="161" y="319"/>
                  <a:pt x="154" y="355"/>
                  <a:pt x="144" y="355"/>
                </a:cubicBezTo>
                <a:cubicBezTo>
                  <a:pt x="123" y="355"/>
                  <a:pt x="123" y="355"/>
                  <a:pt x="123" y="355"/>
                </a:cubicBezTo>
                <a:cubicBezTo>
                  <a:pt x="120" y="355"/>
                  <a:pt x="118" y="358"/>
                  <a:pt x="118" y="360"/>
                </a:cubicBezTo>
                <a:cubicBezTo>
                  <a:pt x="118" y="363"/>
                  <a:pt x="120" y="365"/>
                  <a:pt x="123" y="365"/>
                </a:cubicBezTo>
                <a:cubicBezTo>
                  <a:pt x="291" y="365"/>
                  <a:pt x="291" y="365"/>
                  <a:pt x="291" y="365"/>
                </a:cubicBezTo>
                <a:cubicBezTo>
                  <a:pt x="294" y="365"/>
                  <a:pt x="296" y="363"/>
                  <a:pt x="296" y="360"/>
                </a:cubicBezTo>
                <a:cubicBezTo>
                  <a:pt x="296" y="358"/>
                  <a:pt x="294" y="355"/>
                  <a:pt x="291" y="355"/>
                </a:cubicBezTo>
                <a:cubicBezTo>
                  <a:pt x="273" y="355"/>
                  <a:pt x="273" y="355"/>
                  <a:pt x="273" y="355"/>
                </a:cubicBezTo>
                <a:cubicBezTo>
                  <a:pt x="264" y="355"/>
                  <a:pt x="256" y="319"/>
                  <a:pt x="254" y="283"/>
                </a:cubicBezTo>
                <a:cubicBezTo>
                  <a:pt x="326" y="283"/>
                  <a:pt x="326" y="283"/>
                  <a:pt x="326" y="283"/>
                </a:cubicBezTo>
                <a:cubicBezTo>
                  <a:pt x="326" y="348"/>
                  <a:pt x="326" y="348"/>
                  <a:pt x="326" y="348"/>
                </a:cubicBezTo>
                <a:cubicBezTo>
                  <a:pt x="326" y="357"/>
                  <a:pt x="334" y="365"/>
                  <a:pt x="343" y="365"/>
                </a:cubicBezTo>
                <a:cubicBezTo>
                  <a:pt x="427" y="365"/>
                  <a:pt x="427" y="365"/>
                  <a:pt x="427" y="365"/>
                </a:cubicBezTo>
                <a:cubicBezTo>
                  <a:pt x="436" y="365"/>
                  <a:pt x="444" y="357"/>
                  <a:pt x="444" y="348"/>
                </a:cubicBezTo>
                <a:cubicBezTo>
                  <a:pt x="444" y="189"/>
                  <a:pt x="444" y="189"/>
                  <a:pt x="444" y="189"/>
                </a:cubicBezTo>
                <a:cubicBezTo>
                  <a:pt x="444" y="179"/>
                  <a:pt x="436" y="172"/>
                  <a:pt x="427" y="172"/>
                </a:cubicBezTo>
                <a:close/>
                <a:moveTo>
                  <a:pt x="10" y="22"/>
                </a:moveTo>
                <a:cubicBezTo>
                  <a:pt x="10" y="15"/>
                  <a:pt x="15" y="9"/>
                  <a:pt x="22" y="9"/>
                </a:cubicBezTo>
                <a:cubicBezTo>
                  <a:pt x="392" y="9"/>
                  <a:pt x="392" y="9"/>
                  <a:pt x="392" y="9"/>
                </a:cubicBezTo>
                <a:cubicBezTo>
                  <a:pt x="399" y="9"/>
                  <a:pt x="404" y="15"/>
                  <a:pt x="404" y="22"/>
                </a:cubicBezTo>
                <a:cubicBezTo>
                  <a:pt x="404" y="36"/>
                  <a:pt x="404" y="36"/>
                  <a:pt x="404" y="36"/>
                </a:cubicBezTo>
                <a:cubicBezTo>
                  <a:pt x="10" y="36"/>
                  <a:pt x="10" y="36"/>
                  <a:pt x="10" y="36"/>
                </a:cubicBezTo>
                <a:lnTo>
                  <a:pt x="10" y="22"/>
                </a:lnTo>
                <a:close/>
                <a:moveTo>
                  <a:pt x="259" y="355"/>
                </a:moveTo>
                <a:cubicBezTo>
                  <a:pt x="158" y="355"/>
                  <a:pt x="158" y="355"/>
                  <a:pt x="158" y="355"/>
                </a:cubicBezTo>
                <a:cubicBezTo>
                  <a:pt x="169" y="338"/>
                  <a:pt x="172" y="301"/>
                  <a:pt x="172" y="283"/>
                </a:cubicBezTo>
                <a:cubicBezTo>
                  <a:pt x="245" y="283"/>
                  <a:pt x="245" y="283"/>
                  <a:pt x="245" y="283"/>
                </a:cubicBezTo>
                <a:cubicBezTo>
                  <a:pt x="245" y="290"/>
                  <a:pt x="246" y="305"/>
                  <a:pt x="249" y="320"/>
                </a:cubicBezTo>
                <a:cubicBezTo>
                  <a:pt x="251" y="336"/>
                  <a:pt x="255" y="348"/>
                  <a:pt x="259" y="355"/>
                </a:cubicBezTo>
                <a:close/>
                <a:moveTo>
                  <a:pt x="326" y="273"/>
                </a:moveTo>
                <a:cubicBezTo>
                  <a:pt x="22" y="273"/>
                  <a:pt x="22" y="273"/>
                  <a:pt x="22" y="273"/>
                </a:cubicBezTo>
                <a:cubicBezTo>
                  <a:pt x="15" y="273"/>
                  <a:pt x="10" y="268"/>
                  <a:pt x="10" y="261"/>
                </a:cubicBezTo>
                <a:cubicBezTo>
                  <a:pt x="10" y="247"/>
                  <a:pt x="10" y="247"/>
                  <a:pt x="10" y="247"/>
                </a:cubicBezTo>
                <a:cubicBezTo>
                  <a:pt x="326" y="247"/>
                  <a:pt x="326" y="247"/>
                  <a:pt x="326" y="247"/>
                </a:cubicBezTo>
                <a:lnTo>
                  <a:pt x="326" y="273"/>
                </a:lnTo>
                <a:close/>
                <a:moveTo>
                  <a:pt x="326" y="189"/>
                </a:moveTo>
                <a:cubicBezTo>
                  <a:pt x="326" y="237"/>
                  <a:pt x="326" y="237"/>
                  <a:pt x="326" y="237"/>
                </a:cubicBezTo>
                <a:cubicBezTo>
                  <a:pt x="10" y="237"/>
                  <a:pt x="10" y="237"/>
                  <a:pt x="10" y="237"/>
                </a:cubicBezTo>
                <a:cubicBezTo>
                  <a:pt x="10" y="45"/>
                  <a:pt x="10" y="45"/>
                  <a:pt x="10" y="45"/>
                </a:cubicBezTo>
                <a:cubicBezTo>
                  <a:pt x="404" y="45"/>
                  <a:pt x="404" y="45"/>
                  <a:pt x="404" y="45"/>
                </a:cubicBezTo>
                <a:cubicBezTo>
                  <a:pt x="404" y="172"/>
                  <a:pt x="404" y="172"/>
                  <a:pt x="404" y="172"/>
                </a:cubicBezTo>
                <a:cubicBezTo>
                  <a:pt x="343" y="172"/>
                  <a:pt x="343" y="172"/>
                  <a:pt x="343" y="172"/>
                </a:cubicBezTo>
                <a:cubicBezTo>
                  <a:pt x="334" y="172"/>
                  <a:pt x="326" y="179"/>
                  <a:pt x="326" y="189"/>
                </a:cubicBezTo>
                <a:close/>
                <a:moveTo>
                  <a:pt x="434" y="348"/>
                </a:moveTo>
                <a:cubicBezTo>
                  <a:pt x="434" y="352"/>
                  <a:pt x="431" y="355"/>
                  <a:pt x="427" y="355"/>
                </a:cubicBezTo>
                <a:cubicBezTo>
                  <a:pt x="343" y="355"/>
                  <a:pt x="343" y="355"/>
                  <a:pt x="343" y="355"/>
                </a:cubicBezTo>
                <a:cubicBezTo>
                  <a:pt x="339" y="355"/>
                  <a:pt x="336" y="352"/>
                  <a:pt x="336" y="348"/>
                </a:cubicBezTo>
                <a:cubicBezTo>
                  <a:pt x="336" y="339"/>
                  <a:pt x="336" y="339"/>
                  <a:pt x="336" y="339"/>
                </a:cubicBezTo>
                <a:cubicBezTo>
                  <a:pt x="434" y="339"/>
                  <a:pt x="434" y="339"/>
                  <a:pt x="434" y="339"/>
                </a:cubicBezTo>
                <a:lnTo>
                  <a:pt x="434" y="348"/>
                </a:lnTo>
                <a:close/>
                <a:moveTo>
                  <a:pt x="434" y="329"/>
                </a:moveTo>
                <a:cubicBezTo>
                  <a:pt x="336" y="329"/>
                  <a:pt x="336" y="329"/>
                  <a:pt x="336" y="329"/>
                </a:cubicBezTo>
                <a:cubicBezTo>
                  <a:pt x="336" y="205"/>
                  <a:pt x="336" y="205"/>
                  <a:pt x="336" y="205"/>
                </a:cubicBezTo>
                <a:cubicBezTo>
                  <a:pt x="434" y="205"/>
                  <a:pt x="434" y="205"/>
                  <a:pt x="434" y="205"/>
                </a:cubicBezTo>
                <a:lnTo>
                  <a:pt x="434" y="329"/>
                </a:lnTo>
                <a:close/>
                <a:moveTo>
                  <a:pt x="434" y="196"/>
                </a:moveTo>
                <a:cubicBezTo>
                  <a:pt x="336" y="196"/>
                  <a:pt x="336" y="196"/>
                  <a:pt x="336" y="196"/>
                </a:cubicBezTo>
                <a:cubicBezTo>
                  <a:pt x="336" y="189"/>
                  <a:pt x="336" y="189"/>
                  <a:pt x="336" y="189"/>
                </a:cubicBezTo>
                <a:cubicBezTo>
                  <a:pt x="336" y="184"/>
                  <a:pt x="339" y="181"/>
                  <a:pt x="343" y="181"/>
                </a:cubicBezTo>
                <a:cubicBezTo>
                  <a:pt x="427" y="181"/>
                  <a:pt x="427" y="181"/>
                  <a:pt x="427" y="181"/>
                </a:cubicBezTo>
                <a:cubicBezTo>
                  <a:pt x="431" y="181"/>
                  <a:pt x="434" y="184"/>
                  <a:pt x="434" y="189"/>
                </a:cubicBezTo>
                <a:lnTo>
                  <a:pt x="434" y="196"/>
                </a:lnTo>
                <a:close/>
              </a:path>
            </a:pathLst>
          </a:custGeom>
          <a:solidFill>
            <a:schemeClr val="accent4"/>
          </a:solidFill>
          <a:ln>
            <a:solidFill>
              <a:schemeClr val="accent4"/>
            </a:solidFill>
          </a:ln>
        </p:spPr>
        <p:txBody>
          <a:bodyPr vert="horz" wrap="square" lIns="137160" tIns="68580" rIns="137160" bIns="6858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1362226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4"/>
          <p:cNvSpPr/>
          <p:nvPr/>
        </p:nvSpPr>
        <p:spPr>
          <a:xfrm flipH="1">
            <a:off x="5738237" y="2878498"/>
            <a:ext cx="3440592" cy="2337077"/>
          </a:xfrm>
          <a:custGeom>
            <a:avLst/>
            <a:gdLst>
              <a:gd name="connsiteX0" fmla="*/ 0 w 2808312"/>
              <a:gd name="connsiteY0" fmla="*/ 1584176 h 1584176"/>
              <a:gd name="connsiteX1" fmla="*/ 948494 w 2808312"/>
              <a:gd name="connsiteY1" fmla="*/ 0 h 1584176"/>
              <a:gd name="connsiteX2" fmla="*/ 2808312 w 2808312"/>
              <a:gd name="connsiteY2" fmla="*/ 0 h 1584176"/>
              <a:gd name="connsiteX3" fmla="*/ 1859818 w 2808312"/>
              <a:gd name="connsiteY3" fmla="*/ 1584176 h 1584176"/>
              <a:gd name="connsiteX4" fmla="*/ 0 w 2808312"/>
              <a:gd name="connsiteY4" fmla="*/ 1584176 h 1584176"/>
              <a:gd name="connsiteX0" fmla="*/ 1859818 w 2808312"/>
              <a:gd name="connsiteY0" fmla="*/ 1584176 h 1675616"/>
              <a:gd name="connsiteX1" fmla="*/ 0 w 2808312"/>
              <a:gd name="connsiteY1" fmla="*/ 1584176 h 1675616"/>
              <a:gd name="connsiteX2" fmla="*/ 948494 w 2808312"/>
              <a:gd name="connsiteY2" fmla="*/ 0 h 1675616"/>
              <a:gd name="connsiteX3" fmla="*/ 2808312 w 2808312"/>
              <a:gd name="connsiteY3" fmla="*/ 0 h 1675616"/>
              <a:gd name="connsiteX4" fmla="*/ 1951258 w 2808312"/>
              <a:gd name="connsiteY4" fmla="*/ 1675616 h 1675616"/>
              <a:gd name="connsiteX0" fmla="*/ 1859818 w 2808312"/>
              <a:gd name="connsiteY0" fmla="*/ 1584176 h 1584176"/>
              <a:gd name="connsiteX1" fmla="*/ 0 w 2808312"/>
              <a:gd name="connsiteY1" fmla="*/ 1584176 h 1584176"/>
              <a:gd name="connsiteX2" fmla="*/ 948494 w 2808312"/>
              <a:gd name="connsiteY2" fmla="*/ 0 h 1584176"/>
              <a:gd name="connsiteX3" fmla="*/ 2808312 w 2808312"/>
              <a:gd name="connsiteY3" fmla="*/ 0 h 1584176"/>
              <a:gd name="connsiteX0" fmla="*/ 0 w 2808312"/>
              <a:gd name="connsiteY0" fmla="*/ 1584176 h 1584176"/>
              <a:gd name="connsiteX1" fmla="*/ 948494 w 2808312"/>
              <a:gd name="connsiteY1" fmla="*/ 0 h 1584176"/>
              <a:gd name="connsiteX2" fmla="*/ 2808312 w 2808312"/>
              <a:gd name="connsiteY2" fmla="*/ 0 h 1584176"/>
              <a:gd name="connsiteX0" fmla="*/ 0 w 2808312"/>
              <a:gd name="connsiteY0" fmla="*/ 1584176 h 1584176"/>
              <a:gd name="connsiteX1" fmla="*/ 948494 w 2808312"/>
              <a:gd name="connsiteY1" fmla="*/ 0 h 1584176"/>
              <a:gd name="connsiteX2" fmla="*/ 2808312 w 2808312"/>
              <a:gd name="connsiteY2" fmla="*/ 0 h 1584176"/>
              <a:gd name="connsiteX0" fmla="*/ 0 w 3252923"/>
              <a:gd name="connsiteY0" fmla="*/ 1549342 h 1549342"/>
              <a:gd name="connsiteX1" fmla="*/ 1393105 w 3252923"/>
              <a:gd name="connsiteY1" fmla="*/ 0 h 1549342"/>
              <a:gd name="connsiteX2" fmla="*/ 3252923 w 3252923"/>
              <a:gd name="connsiteY2" fmla="*/ 0 h 1549342"/>
              <a:gd name="connsiteX0" fmla="*/ 0 w 3252923"/>
              <a:gd name="connsiteY0" fmla="*/ 1558051 h 1558051"/>
              <a:gd name="connsiteX1" fmla="*/ 1578361 w 3252923"/>
              <a:gd name="connsiteY1" fmla="*/ 0 h 1558051"/>
              <a:gd name="connsiteX2" fmla="*/ 3252923 w 3252923"/>
              <a:gd name="connsiteY2" fmla="*/ 8709 h 1558051"/>
            </a:gdLst>
            <a:ahLst/>
            <a:cxnLst>
              <a:cxn ang="0">
                <a:pos x="connsiteX0" y="connsiteY0"/>
              </a:cxn>
              <a:cxn ang="0">
                <a:pos x="connsiteX1" y="connsiteY1"/>
              </a:cxn>
              <a:cxn ang="0">
                <a:pos x="connsiteX2" y="connsiteY2"/>
              </a:cxn>
            </a:cxnLst>
            <a:rect l="l" t="t" r="r" b="b"/>
            <a:pathLst>
              <a:path w="3252923" h="1558051">
                <a:moveTo>
                  <a:pt x="0" y="1558051"/>
                </a:moveTo>
                <a:lnTo>
                  <a:pt x="1578361" y="0"/>
                </a:lnTo>
                <a:lnTo>
                  <a:pt x="3252923" y="8709"/>
                </a:lnTo>
              </a:path>
            </a:pathLst>
          </a:cu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panose="02000505000000020004" pitchFamily="2" charset="0"/>
            </a:endParaRPr>
          </a:p>
        </p:txBody>
      </p:sp>
      <p:sp>
        <p:nvSpPr>
          <p:cNvPr id="11" name="Parallelogram 4"/>
          <p:cNvSpPr/>
          <p:nvPr/>
        </p:nvSpPr>
        <p:spPr>
          <a:xfrm flipH="1" flipV="1">
            <a:off x="5717554" y="5432141"/>
            <a:ext cx="3545096" cy="2415453"/>
          </a:xfrm>
          <a:custGeom>
            <a:avLst/>
            <a:gdLst>
              <a:gd name="connsiteX0" fmla="*/ 0 w 2808312"/>
              <a:gd name="connsiteY0" fmla="*/ 1584176 h 1584176"/>
              <a:gd name="connsiteX1" fmla="*/ 948494 w 2808312"/>
              <a:gd name="connsiteY1" fmla="*/ 0 h 1584176"/>
              <a:gd name="connsiteX2" fmla="*/ 2808312 w 2808312"/>
              <a:gd name="connsiteY2" fmla="*/ 0 h 1584176"/>
              <a:gd name="connsiteX3" fmla="*/ 1859818 w 2808312"/>
              <a:gd name="connsiteY3" fmla="*/ 1584176 h 1584176"/>
              <a:gd name="connsiteX4" fmla="*/ 0 w 2808312"/>
              <a:gd name="connsiteY4" fmla="*/ 1584176 h 1584176"/>
              <a:gd name="connsiteX0" fmla="*/ 1859818 w 2808312"/>
              <a:gd name="connsiteY0" fmla="*/ 1584176 h 1675616"/>
              <a:gd name="connsiteX1" fmla="*/ 0 w 2808312"/>
              <a:gd name="connsiteY1" fmla="*/ 1584176 h 1675616"/>
              <a:gd name="connsiteX2" fmla="*/ 948494 w 2808312"/>
              <a:gd name="connsiteY2" fmla="*/ 0 h 1675616"/>
              <a:gd name="connsiteX3" fmla="*/ 2808312 w 2808312"/>
              <a:gd name="connsiteY3" fmla="*/ 0 h 1675616"/>
              <a:gd name="connsiteX4" fmla="*/ 1951258 w 2808312"/>
              <a:gd name="connsiteY4" fmla="*/ 1675616 h 1675616"/>
              <a:gd name="connsiteX0" fmla="*/ 1859818 w 2808312"/>
              <a:gd name="connsiteY0" fmla="*/ 1584176 h 1584176"/>
              <a:gd name="connsiteX1" fmla="*/ 0 w 2808312"/>
              <a:gd name="connsiteY1" fmla="*/ 1584176 h 1584176"/>
              <a:gd name="connsiteX2" fmla="*/ 948494 w 2808312"/>
              <a:gd name="connsiteY2" fmla="*/ 0 h 1584176"/>
              <a:gd name="connsiteX3" fmla="*/ 2808312 w 2808312"/>
              <a:gd name="connsiteY3" fmla="*/ 0 h 1584176"/>
              <a:gd name="connsiteX0" fmla="*/ 0 w 2808312"/>
              <a:gd name="connsiteY0" fmla="*/ 1584176 h 1584176"/>
              <a:gd name="connsiteX1" fmla="*/ 948494 w 2808312"/>
              <a:gd name="connsiteY1" fmla="*/ 0 h 1584176"/>
              <a:gd name="connsiteX2" fmla="*/ 2808312 w 2808312"/>
              <a:gd name="connsiteY2" fmla="*/ 0 h 1584176"/>
              <a:gd name="connsiteX0" fmla="*/ 0 w 3351727"/>
              <a:gd name="connsiteY0" fmla="*/ 1610302 h 1610302"/>
              <a:gd name="connsiteX1" fmla="*/ 1491909 w 3351727"/>
              <a:gd name="connsiteY1" fmla="*/ 0 h 1610302"/>
              <a:gd name="connsiteX2" fmla="*/ 3351727 w 3351727"/>
              <a:gd name="connsiteY2" fmla="*/ 0 h 1610302"/>
              <a:gd name="connsiteX0" fmla="*/ 0 w 3351727"/>
              <a:gd name="connsiteY0" fmla="*/ 1610302 h 1610302"/>
              <a:gd name="connsiteX1" fmla="*/ 1627762 w 3351727"/>
              <a:gd name="connsiteY1" fmla="*/ 87085 h 1610302"/>
              <a:gd name="connsiteX2" fmla="*/ 3351727 w 3351727"/>
              <a:gd name="connsiteY2" fmla="*/ 0 h 1610302"/>
              <a:gd name="connsiteX0" fmla="*/ 0 w 3351727"/>
              <a:gd name="connsiteY0" fmla="*/ 1610302 h 1610302"/>
              <a:gd name="connsiteX1" fmla="*/ 1738915 w 3351727"/>
              <a:gd name="connsiteY1" fmla="*/ 8708 h 1610302"/>
              <a:gd name="connsiteX2" fmla="*/ 3351727 w 3351727"/>
              <a:gd name="connsiteY2" fmla="*/ 0 h 1610302"/>
            </a:gdLst>
            <a:ahLst/>
            <a:cxnLst>
              <a:cxn ang="0">
                <a:pos x="connsiteX0" y="connsiteY0"/>
              </a:cxn>
              <a:cxn ang="0">
                <a:pos x="connsiteX1" y="connsiteY1"/>
              </a:cxn>
              <a:cxn ang="0">
                <a:pos x="connsiteX2" y="connsiteY2"/>
              </a:cxn>
            </a:cxnLst>
            <a:rect l="l" t="t" r="r" b="b"/>
            <a:pathLst>
              <a:path w="3351727" h="1610302">
                <a:moveTo>
                  <a:pt x="0" y="1610302"/>
                </a:moveTo>
                <a:lnTo>
                  <a:pt x="1738915" y="8708"/>
                </a:lnTo>
                <a:lnTo>
                  <a:pt x="3351727" y="0"/>
                </a:lnTo>
              </a:path>
            </a:pathLst>
          </a:cu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panose="02000505000000020004" pitchFamily="2" charset="0"/>
            </a:endParaRPr>
          </a:p>
        </p:txBody>
      </p:sp>
      <p:cxnSp>
        <p:nvCxnSpPr>
          <p:cNvPr id="12" name="Straight Connector 11"/>
          <p:cNvCxnSpPr/>
          <p:nvPr/>
        </p:nvCxnSpPr>
        <p:spPr>
          <a:xfrm flipH="1" flipV="1">
            <a:off x="5567152" y="5302395"/>
            <a:ext cx="1603049" cy="0"/>
          </a:xfrm>
          <a:prstGeom prst="line">
            <a:avLst/>
          </a:pr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cxnSp>
      <p:sp>
        <p:nvSpPr>
          <p:cNvPr id="5" name="Parallelogram 4"/>
          <p:cNvSpPr/>
          <p:nvPr/>
        </p:nvSpPr>
        <p:spPr>
          <a:xfrm>
            <a:off x="9132009" y="2851370"/>
            <a:ext cx="3414468" cy="2271762"/>
          </a:xfrm>
          <a:custGeom>
            <a:avLst/>
            <a:gdLst>
              <a:gd name="connsiteX0" fmla="*/ 0 w 2808312"/>
              <a:gd name="connsiteY0" fmla="*/ 1584176 h 1584176"/>
              <a:gd name="connsiteX1" fmla="*/ 948494 w 2808312"/>
              <a:gd name="connsiteY1" fmla="*/ 0 h 1584176"/>
              <a:gd name="connsiteX2" fmla="*/ 2808312 w 2808312"/>
              <a:gd name="connsiteY2" fmla="*/ 0 h 1584176"/>
              <a:gd name="connsiteX3" fmla="*/ 1859818 w 2808312"/>
              <a:gd name="connsiteY3" fmla="*/ 1584176 h 1584176"/>
              <a:gd name="connsiteX4" fmla="*/ 0 w 2808312"/>
              <a:gd name="connsiteY4" fmla="*/ 1584176 h 1584176"/>
              <a:gd name="connsiteX0" fmla="*/ 1859818 w 2808312"/>
              <a:gd name="connsiteY0" fmla="*/ 1584176 h 1675616"/>
              <a:gd name="connsiteX1" fmla="*/ 0 w 2808312"/>
              <a:gd name="connsiteY1" fmla="*/ 1584176 h 1675616"/>
              <a:gd name="connsiteX2" fmla="*/ 948494 w 2808312"/>
              <a:gd name="connsiteY2" fmla="*/ 0 h 1675616"/>
              <a:gd name="connsiteX3" fmla="*/ 2808312 w 2808312"/>
              <a:gd name="connsiteY3" fmla="*/ 0 h 1675616"/>
              <a:gd name="connsiteX4" fmla="*/ 1951258 w 2808312"/>
              <a:gd name="connsiteY4" fmla="*/ 1675616 h 1675616"/>
              <a:gd name="connsiteX0" fmla="*/ 1859818 w 2808312"/>
              <a:gd name="connsiteY0" fmla="*/ 1584176 h 1584176"/>
              <a:gd name="connsiteX1" fmla="*/ 0 w 2808312"/>
              <a:gd name="connsiteY1" fmla="*/ 1584176 h 1584176"/>
              <a:gd name="connsiteX2" fmla="*/ 948494 w 2808312"/>
              <a:gd name="connsiteY2" fmla="*/ 0 h 1584176"/>
              <a:gd name="connsiteX3" fmla="*/ 2808312 w 2808312"/>
              <a:gd name="connsiteY3" fmla="*/ 0 h 1584176"/>
              <a:gd name="connsiteX0" fmla="*/ 0 w 2808312"/>
              <a:gd name="connsiteY0" fmla="*/ 1584176 h 1584176"/>
              <a:gd name="connsiteX1" fmla="*/ 948494 w 2808312"/>
              <a:gd name="connsiteY1" fmla="*/ 0 h 1584176"/>
              <a:gd name="connsiteX2" fmla="*/ 2808312 w 2808312"/>
              <a:gd name="connsiteY2" fmla="*/ 0 h 1584176"/>
              <a:gd name="connsiteX0" fmla="*/ 0 w 3228224"/>
              <a:gd name="connsiteY0" fmla="*/ 1514508 h 1514508"/>
              <a:gd name="connsiteX1" fmla="*/ 1368406 w 3228224"/>
              <a:gd name="connsiteY1" fmla="*/ 0 h 1514508"/>
              <a:gd name="connsiteX2" fmla="*/ 3228224 w 3228224"/>
              <a:gd name="connsiteY2" fmla="*/ 0 h 1514508"/>
              <a:gd name="connsiteX0" fmla="*/ 0 w 3228224"/>
              <a:gd name="connsiteY0" fmla="*/ 1514508 h 1514508"/>
              <a:gd name="connsiteX1" fmla="*/ 1541311 w 3228224"/>
              <a:gd name="connsiteY1" fmla="*/ 52251 h 1514508"/>
              <a:gd name="connsiteX2" fmla="*/ 3228224 w 3228224"/>
              <a:gd name="connsiteY2" fmla="*/ 0 h 1514508"/>
              <a:gd name="connsiteX0" fmla="*/ 0 w 3228224"/>
              <a:gd name="connsiteY0" fmla="*/ 1514508 h 1514508"/>
              <a:gd name="connsiteX1" fmla="*/ 1603063 w 3228224"/>
              <a:gd name="connsiteY1" fmla="*/ 0 h 1514508"/>
              <a:gd name="connsiteX2" fmla="*/ 3228224 w 3228224"/>
              <a:gd name="connsiteY2" fmla="*/ 0 h 1514508"/>
            </a:gdLst>
            <a:ahLst/>
            <a:cxnLst>
              <a:cxn ang="0">
                <a:pos x="connsiteX0" y="connsiteY0"/>
              </a:cxn>
              <a:cxn ang="0">
                <a:pos x="connsiteX1" y="connsiteY1"/>
              </a:cxn>
              <a:cxn ang="0">
                <a:pos x="connsiteX2" y="connsiteY2"/>
              </a:cxn>
            </a:cxnLst>
            <a:rect l="l" t="t" r="r" b="b"/>
            <a:pathLst>
              <a:path w="3228224" h="1514508">
                <a:moveTo>
                  <a:pt x="0" y="1514508"/>
                </a:moveTo>
                <a:lnTo>
                  <a:pt x="1603063" y="0"/>
                </a:lnTo>
                <a:lnTo>
                  <a:pt x="3228224" y="0"/>
                </a:lnTo>
              </a:path>
            </a:pathLst>
          </a:cu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panose="02000505000000020004" pitchFamily="2" charset="0"/>
            </a:endParaRPr>
          </a:p>
        </p:txBody>
      </p:sp>
      <p:sp>
        <p:nvSpPr>
          <p:cNvPr id="7" name="Parallelogram 4"/>
          <p:cNvSpPr/>
          <p:nvPr/>
        </p:nvSpPr>
        <p:spPr>
          <a:xfrm flipV="1">
            <a:off x="9020055" y="5327073"/>
            <a:ext cx="3492845" cy="2480766"/>
          </a:xfrm>
          <a:custGeom>
            <a:avLst/>
            <a:gdLst>
              <a:gd name="connsiteX0" fmla="*/ 0 w 2808312"/>
              <a:gd name="connsiteY0" fmla="*/ 1584176 h 1584176"/>
              <a:gd name="connsiteX1" fmla="*/ 948494 w 2808312"/>
              <a:gd name="connsiteY1" fmla="*/ 0 h 1584176"/>
              <a:gd name="connsiteX2" fmla="*/ 2808312 w 2808312"/>
              <a:gd name="connsiteY2" fmla="*/ 0 h 1584176"/>
              <a:gd name="connsiteX3" fmla="*/ 1859818 w 2808312"/>
              <a:gd name="connsiteY3" fmla="*/ 1584176 h 1584176"/>
              <a:gd name="connsiteX4" fmla="*/ 0 w 2808312"/>
              <a:gd name="connsiteY4" fmla="*/ 1584176 h 1584176"/>
              <a:gd name="connsiteX0" fmla="*/ 1859818 w 2808312"/>
              <a:gd name="connsiteY0" fmla="*/ 1584176 h 1675616"/>
              <a:gd name="connsiteX1" fmla="*/ 0 w 2808312"/>
              <a:gd name="connsiteY1" fmla="*/ 1584176 h 1675616"/>
              <a:gd name="connsiteX2" fmla="*/ 948494 w 2808312"/>
              <a:gd name="connsiteY2" fmla="*/ 0 h 1675616"/>
              <a:gd name="connsiteX3" fmla="*/ 2808312 w 2808312"/>
              <a:gd name="connsiteY3" fmla="*/ 0 h 1675616"/>
              <a:gd name="connsiteX4" fmla="*/ 1951258 w 2808312"/>
              <a:gd name="connsiteY4" fmla="*/ 1675616 h 1675616"/>
              <a:gd name="connsiteX0" fmla="*/ 1859818 w 2808312"/>
              <a:gd name="connsiteY0" fmla="*/ 1584176 h 1584176"/>
              <a:gd name="connsiteX1" fmla="*/ 0 w 2808312"/>
              <a:gd name="connsiteY1" fmla="*/ 1584176 h 1584176"/>
              <a:gd name="connsiteX2" fmla="*/ 948494 w 2808312"/>
              <a:gd name="connsiteY2" fmla="*/ 0 h 1584176"/>
              <a:gd name="connsiteX3" fmla="*/ 2808312 w 2808312"/>
              <a:gd name="connsiteY3" fmla="*/ 0 h 1584176"/>
              <a:gd name="connsiteX0" fmla="*/ 0 w 2808312"/>
              <a:gd name="connsiteY0" fmla="*/ 1584176 h 1584176"/>
              <a:gd name="connsiteX1" fmla="*/ 948494 w 2808312"/>
              <a:gd name="connsiteY1" fmla="*/ 0 h 1584176"/>
              <a:gd name="connsiteX2" fmla="*/ 2808312 w 2808312"/>
              <a:gd name="connsiteY2" fmla="*/ 0 h 1584176"/>
              <a:gd name="connsiteX0" fmla="*/ 0 w 3302326"/>
              <a:gd name="connsiteY0" fmla="*/ 1653844 h 1653844"/>
              <a:gd name="connsiteX1" fmla="*/ 1442508 w 3302326"/>
              <a:gd name="connsiteY1" fmla="*/ 0 h 1653844"/>
              <a:gd name="connsiteX2" fmla="*/ 3302326 w 3302326"/>
              <a:gd name="connsiteY2" fmla="*/ 0 h 1653844"/>
              <a:gd name="connsiteX0" fmla="*/ 0 w 3302326"/>
              <a:gd name="connsiteY0" fmla="*/ 1653844 h 1653844"/>
              <a:gd name="connsiteX1" fmla="*/ 1578363 w 3302326"/>
              <a:gd name="connsiteY1" fmla="*/ 139337 h 1653844"/>
              <a:gd name="connsiteX2" fmla="*/ 3302326 w 3302326"/>
              <a:gd name="connsiteY2" fmla="*/ 0 h 1653844"/>
              <a:gd name="connsiteX0" fmla="*/ 0 w 3302326"/>
              <a:gd name="connsiteY0" fmla="*/ 1653844 h 1653844"/>
              <a:gd name="connsiteX1" fmla="*/ 1714216 w 3302326"/>
              <a:gd name="connsiteY1" fmla="*/ 0 h 1653844"/>
              <a:gd name="connsiteX2" fmla="*/ 3302326 w 3302326"/>
              <a:gd name="connsiteY2" fmla="*/ 0 h 1653844"/>
            </a:gdLst>
            <a:ahLst/>
            <a:cxnLst>
              <a:cxn ang="0">
                <a:pos x="connsiteX0" y="connsiteY0"/>
              </a:cxn>
              <a:cxn ang="0">
                <a:pos x="connsiteX1" y="connsiteY1"/>
              </a:cxn>
              <a:cxn ang="0">
                <a:pos x="connsiteX2" y="connsiteY2"/>
              </a:cxn>
            </a:cxnLst>
            <a:rect l="l" t="t" r="r" b="b"/>
            <a:pathLst>
              <a:path w="3302326" h="1653844">
                <a:moveTo>
                  <a:pt x="0" y="1653844"/>
                </a:moveTo>
                <a:lnTo>
                  <a:pt x="1714216" y="0"/>
                </a:lnTo>
                <a:lnTo>
                  <a:pt x="3302326" y="0"/>
                </a:lnTo>
              </a:path>
            </a:pathLst>
          </a:cu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panose="02000505000000020004" pitchFamily="2" charset="0"/>
            </a:endParaRPr>
          </a:p>
        </p:txBody>
      </p:sp>
      <p:sp>
        <p:nvSpPr>
          <p:cNvPr id="16" name="Rectangle 15"/>
          <p:cNvSpPr/>
          <p:nvPr/>
        </p:nvSpPr>
        <p:spPr>
          <a:xfrm>
            <a:off x="2016208" y="2479967"/>
            <a:ext cx="3403601" cy="1064907"/>
          </a:xfrm>
          <a:prstGeom prst="rect">
            <a:avLst/>
          </a:prstGeom>
        </p:spPr>
        <p:txBody>
          <a:bodyPr wrap="square" lIns="0" rIns="0">
            <a:spAutoFit/>
          </a:bodyPr>
          <a:lstStyle/>
          <a:p>
            <a:pPr algn="r">
              <a:lnSpc>
                <a:spcPct val="85000"/>
              </a:lnSpc>
            </a:pPr>
            <a:r>
              <a:rPr lang="en-US" sz="3200" dirty="0">
                <a:solidFill>
                  <a:schemeClr val="tx2"/>
                </a:solidFill>
                <a:latin typeface="Montserrat" panose="02000505000000020004" pitchFamily="2" charset="0"/>
              </a:rPr>
              <a:t>1. Verify</a:t>
            </a:r>
          </a:p>
          <a:p>
            <a:pPr algn="r"/>
            <a:r>
              <a:rPr lang="en-US" dirty="0">
                <a:latin typeface="Montserrat" panose="02000505000000020004" pitchFamily="2" charset="0"/>
              </a:rPr>
              <a:t>Person and evidence for credential.</a:t>
            </a:r>
          </a:p>
        </p:txBody>
      </p:sp>
      <p:sp>
        <p:nvSpPr>
          <p:cNvPr id="17" name="Rectangle 16"/>
          <p:cNvSpPr/>
          <p:nvPr/>
        </p:nvSpPr>
        <p:spPr>
          <a:xfrm>
            <a:off x="1841864" y="4864938"/>
            <a:ext cx="3577943" cy="1064907"/>
          </a:xfrm>
          <a:prstGeom prst="rect">
            <a:avLst/>
          </a:prstGeom>
        </p:spPr>
        <p:txBody>
          <a:bodyPr wrap="square" lIns="0" rIns="0">
            <a:spAutoFit/>
          </a:bodyPr>
          <a:lstStyle/>
          <a:p>
            <a:pPr algn="r">
              <a:lnSpc>
                <a:spcPct val="85000"/>
              </a:lnSpc>
            </a:pPr>
            <a:r>
              <a:rPr lang="en-US" sz="3200" dirty="0">
                <a:solidFill>
                  <a:schemeClr val="tx2"/>
                </a:solidFill>
                <a:latin typeface="Montserrat" panose="02000505000000020004" pitchFamily="2" charset="0"/>
              </a:rPr>
              <a:t>2. Block</a:t>
            </a:r>
          </a:p>
          <a:p>
            <a:pPr algn="r"/>
            <a:r>
              <a:rPr lang="en-US" dirty="0">
                <a:latin typeface="Montserrat" panose="02000505000000020004" pitchFamily="2" charset="0"/>
              </a:rPr>
              <a:t>Record is entered into blockchain.</a:t>
            </a:r>
          </a:p>
        </p:txBody>
      </p:sp>
      <p:sp>
        <p:nvSpPr>
          <p:cNvPr id="18" name="Rectangle 17"/>
          <p:cNvSpPr/>
          <p:nvPr/>
        </p:nvSpPr>
        <p:spPr>
          <a:xfrm>
            <a:off x="2038538" y="7295209"/>
            <a:ext cx="3403601" cy="787908"/>
          </a:xfrm>
          <a:prstGeom prst="rect">
            <a:avLst/>
          </a:prstGeom>
        </p:spPr>
        <p:txBody>
          <a:bodyPr wrap="square" lIns="0" rIns="0">
            <a:spAutoFit/>
          </a:bodyPr>
          <a:lstStyle/>
          <a:p>
            <a:pPr algn="r">
              <a:lnSpc>
                <a:spcPct val="85000"/>
              </a:lnSpc>
            </a:pPr>
            <a:r>
              <a:rPr lang="en-US" sz="3200" dirty="0">
                <a:solidFill>
                  <a:schemeClr val="tx2"/>
                </a:solidFill>
                <a:latin typeface="Montserrat" panose="02000505000000020004" pitchFamily="2" charset="0"/>
              </a:rPr>
              <a:t>3. Ledger</a:t>
            </a:r>
          </a:p>
          <a:p>
            <a:pPr algn="r"/>
            <a:r>
              <a:rPr lang="en-US" dirty="0">
                <a:latin typeface="Montserrat" panose="02000505000000020004" pitchFamily="2" charset="0"/>
              </a:rPr>
              <a:t>Personal record is updated.</a:t>
            </a:r>
          </a:p>
        </p:txBody>
      </p:sp>
      <p:sp>
        <p:nvSpPr>
          <p:cNvPr id="19" name="Rectangle 18"/>
          <p:cNvSpPr/>
          <p:nvPr/>
        </p:nvSpPr>
        <p:spPr>
          <a:xfrm>
            <a:off x="12747891" y="2326655"/>
            <a:ext cx="3615105" cy="1618905"/>
          </a:xfrm>
          <a:prstGeom prst="rect">
            <a:avLst/>
          </a:prstGeom>
        </p:spPr>
        <p:txBody>
          <a:bodyPr wrap="square" lIns="0" rIns="0">
            <a:spAutoFit/>
          </a:bodyPr>
          <a:lstStyle/>
          <a:p>
            <a:pPr>
              <a:lnSpc>
                <a:spcPct val="85000"/>
              </a:lnSpc>
            </a:pPr>
            <a:r>
              <a:rPr lang="en-US" sz="3200" dirty="0">
                <a:solidFill>
                  <a:schemeClr val="tx2"/>
                </a:solidFill>
                <a:latin typeface="Montserrat" panose="02000505000000020004" pitchFamily="2" charset="0"/>
              </a:rPr>
              <a:t>6. Tradable</a:t>
            </a:r>
          </a:p>
          <a:p>
            <a:r>
              <a:rPr lang="en-US" dirty="0">
                <a:latin typeface="Montserrat" panose="02000505000000020004" pitchFamily="2" charset="0"/>
              </a:rPr>
              <a:t>Date and records can be shared by owner and used to enhance access to further learning and work.</a:t>
            </a:r>
          </a:p>
        </p:txBody>
      </p:sp>
      <p:sp>
        <p:nvSpPr>
          <p:cNvPr id="20" name="Rectangle 19"/>
          <p:cNvSpPr/>
          <p:nvPr/>
        </p:nvSpPr>
        <p:spPr>
          <a:xfrm>
            <a:off x="12806726" y="4727638"/>
            <a:ext cx="3783104" cy="1415772"/>
          </a:xfrm>
          <a:prstGeom prst="rect">
            <a:avLst/>
          </a:prstGeom>
        </p:spPr>
        <p:txBody>
          <a:bodyPr wrap="square" lIns="0" rIns="0">
            <a:spAutoFit/>
          </a:bodyPr>
          <a:lstStyle/>
          <a:p>
            <a:r>
              <a:rPr lang="en-US" sz="3200" dirty="0">
                <a:solidFill>
                  <a:schemeClr val="tx2"/>
                </a:solidFill>
                <a:latin typeface="Montserrat" panose="02000505000000020004" pitchFamily="2" charset="0"/>
              </a:rPr>
              <a:t>5. Evidence-based</a:t>
            </a:r>
          </a:p>
          <a:p>
            <a:r>
              <a:rPr lang="en-US" dirty="0">
                <a:latin typeface="Montserrat" panose="02000505000000020004" pitchFamily="2" charset="0"/>
              </a:rPr>
              <a:t>Proof of attainment, evidence and supporting records can be digitally linked.</a:t>
            </a:r>
          </a:p>
        </p:txBody>
      </p:sp>
      <p:sp>
        <p:nvSpPr>
          <p:cNvPr id="21" name="Rectangle 20"/>
          <p:cNvSpPr/>
          <p:nvPr/>
        </p:nvSpPr>
        <p:spPr>
          <a:xfrm>
            <a:off x="12853643" y="7177484"/>
            <a:ext cx="3403601" cy="1341906"/>
          </a:xfrm>
          <a:prstGeom prst="rect">
            <a:avLst/>
          </a:prstGeom>
        </p:spPr>
        <p:txBody>
          <a:bodyPr wrap="square" lIns="0" rIns="0">
            <a:spAutoFit/>
          </a:bodyPr>
          <a:lstStyle/>
          <a:p>
            <a:pPr>
              <a:lnSpc>
                <a:spcPct val="85000"/>
              </a:lnSpc>
            </a:pPr>
            <a:r>
              <a:rPr lang="en-US" sz="3200" dirty="0">
                <a:solidFill>
                  <a:schemeClr val="tx2"/>
                </a:solidFill>
                <a:latin typeface="Montserrat" panose="02000505000000020004" pitchFamily="2" charset="0"/>
              </a:rPr>
              <a:t>4. Confirmation</a:t>
            </a:r>
          </a:p>
          <a:p>
            <a:r>
              <a:rPr lang="en-US" dirty="0">
                <a:latin typeface="Montserrat" panose="02000505000000020004" pitchFamily="2" charset="0"/>
              </a:rPr>
              <a:t>Record is transparent, able to be checked, traced and distributed.</a:t>
            </a:r>
          </a:p>
        </p:txBody>
      </p:sp>
      <p:sp>
        <p:nvSpPr>
          <p:cNvPr id="6" name="Title 5"/>
          <p:cNvSpPr>
            <a:spLocks noGrp="1"/>
          </p:cNvSpPr>
          <p:nvPr>
            <p:ph type="title"/>
          </p:nvPr>
        </p:nvSpPr>
        <p:spPr/>
        <p:txBody>
          <a:bodyPr/>
          <a:lstStyle/>
          <a:p>
            <a:r>
              <a:rPr lang="en-US" dirty="0">
                <a:solidFill>
                  <a:schemeClr val="tx2"/>
                </a:solidFill>
                <a:latin typeface="Montserrat" panose="02000505000000020004" pitchFamily="2" charset="0"/>
              </a:rPr>
              <a:t>Beyond the hype: </a:t>
            </a:r>
            <a:r>
              <a:rPr lang="en-US" dirty="0">
                <a:solidFill>
                  <a:srgbClr val="B7BF10"/>
                </a:solidFill>
                <a:latin typeface="Montserrat" panose="02000505000000020004" pitchFamily="2" charset="0"/>
              </a:rPr>
              <a:t>Blockchain works</a:t>
            </a:r>
          </a:p>
        </p:txBody>
      </p:sp>
      <p:grpSp>
        <p:nvGrpSpPr>
          <p:cNvPr id="4" name="Group 3">
            <a:extLst>
              <a:ext uri="{FF2B5EF4-FFF2-40B4-BE49-F238E27FC236}">
                <a16:creationId xmlns:a16="http://schemas.microsoft.com/office/drawing/2014/main" id="{AA2B3992-C2C3-4CEE-9DEE-26523BE83B50}"/>
              </a:ext>
            </a:extLst>
          </p:cNvPr>
          <p:cNvGrpSpPr/>
          <p:nvPr/>
        </p:nvGrpSpPr>
        <p:grpSpPr>
          <a:xfrm>
            <a:off x="6901921" y="3317187"/>
            <a:ext cx="4553815" cy="3970417"/>
            <a:chOff x="7112159" y="3506254"/>
            <a:chExt cx="4102302" cy="3517082"/>
          </a:xfrm>
        </p:grpSpPr>
        <p:sp>
          <p:nvSpPr>
            <p:cNvPr id="28" name="Hexagon 27"/>
            <p:cNvSpPr/>
            <p:nvPr/>
          </p:nvSpPr>
          <p:spPr>
            <a:xfrm>
              <a:off x="7112159" y="3506254"/>
              <a:ext cx="4102302" cy="3517082"/>
            </a:xfrm>
            <a:prstGeom prst="hexagon">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anose="02000505000000020004" pitchFamily="2" charset="0"/>
              </a:endParaRPr>
            </a:p>
          </p:txBody>
        </p:sp>
        <p:sp>
          <p:nvSpPr>
            <p:cNvPr id="2" name="Oval 18"/>
            <p:cNvSpPr>
              <a:spLocks noChangeArrowheads="1"/>
            </p:cNvSpPr>
            <p:nvPr/>
          </p:nvSpPr>
          <p:spPr bwMode="auto">
            <a:xfrm>
              <a:off x="7471031" y="3732634"/>
              <a:ext cx="3166610" cy="3166610"/>
            </a:xfrm>
            <a:prstGeom prst="ellipse">
              <a:avLst/>
            </a:prstGeom>
            <a:gradFill>
              <a:gsLst>
                <a:gs pos="0">
                  <a:schemeClr val="accent1"/>
                </a:gs>
                <a:gs pos="100000">
                  <a:schemeClr val="accent5"/>
                </a:gs>
              </a:gsLst>
              <a:lin ang="5400000" scaled="0"/>
            </a:gradFill>
            <a:ln w="12700">
              <a:no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a:p>
              <a:endParaRPr lang="en-US" dirty="0">
                <a:latin typeface="Montserrat" panose="02000505000000020004" pitchFamily="2" charset="0"/>
              </a:endParaRPr>
            </a:p>
            <a:p>
              <a:pPr algn="ctr"/>
              <a:r>
                <a:rPr lang="en-US" dirty="0">
                  <a:solidFill>
                    <a:schemeClr val="bg1"/>
                  </a:solidFill>
                  <a:latin typeface="Montserrat" panose="02000505000000020004" pitchFamily="2" charset="0"/>
                </a:rPr>
                <a:t>Blockchain</a:t>
              </a:r>
            </a:p>
          </p:txBody>
        </p:sp>
        <p:sp>
          <p:nvSpPr>
            <p:cNvPr id="3" name="Hexagon 2"/>
            <p:cNvSpPr/>
            <p:nvPr/>
          </p:nvSpPr>
          <p:spPr>
            <a:xfrm>
              <a:off x="7240599" y="3632269"/>
              <a:ext cx="3810579" cy="3266975"/>
            </a:xfrm>
            <a:prstGeom prst="hexagon">
              <a:avLst/>
            </a:prstGeom>
            <a:gradFill flip="none" rotWithShape="1">
              <a:gsLst>
                <a:gs pos="0">
                  <a:schemeClr val="tx2">
                    <a:tint val="66000"/>
                    <a:satMod val="160000"/>
                  </a:schemeClr>
                </a:gs>
                <a:gs pos="60000">
                  <a:schemeClr val="accent4">
                    <a:lumMod val="75000"/>
                  </a:schemeClr>
                </a:gs>
                <a:gs pos="100000">
                  <a:schemeClr val="accent2">
                    <a:lumMod val="75000"/>
                  </a:schemeClr>
                </a:gs>
              </a:gsLst>
              <a:path path="circle">
                <a:fillToRect l="50000" t="50000" r="50000" b="50000"/>
              </a:path>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anose="02000505000000020004" pitchFamily="2" charset="0"/>
              </a:endParaRPr>
            </a:p>
          </p:txBody>
        </p:sp>
        <p:cxnSp>
          <p:nvCxnSpPr>
            <p:cNvPr id="13" name="Straight Connector 12"/>
            <p:cNvCxnSpPr>
              <a:stCxn id="3" idx="4"/>
              <a:endCxn id="3" idx="1"/>
            </p:cNvCxnSpPr>
            <p:nvPr/>
          </p:nvCxnSpPr>
          <p:spPr>
            <a:xfrm>
              <a:off x="8057343" y="3632271"/>
              <a:ext cx="2177091" cy="32669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 idx="5"/>
            </p:cNvCxnSpPr>
            <p:nvPr/>
          </p:nvCxnSpPr>
          <p:spPr>
            <a:xfrm flipH="1">
              <a:off x="8045229" y="3632271"/>
              <a:ext cx="2189205" cy="32669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 idx="3"/>
              <a:endCxn id="3" idx="0"/>
            </p:cNvCxnSpPr>
            <p:nvPr/>
          </p:nvCxnSpPr>
          <p:spPr>
            <a:xfrm>
              <a:off x="7240599" y="5265757"/>
              <a:ext cx="38105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Picture 2" descr="Image result for cube icon">
              <a:extLst>
                <a:ext uri="{FF2B5EF4-FFF2-40B4-BE49-F238E27FC236}">
                  <a16:creationId xmlns:a16="http://schemas.microsoft.com/office/drawing/2014/main" id="{6680D7B8-1825-4B0F-A1AB-A8D3F4B8793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509043" y="5434239"/>
              <a:ext cx="637157" cy="5567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cube icon">
              <a:extLst>
                <a:ext uri="{FF2B5EF4-FFF2-40B4-BE49-F238E27FC236}">
                  <a16:creationId xmlns:a16="http://schemas.microsoft.com/office/drawing/2014/main" id="{F2F5FC13-CB20-42C8-AA64-6B264E61EA12}"/>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734649" y="5693653"/>
              <a:ext cx="637157" cy="556727"/>
            </a:xfrm>
            <a:prstGeom prst="rect">
              <a:avLst/>
            </a:prstGeom>
            <a:noFill/>
            <a:extLst>
              <a:ext uri="{909E8E84-426E-40DD-AFC4-6F175D3DCCD1}">
                <a14:hiddenFill xmlns:a14="http://schemas.microsoft.com/office/drawing/2010/main">
                  <a:solidFill>
                    <a:srgbClr val="FFFFFF"/>
                  </a:solidFill>
                </a14:hiddenFill>
              </a:ext>
            </a:extLst>
          </p:spPr>
        </p:pic>
        <p:sp>
          <p:nvSpPr>
            <p:cNvPr id="32" name="Freeform 81"/>
            <p:cNvSpPr>
              <a:spLocks noEditPoints="1"/>
            </p:cNvSpPr>
            <p:nvPr/>
          </p:nvSpPr>
          <p:spPr bwMode="auto">
            <a:xfrm>
              <a:off x="7811497" y="4357478"/>
              <a:ext cx="469325" cy="635550"/>
            </a:xfrm>
            <a:custGeom>
              <a:avLst/>
              <a:gdLst>
                <a:gd name="T0" fmla="*/ 596 w 603"/>
                <a:gd name="T1" fmla="*/ 239 h 757"/>
                <a:gd name="T2" fmla="*/ 578 w 603"/>
                <a:gd name="T3" fmla="*/ 180 h 757"/>
                <a:gd name="T4" fmla="*/ 548 w 603"/>
                <a:gd name="T5" fmla="*/ 126 h 757"/>
                <a:gd name="T6" fmla="*/ 507 w 603"/>
                <a:gd name="T7" fmla="*/ 80 h 757"/>
                <a:gd name="T8" fmla="*/ 458 w 603"/>
                <a:gd name="T9" fmla="*/ 43 h 757"/>
                <a:gd name="T10" fmla="*/ 403 w 603"/>
                <a:gd name="T11" fmla="*/ 17 h 757"/>
                <a:gd name="T12" fmla="*/ 343 w 603"/>
                <a:gd name="T13" fmla="*/ 3 h 757"/>
                <a:gd name="T14" fmla="*/ 281 w 603"/>
                <a:gd name="T15" fmla="*/ 2 h 757"/>
                <a:gd name="T16" fmla="*/ 221 w 603"/>
                <a:gd name="T17" fmla="*/ 14 h 757"/>
                <a:gd name="T18" fmla="*/ 164 w 603"/>
                <a:gd name="T19" fmla="*/ 38 h 757"/>
                <a:gd name="T20" fmla="*/ 114 w 603"/>
                <a:gd name="T21" fmla="*/ 73 h 757"/>
                <a:gd name="T22" fmla="*/ 72 w 603"/>
                <a:gd name="T23" fmla="*/ 118 h 757"/>
                <a:gd name="T24" fmla="*/ 40 w 603"/>
                <a:gd name="T25" fmla="*/ 171 h 757"/>
                <a:gd name="T26" fmla="*/ 20 w 603"/>
                <a:gd name="T27" fmla="*/ 229 h 757"/>
                <a:gd name="T28" fmla="*/ 13 w 603"/>
                <a:gd name="T29" fmla="*/ 290 h 757"/>
                <a:gd name="T30" fmla="*/ 18 w 603"/>
                <a:gd name="T31" fmla="*/ 351 h 757"/>
                <a:gd name="T32" fmla="*/ 36 w 603"/>
                <a:gd name="T33" fmla="*/ 410 h 757"/>
                <a:gd name="T34" fmla="*/ 66 w 603"/>
                <a:gd name="T35" fmla="*/ 464 h 757"/>
                <a:gd name="T36" fmla="*/ 1 w 603"/>
                <a:gd name="T37" fmla="*/ 650 h 757"/>
                <a:gd name="T38" fmla="*/ 202 w 603"/>
                <a:gd name="T39" fmla="*/ 755 h 757"/>
                <a:gd name="T40" fmla="*/ 303 w 603"/>
                <a:gd name="T41" fmla="*/ 569 h 757"/>
                <a:gd name="T42" fmla="*/ 381 w 603"/>
                <a:gd name="T43" fmla="*/ 711 h 757"/>
                <a:gd name="T44" fmla="*/ 578 w 603"/>
                <a:gd name="T45" fmla="*/ 622 h 757"/>
                <a:gd name="T46" fmla="*/ 547 w 603"/>
                <a:gd name="T47" fmla="*/ 469 h 757"/>
                <a:gd name="T48" fmla="*/ 578 w 603"/>
                <a:gd name="T49" fmla="*/ 416 h 757"/>
                <a:gd name="T50" fmla="*/ 597 w 603"/>
                <a:gd name="T51" fmla="*/ 357 h 757"/>
                <a:gd name="T52" fmla="*/ 603 w 603"/>
                <a:gd name="T53" fmla="*/ 295 h 757"/>
                <a:gd name="T54" fmla="*/ 552 w 603"/>
                <a:gd name="T55" fmla="*/ 370 h 757"/>
                <a:gd name="T56" fmla="*/ 526 w 603"/>
                <a:gd name="T57" fmla="*/ 427 h 757"/>
                <a:gd name="T58" fmla="*/ 498 w 603"/>
                <a:gd name="T59" fmla="*/ 472 h 757"/>
                <a:gd name="T60" fmla="*/ 383 w 603"/>
                <a:gd name="T61" fmla="*/ 692 h 757"/>
                <a:gd name="T62" fmla="*/ 302 w 603"/>
                <a:gd name="T63" fmla="*/ 551 h 757"/>
                <a:gd name="T64" fmla="*/ 132 w 603"/>
                <a:gd name="T65" fmla="*/ 654 h 757"/>
                <a:gd name="T66" fmla="*/ 103 w 603"/>
                <a:gd name="T67" fmla="*/ 465 h 757"/>
                <a:gd name="T68" fmla="*/ 83 w 603"/>
                <a:gd name="T69" fmla="*/ 419 h 757"/>
                <a:gd name="T70" fmla="*/ 34 w 603"/>
                <a:gd name="T71" fmla="*/ 353 h 757"/>
                <a:gd name="T72" fmla="*/ 52 w 603"/>
                <a:gd name="T73" fmla="*/ 273 h 757"/>
                <a:gd name="T74" fmla="*/ 65 w 603"/>
                <a:gd name="T75" fmla="*/ 212 h 757"/>
                <a:gd name="T76" fmla="*/ 81 w 603"/>
                <a:gd name="T77" fmla="*/ 131 h 757"/>
                <a:gd name="T78" fmla="*/ 153 w 603"/>
                <a:gd name="T79" fmla="*/ 91 h 757"/>
                <a:gd name="T80" fmla="*/ 207 w 603"/>
                <a:gd name="T81" fmla="*/ 59 h 757"/>
                <a:gd name="T82" fmla="*/ 278 w 603"/>
                <a:gd name="T83" fmla="*/ 18 h 757"/>
                <a:gd name="T84" fmla="*/ 356 w 603"/>
                <a:gd name="T85" fmla="*/ 44 h 757"/>
                <a:gd name="T86" fmla="*/ 415 w 603"/>
                <a:gd name="T87" fmla="*/ 63 h 757"/>
                <a:gd name="T88" fmla="*/ 494 w 603"/>
                <a:gd name="T89" fmla="*/ 88 h 757"/>
                <a:gd name="T90" fmla="*/ 526 w 603"/>
                <a:gd name="T91" fmla="*/ 163 h 757"/>
                <a:gd name="T92" fmla="*/ 552 w 603"/>
                <a:gd name="T93" fmla="*/ 220 h 757"/>
                <a:gd name="T94" fmla="*/ 586 w 603"/>
                <a:gd name="T95" fmla="*/ 295 h 757"/>
                <a:gd name="T96" fmla="*/ 307 w 603"/>
                <a:gd name="T97" fmla="*/ 463 h 757"/>
                <a:gd name="T98" fmla="*/ 147 w 603"/>
                <a:gd name="T99" fmla="*/ 28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3" h="757">
                  <a:moveTo>
                    <a:pt x="603" y="295"/>
                  </a:moveTo>
                  <a:cubicBezTo>
                    <a:pt x="603" y="293"/>
                    <a:pt x="602" y="291"/>
                    <a:pt x="601" y="290"/>
                  </a:cubicBezTo>
                  <a:cubicBezTo>
                    <a:pt x="576" y="267"/>
                    <a:pt x="576" y="267"/>
                    <a:pt x="576" y="267"/>
                  </a:cubicBezTo>
                  <a:cubicBezTo>
                    <a:pt x="596" y="239"/>
                    <a:pt x="596" y="239"/>
                    <a:pt x="596" y="239"/>
                  </a:cubicBezTo>
                  <a:cubicBezTo>
                    <a:pt x="597" y="237"/>
                    <a:pt x="597" y="235"/>
                    <a:pt x="597" y="233"/>
                  </a:cubicBezTo>
                  <a:cubicBezTo>
                    <a:pt x="596" y="232"/>
                    <a:pt x="595" y="230"/>
                    <a:pt x="593" y="229"/>
                  </a:cubicBezTo>
                  <a:cubicBezTo>
                    <a:pt x="564" y="211"/>
                    <a:pt x="564" y="211"/>
                    <a:pt x="564" y="211"/>
                  </a:cubicBezTo>
                  <a:cubicBezTo>
                    <a:pt x="578" y="180"/>
                    <a:pt x="578" y="180"/>
                    <a:pt x="578" y="180"/>
                  </a:cubicBezTo>
                  <a:cubicBezTo>
                    <a:pt x="578" y="178"/>
                    <a:pt x="578" y="176"/>
                    <a:pt x="578" y="175"/>
                  </a:cubicBezTo>
                  <a:cubicBezTo>
                    <a:pt x="577" y="173"/>
                    <a:pt x="575" y="171"/>
                    <a:pt x="573" y="171"/>
                  </a:cubicBezTo>
                  <a:cubicBezTo>
                    <a:pt x="541" y="160"/>
                    <a:pt x="541" y="160"/>
                    <a:pt x="541" y="160"/>
                  </a:cubicBezTo>
                  <a:cubicBezTo>
                    <a:pt x="548" y="126"/>
                    <a:pt x="548" y="126"/>
                    <a:pt x="548" y="126"/>
                  </a:cubicBezTo>
                  <a:cubicBezTo>
                    <a:pt x="548" y="124"/>
                    <a:pt x="548" y="122"/>
                    <a:pt x="547" y="121"/>
                  </a:cubicBezTo>
                  <a:cubicBezTo>
                    <a:pt x="545" y="119"/>
                    <a:pt x="544" y="118"/>
                    <a:pt x="542" y="118"/>
                  </a:cubicBezTo>
                  <a:cubicBezTo>
                    <a:pt x="508" y="114"/>
                    <a:pt x="508" y="114"/>
                    <a:pt x="508" y="114"/>
                  </a:cubicBezTo>
                  <a:cubicBezTo>
                    <a:pt x="507" y="80"/>
                    <a:pt x="507" y="80"/>
                    <a:pt x="507" y="80"/>
                  </a:cubicBezTo>
                  <a:cubicBezTo>
                    <a:pt x="507" y="78"/>
                    <a:pt x="507" y="76"/>
                    <a:pt x="505" y="75"/>
                  </a:cubicBezTo>
                  <a:cubicBezTo>
                    <a:pt x="504" y="73"/>
                    <a:pt x="502" y="73"/>
                    <a:pt x="500" y="73"/>
                  </a:cubicBezTo>
                  <a:cubicBezTo>
                    <a:pt x="466" y="76"/>
                    <a:pt x="466" y="76"/>
                    <a:pt x="466" y="76"/>
                  </a:cubicBezTo>
                  <a:cubicBezTo>
                    <a:pt x="458" y="43"/>
                    <a:pt x="458" y="43"/>
                    <a:pt x="458" y="43"/>
                  </a:cubicBezTo>
                  <a:cubicBezTo>
                    <a:pt x="458" y="41"/>
                    <a:pt x="457" y="39"/>
                    <a:pt x="455" y="38"/>
                  </a:cubicBezTo>
                  <a:cubicBezTo>
                    <a:pt x="453" y="37"/>
                    <a:pt x="451" y="37"/>
                    <a:pt x="449" y="38"/>
                  </a:cubicBezTo>
                  <a:cubicBezTo>
                    <a:pt x="417" y="48"/>
                    <a:pt x="417" y="48"/>
                    <a:pt x="417" y="48"/>
                  </a:cubicBezTo>
                  <a:cubicBezTo>
                    <a:pt x="403" y="17"/>
                    <a:pt x="403" y="17"/>
                    <a:pt x="403" y="17"/>
                  </a:cubicBezTo>
                  <a:cubicBezTo>
                    <a:pt x="402" y="15"/>
                    <a:pt x="400" y="14"/>
                    <a:pt x="398" y="13"/>
                  </a:cubicBezTo>
                  <a:cubicBezTo>
                    <a:pt x="397" y="13"/>
                    <a:pt x="395" y="13"/>
                    <a:pt x="393" y="14"/>
                  </a:cubicBezTo>
                  <a:cubicBezTo>
                    <a:pt x="363" y="30"/>
                    <a:pt x="363" y="30"/>
                    <a:pt x="363" y="30"/>
                  </a:cubicBezTo>
                  <a:cubicBezTo>
                    <a:pt x="343" y="3"/>
                    <a:pt x="343" y="3"/>
                    <a:pt x="343" y="3"/>
                  </a:cubicBezTo>
                  <a:cubicBezTo>
                    <a:pt x="342" y="2"/>
                    <a:pt x="340" y="0"/>
                    <a:pt x="338" y="0"/>
                  </a:cubicBezTo>
                  <a:cubicBezTo>
                    <a:pt x="336" y="0"/>
                    <a:pt x="334" y="1"/>
                    <a:pt x="332" y="2"/>
                  </a:cubicBezTo>
                  <a:cubicBezTo>
                    <a:pt x="307" y="24"/>
                    <a:pt x="307" y="24"/>
                    <a:pt x="307" y="24"/>
                  </a:cubicBezTo>
                  <a:cubicBezTo>
                    <a:pt x="281" y="2"/>
                    <a:pt x="281" y="2"/>
                    <a:pt x="281" y="2"/>
                  </a:cubicBezTo>
                  <a:cubicBezTo>
                    <a:pt x="280" y="1"/>
                    <a:pt x="278" y="0"/>
                    <a:pt x="276" y="0"/>
                  </a:cubicBezTo>
                  <a:cubicBezTo>
                    <a:pt x="274" y="0"/>
                    <a:pt x="272" y="2"/>
                    <a:pt x="271" y="3"/>
                  </a:cubicBezTo>
                  <a:cubicBezTo>
                    <a:pt x="251" y="30"/>
                    <a:pt x="251" y="30"/>
                    <a:pt x="251" y="30"/>
                  </a:cubicBezTo>
                  <a:cubicBezTo>
                    <a:pt x="221" y="14"/>
                    <a:pt x="221" y="14"/>
                    <a:pt x="221" y="14"/>
                  </a:cubicBezTo>
                  <a:cubicBezTo>
                    <a:pt x="219" y="13"/>
                    <a:pt x="217" y="13"/>
                    <a:pt x="215" y="13"/>
                  </a:cubicBezTo>
                  <a:cubicBezTo>
                    <a:pt x="213" y="14"/>
                    <a:pt x="212" y="15"/>
                    <a:pt x="211" y="17"/>
                  </a:cubicBezTo>
                  <a:cubicBezTo>
                    <a:pt x="197" y="48"/>
                    <a:pt x="197" y="48"/>
                    <a:pt x="197" y="48"/>
                  </a:cubicBezTo>
                  <a:cubicBezTo>
                    <a:pt x="164" y="38"/>
                    <a:pt x="164" y="38"/>
                    <a:pt x="164" y="38"/>
                  </a:cubicBezTo>
                  <a:cubicBezTo>
                    <a:pt x="162" y="37"/>
                    <a:pt x="160" y="37"/>
                    <a:pt x="159" y="38"/>
                  </a:cubicBezTo>
                  <a:cubicBezTo>
                    <a:pt x="157" y="39"/>
                    <a:pt x="156" y="41"/>
                    <a:pt x="155" y="43"/>
                  </a:cubicBezTo>
                  <a:cubicBezTo>
                    <a:pt x="148" y="76"/>
                    <a:pt x="148" y="76"/>
                    <a:pt x="148" y="76"/>
                  </a:cubicBezTo>
                  <a:cubicBezTo>
                    <a:pt x="114" y="73"/>
                    <a:pt x="114" y="73"/>
                    <a:pt x="114" y="73"/>
                  </a:cubicBezTo>
                  <a:cubicBezTo>
                    <a:pt x="112" y="73"/>
                    <a:pt x="110" y="73"/>
                    <a:pt x="109" y="75"/>
                  </a:cubicBezTo>
                  <a:cubicBezTo>
                    <a:pt x="107" y="76"/>
                    <a:pt x="106" y="78"/>
                    <a:pt x="106" y="80"/>
                  </a:cubicBezTo>
                  <a:cubicBezTo>
                    <a:pt x="106" y="114"/>
                    <a:pt x="106" y="114"/>
                    <a:pt x="106" y="114"/>
                  </a:cubicBezTo>
                  <a:cubicBezTo>
                    <a:pt x="72" y="118"/>
                    <a:pt x="72" y="118"/>
                    <a:pt x="72" y="118"/>
                  </a:cubicBezTo>
                  <a:cubicBezTo>
                    <a:pt x="70" y="118"/>
                    <a:pt x="68" y="119"/>
                    <a:pt x="67" y="121"/>
                  </a:cubicBezTo>
                  <a:cubicBezTo>
                    <a:pt x="66" y="122"/>
                    <a:pt x="65" y="124"/>
                    <a:pt x="66" y="126"/>
                  </a:cubicBezTo>
                  <a:cubicBezTo>
                    <a:pt x="73" y="160"/>
                    <a:pt x="73" y="160"/>
                    <a:pt x="73" y="160"/>
                  </a:cubicBezTo>
                  <a:cubicBezTo>
                    <a:pt x="40" y="171"/>
                    <a:pt x="40" y="171"/>
                    <a:pt x="40" y="171"/>
                  </a:cubicBezTo>
                  <a:cubicBezTo>
                    <a:pt x="38" y="171"/>
                    <a:pt x="37" y="173"/>
                    <a:pt x="36" y="175"/>
                  </a:cubicBezTo>
                  <a:cubicBezTo>
                    <a:pt x="35" y="176"/>
                    <a:pt x="35" y="178"/>
                    <a:pt x="36" y="180"/>
                  </a:cubicBezTo>
                  <a:cubicBezTo>
                    <a:pt x="50" y="211"/>
                    <a:pt x="50" y="211"/>
                    <a:pt x="50" y="211"/>
                  </a:cubicBezTo>
                  <a:cubicBezTo>
                    <a:pt x="20" y="229"/>
                    <a:pt x="20" y="229"/>
                    <a:pt x="20" y="229"/>
                  </a:cubicBezTo>
                  <a:cubicBezTo>
                    <a:pt x="19" y="230"/>
                    <a:pt x="17" y="232"/>
                    <a:pt x="17" y="233"/>
                  </a:cubicBezTo>
                  <a:cubicBezTo>
                    <a:pt x="17" y="235"/>
                    <a:pt x="17" y="237"/>
                    <a:pt x="18" y="239"/>
                  </a:cubicBezTo>
                  <a:cubicBezTo>
                    <a:pt x="38" y="267"/>
                    <a:pt x="38" y="267"/>
                    <a:pt x="38" y="267"/>
                  </a:cubicBezTo>
                  <a:cubicBezTo>
                    <a:pt x="13" y="290"/>
                    <a:pt x="13" y="290"/>
                    <a:pt x="13" y="290"/>
                  </a:cubicBezTo>
                  <a:cubicBezTo>
                    <a:pt x="11" y="291"/>
                    <a:pt x="10" y="293"/>
                    <a:pt x="10" y="295"/>
                  </a:cubicBezTo>
                  <a:cubicBezTo>
                    <a:pt x="10" y="297"/>
                    <a:pt x="11" y="299"/>
                    <a:pt x="13" y="300"/>
                  </a:cubicBezTo>
                  <a:cubicBezTo>
                    <a:pt x="38" y="323"/>
                    <a:pt x="38" y="323"/>
                    <a:pt x="38" y="323"/>
                  </a:cubicBezTo>
                  <a:cubicBezTo>
                    <a:pt x="18" y="351"/>
                    <a:pt x="18" y="351"/>
                    <a:pt x="18" y="351"/>
                  </a:cubicBezTo>
                  <a:cubicBezTo>
                    <a:pt x="17" y="353"/>
                    <a:pt x="17" y="355"/>
                    <a:pt x="17" y="357"/>
                  </a:cubicBezTo>
                  <a:cubicBezTo>
                    <a:pt x="17" y="359"/>
                    <a:pt x="19" y="360"/>
                    <a:pt x="20" y="361"/>
                  </a:cubicBezTo>
                  <a:cubicBezTo>
                    <a:pt x="50" y="379"/>
                    <a:pt x="50" y="379"/>
                    <a:pt x="50" y="379"/>
                  </a:cubicBezTo>
                  <a:cubicBezTo>
                    <a:pt x="36" y="410"/>
                    <a:pt x="36" y="410"/>
                    <a:pt x="36" y="410"/>
                  </a:cubicBezTo>
                  <a:cubicBezTo>
                    <a:pt x="35" y="412"/>
                    <a:pt x="35" y="414"/>
                    <a:pt x="36" y="416"/>
                  </a:cubicBezTo>
                  <a:cubicBezTo>
                    <a:pt x="37" y="417"/>
                    <a:pt x="38" y="419"/>
                    <a:pt x="40" y="419"/>
                  </a:cubicBezTo>
                  <a:cubicBezTo>
                    <a:pt x="73" y="430"/>
                    <a:pt x="73" y="430"/>
                    <a:pt x="73" y="430"/>
                  </a:cubicBezTo>
                  <a:cubicBezTo>
                    <a:pt x="66" y="464"/>
                    <a:pt x="66" y="464"/>
                    <a:pt x="66" y="464"/>
                  </a:cubicBezTo>
                  <a:cubicBezTo>
                    <a:pt x="65" y="466"/>
                    <a:pt x="66" y="468"/>
                    <a:pt x="67" y="469"/>
                  </a:cubicBezTo>
                  <a:cubicBezTo>
                    <a:pt x="68" y="471"/>
                    <a:pt x="70" y="472"/>
                    <a:pt x="72" y="472"/>
                  </a:cubicBezTo>
                  <a:cubicBezTo>
                    <a:pt x="87" y="474"/>
                    <a:pt x="87" y="474"/>
                    <a:pt x="87" y="474"/>
                  </a:cubicBezTo>
                  <a:cubicBezTo>
                    <a:pt x="1" y="650"/>
                    <a:pt x="1" y="650"/>
                    <a:pt x="1" y="650"/>
                  </a:cubicBezTo>
                  <a:cubicBezTo>
                    <a:pt x="0" y="652"/>
                    <a:pt x="0" y="654"/>
                    <a:pt x="1" y="656"/>
                  </a:cubicBezTo>
                  <a:cubicBezTo>
                    <a:pt x="3" y="658"/>
                    <a:pt x="5" y="660"/>
                    <a:pt x="7" y="660"/>
                  </a:cubicBezTo>
                  <a:cubicBezTo>
                    <a:pt x="124" y="665"/>
                    <a:pt x="124" y="665"/>
                    <a:pt x="124" y="665"/>
                  </a:cubicBezTo>
                  <a:cubicBezTo>
                    <a:pt x="202" y="755"/>
                    <a:pt x="202" y="755"/>
                    <a:pt x="202" y="755"/>
                  </a:cubicBezTo>
                  <a:cubicBezTo>
                    <a:pt x="203" y="756"/>
                    <a:pt x="205" y="757"/>
                    <a:pt x="207" y="757"/>
                  </a:cubicBezTo>
                  <a:cubicBezTo>
                    <a:pt x="208" y="757"/>
                    <a:pt x="208" y="757"/>
                    <a:pt x="208" y="757"/>
                  </a:cubicBezTo>
                  <a:cubicBezTo>
                    <a:pt x="211" y="757"/>
                    <a:pt x="213" y="755"/>
                    <a:pt x="214" y="753"/>
                  </a:cubicBezTo>
                  <a:cubicBezTo>
                    <a:pt x="303" y="569"/>
                    <a:pt x="303" y="569"/>
                    <a:pt x="303" y="569"/>
                  </a:cubicBezTo>
                  <a:cubicBezTo>
                    <a:pt x="307" y="566"/>
                    <a:pt x="307" y="566"/>
                    <a:pt x="307" y="566"/>
                  </a:cubicBezTo>
                  <a:cubicBezTo>
                    <a:pt x="314" y="572"/>
                    <a:pt x="314" y="572"/>
                    <a:pt x="314" y="572"/>
                  </a:cubicBezTo>
                  <a:cubicBezTo>
                    <a:pt x="375" y="707"/>
                    <a:pt x="375" y="707"/>
                    <a:pt x="375" y="707"/>
                  </a:cubicBezTo>
                  <a:cubicBezTo>
                    <a:pt x="376" y="709"/>
                    <a:pt x="378" y="711"/>
                    <a:pt x="381" y="711"/>
                  </a:cubicBezTo>
                  <a:cubicBezTo>
                    <a:pt x="383" y="712"/>
                    <a:pt x="385" y="711"/>
                    <a:pt x="387" y="709"/>
                  </a:cubicBezTo>
                  <a:cubicBezTo>
                    <a:pt x="459" y="626"/>
                    <a:pt x="459" y="626"/>
                    <a:pt x="459" y="626"/>
                  </a:cubicBezTo>
                  <a:cubicBezTo>
                    <a:pt x="572" y="625"/>
                    <a:pt x="572" y="625"/>
                    <a:pt x="572" y="625"/>
                  </a:cubicBezTo>
                  <a:cubicBezTo>
                    <a:pt x="574" y="625"/>
                    <a:pt x="576" y="624"/>
                    <a:pt x="578" y="622"/>
                  </a:cubicBezTo>
                  <a:cubicBezTo>
                    <a:pt x="579" y="620"/>
                    <a:pt x="579" y="617"/>
                    <a:pt x="578" y="615"/>
                  </a:cubicBezTo>
                  <a:cubicBezTo>
                    <a:pt x="515" y="475"/>
                    <a:pt x="515" y="475"/>
                    <a:pt x="515" y="475"/>
                  </a:cubicBezTo>
                  <a:cubicBezTo>
                    <a:pt x="542" y="472"/>
                    <a:pt x="542" y="472"/>
                    <a:pt x="542" y="472"/>
                  </a:cubicBezTo>
                  <a:cubicBezTo>
                    <a:pt x="544" y="472"/>
                    <a:pt x="545" y="471"/>
                    <a:pt x="547" y="469"/>
                  </a:cubicBezTo>
                  <a:cubicBezTo>
                    <a:pt x="548" y="468"/>
                    <a:pt x="548" y="466"/>
                    <a:pt x="548" y="464"/>
                  </a:cubicBezTo>
                  <a:cubicBezTo>
                    <a:pt x="541" y="430"/>
                    <a:pt x="541" y="430"/>
                    <a:pt x="541" y="430"/>
                  </a:cubicBezTo>
                  <a:cubicBezTo>
                    <a:pt x="573" y="419"/>
                    <a:pt x="573" y="419"/>
                    <a:pt x="573" y="419"/>
                  </a:cubicBezTo>
                  <a:cubicBezTo>
                    <a:pt x="575" y="419"/>
                    <a:pt x="577" y="417"/>
                    <a:pt x="578" y="416"/>
                  </a:cubicBezTo>
                  <a:cubicBezTo>
                    <a:pt x="578" y="414"/>
                    <a:pt x="578" y="412"/>
                    <a:pt x="578" y="410"/>
                  </a:cubicBezTo>
                  <a:cubicBezTo>
                    <a:pt x="564" y="379"/>
                    <a:pt x="564" y="379"/>
                    <a:pt x="564" y="379"/>
                  </a:cubicBezTo>
                  <a:cubicBezTo>
                    <a:pt x="593" y="361"/>
                    <a:pt x="593" y="361"/>
                    <a:pt x="593" y="361"/>
                  </a:cubicBezTo>
                  <a:cubicBezTo>
                    <a:pt x="595" y="360"/>
                    <a:pt x="596" y="359"/>
                    <a:pt x="597" y="357"/>
                  </a:cubicBezTo>
                  <a:cubicBezTo>
                    <a:pt x="597" y="355"/>
                    <a:pt x="597" y="353"/>
                    <a:pt x="596" y="351"/>
                  </a:cubicBezTo>
                  <a:cubicBezTo>
                    <a:pt x="576" y="323"/>
                    <a:pt x="576" y="323"/>
                    <a:pt x="576" y="323"/>
                  </a:cubicBezTo>
                  <a:cubicBezTo>
                    <a:pt x="601" y="300"/>
                    <a:pt x="601" y="300"/>
                    <a:pt x="601" y="300"/>
                  </a:cubicBezTo>
                  <a:cubicBezTo>
                    <a:pt x="602" y="299"/>
                    <a:pt x="603" y="297"/>
                    <a:pt x="603" y="295"/>
                  </a:cubicBezTo>
                  <a:close/>
                  <a:moveTo>
                    <a:pt x="562" y="317"/>
                  </a:moveTo>
                  <a:cubicBezTo>
                    <a:pt x="559" y="320"/>
                    <a:pt x="559" y="324"/>
                    <a:pt x="561" y="326"/>
                  </a:cubicBezTo>
                  <a:cubicBezTo>
                    <a:pt x="580" y="353"/>
                    <a:pt x="580" y="353"/>
                    <a:pt x="580" y="353"/>
                  </a:cubicBezTo>
                  <a:cubicBezTo>
                    <a:pt x="552" y="370"/>
                    <a:pt x="552" y="370"/>
                    <a:pt x="552" y="370"/>
                  </a:cubicBezTo>
                  <a:cubicBezTo>
                    <a:pt x="549" y="372"/>
                    <a:pt x="547" y="375"/>
                    <a:pt x="549" y="379"/>
                  </a:cubicBezTo>
                  <a:cubicBezTo>
                    <a:pt x="562" y="409"/>
                    <a:pt x="562" y="409"/>
                    <a:pt x="562" y="409"/>
                  </a:cubicBezTo>
                  <a:cubicBezTo>
                    <a:pt x="531" y="419"/>
                    <a:pt x="531" y="419"/>
                    <a:pt x="531" y="419"/>
                  </a:cubicBezTo>
                  <a:cubicBezTo>
                    <a:pt x="527" y="420"/>
                    <a:pt x="526" y="424"/>
                    <a:pt x="526" y="427"/>
                  </a:cubicBezTo>
                  <a:cubicBezTo>
                    <a:pt x="533" y="459"/>
                    <a:pt x="533" y="459"/>
                    <a:pt x="533" y="459"/>
                  </a:cubicBezTo>
                  <a:cubicBezTo>
                    <a:pt x="504" y="462"/>
                    <a:pt x="504" y="462"/>
                    <a:pt x="504" y="462"/>
                  </a:cubicBezTo>
                  <a:cubicBezTo>
                    <a:pt x="501" y="463"/>
                    <a:pt x="499" y="464"/>
                    <a:pt x="498" y="466"/>
                  </a:cubicBezTo>
                  <a:cubicBezTo>
                    <a:pt x="497" y="468"/>
                    <a:pt x="497" y="470"/>
                    <a:pt x="498" y="472"/>
                  </a:cubicBezTo>
                  <a:cubicBezTo>
                    <a:pt x="561" y="611"/>
                    <a:pt x="561" y="611"/>
                    <a:pt x="561" y="611"/>
                  </a:cubicBezTo>
                  <a:cubicBezTo>
                    <a:pt x="456" y="612"/>
                    <a:pt x="456" y="612"/>
                    <a:pt x="456" y="612"/>
                  </a:cubicBezTo>
                  <a:cubicBezTo>
                    <a:pt x="454" y="612"/>
                    <a:pt x="452" y="612"/>
                    <a:pt x="451" y="614"/>
                  </a:cubicBezTo>
                  <a:cubicBezTo>
                    <a:pt x="383" y="692"/>
                    <a:pt x="383" y="692"/>
                    <a:pt x="383" y="692"/>
                  </a:cubicBezTo>
                  <a:cubicBezTo>
                    <a:pt x="326" y="564"/>
                    <a:pt x="326" y="564"/>
                    <a:pt x="326" y="564"/>
                  </a:cubicBezTo>
                  <a:cubicBezTo>
                    <a:pt x="325" y="563"/>
                    <a:pt x="325" y="563"/>
                    <a:pt x="324" y="562"/>
                  </a:cubicBezTo>
                  <a:cubicBezTo>
                    <a:pt x="311" y="551"/>
                    <a:pt x="311" y="551"/>
                    <a:pt x="311" y="551"/>
                  </a:cubicBezTo>
                  <a:cubicBezTo>
                    <a:pt x="309" y="549"/>
                    <a:pt x="305" y="549"/>
                    <a:pt x="302" y="551"/>
                  </a:cubicBezTo>
                  <a:cubicBezTo>
                    <a:pt x="293" y="559"/>
                    <a:pt x="293" y="559"/>
                    <a:pt x="293" y="559"/>
                  </a:cubicBezTo>
                  <a:cubicBezTo>
                    <a:pt x="292" y="560"/>
                    <a:pt x="292" y="561"/>
                    <a:pt x="291" y="561"/>
                  </a:cubicBezTo>
                  <a:cubicBezTo>
                    <a:pt x="206" y="737"/>
                    <a:pt x="206" y="737"/>
                    <a:pt x="206" y="737"/>
                  </a:cubicBezTo>
                  <a:cubicBezTo>
                    <a:pt x="132" y="654"/>
                    <a:pt x="132" y="654"/>
                    <a:pt x="132" y="654"/>
                  </a:cubicBezTo>
                  <a:cubicBezTo>
                    <a:pt x="131" y="652"/>
                    <a:pt x="129" y="651"/>
                    <a:pt x="127" y="651"/>
                  </a:cubicBezTo>
                  <a:cubicBezTo>
                    <a:pt x="18" y="646"/>
                    <a:pt x="18" y="646"/>
                    <a:pt x="18" y="646"/>
                  </a:cubicBezTo>
                  <a:cubicBezTo>
                    <a:pt x="104" y="471"/>
                    <a:pt x="104" y="471"/>
                    <a:pt x="104" y="471"/>
                  </a:cubicBezTo>
                  <a:cubicBezTo>
                    <a:pt x="105" y="469"/>
                    <a:pt x="105" y="467"/>
                    <a:pt x="103" y="465"/>
                  </a:cubicBezTo>
                  <a:cubicBezTo>
                    <a:pt x="102" y="463"/>
                    <a:pt x="100" y="461"/>
                    <a:pt x="98" y="461"/>
                  </a:cubicBezTo>
                  <a:cubicBezTo>
                    <a:pt x="81" y="459"/>
                    <a:pt x="81" y="459"/>
                    <a:pt x="81" y="459"/>
                  </a:cubicBezTo>
                  <a:cubicBezTo>
                    <a:pt x="87" y="427"/>
                    <a:pt x="87" y="427"/>
                    <a:pt x="87" y="427"/>
                  </a:cubicBezTo>
                  <a:cubicBezTo>
                    <a:pt x="88" y="424"/>
                    <a:pt x="86" y="420"/>
                    <a:pt x="83" y="419"/>
                  </a:cubicBezTo>
                  <a:cubicBezTo>
                    <a:pt x="52" y="409"/>
                    <a:pt x="52" y="409"/>
                    <a:pt x="52" y="409"/>
                  </a:cubicBezTo>
                  <a:cubicBezTo>
                    <a:pt x="65" y="379"/>
                    <a:pt x="65" y="379"/>
                    <a:pt x="65" y="379"/>
                  </a:cubicBezTo>
                  <a:cubicBezTo>
                    <a:pt x="66" y="375"/>
                    <a:pt x="65" y="372"/>
                    <a:pt x="62" y="370"/>
                  </a:cubicBezTo>
                  <a:cubicBezTo>
                    <a:pt x="34" y="353"/>
                    <a:pt x="34" y="353"/>
                    <a:pt x="34" y="353"/>
                  </a:cubicBezTo>
                  <a:cubicBezTo>
                    <a:pt x="53" y="326"/>
                    <a:pt x="53" y="326"/>
                    <a:pt x="53" y="326"/>
                  </a:cubicBezTo>
                  <a:cubicBezTo>
                    <a:pt x="55" y="324"/>
                    <a:pt x="54" y="320"/>
                    <a:pt x="52" y="317"/>
                  </a:cubicBezTo>
                  <a:cubicBezTo>
                    <a:pt x="28" y="295"/>
                    <a:pt x="28" y="295"/>
                    <a:pt x="28" y="295"/>
                  </a:cubicBezTo>
                  <a:cubicBezTo>
                    <a:pt x="52" y="273"/>
                    <a:pt x="52" y="273"/>
                    <a:pt x="52" y="273"/>
                  </a:cubicBezTo>
                  <a:cubicBezTo>
                    <a:pt x="54" y="270"/>
                    <a:pt x="55" y="267"/>
                    <a:pt x="53" y="264"/>
                  </a:cubicBezTo>
                  <a:cubicBezTo>
                    <a:pt x="34" y="237"/>
                    <a:pt x="34" y="237"/>
                    <a:pt x="34" y="237"/>
                  </a:cubicBezTo>
                  <a:cubicBezTo>
                    <a:pt x="62" y="220"/>
                    <a:pt x="62" y="220"/>
                    <a:pt x="62" y="220"/>
                  </a:cubicBezTo>
                  <a:cubicBezTo>
                    <a:pt x="65" y="219"/>
                    <a:pt x="66" y="215"/>
                    <a:pt x="65" y="212"/>
                  </a:cubicBezTo>
                  <a:cubicBezTo>
                    <a:pt x="52" y="182"/>
                    <a:pt x="52" y="182"/>
                    <a:pt x="52" y="182"/>
                  </a:cubicBezTo>
                  <a:cubicBezTo>
                    <a:pt x="83" y="171"/>
                    <a:pt x="83" y="171"/>
                    <a:pt x="83" y="171"/>
                  </a:cubicBezTo>
                  <a:cubicBezTo>
                    <a:pt x="86" y="170"/>
                    <a:pt x="88" y="167"/>
                    <a:pt x="87" y="163"/>
                  </a:cubicBezTo>
                  <a:cubicBezTo>
                    <a:pt x="81" y="131"/>
                    <a:pt x="81" y="131"/>
                    <a:pt x="81" y="131"/>
                  </a:cubicBezTo>
                  <a:cubicBezTo>
                    <a:pt x="114" y="127"/>
                    <a:pt x="114" y="127"/>
                    <a:pt x="114" y="127"/>
                  </a:cubicBezTo>
                  <a:cubicBezTo>
                    <a:pt x="117" y="127"/>
                    <a:pt x="120" y="124"/>
                    <a:pt x="120" y="120"/>
                  </a:cubicBezTo>
                  <a:cubicBezTo>
                    <a:pt x="120" y="88"/>
                    <a:pt x="120" y="88"/>
                    <a:pt x="120" y="88"/>
                  </a:cubicBezTo>
                  <a:cubicBezTo>
                    <a:pt x="153" y="91"/>
                    <a:pt x="153" y="91"/>
                    <a:pt x="153" y="91"/>
                  </a:cubicBezTo>
                  <a:cubicBezTo>
                    <a:pt x="156" y="91"/>
                    <a:pt x="159" y="89"/>
                    <a:pt x="160" y="85"/>
                  </a:cubicBezTo>
                  <a:cubicBezTo>
                    <a:pt x="167" y="53"/>
                    <a:pt x="167" y="53"/>
                    <a:pt x="167" y="53"/>
                  </a:cubicBezTo>
                  <a:cubicBezTo>
                    <a:pt x="198" y="63"/>
                    <a:pt x="198" y="63"/>
                    <a:pt x="198" y="63"/>
                  </a:cubicBezTo>
                  <a:cubicBezTo>
                    <a:pt x="202" y="64"/>
                    <a:pt x="205" y="63"/>
                    <a:pt x="207" y="59"/>
                  </a:cubicBezTo>
                  <a:cubicBezTo>
                    <a:pt x="221" y="30"/>
                    <a:pt x="221" y="30"/>
                    <a:pt x="221" y="30"/>
                  </a:cubicBezTo>
                  <a:cubicBezTo>
                    <a:pt x="249" y="46"/>
                    <a:pt x="249" y="46"/>
                    <a:pt x="249" y="46"/>
                  </a:cubicBezTo>
                  <a:cubicBezTo>
                    <a:pt x="252" y="47"/>
                    <a:pt x="256" y="47"/>
                    <a:pt x="258" y="44"/>
                  </a:cubicBezTo>
                  <a:cubicBezTo>
                    <a:pt x="278" y="18"/>
                    <a:pt x="278" y="18"/>
                    <a:pt x="278" y="18"/>
                  </a:cubicBezTo>
                  <a:cubicBezTo>
                    <a:pt x="302" y="39"/>
                    <a:pt x="302" y="39"/>
                    <a:pt x="302" y="39"/>
                  </a:cubicBezTo>
                  <a:cubicBezTo>
                    <a:pt x="305" y="41"/>
                    <a:pt x="309" y="41"/>
                    <a:pt x="311" y="39"/>
                  </a:cubicBezTo>
                  <a:cubicBezTo>
                    <a:pt x="336" y="18"/>
                    <a:pt x="336" y="18"/>
                    <a:pt x="336" y="18"/>
                  </a:cubicBezTo>
                  <a:cubicBezTo>
                    <a:pt x="356" y="44"/>
                    <a:pt x="356" y="44"/>
                    <a:pt x="356" y="44"/>
                  </a:cubicBezTo>
                  <a:cubicBezTo>
                    <a:pt x="358" y="47"/>
                    <a:pt x="361" y="47"/>
                    <a:pt x="365" y="46"/>
                  </a:cubicBezTo>
                  <a:cubicBezTo>
                    <a:pt x="393" y="30"/>
                    <a:pt x="393" y="30"/>
                    <a:pt x="393" y="30"/>
                  </a:cubicBezTo>
                  <a:cubicBezTo>
                    <a:pt x="407" y="59"/>
                    <a:pt x="407" y="59"/>
                    <a:pt x="407" y="59"/>
                  </a:cubicBezTo>
                  <a:cubicBezTo>
                    <a:pt x="408" y="63"/>
                    <a:pt x="412" y="64"/>
                    <a:pt x="415" y="63"/>
                  </a:cubicBezTo>
                  <a:cubicBezTo>
                    <a:pt x="446" y="53"/>
                    <a:pt x="446" y="53"/>
                    <a:pt x="446" y="53"/>
                  </a:cubicBezTo>
                  <a:cubicBezTo>
                    <a:pt x="454" y="85"/>
                    <a:pt x="454" y="85"/>
                    <a:pt x="454" y="85"/>
                  </a:cubicBezTo>
                  <a:cubicBezTo>
                    <a:pt x="454" y="89"/>
                    <a:pt x="457" y="91"/>
                    <a:pt x="461" y="91"/>
                  </a:cubicBezTo>
                  <a:cubicBezTo>
                    <a:pt x="494" y="88"/>
                    <a:pt x="494" y="88"/>
                    <a:pt x="494" y="88"/>
                  </a:cubicBezTo>
                  <a:cubicBezTo>
                    <a:pt x="494" y="120"/>
                    <a:pt x="494" y="120"/>
                    <a:pt x="494" y="120"/>
                  </a:cubicBezTo>
                  <a:cubicBezTo>
                    <a:pt x="494" y="124"/>
                    <a:pt x="497" y="127"/>
                    <a:pt x="500" y="127"/>
                  </a:cubicBezTo>
                  <a:cubicBezTo>
                    <a:pt x="533" y="131"/>
                    <a:pt x="533" y="131"/>
                    <a:pt x="533" y="131"/>
                  </a:cubicBezTo>
                  <a:cubicBezTo>
                    <a:pt x="526" y="163"/>
                    <a:pt x="526" y="163"/>
                    <a:pt x="526" y="163"/>
                  </a:cubicBezTo>
                  <a:cubicBezTo>
                    <a:pt x="526" y="167"/>
                    <a:pt x="527" y="170"/>
                    <a:pt x="531" y="171"/>
                  </a:cubicBezTo>
                  <a:cubicBezTo>
                    <a:pt x="562" y="182"/>
                    <a:pt x="562" y="182"/>
                    <a:pt x="562" y="182"/>
                  </a:cubicBezTo>
                  <a:cubicBezTo>
                    <a:pt x="549" y="212"/>
                    <a:pt x="549" y="212"/>
                    <a:pt x="549" y="212"/>
                  </a:cubicBezTo>
                  <a:cubicBezTo>
                    <a:pt x="547" y="215"/>
                    <a:pt x="549" y="219"/>
                    <a:pt x="552" y="220"/>
                  </a:cubicBezTo>
                  <a:cubicBezTo>
                    <a:pt x="580" y="237"/>
                    <a:pt x="580" y="237"/>
                    <a:pt x="580" y="237"/>
                  </a:cubicBezTo>
                  <a:cubicBezTo>
                    <a:pt x="561" y="264"/>
                    <a:pt x="561" y="264"/>
                    <a:pt x="561" y="264"/>
                  </a:cubicBezTo>
                  <a:cubicBezTo>
                    <a:pt x="559" y="267"/>
                    <a:pt x="559" y="270"/>
                    <a:pt x="562" y="273"/>
                  </a:cubicBezTo>
                  <a:cubicBezTo>
                    <a:pt x="586" y="295"/>
                    <a:pt x="586" y="295"/>
                    <a:pt x="586" y="295"/>
                  </a:cubicBezTo>
                  <a:lnTo>
                    <a:pt x="562" y="317"/>
                  </a:lnTo>
                  <a:close/>
                  <a:moveTo>
                    <a:pt x="307" y="116"/>
                  </a:moveTo>
                  <a:cubicBezTo>
                    <a:pt x="211" y="116"/>
                    <a:pt x="133" y="193"/>
                    <a:pt x="133" y="289"/>
                  </a:cubicBezTo>
                  <a:cubicBezTo>
                    <a:pt x="133" y="385"/>
                    <a:pt x="211" y="463"/>
                    <a:pt x="307" y="463"/>
                  </a:cubicBezTo>
                  <a:cubicBezTo>
                    <a:pt x="403" y="463"/>
                    <a:pt x="480" y="385"/>
                    <a:pt x="480" y="289"/>
                  </a:cubicBezTo>
                  <a:cubicBezTo>
                    <a:pt x="480" y="193"/>
                    <a:pt x="403" y="116"/>
                    <a:pt x="307" y="116"/>
                  </a:cubicBezTo>
                  <a:close/>
                  <a:moveTo>
                    <a:pt x="307" y="449"/>
                  </a:moveTo>
                  <a:cubicBezTo>
                    <a:pt x="219" y="449"/>
                    <a:pt x="147" y="377"/>
                    <a:pt x="147" y="289"/>
                  </a:cubicBezTo>
                  <a:cubicBezTo>
                    <a:pt x="147" y="201"/>
                    <a:pt x="219" y="130"/>
                    <a:pt x="307" y="130"/>
                  </a:cubicBezTo>
                  <a:cubicBezTo>
                    <a:pt x="395" y="130"/>
                    <a:pt x="466" y="201"/>
                    <a:pt x="466" y="289"/>
                  </a:cubicBezTo>
                  <a:cubicBezTo>
                    <a:pt x="466" y="377"/>
                    <a:pt x="395" y="449"/>
                    <a:pt x="307" y="449"/>
                  </a:cubicBez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33" name="Freeform 108"/>
            <p:cNvSpPr>
              <a:spLocks noEditPoints="1"/>
            </p:cNvSpPr>
            <p:nvPr/>
          </p:nvSpPr>
          <p:spPr bwMode="auto">
            <a:xfrm>
              <a:off x="10015858" y="4450147"/>
              <a:ext cx="639953" cy="553167"/>
            </a:xfrm>
            <a:custGeom>
              <a:avLst/>
              <a:gdLst>
                <a:gd name="T0" fmla="*/ 594 w 594"/>
                <a:gd name="T1" fmla="*/ 421 h 627"/>
                <a:gd name="T2" fmla="*/ 594 w 594"/>
                <a:gd name="T3" fmla="*/ 420 h 627"/>
                <a:gd name="T4" fmla="*/ 594 w 594"/>
                <a:gd name="T5" fmla="*/ 419 h 627"/>
                <a:gd name="T6" fmla="*/ 594 w 594"/>
                <a:gd name="T7" fmla="*/ 418 h 627"/>
                <a:gd name="T8" fmla="*/ 499 w 594"/>
                <a:gd name="T9" fmla="*/ 149 h 627"/>
                <a:gd name="T10" fmla="*/ 498 w 594"/>
                <a:gd name="T11" fmla="*/ 147 h 627"/>
                <a:gd name="T12" fmla="*/ 496 w 594"/>
                <a:gd name="T13" fmla="*/ 146 h 627"/>
                <a:gd name="T14" fmla="*/ 494 w 594"/>
                <a:gd name="T15" fmla="*/ 145 h 627"/>
                <a:gd name="T16" fmla="*/ 329 w 594"/>
                <a:gd name="T17" fmla="*/ 100 h 627"/>
                <a:gd name="T18" fmla="*/ 305 w 594"/>
                <a:gd name="T19" fmla="*/ 68 h 627"/>
                <a:gd name="T20" fmla="*/ 298 w 594"/>
                <a:gd name="T21" fmla="*/ 0 h 627"/>
                <a:gd name="T22" fmla="*/ 291 w 594"/>
                <a:gd name="T23" fmla="*/ 68 h 627"/>
                <a:gd name="T24" fmla="*/ 105 w 594"/>
                <a:gd name="T25" fmla="*/ 39 h 627"/>
                <a:gd name="T26" fmla="*/ 103 w 594"/>
                <a:gd name="T27" fmla="*/ 38 h 627"/>
                <a:gd name="T28" fmla="*/ 101 w 594"/>
                <a:gd name="T29" fmla="*/ 39 h 627"/>
                <a:gd name="T30" fmla="*/ 99 w 594"/>
                <a:gd name="T31" fmla="*/ 40 h 627"/>
                <a:gd name="T32" fmla="*/ 97 w 594"/>
                <a:gd name="T33" fmla="*/ 41 h 627"/>
                <a:gd name="T34" fmla="*/ 97 w 594"/>
                <a:gd name="T35" fmla="*/ 43 h 627"/>
                <a:gd name="T36" fmla="*/ 1 w 594"/>
                <a:gd name="T37" fmla="*/ 310 h 627"/>
                <a:gd name="T38" fmla="*/ 0 w 594"/>
                <a:gd name="T39" fmla="*/ 311 h 627"/>
                <a:gd name="T40" fmla="*/ 0 w 594"/>
                <a:gd name="T41" fmla="*/ 313 h 627"/>
                <a:gd name="T42" fmla="*/ 0 w 594"/>
                <a:gd name="T43" fmla="*/ 314 h 627"/>
                <a:gd name="T44" fmla="*/ 1 w 594"/>
                <a:gd name="T45" fmla="*/ 315 h 627"/>
                <a:gd name="T46" fmla="*/ 1 w 594"/>
                <a:gd name="T47" fmla="*/ 316 h 627"/>
                <a:gd name="T48" fmla="*/ 1 w 594"/>
                <a:gd name="T49" fmla="*/ 316 h 627"/>
                <a:gd name="T50" fmla="*/ 205 w 594"/>
                <a:gd name="T51" fmla="*/ 316 h 627"/>
                <a:gd name="T52" fmla="*/ 205 w 594"/>
                <a:gd name="T53" fmla="*/ 316 h 627"/>
                <a:gd name="T54" fmla="*/ 205 w 594"/>
                <a:gd name="T55" fmla="*/ 315 h 627"/>
                <a:gd name="T56" fmla="*/ 206 w 594"/>
                <a:gd name="T57" fmla="*/ 314 h 627"/>
                <a:gd name="T58" fmla="*/ 206 w 594"/>
                <a:gd name="T59" fmla="*/ 313 h 627"/>
                <a:gd name="T60" fmla="*/ 206 w 594"/>
                <a:gd name="T61" fmla="*/ 311 h 627"/>
                <a:gd name="T62" fmla="*/ 205 w 594"/>
                <a:gd name="T63" fmla="*/ 310 h 627"/>
                <a:gd name="T64" fmla="*/ 266 w 594"/>
                <a:gd name="T65" fmla="*/ 97 h 627"/>
                <a:gd name="T66" fmla="*/ 291 w 594"/>
                <a:gd name="T67" fmla="*/ 130 h 627"/>
                <a:gd name="T68" fmla="*/ 182 w 594"/>
                <a:gd name="T69" fmla="*/ 578 h 627"/>
                <a:gd name="T70" fmla="*/ 146 w 594"/>
                <a:gd name="T71" fmla="*/ 627 h 627"/>
                <a:gd name="T72" fmla="*/ 457 w 594"/>
                <a:gd name="T73" fmla="*/ 620 h 627"/>
                <a:gd name="T74" fmla="*/ 305 w 594"/>
                <a:gd name="T75" fmla="*/ 578 h 627"/>
                <a:gd name="T76" fmla="*/ 326 w 594"/>
                <a:gd name="T77" fmla="*/ 114 h 627"/>
                <a:gd name="T78" fmla="*/ 389 w 594"/>
                <a:gd name="T79" fmla="*/ 418 h 627"/>
                <a:gd name="T80" fmla="*/ 389 w 594"/>
                <a:gd name="T81" fmla="*/ 419 h 627"/>
                <a:gd name="T82" fmla="*/ 388 w 594"/>
                <a:gd name="T83" fmla="*/ 420 h 627"/>
                <a:gd name="T84" fmla="*/ 389 w 594"/>
                <a:gd name="T85" fmla="*/ 421 h 627"/>
                <a:gd name="T86" fmla="*/ 389 w 594"/>
                <a:gd name="T87" fmla="*/ 422 h 627"/>
                <a:gd name="T88" fmla="*/ 390 w 594"/>
                <a:gd name="T89" fmla="*/ 424 h 627"/>
                <a:gd name="T90" fmla="*/ 390 w 594"/>
                <a:gd name="T91" fmla="*/ 424 h 627"/>
                <a:gd name="T92" fmla="*/ 593 w 594"/>
                <a:gd name="T93" fmla="*/ 424 h 627"/>
                <a:gd name="T94" fmla="*/ 593 w 594"/>
                <a:gd name="T95" fmla="*/ 424 h 627"/>
                <a:gd name="T96" fmla="*/ 594 w 594"/>
                <a:gd name="T97" fmla="*/ 422 h 627"/>
                <a:gd name="T98" fmla="*/ 103 w 594"/>
                <a:gd name="T99" fmla="*/ 66 h 627"/>
                <a:gd name="T100" fmla="*/ 17 w 594"/>
                <a:gd name="T101" fmla="*/ 306 h 627"/>
                <a:gd name="T102" fmla="*/ 103 w 594"/>
                <a:gd name="T103" fmla="*/ 353 h 627"/>
                <a:gd name="T104" fmla="*/ 185 w 594"/>
                <a:gd name="T105" fmla="*/ 320 h 627"/>
                <a:gd name="T106" fmla="*/ 442 w 594"/>
                <a:gd name="T107" fmla="*/ 613 h 627"/>
                <a:gd name="T108" fmla="*/ 182 w 594"/>
                <a:gd name="T109" fmla="*/ 592 h 627"/>
                <a:gd name="T110" fmla="*/ 442 w 594"/>
                <a:gd name="T111" fmla="*/ 613 h 627"/>
                <a:gd name="T112" fmla="*/ 280 w 594"/>
                <a:gd name="T113" fmla="*/ 99 h 627"/>
                <a:gd name="T114" fmla="*/ 315 w 594"/>
                <a:gd name="T115" fmla="*/ 99 h 627"/>
                <a:gd name="T116" fmla="*/ 577 w 594"/>
                <a:gd name="T117" fmla="*/ 413 h 627"/>
                <a:gd name="T118" fmla="*/ 492 w 594"/>
                <a:gd name="T119" fmla="*/ 173 h 627"/>
                <a:gd name="T120" fmla="*/ 491 w 594"/>
                <a:gd name="T121" fmla="*/ 460 h 627"/>
                <a:gd name="T122" fmla="*/ 573 w 594"/>
                <a:gd name="T123" fmla="*/ 4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4" h="627">
                  <a:moveTo>
                    <a:pt x="594" y="422"/>
                  </a:moveTo>
                  <a:cubicBezTo>
                    <a:pt x="594" y="422"/>
                    <a:pt x="594" y="421"/>
                    <a:pt x="594" y="421"/>
                  </a:cubicBezTo>
                  <a:cubicBezTo>
                    <a:pt x="594" y="421"/>
                    <a:pt x="594" y="421"/>
                    <a:pt x="594" y="420"/>
                  </a:cubicBezTo>
                  <a:cubicBezTo>
                    <a:pt x="594" y="420"/>
                    <a:pt x="594" y="420"/>
                    <a:pt x="594" y="420"/>
                  </a:cubicBezTo>
                  <a:cubicBezTo>
                    <a:pt x="594" y="420"/>
                    <a:pt x="594" y="420"/>
                    <a:pt x="594" y="419"/>
                  </a:cubicBezTo>
                  <a:cubicBezTo>
                    <a:pt x="594" y="419"/>
                    <a:pt x="594" y="419"/>
                    <a:pt x="594" y="419"/>
                  </a:cubicBezTo>
                  <a:cubicBezTo>
                    <a:pt x="594" y="419"/>
                    <a:pt x="594" y="418"/>
                    <a:pt x="594" y="418"/>
                  </a:cubicBezTo>
                  <a:cubicBezTo>
                    <a:pt x="594" y="418"/>
                    <a:pt x="594" y="418"/>
                    <a:pt x="594" y="418"/>
                  </a:cubicBezTo>
                  <a:cubicBezTo>
                    <a:pt x="499" y="149"/>
                    <a:pt x="499" y="149"/>
                    <a:pt x="499" y="149"/>
                  </a:cubicBezTo>
                  <a:cubicBezTo>
                    <a:pt x="499" y="149"/>
                    <a:pt x="499" y="149"/>
                    <a:pt x="499" y="149"/>
                  </a:cubicBezTo>
                  <a:cubicBezTo>
                    <a:pt x="498" y="149"/>
                    <a:pt x="498" y="148"/>
                    <a:pt x="498" y="148"/>
                  </a:cubicBezTo>
                  <a:cubicBezTo>
                    <a:pt x="498" y="148"/>
                    <a:pt x="498" y="148"/>
                    <a:pt x="498" y="147"/>
                  </a:cubicBezTo>
                  <a:cubicBezTo>
                    <a:pt x="497" y="147"/>
                    <a:pt x="497" y="147"/>
                    <a:pt x="496" y="146"/>
                  </a:cubicBezTo>
                  <a:cubicBezTo>
                    <a:pt x="496" y="146"/>
                    <a:pt x="496" y="146"/>
                    <a:pt x="496" y="146"/>
                  </a:cubicBezTo>
                  <a:cubicBezTo>
                    <a:pt x="495" y="146"/>
                    <a:pt x="495" y="145"/>
                    <a:pt x="494" y="145"/>
                  </a:cubicBezTo>
                  <a:cubicBezTo>
                    <a:pt x="494" y="145"/>
                    <a:pt x="494" y="145"/>
                    <a:pt x="494" y="145"/>
                  </a:cubicBezTo>
                  <a:cubicBezTo>
                    <a:pt x="494" y="145"/>
                    <a:pt x="494" y="145"/>
                    <a:pt x="494" y="145"/>
                  </a:cubicBezTo>
                  <a:cubicBezTo>
                    <a:pt x="329" y="100"/>
                    <a:pt x="329" y="100"/>
                    <a:pt x="329" y="100"/>
                  </a:cubicBezTo>
                  <a:cubicBezTo>
                    <a:pt x="329" y="100"/>
                    <a:pt x="329" y="99"/>
                    <a:pt x="329" y="99"/>
                  </a:cubicBezTo>
                  <a:cubicBezTo>
                    <a:pt x="329" y="84"/>
                    <a:pt x="319" y="72"/>
                    <a:pt x="305" y="68"/>
                  </a:cubicBezTo>
                  <a:cubicBezTo>
                    <a:pt x="305" y="7"/>
                    <a:pt x="305" y="7"/>
                    <a:pt x="305" y="7"/>
                  </a:cubicBezTo>
                  <a:cubicBezTo>
                    <a:pt x="305" y="3"/>
                    <a:pt x="302" y="0"/>
                    <a:pt x="298" y="0"/>
                  </a:cubicBezTo>
                  <a:cubicBezTo>
                    <a:pt x="294" y="0"/>
                    <a:pt x="291" y="3"/>
                    <a:pt x="291" y="7"/>
                  </a:cubicBezTo>
                  <a:cubicBezTo>
                    <a:pt x="291" y="68"/>
                    <a:pt x="291" y="68"/>
                    <a:pt x="291" y="68"/>
                  </a:cubicBezTo>
                  <a:cubicBezTo>
                    <a:pt x="282" y="70"/>
                    <a:pt x="275" y="76"/>
                    <a:pt x="270" y="84"/>
                  </a:cubicBezTo>
                  <a:cubicBezTo>
                    <a:pt x="105" y="39"/>
                    <a:pt x="105" y="39"/>
                    <a:pt x="105" y="39"/>
                  </a:cubicBezTo>
                  <a:cubicBezTo>
                    <a:pt x="104" y="39"/>
                    <a:pt x="104" y="39"/>
                    <a:pt x="103" y="39"/>
                  </a:cubicBezTo>
                  <a:cubicBezTo>
                    <a:pt x="103" y="39"/>
                    <a:pt x="103" y="38"/>
                    <a:pt x="103" y="38"/>
                  </a:cubicBezTo>
                  <a:cubicBezTo>
                    <a:pt x="103" y="38"/>
                    <a:pt x="103" y="39"/>
                    <a:pt x="103" y="39"/>
                  </a:cubicBezTo>
                  <a:cubicBezTo>
                    <a:pt x="102" y="39"/>
                    <a:pt x="102" y="39"/>
                    <a:pt x="101" y="39"/>
                  </a:cubicBezTo>
                  <a:cubicBezTo>
                    <a:pt x="101" y="39"/>
                    <a:pt x="101" y="39"/>
                    <a:pt x="101" y="39"/>
                  </a:cubicBezTo>
                  <a:cubicBezTo>
                    <a:pt x="100" y="39"/>
                    <a:pt x="100" y="39"/>
                    <a:pt x="99" y="40"/>
                  </a:cubicBezTo>
                  <a:cubicBezTo>
                    <a:pt x="99" y="40"/>
                    <a:pt x="99" y="40"/>
                    <a:pt x="99" y="40"/>
                  </a:cubicBezTo>
                  <a:cubicBezTo>
                    <a:pt x="98" y="40"/>
                    <a:pt x="98" y="41"/>
                    <a:pt x="97" y="41"/>
                  </a:cubicBezTo>
                  <a:cubicBezTo>
                    <a:pt x="97" y="41"/>
                    <a:pt x="97" y="41"/>
                    <a:pt x="97" y="41"/>
                  </a:cubicBezTo>
                  <a:cubicBezTo>
                    <a:pt x="97" y="42"/>
                    <a:pt x="97" y="42"/>
                    <a:pt x="97" y="43"/>
                  </a:cubicBezTo>
                  <a:cubicBezTo>
                    <a:pt x="97" y="43"/>
                    <a:pt x="96" y="43"/>
                    <a:pt x="96" y="43"/>
                  </a:cubicBezTo>
                  <a:cubicBezTo>
                    <a:pt x="1" y="310"/>
                    <a:pt x="1" y="310"/>
                    <a:pt x="1" y="310"/>
                  </a:cubicBezTo>
                  <a:cubicBezTo>
                    <a:pt x="0" y="310"/>
                    <a:pt x="0" y="310"/>
                    <a:pt x="0" y="311"/>
                  </a:cubicBezTo>
                  <a:cubicBezTo>
                    <a:pt x="0" y="311"/>
                    <a:pt x="0" y="311"/>
                    <a:pt x="0" y="311"/>
                  </a:cubicBezTo>
                  <a:cubicBezTo>
                    <a:pt x="0" y="312"/>
                    <a:pt x="0" y="312"/>
                    <a:pt x="0" y="312"/>
                  </a:cubicBezTo>
                  <a:cubicBezTo>
                    <a:pt x="0" y="312"/>
                    <a:pt x="0" y="312"/>
                    <a:pt x="0" y="313"/>
                  </a:cubicBezTo>
                  <a:cubicBezTo>
                    <a:pt x="0" y="313"/>
                    <a:pt x="0" y="313"/>
                    <a:pt x="0" y="313"/>
                  </a:cubicBezTo>
                  <a:cubicBezTo>
                    <a:pt x="0" y="313"/>
                    <a:pt x="0" y="313"/>
                    <a:pt x="0" y="314"/>
                  </a:cubicBezTo>
                  <a:cubicBezTo>
                    <a:pt x="0" y="314"/>
                    <a:pt x="0" y="314"/>
                    <a:pt x="0" y="314"/>
                  </a:cubicBezTo>
                  <a:cubicBezTo>
                    <a:pt x="0" y="315"/>
                    <a:pt x="1" y="315"/>
                    <a:pt x="1" y="315"/>
                  </a:cubicBezTo>
                  <a:cubicBezTo>
                    <a:pt x="1" y="315"/>
                    <a:pt x="1" y="316"/>
                    <a:pt x="1" y="316"/>
                  </a:cubicBezTo>
                  <a:cubicBezTo>
                    <a:pt x="1" y="316"/>
                    <a:pt x="1" y="316"/>
                    <a:pt x="1" y="316"/>
                  </a:cubicBezTo>
                  <a:cubicBezTo>
                    <a:pt x="1" y="316"/>
                    <a:pt x="1" y="316"/>
                    <a:pt x="1" y="316"/>
                  </a:cubicBezTo>
                  <a:cubicBezTo>
                    <a:pt x="1" y="316"/>
                    <a:pt x="1" y="316"/>
                    <a:pt x="1" y="316"/>
                  </a:cubicBezTo>
                  <a:cubicBezTo>
                    <a:pt x="21" y="347"/>
                    <a:pt x="60" y="367"/>
                    <a:pt x="103" y="367"/>
                  </a:cubicBezTo>
                  <a:cubicBezTo>
                    <a:pt x="146" y="367"/>
                    <a:pt x="185" y="347"/>
                    <a:pt x="205" y="316"/>
                  </a:cubicBezTo>
                  <a:cubicBezTo>
                    <a:pt x="205" y="316"/>
                    <a:pt x="205" y="316"/>
                    <a:pt x="205" y="316"/>
                  </a:cubicBezTo>
                  <a:cubicBezTo>
                    <a:pt x="205" y="316"/>
                    <a:pt x="205" y="316"/>
                    <a:pt x="205" y="316"/>
                  </a:cubicBezTo>
                  <a:cubicBezTo>
                    <a:pt x="205" y="316"/>
                    <a:pt x="205" y="316"/>
                    <a:pt x="205" y="316"/>
                  </a:cubicBezTo>
                  <a:cubicBezTo>
                    <a:pt x="205" y="316"/>
                    <a:pt x="205" y="315"/>
                    <a:pt x="205" y="315"/>
                  </a:cubicBezTo>
                  <a:cubicBezTo>
                    <a:pt x="205" y="315"/>
                    <a:pt x="206" y="315"/>
                    <a:pt x="206" y="314"/>
                  </a:cubicBezTo>
                  <a:cubicBezTo>
                    <a:pt x="206" y="314"/>
                    <a:pt x="206" y="314"/>
                    <a:pt x="206" y="314"/>
                  </a:cubicBezTo>
                  <a:cubicBezTo>
                    <a:pt x="206" y="313"/>
                    <a:pt x="206" y="313"/>
                    <a:pt x="206" y="313"/>
                  </a:cubicBezTo>
                  <a:cubicBezTo>
                    <a:pt x="206" y="313"/>
                    <a:pt x="206" y="313"/>
                    <a:pt x="206" y="313"/>
                  </a:cubicBezTo>
                  <a:cubicBezTo>
                    <a:pt x="206" y="312"/>
                    <a:pt x="206" y="312"/>
                    <a:pt x="206" y="312"/>
                  </a:cubicBezTo>
                  <a:cubicBezTo>
                    <a:pt x="206" y="312"/>
                    <a:pt x="206" y="312"/>
                    <a:pt x="206" y="311"/>
                  </a:cubicBezTo>
                  <a:cubicBezTo>
                    <a:pt x="206" y="311"/>
                    <a:pt x="206" y="311"/>
                    <a:pt x="206" y="311"/>
                  </a:cubicBezTo>
                  <a:cubicBezTo>
                    <a:pt x="206" y="310"/>
                    <a:pt x="206" y="310"/>
                    <a:pt x="205" y="310"/>
                  </a:cubicBezTo>
                  <a:cubicBezTo>
                    <a:pt x="114" y="56"/>
                    <a:pt x="114" y="56"/>
                    <a:pt x="114" y="56"/>
                  </a:cubicBezTo>
                  <a:cubicBezTo>
                    <a:pt x="266" y="97"/>
                    <a:pt x="266" y="97"/>
                    <a:pt x="266" y="97"/>
                  </a:cubicBezTo>
                  <a:cubicBezTo>
                    <a:pt x="266" y="98"/>
                    <a:pt x="266" y="99"/>
                    <a:pt x="266" y="99"/>
                  </a:cubicBezTo>
                  <a:cubicBezTo>
                    <a:pt x="266" y="114"/>
                    <a:pt x="277" y="127"/>
                    <a:pt x="291" y="130"/>
                  </a:cubicBezTo>
                  <a:cubicBezTo>
                    <a:pt x="291" y="578"/>
                    <a:pt x="291" y="578"/>
                    <a:pt x="291" y="578"/>
                  </a:cubicBezTo>
                  <a:cubicBezTo>
                    <a:pt x="182" y="578"/>
                    <a:pt x="182" y="578"/>
                    <a:pt x="182" y="578"/>
                  </a:cubicBezTo>
                  <a:cubicBezTo>
                    <a:pt x="158" y="578"/>
                    <a:pt x="139" y="597"/>
                    <a:pt x="139" y="620"/>
                  </a:cubicBezTo>
                  <a:cubicBezTo>
                    <a:pt x="139" y="624"/>
                    <a:pt x="142" y="627"/>
                    <a:pt x="146" y="627"/>
                  </a:cubicBezTo>
                  <a:cubicBezTo>
                    <a:pt x="450" y="627"/>
                    <a:pt x="450" y="627"/>
                    <a:pt x="450" y="627"/>
                  </a:cubicBezTo>
                  <a:cubicBezTo>
                    <a:pt x="454" y="627"/>
                    <a:pt x="457" y="624"/>
                    <a:pt x="457" y="620"/>
                  </a:cubicBezTo>
                  <a:cubicBezTo>
                    <a:pt x="457" y="597"/>
                    <a:pt x="437" y="578"/>
                    <a:pt x="414" y="578"/>
                  </a:cubicBezTo>
                  <a:cubicBezTo>
                    <a:pt x="305" y="578"/>
                    <a:pt x="305" y="578"/>
                    <a:pt x="305" y="578"/>
                  </a:cubicBezTo>
                  <a:cubicBezTo>
                    <a:pt x="305" y="130"/>
                    <a:pt x="305" y="130"/>
                    <a:pt x="305" y="130"/>
                  </a:cubicBezTo>
                  <a:cubicBezTo>
                    <a:pt x="314" y="128"/>
                    <a:pt x="322" y="122"/>
                    <a:pt x="326" y="114"/>
                  </a:cubicBezTo>
                  <a:cubicBezTo>
                    <a:pt x="483" y="157"/>
                    <a:pt x="483" y="157"/>
                    <a:pt x="483" y="157"/>
                  </a:cubicBezTo>
                  <a:cubicBezTo>
                    <a:pt x="389" y="418"/>
                    <a:pt x="389" y="418"/>
                    <a:pt x="389" y="418"/>
                  </a:cubicBezTo>
                  <a:cubicBezTo>
                    <a:pt x="389" y="418"/>
                    <a:pt x="389" y="418"/>
                    <a:pt x="389" y="418"/>
                  </a:cubicBezTo>
                  <a:cubicBezTo>
                    <a:pt x="389" y="418"/>
                    <a:pt x="389" y="419"/>
                    <a:pt x="389" y="419"/>
                  </a:cubicBezTo>
                  <a:cubicBezTo>
                    <a:pt x="389" y="419"/>
                    <a:pt x="389" y="419"/>
                    <a:pt x="389" y="419"/>
                  </a:cubicBezTo>
                  <a:cubicBezTo>
                    <a:pt x="389" y="420"/>
                    <a:pt x="388" y="420"/>
                    <a:pt x="388" y="420"/>
                  </a:cubicBezTo>
                  <a:cubicBezTo>
                    <a:pt x="388" y="420"/>
                    <a:pt x="389" y="420"/>
                    <a:pt x="389" y="420"/>
                  </a:cubicBezTo>
                  <a:cubicBezTo>
                    <a:pt x="389" y="421"/>
                    <a:pt x="389" y="421"/>
                    <a:pt x="389" y="421"/>
                  </a:cubicBezTo>
                  <a:cubicBezTo>
                    <a:pt x="389" y="421"/>
                    <a:pt x="389" y="422"/>
                    <a:pt x="389" y="422"/>
                  </a:cubicBezTo>
                  <a:cubicBezTo>
                    <a:pt x="389" y="422"/>
                    <a:pt x="389" y="422"/>
                    <a:pt x="389" y="422"/>
                  </a:cubicBezTo>
                  <a:cubicBezTo>
                    <a:pt x="389" y="423"/>
                    <a:pt x="389" y="423"/>
                    <a:pt x="389" y="423"/>
                  </a:cubicBezTo>
                  <a:cubicBezTo>
                    <a:pt x="389" y="423"/>
                    <a:pt x="389" y="424"/>
                    <a:pt x="390" y="424"/>
                  </a:cubicBezTo>
                  <a:cubicBezTo>
                    <a:pt x="390" y="424"/>
                    <a:pt x="390" y="424"/>
                    <a:pt x="390" y="424"/>
                  </a:cubicBezTo>
                  <a:cubicBezTo>
                    <a:pt x="390" y="424"/>
                    <a:pt x="390" y="424"/>
                    <a:pt x="390" y="424"/>
                  </a:cubicBezTo>
                  <a:cubicBezTo>
                    <a:pt x="409" y="455"/>
                    <a:pt x="448" y="474"/>
                    <a:pt x="491" y="474"/>
                  </a:cubicBezTo>
                  <a:cubicBezTo>
                    <a:pt x="534" y="474"/>
                    <a:pt x="573" y="455"/>
                    <a:pt x="593" y="424"/>
                  </a:cubicBezTo>
                  <a:cubicBezTo>
                    <a:pt x="593" y="424"/>
                    <a:pt x="593" y="424"/>
                    <a:pt x="593" y="424"/>
                  </a:cubicBezTo>
                  <a:cubicBezTo>
                    <a:pt x="593" y="424"/>
                    <a:pt x="593" y="424"/>
                    <a:pt x="593" y="424"/>
                  </a:cubicBezTo>
                  <a:cubicBezTo>
                    <a:pt x="593" y="424"/>
                    <a:pt x="593" y="423"/>
                    <a:pt x="593" y="423"/>
                  </a:cubicBezTo>
                  <a:cubicBezTo>
                    <a:pt x="593" y="423"/>
                    <a:pt x="594" y="423"/>
                    <a:pt x="594" y="422"/>
                  </a:cubicBezTo>
                  <a:cubicBezTo>
                    <a:pt x="594" y="422"/>
                    <a:pt x="594" y="422"/>
                    <a:pt x="594" y="422"/>
                  </a:cubicBezTo>
                  <a:close/>
                  <a:moveTo>
                    <a:pt x="103" y="66"/>
                  </a:moveTo>
                  <a:cubicBezTo>
                    <a:pt x="189" y="306"/>
                    <a:pt x="189" y="306"/>
                    <a:pt x="189" y="306"/>
                  </a:cubicBezTo>
                  <a:cubicBezTo>
                    <a:pt x="17" y="306"/>
                    <a:pt x="17" y="306"/>
                    <a:pt x="17" y="306"/>
                  </a:cubicBezTo>
                  <a:lnTo>
                    <a:pt x="103" y="66"/>
                  </a:lnTo>
                  <a:close/>
                  <a:moveTo>
                    <a:pt x="103" y="353"/>
                  </a:moveTo>
                  <a:cubicBezTo>
                    <a:pt x="70" y="353"/>
                    <a:pt x="40" y="340"/>
                    <a:pt x="21" y="320"/>
                  </a:cubicBezTo>
                  <a:cubicBezTo>
                    <a:pt x="185" y="320"/>
                    <a:pt x="185" y="320"/>
                    <a:pt x="185" y="320"/>
                  </a:cubicBezTo>
                  <a:cubicBezTo>
                    <a:pt x="166" y="340"/>
                    <a:pt x="136" y="353"/>
                    <a:pt x="103" y="353"/>
                  </a:cubicBezTo>
                  <a:close/>
                  <a:moveTo>
                    <a:pt x="442" y="613"/>
                  </a:moveTo>
                  <a:cubicBezTo>
                    <a:pt x="154" y="613"/>
                    <a:pt x="154" y="613"/>
                    <a:pt x="154" y="613"/>
                  </a:cubicBezTo>
                  <a:cubicBezTo>
                    <a:pt x="157" y="601"/>
                    <a:pt x="168" y="592"/>
                    <a:pt x="182" y="592"/>
                  </a:cubicBezTo>
                  <a:cubicBezTo>
                    <a:pt x="414" y="592"/>
                    <a:pt x="414" y="592"/>
                    <a:pt x="414" y="592"/>
                  </a:cubicBezTo>
                  <a:cubicBezTo>
                    <a:pt x="427" y="592"/>
                    <a:pt x="439" y="601"/>
                    <a:pt x="442" y="613"/>
                  </a:cubicBezTo>
                  <a:close/>
                  <a:moveTo>
                    <a:pt x="298" y="117"/>
                  </a:moveTo>
                  <a:cubicBezTo>
                    <a:pt x="288" y="117"/>
                    <a:pt x="280" y="109"/>
                    <a:pt x="280" y="99"/>
                  </a:cubicBezTo>
                  <a:cubicBezTo>
                    <a:pt x="280" y="90"/>
                    <a:pt x="288" y="82"/>
                    <a:pt x="298" y="82"/>
                  </a:cubicBezTo>
                  <a:cubicBezTo>
                    <a:pt x="308" y="82"/>
                    <a:pt x="315" y="90"/>
                    <a:pt x="315" y="99"/>
                  </a:cubicBezTo>
                  <a:cubicBezTo>
                    <a:pt x="315" y="109"/>
                    <a:pt x="308" y="117"/>
                    <a:pt x="298" y="117"/>
                  </a:cubicBezTo>
                  <a:close/>
                  <a:moveTo>
                    <a:pt x="577" y="413"/>
                  </a:moveTo>
                  <a:cubicBezTo>
                    <a:pt x="405" y="413"/>
                    <a:pt x="405" y="413"/>
                    <a:pt x="405" y="413"/>
                  </a:cubicBezTo>
                  <a:cubicBezTo>
                    <a:pt x="492" y="173"/>
                    <a:pt x="492" y="173"/>
                    <a:pt x="492" y="173"/>
                  </a:cubicBezTo>
                  <a:lnTo>
                    <a:pt x="577" y="413"/>
                  </a:lnTo>
                  <a:close/>
                  <a:moveTo>
                    <a:pt x="491" y="460"/>
                  </a:moveTo>
                  <a:cubicBezTo>
                    <a:pt x="458" y="460"/>
                    <a:pt x="428" y="448"/>
                    <a:pt x="410" y="427"/>
                  </a:cubicBezTo>
                  <a:cubicBezTo>
                    <a:pt x="573" y="427"/>
                    <a:pt x="573" y="427"/>
                    <a:pt x="573" y="427"/>
                  </a:cubicBezTo>
                  <a:cubicBezTo>
                    <a:pt x="554" y="448"/>
                    <a:pt x="524" y="460"/>
                    <a:pt x="491" y="460"/>
                  </a:cubicBez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35" name="Freeform 101"/>
            <p:cNvSpPr>
              <a:spLocks noEditPoints="1"/>
            </p:cNvSpPr>
            <p:nvPr/>
          </p:nvSpPr>
          <p:spPr bwMode="auto">
            <a:xfrm>
              <a:off x="8753270" y="3967054"/>
              <a:ext cx="729596" cy="390425"/>
            </a:xfrm>
            <a:custGeom>
              <a:avLst/>
              <a:gdLst>
                <a:gd name="T0" fmla="*/ 329 w 794"/>
                <a:gd name="T1" fmla="*/ 0 h 460"/>
                <a:gd name="T2" fmla="*/ 212 w 794"/>
                <a:gd name="T3" fmla="*/ 39 h 460"/>
                <a:gd name="T4" fmla="*/ 3 w 794"/>
                <a:gd name="T5" fmla="*/ 211 h 460"/>
                <a:gd name="T6" fmla="*/ 13 w 794"/>
                <a:gd name="T7" fmla="*/ 212 h 460"/>
                <a:gd name="T8" fmla="*/ 283 w 794"/>
                <a:gd name="T9" fmla="*/ 32 h 460"/>
                <a:gd name="T10" fmla="*/ 280 w 794"/>
                <a:gd name="T11" fmla="*/ 244 h 460"/>
                <a:gd name="T12" fmla="*/ 241 w 794"/>
                <a:gd name="T13" fmla="*/ 270 h 460"/>
                <a:gd name="T14" fmla="*/ 450 w 794"/>
                <a:gd name="T15" fmla="*/ 182 h 460"/>
                <a:gd name="T16" fmla="*/ 492 w 794"/>
                <a:gd name="T17" fmla="*/ 261 h 460"/>
                <a:gd name="T18" fmla="*/ 371 w 794"/>
                <a:gd name="T19" fmla="*/ 324 h 460"/>
                <a:gd name="T20" fmla="*/ 369 w 794"/>
                <a:gd name="T21" fmla="*/ 326 h 460"/>
                <a:gd name="T22" fmla="*/ 274 w 794"/>
                <a:gd name="T23" fmla="*/ 409 h 460"/>
                <a:gd name="T24" fmla="*/ 74 w 794"/>
                <a:gd name="T25" fmla="*/ 431 h 460"/>
                <a:gd name="T26" fmla="*/ 81 w 794"/>
                <a:gd name="T27" fmla="*/ 438 h 460"/>
                <a:gd name="T28" fmla="*/ 310 w 794"/>
                <a:gd name="T29" fmla="*/ 406 h 460"/>
                <a:gd name="T30" fmla="*/ 354 w 794"/>
                <a:gd name="T31" fmla="*/ 436 h 460"/>
                <a:gd name="T32" fmla="*/ 386 w 794"/>
                <a:gd name="T33" fmla="*/ 428 h 460"/>
                <a:gd name="T34" fmla="*/ 431 w 794"/>
                <a:gd name="T35" fmla="*/ 460 h 460"/>
                <a:gd name="T36" fmla="*/ 485 w 794"/>
                <a:gd name="T37" fmla="*/ 410 h 460"/>
                <a:gd name="T38" fmla="*/ 530 w 794"/>
                <a:gd name="T39" fmla="*/ 442 h 460"/>
                <a:gd name="T40" fmla="*/ 611 w 794"/>
                <a:gd name="T41" fmla="*/ 337 h 460"/>
                <a:gd name="T42" fmla="*/ 794 w 794"/>
                <a:gd name="T43" fmla="*/ 288 h 460"/>
                <a:gd name="T44" fmla="*/ 745 w 794"/>
                <a:gd name="T45" fmla="*/ 0 h 460"/>
                <a:gd name="T46" fmla="*/ 780 w 794"/>
                <a:gd name="T47" fmla="*/ 82 h 460"/>
                <a:gd name="T48" fmla="*/ 294 w 794"/>
                <a:gd name="T49" fmla="*/ 134 h 460"/>
                <a:gd name="T50" fmla="*/ 329 w 794"/>
                <a:gd name="T51" fmla="*/ 14 h 460"/>
                <a:gd name="T52" fmla="*/ 780 w 794"/>
                <a:gd name="T53" fmla="*/ 49 h 460"/>
                <a:gd name="T54" fmla="*/ 294 w 794"/>
                <a:gd name="T55" fmla="*/ 68 h 460"/>
                <a:gd name="T56" fmla="*/ 329 w 794"/>
                <a:gd name="T57" fmla="*/ 14 h 460"/>
                <a:gd name="T58" fmla="*/ 321 w 794"/>
                <a:gd name="T59" fmla="*/ 396 h 460"/>
                <a:gd name="T60" fmla="*/ 378 w 794"/>
                <a:gd name="T61" fmla="*/ 337 h 460"/>
                <a:gd name="T62" fmla="*/ 383 w 794"/>
                <a:gd name="T63" fmla="*/ 403 h 460"/>
                <a:gd name="T64" fmla="*/ 461 w 794"/>
                <a:gd name="T65" fmla="*/ 428 h 460"/>
                <a:gd name="T66" fmla="*/ 400 w 794"/>
                <a:gd name="T67" fmla="*/ 424 h 460"/>
                <a:gd name="T68" fmla="*/ 432 w 794"/>
                <a:gd name="T69" fmla="*/ 337 h 460"/>
                <a:gd name="T70" fmla="*/ 488 w 794"/>
                <a:gd name="T71" fmla="*/ 374 h 460"/>
                <a:gd name="T72" fmla="*/ 461 w 794"/>
                <a:gd name="T73" fmla="*/ 428 h 460"/>
                <a:gd name="T74" fmla="*/ 515 w 794"/>
                <a:gd name="T75" fmla="*/ 425 h 460"/>
                <a:gd name="T76" fmla="*/ 522 w 794"/>
                <a:gd name="T77" fmla="*/ 337 h 460"/>
                <a:gd name="T78" fmla="*/ 560 w 794"/>
                <a:gd name="T79" fmla="*/ 410 h 460"/>
                <a:gd name="T80" fmla="*/ 398 w 794"/>
                <a:gd name="T81" fmla="*/ 323 h 460"/>
                <a:gd name="T82" fmla="*/ 500 w 794"/>
                <a:gd name="T83" fmla="*/ 273 h 460"/>
                <a:gd name="T84" fmla="*/ 445 w 794"/>
                <a:gd name="T85" fmla="*/ 169 h 460"/>
                <a:gd name="T86" fmla="*/ 294 w 794"/>
                <a:gd name="T87" fmla="*/ 148 h 460"/>
                <a:gd name="T88" fmla="*/ 780 w 794"/>
                <a:gd name="T89" fmla="*/ 28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4" h="460">
                  <a:moveTo>
                    <a:pt x="745" y="0"/>
                  </a:moveTo>
                  <a:cubicBezTo>
                    <a:pt x="329" y="0"/>
                    <a:pt x="329" y="0"/>
                    <a:pt x="329" y="0"/>
                  </a:cubicBezTo>
                  <a:cubicBezTo>
                    <a:pt x="313" y="0"/>
                    <a:pt x="299" y="7"/>
                    <a:pt x="290" y="20"/>
                  </a:cubicBezTo>
                  <a:cubicBezTo>
                    <a:pt x="278" y="14"/>
                    <a:pt x="248" y="8"/>
                    <a:pt x="212" y="39"/>
                  </a:cubicBezTo>
                  <a:cubicBezTo>
                    <a:pt x="168" y="77"/>
                    <a:pt x="6" y="200"/>
                    <a:pt x="4" y="201"/>
                  </a:cubicBezTo>
                  <a:cubicBezTo>
                    <a:pt x="1" y="204"/>
                    <a:pt x="0" y="208"/>
                    <a:pt x="3" y="211"/>
                  </a:cubicBezTo>
                  <a:cubicBezTo>
                    <a:pt x="4" y="213"/>
                    <a:pt x="6" y="214"/>
                    <a:pt x="8" y="214"/>
                  </a:cubicBezTo>
                  <a:cubicBezTo>
                    <a:pt x="10" y="214"/>
                    <a:pt x="11" y="213"/>
                    <a:pt x="13" y="212"/>
                  </a:cubicBezTo>
                  <a:cubicBezTo>
                    <a:pt x="14" y="211"/>
                    <a:pt x="177" y="88"/>
                    <a:pt x="221" y="50"/>
                  </a:cubicBezTo>
                  <a:cubicBezTo>
                    <a:pt x="251" y="24"/>
                    <a:pt x="274" y="28"/>
                    <a:pt x="283" y="32"/>
                  </a:cubicBezTo>
                  <a:cubicBezTo>
                    <a:pt x="281" y="37"/>
                    <a:pt x="280" y="43"/>
                    <a:pt x="280" y="49"/>
                  </a:cubicBezTo>
                  <a:cubicBezTo>
                    <a:pt x="280" y="244"/>
                    <a:pt x="280" y="244"/>
                    <a:pt x="280" y="244"/>
                  </a:cubicBezTo>
                  <a:cubicBezTo>
                    <a:pt x="260" y="253"/>
                    <a:pt x="246" y="259"/>
                    <a:pt x="245" y="260"/>
                  </a:cubicBezTo>
                  <a:cubicBezTo>
                    <a:pt x="241" y="262"/>
                    <a:pt x="240" y="266"/>
                    <a:pt x="241" y="270"/>
                  </a:cubicBezTo>
                  <a:cubicBezTo>
                    <a:pt x="243" y="273"/>
                    <a:pt x="247" y="275"/>
                    <a:pt x="251" y="273"/>
                  </a:cubicBezTo>
                  <a:cubicBezTo>
                    <a:pt x="252" y="272"/>
                    <a:pt x="410" y="198"/>
                    <a:pt x="450" y="182"/>
                  </a:cubicBezTo>
                  <a:cubicBezTo>
                    <a:pt x="479" y="170"/>
                    <a:pt x="498" y="184"/>
                    <a:pt x="507" y="201"/>
                  </a:cubicBezTo>
                  <a:cubicBezTo>
                    <a:pt x="516" y="221"/>
                    <a:pt x="514" y="248"/>
                    <a:pt x="492" y="261"/>
                  </a:cubicBezTo>
                  <a:cubicBezTo>
                    <a:pt x="482" y="267"/>
                    <a:pt x="464" y="275"/>
                    <a:pt x="444" y="285"/>
                  </a:cubicBezTo>
                  <a:cubicBezTo>
                    <a:pt x="411" y="300"/>
                    <a:pt x="381" y="315"/>
                    <a:pt x="371" y="324"/>
                  </a:cubicBezTo>
                  <a:cubicBezTo>
                    <a:pt x="371" y="324"/>
                    <a:pt x="370" y="324"/>
                    <a:pt x="370" y="325"/>
                  </a:cubicBezTo>
                  <a:cubicBezTo>
                    <a:pt x="370" y="325"/>
                    <a:pt x="369" y="325"/>
                    <a:pt x="369" y="326"/>
                  </a:cubicBezTo>
                  <a:cubicBezTo>
                    <a:pt x="366" y="329"/>
                    <a:pt x="361" y="334"/>
                    <a:pt x="356" y="340"/>
                  </a:cubicBezTo>
                  <a:cubicBezTo>
                    <a:pt x="336" y="363"/>
                    <a:pt x="303" y="401"/>
                    <a:pt x="274" y="409"/>
                  </a:cubicBezTo>
                  <a:cubicBezTo>
                    <a:pt x="236" y="419"/>
                    <a:pt x="82" y="424"/>
                    <a:pt x="80" y="424"/>
                  </a:cubicBezTo>
                  <a:cubicBezTo>
                    <a:pt x="76" y="424"/>
                    <a:pt x="73" y="428"/>
                    <a:pt x="74" y="431"/>
                  </a:cubicBezTo>
                  <a:cubicBezTo>
                    <a:pt x="74" y="435"/>
                    <a:pt x="77" y="438"/>
                    <a:pt x="81" y="438"/>
                  </a:cubicBezTo>
                  <a:cubicBezTo>
                    <a:pt x="81" y="438"/>
                    <a:pt x="81" y="438"/>
                    <a:pt x="81" y="438"/>
                  </a:cubicBezTo>
                  <a:cubicBezTo>
                    <a:pt x="87" y="438"/>
                    <a:pt x="238" y="433"/>
                    <a:pt x="278" y="422"/>
                  </a:cubicBezTo>
                  <a:cubicBezTo>
                    <a:pt x="289" y="419"/>
                    <a:pt x="299" y="413"/>
                    <a:pt x="310" y="406"/>
                  </a:cubicBezTo>
                  <a:cubicBezTo>
                    <a:pt x="314" y="416"/>
                    <a:pt x="322" y="425"/>
                    <a:pt x="333" y="431"/>
                  </a:cubicBezTo>
                  <a:cubicBezTo>
                    <a:pt x="339" y="434"/>
                    <a:pt x="347" y="436"/>
                    <a:pt x="354" y="436"/>
                  </a:cubicBezTo>
                  <a:cubicBezTo>
                    <a:pt x="365" y="436"/>
                    <a:pt x="376" y="431"/>
                    <a:pt x="385" y="423"/>
                  </a:cubicBezTo>
                  <a:cubicBezTo>
                    <a:pt x="386" y="425"/>
                    <a:pt x="386" y="426"/>
                    <a:pt x="386" y="428"/>
                  </a:cubicBezTo>
                  <a:cubicBezTo>
                    <a:pt x="391" y="440"/>
                    <a:pt x="399" y="450"/>
                    <a:pt x="410" y="455"/>
                  </a:cubicBezTo>
                  <a:cubicBezTo>
                    <a:pt x="417" y="459"/>
                    <a:pt x="424" y="460"/>
                    <a:pt x="431" y="460"/>
                  </a:cubicBezTo>
                  <a:cubicBezTo>
                    <a:pt x="449" y="460"/>
                    <a:pt x="465" y="451"/>
                    <a:pt x="474" y="434"/>
                  </a:cubicBezTo>
                  <a:cubicBezTo>
                    <a:pt x="485" y="410"/>
                    <a:pt x="485" y="410"/>
                    <a:pt x="485" y="410"/>
                  </a:cubicBezTo>
                  <a:cubicBezTo>
                    <a:pt x="489" y="421"/>
                    <a:pt x="497" y="431"/>
                    <a:pt x="509" y="437"/>
                  </a:cubicBezTo>
                  <a:cubicBezTo>
                    <a:pt x="516" y="440"/>
                    <a:pt x="523" y="442"/>
                    <a:pt x="530" y="442"/>
                  </a:cubicBezTo>
                  <a:cubicBezTo>
                    <a:pt x="547" y="442"/>
                    <a:pt x="564" y="432"/>
                    <a:pt x="572" y="416"/>
                  </a:cubicBezTo>
                  <a:cubicBezTo>
                    <a:pt x="611" y="337"/>
                    <a:pt x="611" y="337"/>
                    <a:pt x="611" y="337"/>
                  </a:cubicBezTo>
                  <a:cubicBezTo>
                    <a:pt x="745" y="337"/>
                    <a:pt x="745" y="337"/>
                    <a:pt x="745" y="337"/>
                  </a:cubicBezTo>
                  <a:cubicBezTo>
                    <a:pt x="772" y="337"/>
                    <a:pt x="794" y="315"/>
                    <a:pt x="794" y="288"/>
                  </a:cubicBezTo>
                  <a:cubicBezTo>
                    <a:pt x="794" y="49"/>
                    <a:pt x="794" y="49"/>
                    <a:pt x="794" y="49"/>
                  </a:cubicBezTo>
                  <a:cubicBezTo>
                    <a:pt x="794" y="22"/>
                    <a:pt x="772" y="0"/>
                    <a:pt x="745" y="0"/>
                  </a:cubicBezTo>
                  <a:close/>
                  <a:moveTo>
                    <a:pt x="294" y="82"/>
                  </a:moveTo>
                  <a:cubicBezTo>
                    <a:pt x="780" y="82"/>
                    <a:pt x="780" y="82"/>
                    <a:pt x="780" y="82"/>
                  </a:cubicBezTo>
                  <a:cubicBezTo>
                    <a:pt x="780" y="134"/>
                    <a:pt x="780" y="134"/>
                    <a:pt x="780" y="134"/>
                  </a:cubicBezTo>
                  <a:cubicBezTo>
                    <a:pt x="294" y="134"/>
                    <a:pt x="294" y="134"/>
                    <a:pt x="294" y="134"/>
                  </a:cubicBezTo>
                  <a:lnTo>
                    <a:pt x="294" y="82"/>
                  </a:lnTo>
                  <a:close/>
                  <a:moveTo>
                    <a:pt x="329" y="14"/>
                  </a:moveTo>
                  <a:cubicBezTo>
                    <a:pt x="745" y="14"/>
                    <a:pt x="745" y="14"/>
                    <a:pt x="745" y="14"/>
                  </a:cubicBezTo>
                  <a:cubicBezTo>
                    <a:pt x="765" y="14"/>
                    <a:pt x="780" y="29"/>
                    <a:pt x="780" y="49"/>
                  </a:cubicBezTo>
                  <a:cubicBezTo>
                    <a:pt x="780" y="68"/>
                    <a:pt x="780" y="68"/>
                    <a:pt x="780" y="68"/>
                  </a:cubicBezTo>
                  <a:cubicBezTo>
                    <a:pt x="294" y="68"/>
                    <a:pt x="294" y="68"/>
                    <a:pt x="294" y="68"/>
                  </a:cubicBezTo>
                  <a:cubicBezTo>
                    <a:pt x="294" y="49"/>
                    <a:pt x="294" y="49"/>
                    <a:pt x="294" y="49"/>
                  </a:cubicBezTo>
                  <a:cubicBezTo>
                    <a:pt x="294" y="29"/>
                    <a:pt x="310" y="14"/>
                    <a:pt x="329" y="14"/>
                  </a:cubicBezTo>
                  <a:close/>
                  <a:moveTo>
                    <a:pt x="339" y="418"/>
                  </a:moveTo>
                  <a:cubicBezTo>
                    <a:pt x="330" y="414"/>
                    <a:pt x="324" y="406"/>
                    <a:pt x="321" y="396"/>
                  </a:cubicBezTo>
                  <a:cubicBezTo>
                    <a:pt x="338" y="382"/>
                    <a:pt x="354" y="364"/>
                    <a:pt x="366" y="350"/>
                  </a:cubicBezTo>
                  <a:cubicBezTo>
                    <a:pt x="371" y="345"/>
                    <a:pt x="375" y="340"/>
                    <a:pt x="378" y="337"/>
                  </a:cubicBezTo>
                  <a:cubicBezTo>
                    <a:pt x="416" y="337"/>
                    <a:pt x="416" y="337"/>
                    <a:pt x="416" y="337"/>
                  </a:cubicBezTo>
                  <a:cubicBezTo>
                    <a:pt x="383" y="403"/>
                    <a:pt x="383" y="403"/>
                    <a:pt x="383" y="403"/>
                  </a:cubicBezTo>
                  <a:cubicBezTo>
                    <a:pt x="375" y="420"/>
                    <a:pt x="355" y="426"/>
                    <a:pt x="339" y="418"/>
                  </a:cubicBezTo>
                  <a:close/>
                  <a:moveTo>
                    <a:pt x="461" y="428"/>
                  </a:moveTo>
                  <a:cubicBezTo>
                    <a:pt x="453" y="444"/>
                    <a:pt x="433" y="451"/>
                    <a:pt x="416" y="443"/>
                  </a:cubicBezTo>
                  <a:cubicBezTo>
                    <a:pt x="409" y="439"/>
                    <a:pt x="403" y="432"/>
                    <a:pt x="400" y="424"/>
                  </a:cubicBezTo>
                  <a:cubicBezTo>
                    <a:pt x="397" y="415"/>
                    <a:pt x="398" y="406"/>
                    <a:pt x="401" y="398"/>
                  </a:cubicBezTo>
                  <a:cubicBezTo>
                    <a:pt x="432" y="337"/>
                    <a:pt x="432" y="337"/>
                    <a:pt x="432" y="337"/>
                  </a:cubicBezTo>
                  <a:cubicBezTo>
                    <a:pt x="506" y="337"/>
                    <a:pt x="506" y="337"/>
                    <a:pt x="506" y="337"/>
                  </a:cubicBezTo>
                  <a:cubicBezTo>
                    <a:pt x="488" y="374"/>
                    <a:pt x="488" y="374"/>
                    <a:pt x="488" y="374"/>
                  </a:cubicBezTo>
                  <a:cubicBezTo>
                    <a:pt x="488" y="374"/>
                    <a:pt x="488" y="374"/>
                    <a:pt x="488" y="374"/>
                  </a:cubicBezTo>
                  <a:lnTo>
                    <a:pt x="461" y="428"/>
                  </a:lnTo>
                  <a:close/>
                  <a:moveTo>
                    <a:pt x="560" y="410"/>
                  </a:moveTo>
                  <a:cubicBezTo>
                    <a:pt x="552" y="426"/>
                    <a:pt x="532" y="433"/>
                    <a:pt x="515" y="425"/>
                  </a:cubicBezTo>
                  <a:cubicBezTo>
                    <a:pt x="499" y="416"/>
                    <a:pt x="492" y="397"/>
                    <a:pt x="500" y="380"/>
                  </a:cubicBezTo>
                  <a:cubicBezTo>
                    <a:pt x="522" y="337"/>
                    <a:pt x="522" y="337"/>
                    <a:pt x="522" y="337"/>
                  </a:cubicBezTo>
                  <a:cubicBezTo>
                    <a:pt x="596" y="337"/>
                    <a:pt x="596" y="337"/>
                    <a:pt x="596" y="337"/>
                  </a:cubicBezTo>
                  <a:lnTo>
                    <a:pt x="560" y="410"/>
                  </a:lnTo>
                  <a:close/>
                  <a:moveTo>
                    <a:pt x="745" y="323"/>
                  </a:moveTo>
                  <a:cubicBezTo>
                    <a:pt x="398" y="323"/>
                    <a:pt x="398" y="323"/>
                    <a:pt x="398" y="323"/>
                  </a:cubicBezTo>
                  <a:cubicBezTo>
                    <a:pt x="412" y="315"/>
                    <a:pt x="432" y="306"/>
                    <a:pt x="450" y="297"/>
                  </a:cubicBezTo>
                  <a:cubicBezTo>
                    <a:pt x="470" y="288"/>
                    <a:pt x="489" y="279"/>
                    <a:pt x="500" y="273"/>
                  </a:cubicBezTo>
                  <a:cubicBezTo>
                    <a:pt x="529" y="255"/>
                    <a:pt x="531" y="220"/>
                    <a:pt x="519" y="195"/>
                  </a:cubicBezTo>
                  <a:cubicBezTo>
                    <a:pt x="509" y="174"/>
                    <a:pt x="483" y="154"/>
                    <a:pt x="445" y="169"/>
                  </a:cubicBezTo>
                  <a:cubicBezTo>
                    <a:pt x="419" y="179"/>
                    <a:pt x="345" y="214"/>
                    <a:pt x="294" y="237"/>
                  </a:cubicBezTo>
                  <a:cubicBezTo>
                    <a:pt x="294" y="148"/>
                    <a:pt x="294" y="148"/>
                    <a:pt x="294" y="148"/>
                  </a:cubicBezTo>
                  <a:cubicBezTo>
                    <a:pt x="780" y="148"/>
                    <a:pt x="780" y="148"/>
                    <a:pt x="780" y="148"/>
                  </a:cubicBezTo>
                  <a:cubicBezTo>
                    <a:pt x="780" y="288"/>
                    <a:pt x="780" y="288"/>
                    <a:pt x="780" y="288"/>
                  </a:cubicBezTo>
                  <a:cubicBezTo>
                    <a:pt x="780" y="307"/>
                    <a:pt x="765" y="323"/>
                    <a:pt x="745" y="323"/>
                  </a:cubicBez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36" name="Freeform 99"/>
            <p:cNvSpPr>
              <a:spLocks noEditPoints="1"/>
            </p:cNvSpPr>
            <p:nvPr/>
          </p:nvSpPr>
          <p:spPr bwMode="auto">
            <a:xfrm>
              <a:off x="8806865" y="6170368"/>
              <a:ext cx="709352" cy="486752"/>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37" name="Freeform 107"/>
            <p:cNvSpPr>
              <a:spLocks noEditPoints="1"/>
            </p:cNvSpPr>
            <p:nvPr/>
          </p:nvSpPr>
          <p:spPr bwMode="auto">
            <a:xfrm>
              <a:off x="9866253" y="5590197"/>
              <a:ext cx="583980" cy="622730"/>
            </a:xfrm>
            <a:custGeom>
              <a:avLst/>
              <a:gdLst>
                <a:gd name="T0" fmla="*/ 591 w 610"/>
                <a:gd name="T1" fmla="*/ 523 h 606"/>
                <a:gd name="T2" fmla="*/ 463 w 610"/>
                <a:gd name="T3" fmla="*/ 395 h 606"/>
                <a:gd name="T4" fmla="*/ 432 w 610"/>
                <a:gd name="T5" fmla="*/ 74 h 606"/>
                <a:gd name="T6" fmla="*/ 253 w 610"/>
                <a:gd name="T7" fmla="*/ 0 h 606"/>
                <a:gd name="T8" fmla="*/ 74 w 610"/>
                <a:gd name="T9" fmla="*/ 74 h 606"/>
                <a:gd name="T10" fmla="*/ 0 w 610"/>
                <a:gd name="T11" fmla="*/ 253 h 606"/>
                <a:gd name="T12" fmla="*/ 74 w 610"/>
                <a:gd name="T13" fmla="*/ 433 h 606"/>
                <a:gd name="T14" fmla="*/ 253 w 610"/>
                <a:gd name="T15" fmla="*/ 507 h 606"/>
                <a:gd name="T16" fmla="*/ 395 w 610"/>
                <a:gd name="T17" fmla="*/ 464 h 606"/>
                <a:gd name="T18" fmla="*/ 522 w 610"/>
                <a:gd name="T19" fmla="*/ 591 h 606"/>
                <a:gd name="T20" fmla="*/ 557 w 610"/>
                <a:gd name="T21" fmla="*/ 606 h 606"/>
                <a:gd name="T22" fmla="*/ 591 w 610"/>
                <a:gd name="T23" fmla="*/ 591 h 606"/>
                <a:gd name="T24" fmla="*/ 591 w 610"/>
                <a:gd name="T25" fmla="*/ 523 h 606"/>
                <a:gd name="T26" fmla="*/ 84 w 610"/>
                <a:gd name="T27" fmla="*/ 423 h 606"/>
                <a:gd name="T28" fmla="*/ 14 w 610"/>
                <a:gd name="T29" fmla="*/ 253 h 606"/>
                <a:gd name="T30" fmla="*/ 84 w 610"/>
                <a:gd name="T31" fmla="*/ 84 h 606"/>
                <a:gd name="T32" fmla="*/ 253 w 610"/>
                <a:gd name="T33" fmla="*/ 14 h 606"/>
                <a:gd name="T34" fmla="*/ 422 w 610"/>
                <a:gd name="T35" fmla="*/ 84 h 606"/>
                <a:gd name="T36" fmla="*/ 449 w 610"/>
                <a:gd name="T37" fmla="*/ 391 h 606"/>
                <a:gd name="T38" fmla="*/ 448 w 610"/>
                <a:gd name="T39" fmla="*/ 392 h 606"/>
                <a:gd name="T40" fmla="*/ 422 w 610"/>
                <a:gd name="T41" fmla="*/ 423 h 606"/>
                <a:gd name="T42" fmla="*/ 392 w 610"/>
                <a:gd name="T43" fmla="*/ 448 h 606"/>
                <a:gd name="T44" fmla="*/ 391 w 610"/>
                <a:gd name="T45" fmla="*/ 449 h 606"/>
                <a:gd name="T46" fmla="*/ 253 w 610"/>
                <a:gd name="T47" fmla="*/ 493 h 606"/>
                <a:gd name="T48" fmla="*/ 84 w 610"/>
                <a:gd name="T49" fmla="*/ 423 h 606"/>
                <a:gd name="T50" fmla="*/ 581 w 610"/>
                <a:gd name="T51" fmla="*/ 581 h 606"/>
                <a:gd name="T52" fmla="*/ 532 w 610"/>
                <a:gd name="T53" fmla="*/ 581 h 606"/>
                <a:gd name="T54" fmla="*/ 406 w 610"/>
                <a:gd name="T55" fmla="*/ 455 h 606"/>
                <a:gd name="T56" fmla="*/ 432 w 610"/>
                <a:gd name="T57" fmla="*/ 433 h 606"/>
                <a:gd name="T58" fmla="*/ 455 w 610"/>
                <a:gd name="T59" fmla="*/ 406 h 606"/>
                <a:gd name="T60" fmla="*/ 581 w 610"/>
                <a:gd name="T61" fmla="*/ 533 h 606"/>
                <a:gd name="T62" fmla="*/ 581 w 610"/>
                <a:gd name="T63" fmla="*/ 58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0" h="606">
                  <a:moveTo>
                    <a:pt x="591" y="523"/>
                  </a:moveTo>
                  <a:cubicBezTo>
                    <a:pt x="463" y="395"/>
                    <a:pt x="463" y="395"/>
                    <a:pt x="463" y="395"/>
                  </a:cubicBezTo>
                  <a:cubicBezTo>
                    <a:pt x="530" y="296"/>
                    <a:pt x="519" y="161"/>
                    <a:pt x="432" y="74"/>
                  </a:cubicBezTo>
                  <a:cubicBezTo>
                    <a:pt x="384" y="26"/>
                    <a:pt x="321" y="0"/>
                    <a:pt x="253" y="0"/>
                  </a:cubicBezTo>
                  <a:cubicBezTo>
                    <a:pt x="185" y="0"/>
                    <a:pt x="122" y="26"/>
                    <a:pt x="74" y="74"/>
                  </a:cubicBezTo>
                  <a:cubicBezTo>
                    <a:pt x="26" y="122"/>
                    <a:pt x="0" y="186"/>
                    <a:pt x="0" y="253"/>
                  </a:cubicBezTo>
                  <a:cubicBezTo>
                    <a:pt x="0" y="321"/>
                    <a:pt x="26" y="385"/>
                    <a:pt x="74" y="433"/>
                  </a:cubicBezTo>
                  <a:cubicBezTo>
                    <a:pt x="122" y="480"/>
                    <a:pt x="185" y="507"/>
                    <a:pt x="253" y="507"/>
                  </a:cubicBezTo>
                  <a:cubicBezTo>
                    <a:pt x="304" y="507"/>
                    <a:pt x="353" y="492"/>
                    <a:pt x="395" y="464"/>
                  </a:cubicBezTo>
                  <a:cubicBezTo>
                    <a:pt x="522" y="591"/>
                    <a:pt x="522" y="591"/>
                    <a:pt x="522" y="591"/>
                  </a:cubicBezTo>
                  <a:cubicBezTo>
                    <a:pt x="532" y="601"/>
                    <a:pt x="544" y="606"/>
                    <a:pt x="557" y="606"/>
                  </a:cubicBezTo>
                  <a:cubicBezTo>
                    <a:pt x="569" y="606"/>
                    <a:pt x="582" y="601"/>
                    <a:pt x="591" y="591"/>
                  </a:cubicBezTo>
                  <a:cubicBezTo>
                    <a:pt x="610" y="572"/>
                    <a:pt x="610" y="542"/>
                    <a:pt x="591" y="523"/>
                  </a:cubicBezTo>
                  <a:close/>
                  <a:moveTo>
                    <a:pt x="84" y="423"/>
                  </a:moveTo>
                  <a:cubicBezTo>
                    <a:pt x="39" y="377"/>
                    <a:pt x="14" y="317"/>
                    <a:pt x="14" y="253"/>
                  </a:cubicBezTo>
                  <a:cubicBezTo>
                    <a:pt x="14" y="189"/>
                    <a:pt x="39" y="129"/>
                    <a:pt x="84" y="84"/>
                  </a:cubicBezTo>
                  <a:cubicBezTo>
                    <a:pt x="129" y="39"/>
                    <a:pt x="189" y="14"/>
                    <a:pt x="253" y="14"/>
                  </a:cubicBezTo>
                  <a:cubicBezTo>
                    <a:pt x="317" y="14"/>
                    <a:pt x="377" y="39"/>
                    <a:pt x="422" y="84"/>
                  </a:cubicBezTo>
                  <a:cubicBezTo>
                    <a:pt x="506" y="168"/>
                    <a:pt x="514" y="298"/>
                    <a:pt x="449" y="391"/>
                  </a:cubicBezTo>
                  <a:cubicBezTo>
                    <a:pt x="448" y="392"/>
                    <a:pt x="448" y="392"/>
                    <a:pt x="448" y="392"/>
                  </a:cubicBezTo>
                  <a:cubicBezTo>
                    <a:pt x="440" y="403"/>
                    <a:pt x="432" y="413"/>
                    <a:pt x="422" y="423"/>
                  </a:cubicBezTo>
                  <a:cubicBezTo>
                    <a:pt x="413" y="432"/>
                    <a:pt x="403" y="441"/>
                    <a:pt x="392" y="448"/>
                  </a:cubicBezTo>
                  <a:cubicBezTo>
                    <a:pt x="392" y="448"/>
                    <a:pt x="391" y="449"/>
                    <a:pt x="391" y="449"/>
                  </a:cubicBezTo>
                  <a:cubicBezTo>
                    <a:pt x="351" y="477"/>
                    <a:pt x="303" y="493"/>
                    <a:pt x="253" y="493"/>
                  </a:cubicBezTo>
                  <a:cubicBezTo>
                    <a:pt x="189" y="493"/>
                    <a:pt x="129" y="468"/>
                    <a:pt x="84" y="423"/>
                  </a:cubicBezTo>
                  <a:close/>
                  <a:moveTo>
                    <a:pt x="581" y="581"/>
                  </a:moveTo>
                  <a:cubicBezTo>
                    <a:pt x="568" y="595"/>
                    <a:pt x="546" y="595"/>
                    <a:pt x="532" y="581"/>
                  </a:cubicBezTo>
                  <a:cubicBezTo>
                    <a:pt x="406" y="455"/>
                    <a:pt x="406" y="455"/>
                    <a:pt x="406" y="455"/>
                  </a:cubicBezTo>
                  <a:cubicBezTo>
                    <a:pt x="415" y="448"/>
                    <a:pt x="424" y="441"/>
                    <a:pt x="432" y="433"/>
                  </a:cubicBezTo>
                  <a:cubicBezTo>
                    <a:pt x="440" y="424"/>
                    <a:pt x="448" y="415"/>
                    <a:pt x="455" y="406"/>
                  </a:cubicBezTo>
                  <a:cubicBezTo>
                    <a:pt x="581" y="533"/>
                    <a:pt x="581" y="533"/>
                    <a:pt x="581" y="533"/>
                  </a:cubicBezTo>
                  <a:cubicBezTo>
                    <a:pt x="595" y="546"/>
                    <a:pt x="595" y="568"/>
                    <a:pt x="581" y="581"/>
                  </a:cubicBez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pic>
          <p:nvPicPr>
            <p:cNvPr id="40" name="Picture 2" descr="Image result for cube icon">
              <a:extLst>
                <a:ext uri="{FF2B5EF4-FFF2-40B4-BE49-F238E27FC236}">
                  <a16:creationId xmlns:a16="http://schemas.microsoft.com/office/drawing/2014/main" id="{F2F5FC13-CB20-42C8-AA64-6B264E61EA12}"/>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9894215" y="5772413"/>
              <a:ext cx="360131" cy="3146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2" name="Straight Connector 41"/>
          <p:cNvCxnSpPr>
            <a:cxnSpLocks/>
            <a:stCxn id="3" idx="0"/>
          </p:cNvCxnSpPr>
          <p:nvPr/>
        </p:nvCxnSpPr>
        <p:spPr>
          <a:xfrm>
            <a:off x="11274482" y="5303481"/>
            <a:ext cx="1271995" cy="0"/>
          </a:xfrm>
          <a:prstGeom prst="line">
            <a:avLst/>
          </a:prstGeom>
          <a:noFill/>
          <a:ln w="6350">
            <a:solidFill>
              <a:schemeClr val="tx1">
                <a:alpha val="50000"/>
              </a:schemeClr>
            </a:solidFill>
            <a:tailEnd type="oval" w="lg" len="lg"/>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051200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2" fill="hold" grpId="0" nodeType="withEffect">
                                  <p:stCondLst>
                                    <p:cond delay="80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nodeType="withEffect">
                                  <p:stCondLst>
                                    <p:cond delay="90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10" presetClass="entr" presetSubtype="0" fill="hold" grpId="0" nodeType="withEffect">
                                  <p:stCondLst>
                                    <p:cond delay="8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11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12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13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22" presetClass="entr" presetSubtype="2" fill="hold" nodeType="withEffect">
                                  <p:stCondLst>
                                    <p:cond delay="900"/>
                                  </p:stCondLst>
                                  <p:childTnLst>
                                    <p:set>
                                      <p:cBhvr>
                                        <p:cTn id="39" dur="1" fill="hold">
                                          <p:stCondLst>
                                            <p:cond delay="0"/>
                                          </p:stCondLst>
                                        </p:cTn>
                                        <p:tgtEl>
                                          <p:spTgt spid="42"/>
                                        </p:tgtEl>
                                        <p:attrNameLst>
                                          <p:attrName>style.visibility</p:attrName>
                                        </p:attrNameLst>
                                      </p:cBhvr>
                                      <p:to>
                                        <p:strVal val="visible"/>
                                      </p:to>
                                    </p:set>
                                    <p:animEffect transition="in" filter="wipe(righ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P spid="7" grpId="0" animBg="1"/>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505466-D4FF-4F2C-8B20-96C369A41F44}"/>
              </a:ext>
            </a:extLst>
          </p:cNvPr>
          <p:cNvGrpSpPr/>
          <p:nvPr/>
        </p:nvGrpSpPr>
        <p:grpSpPr>
          <a:xfrm>
            <a:off x="6776059" y="3114382"/>
            <a:ext cx="4276100" cy="4228566"/>
            <a:chOff x="5043423" y="2722322"/>
            <a:chExt cx="2172447" cy="2172447"/>
          </a:xfrm>
        </p:grpSpPr>
        <p:sp>
          <p:nvSpPr>
            <p:cNvPr id="6" name="Oval 5"/>
            <p:cNvSpPr/>
            <p:nvPr/>
          </p:nvSpPr>
          <p:spPr>
            <a:xfrm>
              <a:off x="5043423" y="2722322"/>
              <a:ext cx="2172447" cy="217244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2000505000000020004" pitchFamily="2" charset="0"/>
              </a:endParaRPr>
            </a:p>
          </p:txBody>
        </p:sp>
        <p:sp>
          <p:nvSpPr>
            <p:cNvPr id="268" name="TextBox 267"/>
            <p:cNvSpPr txBox="1"/>
            <p:nvPr/>
          </p:nvSpPr>
          <p:spPr>
            <a:xfrm flipH="1">
              <a:off x="5408682" y="3412222"/>
              <a:ext cx="572684" cy="616675"/>
            </a:xfrm>
            <a:prstGeom prst="rect">
              <a:avLst/>
            </a:prstGeom>
            <a:noFill/>
          </p:spPr>
          <p:txBody>
            <a:bodyPr wrap="none" rtlCol="0">
              <a:spAutoFit/>
            </a:bodyPr>
            <a:lstStyle/>
            <a:p>
              <a:pPr algn="ctr"/>
              <a:r>
                <a:rPr lang="en-US" sz="2400" b="1" dirty="0">
                  <a:solidFill>
                    <a:schemeClr val="bg1"/>
                  </a:solidFill>
                  <a:latin typeface="Montserrat" panose="02000505000000020004" pitchFamily="2" charset="0"/>
                </a:rPr>
                <a:t>Gains </a:t>
              </a:r>
            </a:p>
            <a:p>
              <a:pPr algn="ctr"/>
              <a:r>
                <a:rPr lang="en-US" sz="2400" b="1" dirty="0">
                  <a:solidFill>
                    <a:schemeClr val="bg1"/>
                  </a:solidFill>
                  <a:latin typeface="Montserrat" panose="02000505000000020004" pitchFamily="2" charset="0"/>
                </a:rPr>
                <a:t>To</a:t>
              </a:r>
            </a:p>
            <a:p>
              <a:pPr algn="ctr"/>
              <a:r>
                <a:rPr lang="en-US" sz="2400" b="1" dirty="0">
                  <a:solidFill>
                    <a:schemeClr val="bg1"/>
                  </a:solidFill>
                  <a:latin typeface="Montserrat" panose="02000505000000020004" pitchFamily="2" charset="0"/>
                </a:rPr>
                <a:t>Make</a:t>
              </a:r>
              <a:endParaRPr lang="id-ID" sz="2400" b="1" dirty="0">
                <a:solidFill>
                  <a:schemeClr val="bg1"/>
                </a:solidFill>
                <a:latin typeface="Montserrat" panose="02000505000000020004" pitchFamily="2" charset="0"/>
              </a:endParaRPr>
            </a:p>
          </p:txBody>
        </p:sp>
      </p:grpSp>
      <p:grpSp>
        <p:nvGrpSpPr>
          <p:cNvPr id="15" name="Group 14"/>
          <p:cNvGrpSpPr/>
          <p:nvPr/>
        </p:nvGrpSpPr>
        <p:grpSpPr>
          <a:xfrm>
            <a:off x="4989593" y="2627107"/>
            <a:ext cx="2316636" cy="1203791"/>
            <a:chOff x="3817146" y="2237942"/>
            <a:chExt cx="1544424" cy="802527"/>
          </a:xfrm>
        </p:grpSpPr>
        <p:cxnSp>
          <p:nvCxnSpPr>
            <p:cNvPr id="226" name="Straight Connector 225"/>
            <p:cNvCxnSpPr/>
            <p:nvPr/>
          </p:nvCxnSpPr>
          <p:spPr>
            <a:xfrm flipV="1">
              <a:off x="3817146" y="2237942"/>
              <a:ext cx="767322" cy="1"/>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580068" y="2237942"/>
              <a:ext cx="781502" cy="802527"/>
            </a:xfrm>
            <a:prstGeom prst="line">
              <a:avLst/>
            </a:prstGeom>
            <a:ln w="1270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22680" y="2032659"/>
            <a:ext cx="3715122" cy="1420869"/>
            <a:chOff x="800100" y="1849733"/>
            <a:chExt cx="2315840" cy="947246"/>
          </a:xfrm>
        </p:grpSpPr>
        <p:sp>
          <p:nvSpPr>
            <p:cNvPr id="212" name="TextBox 211"/>
            <p:cNvSpPr txBox="1"/>
            <p:nvPr/>
          </p:nvSpPr>
          <p:spPr>
            <a:xfrm flipH="1">
              <a:off x="2248196" y="1849733"/>
              <a:ext cx="864542" cy="307777"/>
            </a:xfrm>
            <a:prstGeom prst="rect">
              <a:avLst/>
            </a:prstGeom>
            <a:noFill/>
          </p:spPr>
          <p:txBody>
            <a:bodyPr wrap="none" rtlCol="0">
              <a:spAutoFit/>
            </a:bodyPr>
            <a:lstStyle/>
            <a:p>
              <a:pPr algn="r"/>
              <a:r>
                <a:rPr lang="en-US" sz="2400" b="1" dirty="0">
                  <a:solidFill>
                    <a:schemeClr val="tx2"/>
                  </a:solidFill>
                  <a:latin typeface="Montserrat" panose="02000505000000020004" pitchFamily="2" charset="0"/>
                </a:rPr>
                <a:t>Trusted</a:t>
              </a:r>
              <a:endParaRPr lang="id-ID" sz="2400" b="1" dirty="0">
                <a:solidFill>
                  <a:schemeClr val="tx2"/>
                </a:solidFill>
                <a:latin typeface="Montserrat" panose="02000505000000020004" pitchFamily="2" charset="0"/>
              </a:endParaRPr>
            </a:p>
          </p:txBody>
        </p:sp>
        <p:sp>
          <p:nvSpPr>
            <p:cNvPr id="213" name="TextBox 212"/>
            <p:cNvSpPr txBox="1"/>
            <p:nvPr/>
          </p:nvSpPr>
          <p:spPr>
            <a:xfrm flipH="1">
              <a:off x="800100" y="2123975"/>
              <a:ext cx="2315840" cy="673004"/>
            </a:xfrm>
            <a:prstGeom prst="rect">
              <a:avLst/>
            </a:prstGeom>
            <a:noFill/>
          </p:spPr>
          <p:txBody>
            <a:bodyPr wrap="square" rtlCol="0">
              <a:spAutoFit/>
            </a:bodyPr>
            <a:lstStyle/>
            <a:p>
              <a:pPr algn="r">
                <a:lnSpc>
                  <a:spcPct val="120000"/>
                </a:lnSpc>
              </a:pPr>
              <a:r>
                <a:rPr lang="en-US" sz="1700" dirty="0">
                  <a:solidFill>
                    <a:schemeClr val="tx2"/>
                  </a:solidFill>
                  <a:latin typeface="Montserrat" panose="02000505000000020004" pitchFamily="2" charset="0"/>
                </a:rPr>
                <a:t>Be THE credible, trusted source of validated records for all parties.</a:t>
              </a:r>
            </a:p>
          </p:txBody>
        </p:sp>
      </p:grpSp>
      <p:grpSp>
        <p:nvGrpSpPr>
          <p:cNvPr id="24" name="Group 23"/>
          <p:cNvGrpSpPr/>
          <p:nvPr/>
        </p:nvGrpSpPr>
        <p:grpSpPr>
          <a:xfrm>
            <a:off x="218260" y="3550890"/>
            <a:ext cx="3868469" cy="1734801"/>
            <a:chOff x="775785" y="2886129"/>
            <a:chExt cx="2340155" cy="1156534"/>
          </a:xfrm>
        </p:grpSpPr>
        <p:sp>
          <p:nvSpPr>
            <p:cNvPr id="216" name="TextBox 215"/>
            <p:cNvSpPr txBox="1"/>
            <p:nvPr/>
          </p:nvSpPr>
          <p:spPr>
            <a:xfrm flipH="1">
              <a:off x="2232048" y="2886129"/>
              <a:ext cx="880687" cy="307777"/>
            </a:xfrm>
            <a:prstGeom prst="rect">
              <a:avLst/>
            </a:prstGeom>
            <a:noFill/>
          </p:spPr>
          <p:txBody>
            <a:bodyPr wrap="none" rtlCol="0">
              <a:spAutoFit/>
            </a:bodyPr>
            <a:lstStyle/>
            <a:p>
              <a:pPr algn="r"/>
              <a:r>
                <a:rPr lang="en-US" sz="2400" b="1" dirty="0">
                  <a:solidFill>
                    <a:schemeClr val="tx2"/>
                  </a:solidFill>
                  <a:latin typeface="Montserrat" panose="02000505000000020004" pitchFamily="2" charset="0"/>
                </a:rPr>
                <a:t>Lifelong</a:t>
              </a:r>
              <a:endParaRPr lang="id-ID" sz="2400" b="1" dirty="0">
                <a:solidFill>
                  <a:schemeClr val="tx2"/>
                </a:solidFill>
                <a:latin typeface="Montserrat" panose="02000505000000020004" pitchFamily="2" charset="0"/>
              </a:endParaRPr>
            </a:p>
          </p:txBody>
        </p:sp>
        <p:sp>
          <p:nvSpPr>
            <p:cNvPr id="217" name="TextBox 216"/>
            <p:cNvSpPr txBox="1"/>
            <p:nvPr/>
          </p:nvSpPr>
          <p:spPr>
            <a:xfrm flipH="1">
              <a:off x="775785" y="3160371"/>
              <a:ext cx="2340155" cy="882292"/>
            </a:xfrm>
            <a:prstGeom prst="rect">
              <a:avLst/>
            </a:prstGeom>
            <a:noFill/>
          </p:spPr>
          <p:txBody>
            <a:bodyPr wrap="square" rtlCol="0">
              <a:spAutoFit/>
            </a:bodyPr>
            <a:lstStyle/>
            <a:p>
              <a:pPr algn="r">
                <a:lnSpc>
                  <a:spcPct val="120000"/>
                </a:lnSpc>
              </a:pPr>
              <a:r>
                <a:rPr lang="en-US" sz="1700" dirty="0">
                  <a:solidFill>
                    <a:schemeClr val="tx2"/>
                  </a:solidFill>
                  <a:latin typeface="Montserrat" panose="02000505000000020004" pitchFamily="2" charset="0"/>
                </a:rPr>
                <a:t>A ‘free’ for life, digital record using blockchain that can seamlessly integrate with other systems.</a:t>
              </a:r>
            </a:p>
          </p:txBody>
        </p:sp>
      </p:grpSp>
      <p:grpSp>
        <p:nvGrpSpPr>
          <p:cNvPr id="25" name="Group 24"/>
          <p:cNvGrpSpPr/>
          <p:nvPr/>
        </p:nvGrpSpPr>
        <p:grpSpPr>
          <a:xfrm>
            <a:off x="258455" y="5521880"/>
            <a:ext cx="3868469" cy="1734801"/>
            <a:chOff x="775784" y="3922525"/>
            <a:chExt cx="2340155" cy="1156534"/>
          </a:xfrm>
        </p:grpSpPr>
        <p:sp>
          <p:nvSpPr>
            <p:cNvPr id="220" name="TextBox 219"/>
            <p:cNvSpPr txBox="1"/>
            <p:nvPr/>
          </p:nvSpPr>
          <p:spPr>
            <a:xfrm flipH="1">
              <a:off x="1773376" y="3922525"/>
              <a:ext cx="1339358" cy="307777"/>
            </a:xfrm>
            <a:prstGeom prst="rect">
              <a:avLst/>
            </a:prstGeom>
            <a:noFill/>
          </p:spPr>
          <p:txBody>
            <a:bodyPr wrap="none" rtlCol="0">
              <a:spAutoFit/>
            </a:bodyPr>
            <a:lstStyle/>
            <a:p>
              <a:pPr algn="r"/>
              <a:r>
                <a:rPr lang="en-US" sz="2400" b="1" dirty="0">
                  <a:solidFill>
                    <a:schemeClr val="tx2"/>
                  </a:solidFill>
                  <a:latin typeface="Montserrat" panose="02000505000000020004" pitchFamily="2" charset="0"/>
                </a:rPr>
                <a:t>Credentialed</a:t>
              </a:r>
              <a:endParaRPr lang="id-ID" sz="2400" b="1" dirty="0">
                <a:solidFill>
                  <a:schemeClr val="tx2"/>
                </a:solidFill>
                <a:latin typeface="Montserrat" panose="02000505000000020004" pitchFamily="2" charset="0"/>
              </a:endParaRPr>
            </a:p>
          </p:txBody>
        </p:sp>
        <p:sp>
          <p:nvSpPr>
            <p:cNvPr id="221" name="TextBox 220"/>
            <p:cNvSpPr txBox="1"/>
            <p:nvPr/>
          </p:nvSpPr>
          <p:spPr>
            <a:xfrm flipH="1">
              <a:off x="775784" y="4196767"/>
              <a:ext cx="2340155" cy="882292"/>
            </a:xfrm>
            <a:prstGeom prst="rect">
              <a:avLst/>
            </a:prstGeom>
            <a:noFill/>
          </p:spPr>
          <p:txBody>
            <a:bodyPr wrap="square" rtlCol="0">
              <a:spAutoFit/>
            </a:bodyPr>
            <a:lstStyle/>
            <a:p>
              <a:pPr algn="r">
                <a:lnSpc>
                  <a:spcPct val="120000"/>
                </a:lnSpc>
              </a:pPr>
              <a:r>
                <a:rPr lang="en-US" sz="1700" dirty="0">
                  <a:solidFill>
                    <a:schemeClr val="tx2"/>
                  </a:solidFill>
                  <a:latin typeface="Montserrat" panose="02000505000000020004" pitchFamily="2" charset="0"/>
                </a:rPr>
                <a:t>Provide verification based on a currency recognised by employers, vocational providers and universities.</a:t>
              </a:r>
            </a:p>
          </p:txBody>
        </p:sp>
      </p:grpSp>
      <p:grpSp>
        <p:nvGrpSpPr>
          <p:cNvPr id="26" name="Group 25"/>
          <p:cNvGrpSpPr/>
          <p:nvPr/>
        </p:nvGrpSpPr>
        <p:grpSpPr>
          <a:xfrm>
            <a:off x="347247" y="7520722"/>
            <a:ext cx="4072873" cy="1106939"/>
            <a:chOff x="577095" y="4958921"/>
            <a:chExt cx="2538845" cy="737959"/>
          </a:xfrm>
        </p:grpSpPr>
        <p:sp>
          <p:nvSpPr>
            <p:cNvPr id="224" name="TextBox 223"/>
            <p:cNvSpPr txBox="1"/>
            <p:nvPr/>
          </p:nvSpPr>
          <p:spPr>
            <a:xfrm flipH="1">
              <a:off x="909214" y="4958921"/>
              <a:ext cx="2203524" cy="307777"/>
            </a:xfrm>
            <a:prstGeom prst="rect">
              <a:avLst/>
            </a:prstGeom>
            <a:noFill/>
          </p:spPr>
          <p:txBody>
            <a:bodyPr wrap="none" rtlCol="0">
              <a:spAutoFit/>
            </a:bodyPr>
            <a:lstStyle/>
            <a:p>
              <a:pPr algn="r"/>
              <a:r>
                <a:rPr lang="en-US" sz="2400" b="1" dirty="0">
                  <a:solidFill>
                    <a:schemeClr val="tx2"/>
                  </a:solidFill>
                  <a:latin typeface="Montserrat" panose="02000505000000020004" pitchFamily="2" charset="0"/>
                </a:rPr>
                <a:t>Transparent &amp; Secure</a:t>
              </a:r>
              <a:endParaRPr lang="id-ID" sz="2400" b="1" dirty="0">
                <a:solidFill>
                  <a:schemeClr val="tx2"/>
                </a:solidFill>
                <a:latin typeface="Montserrat" panose="02000505000000020004" pitchFamily="2" charset="0"/>
              </a:endParaRPr>
            </a:p>
          </p:txBody>
        </p:sp>
        <p:sp>
          <p:nvSpPr>
            <p:cNvPr id="225" name="TextBox 224"/>
            <p:cNvSpPr txBox="1"/>
            <p:nvPr/>
          </p:nvSpPr>
          <p:spPr>
            <a:xfrm flipH="1">
              <a:off x="577095" y="5233163"/>
              <a:ext cx="2538845" cy="463717"/>
            </a:xfrm>
            <a:prstGeom prst="rect">
              <a:avLst/>
            </a:prstGeom>
            <a:noFill/>
          </p:spPr>
          <p:txBody>
            <a:bodyPr wrap="square" rtlCol="0">
              <a:spAutoFit/>
            </a:bodyPr>
            <a:lstStyle/>
            <a:p>
              <a:pPr algn="r">
                <a:lnSpc>
                  <a:spcPct val="120000"/>
                </a:lnSpc>
              </a:pPr>
              <a:r>
                <a:rPr lang="en-US" sz="1700" dirty="0">
                  <a:solidFill>
                    <a:schemeClr val="tx2"/>
                  </a:solidFill>
                  <a:latin typeface="Montserrat" panose="02000505000000020004" pitchFamily="2" charset="0"/>
                </a:rPr>
                <a:t>Provide quality assured, integrated, and secure digital service.</a:t>
              </a:r>
            </a:p>
          </p:txBody>
        </p:sp>
      </p:grpSp>
      <p:grpSp>
        <p:nvGrpSpPr>
          <p:cNvPr id="8" name="Group 7"/>
          <p:cNvGrpSpPr/>
          <p:nvPr/>
        </p:nvGrpSpPr>
        <p:grpSpPr>
          <a:xfrm>
            <a:off x="4331405" y="2091268"/>
            <a:ext cx="1071677" cy="1071677"/>
            <a:chOff x="3209297" y="1880717"/>
            <a:chExt cx="714451" cy="714451"/>
          </a:xfrm>
        </p:grpSpPr>
        <p:sp>
          <p:nvSpPr>
            <p:cNvPr id="211" name="Oval 210"/>
            <p:cNvSpPr/>
            <p:nvPr/>
          </p:nvSpPr>
          <p:spPr>
            <a:xfrm flipH="1">
              <a:off x="3209297" y="1880717"/>
              <a:ext cx="714451" cy="7144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200" dirty="0">
                <a:latin typeface="Montserrat" panose="02000505000000020004" pitchFamily="2" charset="0"/>
              </a:endParaRPr>
            </a:p>
          </p:txBody>
        </p:sp>
        <p:sp>
          <p:nvSpPr>
            <p:cNvPr id="264" name="Oval 263"/>
            <p:cNvSpPr/>
            <p:nvPr/>
          </p:nvSpPr>
          <p:spPr>
            <a:xfrm>
              <a:off x="3253577" y="1924997"/>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2000505000000020004" pitchFamily="2" charset="0"/>
              </a:endParaRPr>
            </a:p>
          </p:txBody>
        </p:sp>
      </p:grpSp>
      <p:grpSp>
        <p:nvGrpSpPr>
          <p:cNvPr id="18" name="Group 17"/>
          <p:cNvGrpSpPr/>
          <p:nvPr/>
        </p:nvGrpSpPr>
        <p:grpSpPr>
          <a:xfrm>
            <a:off x="5344967" y="6906571"/>
            <a:ext cx="2316636" cy="1206333"/>
            <a:chOff x="3817146" y="4542909"/>
            <a:chExt cx="1544424" cy="804222"/>
          </a:xfrm>
        </p:grpSpPr>
        <p:cxnSp>
          <p:nvCxnSpPr>
            <p:cNvPr id="227" name="Straight Connector 226"/>
            <p:cNvCxnSpPr/>
            <p:nvPr/>
          </p:nvCxnSpPr>
          <p:spPr>
            <a:xfrm flipV="1">
              <a:off x="3817146" y="5345436"/>
              <a:ext cx="767322" cy="1695"/>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4580068" y="4542909"/>
              <a:ext cx="781502" cy="802527"/>
            </a:xfrm>
            <a:prstGeom prst="line">
              <a:avLst/>
            </a:prstGeom>
            <a:ln w="12700">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959845" y="4289659"/>
            <a:ext cx="1902243" cy="334371"/>
            <a:chOff x="3817146" y="3274339"/>
            <a:chExt cx="1268162" cy="222914"/>
          </a:xfrm>
        </p:grpSpPr>
        <p:cxnSp>
          <p:nvCxnSpPr>
            <p:cNvPr id="228" name="Straight Connector 227"/>
            <p:cNvCxnSpPr/>
            <p:nvPr/>
          </p:nvCxnSpPr>
          <p:spPr>
            <a:xfrm>
              <a:off x="3817146" y="3274339"/>
              <a:ext cx="644679" cy="528"/>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428719" y="3274867"/>
              <a:ext cx="656589" cy="222386"/>
            </a:xfrm>
            <a:prstGeom prst="line">
              <a:avLst/>
            </a:prstGeom>
            <a:ln w="12700">
              <a:solidFill>
                <a:schemeClr val="accent2"/>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5014699" y="6028457"/>
            <a:ext cx="1902230" cy="333579"/>
            <a:chOff x="3817148" y="4088746"/>
            <a:chExt cx="1268153" cy="222386"/>
          </a:xfrm>
        </p:grpSpPr>
        <p:cxnSp>
          <p:nvCxnSpPr>
            <p:cNvPr id="229" name="Straight Connector 228"/>
            <p:cNvCxnSpPr/>
            <p:nvPr/>
          </p:nvCxnSpPr>
          <p:spPr>
            <a:xfrm>
              <a:off x="3817148" y="4310735"/>
              <a:ext cx="644676" cy="397"/>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4428713" y="4088746"/>
              <a:ext cx="656588" cy="222386"/>
            </a:xfrm>
            <a:prstGeom prst="line">
              <a:avLst/>
            </a:prstGeom>
            <a:ln w="12700">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a:off x="3095869" y="145237"/>
            <a:ext cx="11832836" cy="1732070"/>
            <a:chOff x="6095803" y="1141"/>
            <a:chExt cx="12359700" cy="2309425"/>
          </a:xfrm>
        </p:grpSpPr>
        <p:sp>
          <p:nvSpPr>
            <p:cNvPr id="129" name="TextBox 128"/>
            <p:cNvSpPr txBox="1"/>
            <p:nvPr/>
          </p:nvSpPr>
          <p:spPr>
            <a:xfrm>
              <a:off x="6095803" y="1141"/>
              <a:ext cx="12359700" cy="1446532"/>
            </a:xfrm>
            <a:prstGeom prst="rect">
              <a:avLst/>
            </a:prstGeom>
            <a:noFill/>
          </p:spPr>
          <p:txBody>
            <a:bodyPr wrap="square" lIns="68567" tIns="34284" rIns="68567" bIns="34284" rtlCol="0">
              <a:spAutoFit/>
            </a:bodyPr>
            <a:lstStyle/>
            <a:p>
              <a:pPr algn="ctr"/>
              <a:r>
                <a:rPr lang="vi-VN" sz="6600" dirty="0">
                  <a:solidFill>
                    <a:srgbClr val="B7BF10"/>
                  </a:solidFill>
                </a:rPr>
                <a:t>success</a:t>
              </a:r>
              <a:r>
                <a:rPr lang="en-US" sz="6600" dirty="0">
                  <a:latin typeface="Montserrat" panose="02000505000000020004" pitchFamily="2" charset="0"/>
                </a:rPr>
                <a:t> factors</a:t>
              </a:r>
              <a:endParaRPr lang="id-ID" sz="6600" dirty="0">
                <a:latin typeface="Montserrat" panose="02000505000000020004" pitchFamily="2" charset="0"/>
              </a:endParaRPr>
            </a:p>
          </p:txBody>
        </p:sp>
        <p:sp>
          <p:nvSpPr>
            <p:cNvPr id="130" name="Subtitle 2"/>
            <p:cNvSpPr txBox="1">
              <a:spLocks/>
            </p:cNvSpPr>
            <p:nvPr/>
          </p:nvSpPr>
          <p:spPr>
            <a:xfrm>
              <a:off x="6349574" y="1471450"/>
              <a:ext cx="11655186" cy="839116"/>
            </a:xfrm>
            <a:prstGeom prst="rect">
              <a:avLst/>
            </a:prstGeom>
          </p:spPr>
          <p:txBody>
            <a:bodyPr vert="horz" lIns="163118" tIns="81560" rIns="163118" bIns="81560" rtlCol="0">
              <a:normAutofit fontScale="77500" lnSpcReduction="20000"/>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5" dirty="0">
                  <a:solidFill>
                    <a:schemeClr val="accent4">
                      <a:lumMod val="75000"/>
                    </a:schemeClr>
                  </a:solidFill>
                  <a:latin typeface="Montserrat" panose="02000505000000020004" pitchFamily="2" charset="0"/>
                  <a:cs typeface="Lato Light"/>
                </a:rPr>
                <a:t>blockchain can improve open distance educational solutions and overcome old problems</a:t>
              </a:r>
            </a:p>
          </p:txBody>
        </p:sp>
      </p:grpSp>
      <p:grpSp>
        <p:nvGrpSpPr>
          <p:cNvPr id="9" name="Group 8"/>
          <p:cNvGrpSpPr/>
          <p:nvPr/>
        </p:nvGrpSpPr>
        <p:grpSpPr>
          <a:xfrm>
            <a:off x="4099759" y="3775729"/>
            <a:ext cx="1071677" cy="1071677"/>
            <a:chOff x="3209297" y="2917113"/>
            <a:chExt cx="714451" cy="714451"/>
          </a:xfrm>
          <a:solidFill>
            <a:schemeClr val="accent1">
              <a:lumMod val="60000"/>
              <a:lumOff val="40000"/>
            </a:schemeClr>
          </a:solidFill>
        </p:grpSpPr>
        <p:sp>
          <p:nvSpPr>
            <p:cNvPr id="215" name="Oval 214"/>
            <p:cNvSpPr/>
            <p:nvPr/>
          </p:nvSpPr>
          <p:spPr>
            <a:xfrm flipH="1">
              <a:off x="3209297" y="2917113"/>
              <a:ext cx="714451" cy="714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200" dirty="0">
                <a:latin typeface="Montserrat" panose="02000505000000020004" pitchFamily="2" charset="0"/>
              </a:endParaRPr>
            </a:p>
          </p:txBody>
        </p:sp>
        <p:sp>
          <p:nvSpPr>
            <p:cNvPr id="265" name="Oval 264"/>
            <p:cNvSpPr/>
            <p:nvPr/>
          </p:nvSpPr>
          <p:spPr>
            <a:xfrm>
              <a:off x="3253577" y="2961393"/>
              <a:ext cx="625891" cy="6258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2000505000000020004" pitchFamily="2" charset="0"/>
              </a:endParaRPr>
            </a:p>
          </p:txBody>
        </p:sp>
      </p:grpSp>
      <p:grpSp>
        <p:nvGrpSpPr>
          <p:cNvPr id="4" name="Group 3"/>
          <p:cNvGrpSpPr/>
          <p:nvPr/>
        </p:nvGrpSpPr>
        <p:grpSpPr>
          <a:xfrm>
            <a:off x="4327424" y="7624534"/>
            <a:ext cx="1071677" cy="1071677"/>
            <a:chOff x="2884949" y="5082493"/>
            <a:chExt cx="714451" cy="714451"/>
          </a:xfrm>
          <a:solidFill>
            <a:schemeClr val="accent5"/>
          </a:solidFill>
        </p:grpSpPr>
        <p:sp>
          <p:nvSpPr>
            <p:cNvPr id="223" name="Oval 222"/>
            <p:cNvSpPr/>
            <p:nvPr/>
          </p:nvSpPr>
          <p:spPr>
            <a:xfrm flipH="1">
              <a:off x="2884949" y="5082493"/>
              <a:ext cx="714451" cy="714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200" dirty="0">
                <a:latin typeface="Montserrat" panose="02000505000000020004" pitchFamily="2" charset="0"/>
              </a:endParaRPr>
            </a:p>
          </p:txBody>
        </p:sp>
        <p:sp>
          <p:nvSpPr>
            <p:cNvPr id="267" name="Oval 266"/>
            <p:cNvSpPr/>
            <p:nvPr/>
          </p:nvSpPr>
          <p:spPr>
            <a:xfrm>
              <a:off x="2929229" y="5126773"/>
              <a:ext cx="625891" cy="6258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2000505000000020004" pitchFamily="2" charset="0"/>
              </a:endParaRPr>
            </a:p>
          </p:txBody>
        </p:sp>
      </p:grpSp>
      <p:sp>
        <p:nvSpPr>
          <p:cNvPr id="142" name="Freeform 90"/>
          <p:cNvSpPr>
            <a:spLocks noEditPoints="1"/>
          </p:cNvSpPr>
          <p:nvPr/>
        </p:nvSpPr>
        <p:spPr bwMode="auto">
          <a:xfrm>
            <a:off x="4611212" y="7853315"/>
            <a:ext cx="473249" cy="564696"/>
          </a:xfrm>
          <a:custGeom>
            <a:avLst/>
            <a:gdLst>
              <a:gd name="T0" fmla="*/ 371 w 422"/>
              <a:gd name="T1" fmla="*/ 210 h 566"/>
              <a:gd name="T2" fmla="*/ 352 w 422"/>
              <a:gd name="T3" fmla="*/ 210 h 566"/>
              <a:gd name="T4" fmla="*/ 352 w 422"/>
              <a:gd name="T5" fmla="*/ 140 h 566"/>
              <a:gd name="T6" fmla="*/ 211 w 422"/>
              <a:gd name="T7" fmla="*/ 0 h 566"/>
              <a:gd name="T8" fmla="*/ 70 w 422"/>
              <a:gd name="T9" fmla="*/ 140 h 566"/>
              <a:gd name="T10" fmla="*/ 70 w 422"/>
              <a:gd name="T11" fmla="*/ 210 h 566"/>
              <a:gd name="T12" fmla="*/ 50 w 422"/>
              <a:gd name="T13" fmla="*/ 210 h 566"/>
              <a:gd name="T14" fmla="*/ 0 w 422"/>
              <a:gd name="T15" fmla="*/ 261 h 566"/>
              <a:gd name="T16" fmla="*/ 0 w 422"/>
              <a:gd name="T17" fmla="*/ 516 h 566"/>
              <a:gd name="T18" fmla="*/ 50 w 422"/>
              <a:gd name="T19" fmla="*/ 566 h 566"/>
              <a:gd name="T20" fmla="*/ 371 w 422"/>
              <a:gd name="T21" fmla="*/ 566 h 566"/>
              <a:gd name="T22" fmla="*/ 422 w 422"/>
              <a:gd name="T23" fmla="*/ 516 h 566"/>
              <a:gd name="T24" fmla="*/ 422 w 422"/>
              <a:gd name="T25" fmla="*/ 261 h 566"/>
              <a:gd name="T26" fmla="*/ 371 w 422"/>
              <a:gd name="T27" fmla="*/ 210 h 566"/>
              <a:gd name="T28" fmla="*/ 84 w 422"/>
              <a:gd name="T29" fmla="*/ 140 h 566"/>
              <a:gd name="T30" fmla="*/ 211 w 422"/>
              <a:gd name="T31" fmla="*/ 14 h 566"/>
              <a:gd name="T32" fmla="*/ 338 w 422"/>
              <a:gd name="T33" fmla="*/ 140 h 566"/>
              <a:gd name="T34" fmla="*/ 338 w 422"/>
              <a:gd name="T35" fmla="*/ 210 h 566"/>
              <a:gd name="T36" fmla="*/ 84 w 422"/>
              <a:gd name="T37" fmla="*/ 210 h 566"/>
              <a:gd name="T38" fmla="*/ 84 w 422"/>
              <a:gd name="T39" fmla="*/ 140 h 566"/>
              <a:gd name="T40" fmla="*/ 408 w 422"/>
              <a:gd name="T41" fmla="*/ 516 h 566"/>
              <a:gd name="T42" fmla="*/ 371 w 422"/>
              <a:gd name="T43" fmla="*/ 552 h 566"/>
              <a:gd name="T44" fmla="*/ 50 w 422"/>
              <a:gd name="T45" fmla="*/ 552 h 566"/>
              <a:gd name="T46" fmla="*/ 14 w 422"/>
              <a:gd name="T47" fmla="*/ 516 h 566"/>
              <a:gd name="T48" fmla="*/ 14 w 422"/>
              <a:gd name="T49" fmla="*/ 261 h 566"/>
              <a:gd name="T50" fmla="*/ 50 w 422"/>
              <a:gd name="T51" fmla="*/ 224 h 566"/>
              <a:gd name="T52" fmla="*/ 371 w 422"/>
              <a:gd name="T53" fmla="*/ 224 h 566"/>
              <a:gd name="T54" fmla="*/ 408 w 422"/>
              <a:gd name="T55" fmla="*/ 261 h 566"/>
              <a:gd name="T56" fmla="*/ 408 w 422"/>
              <a:gd name="T57" fmla="*/ 516 h 566"/>
              <a:gd name="T58" fmla="*/ 211 w 422"/>
              <a:gd name="T59" fmla="*/ 333 h 566"/>
              <a:gd name="T60" fmla="*/ 182 w 422"/>
              <a:gd name="T61" fmla="*/ 362 h 566"/>
              <a:gd name="T62" fmla="*/ 204 w 422"/>
              <a:gd name="T63" fmla="*/ 389 h 566"/>
              <a:gd name="T64" fmla="*/ 204 w 422"/>
              <a:gd name="T65" fmla="*/ 433 h 566"/>
              <a:gd name="T66" fmla="*/ 211 w 422"/>
              <a:gd name="T67" fmla="*/ 440 h 566"/>
              <a:gd name="T68" fmla="*/ 218 w 422"/>
              <a:gd name="T69" fmla="*/ 433 h 566"/>
              <a:gd name="T70" fmla="*/ 218 w 422"/>
              <a:gd name="T71" fmla="*/ 389 h 566"/>
              <a:gd name="T72" fmla="*/ 239 w 422"/>
              <a:gd name="T73" fmla="*/ 362 h 566"/>
              <a:gd name="T74" fmla="*/ 211 w 422"/>
              <a:gd name="T75" fmla="*/ 333 h 566"/>
              <a:gd name="T76" fmla="*/ 211 w 422"/>
              <a:gd name="T77" fmla="*/ 376 h 566"/>
              <a:gd name="T78" fmla="*/ 196 w 422"/>
              <a:gd name="T79" fmla="*/ 362 h 566"/>
              <a:gd name="T80" fmla="*/ 211 w 422"/>
              <a:gd name="T81" fmla="*/ 347 h 566"/>
              <a:gd name="T82" fmla="*/ 225 w 422"/>
              <a:gd name="T83" fmla="*/ 362 h 566"/>
              <a:gd name="T84" fmla="*/ 211 w 422"/>
              <a:gd name="T85" fmla="*/ 37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2" h="566">
                <a:moveTo>
                  <a:pt x="371" y="210"/>
                </a:moveTo>
                <a:cubicBezTo>
                  <a:pt x="352" y="210"/>
                  <a:pt x="352" y="210"/>
                  <a:pt x="352" y="210"/>
                </a:cubicBezTo>
                <a:cubicBezTo>
                  <a:pt x="352" y="140"/>
                  <a:pt x="352" y="140"/>
                  <a:pt x="352" y="140"/>
                </a:cubicBezTo>
                <a:cubicBezTo>
                  <a:pt x="352" y="63"/>
                  <a:pt x="288" y="0"/>
                  <a:pt x="211" y="0"/>
                </a:cubicBezTo>
                <a:cubicBezTo>
                  <a:pt x="133" y="0"/>
                  <a:pt x="70" y="63"/>
                  <a:pt x="70" y="140"/>
                </a:cubicBezTo>
                <a:cubicBezTo>
                  <a:pt x="70" y="210"/>
                  <a:pt x="70" y="210"/>
                  <a:pt x="70" y="210"/>
                </a:cubicBezTo>
                <a:cubicBezTo>
                  <a:pt x="50" y="210"/>
                  <a:pt x="50" y="210"/>
                  <a:pt x="50" y="210"/>
                </a:cubicBezTo>
                <a:cubicBezTo>
                  <a:pt x="22" y="210"/>
                  <a:pt x="0" y="233"/>
                  <a:pt x="0" y="261"/>
                </a:cubicBezTo>
                <a:cubicBezTo>
                  <a:pt x="0" y="516"/>
                  <a:pt x="0" y="516"/>
                  <a:pt x="0" y="516"/>
                </a:cubicBezTo>
                <a:cubicBezTo>
                  <a:pt x="0" y="544"/>
                  <a:pt x="22" y="566"/>
                  <a:pt x="50" y="566"/>
                </a:cubicBezTo>
                <a:cubicBezTo>
                  <a:pt x="371" y="566"/>
                  <a:pt x="371" y="566"/>
                  <a:pt x="371" y="566"/>
                </a:cubicBezTo>
                <a:cubicBezTo>
                  <a:pt x="399" y="566"/>
                  <a:pt x="422" y="544"/>
                  <a:pt x="422" y="516"/>
                </a:cubicBezTo>
                <a:cubicBezTo>
                  <a:pt x="422" y="261"/>
                  <a:pt x="422" y="261"/>
                  <a:pt x="422" y="261"/>
                </a:cubicBezTo>
                <a:cubicBezTo>
                  <a:pt x="422" y="233"/>
                  <a:pt x="399" y="210"/>
                  <a:pt x="371" y="210"/>
                </a:cubicBezTo>
                <a:close/>
                <a:moveTo>
                  <a:pt x="84" y="140"/>
                </a:moveTo>
                <a:cubicBezTo>
                  <a:pt x="84" y="71"/>
                  <a:pt x="141" y="14"/>
                  <a:pt x="211" y="14"/>
                </a:cubicBezTo>
                <a:cubicBezTo>
                  <a:pt x="281" y="14"/>
                  <a:pt x="338" y="71"/>
                  <a:pt x="338" y="140"/>
                </a:cubicBezTo>
                <a:cubicBezTo>
                  <a:pt x="338" y="210"/>
                  <a:pt x="338" y="210"/>
                  <a:pt x="338" y="210"/>
                </a:cubicBezTo>
                <a:cubicBezTo>
                  <a:pt x="84" y="210"/>
                  <a:pt x="84" y="210"/>
                  <a:pt x="84" y="210"/>
                </a:cubicBezTo>
                <a:lnTo>
                  <a:pt x="84" y="140"/>
                </a:lnTo>
                <a:close/>
                <a:moveTo>
                  <a:pt x="408" y="516"/>
                </a:moveTo>
                <a:cubicBezTo>
                  <a:pt x="408" y="536"/>
                  <a:pt x="391" y="552"/>
                  <a:pt x="371" y="552"/>
                </a:cubicBezTo>
                <a:cubicBezTo>
                  <a:pt x="50" y="552"/>
                  <a:pt x="50" y="552"/>
                  <a:pt x="50" y="552"/>
                </a:cubicBezTo>
                <a:cubicBezTo>
                  <a:pt x="30" y="552"/>
                  <a:pt x="14" y="536"/>
                  <a:pt x="14" y="516"/>
                </a:cubicBezTo>
                <a:cubicBezTo>
                  <a:pt x="14" y="261"/>
                  <a:pt x="14" y="261"/>
                  <a:pt x="14" y="261"/>
                </a:cubicBezTo>
                <a:cubicBezTo>
                  <a:pt x="14" y="240"/>
                  <a:pt x="30" y="224"/>
                  <a:pt x="50" y="224"/>
                </a:cubicBezTo>
                <a:cubicBezTo>
                  <a:pt x="371" y="224"/>
                  <a:pt x="371" y="224"/>
                  <a:pt x="371" y="224"/>
                </a:cubicBezTo>
                <a:cubicBezTo>
                  <a:pt x="391" y="224"/>
                  <a:pt x="408" y="240"/>
                  <a:pt x="408" y="261"/>
                </a:cubicBezTo>
                <a:lnTo>
                  <a:pt x="408" y="516"/>
                </a:lnTo>
                <a:close/>
                <a:moveTo>
                  <a:pt x="211" y="333"/>
                </a:moveTo>
                <a:cubicBezTo>
                  <a:pt x="195" y="333"/>
                  <a:pt x="182" y="346"/>
                  <a:pt x="182" y="362"/>
                </a:cubicBezTo>
                <a:cubicBezTo>
                  <a:pt x="182" y="375"/>
                  <a:pt x="191" y="386"/>
                  <a:pt x="204" y="389"/>
                </a:cubicBezTo>
                <a:cubicBezTo>
                  <a:pt x="204" y="433"/>
                  <a:pt x="204" y="433"/>
                  <a:pt x="204" y="433"/>
                </a:cubicBezTo>
                <a:cubicBezTo>
                  <a:pt x="204" y="437"/>
                  <a:pt x="207" y="440"/>
                  <a:pt x="211" y="440"/>
                </a:cubicBezTo>
                <a:cubicBezTo>
                  <a:pt x="215" y="440"/>
                  <a:pt x="218" y="437"/>
                  <a:pt x="218" y="433"/>
                </a:cubicBezTo>
                <a:cubicBezTo>
                  <a:pt x="218" y="389"/>
                  <a:pt x="218" y="389"/>
                  <a:pt x="218" y="389"/>
                </a:cubicBezTo>
                <a:cubicBezTo>
                  <a:pt x="230" y="386"/>
                  <a:pt x="239" y="375"/>
                  <a:pt x="239" y="362"/>
                </a:cubicBezTo>
                <a:cubicBezTo>
                  <a:pt x="239" y="346"/>
                  <a:pt x="226" y="333"/>
                  <a:pt x="211" y="333"/>
                </a:cubicBezTo>
                <a:close/>
                <a:moveTo>
                  <a:pt x="211" y="376"/>
                </a:moveTo>
                <a:cubicBezTo>
                  <a:pt x="203" y="376"/>
                  <a:pt x="196" y="370"/>
                  <a:pt x="196" y="362"/>
                </a:cubicBezTo>
                <a:cubicBezTo>
                  <a:pt x="196" y="354"/>
                  <a:pt x="203" y="347"/>
                  <a:pt x="211" y="347"/>
                </a:cubicBezTo>
                <a:cubicBezTo>
                  <a:pt x="219" y="347"/>
                  <a:pt x="225" y="354"/>
                  <a:pt x="225" y="362"/>
                </a:cubicBezTo>
                <a:cubicBezTo>
                  <a:pt x="225" y="370"/>
                  <a:pt x="219" y="376"/>
                  <a:pt x="211" y="376"/>
                </a:cubicBezTo>
                <a:close/>
              </a:path>
            </a:pathLst>
          </a:custGeom>
          <a:solidFill>
            <a:srgbClr val="FFFFFF"/>
          </a:solidFill>
          <a:ln w="12700">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127" name="Freeform 105"/>
          <p:cNvSpPr>
            <a:spLocks noEditPoints="1"/>
          </p:cNvSpPr>
          <p:nvPr/>
        </p:nvSpPr>
        <p:spPr bwMode="auto">
          <a:xfrm>
            <a:off x="4629303" y="2349052"/>
            <a:ext cx="437067" cy="581876"/>
          </a:xfrm>
          <a:custGeom>
            <a:avLst/>
            <a:gdLst>
              <a:gd name="T0" fmla="*/ 473 w 478"/>
              <a:gd name="T1" fmla="*/ 39 h 633"/>
              <a:gd name="T2" fmla="*/ 239 w 478"/>
              <a:gd name="T3" fmla="*/ 0 h 633"/>
              <a:gd name="T4" fmla="*/ 239 w 478"/>
              <a:gd name="T5" fmla="*/ 0 h 633"/>
              <a:gd name="T6" fmla="*/ 239 w 478"/>
              <a:gd name="T7" fmla="*/ 0 h 633"/>
              <a:gd name="T8" fmla="*/ 239 w 478"/>
              <a:gd name="T9" fmla="*/ 0 h 633"/>
              <a:gd name="T10" fmla="*/ 193 w 478"/>
              <a:gd name="T11" fmla="*/ 2 h 633"/>
              <a:gd name="T12" fmla="*/ 192 w 478"/>
              <a:gd name="T13" fmla="*/ 2 h 633"/>
              <a:gd name="T14" fmla="*/ 192 w 478"/>
              <a:gd name="T15" fmla="*/ 2 h 633"/>
              <a:gd name="T16" fmla="*/ 191 w 478"/>
              <a:gd name="T17" fmla="*/ 2 h 633"/>
              <a:gd name="T18" fmla="*/ 145 w 478"/>
              <a:gd name="T19" fmla="*/ 7 h 633"/>
              <a:gd name="T20" fmla="*/ 144 w 478"/>
              <a:gd name="T21" fmla="*/ 7 h 633"/>
              <a:gd name="T22" fmla="*/ 98 w 478"/>
              <a:gd name="T23" fmla="*/ 15 h 633"/>
              <a:gd name="T24" fmla="*/ 98 w 478"/>
              <a:gd name="T25" fmla="*/ 15 h 633"/>
              <a:gd name="T26" fmla="*/ 52 w 478"/>
              <a:gd name="T27" fmla="*/ 26 h 633"/>
              <a:gd name="T28" fmla="*/ 51 w 478"/>
              <a:gd name="T29" fmla="*/ 26 h 633"/>
              <a:gd name="T30" fmla="*/ 4 w 478"/>
              <a:gd name="T31" fmla="*/ 39 h 633"/>
              <a:gd name="T32" fmla="*/ 0 w 478"/>
              <a:gd name="T33" fmla="*/ 46 h 633"/>
              <a:gd name="T34" fmla="*/ 0 w 478"/>
              <a:gd name="T35" fmla="*/ 435 h 633"/>
              <a:gd name="T36" fmla="*/ 102 w 478"/>
              <a:gd name="T37" fmla="*/ 553 h 633"/>
              <a:gd name="T38" fmla="*/ 142 w 478"/>
              <a:gd name="T39" fmla="*/ 582 h 633"/>
              <a:gd name="T40" fmla="*/ 142 w 478"/>
              <a:gd name="T41" fmla="*/ 582 h 633"/>
              <a:gd name="T42" fmla="*/ 238 w 478"/>
              <a:gd name="T43" fmla="*/ 633 h 633"/>
              <a:gd name="T44" fmla="*/ 238 w 478"/>
              <a:gd name="T45" fmla="*/ 633 h 633"/>
              <a:gd name="T46" fmla="*/ 239 w 478"/>
              <a:gd name="T47" fmla="*/ 633 h 633"/>
              <a:gd name="T48" fmla="*/ 239 w 478"/>
              <a:gd name="T49" fmla="*/ 633 h 633"/>
              <a:gd name="T50" fmla="*/ 239 w 478"/>
              <a:gd name="T51" fmla="*/ 633 h 633"/>
              <a:gd name="T52" fmla="*/ 239 w 478"/>
              <a:gd name="T53" fmla="*/ 633 h 633"/>
              <a:gd name="T54" fmla="*/ 241 w 478"/>
              <a:gd name="T55" fmla="*/ 633 h 633"/>
              <a:gd name="T56" fmla="*/ 373 w 478"/>
              <a:gd name="T57" fmla="*/ 560 h 633"/>
              <a:gd name="T58" fmla="*/ 478 w 478"/>
              <a:gd name="T59" fmla="*/ 435 h 633"/>
              <a:gd name="T60" fmla="*/ 478 w 478"/>
              <a:gd name="T61" fmla="*/ 46 h 633"/>
              <a:gd name="T62" fmla="*/ 473 w 478"/>
              <a:gd name="T63" fmla="*/ 39 h 633"/>
              <a:gd name="T64" fmla="*/ 199 w 478"/>
              <a:gd name="T65" fmla="*/ 15 h 633"/>
              <a:gd name="T66" fmla="*/ 232 w 478"/>
              <a:gd name="T67" fmla="*/ 14 h 633"/>
              <a:gd name="T68" fmla="*/ 232 w 478"/>
              <a:gd name="T69" fmla="*/ 617 h 633"/>
              <a:gd name="T70" fmla="*/ 200 w 478"/>
              <a:gd name="T71" fmla="*/ 601 h 633"/>
              <a:gd name="T72" fmla="*/ 199 w 478"/>
              <a:gd name="T73" fmla="*/ 15 h 633"/>
              <a:gd name="T74" fmla="*/ 186 w 478"/>
              <a:gd name="T75" fmla="*/ 593 h 633"/>
              <a:gd name="T76" fmla="*/ 153 w 478"/>
              <a:gd name="T77" fmla="*/ 572 h 633"/>
              <a:gd name="T78" fmla="*/ 153 w 478"/>
              <a:gd name="T79" fmla="*/ 20 h 633"/>
              <a:gd name="T80" fmla="*/ 185 w 478"/>
              <a:gd name="T81" fmla="*/ 17 h 633"/>
              <a:gd name="T82" fmla="*/ 186 w 478"/>
              <a:gd name="T83" fmla="*/ 593 h 633"/>
              <a:gd name="T84" fmla="*/ 60 w 478"/>
              <a:gd name="T85" fmla="*/ 38 h 633"/>
              <a:gd name="T86" fmla="*/ 92 w 478"/>
              <a:gd name="T87" fmla="*/ 31 h 633"/>
              <a:gd name="T88" fmla="*/ 93 w 478"/>
              <a:gd name="T89" fmla="*/ 528 h 633"/>
              <a:gd name="T90" fmla="*/ 60 w 478"/>
              <a:gd name="T91" fmla="*/ 500 h 633"/>
              <a:gd name="T92" fmla="*/ 60 w 478"/>
              <a:gd name="T93" fmla="*/ 38 h 633"/>
              <a:gd name="T94" fmla="*/ 14 w 478"/>
              <a:gd name="T95" fmla="*/ 435 h 633"/>
              <a:gd name="T96" fmla="*/ 14 w 478"/>
              <a:gd name="T97" fmla="*/ 51 h 633"/>
              <a:gd name="T98" fmla="*/ 46 w 478"/>
              <a:gd name="T99" fmla="*/ 42 h 633"/>
              <a:gd name="T100" fmla="*/ 46 w 478"/>
              <a:gd name="T101" fmla="*/ 487 h 633"/>
              <a:gd name="T102" fmla="*/ 14 w 478"/>
              <a:gd name="T103" fmla="*/ 435 h 633"/>
              <a:gd name="T104" fmla="*/ 107 w 478"/>
              <a:gd name="T105" fmla="*/ 539 h 633"/>
              <a:gd name="T106" fmla="*/ 106 w 478"/>
              <a:gd name="T107" fmla="*/ 28 h 633"/>
              <a:gd name="T108" fmla="*/ 139 w 478"/>
              <a:gd name="T109" fmla="*/ 22 h 633"/>
              <a:gd name="T110" fmla="*/ 139 w 478"/>
              <a:gd name="T111" fmla="*/ 563 h 633"/>
              <a:gd name="T112" fmla="*/ 111 w 478"/>
              <a:gd name="T113" fmla="*/ 542 h 633"/>
              <a:gd name="T114" fmla="*/ 107 w 478"/>
              <a:gd name="T115" fmla="*/ 539 h 633"/>
              <a:gd name="T116" fmla="*/ 464 w 478"/>
              <a:gd name="T117" fmla="*/ 435 h 633"/>
              <a:gd name="T118" fmla="*/ 246 w 478"/>
              <a:gd name="T119" fmla="*/ 617 h 633"/>
              <a:gd name="T120" fmla="*/ 246 w 478"/>
              <a:gd name="T121" fmla="*/ 14 h 633"/>
              <a:gd name="T122" fmla="*/ 464 w 478"/>
              <a:gd name="T123" fmla="*/ 51 h 633"/>
              <a:gd name="T124" fmla="*/ 464 w 478"/>
              <a:gd name="T125" fmla="*/ 435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8" h="633">
                <a:moveTo>
                  <a:pt x="473" y="39"/>
                </a:moveTo>
                <a:cubicBezTo>
                  <a:pt x="414" y="21"/>
                  <a:pt x="326" y="0"/>
                  <a:pt x="239" y="0"/>
                </a:cubicBezTo>
                <a:cubicBezTo>
                  <a:pt x="239" y="0"/>
                  <a:pt x="239" y="0"/>
                  <a:pt x="239" y="0"/>
                </a:cubicBezTo>
                <a:cubicBezTo>
                  <a:pt x="239" y="0"/>
                  <a:pt x="239" y="0"/>
                  <a:pt x="239" y="0"/>
                </a:cubicBezTo>
                <a:cubicBezTo>
                  <a:pt x="239" y="0"/>
                  <a:pt x="239" y="0"/>
                  <a:pt x="239" y="0"/>
                </a:cubicBezTo>
                <a:cubicBezTo>
                  <a:pt x="224" y="0"/>
                  <a:pt x="208" y="1"/>
                  <a:pt x="193" y="2"/>
                </a:cubicBezTo>
                <a:cubicBezTo>
                  <a:pt x="193" y="2"/>
                  <a:pt x="192" y="2"/>
                  <a:pt x="192" y="2"/>
                </a:cubicBezTo>
                <a:cubicBezTo>
                  <a:pt x="192" y="2"/>
                  <a:pt x="192" y="2"/>
                  <a:pt x="192" y="2"/>
                </a:cubicBezTo>
                <a:cubicBezTo>
                  <a:pt x="192" y="2"/>
                  <a:pt x="192" y="2"/>
                  <a:pt x="191" y="2"/>
                </a:cubicBezTo>
                <a:cubicBezTo>
                  <a:pt x="176" y="3"/>
                  <a:pt x="160" y="5"/>
                  <a:pt x="145" y="7"/>
                </a:cubicBezTo>
                <a:cubicBezTo>
                  <a:pt x="145" y="7"/>
                  <a:pt x="145" y="7"/>
                  <a:pt x="144" y="7"/>
                </a:cubicBezTo>
                <a:cubicBezTo>
                  <a:pt x="129" y="9"/>
                  <a:pt x="114" y="12"/>
                  <a:pt x="98" y="15"/>
                </a:cubicBezTo>
                <a:cubicBezTo>
                  <a:pt x="98" y="15"/>
                  <a:pt x="98" y="15"/>
                  <a:pt x="98" y="15"/>
                </a:cubicBezTo>
                <a:cubicBezTo>
                  <a:pt x="83" y="18"/>
                  <a:pt x="67" y="22"/>
                  <a:pt x="52" y="26"/>
                </a:cubicBezTo>
                <a:cubicBezTo>
                  <a:pt x="51" y="26"/>
                  <a:pt x="51" y="26"/>
                  <a:pt x="51" y="26"/>
                </a:cubicBezTo>
                <a:cubicBezTo>
                  <a:pt x="36" y="30"/>
                  <a:pt x="20" y="34"/>
                  <a:pt x="4" y="39"/>
                </a:cubicBezTo>
                <a:cubicBezTo>
                  <a:pt x="2" y="40"/>
                  <a:pt x="0" y="43"/>
                  <a:pt x="0" y="46"/>
                </a:cubicBezTo>
                <a:cubicBezTo>
                  <a:pt x="0" y="435"/>
                  <a:pt x="0" y="435"/>
                  <a:pt x="0" y="435"/>
                </a:cubicBezTo>
                <a:cubicBezTo>
                  <a:pt x="0" y="450"/>
                  <a:pt x="13" y="486"/>
                  <a:pt x="102" y="553"/>
                </a:cubicBezTo>
                <a:cubicBezTo>
                  <a:pt x="115" y="563"/>
                  <a:pt x="129" y="573"/>
                  <a:pt x="142" y="582"/>
                </a:cubicBezTo>
                <a:cubicBezTo>
                  <a:pt x="142" y="582"/>
                  <a:pt x="142" y="582"/>
                  <a:pt x="142" y="582"/>
                </a:cubicBezTo>
                <a:cubicBezTo>
                  <a:pt x="182" y="609"/>
                  <a:pt x="220" y="629"/>
                  <a:pt x="238" y="633"/>
                </a:cubicBezTo>
                <a:cubicBezTo>
                  <a:pt x="238" y="633"/>
                  <a:pt x="238" y="633"/>
                  <a:pt x="238" y="633"/>
                </a:cubicBezTo>
                <a:cubicBezTo>
                  <a:pt x="238" y="633"/>
                  <a:pt x="239" y="633"/>
                  <a:pt x="239" y="633"/>
                </a:cubicBezTo>
                <a:cubicBezTo>
                  <a:pt x="239" y="633"/>
                  <a:pt x="239" y="633"/>
                  <a:pt x="239" y="633"/>
                </a:cubicBezTo>
                <a:cubicBezTo>
                  <a:pt x="239" y="633"/>
                  <a:pt x="239" y="633"/>
                  <a:pt x="239" y="633"/>
                </a:cubicBezTo>
                <a:cubicBezTo>
                  <a:pt x="239" y="633"/>
                  <a:pt x="239" y="633"/>
                  <a:pt x="239" y="633"/>
                </a:cubicBezTo>
                <a:cubicBezTo>
                  <a:pt x="240" y="633"/>
                  <a:pt x="240" y="633"/>
                  <a:pt x="241" y="633"/>
                </a:cubicBezTo>
                <a:cubicBezTo>
                  <a:pt x="261" y="629"/>
                  <a:pt x="320" y="598"/>
                  <a:pt x="373" y="560"/>
                </a:cubicBezTo>
                <a:cubicBezTo>
                  <a:pt x="421" y="526"/>
                  <a:pt x="478" y="477"/>
                  <a:pt x="478" y="435"/>
                </a:cubicBezTo>
                <a:cubicBezTo>
                  <a:pt x="478" y="46"/>
                  <a:pt x="478" y="46"/>
                  <a:pt x="478" y="46"/>
                </a:cubicBezTo>
                <a:cubicBezTo>
                  <a:pt x="478" y="43"/>
                  <a:pt x="476" y="40"/>
                  <a:pt x="473" y="39"/>
                </a:cubicBezTo>
                <a:close/>
                <a:moveTo>
                  <a:pt x="199" y="15"/>
                </a:moveTo>
                <a:cubicBezTo>
                  <a:pt x="210" y="15"/>
                  <a:pt x="221" y="14"/>
                  <a:pt x="232" y="14"/>
                </a:cubicBezTo>
                <a:cubicBezTo>
                  <a:pt x="232" y="617"/>
                  <a:pt x="232" y="617"/>
                  <a:pt x="232" y="617"/>
                </a:cubicBezTo>
                <a:cubicBezTo>
                  <a:pt x="224" y="614"/>
                  <a:pt x="213" y="608"/>
                  <a:pt x="200" y="601"/>
                </a:cubicBezTo>
                <a:lnTo>
                  <a:pt x="199" y="15"/>
                </a:lnTo>
                <a:close/>
                <a:moveTo>
                  <a:pt x="186" y="593"/>
                </a:moveTo>
                <a:cubicBezTo>
                  <a:pt x="175" y="587"/>
                  <a:pt x="165" y="580"/>
                  <a:pt x="153" y="572"/>
                </a:cubicBezTo>
                <a:cubicBezTo>
                  <a:pt x="153" y="20"/>
                  <a:pt x="153" y="20"/>
                  <a:pt x="153" y="20"/>
                </a:cubicBezTo>
                <a:cubicBezTo>
                  <a:pt x="164" y="19"/>
                  <a:pt x="175" y="17"/>
                  <a:pt x="185" y="17"/>
                </a:cubicBezTo>
                <a:lnTo>
                  <a:pt x="186" y="593"/>
                </a:lnTo>
                <a:close/>
                <a:moveTo>
                  <a:pt x="60" y="38"/>
                </a:moveTo>
                <a:cubicBezTo>
                  <a:pt x="71" y="35"/>
                  <a:pt x="82" y="33"/>
                  <a:pt x="92" y="31"/>
                </a:cubicBezTo>
                <a:cubicBezTo>
                  <a:pt x="93" y="528"/>
                  <a:pt x="93" y="528"/>
                  <a:pt x="93" y="528"/>
                </a:cubicBezTo>
                <a:cubicBezTo>
                  <a:pt x="81" y="518"/>
                  <a:pt x="70" y="509"/>
                  <a:pt x="60" y="500"/>
                </a:cubicBezTo>
                <a:lnTo>
                  <a:pt x="60" y="38"/>
                </a:lnTo>
                <a:close/>
                <a:moveTo>
                  <a:pt x="14" y="435"/>
                </a:moveTo>
                <a:cubicBezTo>
                  <a:pt x="14" y="51"/>
                  <a:pt x="14" y="51"/>
                  <a:pt x="14" y="51"/>
                </a:cubicBezTo>
                <a:cubicBezTo>
                  <a:pt x="24" y="48"/>
                  <a:pt x="35" y="45"/>
                  <a:pt x="46" y="42"/>
                </a:cubicBezTo>
                <a:cubicBezTo>
                  <a:pt x="46" y="487"/>
                  <a:pt x="46" y="487"/>
                  <a:pt x="46" y="487"/>
                </a:cubicBezTo>
                <a:cubicBezTo>
                  <a:pt x="25" y="465"/>
                  <a:pt x="14" y="447"/>
                  <a:pt x="14" y="435"/>
                </a:cubicBezTo>
                <a:close/>
                <a:moveTo>
                  <a:pt x="107" y="539"/>
                </a:moveTo>
                <a:cubicBezTo>
                  <a:pt x="106" y="28"/>
                  <a:pt x="106" y="28"/>
                  <a:pt x="106" y="28"/>
                </a:cubicBezTo>
                <a:cubicBezTo>
                  <a:pt x="117" y="26"/>
                  <a:pt x="128" y="24"/>
                  <a:pt x="139" y="22"/>
                </a:cubicBezTo>
                <a:cubicBezTo>
                  <a:pt x="139" y="563"/>
                  <a:pt x="139" y="563"/>
                  <a:pt x="139" y="563"/>
                </a:cubicBezTo>
                <a:cubicBezTo>
                  <a:pt x="130" y="556"/>
                  <a:pt x="120" y="549"/>
                  <a:pt x="111" y="542"/>
                </a:cubicBezTo>
                <a:cubicBezTo>
                  <a:pt x="109" y="541"/>
                  <a:pt x="108" y="540"/>
                  <a:pt x="107" y="539"/>
                </a:cubicBezTo>
                <a:close/>
                <a:moveTo>
                  <a:pt x="464" y="435"/>
                </a:moveTo>
                <a:cubicBezTo>
                  <a:pt x="464" y="496"/>
                  <a:pt x="297" y="598"/>
                  <a:pt x="246" y="617"/>
                </a:cubicBezTo>
                <a:cubicBezTo>
                  <a:pt x="246" y="14"/>
                  <a:pt x="246" y="14"/>
                  <a:pt x="246" y="14"/>
                </a:cubicBezTo>
                <a:cubicBezTo>
                  <a:pt x="327" y="15"/>
                  <a:pt x="408" y="34"/>
                  <a:pt x="464" y="51"/>
                </a:cubicBezTo>
                <a:lnTo>
                  <a:pt x="464" y="435"/>
                </a:ln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grpSp>
        <p:nvGrpSpPr>
          <p:cNvPr id="122" name="Group 121">
            <a:extLst>
              <a:ext uri="{FF2B5EF4-FFF2-40B4-BE49-F238E27FC236}">
                <a16:creationId xmlns:a16="http://schemas.microsoft.com/office/drawing/2014/main" id="{597E4364-2C38-41D2-B84C-8D97B891E7EA}"/>
              </a:ext>
            </a:extLst>
          </p:cNvPr>
          <p:cNvGrpSpPr/>
          <p:nvPr/>
        </p:nvGrpSpPr>
        <p:grpSpPr>
          <a:xfrm flipH="1">
            <a:off x="10615625" y="2723065"/>
            <a:ext cx="2567049" cy="1203791"/>
            <a:chOff x="3817146" y="2237942"/>
            <a:chExt cx="1544424" cy="802527"/>
          </a:xfrm>
        </p:grpSpPr>
        <p:cxnSp>
          <p:nvCxnSpPr>
            <p:cNvPr id="123" name="Straight Connector 122">
              <a:extLst>
                <a:ext uri="{FF2B5EF4-FFF2-40B4-BE49-F238E27FC236}">
                  <a16:creationId xmlns:a16="http://schemas.microsoft.com/office/drawing/2014/main" id="{910C091A-FF87-4181-81C3-2B78D6C76C0E}"/>
                </a:ext>
              </a:extLst>
            </p:cNvPr>
            <p:cNvCxnSpPr/>
            <p:nvPr/>
          </p:nvCxnSpPr>
          <p:spPr>
            <a:xfrm flipV="1">
              <a:off x="3817146" y="2237942"/>
              <a:ext cx="767322" cy="1"/>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CC2B775-84BA-4DFD-A9CF-D5D4B1C3DB15}"/>
                </a:ext>
              </a:extLst>
            </p:cNvPr>
            <p:cNvCxnSpPr/>
            <p:nvPr/>
          </p:nvCxnSpPr>
          <p:spPr>
            <a:xfrm>
              <a:off x="4580068" y="2237942"/>
              <a:ext cx="781502" cy="802527"/>
            </a:xfrm>
            <a:prstGeom prst="line">
              <a:avLst/>
            </a:prstGeom>
            <a:ln w="1270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18979E68-A3D6-4AB3-8FAB-955C58A9FEFA}"/>
              </a:ext>
            </a:extLst>
          </p:cNvPr>
          <p:cNvGrpSpPr/>
          <p:nvPr/>
        </p:nvGrpSpPr>
        <p:grpSpPr>
          <a:xfrm flipH="1">
            <a:off x="10055061" y="6980138"/>
            <a:ext cx="2567049" cy="1206333"/>
            <a:chOff x="3817146" y="4542909"/>
            <a:chExt cx="1544424" cy="804222"/>
          </a:xfrm>
        </p:grpSpPr>
        <p:cxnSp>
          <p:nvCxnSpPr>
            <p:cNvPr id="137" name="Straight Connector 136">
              <a:extLst>
                <a:ext uri="{FF2B5EF4-FFF2-40B4-BE49-F238E27FC236}">
                  <a16:creationId xmlns:a16="http://schemas.microsoft.com/office/drawing/2014/main" id="{C57355E8-510E-472F-AF6B-E549751FC5EA}"/>
                </a:ext>
              </a:extLst>
            </p:cNvPr>
            <p:cNvCxnSpPr/>
            <p:nvPr/>
          </p:nvCxnSpPr>
          <p:spPr>
            <a:xfrm flipV="1">
              <a:off x="3817146" y="5345436"/>
              <a:ext cx="767322" cy="1695"/>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E34BA34-EDF0-442C-9DA9-DDDFE08D944F}"/>
                </a:ext>
              </a:extLst>
            </p:cNvPr>
            <p:cNvCxnSpPr/>
            <p:nvPr/>
          </p:nvCxnSpPr>
          <p:spPr>
            <a:xfrm flipV="1">
              <a:off x="4580068" y="4542909"/>
              <a:ext cx="781502" cy="802527"/>
            </a:xfrm>
            <a:prstGeom prst="line">
              <a:avLst/>
            </a:prstGeom>
            <a:ln w="12700">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1EE9AB98-E5D5-4567-860F-269FEC2FF584}"/>
              </a:ext>
            </a:extLst>
          </p:cNvPr>
          <p:cNvGrpSpPr/>
          <p:nvPr/>
        </p:nvGrpSpPr>
        <p:grpSpPr>
          <a:xfrm flipH="1">
            <a:off x="10961574" y="4271158"/>
            <a:ext cx="2107863" cy="334371"/>
            <a:chOff x="3817146" y="3274339"/>
            <a:chExt cx="1268162" cy="222914"/>
          </a:xfrm>
        </p:grpSpPr>
        <p:cxnSp>
          <p:nvCxnSpPr>
            <p:cNvPr id="140" name="Straight Connector 139">
              <a:extLst>
                <a:ext uri="{FF2B5EF4-FFF2-40B4-BE49-F238E27FC236}">
                  <a16:creationId xmlns:a16="http://schemas.microsoft.com/office/drawing/2014/main" id="{F7D5197C-5924-4AB9-8273-304B0804551A}"/>
                </a:ext>
              </a:extLst>
            </p:cNvPr>
            <p:cNvCxnSpPr/>
            <p:nvPr/>
          </p:nvCxnSpPr>
          <p:spPr>
            <a:xfrm>
              <a:off x="3817146" y="3274339"/>
              <a:ext cx="644679" cy="528"/>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26DCABC-4D2C-4F87-9434-DB975F936608}"/>
                </a:ext>
              </a:extLst>
            </p:cNvPr>
            <p:cNvCxnSpPr/>
            <p:nvPr/>
          </p:nvCxnSpPr>
          <p:spPr>
            <a:xfrm>
              <a:off x="4428719" y="3274867"/>
              <a:ext cx="656589" cy="222386"/>
            </a:xfrm>
            <a:prstGeom prst="line">
              <a:avLst/>
            </a:prstGeom>
            <a:ln w="12700">
              <a:solidFill>
                <a:schemeClr val="accent2"/>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B9E52FDC-9368-47F5-A5BF-12EA9ECF118D}"/>
              </a:ext>
            </a:extLst>
          </p:cNvPr>
          <p:cNvGrpSpPr/>
          <p:nvPr/>
        </p:nvGrpSpPr>
        <p:grpSpPr>
          <a:xfrm flipH="1">
            <a:off x="10826457" y="6038237"/>
            <a:ext cx="2107848" cy="333579"/>
            <a:chOff x="3817148" y="4088746"/>
            <a:chExt cx="1268153" cy="222386"/>
          </a:xfrm>
        </p:grpSpPr>
        <p:cxnSp>
          <p:nvCxnSpPr>
            <p:cNvPr id="145" name="Straight Connector 144">
              <a:extLst>
                <a:ext uri="{FF2B5EF4-FFF2-40B4-BE49-F238E27FC236}">
                  <a16:creationId xmlns:a16="http://schemas.microsoft.com/office/drawing/2014/main" id="{A2D9986A-42BA-498B-A527-98EDBC27109C}"/>
                </a:ext>
              </a:extLst>
            </p:cNvPr>
            <p:cNvCxnSpPr/>
            <p:nvPr/>
          </p:nvCxnSpPr>
          <p:spPr>
            <a:xfrm>
              <a:off x="3817148" y="4310735"/>
              <a:ext cx="644676" cy="397"/>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0F6B8C6-85FC-4544-9384-C9E6A2CAA9D3}"/>
                </a:ext>
              </a:extLst>
            </p:cNvPr>
            <p:cNvCxnSpPr/>
            <p:nvPr/>
          </p:nvCxnSpPr>
          <p:spPr>
            <a:xfrm flipV="1">
              <a:off x="4428713" y="4088746"/>
              <a:ext cx="656588" cy="222386"/>
            </a:xfrm>
            <a:prstGeom prst="line">
              <a:avLst/>
            </a:prstGeom>
            <a:ln w="12700">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C6212BAA-EE83-4B15-9C91-FECB55D14941}"/>
              </a:ext>
            </a:extLst>
          </p:cNvPr>
          <p:cNvGrpSpPr/>
          <p:nvPr/>
        </p:nvGrpSpPr>
        <p:grpSpPr>
          <a:xfrm>
            <a:off x="13650519" y="2016337"/>
            <a:ext cx="4237057" cy="1352424"/>
            <a:chOff x="772316" y="1920325"/>
            <a:chExt cx="2641191" cy="901616"/>
          </a:xfrm>
        </p:grpSpPr>
        <p:sp>
          <p:nvSpPr>
            <p:cNvPr id="159" name="TextBox 158">
              <a:extLst>
                <a:ext uri="{FF2B5EF4-FFF2-40B4-BE49-F238E27FC236}">
                  <a16:creationId xmlns:a16="http://schemas.microsoft.com/office/drawing/2014/main" id="{D8754B8E-6CCF-4C1E-AF0B-8CBD9578DEFA}"/>
                </a:ext>
              </a:extLst>
            </p:cNvPr>
            <p:cNvSpPr txBox="1"/>
            <p:nvPr/>
          </p:nvSpPr>
          <p:spPr>
            <a:xfrm flipH="1">
              <a:off x="772316" y="1920325"/>
              <a:ext cx="2641191" cy="307777"/>
            </a:xfrm>
            <a:prstGeom prst="rect">
              <a:avLst/>
            </a:prstGeom>
            <a:noFill/>
          </p:spPr>
          <p:txBody>
            <a:bodyPr wrap="none" rtlCol="0">
              <a:spAutoFit/>
            </a:bodyPr>
            <a:lstStyle/>
            <a:p>
              <a:r>
                <a:rPr lang="en-US" sz="2400" b="1" dirty="0">
                  <a:solidFill>
                    <a:schemeClr val="tx2"/>
                  </a:solidFill>
                  <a:latin typeface="Montserrat" panose="02000505000000020004" pitchFamily="2" charset="0"/>
                </a:rPr>
                <a:t>Wrong &amp; Counterfeit Data</a:t>
              </a:r>
              <a:endParaRPr lang="id-ID" sz="2400" b="1" dirty="0">
                <a:solidFill>
                  <a:schemeClr val="tx2"/>
                </a:solidFill>
                <a:latin typeface="Montserrat" panose="02000505000000020004" pitchFamily="2" charset="0"/>
              </a:endParaRPr>
            </a:p>
          </p:txBody>
        </p:sp>
        <p:sp>
          <p:nvSpPr>
            <p:cNvPr id="160" name="TextBox 159">
              <a:extLst>
                <a:ext uri="{FF2B5EF4-FFF2-40B4-BE49-F238E27FC236}">
                  <a16:creationId xmlns:a16="http://schemas.microsoft.com/office/drawing/2014/main" id="{FA8E1D60-0765-4B91-B78A-3A205A0E26F9}"/>
                </a:ext>
              </a:extLst>
            </p:cNvPr>
            <p:cNvSpPr txBox="1"/>
            <p:nvPr/>
          </p:nvSpPr>
          <p:spPr>
            <a:xfrm flipH="1">
              <a:off x="790532" y="2148937"/>
              <a:ext cx="2463922" cy="673004"/>
            </a:xfrm>
            <a:prstGeom prst="rect">
              <a:avLst/>
            </a:prstGeom>
            <a:noFill/>
          </p:spPr>
          <p:txBody>
            <a:bodyPr wrap="square" rtlCol="0">
              <a:spAutoFit/>
            </a:bodyPr>
            <a:lstStyle/>
            <a:p>
              <a:pPr>
                <a:lnSpc>
                  <a:spcPct val="120000"/>
                </a:lnSpc>
              </a:pPr>
              <a:r>
                <a:rPr lang="en-US" sz="1700" dirty="0">
                  <a:solidFill>
                    <a:schemeClr val="tx2"/>
                  </a:solidFill>
                  <a:latin typeface="Montserrat" panose="02000505000000020004" pitchFamily="2" charset="0"/>
                </a:rPr>
                <a:t>Assures and validates data and provides traceable history of data entry.</a:t>
              </a:r>
            </a:p>
          </p:txBody>
        </p:sp>
      </p:grpSp>
      <p:grpSp>
        <p:nvGrpSpPr>
          <p:cNvPr id="161" name="Group 160">
            <a:extLst>
              <a:ext uri="{FF2B5EF4-FFF2-40B4-BE49-F238E27FC236}">
                <a16:creationId xmlns:a16="http://schemas.microsoft.com/office/drawing/2014/main" id="{A64F6034-DD90-46EA-8E0A-6210E6939909}"/>
              </a:ext>
            </a:extLst>
          </p:cNvPr>
          <p:cNvGrpSpPr/>
          <p:nvPr/>
        </p:nvGrpSpPr>
        <p:grpSpPr>
          <a:xfrm>
            <a:off x="14085104" y="3637648"/>
            <a:ext cx="3985517" cy="1334114"/>
            <a:chOff x="826630" y="2943966"/>
            <a:chExt cx="2410960" cy="889409"/>
          </a:xfrm>
        </p:grpSpPr>
        <p:sp>
          <p:nvSpPr>
            <p:cNvPr id="162" name="TextBox 161">
              <a:extLst>
                <a:ext uri="{FF2B5EF4-FFF2-40B4-BE49-F238E27FC236}">
                  <a16:creationId xmlns:a16="http://schemas.microsoft.com/office/drawing/2014/main" id="{E5C9B830-76A5-4BB2-97B1-4B63914D10DB}"/>
                </a:ext>
              </a:extLst>
            </p:cNvPr>
            <p:cNvSpPr txBox="1"/>
            <p:nvPr/>
          </p:nvSpPr>
          <p:spPr>
            <a:xfrm flipH="1">
              <a:off x="826630" y="2943966"/>
              <a:ext cx="1408206" cy="307777"/>
            </a:xfrm>
            <a:prstGeom prst="rect">
              <a:avLst/>
            </a:prstGeom>
            <a:noFill/>
          </p:spPr>
          <p:txBody>
            <a:bodyPr wrap="none" rtlCol="0">
              <a:spAutoFit/>
            </a:bodyPr>
            <a:lstStyle/>
            <a:p>
              <a:r>
                <a:rPr lang="en-US" sz="2400" b="1" dirty="0">
                  <a:solidFill>
                    <a:schemeClr val="tx2"/>
                  </a:solidFill>
                  <a:latin typeface="Montserrat" panose="02000505000000020004" pitchFamily="2" charset="0"/>
                </a:rPr>
                <a:t>Fake Identity </a:t>
              </a:r>
              <a:endParaRPr lang="id-ID" sz="2400" b="1" dirty="0">
                <a:solidFill>
                  <a:schemeClr val="tx2"/>
                </a:solidFill>
                <a:latin typeface="Montserrat" panose="02000505000000020004" pitchFamily="2" charset="0"/>
              </a:endParaRPr>
            </a:p>
          </p:txBody>
        </p:sp>
        <p:sp>
          <p:nvSpPr>
            <p:cNvPr id="163" name="TextBox 162">
              <a:extLst>
                <a:ext uri="{FF2B5EF4-FFF2-40B4-BE49-F238E27FC236}">
                  <a16:creationId xmlns:a16="http://schemas.microsoft.com/office/drawing/2014/main" id="{765C772F-D005-444A-9B8C-05692ABDA7DD}"/>
                </a:ext>
              </a:extLst>
            </p:cNvPr>
            <p:cNvSpPr txBox="1"/>
            <p:nvPr/>
          </p:nvSpPr>
          <p:spPr>
            <a:xfrm flipH="1">
              <a:off x="837349" y="3160371"/>
              <a:ext cx="2400241" cy="673004"/>
            </a:xfrm>
            <a:prstGeom prst="rect">
              <a:avLst/>
            </a:prstGeom>
            <a:noFill/>
          </p:spPr>
          <p:txBody>
            <a:bodyPr wrap="square" rtlCol="0">
              <a:spAutoFit/>
            </a:bodyPr>
            <a:lstStyle/>
            <a:p>
              <a:pPr>
                <a:lnSpc>
                  <a:spcPct val="120000"/>
                </a:lnSpc>
              </a:pPr>
              <a:r>
                <a:rPr lang="en-US" sz="1700" dirty="0">
                  <a:solidFill>
                    <a:schemeClr val="tx2"/>
                  </a:solidFill>
                  <a:latin typeface="Montserrat" panose="02000505000000020004" pitchFamily="2" charset="0"/>
                </a:rPr>
                <a:t>Identity confirmation and an immutable single point of trust and truth created thereafter.</a:t>
              </a:r>
            </a:p>
          </p:txBody>
        </p:sp>
      </p:grpSp>
      <p:grpSp>
        <p:nvGrpSpPr>
          <p:cNvPr id="164" name="Group 163">
            <a:extLst>
              <a:ext uri="{FF2B5EF4-FFF2-40B4-BE49-F238E27FC236}">
                <a16:creationId xmlns:a16="http://schemas.microsoft.com/office/drawing/2014/main" id="{FB713045-C30E-4012-B3E7-ED060D41C694}"/>
              </a:ext>
            </a:extLst>
          </p:cNvPr>
          <p:cNvGrpSpPr/>
          <p:nvPr/>
        </p:nvGrpSpPr>
        <p:grpSpPr>
          <a:xfrm>
            <a:off x="14095051" y="5611857"/>
            <a:ext cx="4091185" cy="1671194"/>
            <a:chOff x="800099" y="3964930"/>
            <a:chExt cx="2474883" cy="1114129"/>
          </a:xfrm>
        </p:grpSpPr>
        <p:sp>
          <p:nvSpPr>
            <p:cNvPr id="165" name="TextBox 164">
              <a:extLst>
                <a:ext uri="{FF2B5EF4-FFF2-40B4-BE49-F238E27FC236}">
                  <a16:creationId xmlns:a16="http://schemas.microsoft.com/office/drawing/2014/main" id="{B1ED1A5A-FB12-429D-8E38-89BAE86B1A10}"/>
                </a:ext>
              </a:extLst>
            </p:cNvPr>
            <p:cNvSpPr txBox="1"/>
            <p:nvPr/>
          </p:nvSpPr>
          <p:spPr>
            <a:xfrm flipH="1">
              <a:off x="800099" y="3964930"/>
              <a:ext cx="2474883" cy="307777"/>
            </a:xfrm>
            <a:prstGeom prst="rect">
              <a:avLst/>
            </a:prstGeom>
            <a:noFill/>
          </p:spPr>
          <p:txBody>
            <a:bodyPr wrap="none" rtlCol="0">
              <a:spAutoFit/>
            </a:bodyPr>
            <a:lstStyle/>
            <a:p>
              <a:r>
                <a:rPr lang="en-US" sz="2400" b="1" dirty="0">
                  <a:solidFill>
                    <a:schemeClr val="tx2"/>
                  </a:solidFill>
                  <a:latin typeface="Montserrat" panose="02000505000000020004" pitchFamily="2" charset="0"/>
                </a:rPr>
                <a:t>Poor Student Experience</a:t>
              </a:r>
              <a:endParaRPr lang="id-ID" sz="2400" b="1" dirty="0">
                <a:solidFill>
                  <a:schemeClr val="tx2"/>
                </a:solidFill>
                <a:latin typeface="Montserrat" panose="02000505000000020004" pitchFamily="2" charset="0"/>
              </a:endParaRPr>
            </a:p>
          </p:txBody>
        </p:sp>
        <p:sp>
          <p:nvSpPr>
            <p:cNvPr id="166" name="TextBox 165">
              <a:extLst>
                <a:ext uri="{FF2B5EF4-FFF2-40B4-BE49-F238E27FC236}">
                  <a16:creationId xmlns:a16="http://schemas.microsoft.com/office/drawing/2014/main" id="{BA3A77C9-0E39-44AC-B4F0-0CD2D4C56104}"/>
                </a:ext>
              </a:extLst>
            </p:cNvPr>
            <p:cNvSpPr txBox="1"/>
            <p:nvPr/>
          </p:nvSpPr>
          <p:spPr>
            <a:xfrm flipH="1">
              <a:off x="800099" y="4196767"/>
              <a:ext cx="2315840" cy="882292"/>
            </a:xfrm>
            <a:prstGeom prst="rect">
              <a:avLst/>
            </a:prstGeom>
            <a:noFill/>
          </p:spPr>
          <p:txBody>
            <a:bodyPr wrap="square" rtlCol="0">
              <a:spAutoFit/>
            </a:bodyPr>
            <a:lstStyle/>
            <a:p>
              <a:pPr>
                <a:lnSpc>
                  <a:spcPct val="120000"/>
                </a:lnSpc>
              </a:pPr>
              <a:r>
                <a:rPr lang="en-US" sz="1700" dirty="0">
                  <a:solidFill>
                    <a:schemeClr val="tx2"/>
                  </a:solidFill>
                  <a:latin typeface="Montserrat" panose="02000505000000020004" pitchFamily="2" charset="0"/>
                </a:rPr>
                <a:t>Meets data and user expectations of digital natives and stakeholders working in global or mobile environment.</a:t>
              </a:r>
            </a:p>
          </p:txBody>
        </p:sp>
      </p:grpSp>
      <p:grpSp>
        <p:nvGrpSpPr>
          <p:cNvPr id="167" name="Group 166">
            <a:extLst>
              <a:ext uri="{FF2B5EF4-FFF2-40B4-BE49-F238E27FC236}">
                <a16:creationId xmlns:a16="http://schemas.microsoft.com/office/drawing/2014/main" id="{788E8C19-8975-4CC0-9E08-16D6963C1354}"/>
              </a:ext>
            </a:extLst>
          </p:cNvPr>
          <p:cNvGrpSpPr/>
          <p:nvPr/>
        </p:nvGrpSpPr>
        <p:grpSpPr>
          <a:xfrm>
            <a:off x="13602460" y="7550414"/>
            <a:ext cx="4093046" cy="1391180"/>
            <a:chOff x="583327" y="5017669"/>
            <a:chExt cx="2551420" cy="927453"/>
          </a:xfrm>
        </p:grpSpPr>
        <p:sp>
          <p:nvSpPr>
            <p:cNvPr id="168" name="TextBox 167">
              <a:extLst>
                <a:ext uri="{FF2B5EF4-FFF2-40B4-BE49-F238E27FC236}">
                  <a16:creationId xmlns:a16="http://schemas.microsoft.com/office/drawing/2014/main" id="{EDB62527-87F4-4789-825C-9C310A4CA4D4}"/>
                </a:ext>
              </a:extLst>
            </p:cNvPr>
            <p:cNvSpPr txBox="1"/>
            <p:nvPr/>
          </p:nvSpPr>
          <p:spPr>
            <a:xfrm flipH="1">
              <a:off x="583327" y="5017669"/>
              <a:ext cx="2079618" cy="307777"/>
            </a:xfrm>
            <a:prstGeom prst="rect">
              <a:avLst/>
            </a:prstGeom>
            <a:noFill/>
          </p:spPr>
          <p:txBody>
            <a:bodyPr wrap="none" rtlCol="0">
              <a:spAutoFit/>
            </a:bodyPr>
            <a:lstStyle/>
            <a:p>
              <a:r>
                <a:rPr lang="en-US" sz="2400" b="1" dirty="0">
                  <a:solidFill>
                    <a:schemeClr val="tx2"/>
                  </a:solidFill>
                  <a:latin typeface="Montserrat" panose="02000505000000020004" pitchFamily="2" charset="0"/>
                </a:rPr>
                <a:t>Process Inefficiency</a:t>
              </a:r>
              <a:endParaRPr lang="id-ID" sz="2400" b="1" dirty="0">
                <a:solidFill>
                  <a:schemeClr val="tx2"/>
                </a:solidFill>
                <a:latin typeface="Montserrat" panose="02000505000000020004" pitchFamily="2" charset="0"/>
              </a:endParaRPr>
            </a:p>
          </p:txBody>
        </p:sp>
        <p:sp>
          <p:nvSpPr>
            <p:cNvPr id="169" name="TextBox 168">
              <a:extLst>
                <a:ext uri="{FF2B5EF4-FFF2-40B4-BE49-F238E27FC236}">
                  <a16:creationId xmlns:a16="http://schemas.microsoft.com/office/drawing/2014/main" id="{2F8934E3-1861-4FD4-B61A-C2756A91DB2C}"/>
                </a:ext>
              </a:extLst>
            </p:cNvPr>
            <p:cNvSpPr txBox="1"/>
            <p:nvPr/>
          </p:nvSpPr>
          <p:spPr>
            <a:xfrm flipH="1">
              <a:off x="595902" y="5272117"/>
              <a:ext cx="2538845" cy="673005"/>
            </a:xfrm>
            <a:prstGeom prst="rect">
              <a:avLst/>
            </a:prstGeom>
            <a:noFill/>
          </p:spPr>
          <p:txBody>
            <a:bodyPr wrap="square" rtlCol="0">
              <a:spAutoFit/>
            </a:bodyPr>
            <a:lstStyle/>
            <a:p>
              <a:pPr>
                <a:lnSpc>
                  <a:spcPct val="120000"/>
                </a:lnSpc>
              </a:pPr>
              <a:r>
                <a:rPr lang="en-US" sz="1700" dirty="0">
                  <a:solidFill>
                    <a:schemeClr val="tx2"/>
                  </a:solidFill>
                  <a:latin typeface="Montserrat" panose="02000505000000020004" pitchFamily="2" charset="0"/>
                </a:rPr>
                <a:t>Removes heavy human touch and automates processing across institutions, time and locations.</a:t>
              </a:r>
            </a:p>
          </p:txBody>
        </p:sp>
      </p:grpSp>
      <p:cxnSp>
        <p:nvCxnSpPr>
          <p:cNvPr id="22" name="Straight Connector 21">
            <a:extLst>
              <a:ext uri="{FF2B5EF4-FFF2-40B4-BE49-F238E27FC236}">
                <a16:creationId xmlns:a16="http://schemas.microsoft.com/office/drawing/2014/main" id="{51B5F0D2-F77E-4426-904F-FF0B0168070E}"/>
              </a:ext>
            </a:extLst>
          </p:cNvPr>
          <p:cNvCxnSpPr>
            <a:stCxn id="6" idx="0"/>
            <a:endCxn id="6" idx="4"/>
          </p:cNvCxnSpPr>
          <p:nvPr/>
        </p:nvCxnSpPr>
        <p:spPr>
          <a:xfrm>
            <a:off x="8914109" y="3114382"/>
            <a:ext cx="0" cy="4228566"/>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7E6D3B93-A642-4D35-B99F-0DBDA10C3B90}"/>
              </a:ext>
            </a:extLst>
          </p:cNvPr>
          <p:cNvSpPr txBox="1"/>
          <p:nvPr/>
        </p:nvSpPr>
        <p:spPr>
          <a:xfrm flipH="1">
            <a:off x="9255297" y="4504759"/>
            <a:ext cx="1244251" cy="1200329"/>
          </a:xfrm>
          <a:prstGeom prst="rect">
            <a:avLst/>
          </a:prstGeom>
          <a:noFill/>
        </p:spPr>
        <p:txBody>
          <a:bodyPr wrap="none" rtlCol="0">
            <a:spAutoFit/>
          </a:bodyPr>
          <a:lstStyle/>
          <a:p>
            <a:pPr algn="ctr"/>
            <a:r>
              <a:rPr lang="en-US" sz="2400" b="1" dirty="0">
                <a:solidFill>
                  <a:schemeClr val="bg1"/>
                </a:solidFill>
                <a:latin typeface="Montserrat" panose="02000505000000020004" pitchFamily="2" charset="0"/>
              </a:rPr>
              <a:t>Pains</a:t>
            </a:r>
          </a:p>
          <a:p>
            <a:pPr algn="ctr"/>
            <a:r>
              <a:rPr lang="en-US" sz="2400" b="1" dirty="0">
                <a:solidFill>
                  <a:schemeClr val="bg1"/>
                </a:solidFill>
                <a:latin typeface="Montserrat" panose="02000505000000020004" pitchFamily="2" charset="0"/>
              </a:rPr>
              <a:t>To </a:t>
            </a:r>
            <a:br>
              <a:rPr lang="en-US" sz="2400" b="1" dirty="0">
                <a:solidFill>
                  <a:schemeClr val="bg1"/>
                </a:solidFill>
                <a:latin typeface="Montserrat" panose="02000505000000020004" pitchFamily="2" charset="0"/>
              </a:rPr>
            </a:br>
            <a:r>
              <a:rPr lang="en-US" sz="2400" b="1" dirty="0">
                <a:solidFill>
                  <a:schemeClr val="bg1"/>
                </a:solidFill>
                <a:latin typeface="Montserrat" panose="02000505000000020004" pitchFamily="2" charset="0"/>
              </a:rPr>
              <a:t>Defeat</a:t>
            </a:r>
            <a:endParaRPr lang="id-ID" sz="2400" b="1" dirty="0">
              <a:solidFill>
                <a:schemeClr val="bg1"/>
              </a:solidFill>
              <a:latin typeface="Montserrat" panose="02000505000000020004" pitchFamily="2" charset="0"/>
            </a:endParaRPr>
          </a:p>
        </p:txBody>
      </p:sp>
      <p:grpSp>
        <p:nvGrpSpPr>
          <p:cNvPr id="95" name="Group 94"/>
          <p:cNvGrpSpPr/>
          <p:nvPr/>
        </p:nvGrpSpPr>
        <p:grpSpPr>
          <a:xfrm>
            <a:off x="12512423" y="2171887"/>
            <a:ext cx="1071677" cy="1071677"/>
            <a:chOff x="2884949" y="5082493"/>
            <a:chExt cx="714451" cy="714451"/>
          </a:xfrm>
          <a:solidFill>
            <a:srgbClr val="FF9900"/>
          </a:solidFill>
        </p:grpSpPr>
        <p:sp>
          <p:nvSpPr>
            <p:cNvPr id="96" name="Oval 95"/>
            <p:cNvSpPr/>
            <p:nvPr/>
          </p:nvSpPr>
          <p:spPr>
            <a:xfrm flipH="1">
              <a:off x="2884949" y="5082493"/>
              <a:ext cx="714451" cy="714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200" dirty="0">
                <a:latin typeface="Montserrat" panose="02000505000000020004" pitchFamily="2" charset="0"/>
              </a:endParaRPr>
            </a:p>
          </p:txBody>
        </p:sp>
        <p:sp>
          <p:nvSpPr>
            <p:cNvPr id="97" name="Oval 96"/>
            <p:cNvSpPr/>
            <p:nvPr/>
          </p:nvSpPr>
          <p:spPr>
            <a:xfrm>
              <a:off x="2929229" y="5126773"/>
              <a:ext cx="625891" cy="6258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2000505000000020004" pitchFamily="2" charset="0"/>
              </a:endParaRPr>
            </a:p>
          </p:txBody>
        </p:sp>
      </p:grpSp>
      <p:grpSp>
        <p:nvGrpSpPr>
          <p:cNvPr id="104" name="Group 103"/>
          <p:cNvGrpSpPr/>
          <p:nvPr/>
        </p:nvGrpSpPr>
        <p:grpSpPr>
          <a:xfrm>
            <a:off x="12997004" y="5822374"/>
            <a:ext cx="1071677" cy="1071677"/>
            <a:chOff x="2884949" y="5082493"/>
            <a:chExt cx="714451" cy="714451"/>
          </a:xfrm>
          <a:solidFill>
            <a:srgbClr val="940628"/>
          </a:solidFill>
        </p:grpSpPr>
        <p:sp>
          <p:nvSpPr>
            <p:cNvPr id="105" name="Oval 104"/>
            <p:cNvSpPr/>
            <p:nvPr/>
          </p:nvSpPr>
          <p:spPr>
            <a:xfrm flipH="1">
              <a:off x="2884949" y="5082493"/>
              <a:ext cx="714451" cy="714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200" dirty="0">
                <a:latin typeface="Montserrat" panose="02000505000000020004" pitchFamily="2" charset="0"/>
              </a:endParaRPr>
            </a:p>
          </p:txBody>
        </p:sp>
        <p:sp>
          <p:nvSpPr>
            <p:cNvPr id="106" name="Oval 105"/>
            <p:cNvSpPr/>
            <p:nvPr/>
          </p:nvSpPr>
          <p:spPr>
            <a:xfrm>
              <a:off x="2929229" y="5126773"/>
              <a:ext cx="625891" cy="6258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2000505000000020004" pitchFamily="2" charset="0"/>
              </a:endParaRPr>
            </a:p>
          </p:txBody>
        </p:sp>
      </p:grpSp>
      <p:grpSp>
        <p:nvGrpSpPr>
          <p:cNvPr id="107" name="Group 106"/>
          <p:cNvGrpSpPr/>
          <p:nvPr/>
        </p:nvGrpSpPr>
        <p:grpSpPr>
          <a:xfrm>
            <a:off x="12525784" y="7624533"/>
            <a:ext cx="1071677" cy="1071677"/>
            <a:chOff x="2884949" y="5082493"/>
            <a:chExt cx="714451" cy="714451"/>
          </a:xfrm>
          <a:solidFill>
            <a:srgbClr val="C00000"/>
          </a:solidFill>
        </p:grpSpPr>
        <p:sp>
          <p:nvSpPr>
            <p:cNvPr id="108" name="Oval 107"/>
            <p:cNvSpPr/>
            <p:nvPr/>
          </p:nvSpPr>
          <p:spPr>
            <a:xfrm flipH="1">
              <a:off x="2884949" y="5082493"/>
              <a:ext cx="714451" cy="714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200" dirty="0">
                <a:latin typeface="Montserrat" panose="02000505000000020004" pitchFamily="2" charset="0"/>
              </a:endParaRPr>
            </a:p>
          </p:txBody>
        </p:sp>
        <p:sp>
          <p:nvSpPr>
            <p:cNvPr id="109" name="Oval 108"/>
            <p:cNvSpPr/>
            <p:nvPr/>
          </p:nvSpPr>
          <p:spPr>
            <a:xfrm>
              <a:off x="2929229" y="5126773"/>
              <a:ext cx="625891" cy="6258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2000505000000020004" pitchFamily="2" charset="0"/>
              </a:endParaRPr>
            </a:p>
          </p:txBody>
        </p:sp>
      </p:grpSp>
      <p:sp>
        <p:nvSpPr>
          <p:cNvPr id="110" name="Freeform 87"/>
          <p:cNvSpPr>
            <a:spLocks noEditPoints="1"/>
          </p:cNvSpPr>
          <p:nvPr/>
        </p:nvSpPr>
        <p:spPr bwMode="auto">
          <a:xfrm>
            <a:off x="13274118" y="6135539"/>
            <a:ext cx="594192" cy="481977"/>
          </a:xfrm>
          <a:custGeom>
            <a:avLst/>
            <a:gdLst>
              <a:gd name="T0" fmla="*/ 404 w 606"/>
              <a:gd name="T1" fmla="*/ 652 h 652"/>
              <a:gd name="T2" fmla="*/ 397 w 606"/>
              <a:gd name="T3" fmla="*/ 515 h 652"/>
              <a:gd name="T4" fmla="*/ 565 w 606"/>
              <a:gd name="T5" fmla="*/ 508 h 652"/>
              <a:gd name="T6" fmla="*/ 572 w 606"/>
              <a:gd name="T7" fmla="*/ 645 h 652"/>
              <a:gd name="T8" fmla="*/ 411 w 606"/>
              <a:gd name="T9" fmla="*/ 638 h 652"/>
              <a:gd name="T10" fmla="*/ 558 w 606"/>
              <a:gd name="T11" fmla="*/ 522 h 652"/>
              <a:gd name="T12" fmla="*/ 411 w 606"/>
              <a:gd name="T13" fmla="*/ 638 h 652"/>
              <a:gd name="T14" fmla="*/ 206 w 606"/>
              <a:gd name="T15" fmla="*/ 652 h 652"/>
              <a:gd name="T16" fmla="*/ 199 w 606"/>
              <a:gd name="T17" fmla="*/ 385 h 652"/>
              <a:gd name="T18" fmla="*/ 366 w 606"/>
              <a:gd name="T19" fmla="*/ 378 h 652"/>
              <a:gd name="T20" fmla="*/ 373 w 606"/>
              <a:gd name="T21" fmla="*/ 645 h 652"/>
              <a:gd name="T22" fmla="*/ 213 w 606"/>
              <a:gd name="T23" fmla="*/ 638 h 652"/>
              <a:gd name="T24" fmla="*/ 359 w 606"/>
              <a:gd name="T25" fmla="*/ 392 h 652"/>
              <a:gd name="T26" fmla="*/ 213 w 606"/>
              <a:gd name="T27" fmla="*/ 638 h 652"/>
              <a:gd name="T28" fmla="*/ 7 w 606"/>
              <a:gd name="T29" fmla="*/ 652 h 652"/>
              <a:gd name="T30" fmla="*/ 0 w 606"/>
              <a:gd name="T31" fmla="*/ 258 h 652"/>
              <a:gd name="T32" fmla="*/ 168 w 606"/>
              <a:gd name="T33" fmla="*/ 251 h 652"/>
              <a:gd name="T34" fmla="*/ 175 w 606"/>
              <a:gd name="T35" fmla="*/ 645 h 652"/>
              <a:gd name="T36" fmla="*/ 14 w 606"/>
              <a:gd name="T37" fmla="*/ 638 h 652"/>
              <a:gd name="T38" fmla="*/ 161 w 606"/>
              <a:gd name="T39" fmla="*/ 265 h 652"/>
              <a:gd name="T40" fmla="*/ 14 w 606"/>
              <a:gd name="T41" fmla="*/ 638 h 652"/>
              <a:gd name="T42" fmla="*/ 445 w 606"/>
              <a:gd name="T43" fmla="*/ 422 h 652"/>
              <a:gd name="T44" fmla="*/ 440 w 606"/>
              <a:gd name="T45" fmla="*/ 410 h 652"/>
              <a:gd name="T46" fmla="*/ 191 w 606"/>
              <a:gd name="T47" fmla="*/ 31 h 652"/>
              <a:gd name="T48" fmla="*/ 217 w 606"/>
              <a:gd name="T49" fmla="*/ 6 h 652"/>
              <a:gd name="T50" fmla="*/ 595 w 606"/>
              <a:gd name="T51" fmla="*/ 255 h 652"/>
              <a:gd name="T52" fmla="*/ 606 w 606"/>
              <a:gd name="T53" fmla="*/ 260 h 652"/>
              <a:gd name="T54" fmla="*/ 599 w 606"/>
              <a:gd name="T55" fmla="*/ 422 h 652"/>
              <a:gd name="T56" fmla="*/ 592 w 606"/>
              <a:gd name="T57" fmla="*/ 408 h 652"/>
              <a:gd name="T58" fmla="*/ 565 w 606"/>
              <a:gd name="T59" fmla="*/ 305 h 652"/>
              <a:gd name="T60" fmla="*/ 208 w 606"/>
              <a:gd name="T61" fmla="*/ 16 h 652"/>
              <a:gd name="T62" fmla="*/ 203 w 606"/>
              <a:gd name="T63" fmla="*/ 16 h 652"/>
              <a:gd name="T64" fmla="*/ 489 w 606"/>
              <a:gd name="T65" fmla="*/ 372 h 652"/>
              <a:gd name="T66" fmla="*/ 461 w 606"/>
              <a:gd name="T67" fmla="*/ 40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6" h="652">
                <a:moveTo>
                  <a:pt x="565" y="652"/>
                </a:moveTo>
                <a:cubicBezTo>
                  <a:pt x="404" y="652"/>
                  <a:pt x="404" y="652"/>
                  <a:pt x="404" y="652"/>
                </a:cubicBezTo>
                <a:cubicBezTo>
                  <a:pt x="401" y="652"/>
                  <a:pt x="397" y="649"/>
                  <a:pt x="397" y="645"/>
                </a:cubicBezTo>
                <a:cubicBezTo>
                  <a:pt x="397" y="515"/>
                  <a:pt x="397" y="515"/>
                  <a:pt x="397" y="515"/>
                </a:cubicBezTo>
                <a:cubicBezTo>
                  <a:pt x="397" y="511"/>
                  <a:pt x="401" y="508"/>
                  <a:pt x="404" y="508"/>
                </a:cubicBezTo>
                <a:cubicBezTo>
                  <a:pt x="565" y="508"/>
                  <a:pt x="565" y="508"/>
                  <a:pt x="565" y="508"/>
                </a:cubicBezTo>
                <a:cubicBezTo>
                  <a:pt x="569" y="508"/>
                  <a:pt x="572" y="511"/>
                  <a:pt x="572" y="515"/>
                </a:cubicBezTo>
                <a:cubicBezTo>
                  <a:pt x="572" y="645"/>
                  <a:pt x="572" y="645"/>
                  <a:pt x="572" y="645"/>
                </a:cubicBezTo>
                <a:cubicBezTo>
                  <a:pt x="572" y="649"/>
                  <a:pt x="569" y="652"/>
                  <a:pt x="565" y="652"/>
                </a:cubicBezTo>
                <a:close/>
                <a:moveTo>
                  <a:pt x="411" y="638"/>
                </a:moveTo>
                <a:cubicBezTo>
                  <a:pt x="558" y="638"/>
                  <a:pt x="558" y="638"/>
                  <a:pt x="558" y="638"/>
                </a:cubicBezTo>
                <a:cubicBezTo>
                  <a:pt x="558" y="522"/>
                  <a:pt x="558" y="522"/>
                  <a:pt x="558" y="522"/>
                </a:cubicBezTo>
                <a:cubicBezTo>
                  <a:pt x="411" y="522"/>
                  <a:pt x="411" y="522"/>
                  <a:pt x="411" y="522"/>
                </a:cubicBezTo>
                <a:lnTo>
                  <a:pt x="411" y="638"/>
                </a:lnTo>
                <a:close/>
                <a:moveTo>
                  <a:pt x="366" y="652"/>
                </a:moveTo>
                <a:cubicBezTo>
                  <a:pt x="206" y="652"/>
                  <a:pt x="206" y="652"/>
                  <a:pt x="206" y="652"/>
                </a:cubicBezTo>
                <a:cubicBezTo>
                  <a:pt x="202" y="652"/>
                  <a:pt x="199" y="649"/>
                  <a:pt x="199" y="645"/>
                </a:cubicBezTo>
                <a:cubicBezTo>
                  <a:pt x="199" y="385"/>
                  <a:pt x="199" y="385"/>
                  <a:pt x="199" y="385"/>
                </a:cubicBezTo>
                <a:cubicBezTo>
                  <a:pt x="199" y="382"/>
                  <a:pt x="202" y="378"/>
                  <a:pt x="206" y="378"/>
                </a:cubicBezTo>
                <a:cubicBezTo>
                  <a:pt x="366" y="378"/>
                  <a:pt x="366" y="378"/>
                  <a:pt x="366" y="378"/>
                </a:cubicBezTo>
                <a:cubicBezTo>
                  <a:pt x="370" y="378"/>
                  <a:pt x="373" y="382"/>
                  <a:pt x="373" y="385"/>
                </a:cubicBezTo>
                <a:cubicBezTo>
                  <a:pt x="373" y="645"/>
                  <a:pt x="373" y="645"/>
                  <a:pt x="373" y="645"/>
                </a:cubicBezTo>
                <a:cubicBezTo>
                  <a:pt x="373" y="649"/>
                  <a:pt x="370" y="652"/>
                  <a:pt x="366" y="652"/>
                </a:cubicBezTo>
                <a:close/>
                <a:moveTo>
                  <a:pt x="213" y="638"/>
                </a:moveTo>
                <a:cubicBezTo>
                  <a:pt x="359" y="638"/>
                  <a:pt x="359" y="638"/>
                  <a:pt x="359" y="638"/>
                </a:cubicBezTo>
                <a:cubicBezTo>
                  <a:pt x="359" y="392"/>
                  <a:pt x="359" y="392"/>
                  <a:pt x="359" y="392"/>
                </a:cubicBezTo>
                <a:cubicBezTo>
                  <a:pt x="213" y="392"/>
                  <a:pt x="213" y="392"/>
                  <a:pt x="213" y="392"/>
                </a:cubicBezTo>
                <a:lnTo>
                  <a:pt x="213" y="638"/>
                </a:lnTo>
                <a:close/>
                <a:moveTo>
                  <a:pt x="168" y="652"/>
                </a:moveTo>
                <a:cubicBezTo>
                  <a:pt x="7" y="652"/>
                  <a:pt x="7" y="652"/>
                  <a:pt x="7" y="652"/>
                </a:cubicBezTo>
                <a:cubicBezTo>
                  <a:pt x="3" y="652"/>
                  <a:pt x="0" y="649"/>
                  <a:pt x="0" y="645"/>
                </a:cubicBezTo>
                <a:cubicBezTo>
                  <a:pt x="0" y="258"/>
                  <a:pt x="0" y="258"/>
                  <a:pt x="0" y="258"/>
                </a:cubicBezTo>
                <a:cubicBezTo>
                  <a:pt x="0" y="254"/>
                  <a:pt x="3" y="251"/>
                  <a:pt x="7" y="251"/>
                </a:cubicBezTo>
                <a:cubicBezTo>
                  <a:pt x="168" y="251"/>
                  <a:pt x="168" y="251"/>
                  <a:pt x="168" y="251"/>
                </a:cubicBezTo>
                <a:cubicBezTo>
                  <a:pt x="171" y="251"/>
                  <a:pt x="175" y="254"/>
                  <a:pt x="175" y="258"/>
                </a:cubicBezTo>
                <a:cubicBezTo>
                  <a:pt x="175" y="645"/>
                  <a:pt x="175" y="645"/>
                  <a:pt x="175" y="645"/>
                </a:cubicBezTo>
                <a:cubicBezTo>
                  <a:pt x="175" y="649"/>
                  <a:pt x="171" y="652"/>
                  <a:pt x="168" y="652"/>
                </a:cubicBezTo>
                <a:close/>
                <a:moveTo>
                  <a:pt x="14" y="638"/>
                </a:moveTo>
                <a:cubicBezTo>
                  <a:pt x="161" y="638"/>
                  <a:pt x="161" y="638"/>
                  <a:pt x="161" y="638"/>
                </a:cubicBezTo>
                <a:cubicBezTo>
                  <a:pt x="161" y="265"/>
                  <a:pt x="161" y="265"/>
                  <a:pt x="161" y="265"/>
                </a:cubicBezTo>
                <a:cubicBezTo>
                  <a:pt x="14" y="265"/>
                  <a:pt x="14" y="265"/>
                  <a:pt x="14" y="265"/>
                </a:cubicBezTo>
                <a:lnTo>
                  <a:pt x="14" y="638"/>
                </a:lnTo>
                <a:close/>
                <a:moveTo>
                  <a:pt x="599" y="422"/>
                </a:moveTo>
                <a:cubicBezTo>
                  <a:pt x="445" y="422"/>
                  <a:pt x="445" y="422"/>
                  <a:pt x="445" y="422"/>
                </a:cubicBezTo>
                <a:cubicBezTo>
                  <a:pt x="442" y="422"/>
                  <a:pt x="439" y="421"/>
                  <a:pt x="438" y="418"/>
                </a:cubicBezTo>
                <a:cubicBezTo>
                  <a:pt x="437" y="415"/>
                  <a:pt x="438" y="412"/>
                  <a:pt x="440" y="410"/>
                </a:cubicBezTo>
                <a:cubicBezTo>
                  <a:pt x="474" y="376"/>
                  <a:pt x="474" y="376"/>
                  <a:pt x="474" y="376"/>
                </a:cubicBezTo>
                <a:cubicBezTo>
                  <a:pt x="191" y="31"/>
                  <a:pt x="191" y="31"/>
                  <a:pt x="191" y="31"/>
                </a:cubicBezTo>
                <a:cubicBezTo>
                  <a:pt x="185" y="24"/>
                  <a:pt x="186" y="12"/>
                  <a:pt x="194" y="6"/>
                </a:cubicBezTo>
                <a:cubicBezTo>
                  <a:pt x="200" y="0"/>
                  <a:pt x="211" y="0"/>
                  <a:pt x="217" y="6"/>
                </a:cubicBezTo>
                <a:cubicBezTo>
                  <a:pt x="560" y="290"/>
                  <a:pt x="560" y="290"/>
                  <a:pt x="560" y="290"/>
                </a:cubicBezTo>
                <a:cubicBezTo>
                  <a:pt x="595" y="255"/>
                  <a:pt x="595" y="255"/>
                  <a:pt x="595" y="255"/>
                </a:cubicBezTo>
                <a:cubicBezTo>
                  <a:pt x="597" y="253"/>
                  <a:pt x="600" y="253"/>
                  <a:pt x="602" y="254"/>
                </a:cubicBezTo>
                <a:cubicBezTo>
                  <a:pt x="605" y="255"/>
                  <a:pt x="606" y="257"/>
                  <a:pt x="606" y="260"/>
                </a:cubicBezTo>
                <a:cubicBezTo>
                  <a:pt x="606" y="415"/>
                  <a:pt x="606" y="415"/>
                  <a:pt x="606" y="415"/>
                </a:cubicBezTo>
                <a:cubicBezTo>
                  <a:pt x="606" y="419"/>
                  <a:pt x="603" y="422"/>
                  <a:pt x="599" y="422"/>
                </a:cubicBezTo>
                <a:close/>
                <a:moveTo>
                  <a:pt x="461" y="408"/>
                </a:moveTo>
                <a:cubicBezTo>
                  <a:pt x="592" y="408"/>
                  <a:pt x="592" y="408"/>
                  <a:pt x="592" y="408"/>
                </a:cubicBezTo>
                <a:cubicBezTo>
                  <a:pt x="592" y="277"/>
                  <a:pt x="592" y="277"/>
                  <a:pt x="592" y="277"/>
                </a:cubicBezTo>
                <a:cubicBezTo>
                  <a:pt x="565" y="305"/>
                  <a:pt x="565" y="305"/>
                  <a:pt x="565" y="305"/>
                </a:cubicBezTo>
                <a:cubicBezTo>
                  <a:pt x="563" y="307"/>
                  <a:pt x="558" y="307"/>
                  <a:pt x="556" y="305"/>
                </a:cubicBezTo>
                <a:cubicBezTo>
                  <a:pt x="208" y="16"/>
                  <a:pt x="208" y="16"/>
                  <a:pt x="208" y="16"/>
                </a:cubicBezTo>
                <a:cubicBezTo>
                  <a:pt x="207" y="16"/>
                  <a:pt x="206" y="15"/>
                  <a:pt x="205" y="15"/>
                </a:cubicBezTo>
                <a:cubicBezTo>
                  <a:pt x="205" y="15"/>
                  <a:pt x="204" y="15"/>
                  <a:pt x="203" y="16"/>
                </a:cubicBezTo>
                <a:cubicBezTo>
                  <a:pt x="201" y="18"/>
                  <a:pt x="200" y="21"/>
                  <a:pt x="202" y="22"/>
                </a:cubicBezTo>
                <a:cubicBezTo>
                  <a:pt x="489" y="372"/>
                  <a:pt x="489" y="372"/>
                  <a:pt x="489" y="372"/>
                </a:cubicBezTo>
                <a:cubicBezTo>
                  <a:pt x="491" y="374"/>
                  <a:pt x="491" y="378"/>
                  <a:pt x="489" y="381"/>
                </a:cubicBezTo>
                <a:lnTo>
                  <a:pt x="461" y="408"/>
                </a:ln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grpSp>
        <p:nvGrpSpPr>
          <p:cNvPr id="101" name="Group 100"/>
          <p:cNvGrpSpPr/>
          <p:nvPr/>
        </p:nvGrpSpPr>
        <p:grpSpPr>
          <a:xfrm>
            <a:off x="12997006" y="3769306"/>
            <a:ext cx="1071677" cy="1071677"/>
            <a:chOff x="2884949" y="5082493"/>
            <a:chExt cx="714451" cy="714451"/>
          </a:xfrm>
          <a:solidFill>
            <a:srgbClr val="EB4815"/>
          </a:solidFill>
        </p:grpSpPr>
        <p:sp>
          <p:nvSpPr>
            <p:cNvPr id="102" name="Oval 101"/>
            <p:cNvSpPr/>
            <p:nvPr/>
          </p:nvSpPr>
          <p:spPr>
            <a:xfrm flipH="1">
              <a:off x="2884949" y="5082493"/>
              <a:ext cx="714451" cy="714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200" dirty="0">
                <a:latin typeface="Montserrat" panose="02000505000000020004" pitchFamily="2" charset="0"/>
              </a:endParaRPr>
            </a:p>
          </p:txBody>
        </p:sp>
        <p:sp>
          <p:nvSpPr>
            <p:cNvPr id="103" name="Oval 102"/>
            <p:cNvSpPr/>
            <p:nvPr/>
          </p:nvSpPr>
          <p:spPr>
            <a:xfrm>
              <a:off x="2929229" y="5126773"/>
              <a:ext cx="625891" cy="6258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2000505000000020004" pitchFamily="2" charset="0"/>
              </a:endParaRPr>
            </a:p>
          </p:txBody>
        </p:sp>
      </p:grpSp>
      <p:sp>
        <p:nvSpPr>
          <p:cNvPr id="89" name="Freeform 132"/>
          <p:cNvSpPr>
            <a:spLocks noEditPoints="1"/>
          </p:cNvSpPr>
          <p:nvPr/>
        </p:nvSpPr>
        <p:spPr bwMode="auto">
          <a:xfrm>
            <a:off x="13191513" y="4196007"/>
            <a:ext cx="676797" cy="241847"/>
          </a:xfrm>
          <a:custGeom>
            <a:avLst/>
            <a:gdLst>
              <a:gd name="T0" fmla="*/ 596 w 765"/>
              <a:gd name="T1" fmla="*/ 0 h 339"/>
              <a:gd name="T2" fmla="*/ 443 w 765"/>
              <a:gd name="T3" fmla="*/ 97 h 339"/>
              <a:gd name="T4" fmla="*/ 415 w 765"/>
              <a:gd name="T5" fmla="*/ 88 h 339"/>
              <a:gd name="T6" fmla="*/ 382 w 765"/>
              <a:gd name="T7" fmla="*/ 58 h 339"/>
              <a:gd name="T8" fmla="*/ 349 w 765"/>
              <a:gd name="T9" fmla="*/ 88 h 339"/>
              <a:gd name="T10" fmla="*/ 321 w 765"/>
              <a:gd name="T11" fmla="*/ 97 h 339"/>
              <a:gd name="T12" fmla="*/ 169 w 765"/>
              <a:gd name="T13" fmla="*/ 0 h 339"/>
              <a:gd name="T14" fmla="*/ 0 w 765"/>
              <a:gd name="T15" fmla="*/ 170 h 339"/>
              <a:gd name="T16" fmla="*/ 169 w 765"/>
              <a:gd name="T17" fmla="*/ 339 h 339"/>
              <a:gd name="T18" fmla="*/ 338 w 765"/>
              <a:gd name="T19" fmla="*/ 170 h 339"/>
              <a:gd name="T20" fmla="*/ 327 w 765"/>
              <a:gd name="T21" fmla="*/ 109 h 339"/>
              <a:gd name="T22" fmla="*/ 351 w 765"/>
              <a:gd name="T23" fmla="*/ 102 h 339"/>
              <a:gd name="T24" fmla="*/ 382 w 765"/>
              <a:gd name="T25" fmla="*/ 124 h 339"/>
              <a:gd name="T26" fmla="*/ 414 w 765"/>
              <a:gd name="T27" fmla="*/ 102 h 339"/>
              <a:gd name="T28" fmla="*/ 438 w 765"/>
              <a:gd name="T29" fmla="*/ 109 h 339"/>
              <a:gd name="T30" fmla="*/ 427 w 765"/>
              <a:gd name="T31" fmla="*/ 170 h 339"/>
              <a:gd name="T32" fmla="*/ 596 w 765"/>
              <a:gd name="T33" fmla="*/ 339 h 339"/>
              <a:gd name="T34" fmla="*/ 765 w 765"/>
              <a:gd name="T35" fmla="*/ 170 h 339"/>
              <a:gd name="T36" fmla="*/ 596 w 765"/>
              <a:gd name="T37" fmla="*/ 0 h 339"/>
              <a:gd name="T38" fmla="*/ 169 w 765"/>
              <a:gd name="T39" fmla="*/ 325 h 339"/>
              <a:gd name="T40" fmla="*/ 14 w 765"/>
              <a:gd name="T41" fmla="*/ 170 h 339"/>
              <a:gd name="T42" fmla="*/ 169 w 765"/>
              <a:gd name="T43" fmla="*/ 14 h 339"/>
              <a:gd name="T44" fmla="*/ 324 w 765"/>
              <a:gd name="T45" fmla="*/ 170 h 339"/>
              <a:gd name="T46" fmla="*/ 169 w 765"/>
              <a:gd name="T47" fmla="*/ 325 h 339"/>
              <a:gd name="T48" fmla="*/ 382 w 765"/>
              <a:gd name="T49" fmla="*/ 110 h 339"/>
              <a:gd name="T50" fmla="*/ 363 w 765"/>
              <a:gd name="T51" fmla="*/ 91 h 339"/>
              <a:gd name="T52" fmla="*/ 382 w 765"/>
              <a:gd name="T53" fmla="*/ 72 h 339"/>
              <a:gd name="T54" fmla="*/ 401 w 765"/>
              <a:gd name="T55" fmla="*/ 91 h 339"/>
              <a:gd name="T56" fmla="*/ 382 w 765"/>
              <a:gd name="T57" fmla="*/ 110 h 339"/>
              <a:gd name="T58" fmla="*/ 596 w 765"/>
              <a:gd name="T59" fmla="*/ 325 h 339"/>
              <a:gd name="T60" fmla="*/ 441 w 765"/>
              <a:gd name="T61" fmla="*/ 170 h 339"/>
              <a:gd name="T62" fmla="*/ 596 w 765"/>
              <a:gd name="T63" fmla="*/ 14 h 339"/>
              <a:gd name="T64" fmla="*/ 751 w 765"/>
              <a:gd name="T65" fmla="*/ 170 h 339"/>
              <a:gd name="T66" fmla="*/ 596 w 765"/>
              <a:gd name="T67" fmla="*/ 325 h 339"/>
              <a:gd name="T68" fmla="*/ 233 w 765"/>
              <a:gd name="T69" fmla="*/ 55 h 339"/>
              <a:gd name="T70" fmla="*/ 223 w 765"/>
              <a:gd name="T71" fmla="*/ 58 h 339"/>
              <a:gd name="T72" fmla="*/ 57 w 765"/>
              <a:gd name="T73" fmla="*/ 115 h 339"/>
              <a:gd name="T74" fmla="*/ 51 w 765"/>
              <a:gd name="T75" fmla="*/ 119 h 339"/>
              <a:gd name="T76" fmla="*/ 48 w 765"/>
              <a:gd name="T77" fmla="*/ 118 h 339"/>
              <a:gd name="T78" fmla="*/ 45 w 765"/>
              <a:gd name="T79" fmla="*/ 109 h 339"/>
              <a:gd name="T80" fmla="*/ 229 w 765"/>
              <a:gd name="T81" fmla="*/ 45 h 339"/>
              <a:gd name="T82" fmla="*/ 233 w 765"/>
              <a:gd name="T83" fmla="*/ 55 h 339"/>
              <a:gd name="T84" fmla="*/ 660 w 765"/>
              <a:gd name="T85" fmla="*/ 55 h 339"/>
              <a:gd name="T86" fmla="*/ 650 w 765"/>
              <a:gd name="T87" fmla="*/ 58 h 339"/>
              <a:gd name="T88" fmla="*/ 484 w 765"/>
              <a:gd name="T89" fmla="*/ 115 h 339"/>
              <a:gd name="T90" fmla="*/ 478 w 765"/>
              <a:gd name="T91" fmla="*/ 119 h 339"/>
              <a:gd name="T92" fmla="*/ 475 w 765"/>
              <a:gd name="T93" fmla="*/ 118 h 339"/>
              <a:gd name="T94" fmla="*/ 471 w 765"/>
              <a:gd name="T95" fmla="*/ 109 h 339"/>
              <a:gd name="T96" fmla="*/ 656 w 765"/>
              <a:gd name="T97" fmla="*/ 45 h 339"/>
              <a:gd name="T98" fmla="*/ 660 w 765"/>
              <a:gd name="T99" fmla="*/ 5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5" h="339">
                <a:moveTo>
                  <a:pt x="596" y="0"/>
                </a:moveTo>
                <a:cubicBezTo>
                  <a:pt x="529" y="0"/>
                  <a:pt x="471" y="40"/>
                  <a:pt x="443" y="97"/>
                </a:cubicBezTo>
                <a:cubicBezTo>
                  <a:pt x="434" y="93"/>
                  <a:pt x="425" y="90"/>
                  <a:pt x="415" y="88"/>
                </a:cubicBezTo>
                <a:cubicBezTo>
                  <a:pt x="414" y="71"/>
                  <a:pt x="399" y="58"/>
                  <a:pt x="382" y="58"/>
                </a:cubicBezTo>
                <a:cubicBezTo>
                  <a:pt x="365" y="58"/>
                  <a:pt x="351" y="71"/>
                  <a:pt x="349" y="88"/>
                </a:cubicBezTo>
                <a:cubicBezTo>
                  <a:pt x="340" y="90"/>
                  <a:pt x="330" y="93"/>
                  <a:pt x="321" y="97"/>
                </a:cubicBezTo>
                <a:cubicBezTo>
                  <a:pt x="294" y="40"/>
                  <a:pt x="236" y="0"/>
                  <a:pt x="169" y="0"/>
                </a:cubicBezTo>
                <a:cubicBezTo>
                  <a:pt x="76" y="0"/>
                  <a:pt x="0" y="76"/>
                  <a:pt x="0" y="170"/>
                </a:cubicBezTo>
                <a:cubicBezTo>
                  <a:pt x="0" y="263"/>
                  <a:pt x="76" y="339"/>
                  <a:pt x="169" y="339"/>
                </a:cubicBezTo>
                <a:cubicBezTo>
                  <a:pt x="262" y="339"/>
                  <a:pt x="338" y="263"/>
                  <a:pt x="338" y="170"/>
                </a:cubicBezTo>
                <a:cubicBezTo>
                  <a:pt x="338" y="148"/>
                  <a:pt x="334" y="128"/>
                  <a:pt x="327" y="109"/>
                </a:cubicBezTo>
                <a:cubicBezTo>
                  <a:pt x="335" y="106"/>
                  <a:pt x="343" y="103"/>
                  <a:pt x="351" y="102"/>
                </a:cubicBezTo>
                <a:cubicBezTo>
                  <a:pt x="355" y="115"/>
                  <a:pt x="368" y="124"/>
                  <a:pt x="382" y="124"/>
                </a:cubicBezTo>
                <a:cubicBezTo>
                  <a:pt x="397" y="124"/>
                  <a:pt x="409" y="115"/>
                  <a:pt x="414" y="102"/>
                </a:cubicBezTo>
                <a:cubicBezTo>
                  <a:pt x="422" y="103"/>
                  <a:pt x="430" y="106"/>
                  <a:pt x="438" y="109"/>
                </a:cubicBezTo>
                <a:cubicBezTo>
                  <a:pt x="431" y="128"/>
                  <a:pt x="427" y="148"/>
                  <a:pt x="427" y="170"/>
                </a:cubicBezTo>
                <a:cubicBezTo>
                  <a:pt x="427" y="263"/>
                  <a:pt x="502" y="339"/>
                  <a:pt x="596" y="339"/>
                </a:cubicBezTo>
                <a:cubicBezTo>
                  <a:pt x="689" y="339"/>
                  <a:pt x="765" y="263"/>
                  <a:pt x="765" y="170"/>
                </a:cubicBezTo>
                <a:cubicBezTo>
                  <a:pt x="765" y="76"/>
                  <a:pt x="689" y="0"/>
                  <a:pt x="596" y="0"/>
                </a:cubicBezTo>
                <a:close/>
                <a:moveTo>
                  <a:pt x="169" y="325"/>
                </a:moveTo>
                <a:cubicBezTo>
                  <a:pt x="83" y="325"/>
                  <a:pt x="14" y="255"/>
                  <a:pt x="14" y="170"/>
                </a:cubicBezTo>
                <a:cubicBezTo>
                  <a:pt x="14" y="84"/>
                  <a:pt x="83" y="14"/>
                  <a:pt x="169" y="14"/>
                </a:cubicBezTo>
                <a:cubicBezTo>
                  <a:pt x="254" y="14"/>
                  <a:pt x="324" y="84"/>
                  <a:pt x="324" y="170"/>
                </a:cubicBezTo>
                <a:cubicBezTo>
                  <a:pt x="324" y="255"/>
                  <a:pt x="254" y="325"/>
                  <a:pt x="169" y="325"/>
                </a:cubicBezTo>
                <a:close/>
                <a:moveTo>
                  <a:pt x="382" y="110"/>
                </a:moveTo>
                <a:cubicBezTo>
                  <a:pt x="372" y="110"/>
                  <a:pt x="363" y="102"/>
                  <a:pt x="363" y="91"/>
                </a:cubicBezTo>
                <a:cubicBezTo>
                  <a:pt x="363" y="80"/>
                  <a:pt x="372" y="72"/>
                  <a:pt x="382" y="72"/>
                </a:cubicBezTo>
                <a:cubicBezTo>
                  <a:pt x="393" y="72"/>
                  <a:pt x="401" y="80"/>
                  <a:pt x="401" y="91"/>
                </a:cubicBezTo>
                <a:cubicBezTo>
                  <a:pt x="401" y="102"/>
                  <a:pt x="393" y="110"/>
                  <a:pt x="382" y="110"/>
                </a:cubicBezTo>
                <a:close/>
                <a:moveTo>
                  <a:pt x="596" y="325"/>
                </a:moveTo>
                <a:cubicBezTo>
                  <a:pt x="510" y="325"/>
                  <a:pt x="441" y="255"/>
                  <a:pt x="441" y="170"/>
                </a:cubicBezTo>
                <a:cubicBezTo>
                  <a:pt x="441" y="84"/>
                  <a:pt x="510" y="14"/>
                  <a:pt x="596" y="14"/>
                </a:cubicBezTo>
                <a:cubicBezTo>
                  <a:pt x="681" y="14"/>
                  <a:pt x="751" y="84"/>
                  <a:pt x="751" y="170"/>
                </a:cubicBezTo>
                <a:cubicBezTo>
                  <a:pt x="751" y="255"/>
                  <a:pt x="681" y="325"/>
                  <a:pt x="596" y="325"/>
                </a:cubicBezTo>
                <a:close/>
                <a:moveTo>
                  <a:pt x="233" y="55"/>
                </a:moveTo>
                <a:cubicBezTo>
                  <a:pt x="231" y="58"/>
                  <a:pt x="227" y="60"/>
                  <a:pt x="223" y="58"/>
                </a:cubicBezTo>
                <a:cubicBezTo>
                  <a:pt x="162" y="28"/>
                  <a:pt x="87" y="53"/>
                  <a:pt x="57" y="115"/>
                </a:cubicBezTo>
                <a:cubicBezTo>
                  <a:pt x="56" y="118"/>
                  <a:pt x="53" y="119"/>
                  <a:pt x="51" y="119"/>
                </a:cubicBezTo>
                <a:cubicBezTo>
                  <a:pt x="50" y="119"/>
                  <a:pt x="49" y="119"/>
                  <a:pt x="48" y="118"/>
                </a:cubicBezTo>
                <a:cubicBezTo>
                  <a:pt x="44" y="117"/>
                  <a:pt x="43" y="112"/>
                  <a:pt x="45" y="109"/>
                </a:cubicBezTo>
                <a:cubicBezTo>
                  <a:pt x="78" y="40"/>
                  <a:pt x="161" y="12"/>
                  <a:pt x="229" y="45"/>
                </a:cubicBezTo>
                <a:cubicBezTo>
                  <a:pt x="233" y="47"/>
                  <a:pt x="234" y="51"/>
                  <a:pt x="233" y="55"/>
                </a:cubicBezTo>
                <a:close/>
                <a:moveTo>
                  <a:pt x="660" y="55"/>
                </a:moveTo>
                <a:cubicBezTo>
                  <a:pt x="658" y="58"/>
                  <a:pt x="654" y="60"/>
                  <a:pt x="650" y="58"/>
                </a:cubicBezTo>
                <a:cubicBezTo>
                  <a:pt x="589" y="28"/>
                  <a:pt x="514" y="53"/>
                  <a:pt x="484" y="115"/>
                </a:cubicBezTo>
                <a:cubicBezTo>
                  <a:pt x="483" y="118"/>
                  <a:pt x="480" y="119"/>
                  <a:pt x="478" y="119"/>
                </a:cubicBezTo>
                <a:cubicBezTo>
                  <a:pt x="477" y="119"/>
                  <a:pt x="476" y="119"/>
                  <a:pt x="475" y="118"/>
                </a:cubicBezTo>
                <a:cubicBezTo>
                  <a:pt x="471" y="117"/>
                  <a:pt x="470" y="112"/>
                  <a:pt x="471" y="109"/>
                </a:cubicBezTo>
                <a:cubicBezTo>
                  <a:pt x="505" y="40"/>
                  <a:pt x="588" y="12"/>
                  <a:pt x="656" y="45"/>
                </a:cubicBezTo>
                <a:cubicBezTo>
                  <a:pt x="660" y="47"/>
                  <a:pt x="661" y="51"/>
                  <a:pt x="660" y="55"/>
                </a:cubicBez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91" name="Freeform 140"/>
          <p:cNvSpPr>
            <a:spLocks noEditPoints="1"/>
          </p:cNvSpPr>
          <p:nvPr/>
        </p:nvSpPr>
        <p:spPr bwMode="auto">
          <a:xfrm>
            <a:off x="12818617" y="2526558"/>
            <a:ext cx="458855" cy="388352"/>
          </a:xfrm>
          <a:custGeom>
            <a:avLst/>
            <a:gdLst>
              <a:gd name="T0" fmla="*/ 484 w 491"/>
              <a:gd name="T1" fmla="*/ 0 h 491"/>
              <a:gd name="T2" fmla="*/ 7 w 491"/>
              <a:gd name="T3" fmla="*/ 0 h 491"/>
              <a:gd name="T4" fmla="*/ 0 w 491"/>
              <a:gd name="T5" fmla="*/ 7 h 491"/>
              <a:gd name="T6" fmla="*/ 0 w 491"/>
              <a:gd name="T7" fmla="*/ 484 h 491"/>
              <a:gd name="T8" fmla="*/ 7 w 491"/>
              <a:gd name="T9" fmla="*/ 491 h 491"/>
              <a:gd name="T10" fmla="*/ 484 w 491"/>
              <a:gd name="T11" fmla="*/ 491 h 491"/>
              <a:gd name="T12" fmla="*/ 491 w 491"/>
              <a:gd name="T13" fmla="*/ 484 h 491"/>
              <a:gd name="T14" fmla="*/ 491 w 491"/>
              <a:gd name="T15" fmla="*/ 7 h 491"/>
              <a:gd name="T16" fmla="*/ 484 w 491"/>
              <a:gd name="T17" fmla="*/ 0 h 491"/>
              <a:gd name="T18" fmla="*/ 477 w 491"/>
              <a:gd name="T19" fmla="*/ 477 h 491"/>
              <a:gd name="T20" fmla="*/ 14 w 491"/>
              <a:gd name="T21" fmla="*/ 477 h 491"/>
              <a:gd name="T22" fmla="*/ 14 w 491"/>
              <a:gd name="T23" fmla="*/ 14 h 491"/>
              <a:gd name="T24" fmla="*/ 477 w 491"/>
              <a:gd name="T25" fmla="*/ 14 h 491"/>
              <a:gd name="T26" fmla="*/ 477 w 491"/>
              <a:gd name="T27" fmla="*/ 477 h 491"/>
              <a:gd name="T28" fmla="*/ 68 w 491"/>
              <a:gd name="T29" fmla="*/ 413 h 491"/>
              <a:gd name="T30" fmla="*/ 236 w 491"/>
              <a:gd name="T31" fmla="*/ 246 h 491"/>
              <a:gd name="T32" fmla="*/ 68 w 491"/>
              <a:gd name="T33" fmla="*/ 78 h 491"/>
              <a:gd name="T34" fmla="*/ 68 w 491"/>
              <a:gd name="T35" fmla="*/ 68 h 491"/>
              <a:gd name="T36" fmla="*/ 78 w 491"/>
              <a:gd name="T37" fmla="*/ 68 h 491"/>
              <a:gd name="T38" fmla="*/ 245 w 491"/>
              <a:gd name="T39" fmla="*/ 236 h 491"/>
              <a:gd name="T40" fmla="*/ 413 w 491"/>
              <a:gd name="T41" fmla="*/ 68 h 491"/>
              <a:gd name="T42" fmla="*/ 423 w 491"/>
              <a:gd name="T43" fmla="*/ 68 h 491"/>
              <a:gd name="T44" fmla="*/ 423 w 491"/>
              <a:gd name="T45" fmla="*/ 78 h 491"/>
              <a:gd name="T46" fmla="*/ 255 w 491"/>
              <a:gd name="T47" fmla="*/ 246 h 491"/>
              <a:gd name="T48" fmla="*/ 423 w 491"/>
              <a:gd name="T49" fmla="*/ 413 h 491"/>
              <a:gd name="T50" fmla="*/ 423 w 491"/>
              <a:gd name="T51" fmla="*/ 423 h 491"/>
              <a:gd name="T52" fmla="*/ 418 w 491"/>
              <a:gd name="T53" fmla="*/ 425 h 491"/>
              <a:gd name="T54" fmla="*/ 413 w 491"/>
              <a:gd name="T55" fmla="*/ 423 h 491"/>
              <a:gd name="T56" fmla="*/ 245 w 491"/>
              <a:gd name="T57" fmla="*/ 256 h 491"/>
              <a:gd name="T58" fmla="*/ 78 w 491"/>
              <a:gd name="T59" fmla="*/ 423 h 491"/>
              <a:gd name="T60" fmla="*/ 73 w 491"/>
              <a:gd name="T61" fmla="*/ 425 h 491"/>
              <a:gd name="T62" fmla="*/ 68 w 491"/>
              <a:gd name="T63" fmla="*/ 423 h 491"/>
              <a:gd name="T64" fmla="*/ 68 w 491"/>
              <a:gd name="T65" fmla="*/ 41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1" h="491">
                <a:moveTo>
                  <a:pt x="484" y="0"/>
                </a:moveTo>
                <a:cubicBezTo>
                  <a:pt x="7" y="0"/>
                  <a:pt x="7" y="0"/>
                  <a:pt x="7" y="0"/>
                </a:cubicBezTo>
                <a:cubicBezTo>
                  <a:pt x="3" y="0"/>
                  <a:pt x="0" y="3"/>
                  <a:pt x="0" y="7"/>
                </a:cubicBezTo>
                <a:cubicBezTo>
                  <a:pt x="0" y="484"/>
                  <a:pt x="0" y="484"/>
                  <a:pt x="0" y="484"/>
                </a:cubicBezTo>
                <a:cubicBezTo>
                  <a:pt x="0" y="488"/>
                  <a:pt x="3" y="491"/>
                  <a:pt x="7" y="491"/>
                </a:cubicBezTo>
                <a:cubicBezTo>
                  <a:pt x="484" y="491"/>
                  <a:pt x="484" y="491"/>
                  <a:pt x="484" y="491"/>
                </a:cubicBezTo>
                <a:cubicBezTo>
                  <a:pt x="488" y="491"/>
                  <a:pt x="491" y="488"/>
                  <a:pt x="491" y="484"/>
                </a:cubicBezTo>
                <a:cubicBezTo>
                  <a:pt x="491" y="7"/>
                  <a:pt x="491" y="7"/>
                  <a:pt x="491" y="7"/>
                </a:cubicBezTo>
                <a:cubicBezTo>
                  <a:pt x="491" y="3"/>
                  <a:pt x="488" y="0"/>
                  <a:pt x="484" y="0"/>
                </a:cubicBezTo>
                <a:close/>
                <a:moveTo>
                  <a:pt x="477" y="477"/>
                </a:moveTo>
                <a:cubicBezTo>
                  <a:pt x="14" y="477"/>
                  <a:pt x="14" y="477"/>
                  <a:pt x="14" y="477"/>
                </a:cubicBezTo>
                <a:cubicBezTo>
                  <a:pt x="14" y="14"/>
                  <a:pt x="14" y="14"/>
                  <a:pt x="14" y="14"/>
                </a:cubicBezTo>
                <a:cubicBezTo>
                  <a:pt x="477" y="14"/>
                  <a:pt x="477" y="14"/>
                  <a:pt x="477" y="14"/>
                </a:cubicBezTo>
                <a:lnTo>
                  <a:pt x="477" y="477"/>
                </a:lnTo>
                <a:close/>
                <a:moveTo>
                  <a:pt x="68" y="413"/>
                </a:moveTo>
                <a:cubicBezTo>
                  <a:pt x="236" y="246"/>
                  <a:pt x="236" y="246"/>
                  <a:pt x="236" y="246"/>
                </a:cubicBezTo>
                <a:cubicBezTo>
                  <a:pt x="68" y="78"/>
                  <a:pt x="68" y="78"/>
                  <a:pt x="68" y="78"/>
                </a:cubicBezTo>
                <a:cubicBezTo>
                  <a:pt x="65" y="75"/>
                  <a:pt x="65" y="71"/>
                  <a:pt x="68" y="68"/>
                </a:cubicBezTo>
                <a:cubicBezTo>
                  <a:pt x="71" y="66"/>
                  <a:pt x="75" y="66"/>
                  <a:pt x="78" y="68"/>
                </a:cubicBezTo>
                <a:cubicBezTo>
                  <a:pt x="245" y="236"/>
                  <a:pt x="245" y="236"/>
                  <a:pt x="245" y="236"/>
                </a:cubicBezTo>
                <a:cubicBezTo>
                  <a:pt x="413" y="68"/>
                  <a:pt x="413" y="68"/>
                  <a:pt x="413" y="68"/>
                </a:cubicBezTo>
                <a:cubicBezTo>
                  <a:pt x="416" y="66"/>
                  <a:pt x="420" y="66"/>
                  <a:pt x="423" y="68"/>
                </a:cubicBezTo>
                <a:cubicBezTo>
                  <a:pt x="426" y="71"/>
                  <a:pt x="426" y="75"/>
                  <a:pt x="423" y="78"/>
                </a:cubicBezTo>
                <a:cubicBezTo>
                  <a:pt x="255" y="246"/>
                  <a:pt x="255" y="246"/>
                  <a:pt x="255" y="246"/>
                </a:cubicBezTo>
                <a:cubicBezTo>
                  <a:pt x="423" y="413"/>
                  <a:pt x="423" y="413"/>
                  <a:pt x="423" y="413"/>
                </a:cubicBezTo>
                <a:cubicBezTo>
                  <a:pt x="426" y="416"/>
                  <a:pt x="426" y="421"/>
                  <a:pt x="423" y="423"/>
                </a:cubicBezTo>
                <a:cubicBezTo>
                  <a:pt x="422" y="425"/>
                  <a:pt x="420" y="425"/>
                  <a:pt x="418" y="425"/>
                </a:cubicBezTo>
                <a:cubicBezTo>
                  <a:pt x="416" y="425"/>
                  <a:pt x="414" y="425"/>
                  <a:pt x="413" y="423"/>
                </a:cubicBezTo>
                <a:cubicBezTo>
                  <a:pt x="245" y="256"/>
                  <a:pt x="245" y="256"/>
                  <a:pt x="245" y="256"/>
                </a:cubicBezTo>
                <a:cubicBezTo>
                  <a:pt x="78" y="423"/>
                  <a:pt x="78" y="423"/>
                  <a:pt x="78" y="423"/>
                </a:cubicBezTo>
                <a:cubicBezTo>
                  <a:pt x="76" y="425"/>
                  <a:pt x="75" y="425"/>
                  <a:pt x="73" y="425"/>
                </a:cubicBezTo>
                <a:cubicBezTo>
                  <a:pt x="71" y="425"/>
                  <a:pt x="69" y="425"/>
                  <a:pt x="68" y="423"/>
                </a:cubicBezTo>
                <a:cubicBezTo>
                  <a:pt x="65" y="421"/>
                  <a:pt x="65" y="416"/>
                  <a:pt x="68" y="413"/>
                </a:cubicBez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111" name="Freeform 149"/>
          <p:cNvSpPr>
            <a:spLocks noEditPoints="1"/>
          </p:cNvSpPr>
          <p:nvPr/>
        </p:nvSpPr>
        <p:spPr bwMode="auto">
          <a:xfrm>
            <a:off x="12842933" y="7879829"/>
            <a:ext cx="463850" cy="563043"/>
          </a:xfrm>
          <a:custGeom>
            <a:avLst/>
            <a:gdLst>
              <a:gd name="T0" fmla="*/ 463 w 467"/>
              <a:gd name="T1" fmla="*/ 291 h 569"/>
              <a:gd name="T2" fmla="*/ 452 w 467"/>
              <a:gd name="T3" fmla="*/ 291 h 569"/>
              <a:gd name="T4" fmla="*/ 359 w 467"/>
              <a:gd name="T5" fmla="*/ 291 h 569"/>
              <a:gd name="T6" fmla="*/ 348 w 467"/>
              <a:gd name="T7" fmla="*/ 291 h 569"/>
              <a:gd name="T8" fmla="*/ 394 w 467"/>
              <a:gd name="T9" fmla="*/ 233 h 569"/>
              <a:gd name="T10" fmla="*/ 348 w 467"/>
              <a:gd name="T11" fmla="*/ 176 h 569"/>
              <a:gd name="T12" fmla="*/ 406 w 467"/>
              <a:gd name="T13" fmla="*/ 222 h 569"/>
              <a:gd name="T14" fmla="*/ 463 w 467"/>
              <a:gd name="T15" fmla="*/ 176 h 569"/>
              <a:gd name="T16" fmla="*/ 417 w 467"/>
              <a:gd name="T17" fmla="*/ 233 h 569"/>
              <a:gd name="T18" fmla="*/ 340 w 467"/>
              <a:gd name="T19" fmla="*/ 3 h 569"/>
              <a:gd name="T20" fmla="*/ 282 w 467"/>
              <a:gd name="T21" fmla="*/ 50 h 569"/>
              <a:gd name="T22" fmla="*/ 224 w 467"/>
              <a:gd name="T23" fmla="*/ 3 h 569"/>
              <a:gd name="T24" fmla="*/ 271 w 467"/>
              <a:gd name="T25" fmla="*/ 61 h 569"/>
              <a:gd name="T26" fmla="*/ 224 w 467"/>
              <a:gd name="T27" fmla="*/ 119 h 569"/>
              <a:gd name="T28" fmla="*/ 236 w 467"/>
              <a:gd name="T29" fmla="*/ 119 h 569"/>
              <a:gd name="T30" fmla="*/ 328 w 467"/>
              <a:gd name="T31" fmla="*/ 119 h 569"/>
              <a:gd name="T32" fmla="*/ 340 w 467"/>
              <a:gd name="T33" fmla="*/ 119 h 569"/>
              <a:gd name="T34" fmla="*/ 293 w 467"/>
              <a:gd name="T35" fmla="*/ 61 h 569"/>
              <a:gd name="T36" fmla="*/ 340 w 467"/>
              <a:gd name="T37" fmla="*/ 3 h 569"/>
              <a:gd name="T38" fmla="*/ 108 w 467"/>
              <a:gd name="T39" fmla="*/ 348 h 569"/>
              <a:gd name="T40" fmla="*/ 15 w 467"/>
              <a:gd name="T41" fmla="*/ 348 h 569"/>
              <a:gd name="T42" fmla="*/ 3 w 467"/>
              <a:gd name="T43" fmla="*/ 359 h 569"/>
              <a:gd name="T44" fmla="*/ 3 w 467"/>
              <a:gd name="T45" fmla="*/ 452 h 569"/>
              <a:gd name="T46" fmla="*/ 9 w 467"/>
              <a:gd name="T47" fmla="*/ 466 h 569"/>
              <a:gd name="T48" fmla="*/ 61 w 467"/>
              <a:gd name="T49" fmla="*/ 417 h 569"/>
              <a:gd name="T50" fmla="*/ 113 w 467"/>
              <a:gd name="T51" fmla="*/ 466 h 569"/>
              <a:gd name="T52" fmla="*/ 119 w 467"/>
              <a:gd name="T53" fmla="*/ 452 h 569"/>
              <a:gd name="T54" fmla="*/ 119 w 467"/>
              <a:gd name="T55" fmla="*/ 359 h 569"/>
              <a:gd name="T56" fmla="*/ 332 w 467"/>
              <a:gd name="T57" fmla="*/ 509 h 569"/>
              <a:gd name="T58" fmla="*/ 212 w 467"/>
              <a:gd name="T59" fmla="*/ 509 h 569"/>
              <a:gd name="T60" fmla="*/ 264 w 467"/>
              <a:gd name="T61" fmla="*/ 374 h 569"/>
              <a:gd name="T62" fmla="*/ 42 w 467"/>
              <a:gd name="T63" fmla="*/ 254 h 569"/>
              <a:gd name="T64" fmla="*/ 26 w 467"/>
              <a:gd name="T65" fmla="*/ 254 h 569"/>
              <a:gd name="T66" fmla="*/ 26 w 467"/>
              <a:gd name="T67" fmla="*/ 131 h 569"/>
              <a:gd name="T68" fmla="*/ 27 w 467"/>
              <a:gd name="T69" fmla="*/ 130 h 569"/>
              <a:gd name="T70" fmla="*/ 28 w 467"/>
              <a:gd name="T71" fmla="*/ 128 h 569"/>
              <a:gd name="T72" fmla="*/ 30 w 467"/>
              <a:gd name="T73" fmla="*/ 126 h 569"/>
              <a:gd name="T74" fmla="*/ 32 w 467"/>
              <a:gd name="T75" fmla="*/ 125 h 569"/>
              <a:gd name="T76" fmla="*/ 34 w 467"/>
              <a:gd name="T77" fmla="*/ 125 h 569"/>
              <a:gd name="T78" fmla="*/ 34 w 467"/>
              <a:gd name="T79" fmla="*/ 125 h 569"/>
              <a:gd name="T80" fmla="*/ 34 w 467"/>
              <a:gd name="T81" fmla="*/ 125 h 569"/>
              <a:gd name="T82" fmla="*/ 163 w 467"/>
              <a:gd name="T83" fmla="*/ 133 h 569"/>
              <a:gd name="T84" fmla="*/ 53 w 467"/>
              <a:gd name="T85" fmla="*/ 141 h 569"/>
              <a:gd name="T86" fmla="*/ 280 w 467"/>
              <a:gd name="T87" fmla="*/ 371 h 569"/>
              <a:gd name="T88" fmla="*/ 332 w 467"/>
              <a:gd name="T89" fmla="*/ 509 h 569"/>
              <a:gd name="T90" fmla="*/ 272 w 467"/>
              <a:gd name="T91" fmla="*/ 466 h 569"/>
              <a:gd name="T92" fmla="*/ 272 w 467"/>
              <a:gd name="T93" fmla="*/ 55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7" h="569">
                <a:moveTo>
                  <a:pt x="463" y="280"/>
                </a:moveTo>
                <a:cubicBezTo>
                  <a:pt x="467" y="283"/>
                  <a:pt x="467" y="288"/>
                  <a:pt x="463" y="291"/>
                </a:cubicBezTo>
                <a:cubicBezTo>
                  <a:pt x="462" y="293"/>
                  <a:pt x="460" y="294"/>
                  <a:pt x="458" y="294"/>
                </a:cubicBezTo>
                <a:cubicBezTo>
                  <a:pt x="456" y="294"/>
                  <a:pt x="454" y="293"/>
                  <a:pt x="452" y="291"/>
                </a:cubicBezTo>
                <a:cubicBezTo>
                  <a:pt x="406" y="245"/>
                  <a:pt x="406" y="245"/>
                  <a:pt x="406" y="245"/>
                </a:cubicBezTo>
                <a:cubicBezTo>
                  <a:pt x="359" y="291"/>
                  <a:pt x="359" y="291"/>
                  <a:pt x="359" y="291"/>
                </a:cubicBezTo>
                <a:cubicBezTo>
                  <a:pt x="358" y="293"/>
                  <a:pt x="356" y="294"/>
                  <a:pt x="354" y="294"/>
                </a:cubicBezTo>
                <a:cubicBezTo>
                  <a:pt x="352" y="294"/>
                  <a:pt x="349" y="293"/>
                  <a:pt x="348" y="291"/>
                </a:cubicBezTo>
                <a:cubicBezTo>
                  <a:pt x="345" y="288"/>
                  <a:pt x="345" y="283"/>
                  <a:pt x="348" y="280"/>
                </a:cubicBezTo>
                <a:cubicBezTo>
                  <a:pt x="394" y="233"/>
                  <a:pt x="394" y="233"/>
                  <a:pt x="394" y="233"/>
                </a:cubicBezTo>
                <a:cubicBezTo>
                  <a:pt x="348" y="187"/>
                  <a:pt x="348" y="187"/>
                  <a:pt x="348" y="187"/>
                </a:cubicBezTo>
                <a:cubicBezTo>
                  <a:pt x="345" y="184"/>
                  <a:pt x="345" y="179"/>
                  <a:pt x="348" y="176"/>
                </a:cubicBezTo>
                <a:cubicBezTo>
                  <a:pt x="351" y="173"/>
                  <a:pt x="356" y="173"/>
                  <a:pt x="359" y="176"/>
                </a:cubicBezTo>
                <a:cubicBezTo>
                  <a:pt x="406" y="222"/>
                  <a:pt x="406" y="222"/>
                  <a:pt x="406" y="222"/>
                </a:cubicBezTo>
                <a:cubicBezTo>
                  <a:pt x="452" y="176"/>
                  <a:pt x="452" y="176"/>
                  <a:pt x="452" y="176"/>
                </a:cubicBezTo>
                <a:cubicBezTo>
                  <a:pt x="455" y="173"/>
                  <a:pt x="460" y="173"/>
                  <a:pt x="463" y="176"/>
                </a:cubicBezTo>
                <a:cubicBezTo>
                  <a:pt x="467" y="179"/>
                  <a:pt x="467" y="184"/>
                  <a:pt x="463" y="187"/>
                </a:cubicBezTo>
                <a:cubicBezTo>
                  <a:pt x="417" y="233"/>
                  <a:pt x="417" y="233"/>
                  <a:pt x="417" y="233"/>
                </a:cubicBezTo>
                <a:lnTo>
                  <a:pt x="463" y="280"/>
                </a:lnTo>
                <a:close/>
                <a:moveTo>
                  <a:pt x="340" y="3"/>
                </a:moveTo>
                <a:cubicBezTo>
                  <a:pt x="337" y="0"/>
                  <a:pt x="332" y="0"/>
                  <a:pt x="328" y="3"/>
                </a:cubicBezTo>
                <a:cubicBezTo>
                  <a:pt x="282" y="50"/>
                  <a:pt x="282" y="50"/>
                  <a:pt x="282" y="50"/>
                </a:cubicBezTo>
                <a:cubicBezTo>
                  <a:pt x="236" y="3"/>
                  <a:pt x="236" y="3"/>
                  <a:pt x="236" y="3"/>
                </a:cubicBezTo>
                <a:cubicBezTo>
                  <a:pt x="232" y="0"/>
                  <a:pt x="227" y="0"/>
                  <a:pt x="224" y="3"/>
                </a:cubicBezTo>
                <a:cubicBezTo>
                  <a:pt x="221" y="6"/>
                  <a:pt x="221" y="12"/>
                  <a:pt x="224" y="15"/>
                </a:cubicBezTo>
                <a:cubicBezTo>
                  <a:pt x="271" y="61"/>
                  <a:pt x="271" y="61"/>
                  <a:pt x="271" y="61"/>
                </a:cubicBezTo>
                <a:cubicBezTo>
                  <a:pt x="224" y="108"/>
                  <a:pt x="224" y="108"/>
                  <a:pt x="224" y="108"/>
                </a:cubicBezTo>
                <a:cubicBezTo>
                  <a:pt x="221" y="111"/>
                  <a:pt x="221" y="116"/>
                  <a:pt x="224" y="119"/>
                </a:cubicBezTo>
                <a:cubicBezTo>
                  <a:pt x="226" y="120"/>
                  <a:pt x="228" y="121"/>
                  <a:pt x="230" y="121"/>
                </a:cubicBezTo>
                <a:cubicBezTo>
                  <a:pt x="232" y="121"/>
                  <a:pt x="234" y="120"/>
                  <a:pt x="236" y="119"/>
                </a:cubicBezTo>
                <a:cubicBezTo>
                  <a:pt x="282" y="72"/>
                  <a:pt x="282" y="72"/>
                  <a:pt x="282" y="72"/>
                </a:cubicBezTo>
                <a:cubicBezTo>
                  <a:pt x="328" y="119"/>
                  <a:pt x="328" y="119"/>
                  <a:pt x="328" y="119"/>
                </a:cubicBezTo>
                <a:cubicBezTo>
                  <a:pt x="330" y="120"/>
                  <a:pt x="332" y="121"/>
                  <a:pt x="334" y="121"/>
                </a:cubicBezTo>
                <a:cubicBezTo>
                  <a:pt x="336" y="121"/>
                  <a:pt x="338" y="120"/>
                  <a:pt x="340" y="119"/>
                </a:cubicBezTo>
                <a:cubicBezTo>
                  <a:pt x="343" y="116"/>
                  <a:pt x="343" y="111"/>
                  <a:pt x="340" y="108"/>
                </a:cubicBezTo>
                <a:cubicBezTo>
                  <a:pt x="293" y="61"/>
                  <a:pt x="293" y="61"/>
                  <a:pt x="293" y="61"/>
                </a:cubicBezTo>
                <a:cubicBezTo>
                  <a:pt x="340" y="15"/>
                  <a:pt x="340" y="15"/>
                  <a:pt x="340" y="15"/>
                </a:cubicBezTo>
                <a:cubicBezTo>
                  <a:pt x="343" y="12"/>
                  <a:pt x="343" y="6"/>
                  <a:pt x="340" y="3"/>
                </a:cubicBezTo>
                <a:close/>
                <a:moveTo>
                  <a:pt x="119" y="348"/>
                </a:moveTo>
                <a:cubicBezTo>
                  <a:pt x="116" y="345"/>
                  <a:pt x="111" y="345"/>
                  <a:pt x="108" y="348"/>
                </a:cubicBezTo>
                <a:cubicBezTo>
                  <a:pt x="61" y="394"/>
                  <a:pt x="61" y="394"/>
                  <a:pt x="61" y="394"/>
                </a:cubicBezTo>
                <a:cubicBezTo>
                  <a:pt x="15" y="348"/>
                  <a:pt x="15" y="348"/>
                  <a:pt x="15" y="348"/>
                </a:cubicBezTo>
                <a:cubicBezTo>
                  <a:pt x="11" y="345"/>
                  <a:pt x="6" y="345"/>
                  <a:pt x="3" y="348"/>
                </a:cubicBezTo>
                <a:cubicBezTo>
                  <a:pt x="0" y="351"/>
                  <a:pt x="0" y="356"/>
                  <a:pt x="3" y="359"/>
                </a:cubicBezTo>
                <a:cubicBezTo>
                  <a:pt x="50" y="406"/>
                  <a:pt x="50" y="406"/>
                  <a:pt x="50" y="406"/>
                </a:cubicBezTo>
                <a:cubicBezTo>
                  <a:pt x="3" y="452"/>
                  <a:pt x="3" y="452"/>
                  <a:pt x="3" y="452"/>
                </a:cubicBezTo>
                <a:cubicBezTo>
                  <a:pt x="0" y="455"/>
                  <a:pt x="0" y="460"/>
                  <a:pt x="3" y="463"/>
                </a:cubicBezTo>
                <a:cubicBezTo>
                  <a:pt x="5" y="465"/>
                  <a:pt x="7" y="466"/>
                  <a:pt x="9" y="466"/>
                </a:cubicBezTo>
                <a:cubicBezTo>
                  <a:pt x="11" y="466"/>
                  <a:pt x="13" y="465"/>
                  <a:pt x="15" y="463"/>
                </a:cubicBezTo>
                <a:cubicBezTo>
                  <a:pt x="61" y="417"/>
                  <a:pt x="61" y="417"/>
                  <a:pt x="61" y="417"/>
                </a:cubicBezTo>
                <a:cubicBezTo>
                  <a:pt x="108" y="463"/>
                  <a:pt x="108" y="463"/>
                  <a:pt x="108" y="463"/>
                </a:cubicBezTo>
                <a:cubicBezTo>
                  <a:pt x="109" y="465"/>
                  <a:pt x="111" y="466"/>
                  <a:pt x="113" y="466"/>
                </a:cubicBezTo>
                <a:cubicBezTo>
                  <a:pt x="115" y="466"/>
                  <a:pt x="117" y="465"/>
                  <a:pt x="119" y="463"/>
                </a:cubicBezTo>
                <a:cubicBezTo>
                  <a:pt x="122" y="460"/>
                  <a:pt x="122" y="455"/>
                  <a:pt x="119" y="452"/>
                </a:cubicBezTo>
                <a:cubicBezTo>
                  <a:pt x="72" y="406"/>
                  <a:pt x="72" y="406"/>
                  <a:pt x="72" y="406"/>
                </a:cubicBezTo>
                <a:cubicBezTo>
                  <a:pt x="119" y="359"/>
                  <a:pt x="119" y="359"/>
                  <a:pt x="119" y="359"/>
                </a:cubicBezTo>
                <a:cubicBezTo>
                  <a:pt x="122" y="356"/>
                  <a:pt x="122" y="351"/>
                  <a:pt x="119" y="348"/>
                </a:cubicBezTo>
                <a:close/>
                <a:moveTo>
                  <a:pt x="332" y="509"/>
                </a:moveTo>
                <a:cubicBezTo>
                  <a:pt x="332" y="542"/>
                  <a:pt x="305" y="569"/>
                  <a:pt x="272" y="569"/>
                </a:cubicBezTo>
                <a:cubicBezTo>
                  <a:pt x="239" y="569"/>
                  <a:pt x="212" y="542"/>
                  <a:pt x="212" y="509"/>
                </a:cubicBezTo>
                <a:cubicBezTo>
                  <a:pt x="212" y="479"/>
                  <a:pt x="235" y="454"/>
                  <a:pt x="264" y="450"/>
                </a:cubicBezTo>
                <a:cubicBezTo>
                  <a:pt x="264" y="374"/>
                  <a:pt x="264" y="374"/>
                  <a:pt x="264" y="374"/>
                </a:cubicBezTo>
                <a:cubicBezTo>
                  <a:pt x="42" y="152"/>
                  <a:pt x="42" y="152"/>
                  <a:pt x="42" y="152"/>
                </a:cubicBezTo>
                <a:cubicBezTo>
                  <a:pt x="42" y="254"/>
                  <a:pt x="42" y="254"/>
                  <a:pt x="42" y="254"/>
                </a:cubicBezTo>
                <a:cubicBezTo>
                  <a:pt x="42" y="258"/>
                  <a:pt x="39" y="262"/>
                  <a:pt x="34" y="262"/>
                </a:cubicBezTo>
                <a:cubicBezTo>
                  <a:pt x="30" y="262"/>
                  <a:pt x="26" y="258"/>
                  <a:pt x="26" y="254"/>
                </a:cubicBezTo>
                <a:cubicBezTo>
                  <a:pt x="26" y="133"/>
                  <a:pt x="26" y="133"/>
                  <a:pt x="26" y="133"/>
                </a:cubicBezTo>
                <a:cubicBezTo>
                  <a:pt x="26" y="132"/>
                  <a:pt x="26" y="132"/>
                  <a:pt x="26" y="131"/>
                </a:cubicBezTo>
                <a:cubicBezTo>
                  <a:pt x="26" y="131"/>
                  <a:pt x="26" y="131"/>
                  <a:pt x="27" y="131"/>
                </a:cubicBezTo>
                <a:cubicBezTo>
                  <a:pt x="27" y="130"/>
                  <a:pt x="27" y="130"/>
                  <a:pt x="27" y="130"/>
                </a:cubicBezTo>
                <a:cubicBezTo>
                  <a:pt x="27" y="130"/>
                  <a:pt x="27" y="129"/>
                  <a:pt x="27" y="129"/>
                </a:cubicBezTo>
                <a:cubicBezTo>
                  <a:pt x="27" y="129"/>
                  <a:pt x="27" y="129"/>
                  <a:pt x="28" y="128"/>
                </a:cubicBezTo>
                <a:cubicBezTo>
                  <a:pt x="28" y="128"/>
                  <a:pt x="29" y="127"/>
                  <a:pt x="30" y="126"/>
                </a:cubicBezTo>
                <a:cubicBezTo>
                  <a:pt x="30" y="126"/>
                  <a:pt x="30" y="126"/>
                  <a:pt x="30" y="126"/>
                </a:cubicBezTo>
                <a:cubicBezTo>
                  <a:pt x="31" y="126"/>
                  <a:pt x="31" y="126"/>
                  <a:pt x="31" y="126"/>
                </a:cubicBezTo>
                <a:cubicBezTo>
                  <a:pt x="31" y="125"/>
                  <a:pt x="32" y="125"/>
                  <a:pt x="32" y="125"/>
                </a:cubicBezTo>
                <a:cubicBezTo>
                  <a:pt x="32" y="125"/>
                  <a:pt x="32" y="125"/>
                  <a:pt x="33" y="125"/>
                </a:cubicBezTo>
                <a:cubicBezTo>
                  <a:pt x="33" y="125"/>
                  <a:pt x="34" y="125"/>
                  <a:pt x="34" y="125"/>
                </a:cubicBezTo>
                <a:cubicBezTo>
                  <a:pt x="34" y="125"/>
                  <a:pt x="34" y="125"/>
                  <a:pt x="34" y="125"/>
                </a:cubicBezTo>
                <a:cubicBezTo>
                  <a:pt x="34" y="125"/>
                  <a:pt x="34" y="125"/>
                  <a:pt x="34" y="125"/>
                </a:cubicBezTo>
                <a:cubicBezTo>
                  <a:pt x="34" y="125"/>
                  <a:pt x="34" y="125"/>
                  <a:pt x="34" y="125"/>
                </a:cubicBezTo>
                <a:cubicBezTo>
                  <a:pt x="34" y="125"/>
                  <a:pt x="34" y="125"/>
                  <a:pt x="34" y="125"/>
                </a:cubicBezTo>
                <a:cubicBezTo>
                  <a:pt x="155" y="125"/>
                  <a:pt x="155" y="125"/>
                  <a:pt x="155" y="125"/>
                </a:cubicBezTo>
                <a:cubicBezTo>
                  <a:pt x="159" y="125"/>
                  <a:pt x="163" y="129"/>
                  <a:pt x="163" y="133"/>
                </a:cubicBezTo>
                <a:cubicBezTo>
                  <a:pt x="163" y="137"/>
                  <a:pt x="159" y="141"/>
                  <a:pt x="155" y="141"/>
                </a:cubicBezTo>
                <a:cubicBezTo>
                  <a:pt x="53" y="141"/>
                  <a:pt x="53" y="141"/>
                  <a:pt x="53" y="141"/>
                </a:cubicBezTo>
                <a:cubicBezTo>
                  <a:pt x="278" y="365"/>
                  <a:pt x="278" y="365"/>
                  <a:pt x="278" y="365"/>
                </a:cubicBezTo>
                <a:cubicBezTo>
                  <a:pt x="279" y="367"/>
                  <a:pt x="280" y="369"/>
                  <a:pt x="280" y="371"/>
                </a:cubicBezTo>
                <a:cubicBezTo>
                  <a:pt x="280" y="450"/>
                  <a:pt x="280" y="450"/>
                  <a:pt x="280" y="450"/>
                </a:cubicBezTo>
                <a:cubicBezTo>
                  <a:pt x="309" y="454"/>
                  <a:pt x="332" y="479"/>
                  <a:pt x="332" y="509"/>
                </a:cubicBezTo>
                <a:close/>
                <a:moveTo>
                  <a:pt x="316" y="509"/>
                </a:moveTo>
                <a:cubicBezTo>
                  <a:pt x="316" y="485"/>
                  <a:pt x="296" y="466"/>
                  <a:pt x="272" y="466"/>
                </a:cubicBezTo>
                <a:cubicBezTo>
                  <a:pt x="248" y="466"/>
                  <a:pt x="228" y="485"/>
                  <a:pt x="228" y="509"/>
                </a:cubicBezTo>
                <a:cubicBezTo>
                  <a:pt x="228" y="533"/>
                  <a:pt x="248" y="553"/>
                  <a:pt x="272" y="553"/>
                </a:cubicBezTo>
                <a:cubicBezTo>
                  <a:pt x="296" y="553"/>
                  <a:pt x="316" y="533"/>
                  <a:pt x="316" y="509"/>
                </a:cubicBezTo>
                <a:close/>
              </a:path>
            </a:pathLst>
          </a:custGeom>
          <a:solidFill>
            <a:srgbClr val="FFFFFF"/>
          </a:solidFill>
          <a:ln>
            <a:solidFill>
              <a:schemeClr val="bg1"/>
            </a:solid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grpSp>
        <p:nvGrpSpPr>
          <p:cNvPr id="12" name="Group 11">
            <a:extLst>
              <a:ext uri="{FF2B5EF4-FFF2-40B4-BE49-F238E27FC236}">
                <a16:creationId xmlns:a16="http://schemas.microsoft.com/office/drawing/2014/main" id="{5497E51F-2357-4860-A73C-0295F7E02D1E}"/>
              </a:ext>
            </a:extLst>
          </p:cNvPr>
          <p:cNvGrpSpPr/>
          <p:nvPr/>
        </p:nvGrpSpPr>
        <p:grpSpPr>
          <a:xfrm>
            <a:off x="4101131" y="5783548"/>
            <a:ext cx="1071677" cy="1071677"/>
            <a:chOff x="3209297" y="3953509"/>
            <a:chExt cx="714451" cy="714451"/>
          </a:xfrm>
        </p:grpSpPr>
        <p:grpSp>
          <p:nvGrpSpPr>
            <p:cNvPr id="10" name="Group 9"/>
            <p:cNvGrpSpPr/>
            <p:nvPr/>
          </p:nvGrpSpPr>
          <p:grpSpPr>
            <a:xfrm>
              <a:off x="3209297" y="3953509"/>
              <a:ext cx="714451" cy="714451"/>
              <a:chOff x="3209297" y="3953509"/>
              <a:chExt cx="714451" cy="714451"/>
            </a:xfrm>
          </p:grpSpPr>
          <p:sp>
            <p:nvSpPr>
              <p:cNvPr id="219" name="Oval 218"/>
              <p:cNvSpPr/>
              <p:nvPr/>
            </p:nvSpPr>
            <p:spPr>
              <a:xfrm flipH="1">
                <a:off x="3209297" y="3953509"/>
                <a:ext cx="714451" cy="7144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200" dirty="0">
                  <a:latin typeface="Montserrat" panose="02000505000000020004" pitchFamily="2" charset="0"/>
                </a:endParaRPr>
              </a:p>
            </p:txBody>
          </p:sp>
          <p:sp>
            <p:nvSpPr>
              <p:cNvPr id="266" name="Oval 265"/>
              <p:cNvSpPr/>
              <p:nvPr/>
            </p:nvSpPr>
            <p:spPr>
              <a:xfrm>
                <a:off x="3253577" y="3997789"/>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2000505000000020004" pitchFamily="2" charset="0"/>
                </a:endParaRPr>
              </a:p>
            </p:txBody>
          </p:sp>
        </p:grpSp>
        <p:sp>
          <p:nvSpPr>
            <p:cNvPr id="251" name="Freeform 250"/>
            <p:cNvSpPr>
              <a:spLocks noEditPoints="1"/>
            </p:cNvSpPr>
            <p:nvPr/>
          </p:nvSpPr>
          <p:spPr bwMode="auto">
            <a:xfrm>
              <a:off x="3411429" y="4157447"/>
              <a:ext cx="305956" cy="312793"/>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solidFill>
            <a:ln>
              <a:noFill/>
            </a:ln>
          </p:spPr>
          <p:txBody>
            <a:bodyPr vert="horz" wrap="square" lIns="182880" tIns="91440" rIns="182880" bIns="91440" numCol="1" anchor="t" anchorCtr="0" compatLnSpc="1">
              <a:prstTxWarp prst="textNoShape">
                <a:avLst/>
              </a:prstTxWarp>
            </a:bodyPr>
            <a:lstStyle/>
            <a:p>
              <a:endParaRPr lang="en-US" sz="3600" dirty="0">
                <a:latin typeface="Montserrat" panose="02000505000000020004" pitchFamily="2" charset="0"/>
              </a:endParaRPr>
            </a:p>
          </p:txBody>
        </p:sp>
      </p:grpSp>
      <p:grpSp>
        <p:nvGrpSpPr>
          <p:cNvPr id="155" name="Group 154">
            <a:extLst>
              <a:ext uri="{FF2B5EF4-FFF2-40B4-BE49-F238E27FC236}">
                <a16:creationId xmlns:a16="http://schemas.microsoft.com/office/drawing/2014/main" id="{B02A13B2-1A8B-423F-B4AE-BADF3E2E4E5A}"/>
              </a:ext>
            </a:extLst>
          </p:cNvPr>
          <p:cNvGrpSpPr/>
          <p:nvPr/>
        </p:nvGrpSpPr>
        <p:grpSpPr>
          <a:xfrm>
            <a:off x="4402019" y="4090727"/>
            <a:ext cx="469900" cy="469900"/>
            <a:chOff x="1270000" y="4514850"/>
            <a:chExt cx="469900" cy="469900"/>
          </a:xfrm>
          <a:solidFill>
            <a:schemeClr val="bg1"/>
          </a:solidFill>
        </p:grpSpPr>
        <p:sp>
          <p:nvSpPr>
            <p:cNvPr id="156" name="Freeform 189">
              <a:extLst>
                <a:ext uri="{FF2B5EF4-FFF2-40B4-BE49-F238E27FC236}">
                  <a16:creationId xmlns:a16="http://schemas.microsoft.com/office/drawing/2014/main" id="{A2297C08-A6D6-47B0-B6E1-428051704886}"/>
                </a:ext>
              </a:extLst>
            </p:cNvPr>
            <p:cNvSpPr>
              <a:spLocks noEditPoints="1"/>
            </p:cNvSpPr>
            <p:nvPr/>
          </p:nvSpPr>
          <p:spPr bwMode="auto">
            <a:xfrm>
              <a:off x="1316038" y="4562475"/>
              <a:ext cx="71438" cy="71438"/>
            </a:xfrm>
            <a:custGeom>
              <a:avLst/>
              <a:gdLst>
                <a:gd name="T0" fmla="*/ 15 w 29"/>
                <a:gd name="T1" fmla="*/ 0 h 29"/>
                <a:gd name="T2" fmla="*/ 0 w 29"/>
                <a:gd name="T3" fmla="*/ 15 h 29"/>
                <a:gd name="T4" fmla="*/ 15 w 29"/>
                <a:gd name="T5" fmla="*/ 29 h 29"/>
                <a:gd name="T6" fmla="*/ 29 w 29"/>
                <a:gd name="T7" fmla="*/ 15 h 29"/>
                <a:gd name="T8" fmla="*/ 15 w 29"/>
                <a:gd name="T9" fmla="*/ 0 h 29"/>
                <a:gd name="T10" fmla="*/ 15 w 29"/>
                <a:gd name="T11" fmla="*/ 23 h 29"/>
                <a:gd name="T12" fmla="*/ 7 w 29"/>
                <a:gd name="T13" fmla="*/ 15 h 29"/>
                <a:gd name="T14" fmla="*/ 15 w 29"/>
                <a:gd name="T15" fmla="*/ 7 h 29"/>
                <a:gd name="T16" fmla="*/ 23 w 29"/>
                <a:gd name="T17" fmla="*/ 15 h 29"/>
                <a:gd name="T18" fmla="*/ 15 w 29"/>
                <a:gd name="T19" fmla="*/ 23 h 29"/>
                <a:gd name="T20" fmla="*/ 15 w 29"/>
                <a:gd name="T21" fmla="*/ 23 h 29"/>
                <a:gd name="T22" fmla="*/ 15 w 29"/>
                <a:gd name="T23"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5" y="0"/>
                  </a:moveTo>
                  <a:cubicBezTo>
                    <a:pt x="7" y="0"/>
                    <a:pt x="0" y="7"/>
                    <a:pt x="0" y="15"/>
                  </a:cubicBezTo>
                  <a:cubicBezTo>
                    <a:pt x="0" y="23"/>
                    <a:pt x="7" y="29"/>
                    <a:pt x="15" y="29"/>
                  </a:cubicBezTo>
                  <a:cubicBezTo>
                    <a:pt x="23" y="29"/>
                    <a:pt x="29" y="23"/>
                    <a:pt x="29" y="15"/>
                  </a:cubicBezTo>
                  <a:cubicBezTo>
                    <a:pt x="29" y="7"/>
                    <a:pt x="23" y="0"/>
                    <a:pt x="15" y="0"/>
                  </a:cubicBezTo>
                  <a:close/>
                  <a:moveTo>
                    <a:pt x="15" y="23"/>
                  </a:moveTo>
                  <a:cubicBezTo>
                    <a:pt x="10" y="23"/>
                    <a:pt x="7" y="19"/>
                    <a:pt x="7" y="15"/>
                  </a:cubicBezTo>
                  <a:cubicBezTo>
                    <a:pt x="7" y="10"/>
                    <a:pt x="10" y="7"/>
                    <a:pt x="15" y="7"/>
                  </a:cubicBezTo>
                  <a:cubicBezTo>
                    <a:pt x="19" y="7"/>
                    <a:pt x="23" y="10"/>
                    <a:pt x="23" y="15"/>
                  </a:cubicBezTo>
                  <a:cubicBezTo>
                    <a:pt x="23" y="19"/>
                    <a:pt x="19" y="23"/>
                    <a:pt x="15" y="23"/>
                  </a:cubicBezTo>
                  <a:close/>
                  <a:moveTo>
                    <a:pt x="15" y="23"/>
                  </a:moveTo>
                  <a:cubicBezTo>
                    <a:pt x="15" y="23"/>
                    <a:pt x="15" y="23"/>
                    <a:pt x="15"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57" name="Freeform 190">
              <a:extLst>
                <a:ext uri="{FF2B5EF4-FFF2-40B4-BE49-F238E27FC236}">
                  <a16:creationId xmlns:a16="http://schemas.microsoft.com/office/drawing/2014/main" id="{31A80D78-1B91-4639-B504-84F7D5233E5F}"/>
                </a:ext>
              </a:extLst>
            </p:cNvPr>
            <p:cNvSpPr>
              <a:spLocks noEditPoints="1"/>
            </p:cNvSpPr>
            <p:nvPr/>
          </p:nvSpPr>
          <p:spPr bwMode="auto">
            <a:xfrm>
              <a:off x="1654175" y="4579938"/>
              <a:ext cx="14288" cy="14288"/>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70" name="Freeform 191">
              <a:extLst>
                <a:ext uri="{FF2B5EF4-FFF2-40B4-BE49-F238E27FC236}">
                  <a16:creationId xmlns:a16="http://schemas.microsoft.com/office/drawing/2014/main" id="{7E415FD7-1A4D-4441-8604-A95335B3C633}"/>
                </a:ext>
              </a:extLst>
            </p:cNvPr>
            <p:cNvSpPr>
              <a:spLocks noEditPoints="1"/>
            </p:cNvSpPr>
            <p:nvPr/>
          </p:nvSpPr>
          <p:spPr bwMode="auto">
            <a:xfrm>
              <a:off x="1622425" y="4579938"/>
              <a:ext cx="14288" cy="14288"/>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73" name="Freeform 192">
              <a:extLst>
                <a:ext uri="{FF2B5EF4-FFF2-40B4-BE49-F238E27FC236}">
                  <a16:creationId xmlns:a16="http://schemas.microsoft.com/office/drawing/2014/main" id="{0EC2F94D-6A48-4E4C-BE57-4492BFD66E5F}"/>
                </a:ext>
              </a:extLst>
            </p:cNvPr>
            <p:cNvSpPr>
              <a:spLocks noEditPoints="1"/>
            </p:cNvSpPr>
            <p:nvPr/>
          </p:nvSpPr>
          <p:spPr bwMode="auto">
            <a:xfrm>
              <a:off x="1668463" y="4602163"/>
              <a:ext cx="17463" cy="15875"/>
            </a:xfrm>
            <a:custGeom>
              <a:avLst/>
              <a:gdLst>
                <a:gd name="T0" fmla="*/ 7 w 7"/>
                <a:gd name="T1" fmla="*/ 3 h 7"/>
                <a:gd name="T2" fmla="*/ 3 w 7"/>
                <a:gd name="T3" fmla="*/ 7 h 7"/>
                <a:gd name="T4" fmla="*/ 0 w 7"/>
                <a:gd name="T5" fmla="*/ 3 h 7"/>
                <a:gd name="T6" fmla="*/ 3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3" y="7"/>
                  </a:cubicBezTo>
                  <a:cubicBezTo>
                    <a:pt x="2" y="7"/>
                    <a:pt x="0" y="5"/>
                    <a:pt x="0" y="3"/>
                  </a:cubicBezTo>
                  <a:cubicBezTo>
                    <a:pt x="0" y="2"/>
                    <a:pt x="2" y="0"/>
                    <a:pt x="3"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74" name="Freeform 193">
              <a:extLst>
                <a:ext uri="{FF2B5EF4-FFF2-40B4-BE49-F238E27FC236}">
                  <a16:creationId xmlns:a16="http://schemas.microsoft.com/office/drawing/2014/main" id="{A11FA112-027C-437A-8391-0412361E7F73}"/>
                </a:ext>
              </a:extLst>
            </p:cNvPr>
            <p:cNvSpPr>
              <a:spLocks noEditPoints="1"/>
            </p:cNvSpPr>
            <p:nvPr/>
          </p:nvSpPr>
          <p:spPr bwMode="auto">
            <a:xfrm>
              <a:off x="1636713" y="4602163"/>
              <a:ext cx="17463" cy="15875"/>
            </a:xfrm>
            <a:custGeom>
              <a:avLst/>
              <a:gdLst>
                <a:gd name="T0" fmla="*/ 7 w 7"/>
                <a:gd name="T1" fmla="*/ 3 h 7"/>
                <a:gd name="T2" fmla="*/ 4 w 7"/>
                <a:gd name="T3" fmla="*/ 7 h 7"/>
                <a:gd name="T4" fmla="*/ 0 w 7"/>
                <a:gd name="T5" fmla="*/ 3 h 7"/>
                <a:gd name="T6" fmla="*/ 4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4" y="7"/>
                  </a:cubicBezTo>
                  <a:cubicBezTo>
                    <a:pt x="2" y="7"/>
                    <a:pt x="0" y="5"/>
                    <a:pt x="0" y="3"/>
                  </a:cubicBezTo>
                  <a:cubicBezTo>
                    <a:pt x="0" y="2"/>
                    <a:pt x="2" y="0"/>
                    <a:pt x="4"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75" name="Freeform 194">
              <a:extLst>
                <a:ext uri="{FF2B5EF4-FFF2-40B4-BE49-F238E27FC236}">
                  <a16:creationId xmlns:a16="http://schemas.microsoft.com/office/drawing/2014/main" id="{CE3383B3-FCA8-4F68-B86A-03FB3DFB7601}"/>
                </a:ext>
              </a:extLst>
            </p:cNvPr>
            <p:cNvSpPr>
              <a:spLocks noEditPoints="1"/>
            </p:cNvSpPr>
            <p:nvPr/>
          </p:nvSpPr>
          <p:spPr bwMode="auto">
            <a:xfrm>
              <a:off x="1590675" y="4579938"/>
              <a:ext cx="17463" cy="14288"/>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76" name="Freeform 195">
              <a:extLst>
                <a:ext uri="{FF2B5EF4-FFF2-40B4-BE49-F238E27FC236}">
                  <a16:creationId xmlns:a16="http://schemas.microsoft.com/office/drawing/2014/main" id="{B5294ACC-EA47-427A-8361-1E4A7B275104}"/>
                </a:ext>
              </a:extLst>
            </p:cNvPr>
            <p:cNvSpPr>
              <a:spLocks noEditPoints="1"/>
            </p:cNvSpPr>
            <p:nvPr/>
          </p:nvSpPr>
          <p:spPr bwMode="auto">
            <a:xfrm>
              <a:off x="1608138" y="4602163"/>
              <a:ext cx="14288" cy="15875"/>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77" name="Freeform 196">
              <a:extLst>
                <a:ext uri="{FF2B5EF4-FFF2-40B4-BE49-F238E27FC236}">
                  <a16:creationId xmlns:a16="http://schemas.microsoft.com/office/drawing/2014/main" id="{17988724-E13C-4595-B507-20B97AB2A893}"/>
                </a:ext>
              </a:extLst>
            </p:cNvPr>
            <p:cNvSpPr>
              <a:spLocks noEditPoints="1"/>
            </p:cNvSpPr>
            <p:nvPr/>
          </p:nvSpPr>
          <p:spPr bwMode="auto">
            <a:xfrm>
              <a:off x="1558925" y="4579938"/>
              <a:ext cx="17463" cy="14288"/>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78" name="Freeform 197">
              <a:extLst>
                <a:ext uri="{FF2B5EF4-FFF2-40B4-BE49-F238E27FC236}">
                  <a16:creationId xmlns:a16="http://schemas.microsoft.com/office/drawing/2014/main" id="{5AEA2156-3969-4913-A634-E9A16EA3E0CA}"/>
                </a:ext>
              </a:extLst>
            </p:cNvPr>
            <p:cNvSpPr>
              <a:spLocks noEditPoints="1"/>
            </p:cNvSpPr>
            <p:nvPr/>
          </p:nvSpPr>
          <p:spPr bwMode="auto">
            <a:xfrm>
              <a:off x="1576388" y="4602163"/>
              <a:ext cx="14288" cy="15875"/>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79" name="Freeform 198">
              <a:extLst>
                <a:ext uri="{FF2B5EF4-FFF2-40B4-BE49-F238E27FC236}">
                  <a16:creationId xmlns:a16="http://schemas.microsoft.com/office/drawing/2014/main" id="{6EDC6841-112A-4D15-A743-989B82AE6349}"/>
                </a:ext>
              </a:extLst>
            </p:cNvPr>
            <p:cNvSpPr>
              <a:spLocks noEditPoints="1"/>
            </p:cNvSpPr>
            <p:nvPr/>
          </p:nvSpPr>
          <p:spPr bwMode="auto">
            <a:xfrm>
              <a:off x="1528763" y="4579938"/>
              <a:ext cx="15875" cy="14288"/>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80" name="Freeform 199">
              <a:extLst>
                <a:ext uri="{FF2B5EF4-FFF2-40B4-BE49-F238E27FC236}">
                  <a16:creationId xmlns:a16="http://schemas.microsoft.com/office/drawing/2014/main" id="{114AF927-47E5-4406-8C92-837CF9F3197B}"/>
                </a:ext>
              </a:extLst>
            </p:cNvPr>
            <p:cNvSpPr>
              <a:spLocks noEditPoints="1"/>
            </p:cNvSpPr>
            <p:nvPr/>
          </p:nvSpPr>
          <p:spPr bwMode="auto">
            <a:xfrm>
              <a:off x="1544638" y="4602163"/>
              <a:ext cx="14288" cy="15875"/>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81" name="Freeform 200">
              <a:extLst>
                <a:ext uri="{FF2B5EF4-FFF2-40B4-BE49-F238E27FC236}">
                  <a16:creationId xmlns:a16="http://schemas.microsoft.com/office/drawing/2014/main" id="{67ABD788-EEB2-476B-850E-77E809FE2723}"/>
                </a:ext>
              </a:extLst>
            </p:cNvPr>
            <p:cNvSpPr>
              <a:spLocks noEditPoints="1"/>
            </p:cNvSpPr>
            <p:nvPr/>
          </p:nvSpPr>
          <p:spPr bwMode="auto">
            <a:xfrm>
              <a:off x="1316038" y="4711700"/>
              <a:ext cx="71438" cy="71438"/>
            </a:xfrm>
            <a:custGeom>
              <a:avLst/>
              <a:gdLst>
                <a:gd name="T0" fmla="*/ 15 w 29"/>
                <a:gd name="T1" fmla="*/ 0 h 29"/>
                <a:gd name="T2" fmla="*/ 0 w 29"/>
                <a:gd name="T3" fmla="*/ 14 h 29"/>
                <a:gd name="T4" fmla="*/ 15 w 29"/>
                <a:gd name="T5" fmla="*/ 29 h 29"/>
                <a:gd name="T6" fmla="*/ 29 w 29"/>
                <a:gd name="T7" fmla="*/ 14 h 29"/>
                <a:gd name="T8" fmla="*/ 15 w 29"/>
                <a:gd name="T9" fmla="*/ 0 h 29"/>
                <a:gd name="T10" fmla="*/ 15 w 29"/>
                <a:gd name="T11" fmla="*/ 22 h 29"/>
                <a:gd name="T12" fmla="*/ 7 w 29"/>
                <a:gd name="T13" fmla="*/ 14 h 29"/>
                <a:gd name="T14" fmla="*/ 15 w 29"/>
                <a:gd name="T15" fmla="*/ 6 h 29"/>
                <a:gd name="T16" fmla="*/ 23 w 29"/>
                <a:gd name="T17" fmla="*/ 14 h 29"/>
                <a:gd name="T18" fmla="*/ 15 w 29"/>
                <a:gd name="T19" fmla="*/ 22 h 29"/>
                <a:gd name="T20" fmla="*/ 15 w 29"/>
                <a:gd name="T21" fmla="*/ 22 h 29"/>
                <a:gd name="T22" fmla="*/ 15 w 29"/>
                <a:gd name="T23"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5" y="0"/>
                  </a:moveTo>
                  <a:cubicBezTo>
                    <a:pt x="7" y="0"/>
                    <a:pt x="0" y="6"/>
                    <a:pt x="0" y="14"/>
                  </a:cubicBezTo>
                  <a:cubicBezTo>
                    <a:pt x="0" y="22"/>
                    <a:pt x="7" y="29"/>
                    <a:pt x="15" y="29"/>
                  </a:cubicBezTo>
                  <a:cubicBezTo>
                    <a:pt x="23" y="29"/>
                    <a:pt x="29" y="22"/>
                    <a:pt x="29" y="14"/>
                  </a:cubicBezTo>
                  <a:cubicBezTo>
                    <a:pt x="29" y="6"/>
                    <a:pt x="23" y="0"/>
                    <a:pt x="15" y="0"/>
                  </a:cubicBezTo>
                  <a:close/>
                  <a:moveTo>
                    <a:pt x="15" y="22"/>
                  </a:moveTo>
                  <a:cubicBezTo>
                    <a:pt x="10" y="22"/>
                    <a:pt x="7" y="19"/>
                    <a:pt x="7" y="14"/>
                  </a:cubicBezTo>
                  <a:cubicBezTo>
                    <a:pt x="7" y="10"/>
                    <a:pt x="10" y="6"/>
                    <a:pt x="15" y="6"/>
                  </a:cubicBezTo>
                  <a:cubicBezTo>
                    <a:pt x="19" y="6"/>
                    <a:pt x="23" y="10"/>
                    <a:pt x="23" y="14"/>
                  </a:cubicBezTo>
                  <a:cubicBezTo>
                    <a:pt x="23" y="19"/>
                    <a:pt x="19" y="22"/>
                    <a:pt x="15" y="22"/>
                  </a:cubicBezTo>
                  <a:close/>
                  <a:moveTo>
                    <a:pt x="15" y="22"/>
                  </a:moveTo>
                  <a:cubicBezTo>
                    <a:pt x="15" y="22"/>
                    <a:pt x="15" y="22"/>
                    <a:pt x="15"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82" name="Freeform 201">
              <a:extLst>
                <a:ext uri="{FF2B5EF4-FFF2-40B4-BE49-F238E27FC236}">
                  <a16:creationId xmlns:a16="http://schemas.microsoft.com/office/drawing/2014/main" id="{51CB0F59-593E-4D14-8BE1-252C6768CF3E}"/>
                </a:ext>
              </a:extLst>
            </p:cNvPr>
            <p:cNvSpPr>
              <a:spLocks noEditPoints="1"/>
            </p:cNvSpPr>
            <p:nvPr/>
          </p:nvSpPr>
          <p:spPr bwMode="auto">
            <a:xfrm>
              <a:off x="1316038" y="4860925"/>
              <a:ext cx="71438" cy="71438"/>
            </a:xfrm>
            <a:custGeom>
              <a:avLst/>
              <a:gdLst>
                <a:gd name="T0" fmla="*/ 15 w 29"/>
                <a:gd name="T1" fmla="*/ 0 h 29"/>
                <a:gd name="T2" fmla="*/ 0 w 29"/>
                <a:gd name="T3" fmla="*/ 14 h 29"/>
                <a:gd name="T4" fmla="*/ 15 w 29"/>
                <a:gd name="T5" fmla="*/ 29 h 29"/>
                <a:gd name="T6" fmla="*/ 29 w 29"/>
                <a:gd name="T7" fmla="*/ 14 h 29"/>
                <a:gd name="T8" fmla="*/ 15 w 29"/>
                <a:gd name="T9" fmla="*/ 0 h 29"/>
                <a:gd name="T10" fmla="*/ 15 w 29"/>
                <a:gd name="T11" fmla="*/ 22 h 29"/>
                <a:gd name="T12" fmla="*/ 7 w 29"/>
                <a:gd name="T13" fmla="*/ 14 h 29"/>
                <a:gd name="T14" fmla="*/ 15 w 29"/>
                <a:gd name="T15" fmla="*/ 6 h 29"/>
                <a:gd name="T16" fmla="*/ 23 w 29"/>
                <a:gd name="T17" fmla="*/ 14 h 29"/>
                <a:gd name="T18" fmla="*/ 15 w 29"/>
                <a:gd name="T19" fmla="*/ 22 h 29"/>
                <a:gd name="T20" fmla="*/ 15 w 29"/>
                <a:gd name="T21" fmla="*/ 22 h 29"/>
                <a:gd name="T22" fmla="*/ 15 w 29"/>
                <a:gd name="T23"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5" y="0"/>
                  </a:moveTo>
                  <a:cubicBezTo>
                    <a:pt x="7" y="0"/>
                    <a:pt x="0" y="6"/>
                    <a:pt x="0" y="14"/>
                  </a:cubicBezTo>
                  <a:cubicBezTo>
                    <a:pt x="0" y="22"/>
                    <a:pt x="7" y="29"/>
                    <a:pt x="15" y="29"/>
                  </a:cubicBezTo>
                  <a:cubicBezTo>
                    <a:pt x="23" y="29"/>
                    <a:pt x="29" y="22"/>
                    <a:pt x="29" y="14"/>
                  </a:cubicBezTo>
                  <a:cubicBezTo>
                    <a:pt x="29" y="6"/>
                    <a:pt x="23" y="0"/>
                    <a:pt x="15" y="0"/>
                  </a:cubicBezTo>
                  <a:close/>
                  <a:moveTo>
                    <a:pt x="15" y="22"/>
                  </a:moveTo>
                  <a:cubicBezTo>
                    <a:pt x="10" y="22"/>
                    <a:pt x="7" y="19"/>
                    <a:pt x="7" y="14"/>
                  </a:cubicBezTo>
                  <a:cubicBezTo>
                    <a:pt x="7" y="10"/>
                    <a:pt x="10" y="6"/>
                    <a:pt x="15" y="6"/>
                  </a:cubicBezTo>
                  <a:cubicBezTo>
                    <a:pt x="19" y="6"/>
                    <a:pt x="23" y="10"/>
                    <a:pt x="23" y="14"/>
                  </a:cubicBezTo>
                  <a:cubicBezTo>
                    <a:pt x="23" y="19"/>
                    <a:pt x="19" y="22"/>
                    <a:pt x="15" y="22"/>
                  </a:cubicBezTo>
                  <a:close/>
                  <a:moveTo>
                    <a:pt x="15" y="22"/>
                  </a:moveTo>
                  <a:cubicBezTo>
                    <a:pt x="15" y="22"/>
                    <a:pt x="15" y="22"/>
                    <a:pt x="15"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sp>
          <p:nvSpPr>
            <p:cNvPr id="183" name="Freeform 202">
              <a:extLst>
                <a:ext uri="{FF2B5EF4-FFF2-40B4-BE49-F238E27FC236}">
                  <a16:creationId xmlns:a16="http://schemas.microsoft.com/office/drawing/2014/main" id="{B45AF016-94D5-480A-A614-07978A3CA8D0}"/>
                </a:ext>
              </a:extLst>
            </p:cNvPr>
            <p:cNvSpPr>
              <a:spLocks noEditPoints="1"/>
            </p:cNvSpPr>
            <p:nvPr/>
          </p:nvSpPr>
          <p:spPr bwMode="auto">
            <a:xfrm>
              <a:off x="1270000" y="4514850"/>
              <a:ext cx="469900" cy="469900"/>
            </a:xfrm>
            <a:custGeom>
              <a:avLst/>
              <a:gdLst>
                <a:gd name="T0" fmla="*/ 15 w 192"/>
                <a:gd name="T1" fmla="*/ 0 h 191"/>
                <a:gd name="T2" fmla="*/ 0 w 192"/>
                <a:gd name="T3" fmla="*/ 76 h 191"/>
                <a:gd name="T4" fmla="*/ 0 w 192"/>
                <a:gd name="T5" fmla="*/ 174 h 191"/>
                <a:gd name="T6" fmla="*/ 192 w 192"/>
                <a:gd name="T7" fmla="*/ 170 h 191"/>
                <a:gd name="T8" fmla="*/ 180 w 192"/>
                <a:gd name="T9" fmla="*/ 67 h 191"/>
                <a:gd name="T10" fmla="*/ 15 w 192"/>
                <a:gd name="T11" fmla="*/ 67 h 191"/>
                <a:gd name="T12" fmla="*/ 70 w 192"/>
                <a:gd name="T13" fmla="*/ 122 h 191"/>
                <a:gd name="T14" fmla="*/ 79 w 192"/>
                <a:gd name="T15" fmla="*/ 94 h 191"/>
                <a:gd name="T16" fmla="*/ 84 w 192"/>
                <a:gd name="T17" fmla="*/ 97 h 191"/>
                <a:gd name="T18" fmla="*/ 90 w 192"/>
                <a:gd name="T19" fmla="*/ 99 h 191"/>
                <a:gd name="T20" fmla="*/ 96 w 192"/>
                <a:gd name="T21" fmla="*/ 101 h 191"/>
                <a:gd name="T22" fmla="*/ 104 w 192"/>
                <a:gd name="T23" fmla="*/ 102 h 191"/>
                <a:gd name="T24" fmla="*/ 112 w 192"/>
                <a:gd name="T25" fmla="*/ 104 h 191"/>
                <a:gd name="T26" fmla="*/ 119 w 192"/>
                <a:gd name="T27" fmla="*/ 104 h 191"/>
                <a:gd name="T28" fmla="*/ 128 w 192"/>
                <a:gd name="T29" fmla="*/ 105 h 191"/>
                <a:gd name="T30" fmla="*/ 139 w 192"/>
                <a:gd name="T31" fmla="*/ 105 h 191"/>
                <a:gd name="T32" fmla="*/ 147 w 192"/>
                <a:gd name="T33" fmla="*/ 104 h 191"/>
                <a:gd name="T34" fmla="*/ 154 w 192"/>
                <a:gd name="T35" fmla="*/ 103 h 191"/>
                <a:gd name="T36" fmla="*/ 162 w 192"/>
                <a:gd name="T37" fmla="*/ 102 h 191"/>
                <a:gd name="T38" fmla="*/ 169 w 192"/>
                <a:gd name="T39" fmla="*/ 100 h 191"/>
                <a:gd name="T40" fmla="*/ 175 w 192"/>
                <a:gd name="T41" fmla="*/ 98 h 191"/>
                <a:gd name="T42" fmla="*/ 181 w 192"/>
                <a:gd name="T43" fmla="*/ 95 h 191"/>
                <a:gd name="T44" fmla="*/ 185 w 192"/>
                <a:gd name="T45" fmla="*/ 92 h 191"/>
                <a:gd name="T46" fmla="*/ 186 w 192"/>
                <a:gd name="T47" fmla="*/ 110 h 191"/>
                <a:gd name="T48" fmla="*/ 184 w 192"/>
                <a:gd name="T49" fmla="*/ 113 h 191"/>
                <a:gd name="T50" fmla="*/ 79 w 192"/>
                <a:gd name="T51" fmla="*/ 115 h 191"/>
                <a:gd name="T52" fmla="*/ 77 w 192"/>
                <a:gd name="T53" fmla="*/ 112 h 191"/>
                <a:gd name="T54" fmla="*/ 77 w 192"/>
                <a:gd name="T55" fmla="*/ 108 h 191"/>
                <a:gd name="T56" fmla="*/ 185 w 192"/>
                <a:gd name="T57" fmla="*/ 141 h 191"/>
                <a:gd name="T58" fmla="*/ 183 w 192"/>
                <a:gd name="T59" fmla="*/ 144 h 191"/>
                <a:gd name="T60" fmla="*/ 78 w 192"/>
                <a:gd name="T61" fmla="*/ 142 h 191"/>
                <a:gd name="T62" fmla="*/ 77 w 192"/>
                <a:gd name="T63" fmla="*/ 139 h 191"/>
                <a:gd name="T64" fmla="*/ 77 w 192"/>
                <a:gd name="T65" fmla="*/ 122 h 191"/>
                <a:gd name="T66" fmla="*/ 80 w 192"/>
                <a:gd name="T67" fmla="*/ 123 h 191"/>
                <a:gd name="T68" fmla="*/ 108 w 192"/>
                <a:gd name="T69" fmla="*/ 132 h 191"/>
                <a:gd name="T70" fmla="*/ 125 w 192"/>
                <a:gd name="T71" fmla="*/ 133 h 191"/>
                <a:gd name="T72" fmla="*/ 138 w 192"/>
                <a:gd name="T73" fmla="*/ 133 h 191"/>
                <a:gd name="T74" fmla="*/ 155 w 192"/>
                <a:gd name="T75" fmla="*/ 132 h 191"/>
                <a:gd name="T76" fmla="*/ 185 w 192"/>
                <a:gd name="T77" fmla="*/ 121 h 191"/>
                <a:gd name="T78" fmla="*/ 186 w 192"/>
                <a:gd name="T79" fmla="*/ 139 h 191"/>
                <a:gd name="T80" fmla="*/ 6 w 192"/>
                <a:gd name="T81" fmla="*/ 174 h 191"/>
                <a:gd name="T82" fmla="*/ 70 w 192"/>
                <a:gd name="T83" fmla="*/ 172 h 191"/>
                <a:gd name="T84" fmla="*/ 73 w 192"/>
                <a:gd name="T85" fmla="*/ 174 h 191"/>
                <a:gd name="T86" fmla="*/ 79 w 192"/>
                <a:gd name="T87" fmla="*/ 180 h 191"/>
                <a:gd name="T88" fmla="*/ 186 w 192"/>
                <a:gd name="T89" fmla="*/ 168 h 191"/>
                <a:gd name="T90" fmla="*/ 78 w 192"/>
                <a:gd name="T91" fmla="*/ 170 h 191"/>
                <a:gd name="T92" fmla="*/ 77 w 192"/>
                <a:gd name="T93" fmla="*/ 150 h 191"/>
                <a:gd name="T94" fmla="*/ 81 w 192"/>
                <a:gd name="T95" fmla="*/ 153 h 191"/>
                <a:gd name="T96" fmla="*/ 118 w 192"/>
                <a:gd name="T97" fmla="*/ 162 h 191"/>
                <a:gd name="T98" fmla="*/ 127 w 192"/>
                <a:gd name="T99" fmla="*/ 162 h 191"/>
                <a:gd name="T100" fmla="*/ 140 w 192"/>
                <a:gd name="T101" fmla="*/ 162 h 191"/>
                <a:gd name="T102" fmla="*/ 155 w 192"/>
                <a:gd name="T103" fmla="*/ 161 h 191"/>
                <a:gd name="T104" fmla="*/ 186 w 192"/>
                <a:gd name="T105" fmla="*/ 150 h 191"/>
                <a:gd name="T106" fmla="*/ 77 w 192"/>
                <a:gd name="T107" fmla="*/ 81 h 191"/>
                <a:gd name="T108" fmla="*/ 84 w 192"/>
                <a:gd name="T109" fmla="*/ 73 h 191"/>
                <a:gd name="T110" fmla="*/ 89 w 192"/>
                <a:gd name="T111" fmla="*/ 71 h 191"/>
                <a:gd name="T112" fmla="*/ 154 w 192"/>
                <a:gd name="T113" fmla="*/ 66 h 191"/>
                <a:gd name="T114" fmla="*/ 186 w 192"/>
                <a:gd name="T115" fmla="*/ 52 h 191"/>
                <a:gd name="T116" fmla="*/ 155 w 192"/>
                <a:gd name="T117" fmla="*/ 59 h 191"/>
                <a:gd name="T118" fmla="*/ 107 w 192"/>
                <a:gd name="T119" fmla="*/ 59 h 191"/>
                <a:gd name="T120" fmla="*/ 6 w 192"/>
                <a:gd name="T121" fmla="*/ 52 h 191"/>
                <a:gd name="T122" fmla="*/ 186 w 192"/>
                <a:gd name="T123" fmla="*/ 1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91">
                  <a:moveTo>
                    <a:pt x="192" y="52"/>
                  </a:moveTo>
                  <a:cubicBezTo>
                    <a:pt x="192" y="15"/>
                    <a:pt x="192" y="15"/>
                    <a:pt x="192" y="15"/>
                  </a:cubicBezTo>
                  <a:cubicBezTo>
                    <a:pt x="192" y="7"/>
                    <a:pt x="185" y="0"/>
                    <a:pt x="177" y="0"/>
                  </a:cubicBezTo>
                  <a:cubicBezTo>
                    <a:pt x="15" y="0"/>
                    <a:pt x="15" y="0"/>
                    <a:pt x="15" y="0"/>
                  </a:cubicBezTo>
                  <a:cubicBezTo>
                    <a:pt x="7" y="0"/>
                    <a:pt x="0" y="7"/>
                    <a:pt x="0" y="15"/>
                  </a:cubicBezTo>
                  <a:cubicBezTo>
                    <a:pt x="0" y="52"/>
                    <a:pt x="0" y="52"/>
                    <a:pt x="0" y="52"/>
                  </a:cubicBezTo>
                  <a:cubicBezTo>
                    <a:pt x="0" y="57"/>
                    <a:pt x="2" y="61"/>
                    <a:pt x="6" y="64"/>
                  </a:cubicBezTo>
                  <a:cubicBezTo>
                    <a:pt x="2" y="67"/>
                    <a:pt x="0" y="71"/>
                    <a:pt x="0" y="76"/>
                  </a:cubicBezTo>
                  <a:cubicBezTo>
                    <a:pt x="0" y="113"/>
                    <a:pt x="0" y="113"/>
                    <a:pt x="0" y="113"/>
                  </a:cubicBezTo>
                  <a:cubicBezTo>
                    <a:pt x="0" y="118"/>
                    <a:pt x="2" y="122"/>
                    <a:pt x="6" y="125"/>
                  </a:cubicBezTo>
                  <a:cubicBezTo>
                    <a:pt x="2" y="127"/>
                    <a:pt x="0" y="132"/>
                    <a:pt x="0" y="136"/>
                  </a:cubicBezTo>
                  <a:cubicBezTo>
                    <a:pt x="0" y="174"/>
                    <a:pt x="0" y="174"/>
                    <a:pt x="0" y="174"/>
                  </a:cubicBezTo>
                  <a:cubicBezTo>
                    <a:pt x="0" y="182"/>
                    <a:pt x="7" y="189"/>
                    <a:pt x="15" y="189"/>
                  </a:cubicBezTo>
                  <a:cubicBezTo>
                    <a:pt x="104" y="189"/>
                    <a:pt x="104" y="189"/>
                    <a:pt x="104" y="189"/>
                  </a:cubicBezTo>
                  <a:cubicBezTo>
                    <a:pt x="113" y="190"/>
                    <a:pt x="122" y="191"/>
                    <a:pt x="131" y="191"/>
                  </a:cubicBezTo>
                  <a:cubicBezTo>
                    <a:pt x="159" y="191"/>
                    <a:pt x="188" y="184"/>
                    <a:pt x="192" y="170"/>
                  </a:cubicBezTo>
                  <a:cubicBezTo>
                    <a:pt x="192" y="170"/>
                    <a:pt x="192" y="169"/>
                    <a:pt x="192" y="169"/>
                  </a:cubicBezTo>
                  <a:cubicBezTo>
                    <a:pt x="192" y="80"/>
                    <a:pt x="192" y="80"/>
                    <a:pt x="192" y="80"/>
                  </a:cubicBezTo>
                  <a:cubicBezTo>
                    <a:pt x="192" y="80"/>
                    <a:pt x="192" y="79"/>
                    <a:pt x="192" y="79"/>
                  </a:cubicBezTo>
                  <a:cubicBezTo>
                    <a:pt x="191" y="74"/>
                    <a:pt x="186" y="70"/>
                    <a:pt x="180" y="67"/>
                  </a:cubicBezTo>
                  <a:cubicBezTo>
                    <a:pt x="187" y="65"/>
                    <a:pt x="192" y="60"/>
                    <a:pt x="192" y="52"/>
                  </a:cubicBezTo>
                  <a:close/>
                  <a:moveTo>
                    <a:pt x="6" y="113"/>
                  </a:moveTo>
                  <a:cubicBezTo>
                    <a:pt x="6" y="76"/>
                    <a:pt x="6" y="76"/>
                    <a:pt x="6" y="76"/>
                  </a:cubicBezTo>
                  <a:cubicBezTo>
                    <a:pt x="6" y="71"/>
                    <a:pt x="10" y="67"/>
                    <a:pt x="15" y="67"/>
                  </a:cubicBezTo>
                  <a:cubicBezTo>
                    <a:pt x="82" y="67"/>
                    <a:pt x="82" y="67"/>
                    <a:pt x="82" y="67"/>
                  </a:cubicBezTo>
                  <a:cubicBezTo>
                    <a:pt x="76" y="70"/>
                    <a:pt x="72" y="74"/>
                    <a:pt x="71" y="79"/>
                  </a:cubicBezTo>
                  <a:cubicBezTo>
                    <a:pt x="71" y="79"/>
                    <a:pt x="70" y="80"/>
                    <a:pt x="70" y="80"/>
                  </a:cubicBezTo>
                  <a:cubicBezTo>
                    <a:pt x="70" y="122"/>
                    <a:pt x="70" y="122"/>
                    <a:pt x="70" y="122"/>
                  </a:cubicBezTo>
                  <a:cubicBezTo>
                    <a:pt x="15" y="122"/>
                    <a:pt x="15" y="122"/>
                    <a:pt x="15" y="122"/>
                  </a:cubicBezTo>
                  <a:cubicBezTo>
                    <a:pt x="10" y="122"/>
                    <a:pt x="6" y="118"/>
                    <a:pt x="6" y="113"/>
                  </a:cubicBezTo>
                  <a:close/>
                  <a:moveTo>
                    <a:pt x="79" y="94"/>
                  </a:moveTo>
                  <a:cubicBezTo>
                    <a:pt x="79" y="94"/>
                    <a:pt x="79" y="94"/>
                    <a:pt x="79" y="94"/>
                  </a:cubicBezTo>
                  <a:cubicBezTo>
                    <a:pt x="80" y="94"/>
                    <a:pt x="80" y="95"/>
                    <a:pt x="81" y="95"/>
                  </a:cubicBezTo>
                  <a:cubicBezTo>
                    <a:pt x="81" y="95"/>
                    <a:pt x="81" y="95"/>
                    <a:pt x="82" y="95"/>
                  </a:cubicBezTo>
                  <a:cubicBezTo>
                    <a:pt x="82" y="96"/>
                    <a:pt x="83" y="96"/>
                    <a:pt x="84" y="96"/>
                  </a:cubicBezTo>
                  <a:cubicBezTo>
                    <a:pt x="84" y="96"/>
                    <a:pt x="84" y="96"/>
                    <a:pt x="84" y="97"/>
                  </a:cubicBezTo>
                  <a:cubicBezTo>
                    <a:pt x="85" y="97"/>
                    <a:pt x="86" y="97"/>
                    <a:pt x="86" y="97"/>
                  </a:cubicBezTo>
                  <a:cubicBezTo>
                    <a:pt x="87" y="98"/>
                    <a:pt x="87" y="98"/>
                    <a:pt x="87" y="98"/>
                  </a:cubicBezTo>
                  <a:cubicBezTo>
                    <a:pt x="88" y="98"/>
                    <a:pt x="89" y="98"/>
                    <a:pt x="90" y="99"/>
                  </a:cubicBezTo>
                  <a:cubicBezTo>
                    <a:pt x="90" y="99"/>
                    <a:pt x="90" y="99"/>
                    <a:pt x="90" y="99"/>
                  </a:cubicBezTo>
                  <a:cubicBezTo>
                    <a:pt x="91" y="99"/>
                    <a:pt x="92" y="99"/>
                    <a:pt x="93" y="100"/>
                  </a:cubicBezTo>
                  <a:cubicBezTo>
                    <a:pt x="93" y="100"/>
                    <a:pt x="93" y="100"/>
                    <a:pt x="93" y="100"/>
                  </a:cubicBezTo>
                  <a:cubicBezTo>
                    <a:pt x="94" y="100"/>
                    <a:pt x="95" y="100"/>
                    <a:pt x="96" y="101"/>
                  </a:cubicBezTo>
                  <a:cubicBezTo>
                    <a:pt x="96" y="101"/>
                    <a:pt x="96" y="101"/>
                    <a:pt x="96" y="101"/>
                  </a:cubicBezTo>
                  <a:cubicBezTo>
                    <a:pt x="98" y="101"/>
                    <a:pt x="99" y="101"/>
                    <a:pt x="100" y="102"/>
                  </a:cubicBezTo>
                  <a:cubicBezTo>
                    <a:pt x="100" y="102"/>
                    <a:pt x="100" y="102"/>
                    <a:pt x="100" y="102"/>
                  </a:cubicBezTo>
                  <a:cubicBezTo>
                    <a:pt x="101" y="102"/>
                    <a:pt x="102" y="102"/>
                    <a:pt x="103" y="102"/>
                  </a:cubicBezTo>
                  <a:cubicBezTo>
                    <a:pt x="103" y="102"/>
                    <a:pt x="104" y="102"/>
                    <a:pt x="104" y="102"/>
                  </a:cubicBezTo>
                  <a:cubicBezTo>
                    <a:pt x="105" y="103"/>
                    <a:pt x="106" y="103"/>
                    <a:pt x="107" y="103"/>
                  </a:cubicBezTo>
                  <a:cubicBezTo>
                    <a:pt x="107" y="103"/>
                    <a:pt x="108" y="103"/>
                    <a:pt x="108" y="103"/>
                  </a:cubicBezTo>
                  <a:cubicBezTo>
                    <a:pt x="109" y="103"/>
                    <a:pt x="110" y="103"/>
                    <a:pt x="111" y="103"/>
                  </a:cubicBezTo>
                  <a:cubicBezTo>
                    <a:pt x="111" y="103"/>
                    <a:pt x="111" y="104"/>
                    <a:pt x="112" y="104"/>
                  </a:cubicBezTo>
                  <a:cubicBezTo>
                    <a:pt x="113" y="104"/>
                    <a:pt x="114" y="104"/>
                    <a:pt x="115" y="104"/>
                  </a:cubicBezTo>
                  <a:cubicBezTo>
                    <a:pt x="115" y="104"/>
                    <a:pt x="115" y="104"/>
                    <a:pt x="116" y="104"/>
                  </a:cubicBezTo>
                  <a:cubicBezTo>
                    <a:pt x="117" y="104"/>
                    <a:pt x="118" y="104"/>
                    <a:pt x="119" y="104"/>
                  </a:cubicBezTo>
                  <a:cubicBezTo>
                    <a:pt x="119" y="104"/>
                    <a:pt x="119" y="104"/>
                    <a:pt x="119" y="104"/>
                  </a:cubicBezTo>
                  <a:cubicBezTo>
                    <a:pt x="121" y="104"/>
                    <a:pt x="122" y="105"/>
                    <a:pt x="123" y="105"/>
                  </a:cubicBezTo>
                  <a:cubicBezTo>
                    <a:pt x="123" y="105"/>
                    <a:pt x="123" y="105"/>
                    <a:pt x="124" y="105"/>
                  </a:cubicBezTo>
                  <a:cubicBezTo>
                    <a:pt x="125" y="105"/>
                    <a:pt x="126" y="105"/>
                    <a:pt x="127" y="105"/>
                  </a:cubicBezTo>
                  <a:cubicBezTo>
                    <a:pt x="127" y="105"/>
                    <a:pt x="127" y="105"/>
                    <a:pt x="128" y="105"/>
                  </a:cubicBezTo>
                  <a:cubicBezTo>
                    <a:pt x="129" y="105"/>
                    <a:pt x="130" y="105"/>
                    <a:pt x="131" y="105"/>
                  </a:cubicBezTo>
                  <a:cubicBezTo>
                    <a:pt x="132" y="105"/>
                    <a:pt x="134" y="105"/>
                    <a:pt x="135" y="105"/>
                  </a:cubicBezTo>
                  <a:cubicBezTo>
                    <a:pt x="135" y="105"/>
                    <a:pt x="135" y="105"/>
                    <a:pt x="136" y="105"/>
                  </a:cubicBezTo>
                  <a:cubicBezTo>
                    <a:pt x="137" y="105"/>
                    <a:pt x="138" y="105"/>
                    <a:pt x="139" y="105"/>
                  </a:cubicBezTo>
                  <a:cubicBezTo>
                    <a:pt x="139" y="105"/>
                    <a:pt x="139" y="105"/>
                    <a:pt x="139" y="105"/>
                  </a:cubicBezTo>
                  <a:cubicBezTo>
                    <a:pt x="141" y="105"/>
                    <a:pt x="142" y="104"/>
                    <a:pt x="143" y="104"/>
                  </a:cubicBezTo>
                  <a:cubicBezTo>
                    <a:pt x="143" y="104"/>
                    <a:pt x="143" y="104"/>
                    <a:pt x="144" y="104"/>
                  </a:cubicBezTo>
                  <a:cubicBezTo>
                    <a:pt x="145" y="104"/>
                    <a:pt x="146" y="104"/>
                    <a:pt x="147" y="104"/>
                  </a:cubicBezTo>
                  <a:cubicBezTo>
                    <a:pt x="147" y="104"/>
                    <a:pt x="147" y="104"/>
                    <a:pt x="147" y="104"/>
                  </a:cubicBezTo>
                  <a:cubicBezTo>
                    <a:pt x="149" y="104"/>
                    <a:pt x="150" y="104"/>
                    <a:pt x="151" y="104"/>
                  </a:cubicBezTo>
                  <a:cubicBezTo>
                    <a:pt x="151" y="104"/>
                    <a:pt x="151" y="103"/>
                    <a:pt x="152" y="103"/>
                  </a:cubicBezTo>
                  <a:cubicBezTo>
                    <a:pt x="153" y="103"/>
                    <a:pt x="154" y="103"/>
                    <a:pt x="154" y="103"/>
                  </a:cubicBezTo>
                  <a:cubicBezTo>
                    <a:pt x="155" y="103"/>
                    <a:pt x="155" y="103"/>
                    <a:pt x="155" y="103"/>
                  </a:cubicBezTo>
                  <a:cubicBezTo>
                    <a:pt x="156" y="103"/>
                    <a:pt x="158" y="103"/>
                    <a:pt x="159" y="102"/>
                  </a:cubicBezTo>
                  <a:cubicBezTo>
                    <a:pt x="159" y="102"/>
                    <a:pt x="159" y="102"/>
                    <a:pt x="159" y="102"/>
                  </a:cubicBezTo>
                  <a:cubicBezTo>
                    <a:pt x="160" y="102"/>
                    <a:pt x="161" y="102"/>
                    <a:pt x="162" y="102"/>
                  </a:cubicBezTo>
                  <a:cubicBezTo>
                    <a:pt x="162" y="102"/>
                    <a:pt x="162" y="102"/>
                    <a:pt x="163" y="102"/>
                  </a:cubicBezTo>
                  <a:cubicBezTo>
                    <a:pt x="164" y="101"/>
                    <a:pt x="165" y="101"/>
                    <a:pt x="166" y="101"/>
                  </a:cubicBezTo>
                  <a:cubicBezTo>
                    <a:pt x="166" y="101"/>
                    <a:pt x="166" y="101"/>
                    <a:pt x="166" y="101"/>
                  </a:cubicBezTo>
                  <a:cubicBezTo>
                    <a:pt x="167" y="100"/>
                    <a:pt x="168" y="100"/>
                    <a:pt x="169" y="100"/>
                  </a:cubicBezTo>
                  <a:cubicBezTo>
                    <a:pt x="169" y="100"/>
                    <a:pt x="169" y="100"/>
                    <a:pt x="170" y="100"/>
                  </a:cubicBezTo>
                  <a:cubicBezTo>
                    <a:pt x="171" y="99"/>
                    <a:pt x="172" y="99"/>
                    <a:pt x="172" y="99"/>
                  </a:cubicBezTo>
                  <a:cubicBezTo>
                    <a:pt x="172" y="99"/>
                    <a:pt x="173" y="99"/>
                    <a:pt x="173" y="99"/>
                  </a:cubicBezTo>
                  <a:cubicBezTo>
                    <a:pt x="174" y="98"/>
                    <a:pt x="174" y="98"/>
                    <a:pt x="175" y="98"/>
                  </a:cubicBezTo>
                  <a:cubicBezTo>
                    <a:pt x="176" y="98"/>
                    <a:pt x="176" y="98"/>
                    <a:pt x="176" y="97"/>
                  </a:cubicBezTo>
                  <a:cubicBezTo>
                    <a:pt x="177" y="97"/>
                    <a:pt x="177" y="97"/>
                    <a:pt x="178" y="97"/>
                  </a:cubicBezTo>
                  <a:cubicBezTo>
                    <a:pt x="178" y="96"/>
                    <a:pt x="178" y="96"/>
                    <a:pt x="179" y="96"/>
                  </a:cubicBezTo>
                  <a:cubicBezTo>
                    <a:pt x="179" y="96"/>
                    <a:pt x="180" y="96"/>
                    <a:pt x="181" y="95"/>
                  </a:cubicBezTo>
                  <a:cubicBezTo>
                    <a:pt x="181" y="95"/>
                    <a:pt x="181" y="95"/>
                    <a:pt x="181" y="95"/>
                  </a:cubicBezTo>
                  <a:cubicBezTo>
                    <a:pt x="182" y="95"/>
                    <a:pt x="183" y="94"/>
                    <a:pt x="183" y="94"/>
                  </a:cubicBezTo>
                  <a:cubicBezTo>
                    <a:pt x="183" y="94"/>
                    <a:pt x="183" y="94"/>
                    <a:pt x="184" y="94"/>
                  </a:cubicBezTo>
                  <a:cubicBezTo>
                    <a:pt x="184" y="93"/>
                    <a:pt x="185" y="93"/>
                    <a:pt x="185" y="92"/>
                  </a:cubicBezTo>
                  <a:cubicBezTo>
                    <a:pt x="185" y="92"/>
                    <a:pt x="186" y="92"/>
                    <a:pt x="186" y="92"/>
                  </a:cubicBezTo>
                  <a:cubicBezTo>
                    <a:pt x="186" y="108"/>
                    <a:pt x="186" y="108"/>
                    <a:pt x="186" y="108"/>
                  </a:cubicBezTo>
                  <a:cubicBezTo>
                    <a:pt x="186" y="109"/>
                    <a:pt x="185" y="109"/>
                    <a:pt x="186" y="109"/>
                  </a:cubicBezTo>
                  <a:cubicBezTo>
                    <a:pt x="186" y="110"/>
                    <a:pt x="186" y="110"/>
                    <a:pt x="186" y="110"/>
                  </a:cubicBezTo>
                  <a:cubicBezTo>
                    <a:pt x="186" y="110"/>
                    <a:pt x="185" y="111"/>
                    <a:pt x="185" y="111"/>
                  </a:cubicBezTo>
                  <a:cubicBezTo>
                    <a:pt x="185" y="111"/>
                    <a:pt x="185" y="112"/>
                    <a:pt x="185" y="112"/>
                  </a:cubicBezTo>
                  <a:cubicBezTo>
                    <a:pt x="185" y="112"/>
                    <a:pt x="185" y="112"/>
                    <a:pt x="185" y="113"/>
                  </a:cubicBezTo>
                  <a:cubicBezTo>
                    <a:pt x="185" y="113"/>
                    <a:pt x="184" y="113"/>
                    <a:pt x="184" y="113"/>
                  </a:cubicBezTo>
                  <a:cubicBezTo>
                    <a:pt x="184" y="114"/>
                    <a:pt x="184" y="114"/>
                    <a:pt x="183" y="114"/>
                  </a:cubicBezTo>
                  <a:cubicBezTo>
                    <a:pt x="183" y="114"/>
                    <a:pt x="183" y="115"/>
                    <a:pt x="183" y="115"/>
                  </a:cubicBezTo>
                  <a:cubicBezTo>
                    <a:pt x="176" y="121"/>
                    <a:pt x="156" y="127"/>
                    <a:pt x="131" y="127"/>
                  </a:cubicBezTo>
                  <a:cubicBezTo>
                    <a:pt x="106" y="127"/>
                    <a:pt x="86" y="121"/>
                    <a:pt x="79" y="115"/>
                  </a:cubicBezTo>
                  <a:cubicBezTo>
                    <a:pt x="79" y="115"/>
                    <a:pt x="79" y="114"/>
                    <a:pt x="79" y="114"/>
                  </a:cubicBezTo>
                  <a:cubicBezTo>
                    <a:pt x="79" y="114"/>
                    <a:pt x="78" y="114"/>
                    <a:pt x="78" y="113"/>
                  </a:cubicBezTo>
                  <a:cubicBezTo>
                    <a:pt x="78" y="113"/>
                    <a:pt x="78" y="113"/>
                    <a:pt x="78" y="113"/>
                  </a:cubicBezTo>
                  <a:cubicBezTo>
                    <a:pt x="77" y="112"/>
                    <a:pt x="77" y="112"/>
                    <a:pt x="77" y="112"/>
                  </a:cubicBezTo>
                  <a:cubicBezTo>
                    <a:pt x="77" y="112"/>
                    <a:pt x="77" y="111"/>
                    <a:pt x="77" y="111"/>
                  </a:cubicBezTo>
                  <a:cubicBezTo>
                    <a:pt x="77" y="111"/>
                    <a:pt x="77" y="110"/>
                    <a:pt x="77" y="110"/>
                  </a:cubicBezTo>
                  <a:cubicBezTo>
                    <a:pt x="77" y="110"/>
                    <a:pt x="77" y="110"/>
                    <a:pt x="77" y="109"/>
                  </a:cubicBezTo>
                  <a:cubicBezTo>
                    <a:pt x="77" y="109"/>
                    <a:pt x="77" y="108"/>
                    <a:pt x="77" y="108"/>
                  </a:cubicBezTo>
                  <a:cubicBezTo>
                    <a:pt x="77" y="92"/>
                    <a:pt x="77" y="92"/>
                    <a:pt x="77" y="92"/>
                  </a:cubicBezTo>
                  <a:cubicBezTo>
                    <a:pt x="77" y="92"/>
                    <a:pt x="77" y="92"/>
                    <a:pt x="77" y="92"/>
                  </a:cubicBezTo>
                  <a:cubicBezTo>
                    <a:pt x="78" y="93"/>
                    <a:pt x="78" y="93"/>
                    <a:pt x="79" y="94"/>
                  </a:cubicBezTo>
                  <a:close/>
                  <a:moveTo>
                    <a:pt x="185" y="141"/>
                  </a:moveTo>
                  <a:cubicBezTo>
                    <a:pt x="185" y="141"/>
                    <a:pt x="185" y="141"/>
                    <a:pt x="185" y="141"/>
                  </a:cubicBezTo>
                  <a:cubicBezTo>
                    <a:pt x="185" y="142"/>
                    <a:pt x="184" y="142"/>
                    <a:pt x="184" y="142"/>
                  </a:cubicBezTo>
                  <a:cubicBezTo>
                    <a:pt x="184" y="142"/>
                    <a:pt x="184" y="143"/>
                    <a:pt x="183" y="143"/>
                  </a:cubicBezTo>
                  <a:cubicBezTo>
                    <a:pt x="183" y="143"/>
                    <a:pt x="183" y="143"/>
                    <a:pt x="183" y="144"/>
                  </a:cubicBezTo>
                  <a:cubicBezTo>
                    <a:pt x="176" y="150"/>
                    <a:pt x="156" y="156"/>
                    <a:pt x="131" y="156"/>
                  </a:cubicBezTo>
                  <a:cubicBezTo>
                    <a:pt x="106" y="156"/>
                    <a:pt x="86" y="150"/>
                    <a:pt x="79" y="144"/>
                  </a:cubicBezTo>
                  <a:cubicBezTo>
                    <a:pt x="79" y="143"/>
                    <a:pt x="79" y="143"/>
                    <a:pt x="79" y="143"/>
                  </a:cubicBezTo>
                  <a:cubicBezTo>
                    <a:pt x="79" y="143"/>
                    <a:pt x="78" y="142"/>
                    <a:pt x="78" y="142"/>
                  </a:cubicBezTo>
                  <a:cubicBezTo>
                    <a:pt x="78" y="142"/>
                    <a:pt x="78" y="142"/>
                    <a:pt x="78" y="141"/>
                  </a:cubicBezTo>
                  <a:cubicBezTo>
                    <a:pt x="77" y="141"/>
                    <a:pt x="77" y="141"/>
                    <a:pt x="77" y="141"/>
                  </a:cubicBezTo>
                  <a:cubicBezTo>
                    <a:pt x="77" y="140"/>
                    <a:pt x="77" y="140"/>
                    <a:pt x="77" y="140"/>
                  </a:cubicBezTo>
                  <a:cubicBezTo>
                    <a:pt x="77" y="140"/>
                    <a:pt x="77" y="139"/>
                    <a:pt x="77" y="139"/>
                  </a:cubicBezTo>
                  <a:cubicBezTo>
                    <a:pt x="77" y="139"/>
                    <a:pt x="77" y="139"/>
                    <a:pt x="77" y="139"/>
                  </a:cubicBezTo>
                  <a:cubicBezTo>
                    <a:pt x="77" y="138"/>
                    <a:pt x="77" y="138"/>
                    <a:pt x="77" y="138"/>
                  </a:cubicBezTo>
                  <a:cubicBezTo>
                    <a:pt x="77" y="138"/>
                    <a:pt x="77" y="138"/>
                    <a:pt x="77" y="137"/>
                  </a:cubicBezTo>
                  <a:cubicBezTo>
                    <a:pt x="77" y="122"/>
                    <a:pt x="77" y="122"/>
                    <a:pt x="77" y="122"/>
                  </a:cubicBezTo>
                  <a:cubicBezTo>
                    <a:pt x="77" y="121"/>
                    <a:pt x="77" y="121"/>
                    <a:pt x="77" y="121"/>
                  </a:cubicBezTo>
                  <a:cubicBezTo>
                    <a:pt x="77" y="121"/>
                    <a:pt x="77" y="121"/>
                    <a:pt x="77" y="121"/>
                  </a:cubicBezTo>
                  <a:cubicBezTo>
                    <a:pt x="78" y="122"/>
                    <a:pt x="78" y="122"/>
                    <a:pt x="78" y="122"/>
                  </a:cubicBezTo>
                  <a:cubicBezTo>
                    <a:pt x="79" y="122"/>
                    <a:pt x="79" y="123"/>
                    <a:pt x="80" y="123"/>
                  </a:cubicBezTo>
                  <a:cubicBezTo>
                    <a:pt x="80" y="123"/>
                    <a:pt x="81" y="124"/>
                    <a:pt x="81" y="124"/>
                  </a:cubicBezTo>
                  <a:cubicBezTo>
                    <a:pt x="81" y="124"/>
                    <a:pt x="81" y="124"/>
                    <a:pt x="81" y="124"/>
                  </a:cubicBezTo>
                  <a:cubicBezTo>
                    <a:pt x="88" y="128"/>
                    <a:pt x="97" y="130"/>
                    <a:pt x="107" y="132"/>
                  </a:cubicBezTo>
                  <a:cubicBezTo>
                    <a:pt x="107" y="132"/>
                    <a:pt x="107" y="132"/>
                    <a:pt x="108" y="132"/>
                  </a:cubicBezTo>
                  <a:cubicBezTo>
                    <a:pt x="111" y="132"/>
                    <a:pt x="114" y="133"/>
                    <a:pt x="118" y="133"/>
                  </a:cubicBezTo>
                  <a:cubicBezTo>
                    <a:pt x="118" y="133"/>
                    <a:pt x="119" y="133"/>
                    <a:pt x="120" y="133"/>
                  </a:cubicBezTo>
                  <a:cubicBezTo>
                    <a:pt x="121" y="133"/>
                    <a:pt x="121" y="133"/>
                    <a:pt x="122" y="133"/>
                  </a:cubicBezTo>
                  <a:cubicBezTo>
                    <a:pt x="123" y="133"/>
                    <a:pt x="124" y="133"/>
                    <a:pt x="125" y="133"/>
                  </a:cubicBezTo>
                  <a:cubicBezTo>
                    <a:pt x="125" y="133"/>
                    <a:pt x="126" y="133"/>
                    <a:pt x="127" y="134"/>
                  </a:cubicBezTo>
                  <a:cubicBezTo>
                    <a:pt x="128" y="134"/>
                    <a:pt x="130" y="134"/>
                    <a:pt x="131" y="134"/>
                  </a:cubicBezTo>
                  <a:cubicBezTo>
                    <a:pt x="133" y="134"/>
                    <a:pt x="134" y="134"/>
                    <a:pt x="136" y="134"/>
                  </a:cubicBezTo>
                  <a:cubicBezTo>
                    <a:pt x="136" y="134"/>
                    <a:pt x="137" y="133"/>
                    <a:pt x="138" y="133"/>
                  </a:cubicBezTo>
                  <a:cubicBezTo>
                    <a:pt x="139" y="133"/>
                    <a:pt x="139" y="133"/>
                    <a:pt x="140" y="133"/>
                  </a:cubicBezTo>
                  <a:cubicBezTo>
                    <a:pt x="141" y="133"/>
                    <a:pt x="142" y="133"/>
                    <a:pt x="143" y="133"/>
                  </a:cubicBezTo>
                  <a:cubicBezTo>
                    <a:pt x="143" y="133"/>
                    <a:pt x="144" y="133"/>
                    <a:pt x="145" y="133"/>
                  </a:cubicBezTo>
                  <a:cubicBezTo>
                    <a:pt x="148" y="133"/>
                    <a:pt x="152" y="132"/>
                    <a:pt x="155" y="132"/>
                  </a:cubicBezTo>
                  <a:cubicBezTo>
                    <a:pt x="155" y="132"/>
                    <a:pt x="155" y="132"/>
                    <a:pt x="155" y="132"/>
                  </a:cubicBezTo>
                  <a:cubicBezTo>
                    <a:pt x="166" y="130"/>
                    <a:pt x="176" y="127"/>
                    <a:pt x="183" y="123"/>
                  </a:cubicBezTo>
                  <a:cubicBezTo>
                    <a:pt x="183" y="123"/>
                    <a:pt x="184" y="122"/>
                    <a:pt x="184" y="122"/>
                  </a:cubicBezTo>
                  <a:cubicBezTo>
                    <a:pt x="184" y="122"/>
                    <a:pt x="185" y="122"/>
                    <a:pt x="185" y="121"/>
                  </a:cubicBezTo>
                  <a:cubicBezTo>
                    <a:pt x="185" y="121"/>
                    <a:pt x="185" y="121"/>
                    <a:pt x="186" y="121"/>
                  </a:cubicBezTo>
                  <a:cubicBezTo>
                    <a:pt x="186" y="137"/>
                    <a:pt x="186" y="137"/>
                    <a:pt x="186" y="137"/>
                  </a:cubicBezTo>
                  <a:cubicBezTo>
                    <a:pt x="186" y="137"/>
                    <a:pt x="185" y="138"/>
                    <a:pt x="186" y="138"/>
                  </a:cubicBezTo>
                  <a:cubicBezTo>
                    <a:pt x="186" y="138"/>
                    <a:pt x="186" y="139"/>
                    <a:pt x="186" y="139"/>
                  </a:cubicBezTo>
                  <a:cubicBezTo>
                    <a:pt x="186" y="139"/>
                    <a:pt x="185" y="140"/>
                    <a:pt x="185" y="140"/>
                  </a:cubicBezTo>
                  <a:cubicBezTo>
                    <a:pt x="185" y="140"/>
                    <a:pt x="185" y="140"/>
                    <a:pt x="185" y="141"/>
                  </a:cubicBezTo>
                  <a:close/>
                  <a:moveTo>
                    <a:pt x="15" y="182"/>
                  </a:moveTo>
                  <a:cubicBezTo>
                    <a:pt x="10" y="182"/>
                    <a:pt x="6" y="179"/>
                    <a:pt x="6" y="174"/>
                  </a:cubicBezTo>
                  <a:cubicBezTo>
                    <a:pt x="6" y="136"/>
                    <a:pt x="6" y="136"/>
                    <a:pt x="6" y="136"/>
                  </a:cubicBezTo>
                  <a:cubicBezTo>
                    <a:pt x="6" y="132"/>
                    <a:pt x="10" y="128"/>
                    <a:pt x="15" y="128"/>
                  </a:cubicBezTo>
                  <a:cubicBezTo>
                    <a:pt x="70" y="128"/>
                    <a:pt x="70" y="128"/>
                    <a:pt x="70" y="128"/>
                  </a:cubicBezTo>
                  <a:cubicBezTo>
                    <a:pt x="70" y="172"/>
                    <a:pt x="70" y="172"/>
                    <a:pt x="70" y="172"/>
                  </a:cubicBezTo>
                  <a:cubicBezTo>
                    <a:pt x="71" y="172"/>
                    <a:pt x="71" y="172"/>
                    <a:pt x="71" y="172"/>
                  </a:cubicBezTo>
                  <a:cubicBezTo>
                    <a:pt x="71" y="172"/>
                    <a:pt x="71" y="172"/>
                    <a:pt x="72" y="172"/>
                  </a:cubicBezTo>
                  <a:cubicBezTo>
                    <a:pt x="72" y="173"/>
                    <a:pt x="72" y="173"/>
                    <a:pt x="72" y="173"/>
                  </a:cubicBezTo>
                  <a:cubicBezTo>
                    <a:pt x="72" y="174"/>
                    <a:pt x="72" y="174"/>
                    <a:pt x="73" y="174"/>
                  </a:cubicBezTo>
                  <a:cubicBezTo>
                    <a:pt x="73" y="175"/>
                    <a:pt x="73" y="175"/>
                    <a:pt x="74" y="176"/>
                  </a:cubicBezTo>
                  <a:cubicBezTo>
                    <a:pt x="74" y="176"/>
                    <a:pt x="74" y="176"/>
                    <a:pt x="74" y="176"/>
                  </a:cubicBezTo>
                  <a:cubicBezTo>
                    <a:pt x="76" y="178"/>
                    <a:pt x="77" y="179"/>
                    <a:pt x="79" y="180"/>
                  </a:cubicBezTo>
                  <a:cubicBezTo>
                    <a:pt x="79" y="180"/>
                    <a:pt x="79" y="180"/>
                    <a:pt x="79" y="180"/>
                  </a:cubicBezTo>
                  <a:cubicBezTo>
                    <a:pt x="80" y="181"/>
                    <a:pt x="82" y="182"/>
                    <a:pt x="83" y="182"/>
                  </a:cubicBezTo>
                  <a:lnTo>
                    <a:pt x="15" y="182"/>
                  </a:lnTo>
                  <a:close/>
                  <a:moveTo>
                    <a:pt x="186" y="168"/>
                  </a:moveTo>
                  <a:cubicBezTo>
                    <a:pt x="186" y="168"/>
                    <a:pt x="186" y="168"/>
                    <a:pt x="186" y="168"/>
                  </a:cubicBezTo>
                  <a:cubicBezTo>
                    <a:pt x="184" y="176"/>
                    <a:pt x="162" y="185"/>
                    <a:pt x="131" y="185"/>
                  </a:cubicBezTo>
                  <a:cubicBezTo>
                    <a:pt x="121" y="185"/>
                    <a:pt x="112" y="184"/>
                    <a:pt x="105" y="182"/>
                  </a:cubicBezTo>
                  <a:cubicBezTo>
                    <a:pt x="105" y="182"/>
                    <a:pt x="105" y="182"/>
                    <a:pt x="105" y="182"/>
                  </a:cubicBezTo>
                  <a:cubicBezTo>
                    <a:pt x="89" y="179"/>
                    <a:pt x="80" y="174"/>
                    <a:pt x="78" y="170"/>
                  </a:cubicBezTo>
                  <a:cubicBezTo>
                    <a:pt x="78" y="170"/>
                    <a:pt x="78" y="170"/>
                    <a:pt x="78" y="170"/>
                  </a:cubicBezTo>
                  <a:cubicBezTo>
                    <a:pt x="77" y="170"/>
                    <a:pt x="77" y="170"/>
                    <a:pt x="77" y="169"/>
                  </a:cubicBezTo>
                  <a:cubicBezTo>
                    <a:pt x="77" y="169"/>
                    <a:pt x="77" y="169"/>
                    <a:pt x="77" y="168"/>
                  </a:cubicBezTo>
                  <a:cubicBezTo>
                    <a:pt x="77" y="150"/>
                    <a:pt x="77" y="150"/>
                    <a:pt x="77" y="150"/>
                  </a:cubicBezTo>
                  <a:cubicBezTo>
                    <a:pt x="77" y="150"/>
                    <a:pt x="77" y="150"/>
                    <a:pt x="77" y="150"/>
                  </a:cubicBezTo>
                  <a:cubicBezTo>
                    <a:pt x="78" y="150"/>
                    <a:pt x="78" y="151"/>
                    <a:pt x="78" y="151"/>
                  </a:cubicBezTo>
                  <a:cubicBezTo>
                    <a:pt x="79" y="151"/>
                    <a:pt x="79" y="151"/>
                    <a:pt x="80" y="152"/>
                  </a:cubicBezTo>
                  <a:cubicBezTo>
                    <a:pt x="80" y="152"/>
                    <a:pt x="81" y="152"/>
                    <a:pt x="81" y="153"/>
                  </a:cubicBezTo>
                  <a:cubicBezTo>
                    <a:pt x="81" y="153"/>
                    <a:pt x="81" y="153"/>
                    <a:pt x="81" y="153"/>
                  </a:cubicBezTo>
                  <a:cubicBezTo>
                    <a:pt x="88" y="156"/>
                    <a:pt x="97" y="159"/>
                    <a:pt x="107" y="161"/>
                  </a:cubicBezTo>
                  <a:cubicBezTo>
                    <a:pt x="107" y="161"/>
                    <a:pt x="107" y="161"/>
                    <a:pt x="108" y="161"/>
                  </a:cubicBezTo>
                  <a:cubicBezTo>
                    <a:pt x="111" y="161"/>
                    <a:pt x="114" y="162"/>
                    <a:pt x="118" y="162"/>
                  </a:cubicBezTo>
                  <a:cubicBezTo>
                    <a:pt x="118" y="162"/>
                    <a:pt x="119" y="162"/>
                    <a:pt x="120" y="162"/>
                  </a:cubicBezTo>
                  <a:cubicBezTo>
                    <a:pt x="121" y="162"/>
                    <a:pt x="121" y="162"/>
                    <a:pt x="122" y="162"/>
                  </a:cubicBezTo>
                  <a:cubicBezTo>
                    <a:pt x="123" y="162"/>
                    <a:pt x="124" y="162"/>
                    <a:pt x="125" y="162"/>
                  </a:cubicBezTo>
                  <a:cubicBezTo>
                    <a:pt x="125" y="162"/>
                    <a:pt x="126" y="162"/>
                    <a:pt x="127" y="162"/>
                  </a:cubicBezTo>
                  <a:cubicBezTo>
                    <a:pt x="128" y="162"/>
                    <a:pt x="130" y="162"/>
                    <a:pt x="131" y="162"/>
                  </a:cubicBezTo>
                  <a:cubicBezTo>
                    <a:pt x="133" y="162"/>
                    <a:pt x="134" y="162"/>
                    <a:pt x="136" y="162"/>
                  </a:cubicBezTo>
                  <a:cubicBezTo>
                    <a:pt x="136" y="162"/>
                    <a:pt x="137" y="162"/>
                    <a:pt x="138" y="162"/>
                  </a:cubicBezTo>
                  <a:cubicBezTo>
                    <a:pt x="139" y="162"/>
                    <a:pt x="139" y="162"/>
                    <a:pt x="140" y="162"/>
                  </a:cubicBezTo>
                  <a:cubicBezTo>
                    <a:pt x="141" y="162"/>
                    <a:pt x="142" y="162"/>
                    <a:pt x="143" y="162"/>
                  </a:cubicBezTo>
                  <a:cubicBezTo>
                    <a:pt x="143" y="162"/>
                    <a:pt x="144" y="162"/>
                    <a:pt x="145" y="162"/>
                  </a:cubicBezTo>
                  <a:cubicBezTo>
                    <a:pt x="148" y="162"/>
                    <a:pt x="152" y="161"/>
                    <a:pt x="155" y="161"/>
                  </a:cubicBezTo>
                  <a:cubicBezTo>
                    <a:pt x="155" y="161"/>
                    <a:pt x="155" y="161"/>
                    <a:pt x="155" y="161"/>
                  </a:cubicBezTo>
                  <a:cubicBezTo>
                    <a:pt x="166" y="159"/>
                    <a:pt x="176" y="156"/>
                    <a:pt x="183" y="152"/>
                  </a:cubicBezTo>
                  <a:cubicBezTo>
                    <a:pt x="183" y="151"/>
                    <a:pt x="184" y="151"/>
                    <a:pt x="184" y="151"/>
                  </a:cubicBezTo>
                  <a:cubicBezTo>
                    <a:pt x="184" y="151"/>
                    <a:pt x="185" y="150"/>
                    <a:pt x="185" y="150"/>
                  </a:cubicBezTo>
                  <a:cubicBezTo>
                    <a:pt x="185" y="150"/>
                    <a:pt x="185" y="150"/>
                    <a:pt x="186" y="150"/>
                  </a:cubicBezTo>
                  <a:lnTo>
                    <a:pt x="186" y="168"/>
                  </a:lnTo>
                  <a:close/>
                  <a:moveTo>
                    <a:pt x="186" y="81"/>
                  </a:moveTo>
                  <a:cubicBezTo>
                    <a:pt x="186" y="89"/>
                    <a:pt x="162" y="98"/>
                    <a:pt x="131" y="98"/>
                  </a:cubicBezTo>
                  <a:cubicBezTo>
                    <a:pt x="100" y="98"/>
                    <a:pt x="77" y="89"/>
                    <a:pt x="77" y="81"/>
                  </a:cubicBezTo>
                  <a:cubicBezTo>
                    <a:pt x="77" y="81"/>
                    <a:pt x="77" y="80"/>
                    <a:pt x="77" y="80"/>
                  </a:cubicBezTo>
                  <a:cubicBezTo>
                    <a:pt x="77" y="80"/>
                    <a:pt x="77" y="79"/>
                    <a:pt x="78" y="79"/>
                  </a:cubicBezTo>
                  <a:cubicBezTo>
                    <a:pt x="78" y="79"/>
                    <a:pt x="78" y="79"/>
                    <a:pt x="78" y="79"/>
                  </a:cubicBezTo>
                  <a:cubicBezTo>
                    <a:pt x="79" y="77"/>
                    <a:pt x="81" y="75"/>
                    <a:pt x="84" y="73"/>
                  </a:cubicBezTo>
                  <a:cubicBezTo>
                    <a:pt x="84" y="73"/>
                    <a:pt x="84" y="73"/>
                    <a:pt x="85" y="73"/>
                  </a:cubicBezTo>
                  <a:cubicBezTo>
                    <a:pt x="85" y="73"/>
                    <a:pt x="86" y="72"/>
                    <a:pt x="86" y="72"/>
                  </a:cubicBezTo>
                  <a:cubicBezTo>
                    <a:pt x="87" y="72"/>
                    <a:pt x="88" y="71"/>
                    <a:pt x="89" y="71"/>
                  </a:cubicBezTo>
                  <a:cubicBezTo>
                    <a:pt x="89" y="71"/>
                    <a:pt x="89" y="71"/>
                    <a:pt x="89" y="71"/>
                  </a:cubicBezTo>
                  <a:cubicBezTo>
                    <a:pt x="93" y="69"/>
                    <a:pt x="97" y="68"/>
                    <a:pt x="102" y="67"/>
                  </a:cubicBezTo>
                  <a:cubicBezTo>
                    <a:pt x="104" y="67"/>
                    <a:pt x="106" y="66"/>
                    <a:pt x="107" y="66"/>
                  </a:cubicBezTo>
                  <a:cubicBezTo>
                    <a:pt x="108" y="66"/>
                    <a:pt x="108" y="66"/>
                    <a:pt x="109" y="66"/>
                  </a:cubicBezTo>
                  <a:cubicBezTo>
                    <a:pt x="123" y="64"/>
                    <a:pt x="140" y="64"/>
                    <a:pt x="154" y="66"/>
                  </a:cubicBezTo>
                  <a:cubicBezTo>
                    <a:pt x="154" y="66"/>
                    <a:pt x="155" y="66"/>
                    <a:pt x="155" y="66"/>
                  </a:cubicBezTo>
                  <a:cubicBezTo>
                    <a:pt x="157" y="66"/>
                    <a:pt x="158" y="67"/>
                    <a:pt x="160" y="67"/>
                  </a:cubicBezTo>
                  <a:cubicBezTo>
                    <a:pt x="176" y="70"/>
                    <a:pt x="186" y="76"/>
                    <a:pt x="186" y="81"/>
                  </a:cubicBezTo>
                  <a:close/>
                  <a:moveTo>
                    <a:pt x="186" y="52"/>
                  </a:moveTo>
                  <a:cubicBezTo>
                    <a:pt x="186" y="57"/>
                    <a:pt x="182" y="61"/>
                    <a:pt x="177" y="61"/>
                  </a:cubicBezTo>
                  <a:cubicBezTo>
                    <a:pt x="162" y="61"/>
                    <a:pt x="162" y="61"/>
                    <a:pt x="162" y="61"/>
                  </a:cubicBezTo>
                  <a:cubicBezTo>
                    <a:pt x="162" y="61"/>
                    <a:pt x="162" y="61"/>
                    <a:pt x="162" y="61"/>
                  </a:cubicBezTo>
                  <a:cubicBezTo>
                    <a:pt x="160" y="60"/>
                    <a:pt x="158" y="60"/>
                    <a:pt x="155" y="59"/>
                  </a:cubicBezTo>
                  <a:cubicBezTo>
                    <a:pt x="155" y="59"/>
                    <a:pt x="155" y="59"/>
                    <a:pt x="155" y="59"/>
                  </a:cubicBezTo>
                  <a:cubicBezTo>
                    <a:pt x="147" y="58"/>
                    <a:pt x="139" y="58"/>
                    <a:pt x="131" y="58"/>
                  </a:cubicBezTo>
                  <a:cubicBezTo>
                    <a:pt x="123" y="58"/>
                    <a:pt x="115" y="58"/>
                    <a:pt x="108" y="59"/>
                  </a:cubicBezTo>
                  <a:cubicBezTo>
                    <a:pt x="107" y="59"/>
                    <a:pt x="107" y="59"/>
                    <a:pt x="107" y="59"/>
                  </a:cubicBezTo>
                  <a:cubicBezTo>
                    <a:pt x="105" y="60"/>
                    <a:pt x="103" y="60"/>
                    <a:pt x="101" y="61"/>
                  </a:cubicBezTo>
                  <a:cubicBezTo>
                    <a:pt x="100" y="61"/>
                    <a:pt x="100" y="61"/>
                    <a:pt x="100" y="61"/>
                  </a:cubicBezTo>
                  <a:cubicBezTo>
                    <a:pt x="15" y="61"/>
                    <a:pt x="15" y="61"/>
                    <a:pt x="15" y="61"/>
                  </a:cubicBezTo>
                  <a:cubicBezTo>
                    <a:pt x="10" y="61"/>
                    <a:pt x="6" y="57"/>
                    <a:pt x="6" y="52"/>
                  </a:cubicBezTo>
                  <a:cubicBezTo>
                    <a:pt x="6" y="15"/>
                    <a:pt x="6" y="15"/>
                    <a:pt x="6" y="15"/>
                  </a:cubicBezTo>
                  <a:cubicBezTo>
                    <a:pt x="6" y="10"/>
                    <a:pt x="10" y="6"/>
                    <a:pt x="15" y="6"/>
                  </a:cubicBezTo>
                  <a:cubicBezTo>
                    <a:pt x="177" y="6"/>
                    <a:pt x="177" y="6"/>
                    <a:pt x="177" y="6"/>
                  </a:cubicBezTo>
                  <a:cubicBezTo>
                    <a:pt x="182" y="6"/>
                    <a:pt x="186" y="10"/>
                    <a:pt x="186" y="15"/>
                  </a:cubicBezTo>
                  <a:lnTo>
                    <a:pt x="186" y="52"/>
                  </a:lnTo>
                  <a:close/>
                  <a:moveTo>
                    <a:pt x="186" y="52"/>
                  </a:moveTo>
                  <a:cubicBezTo>
                    <a:pt x="186" y="52"/>
                    <a:pt x="186" y="52"/>
                    <a:pt x="186"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panose="02000505000000020004" pitchFamily="2" charset="0"/>
              </a:endParaRPr>
            </a:p>
          </p:txBody>
        </p:sp>
      </p:grpSp>
    </p:spTree>
    <p:extLst>
      <p:ext uri="{BB962C8B-B14F-4D97-AF65-F5344CB8AC3E}">
        <p14:creationId xmlns:p14="http://schemas.microsoft.com/office/powerpoint/2010/main" val="334290367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950651-7B28-432D-A05C-1EAE166BFBF8}"/>
              </a:ext>
            </a:extLst>
          </p:cNvPr>
          <p:cNvSpPr>
            <a:spLocks noGrp="1"/>
          </p:cNvSpPr>
          <p:nvPr>
            <p:ph type="sldNum" sz="quarter" idx="12"/>
          </p:nvPr>
        </p:nvSpPr>
        <p:spPr/>
        <p:txBody>
          <a:bodyPr/>
          <a:lstStyle/>
          <a:p>
            <a:fld id="{D43198E0-9FE1-43CB-8944-8BFBFFF2C1E1}" type="slidenum">
              <a:rPr lang="en-AU" smtClean="0"/>
              <a:pPr/>
              <a:t>27</a:t>
            </a:fld>
            <a:endParaRPr lang="en-AU" dirty="0"/>
          </a:p>
        </p:txBody>
      </p:sp>
      <p:pic>
        <p:nvPicPr>
          <p:cNvPr id="4" name="Picture 3">
            <a:extLst>
              <a:ext uri="{FF2B5EF4-FFF2-40B4-BE49-F238E27FC236}">
                <a16:creationId xmlns:a16="http://schemas.microsoft.com/office/drawing/2014/main" id="{4D0CF0CD-778D-4921-8117-8E16F67EE35E}"/>
              </a:ext>
            </a:extLst>
          </p:cNvPr>
          <p:cNvPicPr>
            <a:picLocks noChangeAspect="1"/>
          </p:cNvPicPr>
          <p:nvPr/>
        </p:nvPicPr>
        <p:blipFill>
          <a:blip r:embed="rId2"/>
          <a:stretch>
            <a:fillRect/>
          </a:stretch>
        </p:blipFill>
        <p:spPr>
          <a:xfrm>
            <a:off x="486857" y="982389"/>
            <a:ext cx="17314286" cy="8323809"/>
          </a:xfrm>
          <a:prstGeom prst="rect">
            <a:avLst/>
          </a:prstGeom>
        </p:spPr>
      </p:pic>
      <p:sp>
        <p:nvSpPr>
          <p:cNvPr id="5" name="TextBox 4">
            <a:extLst>
              <a:ext uri="{FF2B5EF4-FFF2-40B4-BE49-F238E27FC236}">
                <a16:creationId xmlns:a16="http://schemas.microsoft.com/office/drawing/2014/main" id="{86E875F7-EDE4-47FB-9BF6-573CFBCEDDC2}"/>
              </a:ext>
            </a:extLst>
          </p:cNvPr>
          <p:cNvSpPr txBox="1"/>
          <p:nvPr/>
        </p:nvSpPr>
        <p:spPr>
          <a:xfrm>
            <a:off x="486857" y="490979"/>
            <a:ext cx="3738524" cy="523220"/>
          </a:xfrm>
          <a:prstGeom prst="rect">
            <a:avLst/>
          </a:prstGeom>
          <a:noFill/>
        </p:spPr>
        <p:txBody>
          <a:bodyPr wrap="none" rtlCol="0">
            <a:spAutoFit/>
          </a:bodyPr>
          <a:lstStyle/>
          <a:p>
            <a:r>
              <a:rPr lang="en-AU" sz="2800" b="1" dirty="0">
                <a:latin typeface="Montserrat" panose="02000505000000020004" pitchFamily="2" charset="0"/>
              </a:rPr>
              <a:t>www.veriskills.com</a:t>
            </a:r>
          </a:p>
        </p:txBody>
      </p:sp>
    </p:spTree>
    <p:extLst>
      <p:ext uri="{BB962C8B-B14F-4D97-AF65-F5344CB8AC3E}">
        <p14:creationId xmlns:p14="http://schemas.microsoft.com/office/powerpoint/2010/main" val="184425326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9AA3-95BA-49C1-A467-EAE3DDC797A5}"/>
              </a:ext>
            </a:extLst>
          </p:cNvPr>
          <p:cNvSpPr>
            <a:spLocks noGrp="1"/>
          </p:cNvSpPr>
          <p:nvPr>
            <p:ph type="title"/>
          </p:nvPr>
        </p:nvSpPr>
        <p:spPr>
          <a:xfrm>
            <a:off x="1307580" y="2237466"/>
            <a:ext cx="15773400" cy="1988345"/>
          </a:xfrm>
        </p:spPr>
        <p:txBody>
          <a:bodyPr>
            <a:normAutofit/>
          </a:bodyPr>
          <a:lstStyle/>
          <a:p>
            <a:pPr algn="ctr"/>
            <a:r>
              <a:rPr lang="en-AU" b="1" dirty="0">
                <a:latin typeface="Montserrat" panose="02000505000000020004" pitchFamily="2" charset="0"/>
              </a:rPr>
              <a:t>VeriSkills is powered by</a:t>
            </a:r>
          </a:p>
        </p:txBody>
      </p:sp>
      <p:sp>
        <p:nvSpPr>
          <p:cNvPr id="3" name="Content Placeholder 2">
            <a:extLst>
              <a:ext uri="{FF2B5EF4-FFF2-40B4-BE49-F238E27FC236}">
                <a16:creationId xmlns:a16="http://schemas.microsoft.com/office/drawing/2014/main" id="{86270943-66D7-42E5-9E71-6D01CB97C453}"/>
              </a:ext>
            </a:extLst>
          </p:cNvPr>
          <p:cNvSpPr>
            <a:spLocks noGrp="1"/>
          </p:cNvSpPr>
          <p:nvPr>
            <p:ph idx="1"/>
          </p:nvPr>
        </p:nvSpPr>
        <p:spPr>
          <a:xfrm>
            <a:off x="884903" y="5456903"/>
            <a:ext cx="16196077" cy="6229364"/>
          </a:xfrm>
        </p:spPr>
        <p:txBody>
          <a:bodyPr/>
          <a:lstStyle/>
          <a:p>
            <a:pPr marL="0" indent="0" algn="ctr">
              <a:buNone/>
            </a:pPr>
            <a:endParaRPr lang="en-AU" sz="3600" dirty="0">
              <a:latin typeface="Montserrat" panose="02000505000000020004" pitchFamily="2" charset="0"/>
            </a:endParaRPr>
          </a:p>
          <a:p>
            <a:pPr algn="ctr"/>
            <a:r>
              <a:rPr lang="en-AU" sz="3600" dirty="0">
                <a:latin typeface="Montserrat" panose="02000505000000020004" pitchFamily="2" charset="0"/>
              </a:rPr>
              <a:t>40 years of verifying skills and experience for university entrance</a:t>
            </a:r>
          </a:p>
          <a:p>
            <a:pPr algn="ctr"/>
            <a:r>
              <a:rPr lang="en-AU" sz="3600" dirty="0">
                <a:latin typeface="Montserrat" panose="02000505000000020004" pitchFamily="2" charset="0"/>
              </a:rPr>
              <a:t>Situated within Australia’s qualifications eco-system</a:t>
            </a:r>
          </a:p>
          <a:p>
            <a:pPr algn="ctr"/>
            <a:r>
              <a:rPr lang="en-AU" sz="3600" dirty="0">
                <a:latin typeface="Montserrat" panose="02000505000000020004" pitchFamily="2" charset="0"/>
              </a:rPr>
              <a:t>Owned and operated by universities</a:t>
            </a:r>
          </a:p>
          <a:p>
            <a:pPr marL="0" indent="0" algn="ctr">
              <a:buNone/>
            </a:pPr>
            <a:endParaRPr lang="en-AU" sz="4000" dirty="0">
              <a:latin typeface="Montserrat" panose="02000505000000020004" pitchFamily="2" charset="0"/>
            </a:endParaRPr>
          </a:p>
          <a:p>
            <a:pPr marL="0" indent="0" algn="ctr">
              <a:buNone/>
            </a:pPr>
            <a:endParaRPr lang="en-AU" sz="4000" dirty="0">
              <a:latin typeface="Montserrat" panose="02000505000000020004" pitchFamily="2" charset="0"/>
            </a:endParaRPr>
          </a:p>
        </p:txBody>
      </p:sp>
      <p:pic>
        <p:nvPicPr>
          <p:cNvPr id="24" name="Graphic 23" descr="Send">
            <a:extLst>
              <a:ext uri="{FF2B5EF4-FFF2-40B4-BE49-F238E27FC236}">
                <a16:creationId xmlns:a16="http://schemas.microsoft.com/office/drawing/2014/main" id="{2ADB7F4E-A6D9-47CF-8FAA-7840BCCE701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709380" y="588112"/>
            <a:ext cx="1371600" cy="1371600"/>
          </a:xfrm>
          <a:prstGeom prst="rect">
            <a:avLst/>
          </a:prstGeom>
        </p:spPr>
      </p:pic>
      <p:pic>
        <p:nvPicPr>
          <p:cNvPr id="12" name="Picture 11">
            <a:extLst>
              <a:ext uri="{FF2B5EF4-FFF2-40B4-BE49-F238E27FC236}">
                <a16:creationId xmlns:a16="http://schemas.microsoft.com/office/drawing/2014/main" id="{42BC0043-4468-42EA-A01B-F7FE8DC5D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392" y="1681958"/>
            <a:ext cx="8516109" cy="6021156"/>
          </a:xfrm>
          <a:prstGeom prst="rect">
            <a:avLst/>
          </a:prstGeom>
        </p:spPr>
      </p:pic>
    </p:spTree>
    <p:extLst>
      <p:ext uri="{BB962C8B-B14F-4D97-AF65-F5344CB8AC3E}">
        <p14:creationId xmlns:p14="http://schemas.microsoft.com/office/powerpoint/2010/main" val="125786979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solidFill>
                  <a:schemeClr val="accent2"/>
                </a:solidFill>
              </a:rPr>
              <a:t>What is</a:t>
            </a:r>
            <a:br>
              <a:rPr lang="en-AU" dirty="0"/>
            </a:br>
            <a:r>
              <a:rPr lang="en-AU" dirty="0" err="1">
                <a:solidFill>
                  <a:schemeClr val="tx2"/>
                </a:solidFill>
              </a:rPr>
              <a:t>VeriSkills</a:t>
            </a:r>
            <a:r>
              <a:rPr lang="en-AU" dirty="0">
                <a:solidFill>
                  <a:schemeClr val="tx2"/>
                </a:solidFill>
              </a:rPr>
              <a:t>?</a:t>
            </a:r>
          </a:p>
        </p:txBody>
      </p:sp>
      <p:sp>
        <p:nvSpPr>
          <p:cNvPr id="6" name="Text Placeholder 5"/>
          <p:cNvSpPr>
            <a:spLocks noGrp="1"/>
          </p:cNvSpPr>
          <p:nvPr>
            <p:ph type="body" sz="half" idx="2"/>
          </p:nvPr>
        </p:nvSpPr>
        <p:spPr>
          <a:xfrm>
            <a:off x="1259682" y="3086894"/>
            <a:ext cx="6917667" cy="5927271"/>
          </a:xfrm>
        </p:spPr>
        <p:txBody>
          <a:bodyPr>
            <a:normAutofit/>
          </a:bodyPr>
          <a:lstStyle/>
          <a:p>
            <a:pPr>
              <a:lnSpc>
                <a:spcPct val="100000"/>
              </a:lnSpc>
              <a:spcBef>
                <a:spcPts val="900"/>
              </a:spcBef>
            </a:pPr>
            <a:r>
              <a:rPr lang="en-AU" dirty="0" err="1">
                <a:solidFill>
                  <a:schemeClr val="accent6">
                    <a:lumMod val="50000"/>
                  </a:schemeClr>
                </a:solidFill>
              </a:rPr>
              <a:t>VeriSkills</a:t>
            </a:r>
            <a:r>
              <a:rPr lang="en-AU" dirty="0">
                <a:solidFill>
                  <a:schemeClr val="accent6">
                    <a:lumMod val="50000"/>
                  </a:schemeClr>
                </a:solidFill>
              </a:rPr>
              <a:t> provides a ‘digital backpack’ that will hold the validated, lifelong record of each individual’s educational credentials and abilities acquired through experience or learning.</a:t>
            </a:r>
          </a:p>
          <a:p>
            <a:pPr>
              <a:lnSpc>
                <a:spcPct val="100000"/>
              </a:lnSpc>
              <a:spcBef>
                <a:spcPts val="900"/>
              </a:spcBef>
            </a:pPr>
            <a:r>
              <a:rPr lang="en-AU" dirty="0">
                <a:solidFill>
                  <a:schemeClr val="accent6">
                    <a:lumMod val="50000"/>
                  </a:schemeClr>
                </a:solidFill>
              </a:rPr>
              <a:t>The backpack is portable and holds records that can be accessed and shared at any time by the owner using a digital device.</a:t>
            </a:r>
          </a:p>
          <a:p>
            <a:pPr>
              <a:lnSpc>
                <a:spcPct val="100000"/>
              </a:lnSpc>
              <a:spcBef>
                <a:spcPts val="900"/>
              </a:spcBef>
            </a:pPr>
            <a:r>
              <a:rPr lang="en-AU" dirty="0">
                <a:solidFill>
                  <a:schemeClr val="accent6">
                    <a:lumMod val="50000"/>
                  </a:schemeClr>
                </a:solidFill>
              </a:rPr>
              <a:t>This innovation allows individuals to personally manage the collation, storage, validation and sharing of their lifelong records.  Furthermore it will remove inefficiencies and helps students without an ATAR score to plan a path which will ensure they secure not only the right tertiary provider and course, but also a sustainable career. </a:t>
            </a:r>
          </a:p>
          <a:p>
            <a:pPr>
              <a:lnSpc>
                <a:spcPct val="100000"/>
              </a:lnSpc>
              <a:spcBef>
                <a:spcPts val="900"/>
              </a:spcBef>
            </a:pPr>
            <a:endParaRPr lang="en-AU" dirty="0">
              <a:solidFill>
                <a:schemeClr val="accent6">
                  <a:lumMod val="50000"/>
                </a:schemeClr>
              </a:solidFill>
            </a:endParaRPr>
          </a:p>
        </p:txBody>
      </p:sp>
      <p:pic>
        <p:nvPicPr>
          <p:cNvPr id="7" name="Content Placeholder 6"/>
          <p:cNvPicPr>
            <a:picLocks noGrp="1" noChangeAspect="1"/>
          </p:cNvPicPr>
          <p:nvPr>
            <p:ph idx="1"/>
          </p:nvPr>
        </p:nvPicPr>
        <p:blipFill>
          <a:blip r:embed="rId2">
            <a:duotone>
              <a:schemeClr val="accent4">
                <a:shade val="45000"/>
                <a:satMod val="135000"/>
              </a:schemeClr>
              <a:prstClr val="white"/>
            </a:duotone>
          </a:blip>
          <a:stretch>
            <a:fillRect/>
          </a:stretch>
        </p:blipFill>
        <p:spPr>
          <a:xfrm flipH="1">
            <a:off x="9154214" y="1481932"/>
            <a:ext cx="6499436" cy="7310438"/>
          </a:xfrm>
          <a:prstGeom prst="rect">
            <a:avLst/>
          </a:prstGeom>
        </p:spPr>
      </p:pic>
    </p:spTree>
    <p:extLst>
      <p:ext uri="{BB962C8B-B14F-4D97-AF65-F5344CB8AC3E}">
        <p14:creationId xmlns:p14="http://schemas.microsoft.com/office/powerpoint/2010/main" val="113918174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2948"/>
            <a:ext cx="18288000" cy="6720323"/>
          </a:xfrm>
          <a:custGeom>
            <a:avLst/>
            <a:gdLst>
              <a:gd name="connsiteX0" fmla="*/ 0 w 12192000"/>
              <a:gd name="connsiteY0" fmla="*/ 0 h 3314520"/>
              <a:gd name="connsiteX1" fmla="*/ 12192000 w 12192000"/>
              <a:gd name="connsiteY1" fmla="*/ 0 h 3314520"/>
              <a:gd name="connsiteX2" fmla="*/ 12192000 w 12192000"/>
              <a:gd name="connsiteY2" fmla="*/ 3314520 h 3314520"/>
              <a:gd name="connsiteX3" fmla="*/ 0 w 12192000"/>
              <a:gd name="connsiteY3" fmla="*/ 3314520 h 3314520"/>
            </a:gdLst>
            <a:ahLst/>
            <a:cxnLst>
              <a:cxn ang="0">
                <a:pos x="connsiteX0" y="connsiteY0"/>
              </a:cxn>
              <a:cxn ang="0">
                <a:pos x="connsiteX1" y="connsiteY1"/>
              </a:cxn>
              <a:cxn ang="0">
                <a:pos x="connsiteX2" y="connsiteY2"/>
              </a:cxn>
              <a:cxn ang="0">
                <a:pos x="connsiteX3" y="connsiteY3"/>
              </a:cxn>
            </a:cxnLst>
            <a:rect l="l" t="t" r="r" b="b"/>
            <a:pathLst>
              <a:path w="12192000" h="3314520">
                <a:moveTo>
                  <a:pt x="0" y="0"/>
                </a:moveTo>
                <a:lnTo>
                  <a:pt x="12192000" y="0"/>
                </a:lnTo>
                <a:lnTo>
                  <a:pt x="12192000" y="3314520"/>
                </a:lnTo>
                <a:lnTo>
                  <a:pt x="0" y="3314520"/>
                </a:lnTo>
                <a:close/>
              </a:path>
            </a:pathLst>
          </a:custGeom>
          <a:ln>
            <a:solidFill>
              <a:schemeClr val="accent1"/>
            </a:solidFill>
          </a:ln>
        </p:spPr>
      </p:pic>
      <p:sp>
        <p:nvSpPr>
          <p:cNvPr id="3" name="Rectangle 2"/>
          <p:cNvSpPr/>
          <p:nvPr/>
        </p:nvSpPr>
        <p:spPr>
          <a:xfrm>
            <a:off x="0" y="2442950"/>
            <a:ext cx="18288000" cy="6720322"/>
          </a:xfrm>
          <a:prstGeom prst="rect">
            <a:avLst/>
          </a:prstGeom>
          <a:solidFill>
            <a:schemeClr val="accent4">
              <a:alpha val="29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626325" y="3632736"/>
            <a:ext cx="15035348" cy="4984634"/>
          </a:xfrm>
          <a:prstGeom prst="rect">
            <a:avLst/>
          </a:prstGeom>
          <a:noFill/>
        </p:spPr>
        <p:txBody>
          <a:bodyPr wrap="square" rtlCol="0">
            <a:spAutoFit/>
          </a:bodyPr>
          <a:lstStyle/>
          <a:p>
            <a:pPr algn="ctr">
              <a:lnSpc>
                <a:spcPct val="150000"/>
              </a:lnSpc>
            </a:pPr>
            <a:r>
              <a:rPr lang="en-US" sz="3600" i="1" dirty="0">
                <a:solidFill>
                  <a:schemeClr val="bg1"/>
                </a:solidFill>
                <a:latin typeface="Montserrat" panose="02000505000000020004" pitchFamily="2" charset="0"/>
                <a:ea typeface="Calibri" charset="0"/>
                <a:cs typeface="Calibri" charset="0"/>
              </a:rPr>
              <a:t>The influence of technology disruption will be felt well beyond how we learn and teach.  Educational providers and governments have massively underestimated challenges the Fourth Industrial Revolution will pose in terms of reskilling the existing workforce while transforming how we educate the next generation of graduates</a:t>
            </a:r>
            <a:r>
              <a:rPr lang="en-AU" sz="3600" i="1" dirty="0">
                <a:solidFill>
                  <a:schemeClr val="bg1"/>
                </a:solidFill>
                <a:latin typeface="Montserrat" panose="02000505000000020004" pitchFamily="2" charset="0"/>
              </a:rPr>
              <a:t>.</a:t>
            </a:r>
          </a:p>
        </p:txBody>
      </p:sp>
      <p:grpSp>
        <p:nvGrpSpPr>
          <p:cNvPr id="6" name="Group 5"/>
          <p:cNvGrpSpPr/>
          <p:nvPr/>
        </p:nvGrpSpPr>
        <p:grpSpPr>
          <a:xfrm>
            <a:off x="8162478" y="1490487"/>
            <a:ext cx="1904925" cy="1904925"/>
            <a:chOff x="5461025" y="2108799"/>
            <a:chExt cx="1269950" cy="126995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049" y="2146823"/>
              <a:ext cx="1193902" cy="1193902"/>
            </a:xfrm>
            <a:custGeom>
              <a:avLst/>
              <a:gdLst>
                <a:gd name="connsiteX0" fmla="*/ 634975 w 1269950"/>
                <a:gd name="connsiteY0" fmla="*/ 0 h 1269950"/>
                <a:gd name="connsiteX1" fmla="*/ 1269950 w 1269950"/>
                <a:gd name="connsiteY1" fmla="*/ 634975 h 1269950"/>
                <a:gd name="connsiteX2" fmla="*/ 634975 w 1269950"/>
                <a:gd name="connsiteY2" fmla="*/ 1269950 h 1269950"/>
                <a:gd name="connsiteX3" fmla="*/ 0 w 1269950"/>
                <a:gd name="connsiteY3" fmla="*/ 634975 h 1269950"/>
                <a:gd name="connsiteX4" fmla="*/ 634975 w 1269950"/>
                <a:gd name="connsiteY4" fmla="*/ 0 h 12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50" h="1269950">
                  <a:moveTo>
                    <a:pt x="634975" y="0"/>
                  </a:moveTo>
                  <a:cubicBezTo>
                    <a:pt x="985662" y="0"/>
                    <a:pt x="1269950" y="284288"/>
                    <a:pt x="1269950" y="634975"/>
                  </a:cubicBezTo>
                  <a:cubicBezTo>
                    <a:pt x="1269950" y="985662"/>
                    <a:pt x="985662" y="1269950"/>
                    <a:pt x="634975" y="1269950"/>
                  </a:cubicBezTo>
                  <a:cubicBezTo>
                    <a:pt x="284288" y="1269950"/>
                    <a:pt x="0" y="985662"/>
                    <a:pt x="0" y="634975"/>
                  </a:cubicBezTo>
                  <a:cubicBezTo>
                    <a:pt x="0" y="284288"/>
                    <a:pt x="284288" y="0"/>
                    <a:pt x="634975" y="0"/>
                  </a:cubicBezTo>
                  <a:close/>
                </a:path>
              </a:pathLst>
            </a:custGeom>
            <a:solidFill>
              <a:schemeClr val="accent4"/>
            </a:solidFill>
            <a:ln w="76200">
              <a:solidFill>
                <a:schemeClr val="bg1"/>
              </a:solidFill>
            </a:ln>
          </p:spPr>
        </p:pic>
        <p:sp>
          <p:nvSpPr>
            <p:cNvPr id="15" name="Oval 14"/>
            <p:cNvSpPr/>
            <p:nvPr/>
          </p:nvSpPr>
          <p:spPr>
            <a:xfrm>
              <a:off x="5461025" y="2108799"/>
              <a:ext cx="1269950" cy="126995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C87F638D-9354-4D4B-91B4-4CD4E291CB04}"/>
              </a:ext>
            </a:extLst>
          </p:cNvPr>
          <p:cNvSpPr txBox="1"/>
          <p:nvPr/>
        </p:nvSpPr>
        <p:spPr>
          <a:xfrm rot="10800000">
            <a:off x="16281729" y="5576874"/>
            <a:ext cx="853119" cy="3277820"/>
          </a:xfrm>
          <a:prstGeom prst="rect">
            <a:avLst/>
          </a:prstGeom>
          <a:noFill/>
        </p:spPr>
        <p:txBody>
          <a:bodyPr wrap="none" rtlCol="0">
            <a:spAutoFit/>
          </a:bodyPr>
          <a:lstStyle/>
          <a:p>
            <a:r>
              <a:rPr lang="en-US" sz="20700" dirty="0">
                <a:solidFill>
                  <a:schemeClr val="bg1"/>
                </a:solidFill>
                <a:latin typeface="Poppins Light" panose="02000000000000000000" pitchFamily="2" charset="0"/>
                <a:cs typeface="Poppins Light" panose="02000000000000000000" pitchFamily="2" charset="0"/>
              </a:rPr>
              <a:t>“</a:t>
            </a:r>
          </a:p>
        </p:txBody>
      </p:sp>
      <p:sp>
        <p:nvSpPr>
          <p:cNvPr id="22" name="TextBox 21">
            <a:extLst>
              <a:ext uri="{FF2B5EF4-FFF2-40B4-BE49-F238E27FC236}">
                <a16:creationId xmlns:a16="http://schemas.microsoft.com/office/drawing/2014/main" id="{980FE3B5-0FA7-4212-A1FE-480680251181}"/>
              </a:ext>
            </a:extLst>
          </p:cNvPr>
          <p:cNvSpPr txBox="1"/>
          <p:nvPr/>
        </p:nvSpPr>
        <p:spPr>
          <a:xfrm>
            <a:off x="744688" y="3338376"/>
            <a:ext cx="853119" cy="3277820"/>
          </a:xfrm>
          <a:prstGeom prst="rect">
            <a:avLst/>
          </a:prstGeom>
          <a:noFill/>
        </p:spPr>
        <p:txBody>
          <a:bodyPr wrap="none" rtlCol="0">
            <a:spAutoFit/>
          </a:bodyPr>
          <a:lstStyle/>
          <a:p>
            <a:r>
              <a:rPr lang="en-US" sz="20700" dirty="0">
                <a:solidFill>
                  <a:schemeClr val="bg1"/>
                </a:solidFill>
                <a:latin typeface="Poppins Light" panose="02000000000000000000" pitchFamily="2" charset="0"/>
                <a:cs typeface="Poppins Light" panose="02000000000000000000" pitchFamily="2" charset="0"/>
              </a:rPr>
              <a:t>“</a:t>
            </a:r>
          </a:p>
        </p:txBody>
      </p:sp>
      <p:grpSp>
        <p:nvGrpSpPr>
          <p:cNvPr id="19" name="Group 18">
            <a:extLst>
              <a:ext uri="{FF2B5EF4-FFF2-40B4-BE49-F238E27FC236}">
                <a16:creationId xmlns:a16="http://schemas.microsoft.com/office/drawing/2014/main" id="{F7EA077E-300B-4437-8000-22D9CDC0A42C}"/>
              </a:ext>
            </a:extLst>
          </p:cNvPr>
          <p:cNvGrpSpPr/>
          <p:nvPr/>
        </p:nvGrpSpPr>
        <p:grpSpPr>
          <a:xfrm>
            <a:off x="8549751" y="2024562"/>
            <a:ext cx="1130377" cy="836770"/>
            <a:chOff x="10641013" y="4576763"/>
            <a:chExt cx="469900" cy="385763"/>
          </a:xfrm>
          <a:solidFill>
            <a:schemeClr val="bg1"/>
          </a:solidFill>
        </p:grpSpPr>
        <p:sp>
          <p:nvSpPr>
            <p:cNvPr id="23" name="Freeform 424">
              <a:extLst>
                <a:ext uri="{FF2B5EF4-FFF2-40B4-BE49-F238E27FC236}">
                  <a16:creationId xmlns:a16="http://schemas.microsoft.com/office/drawing/2014/main" id="{7C17A039-0FBA-40E5-958C-D5C267FEDEBD}"/>
                </a:ext>
              </a:extLst>
            </p:cNvPr>
            <p:cNvSpPr>
              <a:spLocks noEditPoints="1"/>
            </p:cNvSpPr>
            <p:nvPr/>
          </p:nvSpPr>
          <p:spPr bwMode="auto">
            <a:xfrm>
              <a:off x="10641013" y="4576763"/>
              <a:ext cx="469900" cy="385763"/>
            </a:xfrm>
            <a:custGeom>
              <a:avLst/>
              <a:gdLst>
                <a:gd name="T0" fmla="*/ 109 w 192"/>
                <a:gd name="T1" fmla="*/ 0 h 157"/>
                <a:gd name="T2" fmla="*/ 64 w 192"/>
                <a:gd name="T3" fmla="*/ 22 h 157"/>
                <a:gd name="T4" fmla="*/ 61 w 192"/>
                <a:gd name="T5" fmla="*/ 21 h 157"/>
                <a:gd name="T6" fmla="*/ 58 w 192"/>
                <a:gd name="T7" fmla="*/ 20 h 157"/>
                <a:gd name="T8" fmla="*/ 54 w 192"/>
                <a:gd name="T9" fmla="*/ 19 h 157"/>
                <a:gd name="T10" fmla="*/ 22 w 192"/>
                <a:gd name="T11" fmla="*/ 48 h 157"/>
                <a:gd name="T12" fmla="*/ 0 w 192"/>
                <a:gd name="T13" fmla="*/ 87 h 157"/>
                <a:gd name="T14" fmla="*/ 61 w 192"/>
                <a:gd name="T15" fmla="*/ 128 h 157"/>
                <a:gd name="T16" fmla="*/ 148 w 192"/>
                <a:gd name="T17" fmla="*/ 157 h 157"/>
                <a:gd name="T18" fmla="*/ 154 w 192"/>
                <a:gd name="T19" fmla="*/ 128 h 157"/>
                <a:gd name="T20" fmla="*/ 163 w 192"/>
                <a:gd name="T21" fmla="*/ 52 h 157"/>
                <a:gd name="T22" fmla="*/ 55 w 192"/>
                <a:gd name="T23" fmla="*/ 150 h 157"/>
                <a:gd name="T24" fmla="*/ 96 w 192"/>
                <a:gd name="T25" fmla="*/ 81 h 157"/>
                <a:gd name="T26" fmla="*/ 123 w 192"/>
                <a:gd name="T27" fmla="*/ 128 h 157"/>
                <a:gd name="T28" fmla="*/ 154 w 192"/>
                <a:gd name="T29" fmla="*/ 122 h 157"/>
                <a:gd name="T30" fmla="*/ 96 w 192"/>
                <a:gd name="T31" fmla="*/ 68 h 157"/>
                <a:gd name="T32" fmla="*/ 41 w 192"/>
                <a:gd name="T33" fmla="*/ 122 h 157"/>
                <a:gd name="T34" fmla="*/ 27 w 192"/>
                <a:gd name="T35" fmla="*/ 54 h 157"/>
                <a:gd name="T36" fmla="*/ 29 w 192"/>
                <a:gd name="T37" fmla="*/ 51 h 157"/>
                <a:gd name="T38" fmla="*/ 29 w 192"/>
                <a:gd name="T39" fmla="*/ 49 h 157"/>
                <a:gd name="T40" fmla="*/ 29 w 192"/>
                <a:gd name="T41" fmla="*/ 48 h 157"/>
                <a:gd name="T42" fmla="*/ 54 w 192"/>
                <a:gd name="T43" fmla="*/ 26 h 157"/>
                <a:gd name="T44" fmla="*/ 57 w 192"/>
                <a:gd name="T45" fmla="*/ 26 h 157"/>
                <a:gd name="T46" fmla="*/ 60 w 192"/>
                <a:gd name="T47" fmla="*/ 28 h 157"/>
                <a:gd name="T48" fmla="*/ 63 w 192"/>
                <a:gd name="T49" fmla="*/ 29 h 157"/>
                <a:gd name="T50" fmla="*/ 77 w 192"/>
                <a:gd name="T51" fmla="*/ 51 h 157"/>
                <a:gd name="T52" fmla="*/ 70 w 192"/>
                <a:gd name="T53" fmla="*/ 26 h 157"/>
                <a:gd name="T54" fmla="*/ 157 w 192"/>
                <a:gd name="T55" fmla="*/ 51 h 157"/>
                <a:gd name="T56" fmla="*/ 141 w 192"/>
                <a:gd name="T57" fmla="*/ 55 h 157"/>
                <a:gd name="T58" fmla="*/ 144 w 192"/>
                <a:gd name="T59" fmla="*/ 58 h 157"/>
                <a:gd name="T60" fmla="*/ 186 w 192"/>
                <a:gd name="T61" fmla="*/ 90 h 157"/>
                <a:gd name="T62" fmla="*/ 154 w 192"/>
                <a:gd name="T63"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 h="157">
                  <a:moveTo>
                    <a:pt x="163" y="52"/>
                  </a:moveTo>
                  <a:cubicBezTo>
                    <a:pt x="161" y="23"/>
                    <a:pt x="138" y="0"/>
                    <a:pt x="109" y="0"/>
                  </a:cubicBezTo>
                  <a:cubicBezTo>
                    <a:pt x="92" y="0"/>
                    <a:pt x="75" y="9"/>
                    <a:pt x="64" y="22"/>
                  </a:cubicBezTo>
                  <a:cubicBezTo>
                    <a:pt x="64" y="22"/>
                    <a:pt x="64" y="22"/>
                    <a:pt x="64" y="22"/>
                  </a:cubicBezTo>
                  <a:cubicBezTo>
                    <a:pt x="63" y="22"/>
                    <a:pt x="62" y="21"/>
                    <a:pt x="62" y="21"/>
                  </a:cubicBezTo>
                  <a:cubicBezTo>
                    <a:pt x="61" y="21"/>
                    <a:pt x="61" y="21"/>
                    <a:pt x="61" y="21"/>
                  </a:cubicBezTo>
                  <a:cubicBezTo>
                    <a:pt x="60" y="21"/>
                    <a:pt x="59" y="20"/>
                    <a:pt x="59" y="20"/>
                  </a:cubicBezTo>
                  <a:cubicBezTo>
                    <a:pt x="58" y="20"/>
                    <a:pt x="58" y="20"/>
                    <a:pt x="58" y="20"/>
                  </a:cubicBezTo>
                  <a:cubicBezTo>
                    <a:pt x="57" y="20"/>
                    <a:pt x="56" y="20"/>
                    <a:pt x="55" y="20"/>
                  </a:cubicBezTo>
                  <a:cubicBezTo>
                    <a:pt x="55" y="19"/>
                    <a:pt x="55" y="19"/>
                    <a:pt x="54" y="19"/>
                  </a:cubicBezTo>
                  <a:cubicBezTo>
                    <a:pt x="53" y="19"/>
                    <a:pt x="52" y="19"/>
                    <a:pt x="51" y="19"/>
                  </a:cubicBezTo>
                  <a:cubicBezTo>
                    <a:pt x="35" y="19"/>
                    <a:pt x="22" y="32"/>
                    <a:pt x="22" y="48"/>
                  </a:cubicBezTo>
                  <a:cubicBezTo>
                    <a:pt x="22" y="48"/>
                    <a:pt x="22" y="49"/>
                    <a:pt x="22" y="49"/>
                  </a:cubicBezTo>
                  <a:cubicBezTo>
                    <a:pt x="9" y="56"/>
                    <a:pt x="0" y="72"/>
                    <a:pt x="0" y="87"/>
                  </a:cubicBezTo>
                  <a:cubicBezTo>
                    <a:pt x="0" y="110"/>
                    <a:pt x="18" y="128"/>
                    <a:pt x="41" y="128"/>
                  </a:cubicBezTo>
                  <a:cubicBezTo>
                    <a:pt x="61" y="128"/>
                    <a:pt x="61" y="128"/>
                    <a:pt x="61" y="128"/>
                  </a:cubicBezTo>
                  <a:cubicBezTo>
                    <a:pt x="44" y="157"/>
                    <a:pt x="44" y="157"/>
                    <a:pt x="44" y="157"/>
                  </a:cubicBezTo>
                  <a:cubicBezTo>
                    <a:pt x="148" y="157"/>
                    <a:pt x="148" y="157"/>
                    <a:pt x="148" y="157"/>
                  </a:cubicBezTo>
                  <a:cubicBezTo>
                    <a:pt x="131" y="128"/>
                    <a:pt x="131" y="128"/>
                    <a:pt x="131" y="128"/>
                  </a:cubicBezTo>
                  <a:cubicBezTo>
                    <a:pt x="154" y="128"/>
                    <a:pt x="154" y="128"/>
                    <a:pt x="154" y="128"/>
                  </a:cubicBezTo>
                  <a:cubicBezTo>
                    <a:pt x="175" y="128"/>
                    <a:pt x="192" y="111"/>
                    <a:pt x="192" y="90"/>
                  </a:cubicBezTo>
                  <a:cubicBezTo>
                    <a:pt x="192" y="72"/>
                    <a:pt x="180" y="56"/>
                    <a:pt x="163" y="52"/>
                  </a:cubicBezTo>
                  <a:close/>
                  <a:moveTo>
                    <a:pt x="137" y="150"/>
                  </a:moveTo>
                  <a:cubicBezTo>
                    <a:pt x="55" y="150"/>
                    <a:pt x="55" y="150"/>
                    <a:pt x="55" y="150"/>
                  </a:cubicBezTo>
                  <a:cubicBezTo>
                    <a:pt x="69" y="128"/>
                    <a:pt x="69" y="128"/>
                    <a:pt x="69" y="128"/>
                  </a:cubicBezTo>
                  <a:cubicBezTo>
                    <a:pt x="96" y="81"/>
                    <a:pt x="96" y="81"/>
                    <a:pt x="96" y="81"/>
                  </a:cubicBezTo>
                  <a:cubicBezTo>
                    <a:pt x="123" y="128"/>
                    <a:pt x="123" y="128"/>
                    <a:pt x="123" y="128"/>
                  </a:cubicBezTo>
                  <a:cubicBezTo>
                    <a:pt x="123" y="128"/>
                    <a:pt x="123" y="128"/>
                    <a:pt x="123" y="128"/>
                  </a:cubicBezTo>
                  <a:lnTo>
                    <a:pt x="137" y="150"/>
                  </a:lnTo>
                  <a:close/>
                  <a:moveTo>
                    <a:pt x="154" y="122"/>
                  </a:moveTo>
                  <a:cubicBezTo>
                    <a:pt x="127" y="122"/>
                    <a:pt x="127" y="122"/>
                    <a:pt x="127" y="122"/>
                  </a:cubicBezTo>
                  <a:cubicBezTo>
                    <a:pt x="96" y="68"/>
                    <a:pt x="96" y="68"/>
                    <a:pt x="96" y="68"/>
                  </a:cubicBezTo>
                  <a:cubicBezTo>
                    <a:pt x="65" y="122"/>
                    <a:pt x="65" y="122"/>
                    <a:pt x="65" y="122"/>
                  </a:cubicBezTo>
                  <a:cubicBezTo>
                    <a:pt x="41" y="122"/>
                    <a:pt x="41" y="122"/>
                    <a:pt x="41" y="122"/>
                  </a:cubicBezTo>
                  <a:cubicBezTo>
                    <a:pt x="22" y="122"/>
                    <a:pt x="6" y="106"/>
                    <a:pt x="6" y="87"/>
                  </a:cubicBezTo>
                  <a:cubicBezTo>
                    <a:pt x="6" y="74"/>
                    <a:pt x="15" y="60"/>
                    <a:pt x="27" y="54"/>
                  </a:cubicBezTo>
                  <a:cubicBezTo>
                    <a:pt x="29" y="53"/>
                    <a:pt x="29" y="53"/>
                    <a:pt x="29" y="53"/>
                  </a:cubicBezTo>
                  <a:cubicBezTo>
                    <a:pt x="29" y="51"/>
                    <a:pt x="29" y="51"/>
                    <a:pt x="29" y="51"/>
                  </a:cubicBezTo>
                  <a:cubicBezTo>
                    <a:pt x="29" y="51"/>
                    <a:pt x="29" y="50"/>
                    <a:pt x="29" y="50"/>
                  </a:cubicBezTo>
                  <a:cubicBezTo>
                    <a:pt x="29" y="49"/>
                    <a:pt x="29" y="49"/>
                    <a:pt x="29" y="49"/>
                  </a:cubicBezTo>
                  <a:cubicBezTo>
                    <a:pt x="29" y="49"/>
                    <a:pt x="29" y="49"/>
                    <a:pt x="29" y="49"/>
                  </a:cubicBezTo>
                  <a:cubicBezTo>
                    <a:pt x="29" y="49"/>
                    <a:pt x="29" y="48"/>
                    <a:pt x="29" y="48"/>
                  </a:cubicBezTo>
                  <a:cubicBezTo>
                    <a:pt x="29" y="36"/>
                    <a:pt x="39" y="26"/>
                    <a:pt x="51" y="26"/>
                  </a:cubicBezTo>
                  <a:cubicBezTo>
                    <a:pt x="52" y="26"/>
                    <a:pt x="53" y="26"/>
                    <a:pt x="54" y="26"/>
                  </a:cubicBezTo>
                  <a:cubicBezTo>
                    <a:pt x="54" y="26"/>
                    <a:pt x="55" y="26"/>
                    <a:pt x="55" y="26"/>
                  </a:cubicBezTo>
                  <a:cubicBezTo>
                    <a:pt x="56" y="26"/>
                    <a:pt x="57" y="26"/>
                    <a:pt x="57" y="26"/>
                  </a:cubicBezTo>
                  <a:cubicBezTo>
                    <a:pt x="58" y="27"/>
                    <a:pt x="58" y="27"/>
                    <a:pt x="58" y="27"/>
                  </a:cubicBezTo>
                  <a:cubicBezTo>
                    <a:pt x="59" y="27"/>
                    <a:pt x="60" y="27"/>
                    <a:pt x="60" y="28"/>
                  </a:cubicBezTo>
                  <a:cubicBezTo>
                    <a:pt x="61" y="28"/>
                    <a:pt x="61" y="28"/>
                    <a:pt x="61" y="28"/>
                  </a:cubicBezTo>
                  <a:cubicBezTo>
                    <a:pt x="62" y="28"/>
                    <a:pt x="63" y="29"/>
                    <a:pt x="63" y="29"/>
                  </a:cubicBezTo>
                  <a:cubicBezTo>
                    <a:pt x="70" y="33"/>
                    <a:pt x="74" y="40"/>
                    <a:pt x="74" y="48"/>
                  </a:cubicBezTo>
                  <a:cubicBezTo>
                    <a:pt x="74" y="50"/>
                    <a:pt x="75" y="51"/>
                    <a:pt x="77" y="51"/>
                  </a:cubicBezTo>
                  <a:cubicBezTo>
                    <a:pt x="79" y="51"/>
                    <a:pt x="80" y="50"/>
                    <a:pt x="80" y="48"/>
                  </a:cubicBezTo>
                  <a:cubicBezTo>
                    <a:pt x="80" y="39"/>
                    <a:pt x="76" y="31"/>
                    <a:pt x="70" y="26"/>
                  </a:cubicBezTo>
                  <a:cubicBezTo>
                    <a:pt x="79" y="14"/>
                    <a:pt x="94" y="6"/>
                    <a:pt x="109" y="6"/>
                  </a:cubicBezTo>
                  <a:cubicBezTo>
                    <a:pt x="134" y="6"/>
                    <a:pt x="154" y="26"/>
                    <a:pt x="157" y="51"/>
                  </a:cubicBezTo>
                  <a:cubicBezTo>
                    <a:pt x="153" y="51"/>
                    <a:pt x="148" y="50"/>
                    <a:pt x="144" y="51"/>
                  </a:cubicBezTo>
                  <a:cubicBezTo>
                    <a:pt x="142" y="51"/>
                    <a:pt x="141" y="53"/>
                    <a:pt x="141" y="55"/>
                  </a:cubicBezTo>
                  <a:cubicBezTo>
                    <a:pt x="141" y="56"/>
                    <a:pt x="142" y="58"/>
                    <a:pt x="144" y="58"/>
                  </a:cubicBezTo>
                  <a:cubicBezTo>
                    <a:pt x="144" y="58"/>
                    <a:pt x="144" y="58"/>
                    <a:pt x="144" y="58"/>
                  </a:cubicBezTo>
                  <a:cubicBezTo>
                    <a:pt x="152" y="56"/>
                    <a:pt x="159" y="57"/>
                    <a:pt x="159" y="58"/>
                  </a:cubicBezTo>
                  <a:cubicBezTo>
                    <a:pt x="174" y="60"/>
                    <a:pt x="186" y="74"/>
                    <a:pt x="186" y="90"/>
                  </a:cubicBezTo>
                  <a:cubicBezTo>
                    <a:pt x="186" y="107"/>
                    <a:pt x="171" y="122"/>
                    <a:pt x="154" y="122"/>
                  </a:cubicBezTo>
                  <a:close/>
                  <a:moveTo>
                    <a:pt x="154" y="122"/>
                  </a:moveTo>
                  <a:cubicBezTo>
                    <a:pt x="154" y="122"/>
                    <a:pt x="154" y="122"/>
                    <a:pt x="154" y="122"/>
                  </a:cubicBez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 name="Freeform 425">
              <a:extLst>
                <a:ext uri="{FF2B5EF4-FFF2-40B4-BE49-F238E27FC236}">
                  <a16:creationId xmlns:a16="http://schemas.microsoft.com/office/drawing/2014/main" id="{40EDA40C-E0F6-4C38-8021-B58064575CE5}"/>
                </a:ext>
              </a:extLst>
            </p:cNvPr>
            <p:cNvSpPr>
              <a:spLocks noEditPoints="1"/>
            </p:cNvSpPr>
            <p:nvPr/>
          </p:nvSpPr>
          <p:spPr bwMode="auto">
            <a:xfrm>
              <a:off x="10868026" y="4811713"/>
              <a:ext cx="15875" cy="79375"/>
            </a:xfrm>
            <a:custGeom>
              <a:avLst/>
              <a:gdLst>
                <a:gd name="T0" fmla="*/ 3 w 6"/>
                <a:gd name="T1" fmla="*/ 0 h 32"/>
                <a:gd name="T2" fmla="*/ 0 w 6"/>
                <a:gd name="T3" fmla="*/ 3 h 32"/>
                <a:gd name="T4" fmla="*/ 0 w 6"/>
                <a:gd name="T5" fmla="*/ 29 h 32"/>
                <a:gd name="T6" fmla="*/ 3 w 6"/>
                <a:gd name="T7" fmla="*/ 32 h 32"/>
                <a:gd name="T8" fmla="*/ 6 w 6"/>
                <a:gd name="T9" fmla="*/ 29 h 32"/>
                <a:gd name="T10" fmla="*/ 6 w 6"/>
                <a:gd name="T11" fmla="*/ 3 h 32"/>
                <a:gd name="T12" fmla="*/ 3 w 6"/>
                <a:gd name="T13" fmla="*/ 0 h 32"/>
                <a:gd name="T14" fmla="*/ 3 w 6"/>
                <a:gd name="T15" fmla="*/ 0 h 32"/>
                <a:gd name="T16" fmla="*/ 3 w 6"/>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2">
                  <a:moveTo>
                    <a:pt x="3" y="0"/>
                  </a:moveTo>
                  <a:cubicBezTo>
                    <a:pt x="1" y="0"/>
                    <a:pt x="0" y="1"/>
                    <a:pt x="0" y="3"/>
                  </a:cubicBezTo>
                  <a:cubicBezTo>
                    <a:pt x="0" y="29"/>
                    <a:pt x="0" y="29"/>
                    <a:pt x="0" y="29"/>
                  </a:cubicBezTo>
                  <a:cubicBezTo>
                    <a:pt x="0" y="31"/>
                    <a:pt x="1" y="32"/>
                    <a:pt x="3" y="32"/>
                  </a:cubicBezTo>
                  <a:cubicBezTo>
                    <a:pt x="5" y="32"/>
                    <a:pt x="6" y="31"/>
                    <a:pt x="6" y="29"/>
                  </a:cubicBezTo>
                  <a:cubicBezTo>
                    <a:pt x="6" y="3"/>
                    <a:pt x="6" y="3"/>
                    <a:pt x="6" y="3"/>
                  </a:cubicBezTo>
                  <a:cubicBezTo>
                    <a:pt x="6" y="1"/>
                    <a:pt x="5" y="0"/>
                    <a:pt x="3" y="0"/>
                  </a:cubicBezTo>
                  <a:close/>
                  <a:moveTo>
                    <a:pt x="3" y="0"/>
                  </a:moveTo>
                  <a:cubicBezTo>
                    <a:pt x="3" y="0"/>
                    <a:pt x="3" y="0"/>
                    <a:pt x="3" y="0"/>
                  </a:cubicBez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 name="Freeform 426">
              <a:extLst>
                <a:ext uri="{FF2B5EF4-FFF2-40B4-BE49-F238E27FC236}">
                  <a16:creationId xmlns:a16="http://schemas.microsoft.com/office/drawing/2014/main" id="{22BBB7F4-3340-4CDA-8883-95E41BCE1D4A}"/>
                </a:ext>
              </a:extLst>
            </p:cNvPr>
            <p:cNvSpPr>
              <a:spLocks noEditPoints="1"/>
            </p:cNvSpPr>
            <p:nvPr/>
          </p:nvSpPr>
          <p:spPr bwMode="auto">
            <a:xfrm>
              <a:off x="10868026" y="4905376"/>
              <a:ext cx="15875" cy="23813"/>
            </a:xfrm>
            <a:custGeom>
              <a:avLst/>
              <a:gdLst>
                <a:gd name="T0" fmla="*/ 3 w 6"/>
                <a:gd name="T1" fmla="*/ 0 h 10"/>
                <a:gd name="T2" fmla="*/ 0 w 6"/>
                <a:gd name="T3" fmla="*/ 4 h 10"/>
                <a:gd name="T4" fmla="*/ 0 w 6"/>
                <a:gd name="T5" fmla="*/ 7 h 10"/>
                <a:gd name="T6" fmla="*/ 3 w 6"/>
                <a:gd name="T7" fmla="*/ 10 h 10"/>
                <a:gd name="T8" fmla="*/ 6 w 6"/>
                <a:gd name="T9" fmla="*/ 7 h 10"/>
                <a:gd name="T10" fmla="*/ 6 w 6"/>
                <a:gd name="T11" fmla="*/ 4 h 10"/>
                <a:gd name="T12" fmla="*/ 3 w 6"/>
                <a:gd name="T13" fmla="*/ 0 h 10"/>
                <a:gd name="T14" fmla="*/ 3 w 6"/>
                <a:gd name="T15" fmla="*/ 0 h 10"/>
                <a:gd name="T16" fmla="*/ 3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0"/>
                  </a:moveTo>
                  <a:cubicBezTo>
                    <a:pt x="1" y="0"/>
                    <a:pt x="0" y="2"/>
                    <a:pt x="0" y="4"/>
                  </a:cubicBezTo>
                  <a:cubicBezTo>
                    <a:pt x="0" y="7"/>
                    <a:pt x="0" y="7"/>
                    <a:pt x="0" y="7"/>
                  </a:cubicBezTo>
                  <a:cubicBezTo>
                    <a:pt x="0" y="9"/>
                    <a:pt x="1" y="10"/>
                    <a:pt x="3" y="10"/>
                  </a:cubicBezTo>
                  <a:cubicBezTo>
                    <a:pt x="5" y="10"/>
                    <a:pt x="6" y="9"/>
                    <a:pt x="6" y="7"/>
                  </a:cubicBezTo>
                  <a:cubicBezTo>
                    <a:pt x="6" y="4"/>
                    <a:pt x="6" y="4"/>
                    <a:pt x="6" y="4"/>
                  </a:cubicBezTo>
                  <a:cubicBezTo>
                    <a:pt x="6" y="2"/>
                    <a:pt x="5" y="0"/>
                    <a:pt x="3" y="0"/>
                  </a:cubicBezTo>
                  <a:close/>
                  <a:moveTo>
                    <a:pt x="3" y="0"/>
                  </a:moveTo>
                  <a:cubicBezTo>
                    <a:pt x="3" y="0"/>
                    <a:pt x="3" y="0"/>
                    <a:pt x="3" y="0"/>
                  </a:cubicBez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3689045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Connector 19">
            <a:extLst>
              <a:ext uri="{FF2B5EF4-FFF2-40B4-BE49-F238E27FC236}">
                <a16:creationId xmlns:a16="http://schemas.microsoft.com/office/drawing/2014/main" id="{E4FE91E9-7D91-4E01-A22F-E8BFB0430EF6}"/>
              </a:ext>
            </a:extLst>
          </p:cNvPr>
          <p:cNvSpPr/>
          <p:nvPr/>
        </p:nvSpPr>
        <p:spPr>
          <a:xfrm>
            <a:off x="2862667" y="5265238"/>
            <a:ext cx="3567506" cy="3149133"/>
          </a:xfrm>
          <a:prstGeom prst="flowChartConnector">
            <a:avLst/>
          </a:prstGeom>
          <a:solidFill>
            <a:srgbClr val="B7BF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3">
            <a:schemeClr val="lt1"/>
          </a:lnRef>
          <a:fillRef idx="1">
            <a:schemeClr val="accent1"/>
          </a:fillRef>
          <a:effectRef idx="1">
            <a:schemeClr val="accent1"/>
          </a:effectRef>
          <a:fontRef idx="minor">
            <a:schemeClr val="lt1"/>
          </a:fontRef>
        </p:style>
        <p:txBody>
          <a:bodyPr rtlCol="0" anchor="ctr"/>
          <a:lstStyle/>
          <a:p>
            <a:pPr algn="ctr"/>
            <a:endParaRPr lang="en-AU" dirty="0">
              <a:latin typeface="Montserrat" panose="02000505000000020004" pitchFamily="2" charset="0"/>
            </a:endParaRPr>
          </a:p>
        </p:txBody>
      </p:sp>
      <p:sp>
        <p:nvSpPr>
          <p:cNvPr id="52" name="Flowchart: Connector 51">
            <a:extLst>
              <a:ext uri="{FF2B5EF4-FFF2-40B4-BE49-F238E27FC236}">
                <a16:creationId xmlns:a16="http://schemas.microsoft.com/office/drawing/2014/main" id="{DEF384FB-DC86-4FF7-AAD8-B85A7A15343C}"/>
              </a:ext>
            </a:extLst>
          </p:cNvPr>
          <p:cNvSpPr/>
          <p:nvPr/>
        </p:nvSpPr>
        <p:spPr>
          <a:xfrm>
            <a:off x="12296678" y="5386522"/>
            <a:ext cx="3350058" cy="3205322"/>
          </a:xfrm>
          <a:prstGeom prst="flowChartConnector">
            <a:avLst/>
          </a:prstGeom>
          <a:solidFill>
            <a:srgbClr val="54A4A4"/>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prst="cross"/>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AU" dirty="0">
              <a:latin typeface="Montserrat" panose="02000505000000020004" pitchFamily="2" charset="0"/>
            </a:endParaRPr>
          </a:p>
        </p:txBody>
      </p:sp>
      <p:sp>
        <p:nvSpPr>
          <p:cNvPr id="48" name="Flowchart: Connector 47">
            <a:extLst>
              <a:ext uri="{FF2B5EF4-FFF2-40B4-BE49-F238E27FC236}">
                <a16:creationId xmlns:a16="http://schemas.microsoft.com/office/drawing/2014/main" id="{B0D64497-AB13-4F63-BF2F-AD3D48A0964F}"/>
              </a:ext>
            </a:extLst>
          </p:cNvPr>
          <p:cNvSpPr/>
          <p:nvPr/>
        </p:nvSpPr>
        <p:spPr>
          <a:xfrm>
            <a:off x="7579507" y="5257219"/>
            <a:ext cx="3514838" cy="3334625"/>
          </a:xfrm>
          <a:prstGeom prst="flowChartConnector">
            <a:avLst/>
          </a:prstGeom>
          <a:solidFill>
            <a:schemeClr val="tx2">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AU" dirty="0">
              <a:latin typeface="Montserrat" panose="02000505000000020004" pitchFamily="2" charset="0"/>
            </a:endParaRPr>
          </a:p>
        </p:txBody>
      </p:sp>
      <p:pic>
        <p:nvPicPr>
          <p:cNvPr id="16" name="Graphic 15" descr="Teacher">
            <a:extLst>
              <a:ext uri="{FF2B5EF4-FFF2-40B4-BE49-F238E27FC236}">
                <a16:creationId xmlns:a16="http://schemas.microsoft.com/office/drawing/2014/main" id="{2B6EBE66-64A6-4DB1-B689-776F7F49C1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6578" y="5809501"/>
            <a:ext cx="1640877" cy="1640877"/>
          </a:xfrm>
          <a:prstGeom prst="rect">
            <a:avLst/>
          </a:prstGeom>
        </p:spPr>
      </p:pic>
      <p:pic>
        <p:nvPicPr>
          <p:cNvPr id="18" name="Graphic 17" descr="Handshake">
            <a:extLst>
              <a:ext uri="{FF2B5EF4-FFF2-40B4-BE49-F238E27FC236}">
                <a16:creationId xmlns:a16="http://schemas.microsoft.com/office/drawing/2014/main" id="{140018D1-C7E3-4C17-80FE-4964B06F8E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70743" y="5895220"/>
            <a:ext cx="1601927" cy="1601927"/>
          </a:xfrm>
          <a:prstGeom prst="rect">
            <a:avLst/>
          </a:prstGeom>
        </p:spPr>
      </p:pic>
      <p:sp>
        <p:nvSpPr>
          <p:cNvPr id="25" name="TextBox 24">
            <a:extLst>
              <a:ext uri="{FF2B5EF4-FFF2-40B4-BE49-F238E27FC236}">
                <a16:creationId xmlns:a16="http://schemas.microsoft.com/office/drawing/2014/main" id="{389E988E-A14A-4D33-9AD5-A3F05F57CF20}"/>
              </a:ext>
            </a:extLst>
          </p:cNvPr>
          <p:cNvSpPr txBox="1"/>
          <p:nvPr/>
        </p:nvSpPr>
        <p:spPr>
          <a:xfrm>
            <a:off x="8050650" y="7350808"/>
            <a:ext cx="2729930" cy="369332"/>
          </a:xfrm>
          <a:prstGeom prst="rect">
            <a:avLst/>
          </a:prstGeom>
          <a:noFill/>
        </p:spPr>
        <p:txBody>
          <a:bodyPr wrap="square" rtlCol="0">
            <a:spAutoFit/>
          </a:bodyPr>
          <a:lstStyle/>
          <a:p>
            <a:pPr algn="ctr"/>
            <a:r>
              <a:rPr lang="en-AU" dirty="0">
                <a:solidFill>
                  <a:schemeClr val="bg1"/>
                </a:solidFill>
                <a:latin typeface="Montserrat" panose="02000505000000020004" pitchFamily="2" charset="0"/>
              </a:rPr>
              <a:t>Qualifications</a:t>
            </a:r>
          </a:p>
        </p:txBody>
      </p:sp>
      <p:sp>
        <p:nvSpPr>
          <p:cNvPr id="54" name="TextBox 53">
            <a:extLst>
              <a:ext uri="{FF2B5EF4-FFF2-40B4-BE49-F238E27FC236}">
                <a16:creationId xmlns:a16="http://schemas.microsoft.com/office/drawing/2014/main" id="{80C69A0E-451D-4EF9-9C94-F567782DFCE3}"/>
              </a:ext>
            </a:extLst>
          </p:cNvPr>
          <p:cNvSpPr txBox="1"/>
          <p:nvPr/>
        </p:nvSpPr>
        <p:spPr>
          <a:xfrm>
            <a:off x="4103007" y="7350808"/>
            <a:ext cx="1334448" cy="369332"/>
          </a:xfrm>
          <a:prstGeom prst="rect">
            <a:avLst/>
          </a:prstGeom>
          <a:noFill/>
        </p:spPr>
        <p:txBody>
          <a:bodyPr wrap="square" rtlCol="0">
            <a:spAutoFit/>
          </a:bodyPr>
          <a:lstStyle/>
          <a:p>
            <a:r>
              <a:rPr lang="en-AU" dirty="0">
                <a:solidFill>
                  <a:schemeClr val="bg1"/>
                </a:solidFill>
                <a:latin typeface="Montserrat" panose="02000505000000020004" pitchFamily="2" charset="0"/>
              </a:rPr>
              <a:t>Skills</a:t>
            </a:r>
          </a:p>
        </p:txBody>
      </p:sp>
      <p:sp>
        <p:nvSpPr>
          <p:cNvPr id="57" name="TextBox 56">
            <a:extLst>
              <a:ext uri="{FF2B5EF4-FFF2-40B4-BE49-F238E27FC236}">
                <a16:creationId xmlns:a16="http://schemas.microsoft.com/office/drawing/2014/main" id="{EB013846-FE92-483D-A8C2-6DAEA2F32E9C}"/>
              </a:ext>
            </a:extLst>
          </p:cNvPr>
          <p:cNvSpPr txBox="1"/>
          <p:nvPr/>
        </p:nvSpPr>
        <p:spPr>
          <a:xfrm>
            <a:off x="13162628" y="7350808"/>
            <a:ext cx="2044730" cy="369332"/>
          </a:xfrm>
          <a:prstGeom prst="rect">
            <a:avLst/>
          </a:prstGeom>
          <a:noFill/>
        </p:spPr>
        <p:txBody>
          <a:bodyPr wrap="square" rtlCol="0">
            <a:spAutoFit/>
          </a:bodyPr>
          <a:lstStyle/>
          <a:p>
            <a:pPr algn="ctr"/>
            <a:r>
              <a:rPr lang="en-AU" dirty="0">
                <a:solidFill>
                  <a:schemeClr val="bg1"/>
                </a:solidFill>
                <a:latin typeface="Montserrat" panose="02000505000000020004" pitchFamily="2" charset="0"/>
              </a:rPr>
              <a:t>Experience</a:t>
            </a:r>
          </a:p>
        </p:txBody>
      </p:sp>
      <p:sp>
        <p:nvSpPr>
          <p:cNvPr id="14" name="Content Placeholder 2">
            <a:extLst>
              <a:ext uri="{FF2B5EF4-FFF2-40B4-BE49-F238E27FC236}">
                <a16:creationId xmlns:a16="http://schemas.microsoft.com/office/drawing/2014/main" id="{AA5612C6-71C6-4DD4-AFE3-B2338533ABD6}"/>
              </a:ext>
            </a:extLst>
          </p:cNvPr>
          <p:cNvSpPr txBox="1">
            <a:spLocks/>
          </p:cNvSpPr>
          <p:nvPr/>
        </p:nvSpPr>
        <p:spPr>
          <a:xfrm>
            <a:off x="2459874" y="615934"/>
            <a:ext cx="13754100" cy="3713402"/>
          </a:xfrm>
          <a:prstGeom prst="rect">
            <a:avLst/>
          </a:prstGeom>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AU" sz="3200" dirty="0">
              <a:latin typeface="Montserrat" panose="02000505000000020004" pitchFamily="2" charset="0"/>
            </a:endParaRPr>
          </a:p>
          <a:p>
            <a:pPr marL="271052">
              <a:lnSpc>
                <a:spcPct val="100000"/>
              </a:lnSpc>
              <a:spcBef>
                <a:spcPts val="900"/>
              </a:spcBef>
            </a:pPr>
            <a:endParaRPr lang="en-AU" sz="4000" dirty="0">
              <a:solidFill>
                <a:schemeClr val="tx2"/>
              </a:solidFill>
              <a:latin typeface="Montserrat" panose="02000505000000020004" pitchFamily="2" charset="0"/>
              <a:ea typeface="Helvetica Neue" pitchFamily="-112" charset="0"/>
              <a:cs typeface="Helvetica Neue" pitchFamily="-112" charset="0"/>
            </a:endParaRPr>
          </a:p>
          <a:p>
            <a:pPr marL="271052">
              <a:lnSpc>
                <a:spcPct val="100000"/>
              </a:lnSpc>
              <a:spcBef>
                <a:spcPts val="900"/>
              </a:spcBef>
            </a:pPr>
            <a:r>
              <a:rPr lang="en-AU" sz="6000" b="1" dirty="0">
                <a:latin typeface="Montserrat" panose="02000505000000020004" pitchFamily="2" charset="0"/>
              </a:rPr>
              <a:t>We all need a portable, digital, </a:t>
            </a:r>
            <a:r>
              <a:rPr lang="en-AU" sz="6000" b="1" dirty="0">
                <a:solidFill>
                  <a:srgbClr val="D3DC63"/>
                </a:solidFill>
                <a:latin typeface="Montserrat" panose="02000505000000020004" pitchFamily="2" charset="0"/>
              </a:rPr>
              <a:t>verified</a:t>
            </a:r>
            <a:r>
              <a:rPr lang="en-AU" sz="6000" b="1" dirty="0">
                <a:latin typeface="Montserrat" panose="02000505000000020004" pitchFamily="2" charset="0"/>
              </a:rPr>
              <a:t> record of what we can do</a:t>
            </a:r>
          </a:p>
          <a:p>
            <a:pPr marL="271052">
              <a:lnSpc>
                <a:spcPct val="100000"/>
              </a:lnSpc>
              <a:spcBef>
                <a:spcPts val="900"/>
              </a:spcBef>
            </a:pPr>
            <a:endParaRPr lang="en-AU" sz="4000" dirty="0">
              <a:solidFill>
                <a:schemeClr val="tx2"/>
              </a:solidFill>
              <a:latin typeface="Montserrat" panose="02000505000000020004" pitchFamily="2" charset="0"/>
              <a:ea typeface="Helvetica Neue" pitchFamily="-112" charset="0"/>
              <a:cs typeface="Helvetica Neue" pitchFamily="-112" charset="0"/>
            </a:endParaRPr>
          </a:p>
          <a:p>
            <a:endParaRPr lang="en-AU" sz="4000" dirty="0">
              <a:latin typeface="Montserrat" panose="02000505000000020004" pitchFamily="2" charset="0"/>
            </a:endParaRPr>
          </a:p>
          <a:p>
            <a:endParaRPr lang="en-AU" sz="4000" dirty="0">
              <a:latin typeface="Montserrat" panose="02000505000000020004" pitchFamily="2" charset="0"/>
            </a:endParaRPr>
          </a:p>
        </p:txBody>
      </p:sp>
      <p:grpSp>
        <p:nvGrpSpPr>
          <p:cNvPr id="15" name="Group 14">
            <a:extLst>
              <a:ext uri="{FF2B5EF4-FFF2-40B4-BE49-F238E27FC236}">
                <a16:creationId xmlns:a16="http://schemas.microsoft.com/office/drawing/2014/main" id="{80872F3E-CD64-4594-85EE-A24C7AC73751}"/>
              </a:ext>
            </a:extLst>
          </p:cNvPr>
          <p:cNvGrpSpPr/>
          <p:nvPr/>
        </p:nvGrpSpPr>
        <p:grpSpPr>
          <a:xfrm>
            <a:off x="8941403" y="6169770"/>
            <a:ext cx="864016" cy="920338"/>
            <a:chOff x="8769350" y="3567113"/>
            <a:chExt cx="387350" cy="492126"/>
          </a:xfrm>
          <a:solidFill>
            <a:schemeClr val="bg1"/>
          </a:solidFill>
        </p:grpSpPr>
        <p:sp>
          <p:nvSpPr>
            <p:cNvPr id="17" name="Freeform 14">
              <a:extLst>
                <a:ext uri="{FF2B5EF4-FFF2-40B4-BE49-F238E27FC236}">
                  <a16:creationId xmlns:a16="http://schemas.microsoft.com/office/drawing/2014/main" id="{C65304A2-66F0-4992-A55D-35D6A4ED5501}"/>
                </a:ext>
              </a:extLst>
            </p:cNvPr>
            <p:cNvSpPr>
              <a:spLocks noEditPoints="1"/>
            </p:cNvSpPr>
            <p:nvPr/>
          </p:nvSpPr>
          <p:spPr bwMode="auto">
            <a:xfrm>
              <a:off x="8793163" y="3567113"/>
              <a:ext cx="336550" cy="368300"/>
            </a:xfrm>
            <a:custGeom>
              <a:avLst/>
              <a:gdLst>
                <a:gd name="T0" fmla="*/ 6 w 87"/>
                <a:gd name="T1" fmla="*/ 54 h 96"/>
                <a:gd name="T2" fmla="*/ 10 w 87"/>
                <a:gd name="T3" fmla="*/ 74 h 96"/>
                <a:gd name="T4" fmla="*/ 44 w 87"/>
                <a:gd name="T5" fmla="*/ 96 h 96"/>
                <a:gd name="T6" fmla="*/ 77 w 87"/>
                <a:gd name="T7" fmla="*/ 74 h 96"/>
                <a:gd name="T8" fmla="*/ 86 w 87"/>
                <a:gd name="T9" fmla="*/ 66 h 96"/>
                <a:gd name="T10" fmla="*/ 81 w 87"/>
                <a:gd name="T11" fmla="*/ 54 h 96"/>
                <a:gd name="T12" fmla="*/ 71 w 87"/>
                <a:gd name="T13" fmla="*/ 20 h 96"/>
                <a:gd name="T14" fmla="*/ 86 w 87"/>
                <a:gd name="T15" fmla="*/ 14 h 96"/>
                <a:gd name="T16" fmla="*/ 44 w 87"/>
                <a:gd name="T17" fmla="*/ 0 h 96"/>
                <a:gd name="T18" fmla="*/ 3 w 87"/>
                <a:gd name="T19" fmla="*/ 12 h 96"/>
                <a:gd name="T20" fmla="*/ 2 w 87"/>
                <a:gd name="T21" fmla="*/ 13 h 96"/>
                <a:gd name="T22" fmla="*/ 2 w 87"/>
                <a:gd name="T23" fmla="*/ 14 h 96"/>
                <a:gd name="T24" fmla="*/ 2 w 87"/>
                <a:gd name="T25" fmla="*/ 14 h 96"/>
                <a:gd name="T26" fmla="*/ 2 w 87"/>
                <a:gd name="T27" fmla="*/ 34 h 96"/>
                <a:gd name="T28" fmla="*/ 5 w 87"/>
                <a:gd name="T29" fmla="*/ 34 h 96"/>
                <a:gd name="T30" fmla="*/ 17 w 87"/>
                <a:gd name="T31" fmla="*/ 20 h 96"/>
                <a:gd name="T32" fmla="*/ 6 w 87"/>
                <a:gd name="T33" fmla="*/ 54 h 96"/>
                <a:gd name="T34" fmla="*/ 77 w 87"/>
                <a:gd name="T35" fmla="*/ 51 h 96"/>
                <a:gd name="T36" fmla="*/ 59 w 87"/>
                <a:gd name="T37" fmla="*/ 37 h 96"/>
                <a:gd name="T38" fmla="*/ 15 w 87"/>
                <a:gd name="T39" fmla="*/ 48 h 96"/>
                <a:gd name="T40" fmla="*/ 19 w 87"/>
                <a:gd name="T41" fmla="*/ 31 h 96"/>
                <a:gd name="T42" fmla="*/ 83 w 87"/>
                <a:gd name="T43" fmla="*/ 65 h 96"/>
                <a:gd name="T44" fmla="*/ 76 w 87"/>
                <a:gd name="T45" fmla="*/ 71 h 96"/>
                <a:gd name="T46" fmla="*/ 74 w 87"/>
                <a:gd name="T47" fmla="*/ 71 h 96"/>
                <a:gd name="T48" fmla="*/ 14 w 87"/>
                <a:gd name="T49" fmla="*/ 71 h 96"/>
                <a:gd name="T50" fmla="*/ 11 w 87"/>
                <a:gd name="T51" fmla="*/ 71 h 96"/>
                <a:gd name="T52" fmla="*/ 4 w 87"/>
                <a:gd name="T53" fmla="*/ 65 h 96"/>
                <a:gd name="T54" fmla="*/ 8 w 87"/>
                <a:gd name="T55" fmla="*/ 57 h 96"/>
                <a:gd name="T56" fmla="*/ 9 w 87"/>
                <a:gd name="T57" fmla="*/ 56 h 96"/>
                <a:gd name="T58" fmla="*/ 60 w 87"/>
                <a:gd name="T59" fmla="*/ 40 h 96"/>
                <a:gd name="T60" fmla="*/ 78 w 87"/>
                <a:gd name="T61" fmla="*/ 56 h 96"/>
                <a:gd name="T62" fmla="*/ 83 w 87"/>
                <a:gd name="T63" fmla="*/ 65 h 96"/>
                <a:gd name="T64" fmla="*/ 44 w 87"/>
                <a:gd name="T65" fmla="*/ 28 h 96"/>
                <a:gd name="T66" fmla="*/ 68 w 87"/>
                <a:gd name="T67" fmla="*/ 21 h 96"/>
                <a:gd name="T68" fmla="*/ 44 w 87"/>
                <a:gd name="T69" fmla="*/ 3 h 96"/>
                <a:gd name="T70" fmla="*/ 44 w 87"/>
                <a:gd name="T71" fmla="*/ 25 h 96"/>
                <a:gd name="T72" fmla="*/ 44 w 87"/>
                <a:gd name="T73" fmla="*/ 3 h 96"/>
                <a:gd name="T74" fmla="*/ 43 w 87"/>
                <a:gd name="T75" fmla="*/ 28 h 96"/>
                <a:gd name="T76" fmla="*/ 20 w 87"/>
                <a:gd name="T77" fmla="*/ 2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96">
                  <a:moveTo>
                    <a:pt x="6" y="54"/>
                  </a:moveTo>
                  <a:cubicBezTo>
                    <a:pt x="6" y="54"/>
                    <a:pt x="6" y="54"/>
                    <a:pt x="6" y="54"/>
                  </a:cubicBezTo>
                  <a:cubicBezTo>
                    <a:pt x="2" y="55"/>
                    <a:pt x="0" y="60"/>
                    <a:pt x="1" y="66"/>
                  </a:cubicBezTo>
                  <a:cubicBezTo>
                    <a:pt x="3" y="71"/>
                    <a:pt x="6" y="74"/>
                    <a:pt x="10" y="74"/>
                  </a:cubicBezTo>
                  <a:cubicBezTo>
                    <a:pt x="11" y="74"/>
                    <a:pt x="11" y="74"/>
                    <a:pt x="11" y="74"/>
                  </a:cubicBezTo>
                  <a:cubicBezTo>
                    <a:pt x="18" y="87"/>
                    <a:pt x="31" y="96"/>
                    <a:pt x="44" y="96"/>
                  </a:cubicBezTo>
                  <a:cubicBezTo>
                    <a:pt x="57" y="96"/>
                    <a:pt x="69" y="87"/>
                    <a:pt x="76" y="74"/>
                  </a:cubicBezTo>
                  <a:cubicBezTo>
                    <a:pt x="76" y="74"/>
                    <a:pt x="77" y="74"/>
                    <a:pt x="77" y="74"/>
                  </a:cubicBezTo>
                  <a:cubicBezTo>
                    <a:pt x="77" y="74"/>
                    <a:pt x="77" y="74"/>
                    <a:pt x="77" y="74"/>
                  </a:cubicBezTo>
                  <a:cubicBezTo>
                    <a:pt x="81" y="74"/>
                    <a:pt x="84" y="71"/>
                    <a:pt x="86" y="66"/>
                  </a:cubicBezTo>
                  <a:cubicBezTo>
                    <a:pt x="87" y="60"/>
                    <a:pt x="85" y="55"/>
                    <a:pt x="81" y="54"/>
                  </a:cubicBezTo>
                  <a:cubicBezTo>
                    <a:pt x="81" y="54"/>
                    <a:pt x="81" y="54"/>
                    <a:pt x="81" y="54"/>
                  </a:cubicBezTo>
                  <a:cubicBezTo>
                    <a:pt x="81" y="44"/>
                    <a:pt x="77" y="36"/>
                    <a:pt x="71" y="29"/>
                  </a:cubicBezTo>
                  <a:cubicBezTo>
                    <a:pt x="71" y="20"/>
                    <a:pt x="71" y="20"/>
                    <a:pt x="71" y="20"/>
                  </a:cubicBezTo>
                  <a:cubicBezTo>
                    <a:pt x="85" y="15"/>
                    <a:pt x="85" y="15"/>
                    <a:pt x="85" y="15"/>
                  </a:cubicBezTo>
                  <a:cubicBezTo>
                    <a:pt x="85" y="15"/>
                    <a:pt x="86" y="15"/>
                    <a:pt x="86" y="14"/>
                  </a:cubicBezTo>
                  <a:cubicBezTo>
                    <a:pt x="86" y="13"/>
                    <a:pt x="85" y="13"/>
                    <a:pt x="85" y="12"/>
                  </a:cubicBezTo>
                  <a:cubicBezTo>
                    <a:pt x="44" y="0"/>
                    <a:pt x="44" y="0"/>
                    <a:pt x="44" y="0"/>
                  </a:cubicBezTo>
                  <a:cubicBezTo>
                    <a:pt x="44" y="0"/>
                    <a:pt x="43" y="0"/>
                    <a:pt x="43" y="0"/>
                  </a:cubicBezTo>
                  <a:cubicBezTo>
                    <a:pt x="3" y="12"/>
                    <a:pt x="3" y="12"/>
                    <a:pt x="3" y="12"/>
                  </a:cubicBezTo>
                  <a:cubicBezTo>
                    <a:pt x="3" y="12"/>
                    <a:pt x="3" y="12"/>
                    <a:pt x="3" y="12"/>
                  </a:cubicBezTo>
                  <a:cubicBezTo>
                    <a:pt x="2" y="12"/>
                    <a:pt x="2" y="13"/>
                    <a:pt x="2" y="13"/>
                  </a:cubicBezTo>
                  <a:cubicBezTo>
                    <a:pt x="2" y="13"/>
                    <a:pt x="2" y="13"/>
                    <a:pt x="2" y="13"/>
                  </a:cubicBezTo>
                  <a:cubicBezTo>
                    <a:pt x="2" y="13"/>
                    <a:pt x="2" y="13"/>
                    <a:pt x="2" y="14"/>
                  </a:cubicBezTo>
                  <a:cubicBezTo>
                    <a:pt x="2" y="14"/>
                    <a:pt x="2" y="14"/>
                    <a:pt x="2" y="14"/>
                  </a:cubicBezTo>
                  <a:cubicBezTo>
                    <a:pt x="2" y="14"/>
                    <a:pt x="2" y="14"/>
                    <a:pt x="2" y="14"/>
                  </a:cubicBezTo>
                  <a:cubicBezTo>
                    <a:pt x="2" y="14"/>
                    <a:pt x="2" y="14"/>
                    <a:pt x="2" y="14"/>
                  </a:cubicBezTo>
                  <a:cubicBezTo>
                    <a:pt x="2" y="34"/>
                    <a:pt x="2" y="34"/>
                    <a:pt x="2" y="34"/>
                  </a:cubicBezTo>
                  <a:cubicBezTo>
                    <a:pt x="2" y="35"/>
                    <a:pt x="2" y="36"/>
                    <a:pt x="3" y="36"/>
                  </a:cubicBezTo>
                  <a:cubicBezTo>
                    <a:pt x="4" y="36"/>
                    <a:pt x="5" y="35"/>
                    <a:pt x="5" y="34"/>
                  </a:cubicBezTo>
                  <a:cubicBezTo>
                    <a:pt x="5" y="16"/>
                    <a:pt x="5" y="16"/>
                    <a:pt x="5" y="16"/>
                  </a:cubicBezTo>
                  <a:cubicBezTo>
                    <a:pt x="17" y="20"/>
                    <a:pt x="17" y="20"/>
                    <a:pt x="17" y="20"/>
                  </a:cubicBezTo>
                  <a:cubicBezTo>
                    <a:pt x="17" y="29"/>
                    <a:pt x="17" y="29"/>
                    <a:pt x="17" y="29"/>
                  </a:cubicBezTo>
                  <a:cubicBezTo>
                    <a:pt x="10" y="36"/>
                    <a:pt x="7" y="45"/>
                    <a:pt x="6" y="54"/>
                  </a:cubicBezTo>
                  <a:close/>
                  <a:moveTo>
                    <a:pt x="68" y="31"/>
                  </a:moveTo>
                  <a:cubicBezTo>
                    <a:pt x="74" y="37"/>
                    <a:pt x="77" y="44"/>
                    <a:pt x="77" y="51"/>
                  </a:cubicBezTo>
                  <a:cubicBezTo>
                    <a:pt x="61" y="37"/>
                    <a:pt x="61" y="37"/>
                    <a:pt x="61" y="37"/>
                  </a:cubicBezTo>
                  <a:cubicBezTo>
                    <a:pt x="60" y="37"/>
                    <a:pt x="59" y="37"/>
                    <a:pt x="59" y="37"/>
                  </a:cubicBezTo>
                  <a:cubicBezTo>
                    <a:pt x="58" y="37"/>
                    <a:pt x="38" y="55"/>
                    <a:pt x="16" y="48"/>
                  </a:cubicBezTo>
                  <a:cubicBezTo>
                    <a:pt x="16" y="48"/>
                    <a:pt x="15" y="48"/>
                    <a:pt x="15" y="48"/>
                  </a:cubicBezTo>
                  <a:cubicBezTo>
                    <a:pt x="10" y="52"/>
                    <a:pt x="10" y="52"/>
                    <a:pt x="10" y="52"/>
                  </a:cubicBezTo>
                  <a:cubicBezTo>
                    <a:pt x="10" y="44"/>
                    <a:pt x="14" y="37"/>
                    <a:pt x="19" y="31"/>
                  </a:cubicBezTo>
                  <a:lnTo>
                    <a:pt x="68" y="31"/>
                  </a:lnTo>
                  <a:close/>
                  <a:moveTo>
                    <a:pt x="83" y="65"/>
                  </a:moveTo>
                  <a:cubicBezTo>
                    <a:pt x="82" y="68"/>
                    <a:pt x="79" y="71"/>
                    <a:pt x="77" y="71"/>
                  </a:cubicBezTo>
                  <a:cubicBezTo>
                    <a:pt x="77" y="71"/>
                    <a:pt x="76" y="71"/>
                    <a:pt x="76" y="71"/>
                  </a:cubicBezTo>
                  <a:cubicBezTo>
                    <a:pt x="76" y="71"/>
                    <a:pt x="76" y="71"/>
                    <a:pt x="76" y="71"/>
                  </a:cubicBezTo>
                  <a:cubicBezTo>
                    <a:pt x="75" y="70"/>
                    <a:pt x="74" y="71"/>
                    <a:pt x="74" y="71"/>
                  </a:cubicBezTo>
                  <a:cubicBezTo>
                    <a:pt x="67" y="84"/>
                    <a:pt x="56" y="93"/>
                    <a:pt x="44" y="93"/>
                  </a:cubicBezTo>
                  <a:cubicBezTo>
                    <a:pt x="32" y="93"/>
                    <a:pt x="20" y="84"/>
                    <a:pt x="14" y="71"/>
                  </a:cubicBezTo>
                  <a:cubicBezTo>
                    <a:pt x="13" y="71"/>
                    <a:pt x="13" y="70"/>
                    <a:pt x="12" y="70"/>
                  </a:cubicBezTo>
                  <a:cubicBezTo>
                    <a:pt x="12" y="70"/>
                    <a:pt x="12" y="71"/>
                    <a:pt x="11" y="71"/>
                  </a:cubicBezTo>
                  <a:cubicBezTo>
                    <a:pt x="11" y="71"/>
                    <a:pt x="11" y="71"/>
                    <a:pt x="11" y="71"/>
                  </a:cubicBezTo>
                  <a:cubicBezTo>
                    <a:pt x="9" y="71"/>
                    <a:pt x="6" y="69"/>
                    <a:pt x="4" y="65"/>
                  </a:cubicBezTo>
                  <a:cubicBezTo>
                    <a:pt x="3" y="61"/>
                    <a:pt x="5" y="57"/>
                    <a:pt x="7" y="57"/>
                  </a:cubicBezTo>
                  <a:cubicBezTo>
                    <a:pt x="7" y="57"/>
                    <a:pt x="8" y="57"/>
                    <a:pt x="8" y="57"/>
                  </a:cubicBezTo>
                  <a:cubicBezTo>
                    <a:pt x="8" y="57"/>
                    <a:pt x="8" y="57"/>
                    <a:pt x="9" y="56"/>
                  </a:cubicBezTo>
                  <a:cubicBezTo>
                    <a:pt x="9" y="56"/>
                    <a:pt x="9" y="56"/>
                    <a:pt x="9" y="56"/>
                  </a:cubicBezTo>
                  <a:cubicBezTo>
                    <a:pt x="16" y="51"/>
                    <a:pt x="16" y="51"/>
                    <a:pt x="16" y="51"/>
                  </a:cubicBezTo>
                  <a:cubicBezTo>
                    <a:pt x="37" y="57"/>
                    <a:pt x="55" y="44"/>
                    <a:pt x="60" y="40"/>
                  </a:cubicBezTo>
                  <a:cubicBezTo>
                    <a:pt x="78" y="55"/>
                    <a:pt x="78" y="55"/>
                    <a:pt x="78" y="55"/>
                  </a:cubicBezTo>
                  <a:cubicBezTo>
                    <a:pt x="78" y="56"/>
                    <a:pt x="78" y="56"/>
                    <a:pt x="78" y="56"/>
                  </a:cubicBezTo>
                  <a:cubicBezTo>
                    <a:pt x="79" y="57"/>
                    <a:pt x="79" y="57"/>
                    <a:pt x="80" y="57"/>
                  </a:cubicBezTo>
                  <a:cubicBezTo>
                    <a:pt x="83" y="57"/>
                    <a:pt x="84" y="61"/>
                    <a:pt x="83" y="65"/>
                  </a:cubicBezTo>
                  <a:close/>
                  <a:moveTo>
                    <a:pt x="68" y="28"/>
                  </a:moveTo>
                  <a:cubicBezTo>
                    <a:pt x="44" y="28"/>
                    <a:pt x="44" y="28"/>
                    <a:pt x="44" y="28"/>
                  </a:cubicBezTo>
                  <a:cubicBezTo>
                    <a:pt x="44" y="28"/>
                    <a:pt x="44" y="28"/>
                    <a:pt x="44" y="28"/>
                  </a:cubicBezTo>
                  <a:cubicBezTo>
                    <a:pt x="68" y="21"/>
                    <a:pt x="68" y="21"/>
                    <a:pt x="68" y="21"/>
                  </a:cubicBezTo>
                  <a:lnTo>
                    <a:pt x="68" y="28"/>
                  </a:lnTo>
                  <a:close/>
                  <a:moveTo>
                    <a:pt x="44" y="3"/>
                  </a:moveTo>
                  <a:cubicBezTo>
                    <a:pt x="79" y="14"/>
                    <a:pt x="79" y="14"/>
                    <a:pt x="79" y="14"/>
                  </a:cubicBezTo>
                  <a:cubicBezTo>
                    <a:pt x="44" y="25"/>
                    <a:pt x="44" y="25"/>
                    <a:pt x="44" y="25"/>
                  </a:cubicBezTo>
                  <a:cubicBezTo>
                    <a:pt x="9" y="14"/>
                    <a:pt x="9" y="14"/>
                    <a:pt x="9" y="14"/>
                  </a:cubicBezTo>
                  <a:lnTo>
                    <a:pt x="44" y="3"/>
                  </a:lnTo>
                  <a:close/>
                  <a:moveTo>
                    <a:pt x="43" y="28"/>
                  </a:moveTo>
                  <a:cubicBezTo>
                    <a:pt x="43" y="28"/>
                    <a:pt x="43" y="28"/>
                    <a:pt x="43" y="28"/>
                  </a:cubicBezTo>
                  <a:cubicBezTo>
                    <a:pt x="20" y="28"/>
                    <a:pt x="20" y="28"/>
                    <a:pt x="20" y="28"/>
                  </a:cubicBezTo>
                  <a:cubicBezTo>
                    <a:pt x="20" y="21"/>
                    <a:pt x="20" y="21"/>
                    <a:pt x="20" y="21"/>
                  </a:cubicBezTo>
                  <a:lnTo>
                    <a:pt x="43" y="28"/>
                  </a:ln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EC507022-A746-420F-B2FC-881D5AA9272B}"/>
                </a:ext>
              </a:extLst>
            </p:cNvPr>
            <p:cNvSpPr>
              <a:spLocks noEditPoints="1"/>
            </p:cNvSpPr>
            <p:nvPr/>
          </p:nvSpPr>
          <p:spPr bwMode="auto">
            <a:xfrm>
              <a:off x="8769350" y="3927476"/>
              <a:ext cx="387350" cy="131763"/>
            </a:xfrm>
            <a:custGeom>
              <a:avLst/>
              <a:gdLst>
                <a:gd name="T0" fmla="*/ 81 w 100"/>
                <a:gd name="T1" fmla="*/ 0 h 34"/>
                <a:gd name="T2" fmla="*/ 70 w 100"/>
                <a:gd name="T3" fmla="*/ 0 h 34"/>
                <a:gd name="T4" fmla="*/ 69 w 100"/>
                <a:gd name="T5" fmla="*/ 1 h 34"/>
                <a:gd name="T6" fmla="*/ 50 w 100"/>
                <a:gd name="T7" fmla="*/ 9 h 34"/>
                <a:gd name="T8" fmla="*/ 30 w 100"/>
                <a:gd name="T9" fmla="*/ 1 h 34"/>
                <a:gd name="T10" fmla="*/ 29 w 100"/>
                <a:gd name="T11" fmla="*/ 0 h 34"/>
                <a:gd name="T12" fmla="*/ 18 w 100"/>
                <a:gd name="T13" fmla="*/ 0 h 34"/>
                <a:gd name="T14" fmla="*/ 0 w 100"/>
                <a:gd name="T15" fmla="*/ 27 h 34"/>
                <a:gd name="T16" fmla="*/ 0 w 100"/>
                <a:gd name="T17" fmla="*/ 32 h 34"/>
                <a:gd name="T18" fmla="*/ 1 w 100"/>
                <a:gd name="T19" fmla="*/ 34 h 34"/>
                <a:gd name="T20" fmla="*/ 49 w 100"/>
                <a:gd name="T21" fmla="*/ 34 h 34"/>
                <a:gd name="T22" fmla="*/ 49 w 100"/>
                <a:gd name="T23" fmla="*/ 34 h 34"/>
                <a:gd name="T24" fmla="*/ 98 w 100"/>
                <a:gd name="T25" fmla="*/ 34 h 34"/>
                <a:gd name="T26" fmla="*/ 100 w 100"/>
                <a:gd name="T27" fmla="*/ 32 h 34"/>
                <a:gd name="T28" fmla="*/ 100 w 100"/>
                <a:gd name="T29" fmla="*/ 27 h 34"/>
                <a:gd name="T30" fmla="*/ 81 w 100"/>
                <a:gd name="T31" fmla="*/ 0 h 34"/>
                <a:gd name="T32" fmla="*/ 50 w 100"/>
                <a:gd name="T33" fmla="*/ 13 h 34"/>
                <a:gd name="T34" fmla="*/ 71 w 100"/>
                <a:gd name="T35" fmla="*/ 3 h 34"/>
                <a:gd name="T36" fmla="*/ 72 w 100"/>
                <a:gd name="T37" fmla="*/ 3 h 34"/>
                <a:gd name="T38" fmla="*/ 49 w 100"/>
                <a:gd name="T39" fmla="*/ 30 h 34"/>
                <a:gd name="T40" fmla="*/ 27 w 100"/>
                <a:gd name="T41" fmla="*/ 3 h 34"/>
                <a:gd name="T42" fmla="*/ 28 w 100"/>
                <a:gd name="T43" fmla="*/ 3 h 34"/>
                <a:gd name="T44" fmla="*/ 50 w 100"/>
                <a:gd name="T45" fmla="*/ 13 h 34"/>
                <a:gd name="T46" fmla="*/ 3 w 100"/>
                <a:gd name="T47" fmla="*/ 27 h 34"/>
                <a:gd name="T48" fmla="*/ 18 w 100"/>
                <a:gd name="T49" fmla="*/ 3 h 34"/>
                <a:gd name="T50" fmla="*/ 23 w 100"/>
                <a:gd name="T51" fmla="*/ 3 h 34"/>
                <a:gd name="T52" fmla="*/ 46 w 100"/>
                <a:gd name="T53" fmla="*/ 31 h 34"/>
                <a:gd name="T54" fmla="*/ 3 w 100"/>
                <a:gd name="T55" fmla="*/ 31 h 34"/>
                <a:gd name="T56" fmla="*/ 3 w 100"/>
                <a:gd name="T57" fmla="*/ 27 h 34"/>
                <a:gd name="T58" fmla="*/ 96 w 100"/>
                <a:gd name="T59" fmla="*/ 31 h 34"/>
                <a:gd name="T60" fmla="*/ 53 w 100"/>
                <a:gd name="T61" fmla="*/ 31 h 34"/>
                <a:gd name="T62" fmla="*/ 76 w 100"/>
                <a:gd name="T63" fmla="*/ 3 h 34"/>
                <a:gd name="T64" fmla="*/ 81 w 100"/>
                <a:gd name="T65" fmla="*/ 3 h 34"/>
                <a:gd name="T66" fmla="*/ 96 w 100"/>
                <a:gd name="T67" fmla="*/ 27 h 34"/>
                <a:gd name="T68" fmla="*/ 96 w 100"/>
                <a:gd name="T69"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34">
                  <a:moveTo>
                    <a:pt x="81" y="0"/>
                  </a:moveTo>
                  <a:cubicBezTo>
                    <a:pt x="70" y="0"/>
                    <a:pt x="70" y="0"/>
                    <a:pt x="70" y="0"/>
                  </a:cubicBezTo>
                  <a:cubicBezTo>
                    <a:pt x="70" y="0"/>
                    <a:pt x="69" y="0"/>
                    <a:pt x="69" y="1"/>
                  </a:cubicBezTo>
                  <a:cubicBezTo>
                    <a:pt x="64" y="8"/>
                    <a:pt x="57" y="9"/>
                    <a:pt x="50" y="9"/>
                  </a:cubicBezTo>
                  <a:cubicBezTo>
                    <a:pt x="43" y="9"/>
                    <a:pt x="35" y="8"/>
                    <a:pt x="30" y="1"/>
                  </a:cubicBezTo>
                  <a:cubicBezTo>
                    <a:pt x="30" y="0"/>
                    <a:pt x="30" y="0"/>
                    <a:pt x="29" y="0"/>
                  </a:cubicBezTo>
                  <a:cubicBezTo>
                    <a:pt x="18" y="0"/>
                    <a:pt x="18" y="0"/>
                    <a:pt x="18" y="0"/>
                  </a:cubicBezTo>
                  <a:cubicBezTo>
                    <a:pt x="8" y="0"/>
                    <a:pt x="0" y="12"/>
                    <a:pt x="0" y="27"/>
                  </a:cubicBezTo>
                  <a:cubicBezTo>
                    <a:pt x="0" y="32"/>
                    <a:pt x="0" y="32"/>
                    <a:pt x="0" y="32"/>
                  </a:cubicBezTo>
                  <a:cubicBezTo>
                    <a:pt x="0" y="33"/>
                    <a:pt x="0" y="34"/>
                    <a:pt x="1" y="34"/>
                  </a:cubicBezTo>
                  <a:cubicBezTo>
                    <a:pt x="49" y="34"/>
                    <a:pt x="49" y="34"/>
                    <a:pt x="49" y="34"/>
                  </a:cubicBezTo>
                  <a:cubicBezTo>
                    <a:pt x="49" y="34"/>
                    <a:pt x="49" y="34"/>
                    <a:pt x="49" y="34"/>
                  </a:cubicBezTo>
                  <a:cubicBezTo>
                    <a:pt x="98" y="34"/>
                    <a:pt x="98" y="34"/>
                    <a:pt x="98" y="34"/>
                  </a:cubicBezTo>
                  <a:cubicBezTo>
                    <a:pt x="99" y="34"/>
                    <a:pt x="100" y="33"/>
                    <a:pt x="100" y="32"/>
                  </a:cubicBezTo>
                  <a:cubicBezTo>
                    <a:pt x="100" y="27"/>
                    <a:pt x="100" y="27"/>
                    <a:pt x="100" y="27"/>
                  </a:cubicBezTo>
                  <a:cubicBezTo>
                    <a:pt x="100" y="12"/>
                    <a:pt x="91" y="0"/>
                    <a:pt x="81" y="0"/>
                  </a:cubicBezTo>
                  <a:close/>
                  <a:moveTo>
                    <a:pt x="50" y="13"/>
                  </a:moveTo>
                  <a:cubicBezTo>
                    <a:pt x="57" y="13"/>
                    <a:pt x="65" y="11"/>
                    <a:pt x="71" y="3"/>
                  </a:cubicBezTo>
                  <a:cubicBezTo>
                    <a:pt x="72" y="3"/>
                    <a:pt x="72" y="3"/>
                    <a:pt x="72" y="3"/>
                  </a:cubicBezTo>
                  <a:cubicBezTo>
                    <a:pt x="49" y="30"/>
                    <a:pt x="49" y="30"/>
                    <a:pt x="49" y="30"/>
                  </a:cubicBezTo>
                  <a:cubicBezTo>
                    <a:pt x="27" y="3"/>
                    <a:pt x="27" y="3"/>
                    <a:pt x="27" y="3"/>
                  </a:cubicBezTo>
                  <a:cubicBezTo>
                    <a:pt x="28" y="3"/>
                    <a:pt x="28" y="3"/>
                    <a:pt x="28" y="3"/>
                  </a:cubicBezTo>
                  <a:cubicBezTo>
                    <a:pt x="34" y="11"/>
                    <a:pt x="42" y="13"/>
                    <a:pt x="50" y="13"/>
                  </a:cubicBezTo>
                  <a:close/>
                  <a:moveTo>
                    <a:pt x="3" y="27"/>
                  </a:moveTo>
                  <a:cubicBezTo>
                    <a:pt x="3" y="14"/>
                    <a:pt x="10" y="3"/>
                    <a:pt x="18" y="3"/>
                  </a:cubicBezTo>
                  <a:cubicBezTo>
                    <a:pt x="23" y="3"/>
                    <a:pt x="23" y="3"/>
                    <a:pt x="23" y="3"/>
                  </a:cubicBezTo>
                  <a:cubicBezTo>
                    <a:pt x="46" y="31"/>
                    <a:pt x="46" y="31"/>
                    <a:pt x="46" y="31"/>
                  </a:cubicBezTo>
                  <a:cubicBezTo>
                    <a:pt x="3" y="31"/>
                    <a:pt x="3" y="31"/>
                    <a:pt x="3" y="31"/>
                  </a:cubicBezTo>
                  <a:lnTo>
                    <a:pt x="3" y="27"/>
                  </a:lnTo>
                  <a:close/>
                  <a:moveTo>
                    <a:pt x="96" y="31"/>
                  </a:moveTo>
                  <a:cubicBezTo>
                    <a:pt x="53" y="31"/>
                    <a:pt x="53" y="31"/>
                    <a:pt x="53" y="31"/>
                  </a:cubicBezTo>
                  <a:cubicBezTo>
                    <a:pt x="76" y="3"/>
                    <a:pt x="76" y="3"/>
                    <a:pt x="76" y="3"/>
                  </a:cubicBezTo>
                  <a:cubicBezTo>
                    <a:pt x="81" y="3"/>
                    <a:pt x="81" y="3"/>
                    <a:pt x="81" y="3"/>
                  </a:cubicBezTo>
                  <a:cubicBezTo>
                    <a:pt x="90" y="3"/>
                    <a:pt x="96" y="14"/>
                    <a:pt x="96" y="27"/>
                  </a:cubicBezTo>
                  <a:lnTo>
                    <a:pt x="96" y="31"/>
                  </a:ln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33064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9A8508E3-F631-4784-8265-2BF8AFA38CA8}"/>
              </a:ext>
            </a:extLst>
          </p:cNvPr>
          <p:cNvGrpSpPr/>
          <p:nvPr/>
        </p:nvGrpSpPr>
        <p:grpSpPr>
          <a:xfrm>
            <a:off x="7916609" y="5119680"/>
            <a:ext cx="2092239" cy="1679305"/>
            <a:chOff x="3792220" y="3522793"/>
            <a:chExt cx="930823" cy="846690"/>
          </a:xfrm>
        </p:grpSpPr>
        <p:pic>
          <p:nvPicPr>
            <p:cNvPr id="19" name="Picture 18" descr="A close up of a logo&#10;&#10;Description generated with very high confidence">
              <a:extLst>
                <a:ext uri="{FF2B5EF4-FFF2-40B4-BE49-F238E27FC236}">
                  <a16:creationId xmlns:a16="http://schemas.microsoft.com/office/drawing/2014/main" id="{BADA1072-7551-4130-B904-79C9BBC51398}"/>
                </a:ext>
              </a:extLst>
            </p:cNvPr>
            <p:cNvPicPr>
              <a:picLocks noChangeAspect="1"/>
            </p:cNvPicPr>
            <p:nvPr/>
          </p:nvPicPr>
          <p:blipFill>
            <a:blip r:embed="rId3">
              <a:lum bright="70000" contrast="-70000"/>
            </a:blip>
            <a:stretch>
              <a:fillRect/>
            </a:stretch>
          </p:blipFill>
          <p:spPr>
            <a:xfrm>
              <a:off x="3814665" y="3522793"/>
              <a:ext cx="790631" cy="614592"/>
            </a:xfrm>
            <a:prstGeom prst="rect">
              <a:avLst/>
            </a:prstGeom>
          </p:spPr>
        </p:pic>
        <p:sp>
          <p:nvSpPr>
            <p:cNvPr id="22" name="TextBox 21">
              <a:extLst>
                <a:ext uri="{FF2B5EF4-FFF2-40B4-BE49-F238E27FC236}">
                  <a16:creationId xmlns:a16="http://schemas.microsoft.com/office/drawing/2014/main" id="{8003F1EA-67C0-4E91-9A40-CA7EE718B8E4}"/>
                </a:ext>
              </a:extLst>
            </p:cNvPr>
            <p:cNvSpPr txBox="1"/>
            <p:nvPr/>
          </p:nvSpPr>
          <p:spPr>
            <a:xfrm>
              <a:off x="3792220" y="4159993"/>
              <a:ext cx="930823" cy="209490"/>
            </a:xfrm>
            <a:prstGeom prst="rect">
              <a:avLst/>
            </a:prstGeom>
            <a:noFill/>
          </p:spPr>
          <p:txBody>
            <a:bodyPr wrap="none" rtlCol="0">
              <a:spAutoFit/>
            </a:bodyPr>
            <a:lstStyle/>
            <a:p>
              <a:r>
                <a:rPr lang="en-AU" sz="2100" dirty="0">
                  <a:latin typeface="Montserrat" panose="02000505000000020004" pitchFamily="2" charset="0"/>
                  <a:cs typeface="Calibri" panose="020F0502020204030204" pitchFamily="34" charset="0"/>
                </a:rPr>
                <a:t>School results</a:t>
              </a:r>
            </a:p>
          </p:txBody>
        </p:sp>
      </p:grpSp>
      <p:sp>
        <p:nvSpPr>
          <p:cNvPr id="26" name="TextBox 25">
            <a:extLst>
              <a:ext uri="{FF2B5EF4-FFF2-40B4-BE49-F238E27FC236}">
                <a16:creationId xmlns:a16="http://schemas.microsoft.com/office/drawing/2014/main" id="{2337D730-7BE5-4DC8-86A4-23D7FED489DF}"/>
              </a:ext>
            </a:extLst>
          </p:cNvPr>
          <p:cNvSpPr txBox="1"/>
          <p:nvPr/>
        </p:nvSpPr>
        <p:spPr>
          <a:xfrm>
            <a:off x="5636148" y="6848140"/>
            <a:ext cx="2008883" cy="415499"/>
          </a:xfrm>
          <a:prstGeom prst="rect">
            <a:avLst/>
          </a:prstGeom>
          <a:noFill/>
        </p:spPr>
        <p:txBody>
          <a:bodyPr wrap="none" rtlCol="0">
            <a:spAutoFit/>
          </a:bodyPr>
          <a:lstStyle/>
          <a:p>
            <a:r>
              <a:rPr lang="en-AU" sz="2100" dirty="0">
                <a:latin typeface="Montserrat" panose="02000505000000020004" pitchFamily="2" charset="0"/>
                <a:cs typeface="Calibri" panose="020F0502020204030204" pitchFamily="34" charset="0"/>
              </a:rPr>
              <a:t>Certifications</a:t>
            </a:r>
          </a:p>
        </p:txBody>
      </p:sp>
      <p:grpSp>
        <p:nvGrpSpPr>
          <p:cNvPr id="62" name="Group 61">
            <a:extLst>
              <a:ext uri="{FF2B5EF4-FFF2-40B4-BE49-F238E27FC236}">
                <a16:creationId xmlns:a16="http://schemas.microsoft.com/office/drawing/2014/main" id="{FAD0F6CA-E8B4-49A0-82C8-D52BE91917C1}"/>
              </a:ext>
            </a:extLst>
          </p:cNvPr>
          <p:cNvGrpSpPr/>
          <p:nvPr/>
        </p:nvGrpSpPr>
        <p:grpSpPr>
          <a:xfrm>
            <a:off x="7350428" y="6995011"/>
            <a:ext cx="2457452" cy="2282368"/>
            <a:chOff x="1912138" y="2296316"/>
            <a:chExt cx="1251487" cy="1251487"/>
          </a:xfrm>
        </p:grpSpPr>
        <p:pic>
          <p:nvPicPr>
            <p:cNvPr id="9" name="Picture 8" descr="A black sign with white text&#10;&#10;Description generated with high confidence">
              <a:extLst>
                <a:ext uri="{FF2B5EF4-FFF2-40B4-BE49-F238E27FC236}">
                  <a16:creationId xmlns:a16="http://schemas.microsoft.com/office/drawing/2014/main" id="{95F1CF75-A185-44B0-86EA-BEE69790C21B}"/>
                </a:ext>
              </a:extLst>
            </p:cNvPr>
            <p:cNvPicPr>
              <a:picLocks noChangeAspect="1"/>
            </p:cNvPicPr>
            <p:nvPr/>
          </p:nvPicPr>
          <p:blipFill>
            <a:blip r:embed="rId4">
              <a:lum bright="70000" contrast="-70000"/>
            </a:blip>
            <a:stretch>
              <a:fillRect/>
            </a:stretch>
          </p:blipFill>
          <p:spPr>
            <a:xfrm>
              <a:off x="1912138" y="2296316"/>
              <a:ext cx="1251487" cy="1251487"/>
            </a:xfrm>
            <a:prstGeom prst="rect">
              <a:avLst/>
            </a:prstGeom>
          </p:spPr>
        </p:pic>
        <p:sp>
          <p:nvSpPr>
            <p:cNvPr id="27" name="TextBox 26">
              <a:extLst>
                <a:ext uri="{FF2B5EF4-FFF2-40B4-BE49-F238E27FC236}">
                  <a16:creationId xmlns:a16="http://schemas.microsoft.com/office/drawing/2014/main" id="{8684EA1D-9F63-474C-9653-A9EF417CF048}"/>
                </a:ext>
              </a:extLst>
            </p:cNvPr>
            <p:cNvSpPr txBox="1"/>
            <p:nvPr/>
          </p:nvSpPr>
          <p:spPr>
            <a:xfrm>
              <a:off x="2041634" y="3238402"/>
              <a:ext cx="990394" cy="227829"/>
            </a:xfrm>
            <a:prstGeom prst="rect">
              <a:avLst/>
            </a:prstGeom>
            <a:noFill/>
          </p:spPr>
          <p:txBody>
            <a:bodyPr wrap="none" rtlCol="0">
              <a:spAutoFit/>
            </a:bodyPr>
            <a:lstStyle/>
            <a:p>
              <a:pPr algn="ctr"/>
              <a:r>
                <a:rPr lang="en-AU" sz="2100" dirty="0">
                  <a:latin typeface="Montserrat" panose="02000505000000020004" pitchFamily="2" charset="0"/>
                  <a:cs typeface="Calibri" panose="020F0502020204030204" pitchFamily="34" charset="0"/>
                </a:rPr>
                <a:t>Employment</a:t>
              </a:r>
            </a:p>
          </p:txBody>
        </p:sp>
      </p:grpSp>
      <p:grpSp>
        <p:nvGrpSpPr>
          <p:cNvPr id="53" name="Group 52">
            <a:extLst>
              <a:ext uri="{FF2B5EF4-FFF2-40B4-BE49-F238E27FC236}">
                <a16:creationId xmlns:a16="http://schemas.microsoft.com/office/drawing/2014/main" id="{CA66E780-C4EA-4A75-86C5-A98869218488}"/>
              </a:ext>
            </a:extLst>
          </p:cNvPr>
          <p:cNvGrpSpPr/>
          <p:nvPr/>
        </p:nvGrpSpPr>
        <p:grpSpPr>
          <a:xfrm>
            <a:off x="2029836" y="7557999"/>
            <a:ext cx="1556895" cy="1933551"/>
            <a:chOff x="1335899" y="4436923"/>
            <a:chExt cx="795499" cy="1075299"/>
          </a:xfrm>
        </p:grpSpPr>
        <p:pic>
          <p:nvPicPr>
            <p:cNvPr id="21" name="Picture 20" descr="A close up of a logo&#10;&#10;Description generated with very high confidence">
              <a:extLst>
                <a:ext uri="{FF2B5EF4-FFF2-40B4-BE49-F238E27FC236}">
                  <a16:creationId xmlns:a16="http://schemas.microsoft.com/office/drawing/2014/main" id="{62C061DB-F87E-4736-9658-F905E8533A40}"/>
                </a:ext>
              </a:extLst>
            </p:cNvPr>
            <p:cNvPicPr>
              <a:picLocks noChangeAspect="1"/>
            </p:cNvPicPr>
            <p:nvPr/>
          </p:nvPicPr>
          <p:blipFill>
            <a:blip r:embed="rId5">
              <a:lum bright="70000" contrast="-70000"/>
            </a:blip>
            <a:stretch>
              <a:fillRect/>
            </a:stretch>
          </p:blipFill>
          <p:spPr>
            <a:xfrm>
              <a:off x="1335899" y="4436923"/>
              <a:ext cx="795499" cy="795499"/>
            </a:xfrm>
            <a:prstGeom prst="rect">
              <a:avLst/>
            </a:prstGeom>
          </p:spPr>
        </p:pic>
        <p:sp>
          <p:nvSpPr>
            <p:cNvPr id="28" name="TextBox 27">
              <a:extLst>
                <a:ext uri="{FF2B5EF4-FFF2-40B4-BE49-F238E27FC236}">
                  <a16:creationId xmlns:a16="http://schemas.microsoft.com/office/drawing/2014/main" id="{A13B2736-0426-4AAC-95CF-930236960D88}"/>
                </a:ext>
              </a:extLst>
            </p:cNvPr>
            <p:cNvSpPr txBox="1"/>
            <p:nvPr/>
          </p:nvSpPr>
          <p:spPr>
            <a:xfrm>
              <a:off x="1411647" y="5281153"/>
              <a:ext cx="657048" cy="231069"/>
            </a:xfrm>
            <a:prstGeom prst="rect">
              <a:avLst/>
            </a:prstGeom>
            <a:noFill/>
          </p:spPr>
          <p:txBody>
            <a:bodyPr wrap="none" rtlCol="0">
              <a:spAutoFit/>
            </a:bodyPr>
            <a:lstStyle/>
            <a:p>
              <a:pPr algn="ctr"/>
              <a:r>
                <a:rPr lang="en-AU" sz="2100" dirty="0">
                  <a:latin typeface="Montserrat" panose="02000505000000020004" pitchFamily="2" charset="0"/>
                  <a:cs typeface="Calibri" panose="020F0502020204030204" pitchFamily="34" charset="0"/>
                </a:rPr>
                <a:t>Training</a:t>
              </a:r>
            </a:p>
          </p:txBody>
        </p:sp>
      </p:grpSp>
      <p:grpSp>
        <p:nvGrpSpPr>
          <p:cNvPr id="59" name="Group 58">
            <a:extLst>
              <a:ext uri="{FF2B5EF4-FFF2-40B4-BE49-F238E27FC236}">
                <a16:creationId xmlns:a16="http://schemas.microsoft.com/office/drawing/2014/main" id="{C212BF3A-3F0A-41CC-9C34-BE502B2F52FF}"/>
              </a:ext>
            </a:extLst>
          </p:cNvPr>
          <p:cNvGrpSpPr/>
          <p:nvPr/>
        </p:nvGrpSpPr>
        <p:grpSpPr>
          <a:xfrm>
            <a:off x="2866797" y="3211122"/>
            <a:ext cx="1696299" cy="1601314"/>
            <a:chOff x="3485723" y="4681285"/>
            <a:chExt cx="810499" cy="817727"/>
          </a:xfrm>
        </p:grpSpPr>
        <p:pic>
          <p:nvPicPr>
            <p:cNvPr id="11" name="Picture 10" descr="A close up of a logo&#10;&#10;Description generated with very high confidence">
              <a:extLst>
                <a:ext uri="{FF2B5EF4-FFF2-40B4-BE49-F238E27FC236}">
                  <a16:creationId xmlns:a16="http://schemas.microsoft.com/office/drawing/2014/main" id="{C2033ADF-40C1-4718-877D-BE1F36D29231}"/>
                </a:ext>
              </a:extLst>
            </p:cNvPr>
            <p:cNvPicPr>
              <a:picLocks noChangeAspect="1"/>
            </p:cNvPicPr>
            <p:nvPr/>
          </p:nvPicPr>
          <p:blipFill>
            <a:blip r:embed="rId6">
              <a:lum bright="70000" contrast="-70000"/>
            </a:blip>
            <a:stretch>
              <a:fillRect/>
            </a:stretch>
          </p:blipFill>
          <p:spPr>
            <a:xfrm>
              <a:off x="3573289" y="4681285"/>
              <a:ext cx="631996" cy="631996"/>
            </a:xfrm>
            <a:prstGeom prst="rect">
              <a:avLst/>
            </a:prstGeom>
          </p:spPr>
        </p:pic>
        <p:sp>
          <p:nvSpPr>
            <p:cNvPr id="29" name="TextBox 28">
              <a:extLst>
                <a:ext uri="{FF2B5EF4-FFF2-40B4-BE49-F238E27FC236}">
                  <a16:creationId xmlns:a16="http://schemas.microsoft.com/office/drawing/2014/main" id="{0A812B45-0B97-4B6E-AE86-C7C2FECF0F94}"/>
                </a:ext>
              </a:extLst>
            </p:cNvPr>
            <p:cNvSpPr txBox="1"/>
            <p:nvPr/>
          </p:nvSpPr>
          <p:spPr>
            <a:xfrm>
              <a:off x="3485723" y="5286834"/>
              <a:ext cx="810499" cy="212178"/>
            </a:xfrm>
            <a:prstGeom prst="rect">
              <a:avLst/>
            </a:prstGeom>
            <a:noFill/>
          </p:spPr>
          <p:txBody>
            <a:bodyPr wrap="none" rtlCol="0">
              <a:spAutoFit/>
            </a:bodyPr>
            <a:lstStyle/>
            <a:p>
              <a:r>
                <a:rPr lang="en-AU" sz="2100" dirty="0">
                  <a:latin typeface="Montserrat" panose="02000505000000020004" pitchFamily="2" charset="0"/>
                  <a:cs typeface="Calibri" panose="020F0502020204030204" pitchFamily="34" charset="0"/>
                </a:rPr>
                <a:t>Citizenship</a:t>
              </a:r>
            </a:p>
          </p:txBody>
        </p:sp>
      </p:grpSp>
      <p:grpSp>
        <p:nvGrpSpPr>
          <p:cNvPr id="63" name="Group 62">
            <a:extLst>
              <a:ext uri="{FF2B5EF4-FFF2-40B4-BE49-F238E27FC236}">
                <a16:creationId xmlns:a16="http://schemas.microsoft.com/office/drawing/2014/main" id="{C05DFCF5-0183-4444-A882-AE1F356B1A80}"/>
              </a:ext>
            </a:extLst>
          </p:cNvPr>
          <p:cNvGrpSpPr/>
          <p:nvPr/>
        </p:nvGrpSpPr>
        <p:grpSpPr>
          <a:xfrm>
            <a:off x="5803080" y="2935462"/>
            <a:ext cx="1777127" cy="1828949"/>
            <a:chOff x="2569046" y="3716586"/>
            <a:chExt cx="747175" cy="850031"/>
          </a:xfrm>
        </p:grpSpPr>
        <p:pic>
          <p:nvPicPr>
            <p:cNvPr id="13" name="Picture 12" descr="A close up of a logo&#10;&#10;Description generated with very high confidence">
              <a:extLst>
                <a:ext uri="{FF2B5EF4-FFF2-40B4-BE49-F238E27FC236}">
                  <a16:creationId xmlns:a16="http://schemas.microsoft.com/office/drawing/2014/main" id="{284A9F68-2DEB-4E98-9CC7-AA04569D5C09}"/>
                </a:ext>
              </a:extLst>
            </p:cNvPr>
            <p:cNvPicPr>
              <a:picLocks noChangeAspect="1"/>
            </p:cNvPicPr>
            <p:nvPr/>
          </p:nvPicPr>
          <p:blipFill>
            <a:blip r:embed="rId7">
              <a:lum bright="70000" contrast="-70000"/>
            </a:blip>
            <a:stretch>
              <a:fillRect/>
            </a:stretch>
          </p:blipFill>
          <p:spPr>
            <a:xfrm>
              <a:off x="2569046" y="3716586"/>
              <a:ext cx="747175" cy="747175"/>
            </a:xfrm>
            <a:prstGeom prst="rect">
              <a:avLst/>
            </a:prstGeom>
          </p:spPr>
        </p:pic>
        <p:sp>
          <p:nvSpPr>
            <p:cNvPr id="31" name="TextBox 30">
              <a:extLst>
                <a:ext uri="{FF2B5EF4-FFF2-40B4-BE49-F238E27FC236}">
                  <a16:creationId xmlns:a16="http://schemas.microsoft.com/office/drawing/2014/main" id="{0610AC01-3B5B-4D9D-83C9-CA1FC420C828}"/>
                </a:ext>
              </a:extLst>
            </p:cNvPr>
            <p:cNvSpPr txBox="1"/>
            <p:nvPr/>
          </p:nvSpPr>
          <p:spPr>
            <a:xfrm>
              <a:off x="2681405" y="4373508"/>
              <a:ext cx="522459" cy="193109"/>
            </a:xfrm>
            <a:prstGeom prst="rect">
              <a:avLst/>
            </a:prstGeom>
            <a:noFill/>
          </p:spPr>
          <p:txBody>
            <a:bodyPr wrap="none" rtlCol="0">
              <a:spAutoFit/>
            </a:bodyPr>
            <a:lstStyle/>
            <a:p>
              <a:pPr algn="ctr"/>
              <a:r>
                <a:rPr lang="en-AU" sz="2100" dirty="0">
                  <a:latin typeface="Montserrat" panose="02000505000000020004" pitchFamily="2" charset="0"/>
                  <a:cs typeface="Calibri" panose="020F0502020204030204" pitchFamily="34" charset="0"/>
                </a:rPr>
                <a:t>Identity</a:t>
              </a:r>
            </a:p>
          </p:txBody>
        </p:sp>
      </p:grpSp>
      <p:sp>
        <p:nvSpPr>
          <p:cNvPr id="56" name="TextBox 55">
            <a:extLst>
              <a:ext uri="{FF2B5EF4-FFF2-40B4-BE49-F238E27FC236}">
                <a16:creationId xmlns:a16="http://schemas.microsoft.com/office/drawing/2014/main" id="{E6245E96-3A11-40BC-A54B-A1DEC1CE5A63}"/>
              </a:ext>
            </a:extLst>
          </p:cNvPr>
          <p:cNvSpPr txBox="1"/>
          <p:nvPr/>
        </p:nvSpPr>
        <p:spPr>
          <a:xfrm>
            <a:off x="11236067" y="6995011"/>
            <a:ext cx="5014445" cy="646331"/>
          </a:xfrm>
          <a:prstGeom prst="rect">
            <a:avLst/>
          </a:prstGeom>
          <a:noFill/>
        </p:spPr>
        <p:txBody>
          <a:bodyPr wrap="square" rtlCol="0">
            <a:spAutoFit/>
          </a:bodyPr>
          <a:lstStyle/>
          <a:p>
            <a:pPr algn="ctr"/>
            <a:r>
              <a:rPr lang="en-AU" b="1" dirty="0">
                <a:latin typeface="Montserrat" panose="02000505000000020004" pitchFamily="2" charset="0"/>
                <a:cs typeface="Calibri" panose="020F0502020204030204" pitchFamily="34" charset="0"/>
              </a:rPr>
              <a:t>Assessment of Future Capabilities and Skills</a:t>
            </a:r>
          </a:p>
        </p:txBody>
      </p:sp>
      <p:grpSp>
        <p:nvGrpSpPr>
          <p:cNvPr id="6" name="Group 5">
            <a:extLst>
              <a:ext uri="{FF2B5EF4-FFF2-40B4-BE49-F238E27FC236}">
                <a16:creationId xmlns:a16="http://schemas.microsoft.com/office/drawing/2014/main" id="{362DDDE1-533F-4548-A91F-C29D8BB36D20}"/>
              </a:ext>
            </a:extLst>
          </p:cNvPr>
          <p:cNvGrpSpPr/>
          <p:nvPr/>
        </p:nvGrpSpPr>
        <p:grpSpPr>
          <a:xfrm>
            <a:off x="4701443" y="7558006"/>
            <a:ext cx="1734771" cy="2118932"/>
            <a:chOff x="3534808" y="3781322"/>
            <a:chExt cx="987537" cy="1126484"/>
          </a:xfrm>
        </p:grpSpPr>
        <p:pic>
          <p:nvPicPr>
            <p:cNvPr id="4" name="Picture 3" descr="A close up of a logo&#10;&#10;Description generated with very high confidence">
              <a:extLst>
                <a:ext uri="{FF2B5EF4-FFF2-40B4-BE49-F238E27FC236}">
                  <a16:creationId xmlns:a16="http://schemas.microsoft.com/office/drawing/2014/main" id="{A1258CE6-D44D-4819-AB34-0F2847EF9755}"/>
                </a:ext>
              </a:extLst>
            </p:cNvPr>
            <p:cNvPicPr>
              <a:picLocks noChangeAspect="1"/>
            </p:cNvPicPr>
            <p:nvPr/>
          </p:nvPicPr>
          <p:blipFill>
            <a:blip r:embed="rId8">
              <a:lum bright="70000" contrast="-70000"/>
            </a:blip>
            <a:stretch>
              <a:fillRect/>
            </a:stretch>
          </p:blipFill>
          <p:spPr>
            <a:xfrm>
              <a:off x="3563998" y="3781322"/>
              <a:ext cx="929151" cy="929151"/>
            </a:xfrm>
            <a:prstGeom prst="rect">
              <a:avLst/>
            </a:prstGeom>
          </p:spPr>
        </p:pic>
        <p:sp>
          <p:nvSpPr>
            <p:cNvPr id="37" name="TextBox 36">
              <a:extLst>
                <a:ext uri="{FF2B5EF4-FFF2-40B4-BE49-F238E27FC236}">
                  <a16:creationId xmlns:a16="http://schemas.microsoft.com/office/drawing/2014/main" id="{B86DC540-3FAF-4F73-9A4E-4A4111A6A26D}"/>
                </a:ext>
              </a:extLst>
            </p:cNvPr>
            <p:cNvSpPr txBox="1"/>
            <p:nvPr/>
          </p:nvSpPr>
          <p:spPr>
            <a:xfrm>
              <a:off x="3534808" y="4686916"/>
              <a:ext cx="987537" cy="220890"/>
            </a:xfrm>
            <a:prstGeom prst="rect">
              <a:avLst/>
            </a:prstGeom>
            <a:noFill/>
          </p:spPr>
          <p:txBody>
            <a:bodyPr wrap="none" rtlCol="0">
              <a:spAutoFit/>
            </a:bodyPr>
            <a:lstStyle/>
            <a:p>
              <a:pPr algn="ctr"/>
              <a:r>
                <a:rPr lang="en-AU" sz="2100" dirty="0">
                  <a:latin typeface="Montserrat" panose="02000505000000020004" pitchFamily="2" charset="0"/>
                  <a:cs typeface="Calibri" panose="020F0502020204030204" pitchFamily="34" charset="0"/>
                </a:rPr>
                <a:t>Credentials</a:t>
              </a:r>
            </a:p>
          </p:txBody>
        </p:sp>
      </p:grpSp>
      <p:pic>
        <p:nvPicPr>
          <p:cNvPr id="8" name="Graphic 7" descr="Users">
            <a:extLst>
              <a:ext uri="{FF2B5EF4-FFF2-40B4-BE49-F238E27FC236}">
                <a16:creationId xmlns:a16="http://schemas.microsoft.com/office/drawing/2014/main" id="{5F3BDAC7-256C-474E-9F9F-FFA59BB6F6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9031" y="4880164"/>
            <a:ext cx="1778661" cy="1778661"/>
          </a:xfrm>
          <a:prstGeom prst="rect">
            <a:avLst/>
          </a:prstGeom>
        </p:spPr>
      </p:pic>
      <p:sp>
        <p:nvSpPr>
          <p:cNvPr id="40" name="TextBox 39">
            <a:extLst>
              <a:ext uri="{FF2B5EF4-FFF2-40B4-BE49-F238E27FC236}">
                <a16:creationId xmlns:a16="http://schemas.microsoft.com/office/drawing/2014/main" id="{68C94665-5ED1-42DF-9AC0-5341FD38BA7C}"/>
              </a:ext>
            </a:extLst>
          </p:cNvPr>
          <p:cNvSpPr txBox="1"/>
          <p:nvPr/>
        </p:nvSpPr>
        <p:spPr>
          <a:xfrm>
            <a:off x="3394735" y="6348359"/>
            <a:ext cx="2045753" cy="415498"/>
          </a:xfrm>
          <a:prstGeom prst="rect">
            <a:avLst/>
          </a:prstGeom>
          <a:noFill/>
        </p:spPr>
        <p:txBody>
          <a:bodyPr wrap="none" rtlCol="0">
            <a:spAutoFit/>
          </a:bodyPr>
          <a:lstStyle/>
          <a:p>
            <a:r>
              <a:rPr lang="en-AU" sz="2100" dirty="0">
                <a:latin typeface="Montserrat" panose="02000505000000020004" pitchFamily="2" charset="0"/>
                <a:cs typeface="Calibri" panose="020F0502020204030204" pitchFamily="34" charset="0"/>
              </a:rPr>
              <a:t>Memberships</a:t>
            </a:r>
          </a:p>
        </p:txBody>
      </p:sp>
      <p:pic>
        <p:nvPicPr>
          <p:cNvPr id="16" name="Graphic 15" descr="Add">
            <a:extLst>
              <a:ext uri="{FF2B5EF4-FFF2-40B4-BE49-F238E27FC236}">
                <a16:creationId xmlns:a16="http://schemas.microsoft.com/office/drawing/2014/main" id="{0AB7B7DB-EC00-4689-94CE-A1744D3942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12015" y="4646983"/>
            <a:ext cx="467459" cy="442464"/>
          </a:xfrm>
          <a:prstGeom prst="rect">
            <a:avLst/>
          </a:prstGeom>
        </p:spPr>
      </p:pic>
      <p:grpSp>
        <p:nvGrpSpPr>
          <p:cNvPr id="45" name="Group 44">
            <a:extLst>
              <a:ext uri="{FF2B5EF4-FFF2-40B4-BE49-F238E27FC236}">
                <a16:creationId xmlns:a16="http://schemas.microsoft.com/office/drawing/2014/main" id="{6D78FA70-A9F3-4671-8B1F-40F64C5ADE54}"/>
              </a:ext>
            </a:extLst>
          </p:cNvPr>
          <p:cNvGrpSpPr/>
          <p:nvPr/>
        </p:nvGrpSpPr>
        <p:grpSpPr>
          <a:xfrm>
            <a:off x="945755" y="4671773"/>
            <a:ext cx="2089190" cy="2138254"/>
            <a:chOff x="3481737" y="2230575"/>
            <a:chExt cx="1044258" cy="1043900"/>
          </a:xfrm>
        </p:grpSpPr>
        <p:pic>
          <p:nvPicPr>
            <p:cNvPr id="46" name="Picture 45">
              <a:extLst>
                <a:ext uri="{FF2B5EF4-FFF2-40B4-BE49-F238E27FC236}">
                  <a16:creationId xmlns:a16="http://schemas.microsoft.com/office/drawing/2014/main" id="{18B6DE2B-C785-45AD-97E6-D48D89E54540}"/>
                </a:ext>
              </a:extLst>
            </p:cNvPr>
            <p:cNvPicPr>
              <a:picLocks noChangeAspect="1"/>
            </p:cNvPicPr>
            <p:nvPr/>
          </p:nvPicPr>
          <p:blipFill>
            <a:blip r:embed="rId13">
              <a:lum bright="70000" contrast="-70000"/>
            </a:blip>
            <a:stretch>
              <a:fillRect/>
            </a:stretch>
          </p:blipFill>
          <p:spPr>
            <a:xfrm>
              <a:off x="3482095" y="2230575"/>
              <a:ext cx="1043900" cy="1043900"/>
            </a:xfrm>
            <a:prstGeom prst="rect">
              <a:avLst/>
            </a:prstGeom>
          </p:spPr>
        </p:pic>
        <p:sp>
          <p:nvSpPr>
            <p:cNvPr id="47" name="TextBox 46">
              <a:extLst>
                <a:ext uri="{FF2B5EF4-FFF2-40B4-BE49-F238E27FC236}">
                  <a16:creationId xmlns:a16="http://schemas.microsoft.com/office/drawing/2014/main" id="{5057A732-F08B-4AD6-BD37-394008B5A015}"/>
                </a:ext>
              </a:extLst>
            </p:cNvPr>
            <p:cNvSpPr txBox="1"/>
            <p:nvPr/>
          </p:nvSpPr>
          <p:spPr>
            <a:xfrm>
              <a:off x="3481737" y="3040869"/>
              <a:ext cx="1028155" cy="202847"/>
            </a:xfrm>
            <a:prstGeom prst="rect">
              <a:avLst/>
            </a:prstGeom>
            <a:noFill/>
          </p:spPr>
          <p:txBody>
            <a:bodyPr wrap="none" rtlCol="0">
              <a:spAutoFit/>
            </a:bodyPr>
            <a:lstStyle/>
            <a:p>
              <a:pPr algn="ctr"/>
              <a:r>
                <a:rPr lang="en-AU" sz="2100" dirty="0">
                  <a:latin typeface="Montserrat" panose="02000505000000020004" pitchFamily="2" charset="0"/>
                  <a:cs typeface="Calibri" panose="020F0502020204030204" pitchFamily="34" charset="0"/>
                </a:rPr>
                <a:t>Qualifications</a:t>
              </a:r>
            </a:p>
          </p:txBody>
        </p:sp>
      </p:grpSp>
      <p:pic>
        <p:nvPicPr>
          <p:cNvPr id="20" name="Graphic 19" descr="Checklist">
            <a:extLst>
              <a:ext uri="{FF2B5EF4-FFF2-40B4-BE49-F238E27FC236}">
                <a16:creationId xmlns:a16="http://schemas.microsoft.com/office/drawing/2014/main" id="{52B15417-A3A6-497C-A87F-E0313C048D8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82631" y="3154292"/>
            <a:ext cx="3721317" cy="3721317"/>
          </a:xfrm>
          <a:prstGeom prst="rect">
            <a:avLst/>
          </a:prstGeom>
        </p:spPr>
      </p:pic>
      <p:sp>
        <p:nvSpPr>
          <p:cNvPr id="32" name="TextBox 31">
            <a:extLst>
              <a:ext uri="{FF2B5EF4-FFF2-40B4-BE49-F238E27FC236}">
                <a16:creationId xmlns:a16="http://schemas.microsoft.com/office/drawing/2014/main" id="{27ABE5B4-F67E-477E-84A0-52E70C007733}"/>
              </a:ext>
            </a:extLst>
          </p:cNvPr>
          <p:cNvSpPr txBox="1"/>
          <p:nvPr/>
        </p:nvSpPr>
        <p:spPr>
          <a:xfrm>
            <a:off x="866046" y="1188649"/>
            <a:ext cx="15558867" cy="1107996"/>
          </a:xfrm>
          <a:prstGeom prst="rect">
            <a:avLst/>
          </a:prstGeom>
          <a:noFill/>
        </p:spPr>
        <p:txBody>
          <a:bodyPr wrap="square" rtlCol="0">
            <a:spAutoFit/>
          </a:bodyPr>
          <a:lstStyle/>
          <a:p>
            <a:pPr algn="ctr"/>
            <a:r>
              <a:rPr lang="en-AU" sz="6600" b="1" dirty="0">
                <a:latin typeface="Montserrat" panose="02000505000000020004" pitchFamily="2" charset="0"/>
              </a:rPr>
              <a:t>Verify and share what you can do</a:t>
            </a:r>
          </a:p>
        </p:txBody>
      </p:sp>
      <p:grpSp>
        <p:nvGrpSpPr>
          <p:cNvPr id="44" name="Group 43">
            <a:extLst>
              <a:ext uri="{FF2B5EF4-FFF2-40B4-BE49-F238E27FC236}">
                <a16:creationId xmlns:a16="http://schemas.microsoft.com/office/drawing/2014/main" id="{423AB321-4630-4934-B6BF-3A3AE0784140}"/>
              </a:ext>
            </a:extLst>
          </p:cNvPr>
          <p:cNvGrpSpPr/>
          <p:nvPr/>
        </p:nvGrpSpPr>
        <p:grpSpPr>
          <a:xfrm>
            <a:off x="6198970" y="5767090"/>
            <a:ext cx="917859" cy="1081050"/>
            <a:chOff x="9393238" y="1930400"/>
            <a:chExt cx="466725" cy="466725"/>
          </a:xfrm>
          <a:solidFill>
            <a:schemeClr val="bg1">
              <a:lumMod val="75000"/>
            </a:schemeClr>
          </a:solidFill>
        </p:grpSpPr>
        <p:sp>
          <p:nvSpPr>
            <p:cNvPr id="48" name="Freeform 205">
              <a:extLst>
                <a:ext uri="{FF2B5EF4-FFF2-40B4-BE49-F238E27FC236}">
                  <a16:creationId xmlns:a16="http://schemas.microsoft.com/office/drawing/2014/main" id="{87F82B18-28CD-4D61-B704-299AC70BEBBA}"/>
                </a:ext>
              </a:extLst>
            </p:cNvPr>
            <p:cNvSpPr>
              <a:spLocks noEditPoints="1"/>
            </p:cNvSpPr>
            <p:nvPr/>
          </p:nvSpPr>
          <p:spPr bwMode="auto">
            <a:xfrm>
              <a:off x="9567863" y="2047875"/>
              <a:ext cx="200025" cy="14288"/>
            </a:xfrm>
            <a:custGeom>
              <a:avLst/>
              <a:gdLst>
                <a:gd name="T0" fmla="*/ 3 w 82"/>
                <a:gd name="T1" fmla="*/ 6 h 6"/>
                <a:gd name="T2" fmla="*/ 78 w 82"/>
                <a:gd name="T3" fmla="*/ 6 h 6"/>
                <a:gd name="T4" fmla="*/ 82 w 82"/>
                <a:gd name="T5" fmla="*/ 3 h 6"/>
                <a:gd name="T6" fmla="*/ 78 w 82"/>
                <a:gd name="T7" fmla="*/ 0 h 6"/>
                <a:gd name="T8" fmla="*/ 3 w 82"/>
                <a:gd name="T9" fmla="*/ 0 h 6"/>
                <a:gd name="T10" fmla="*/ 0 w 82"/>
                <a:gd name="T11" fmla="*/ 3 h 6"/>
                <a:gd name="T12" fmla="*/ 3 w 82"/>
                <a:gd name="T13" fmla="*/ 6 h 6"/>
                <a:gd name="T14" fmla="*/ 3 w 82"/>
                <a:gd name="T15" fmla="*/ 6 h 6"/>
                <a:gd name="T16" fmla="*/ 3 w 8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6">
                  <a:moveTo>
                    <a:pt x="3" y="6"/>
                  </a:moveTo>
                  <a:cubicBezTo>
                    <a:pt x="78" y="6"/>
                    <a:pt x="78" y="6"/>
                    <a:pt x="78" y="6"/>
                  </a:cubicBezTo>
                  <a:cubicBezTo>
                    <a:pt x="80" y="6"/>
                    <a:pt x="82" y="5"/>
                    <a:pt x="82" y="3"/>
                  </a:cubicBezTo>
                  <a:cubicBezTo>
                    <a:pt x="82" y="1"/>
                    <a:pt x="80" y="0"/>
                    <a:pt x="7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9" name="Freeform 206">
              <a:extLst>
                <a:ext uri="{FF2B5EF4-FFF2-40B4-BE49-F238E27FC236}">
                  <a16:creationId xmlns:a16="http://schemas.microsoft.com/office/drawing/2014/main" id="{BC5080F2-6249-4564-B62A-0CE4CE5E49C0}"/>
                </a:ext>
              </a:extLst>
            </p:cNvPr>
            <p:cNvSpPr>
              <a:spLocks noEditPoints="1"/>
            </p:cNvSpPr>
            <p:nvPr/>
          </p:nvSpPr>
          <p:spPr bwMode="auto">
            <a:xfrm>
              <a:off x="9567863" y="2163763"/>
              <a:ext cx="200025" cy="15875"/>
            </a:xfrm>
            <a:custGeom>
              <a:avLst/>
              <a:gdLst>
                <a:gd name="T0" fmla="*/ 3 w 82"/>
                <a:gd name="T1" fmla="*/ 6 h 6"/>
                <a:gd name="T2" fmla="*/ 78 w 82"/>
                <a:gd name="T3" fmla="*/ 6 h 6"/>
                <a:gd name="T4" fmla="*/ 82 w 82"/>
                <a:gd name="T5" fmla="*/ 3 h 6"/>
                <a:gd name="T6" fmla="*/ 78 w 82"/>
                <a:gd name="T7" fmla="*/ 0 h 6"/>
                <a:gd name="T8" fmla="*/ 3 w 82"/>
                <a:gd name="T9" fmla="*/ 0 h 6"/>
                <a:gd name="T10" fmla="*/ 0 w 82"/>
                <a:gd name="T11" fmla="*/ 3 h 6"/>
                <a:gd name="T12" fmla="*/ 3 w 82"/>
                <a:gd name="T13" fmla="*/ 6 h 6"/>
                <a:gd name="T14" fmla="*/ 3 w 82"/>
                <a:gd name="T15" fmla="*/ 6 h 6"/>
                <a:gd name="T16" fmla="*/ 3 w 8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6">
                  <a:moveTo>
                    <a:pt x="3" y="6"/>
                  </a:moveTo>
                  <a:cubicBezTo>
                    <a:pt x="78" y="6"/>
                    <a:pt x="78" y="6"/>
                    <a:pt x="78" y="6"/>
                  </a:cubicBezTo>
                  <a:cubicBezTo>
                    <a:pt x="80" y="6"/>
                    <a:pt x="82" y="5"/>
                    <a:pt x="82" y="3"/>
                  </a:cubicBezTo>
                  <a:cubicBezTo>
                    <a:pt x="82" y="1"/>
                    <a:pt x="80" y="0"/>
                    <a:pt x="7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0" name="Freeform 207">
              <a:extLst>
                <a:ext uri="{FF2B5EF4-FFF2-40B4-BE49-F238E27FC236}">
                  <a16:creationId xmlns:a16="http://schemas.microsoft.com/office/drawing/2014/main" id="{3DE9423C-A5C6-42C2-B1B0-B3261A58E9BB}"/>
                </a:ext>
              </a:extLst>
            </p:cNvPr>
            <p:cNvSpPr>
              <a:spLocks noEditPoints="1"/>
            </p:cNvSpPr>
            <p:nvPr/>
          </p:nvSpPr>
          <p:spPr bwMode="auto">
            <a:xfrm>
              <a:off x="9567863" y="2281238"/>
              <a:ext cx="200025" cy="14288"/>
            </a:xfrm>
            <a:custGeom>
              <a:avLst/>
              <a:gdLst>
                <a:gd name="T0" fmla="*/ 3 w 82"/>
                <a:gd name="T1" fmla="*/ 6 h 6"/>
                <a:gd name="T2" fmla="*/ 78 w 82"/>
                <a:gd name="T3" fmla="*/ 6 h 6"/>
                <a:gd name="T4" fmla="*/ 82 w 82"/>
                <a:gd name="T5" fmla="*/ 3 h 6"/>
                <a:gd name="T6" fmla="*/ 78 w 82"/>
                <a:gd name="T7" fmla="*/ 0 h 6"/>
                <a:gd name="T8" fmla="*/ 3 w 82"/>
                <a:gd name="T9" fmla="*/ 0 h 6"/>
                <a:gd name="T10" fmla="*/ 0 w 82"/>
                <a:gd name="T11" fmla="*/ 3 h 6"/>
                <a:gd name="T12" fmla="*/ 3 w 82"/>
                <a:gd name="T13" fmla="*/ 6 h 6"/>
                <a:gd name="T14" fmla="*/ 3 w 82"/>
                <a:gd name="T15" fmla="*/ 6 h 6"/>
                <a:gd name="T16" fmla="*/ 3 w 8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6">
                  <a:moveTo>
                    <a:pt x="3" y="6"/>
                  </a:moveTo>
                  <a:cubicBezTo>
                    <a:pt x="78" y="6"/>
                    <a:pt x="78" y="6"/>
                    <a:pt x="78" y="6"/>
                  </a:cubicBezTo>
                  <a:cubicBezTo>
                    <a:pt x="80" y="6"/>
                    <a:pt x="82" y="5"/>
                    <a:pt x="82" y="3"/>
                  </a:cubicBezTo>
                  <a:cubicBezTo>
                    <a:pt x="82" y="1"/>
                    <a:pt x="80" y="0"/>
                    <a:pt x="7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1" name="Freeform 208">
              <a:extLst>
                <a:ext uri="{FF2B5EF4-FFF2-40B4-BE49-F238E27FC236}">
                  <a16:creationId xmlns:a16="http://schemas.microsoft.com/office/drawing/2014/main" id="{273D13DB-A2C4-41EA-B914-8EE33ADEA066}"/>
                </a:ext>
              </a:extLst>
            </p:cNvPr>
            <p:cNvSpPr>
              <a:spLocks noEditPoints="1"/>
            </p:cNvSpPr>
            <p:nvPr/>
          </p:nvSpPr>
          <p:spPr bwMode="auto">
            <a:xfrm>
              <a:off x="9393238" y="1930400"/>
              <a:ext cx="466725" cy="466725"/>
            </a:xfrm>
            <a:custGeom>
              <a:avLst/>
              <a:gdLst>
                <a:gd name="T0" fmla="*/ 189 w 192"/>
                <a:gd name="T1" fmla="*/ 0 h 192"/>
                <a:gd name="T2" fmla="*/ 3 w 192"/>
                <a:gd name="T3" fmla="*/ 0 h 192"/>
                <a:gd name="T4" fmla="*/ 0 w 192"/>
                <a:gd name="T5" fmla="*/ 3 h 192"/>
                <a:gd name="T6" fmla="*/ 0 w 192"/>
                <a:gd name="T7" fmla="*/ 189 h 192"/>
                <a:gd name="T8" fmla="*/ 3 w 192"/>
                <a:gd name="T9" fmla="*/ 192 h 192"/>
                <a:gd name="T10" fmla="*/ 189 w 192"/>
                <a:gd name="T11" fmla="*/ 192 h 192"/>
                <a:gd name="T12" fmla="*/ 192 w 192"/>
                <a:gd name="T13" fmla="*/ 189 h 192"/>
                <a:gd name="T14" fmla="*/ 192 w 192"/>
                <a:gd name="T15" fmla="*/ 3 h 192"/>
                <a:gd name="T16" fmla="*/ 189 w 192"/>
                <a:gd name="T17" fmla="*/ 0 h 192"/>
                <a:gd name="T18" fmla="*/ 186 w 192"/>
                <a:gd name="T19" fmla="*/ 186 h 192"/>
                <a:gd name="T20" fmla="*/ 6 w 192"/>
                <a:gd name="T21" fmla="*/ 186 h 192"/>
                <a:gd name="T22" fmla="*/ 6 w 192"/>
                <a:gd name="T23" fmla="*/ 6 h 192"/>
                <a:gd name="T24" fmla="*/ 186 w 192"/>
                <a:gd name="T25" fmla="*/ 6 h 192"/>
                <a:gd name="T26" fmla="*/ 186 w 192"/>
                <a:gd name="T27" fmla="*/ 186 h 192"/>
                <a:gd name="T28" fmla="*/ 186 w 192"/>
                <a:gd name="T29" fmla="*/ 186 h 192"/>
                <a:gd name="T30" fmla="*/ 186 w 192"/>
                <a:gd name="T31" fmla="*/ 18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192">
                  <a:moveTo>
                    <a:pt x="189" y="0"/>
                  </a:moveTo>
                  <a:cubicBezTo>
                    <a:pt x="3" y="0"/>
                    <a:pt x="3" y="0"/>
                    <a:pt x="3" y="0"/>
                  </a:cubicBezTo>
                  <a:cubicBezTo>
                    <a:pt x="1" y="0"/>
                    <a:pt x="0" y="1"/>
                    <a:pt x="0" y="3"/>
                  </a:cubicBezTo>
                  <a:cubicBezTo>
                    <a:pt x="0" y="189"/>
                    <a:pt x="0" y="189"/>
                    <a:pt x="0" y="189"/>
                  </a:cubicBezTo>
                  <a:cubicBezTo>
                    <a:pt x="0" y="191"/>
                    <a:pt x="1" y="192"/>
                    <a:pt x="3" y="192"/>
                  </a:cubicBezTo>
                  <a:cubicBezTo>
                    <a:pt x="189" y="192"/>
                    <a:pt x="189" y="192"/>
                    <a:pt x="189" y="192"/>
                  </a:cubicBezTo>
                  <a:cubicBezTo>
                    <a:pt x="191" y="192"/>
                    <a:pt x="192" y="191"/>
                    <a:pt x="192" y="189"/>
                  </a:cubicBezTo>
                  <a:cubicBezTo>
                    <a:pt x="192" y="3"/>
                    <a:pt x="192" y="3"/>
                    <a:pt x="192" y="3"/>
                  </a:cubicBezTo>
                  <a:cubicBezTo>
                    <a:pt x="192" y="1"/>
                    <a:pt x="191" y="0"/>
                    <a:pt x="189" y="0"/>
                  </a:cubicBezTo>
                  <a:close/>
                  <a:moveTo>
                    <a:pt x="186" y="186"/>
                  </a:moveTo>
                  <a:cubicBezTo>
                    <a:pt x="6" y="186"/>
                    <a:pt x="6" y="186"/>
                    <a:pt x="6" y="186"/>
                  </a:cubicBezTo>
                  <a:cubicBezTo>
                    <a:pt x="6" y="6"/>
                    <a:pt x="6" y="6"/>
                    <a:pt x="6" y="6"/>
                  </a:cubicBezTo>
                  <a:cubicBezTo>
                    <a:pt x="186" y="6"/>
                    <a:pt x="186" y="6"/>
                    <a:pt x="186" y="6"/>
                  </a:cubicBezTo>
                  <a:lnTo>
                    <a:pt x="186" y="186"/>
                  </a:lnTo>
                  <a:close/>
                  <a:moveTo>
                    <a:pt x="186" y="186"/>
                  </a:moveTo>
                  <a:cubicBezTo>
                    <a:pt x="186" y="186"/>
                    <a:pt x="186" y="186"/>
                    <a:pt x="186" y="186"/>
                  </a:cubicBezTo>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2" name="Freeform 209">
              <a:extLst>
                <a:ext uri="{FF2B5EF4-FFF2-40B4-BE49-F238E27FC236}">
                  <a16:creationId xmlns:a16="http://schemas.microsoft.com/office/drawing/2014/main" id="{80F14CAD-20C4-4BE5-A234-26FE7D0EEB99}"/>
                </a:ext>
              </a:extLst>
            </p:cNvPr>
            <p:cNvSpPr>
              <a:spLocks noEditPoints="1"/>
            </p:cNvSpPr>
            <p:nvPr/>
          </p:nvSpPr>
          <p:spPr bwMode="auto">
            <a:xfrm>
              <a:off x="9478963" y="2016125"/>
              <a:ext cx="60325" cy="58738"/>
            </a:xfrm>
            <a:custGeom>
              <a:avLst/>
              <a:gdLst>
                <a:gd name="T0" fmla="*/ 7 w 38"/>
                <a:gd name="T1" fmla="*/ 37 h 37"/>
                <a:gd name="T2" fmla="*/ 20 w 38"/>
                <a:gd name="T3" fmla="*/ 31 h 37"/>
                <a:gd name="T4" fmla="*/ 32 w 38"/>
                <a:gd name="T5" fmla="*/ 37 h 37"/>
                <a:gd name="T6" fmla="*/ 29 w 38"/>
                <a:gd name="T7" fmla="*/ 23 h 37"/>
                <a:gd name="T8" fmla="*/ 38 w 38"/>
                <a:gd name="T9" fmla="*/ 14 h 37"/>
                <a:gd name="T10" fmla="*/ 26 w 38"/>
                <a:gd name="T11" fmla="*/ 12 h 37"/>
                <a:gd name="T12" fmla="*/ 20 w 38"/>
                <a:gd name="T13" fmla="*/ 0 h 37"/>
                <a:gd name="T14" fmla="*/ 13 w 38"/>
                <a:gd name="T15" fmla="*/ 12 h 37"/>
                <a:gd name="T16" fmla="*/ 0 w 38"/>
                <a:gd name="T17" fmla="*/ 14 h 37"/>
                <a:gd name="T18" fmla="*/ 9 w 38"/>
                <a:gd name="T19" fmla="*/ 23 h 37"/>
                <a:gd name="T20" fmla="*/ 7 w 38"/>
                <a:gd name="T21" fmla="*/ 37 h 37"/>
                <a:gd name="T22" fmla="*/ 7 w 38"/>
                <a:gd name="T23" fmla="*/ 37 h 37"/>
                <a:gd name="T24" fmla="*/ 7 w 38"/>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7">
                  <a:moveTo>
                    <a:pt x="7" y="37"/>
                  </a:moveTo>
                  <a:lnTo>
                    <a:pt x="20" y="31"/>
                  </a:lnTo>
                  <a:lnTo>
                    <a:pt x="32" y="37"/>
                  </a:lnTo>
                  <a:lnTo>
                    <a:pt x="29" y="23"/>
                  </a:lnTo>
                  <a:lnTo>
                    <a:pt x="38" y="14"/>
                  </a:lnTo>
                  <a:lnTo>
                    <a:pt x="26" y="12"/>
                  </a:lnTo>
                  <a:lnTo>
                    <a:pt x="20" y="0"/>
                  </a:lnTo>
                  <a:lnTo>
                    <a:pt x="13" y="12"/>
                  </a:lnTo>
                  <a:lnTo>
                    <a:pt x="0" y="14"/>
                  </a:lnTo>
                  <a:lnTo>
                    <a:pt x="9" y="23"/>
                  </a:lnTo>
                  <a:lnTo>
                    <a:pt x="7" y="37"/>
                  </a:lnTo>
                  <a:close/>
                  <a:moveTo>
                    <a:pt x="7" y="37"/>
                  </a:moveTo>
                  <a:lnTo>
                    <a:pt x="7" y="37"/>
                  </a:lnTo>
                  <a:close/>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4" name="Freeform 210">
              <a:extLst>
                <a:ext uri="{FF2B5EF4-FFF2-40B4-BE49-F238E27FC236}">
                  <a16:creationId xmlns:a16="http://schemas.microsoft.com/office/drawing/2014/main" id="{6EFBF395-9727-49A4-BB19-8F4EB54E0F92}"/>
                </a:ext>
              </a:extLst>
            </p:cNvPr>
            <p:cNvSpPr>
              <a:spLocks noEditPoints="1"/>
            </p:cNvSpPr>
            <p:nvPr/>
          </p:nvSpPr>
          <p:spPr bwMode="auto">
            <a:xfrm>
              <a:off x="9478963" y="2016125"/>
              <a:ext cx="60325" cy="58738"/>
            </a:xfrm>
            <a:custGeom>
              <a:avLst/>
              <a:gdLst>
                <a:gd name="T0" fmla="*/ 7 w 38"/>
                <a:gd name="T1" fmla="*/ 37 h 37"/>
                <a:gd name="T2" fmla="*/ 20 w 38"/>
                <a:gd name="T3" fmla="*/ 31 h 37"/>
                <a:gd name="T4" fmla="*/ 32 w 38"/>
                <a:gd name="T5" fmla="*/ 37 h 37"/>
                <a:gd name="T6" fmla="*/ 29 w 38"/>
                <a:gd name="T7" fmla="*/ 23 h 37"/>
                <a:gd name="T8" fmla="*/ 38 w 38"/>
                <a:gd name="T9" fmla="*/ 14 h 37"/>
                <a:gd name="T10" fmla="*/ 26 w 38"/>
                <a:gd name="T11" fmla="*/ 12 h 37"/>
                <a:gd name="T12" fmla="*/ 20 w 38"/>
                <a:gd name="T13" fmla="*/ 0 h 37"/>
                <a:gd name="T14" fmla="*/ 13 w 38"/>
                <a:gd name="T15" fmla="*/ 12 h 37"/>
                <a:gd name="T16" fmla="*/ 0 w 38"/>
                <a:gd name="T17" fmla="*/ 14 h 37"/>
                <a:gd name="T18" fmla="*/ 9 w 38"/>
                <a:gd name="T19" fmla="*/ 23 h 37"/>
                <a:gd name="T20" fmla="*/ 7 w 38"/>
                <a:gd name="T21" fmla="*/ 37 h 37"/>
                <a:gd name="T22" fmla="*/ 7 w 38"/>
                <a:gd name="T23" fmla="*/ 37 h 37"/>
                <a:gd name="T24" fmla="*/ 7 w 38"/>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7">
                  <a:moveTo>
                    <a:pt x="7" y="37"/>
                  </a:moveTo>
                  <a:lnTo>
                    <a:pt x="20" y="31"/>
                  </a:lnTo>
                  <a:lnTo>
                    <a:pt x="32" y="37"/>
                  </a:lnTo>
                  <a:lnTo>
                    <a:pt x="29" y="23"/>
                  </a:lnTo>
                  <a:lnTo>
                    <a:pt x="38" y="14"/>
                  </a:lnTo>
                  <a:lnTo>
                    <a:pt x="26" y="12"/>
                  </a:lnTo>
                  <a:lnTo>
                    <a:pt x="20" y="0"/>
                  </a:lnTo>
                  <a:lnTo>
                    <a:pt x="13" y="12"/>
                  </a:lnTo>
                  <a:lnTo>
                    <a:pt x="0" y="14"/>
                  </a:lnTo>
                  <a:lnTo>
                    <a:pt x="9" y="23"/>
                  </a:lnTo>
                  <a:lnTo>
                    <a:pt x="7" y="37"/>
                  </a:lnTo>
                  <a:moveTo>
                    <a:pt x="7" y="37"/>
                  </a:moveTo>
                  <a:lnTo>
                    <a:pt x="7" y="37"/>
                  </a:lnTo>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5" name="Freeform 211">
              <a:extLst>
                <a:ext uri="{FF2B5EF4-FFF2-40B4-BE49-F238E27FC236}">
                  <a16:creationId xmlns:a16="http://schemas.microsoft.com/office/drawing/2014/main" id="{5B292F5E-8887-43AB-AB80-28E2329BCB55}"/>
                </a:ext>
              </a:extLst>
            </p:cNvPr>
            <p:cNvSpPr>
              <a:spLocks noEditPoints="1"/>
            </p:cNvSpPr>
            <p:nvPr/>
          </p:nvSpPr>
          <p:spPr bwMode="auto">
            <a:xfrm>
              <a:off x="9478963" y="2133600"/>
              <a:ext cx="60325" cy="57150"/>
            </a:xfrm>
            <a:custGeom>
              <a:avLst/>
              <a:gdLst>
                <a:gd name="T0" fmla="*/ 7 w 38"/>
                <a:gd name="T1" fmla="*/ 36 h 36"/>
                <a:gd name="T2" fmla="*/ 20 w 38"/>
                <a:gd name="T3" fmla="*/ 30 h 36"/>
                <a:gd name="T4" fmla="*/ 32 w 38"/>
                <a:gd name="T5" fmla="*/ 36 h 36"/>
                <a:gd name="T6" fmla="*/ 29 w 38"/>
                <a:gd name="T7" fmla="*/ 24 h 36"/>
                <a:gd name="T8" fmla="*/ 38 w 38"/>
                <a:gd name="T9" fmla="*/ 15 h 36"/>
                <a:gd name="T10" fmla="*/ 26 w 38"/>
                <a:gd name="T11" fmla="*/ 12 h 36"/>
                <a:gd name="T12" fmla="*/ 20 w 38"/>
                <a:gd name="T13" fmla="*/ 0 h 36"/>
                <a:gd name="T14" fmla="*/ 13 w 38"/>
                <a:gd name="T15" fmla="*/ 12 h 36"/>
                <a:gd name="T16" fmla="*/ 0 w 38"/>
                <a:gd name="T17" fmla="*/ 15 h 36"/>
                <a:gd name="T18" fmla="*/ 9 w 38"/>
                <a:gd name="T19" fmla="*/ 24 h 36"/>
                <a:gd name="T20" fmla="*/ 7 w 38"/>
                <a:gd name="T21" fmla="*/ 36 h 36"/>
                <a:gd name="T22" fmla="*/ 7 w 38"/>
                <a:gd name="T23" fmla="*/ 36 h 36"/>
                <a:gd name="T24" fmla="*/ 7 w 38"/>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6">
                  <a:moveTo>
                    <a:pt x="7" y="36"/>
                  </a:moveTo>
                  <a:lnTo>
                    <a:pt x="20" y="30"/>
                  </a:lnTo>
                  <a:lnTo>
                    <a:pt x="32" y="36"/>
                  </a:lnTo>
                  <a:lnTo>
                    <a:pt x="29" y="24"/>
                  </a:lnTo>
                  <a:lnTo>
                    <a:pt x="38" y="15"/>
                  </a:lnTo>
                  <a:lnTo>
                    <a:pt x="26" y="12"/>
                  </a:lnTo>
                  <a:lnTo>
                    <a:pt x="20" y="0"/>
                  </a:lnTo>
                  <a:lnTo>
                    <a:pt x="13" y="12"/>
                  </a:lnTo>
                  <a:lnTo>
                    <a:pt x="0" y="15"/>
                  </a:lnTo>
                  <a:lnTo>
                    <a:pt x="9" y="24"/>
                  </a:lnTo>
                  <a:lnTo>
                    <a:pt x="7" y="36"/>
                  </a:lnTo>
                  <a:close/>
                  <a:moveTo>
                    <a:pt x="7" y="36"/>
                  </a:moveTo>
                  <a:lnTo>
                    <a:pt x="7" y="36"/>
                  </a:lnTo>
                  <a:close/>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7" name="Freeform 212">
              <a:extLst>
                <a:ext uri="{FF2B5EF4-FFF2-40B4-BE49-F238E27FC236}">
                  <a16:creationId xmlns:a16="http://schemas.microsoft.com/office/drawing/2014/main" id="{FBA95A12-774D-40A3-9D88-661FC345B02E}"/>
                </a:ext>
              </a:extLst>
            </p:cNvPr>
            <p:cNvSpPr>
              <a:spLocks noEditPoints="1"/>
            </p:cNvSpPr>
            <p:nvPr/>
          </p:nvSpPr>
          <p:spPr bwMode="auto">
            <a:xfrm>
              <a:off x="9478963" y="2133600"/>
              <a:ext cx="60325" cy="57150"/>
            </a:xfrm>
            <a:custGeom>
              <a:avLst/>
              <a:gdLst>
                <a:gd name="T0" fmla="*/ 7 w 38"/>
                <a:gd name="T1" fmla="*/ 36 h 36"/>
                <a:gd name="T2" fmla="*/ 20 w 38"/>
                <a:gd name="T3" fmla="*/ 30 h 36"/>
                <a:gd name="T4" fmla="*/ 32 w 38"/>
                <a:gd name="T5" fmla="*/ 36 h 36"/>
                <a:gd name="T6" fmla="*/ 29 w 38"/>
                <a:gd name="T7" fmla="*/ 24 h 36"/>
                <a:gd name="T8" fmla="*/ 38 w 38"/>
                <a:gd name="T9" fmla="*/ 15 h 36"/>
                <a:gd name="T10" fmla="*/ 26 w 38"/>
                <a:gd name="T11" fmla="*/ 12 h 36"/>
                <a:gd name="T12" fmla="*/ 20 w 38"/>
                <a:gd name="T13" fmla="*/ 0 h 36"/>
                <a:gd name="T14" fmla="*/ 13 w 38"/>
                <a:gd name="T15" fmla="*/ 12 h 36"/>
                <a:gd name="T16" fmla="*/ 0 w 38"/>
                <a:gd name="T17" fmla="*/ 15 h 36"/>
                <a:gd name="T18" fmla="*/ 9 w 38"/>
                <a:gd name="T19" fmla="*/ 24 h 36"/>
                <a:gd name="T20" fmla="*/ 7 w 38"/>
                <a:gd name="T21" fmla="*/ 36 h 36"/>
                <a:gd name="T22" fmla="*/ 7 w 38"/>
                <a:gd name="T23" fmla="*/ 36 h 36"/>
                <a:gd name="T24" fmla="*/ 7 w 38"/>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6">
                  <a:moveTo>
                    <a:pt x="7" y="36"/>
                  </a:moveTo>
                  <a:lnTo>
                    <a:pt x="20" y="30"/>
                  </a:lnTo>
                  <a:lnTo>
                    <a:pt x="32" y="36"/>
                  </a:lnTo>
                  <a:lnTo>
                    <a:pt x="29" y="24"/>
                  </a:lnTo>
                  <a:lnTo>
                    <a:pt x="38" y="15"/>
                  </a:lnTo>
                  <a:lnTo>
                    <a:pt x="26" y="12"/>
                  </a:lnTo>
                  <a:lnTo>
                    <a:pt x="20" y="0"/>
                  </a:lnTo>
                  <a:lnTo>
                    <a:pt x="13" y="12"/>
                  </a:lnTo>
                  <a:lnTo>
                    <a:pt x="0" y="15"/>
                  </a:lnTo>
                  <a:lnTo>
                    <a:pt x="9" y="24"/>
                  </a:lnTo>
                  <a:lnTo>
                    <a:pt x="7" y="36"/>
                  </a:lnTo>
                  <a:moveTo>
                    <a:pt x="7" y="36"/>
                  </a:moveTo>
                  <a:lnTo>
                    <a:pt x="7" y="36"/>
                  </a:lnTo>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1" name="Freeform 213">
              <a:extLst>
                <a:ext uri="{FF2B5EF4-FFF2-40B4-BE49-F238E27FC236}">
                  <a16:creationId xmlns:a16="http://schemas.microsoft.com/office/drawing/2014/main" id="{1E8D527D-A344-4309-AD12-6EF843191B54}"/>
                </a:ext>
              </a:extLst>
            </p:cNvPr>
            <p:cNvSpPr>
              <a:spLocks noEditPoints="1"/>
            </p:cNvSpPr>
            <p:nvPr/>
          </p:nvSpPr>
          <p:spPr bwMode="auto">
            <a:xfrm>
              <a:off x="9478963" y="2254250"/>
              <a:ext cx="60325" cy="58738"/>
            </a:xfrm>
            <a:custGeom>
              <a:avLst/>
              <a:gdLst>
                <a:gd name="T0" fmla="*/ 7 w 38"/>
                <a:gd name="T1" fmla="*/ 37 h 37"/>
                <a:gd name="T2" fmla="*/ 20 w 38"/>
                <a:gd name="T3" fmla="*/ 31 h 37"/>
                <a:gd name="T4" fmla="*/ 32 w 38"/>
                <a:gd name="T5" fmla="*/ 37 h 37"/>
                <a:gd name="T6" fmla="*/ 29 w 38"/>
                <a:gd name="T7" fmla="*/ 23 h 37"/>
                <a:gd name="T8" fmla="*/ 38 w 38"/>
                <a:gd name="T9" fmla="*/ 14 h 37"/>
                <a:gd name="T10" fmla="*/ 26 w 38"/>
                <a:gd name="T11" fmla="*/ 12 h 37"/>
                <a:gd name="T12" fmla="*/ 20 w 38"/>
                <a:gd name="T13" fmla="*/ 0 h 37"/>
                <a:gd name="T14" fmla="*/ 13 w 38"/>
                <a:gd name="T15" fmla="*/ 12 h 37"/>
                <a:gd name="T16" fmla="*/ 0 w 38"/>
                <a:gd name="T17" fmla="*/ 14 h 37"/>
                <a:gd name="T18" fmla="*/ 9 w 38"/>
                <a:gd name="T19" fmla="*/ 23 h 37"/>
                <a:gd name="T20" fmla="*/ 7 w 38"/>
                <a:gd name="T21" fmla="*/ 37 h 37"/>
                <a:gd name="T22" fmla="*/ 7 w 38"/>
                <a:gd name="T23" fmla="*/ 37 h 37"/>
                <a:gd name="T24" fmla="*/ 7 w 38"/>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7">
                  <a:moveTo>
                    <a:pt x="7" y="37"/>
                  </a:moveTo>
                  <a:lnTo>
                    <a:pt x="20" y="31"/>
                  </a:lnTo>
                  <a:lnTo>
                    <a:pt x="32" y="37"/>
                  </a:lnTo>
                  <a:lnTo>
                    <a:pt x="29" y="23"/>
                  </a:lnTo>
                  <a:lnTo>
                    <a:pt x="38" y="14"/>
                  </a:lnTo>
                  <a:lnTo>
                    <a:pt x="26" y="12"/>
                  </a:lnTo>
                  <a:lnTo>
                    <a:pt x="20" y="0"/>
                  </a:lnTo>
                  <a:lnTo>
                    <a:pt x="13" y="12"/>
                  </a:lnTo>
                  <a:lnTo>
                    <a:pt x="0" y="14"/>
                  </a:lnTo>
                  <a:lnTo>
                    <a:pt x="9" y="23"/>
                  </a:lnTo>
                  <a:lnTo>
                    <a:pt x="7" y="37"/>
                  </a:lnTo>
                  <a:close/>
                  <a:moveTo>
                    <a:pt x="7" y="37"/>
                  </a:moveTo>
                  <a:lnTo>
                    <a:pt x="7" y="37"/>
                  </a:lnTo>
                  <a:close/>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4" name="Freeform 214">
              <a:extLst>
                <a:ext uri="{FF2B5EF4-FFF2-40B4-BE49-F238E27FC236}">
                  <a16:creationId xmlns:a16="http://schemas.microsoft.com/office/drawing/2014/main" id="{BAE3B16C-3E3D-4DCE-8510-3C4754937A1F}"/>
                </a:ext>
              </a:extLst>
            </p:cNvPr>
            <p:cNvSpPr>
              <a:spLocks noEditPoints="1"/>
            </p:cNvSpPr>
            <p:nvPr/>
          </p:nvSpPr>
          <p:spPr bwMode="auto">
            <a:xfrm>
              <a:off x="9478963" y="2254250"/>
              <a:ext cx="60325" cy="58738"/>
            </a:xfrm>
            <a:custGeom>
              <a:avLst/>
              <a:gdLst>
                <a:gd name="T0" fmla="*/ 7 w 38"/>
                <a:gd name="T1" fmla="*/ 37 h 37"/>
                <a:gd name="T2" fmla="*/ 20 w 38"/>
                <a:gd name="T3" fmla="*/ 31 h 37"/>
                <a:gd name="T4" fmla="*/ 32 w 38"/>
                <a:gd name="T5" fmla="*/ 37 h 37"/>
                <a:gd name="T6" fmla="*/ 29 w 38"/>
                <a:gd name="T7" fmla="*/ 23 h 37"/>
                <a:gd name="T8" fmla="*/ 38 w 38"/>
                <a:gd name="T9" fmla="*/ 14 h 37"/>
                <a:gd name="T10" fmla="*/ 26 w 38"/>
                <a:gd name="T11" fmla="*/ 12 h 37"/>
                <a:gd name="T12" fmla="*/ 20 w 38"/>
                <a:gd name="T13" fmla="*/ 0 h 37"/>
                <a:gd name="T14" fmla="*/ 13 w 38"/>
                <a:gd name="T15" fmla="*/ 12 h 37"/>
                <a:gd name="T16" fmla="*/ 0 w 38"/>
                <a:gd name="T17" fmla="*/ 14 h 37"/>
                <a:gd name="T18" fmla="*/ 9 w 38"/>
                <a:gd name="T19" fmla="*/ 23 h 37"/>
                <a:gd name="T20" fmla="*/ 7 w 38"/>
                <a:gd name="T21" fmla="*/ 37 h 37"/>
                <a:gd name="T22" fmla="*/ 7 w 38"/>
                <a:gd name="T23" fmla="*/ 37 h 37"/>
                <a:gd name="T24" fmla="*/ 7 w 38"/>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7">
                  <a:moveTo>
                    <a:pt x="7" y="37"/>
                  </a:moveTo>
                  <a:lnTo>
                    <a:pt x="20" y="31"/>
                  </a:lnTo>
                  <a:lnTo>
                    <a:pt x="32" y="37"/>
                  </a:lnTo>
                  <a:lnTo>
                    <a:pt x="29" y="23"/>
                  </a:lnTo>
                  <a:lnTo>
                    <a:pt x="38" y="14"/>
                  </a:lnTo>
                  <a:lnTo>
                    <a:pt x="26" y="12"/>
                  </a:lnTo>
                  <a:lnTo>
                    <a:pt x="20" y="0"/>
                  </a:lnTo>
                  <a:lnTo>
                    <a:pt x="13" y="12"/>
                  </a:lnTo>
                  <a:lnTo>
                    <a:pt x="0" y="14"/>
                  </a:lnTo>
                  <a:lnTo>
                    <a:pt x="9" y="23"/>
                  </a:lnTo>
                  <a:lnTo>
                    <a:pt x="7" y="37"/>
                  </a:lnTo>
                  <a:moveTo>
                    <a:pt x="7" y="37"/>
                  </a:moveTo>
                  <a:lnTo>
                    <a:pt x="7" y="37"/>
                  </a:lnTo>
                </a:path>
              </a:pathLst>
            </a:custGeom>
            <a:grp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7583571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generated with very high confidence">
            <a:extLst>
              <a:ext uri="{FF2B5EF4-FFF2-40B4-BE49-F238E27FC236}">
                <a16:creationId xmlns:a16="http://schemas.microsoft.com/office/drawing/2014/main" id="{AF54C5B2-3418-4A90-B038-2E5568C120CF}"/>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7395052" y="3566853"/>
            <a:ext cx="1810235" cy="1810235"/>
          </a:xfrm>
          <a:prstGeom prst="rect">
            <a:avLst/>
          </a:prstGeom>
        </p:spPr>
      </p:pic>
      <p:sp>
        <p:nvSpPr>
          <p:cNvPr id="33" name="Arrow: Right 32">
            <a:extLst>
              <a:ext uri="{FF2B5EF4-FFF2-40B4-BE49-F238E27FC236}">
                <a16:creationId xmlns:a16="http://schemas.microsoft.com/office/drawing/2014/main" id="{9F77FA74-DE15-4A65-8960-2562C8B80FBF}"/>
              </a:ext>
            </a:extLst>
          </p:cNvPr>
          <p:cNvSpPr/>
          <p:nvPr/>
        </p:nvSpPr>
        <p:spPr>
          <a:xfrm>
            <a:off x="2625870" y="4957802"/>
            <a:ext cx="456150" cy="46558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lumMod val="75000"/>
                </a:schemeClr>
              </a:solidFill>
              <a:latin typeface="Montserrat" panose="02000505000000020004" pitchFamily="2" charset="0"/>
            </a:endParaRPr>
          </a:p>
        </p:txBody>
      </p:sp>
      <p:sp>
        <p:nvSpPr>
          <p:cNvPr id="37" name="TextBox 36">
            <a:extLst>
              <a:ext uri="{FF2B5EF4-FFF2-40B4-BE49-F238E27FC236}">
                <a16:creationId xmlns:a16="http://schemas.microsoft.com/office/drawing/2014/main" id="{4E746173-1266-4A73-BDE8-10D96604BFE2}"/>
              </a:ext>
            </a:extLst>
          </p:cNvPr>
          <p:cNvSpPr txBox="1"/>
          <p:nvPr/>
        </p:nvSpPr>
        <p:spPr>
          <a:xfrm>
            <a:off x="200904" y="6957160"/>
            <a:ext cx="2424966" cy="2031325"/>
          </a:xfrm>
          <a:prstGeom prst="rect">
            <a:avLst/>
          </a:prstGeom>
          <a:noFill/>
        </p:spPr>
        <p:txBody>
          <a:bodyPr wrap="square" rtlCol="0">
            <a:spAutoFit/>
          </a:bodyPr>
          <a:lstStyle/>
          <a:p>
            <a:pPr algn="ctr"/>
            <a:r>
              <a:rPr lang="en-AU" sz="2100" dirty="0">
                <a:latin typeface="Montserrat" panose="02000505000000020004" pitchFamily="2" charset="0"/>
              </a:rPr>
              <a:t>Customer/ Student downloads free VeriSkills App and creates an Account</a:t>
            </a:r>
          </a:p>
        </p:txBody>
      </p:sp>
      <p:sp>
        <p:nvSpPr>
          <p:cNvPr id="39" name="TextBox 38">
            <a:extLst>
              <a:ext uri="{FF2B5EF4-FFF2-40B4-BE49-F238E27FC236}">
                <a16:creationId xmlns:a16="http://schemas.microsoft.com/office/drawing/2014/main" id="{E83CE6D1-D319-4051-A8FD-4A2527C87A5E}"/>
              </a:ext>
            </a:extLst>
          </p:cNvPr>
          <p:cNvSpPr txBox="1"/>
          <p:nvPr/>
        </p:nvSpPr>
        <p:spPr>
          <a:xfrm>
            <a:off x="3831302" y="6929872"/>
            <a:ext cx="2494913" cy="1708160"/>
          </a:xfrm>
          <a:prstGeom prst="rect">
            <a:avLst/>
          </a:prstGeom>
          <a:noFill/>
        </p:spPr>
        <p:txBody>
          <a:bodyPr wrap="square" rtlCol="0">
            <a:spAutoFit/>
          </a:bodyPr>
          <a:lstStyle/>
          <a:p>
            <a:pPr algn="ctr"/>
            <a:r>
              <a:rPr lang="en-AU" sz="2100" dirty="0">
                <a:latin typeface="Montserrat" panose="02000505000000020004" pitchFamily="2" charset="0"/>
              </a:rPr>
              <a:t>The Customer lists their  qualifications, skills or experience</a:t>
            </a:r>
          </a:p>
        </p:txBody>
      </p:sp>
      <p:grpSp>
        <p:nvGrpSpPr>
          <p:cNvPr id="41" name="Group 40">
            <a:extLst>
              <a:ext uri="{FF2B5EF4-FFF2-40B4-BE49-F238E27FC236}">
                <a16:creationId xmlns:a16="http://schemas.microsoft.com/office/drawing/2014/main" id="{AD4F002B-0282-4D2C-BE68-48C112B9F780}"/>
              </a:ext>
            </a:extLst>
          </p:cNvPr>
          <p:cNvGrpSpPr/>
          <p:nvPr/>
        </p:nvGrpSpPr>
        <p:grpSpPr>
          <a:xfrm>
            <a:off x="323912" y="3977868"/>
            <a:ext cx="1902911" cy="2332853"/>
            <a:chOff x="11133592" y="3247568"/>
            <a:chExt cx="673916" cy="673916"/>
          </a:xfrm>
        </p:grpSpPr>
        <p:pic>
          <p:nvPicPr>
            <p:cNvPr id="31" name="Picture 30" descr="A close up of a logo&#10;&#10;Description generated with very high confidence">
              <a:extLst>
                <a:ext uri="{FF2B5EF4-FFF2-40B4-BE49-F238E27FC236}">
                  <a16:creationId xmlns:a16="http://schemas.microsoft.com/office/drawing/2014/main" id="{B153BCF4-1028-40DB-8590-56F29B0E604E}"/>
                </a:ext>
              </a:extLst>
            </p:cNvPr>
            <p:cNvPicPr>
              <a:picLocks noChangeAspect="1"/>
            </p:cNvPicPr>
            <p:nvPr/>
          </p:nvPicPr>
          <p:blipFill>
            <a:blip r:embed="rId4">
              <a:lum bright="70000" contrast="-70000"/>
            </a:blip>
            <a:stretch>
              <a:fillRect/>
            </a:stretch>
          </p:blipFill>
          <p:spPr>
            <a:xfrm>
              <a:off x="11133592" y="3247568"/>
              <a:ext cx="673916" cy="673916"/>
            </a:xfrm>
            <a:prstGeom prst="rect">
              <a:avLst/>
            </a:prstGeom>
            <a:noFill/>
          </p:spPr>
        </p:pic>
        <p:sp>
          <p:nvSpPr>
            <p:cNvPr id="40" name="Rectangle 39">
              <a:extLst>
                <a:ext uri="{FF2B5EF4-FFF2-40B4-BE49-F238E27FC236}">
                  <a16:creationId xmlns:a16="http://schemas.microsoft.com/office/drawing/2014/main" id="{AA53B90A-C7EE-46F7-8CFA-AA98C029818B}"/>
                </a:ext>
              </a:extLst>
            </p:cNvPr>
            <p:cNvSpPr/>
            <p:nvPr/>
          </p:nvSpPr>
          <p:spPr>
            <a:xfrm>
              <a:off x="11306261" y="3331187"/>
              <a:ext cx="328309" cy="476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4" name="Graphic 3" descr="Chat">
            <a:extLst>
              <a:ext uri="{FF2B5EF4-FFF2-40B4-BE49-F238E27FC236}">
                <a16:creationId xmlns:a16="http://schemas.microsoft.com/office/drawing/2014/main" id="{474367D5-AE89-4759-83D7-A577ED76CB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8805" y="3736470"/>
            <a:ext cx="2830214" cy="2830214"/>
          </a:xfrm>
          <a:prstGeom prst="rect">
            <a:avLst/>
          </a:prstGeom>
        </p:spPr>
      </p:pic>
      <p:sp>
        <p:nvSpPr>
          <p:cNvPr id="50" name="Arrow: Right 49">
            <a:extLst>
              <a:ext uri="{FF2B5EF4-FFF2-40B4-BE49-F238E27FC236}">
                <a16:creationId xmlns:a16="http://schemas.microsoft.com/office/drawing/2014/main" id="{E1B472E4-F85F-45B3-B40D-CC92F98573C6}"/>
              </a:ext>
            </a:extLst>
          </p:cNvPr>
          <p:cNvSpPr/>
          <p:nvPr/>
        </p:nvSpPr>
        <p:spPr>
          <a:xfrm>
            <a:off x="6708539" y="4911499"/>
            <a:ext cx="456150" cy="46558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lumMod val="75000"/>
                </a:schemeClr>
              </a:solidFill>
              <a:latin typeface="Montserrat" panose="02000505000000020004" pitchFamily="2" charset="0"/>
            </a:endParaRPr>
          </a:p>
        </p:txBody>
      </p:sp>
      <p:pic>
        <p:nvPicPr>
          <p:cNvPr id="51" name="Picture 50" descr="A close up of a logo&#10;&#10;Description generated with very high confidence">
            <a:extLst>
              <a:ext uri="{FF2B5EF4-FFF2-40B4-BE49-F238E27FC236}">
                <a16:creationId xmlns:a16="http://schemas.microsoft.com/office/drawing/2014/main" id="{F4CA201C-48A5-4987-992D-03F72B701597}"/>
              </a:ext>
            </a:extLst>
          </p:cNvPr>
          <p:cNvPicPr>
            <a:picLocks noChangeAspect="1"/>
          </p:cNvPicPr>
          <p:nvPr/>
        </p:nvPicPr>
        <p:blipFill>
          <a:blip r:embed="rId7">
            <a:duotone>
              <a:schemeClr val="accent3">
                <a:shade val="45000"/>
                <a:satMod val="135000"/>
              </a:schemeClr>
              <a:prstClr val="white"/>
            </a:duotone>
          </a:blip>
          <a:stretch>
            <a:fillRect/>
          </a:stretch>
        </p:blipFill>
        <p:spPr>
          <a:xfrm>
            <a:off x="8308622" y="5004109"/>
            <a:ext cx="1810235" cy="1810235"/>
          </a:xfrm>
          <a:prstGeom prst="rect">
            <a:avLst/>
          </a:prstGeom>
        </p:spPr>
      </p:pic>
      <p:pic>
        <p:nvPicPr>
          <p:cNvPr id="59" name="Graphic 58" descr="Email">
            <a:extLst>
              <a:ext uri="{FF2B5EF4-FFF2-40B4-BE49-F238E27FC236}">
                <a16:creationId xmlns:a16="http://schemas.microsoft.com/office/drawing/2014/main" id="{43918CE2-7717-4D90-9EC5-0216B3AD8B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016703" y="4186361"/>
            <a:ext cx="1635495" cy="1635495"/>
          </a:xfrm>
          <a:prstGeom prst="rect">
            <a:avLst/>
          </a:prstGeom>
        </p:spPr>
      </p:pic>
      <p:sp>
        <p:nvSpPr>
          <p:cNvPr id="60" name="TextBox 59">
            <a:extLst>
              <a:ext uri="{FF2B5EF4-FFF2-40B4-BE49-F238E27FC236}">
                <a16:creationId xmlns:a16="http://schemas.microsoft.com/office/drawing/2014/main" id="{69C09D51-9548-4410-84C9-D2EC1CCA83F9}"/>
              </a:ext>
            </a:extLst>
          </p:cNvPr>
          <p:cNvSpPr txBox="1"/>
          <p:nvPr/>
        </p:nvSpPr>
        <p:spPr>
          <a:xfrm>
            <a:off x="12504992" y="6987581"/>
            <a:ext cx="2272283" cy="1708160"/>
          </a:xfrm>
          <a:prstGeom prst="rect">
            <a:avLst/>
          </a:prstGeom>
          <a:noFill/>
        </p:spPr>
        <p:txBody>
          <a:bodyPr wrap="square" rtlCol="0">
            <a:spAutoFit/>
          </a:bodyPr>
          <a:lstStyle/>
          <a:p>
            <a:pPr algn="ctr"/>
            <a:r>
              <a:rPr lang="en-AU" sz="2100" dirty="0">
                <a:latin typeface="Montserrat" panose="02000505000000020004" pitchFamily="2" charset="0"/>
              </a:rPr>
              <a:t>The Customer share their digital badges through social media</a:t>
            </a:r>
          </a:p>
        </p:txBody>
      </p:sp>
      <p:pic>
        <p:nvPicPr>
          <p:cNvPr id="62" name="Picture 61" descr="A close up of a logo&#10;&#10;Description generated with very high confidence">
            <a:extLst>
              <a:ext uri="{FF2B5EF4-FFF2-40B4-BE49-F238E27FC236}">
                <a16:creationId xmlns:a16="http://schemas.microsoft.com/office/drawing/2014/main" id="{F83FCED1-CAEA-4248-9D8C-692FDC0123F3}"/>
              </a:ext>
            </a:extLst>
          </p:cNvPr>
          <p:cNvPicPr>
            <a:picLocks noChangeAspect="1"/>
          </p:cNvPicPr>
          <p:nvPr/>
        </p:nvPicPr>
        <p:blipFill>
          <a:blip r:embed="rId7">
            <a:duotone>
              <a:schemeClr val="accent5">
                <a:shade val="45000"/>
                <a:satMod val="135000"/>
              </a:schemeClr>
              <a:prstClr val="white"/>
            </a:duotone>
          </a:blip>
          <a:stretch>
            <a:fillRect/>
          </a:stretch>
        </p:blipFill>
        <p:spPr>
          <a:xfrm>
            <a:off x="9201647" y="3573462"/>
            <a:ext cx="1810235" cy="1810235"/>
          </a:xfrm>
          <a:prstGeom prst="rect">
            <a:avLst/>
          </a:prstGeom>
        </p:spPr>
      </p:pic>
      <p:sp>
        <p:nvSpPr>
          <p:cNvPr id="63" name="Title 1">
            <a:extLst>
              <a:ext uri="{FF2B5EF4-FFF2-40B4-BE49-F238E27FC236}">
                <a16:creationId xmlns:a16="http://schemas.microsoft.com/office/drawing/2014/main" id="{B6F28C25-F8B7-48EB-8CEB-B132DEE0AADC}"/>
              </a:ext>
            </a:extLst>
          </p:cNvPr>
          <p:cNvSpPr>
            <a:spLocks noGrp="1"/>
          </p:cNvSpPr>
          <p:nvPr>
            <p:ph type="ctrTitle"/>
          </p:nvPr>
        </p:nvSpPr>
        <p:spPr>
          <a:xfrm>
            <a:off x="2033642" y="1343927"/>
            <a:ext cx="13716000" cy="969066"/>
          </a:xfrm>
        </p:spPr>
        <p:txBody>
          <a:bodyPr>
            <a:noAutofit/>
          </a:bodyPr>
          <a:lstStyle/>
          <a:p>
            <a:br>
              <a:rPr lang="en-AU" sz="6600" dirty="0">
                <a:latin typeface="Montserrat" panose="02000505000000020004" pitchFamily="2" charset="0"/>
                <a:cs typeface="Calibri" panose="020F0502020204030204" pitchFamily="34" charset="0"/>
              </a:rPr>
            </a:br>
            <a:r>
              <a:rPr lang="en-AU" sz="6600" b="1" dirty="0">
                <a:latin typeface="Montserrat" panose="02000505000000020004" pitchFamily="2" charset="0"/>
                <a:cs typeface="Calibri" panose="020F0502020204030204" pitchFamily="34" charset="0"/>
              </a:rPr>
              <a:t>How VeriSkills Works</a:t>
            </a:r>
          </a:p>
        </p:txBody>
      </p:sp>
      <p:sp>
        <p:nvSpPr>
          <p:cNvPr id="22" name="TextBox 21">
            <a:extLst>
              <a:ext uri="{FF2B5EF4-FFF2-40B4-BE49-F238E27FC236}">
                <a16:creationId xmlns:a16="http://schemas.microsoft.com/office/drawing/2014/main" id="{04026729-00B9-40B0-BF41-078DCB4339D8}"/>
              </a:ext>
            </a:extLst>
          </p:cNvPr>
          <p:cNvSpPr txBox="1"/>
          <p:nvPr/>
        </p:nvSpPr>
        <p:spPr>
          <a:xfrm>
            <a:off x="7066973" y="6929872"/>
            <a:ext cx="4706240" cy="2677656"/>
          </a:xfrm>
          <a:prstGeom prst="rect">
            <a:avLst/>
          </a:prstGeom>
          <a:noFill/>
        </p:spPr>
        <p:txBody>
          <a:bodyPr wrap="square" rtlCol="0">
            <a:spAutoFit/>
          </a:bodyPr>
          <a:lstStyle/>
          <a:p>
            <a:pPr algn="ctr"/>
            <a:r>
              <a:rPr lang="en-AU" sz="2100" b="1" dirty="0">
                <a:latin typeface="Montserrat" panose="02000505000000020004" pitchFamily="2" charset="0"/>
              </a:rPr>
              <a:t>Third-party</a:t>
            </a:r>
            <a:r>
              <a:rPr lang="en-AU" sz="2100" dirty="0">
                <a:latin typeface="Montserrat" panose="02000505000000020004" pitchFamily="2" charset="0"/>
              </a:rPr>
              <a:t> verified qualifications and experience (including microcredentials), are represented through digital badges. </a:t>
            </a:r>
          </a:p>
          <a:p>
            <a:pPr algn="ctr"/>
            <a:endParaRPr lang="en-AU" sz="2100" dirty="0">
              <a:latin typeface="Montserrat" panose="02000505000000020004" pitchFamily="2" charset="0"/>
            </a:endParaRPr>
          </a:p>
          <a:p>
            <a:pPr algn="ctr"/>
            <a:r>
              <a:rPr lang="en-AU" sz="2100" dirty="0">
                <a:latin typeface="Montserrat" panose="02000505000000020004" pitchFamily="2" charset="0"/>
              </a:rPr>
              <a:t>Verification fees apply for skills assessment. </a:t>
            </a:r>
          </a:p>
        </p:txBody>
      </p:sp>
      <p:sp>
        <p:nvSpPr>
          <p:cNvPr id="23" name="Arrow: Right 22">
            <a:extLst>
              <a:ext uri="{FF2B5EF4-FFF2-40B4-BE49-F238E27FC236}">
                <a16:creationId xmlns:a16="http://schemas.microsoft.com/office/drawing/2014/main" id="{B6C11519-7CEF-4727-83BA-6F4D3E824383}"/>
              </a:ext>
            </a:extLst>
          </p:cNvPr>
          <p:cNvSpPr/>
          <p:nvPr/>
        </p:nvSpPr>
        <p:spPr>
          <a:xfrm>
            <a:off x="11600450" y="4911499"/>
            <a:ext cx="456150" cy="46558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lumMod val="75000"/>
                </a:schemeClr>
              </a:solidFill>
              <a:latin typeface="Montserrat" panose="02000505000000020004" pitchFamily="2" charset="0"/>
            </a:endParaRPr>
          </a:p>
        </p:txBody>
      </p:sp>
      <p:sp>
        <p:nvSpPr>
          <p:cNvPr id="24" name="Arrow: Right 23">
            <a:extLst>
              <a:ext uri="{FF2B5EF4-FFF2-40B4-BE49-F238E27FC236}">
                <a16:creationId xmlns:a16="http://schemas.microsoft.com/office/drawing/2014/main" id="{9D36F67F-020F-4AAC-9550-F44B9E77F6B5}"/>
              </a:ext>
            </a:extLst>
          </p:cNvPr>
          <p:cNvSpPr/>
          <p:nvPr/>
        </p:nvSpPr>
        <p:spPr>
          <a:xfrm>
            <a:off x="15133530" y="4967713"/>
            <a:ext cx="456150" cy="46558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lumMod val="75000"/>
                </a:schemeClr>
              </a:solidFill>
              <a:latin typeface="Montserrat" panose="02000505000000020004" pitchFamily="2" charset="0"/>
            </a:endParaRPr>
          </a:p>
        </p:txBody>
      </p:sp>
      <p:sp>
        <p:nvSpPr>
          <p:cNvPr id="28" name="TextBox 27">
            <a:extLst>
              <a:ext uri="{FF2B5EF4-FFF2-40B4-BE49-F238E27FC236}">
                <a16:creationId xmlns:a16="http://schemas.microsoft.com/office/drawing/2014/main" id="{A905B26B-97BD-4112-8F81-131AE83258C0}"/>
              </a:ext>
            </a:extLst>
          </p:cNvPr>
          <p:cNvSpPr txBox="1"/>
          <p:nvPr/>
        </p:nvSpPr>
        <p:spPr>
          <a:xfrm>
            <a:off x="15814814" y="6987582"/>
            <a:ext cx="2272283" cy="2031325"/>
          </a:xfrm>
          <a:prstGeom prst="rect">
            <a:avLst/>
          </a:prstGeom>
          <a:noFill/>
        </p:spPr>
        <p:txBody>
          <a:bodyPr wrap="square" rtlCol="0">
            <a:spAutoFit/>
          </a:bodyPr>
          <a:lstStyle/>
          <a:p>
            <a:pPr algn="ctr"/>
            <a:r>
              <a:rPr lang="en-AU" sz="2100" dirty="0">
                <a:latin typeface="Montserrat" panose="02000505000000020004" pitchFamily="2" charset="0"/>
              </a:rPr>
              <a:t>The Customer securely shares badges and metadata with trusted recipients</a:t>
            </a:r>
          </a:p>
        </p:txBody>
      </p:sp>
      <p:pic>
        <p:nvPicPr>
          <p:cNvPr id="3" name="Picture 2">
            <a:extLst>
              <a:ext uri="{FF2B5EF4-FFF2-40B4-BE49-F238E27FC236}">
                <a16:creationId xmlns:a16="http://schemas.microsoft.com/office/drawing/2014/main" id="{046FD02B-12A3-4B05-BF0B-9B427A7374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93531" y="5508072"/>
            <a:ext cx="985429" cy="985429"/>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B2AEC43D-0612-4BE2-A8B6-1E93DBA441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06501" y="4292952"/>
            <a:ext cx="1158158" cy="1158158"/>
          </a:xfrm>
          <a:prstGeom prst="rect">
            <a:avLst/>
          </a:prstGeom>
        </p:spPr>
      </p:pic>
      <p:pic>
        <p:nvPicPr>
          <p:cNvPr id="4098" name="Picture 2" descr="Image result for facebook logo">
            <a:extLst>
              <a:ext uri="{FF2B5EF4-FFF2-40B4-BE49-F238E27FC236}">
                <a16:creationId xmlns:a16="http://schemas.microsoft.com/office/drawing/2014/main" id="{612DD5BC-C33F-4BA9-A003-F2AD90362C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006501" y="3172554"/>
            <a:ext cx="1158158" cy="115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108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D0CDC45-424F-4482-8C34-49C3ED744DD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720" b="15720"/>
          <a:stretch>
            <a:fillRect/>
          </a:stretch>
        </p:blipFill>
        <p:spPr/>
      </p:pic>
      <p:sp>
        <p:nvSpPr>
          <p:cNvPr id="2" name="Title 1">
            <a:extLst>
              <a:ext uri="{FF2B5EF4-FFF2-40B4-BE49-F238E27FC236}">
                <a16:creationId xmlns:a16="http://schemas.microsoft.com/office/drawing/2014/main" id="{51EC95CA-3D5F-4296-9756-9ABC0F334D45}"/>
              </a:ext>
            </a:extLst>
          </p:cNvPr>
          <p:cNvSpPr>
            <a:spLocks noGrp="1"/>
          </p:cNvSpPr>
          <p:nvPr>
            <p:ph type="title" idx="4294967295"/>
          </p:nvPr>
        </p:nvSpPr>
        <p:spPr>
          <a:xfrm>
            <a:off x="10781070" y="462816"/>
            <a:ext cx="7123472" cy="1989137"/>
          </a:xfrm>
          <a:prstGeom prst="rect">
            <a:avLst/>
          </a:prstGeom>
        </p:spPr>
        <p:txBody>
          <a:bodyPr/>
          <a:lstStyle/>
          <a:p>
            <a:r>
              <a:rPr lang="en-AU" sz="5400" dirty="0">
                <a:latin typeface="Montserrat" panose="02000505000000020004" pitchFamily="2" charset="0"/>
              </a:rPr>
              <a:t>Message to ACODE members</a:t>
            </a:r>
          </a:p>
        </p:txBody>
      </p:sp>
      <p:sp>
        <p:nvSpPr>
          <p:cNvPr id="5" name="TextBox 4">
            <a:extLst>
              <a:ext uri="{FF2B5EF4-FFF2-40B4-BE49-F238E27FC236}">
                <a16:creationId xmlns:a16="http://schemas.microsoft.com/office/drawing/2014/main" id="{480088EC-CA02-4DE7-8B3F-42477ED74B4C}"/>
              </a:ext>
            </a:extLst>
          </p:cNvPr>
          <p:cNvSpPr txBox="1"/>
          <p:nvPr/>
        </p:nvSpPr>
        <p:spPr>
          <a:xfrm>
            <a:off x="10781070" y="2455674"/>
            <a:ext cx="5971944" cy="5632311"/>
          </a:xfrm>
          <a:prstGeom prst="rect">
            <a:avLst/>
          </a:prstGeom>
          <a:noFill/>
        </p:spPr>
        <p:txBody>
          <a:bodyPr wrap="square" rtlCol="0">
            <a:spAutoFit/>
          </a:bodyPr>
          <a:lstStyle/>
          <a:p>
            <a:r>
              <a:rPr lang="en-US" sz="2400" b="1"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INSIGHT THREE</a:t>
            </a:r>
          </a:p>
          <a:p>
            <a:r>
              <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To build a 21 Century solution educators have to disrupt what exists and use technology and processes where students, employers and the community can benefit in profound ways.</a:t>
            </a:r>
          </a:p>
          <a:p>
            <a:endPar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endParaRPr>
          </a:p>
          <a:p>
            <a:r>
              <a:rPr lang="en-US" sz="2400" b="1"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OR</a:t>
            </a:r>
          </a:p>
          <a:p>
            <a:r>
              <a:rPr lang="en-US" sz="2400" b="1"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For a university CIO: </a:t>
            </a:r>
            <a:r>
              <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CAPEX investments in educational technology and platforms cannot be made diligently without consideration of the value generated by open and free options.</a:t>
            </a:r>
            <a:endParaRPr lang="ru-RU" sz="2400" dirty="0">
              <a:solidFill>
                <a:schemeClr val="tx1">
                  <a:lumMod val="65000"/>
                  <a:lumOff val="35000"/>
                </a:schemeClr>
              </a:solidFill>
              <a:latin typeface="Roboto Light" panose="02000000000000000000" pitchFamily="2" charset="0"/>
              <a:ea typeface="Roboto Light" panose="02000000000000000000" pitchFamily="2" charset="0"/>
              <a:cs typeface="Gotham Light" pitchFamily="50" charset="0"/>
            </a:endParaRPr>
          </a:p>
        </p:txBody>
      </p:sp>
    </p:spTree>
    <p:extLst>
      <p:ext uri="{BB962C8B-B14F-4D97-AF65-F5344CB8AC3E}">
        <p14:creationId xmlns:p14="http://schemas.microsoft.com/office/powerpoint/2010/main" val="162911176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 y="0"/>
            <a:ext cx="18288001" cy="10288592"/>
            <a:chOff x="508001" y="-1"/>
            <a:chExt cx="18288001" cy="10288592"/>
          </a:xfrm>
        </p:grpSpPr>
        <p:sp>
          <p:nvSpPr>
            <p:cNvPr id="15" name="Прямоугольник 14"/>
            <p:cNvSpPr/>
            <p:nvPr/>
          </p:nvSpPr>
          <p:spPr>
            <a:xfrm>
              <a:off x="508001" y="0"/>
              <a:ext cx="18288000" cy="10288588"/>
            </a:xfrm>
            <a:prstGeom prst="rect">
              <a:avLst/>
            </a:prstGeom>
            <a:solidFill>
              <a:srgbClr val="232B36">
                <a:alpha val="8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Группа 1"/>
            <p:cNvGrpSpPr/>
            <p:nvPr/>
          </p:nvGrpSpPr>
          <p:grpSpPr>
            <a:xfrm>
              <a:off x="508001" y="-1"/>
              <a:ext cx="18288001" cy="10288592"/>
              <a:chOff x="1" y="-1"/>
              <a:chExt cx="18288001" cy="10288592"/>
            </a:xfrm>
          </p:grpSpPr>
          <p:sp>
            <p:nvSpPr>
              <p:cNvPr id="11" name="Полилиния 10"/>
              <p:cNvSpPr/>
              <p:nvPr/>
            </p:nvSpPr>
            <p:spPr>
              <a:xfrm>
                <a:off x="1" y="-1"/>
                <a:ext cx="11105602" cy="10288589"/>
              </a:xfrm>
              <a:custGeom>
                <a:avLst/>
                <a:gdLst>
                  <a:gd name="connsiteX0" fmla="*/ 1 w 11105602"/>
                  <a:gd name="connsiteY0" fmla="*/ 0 h 10288589"/>
                  <a:gd name="connsiteX1" fmla="*/ 610374 w 11105602"/>
                  <a:gd name="connsiteY1" fmla="*/ 0 h 10288589"/>
                  <a:gd name="connsiteX2" fmla="*/ 11105602 w 11105602"/>
                  <a:gd name="connsiteY2" fmla="*/ 6204650 h 10288589"/>
                  <a:gd name="connsiteX3" fmla="*/ 8691228 w 11105602"/>
                  <a:gd name="connsiteY3" fmla="*/ 10288589 h 10288589"/>
                  <a:gd name="connsiteX4" fmla="*/ 0 w 11105602"/>
                  <a:gd name="connsiteY4" fmla="*/ 10288589 h 102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5602" h="10288589">
                    <a:moveTo>
                      <a:pt x="1" y="0"/>
                    </a:moveTo>
                    <a:lnTo>
                      <a:pt x="610374" y="0"/>
                    </a:lnTo>
                    <a:lnTo>
                      <a:pt x="11105602" y="6204650"/>
                    </a:lnTo>
                    <a:lnTo>
                      <a:pt x="8691228" y="10288589"/>
                    </a:lnTo>
                    <a:lnTo>
                      <a:pt x="0" y="10288589"/>
                    </a:lnTo>
                    <a:close/>
                  </a:path>
                </a:pathLst>
              </a:custGeom>
              <a:gradFill>
                <a:gsLst>
                  <a:gs pos="0">
                    <a:schemeClr val="accent4">
                      <a:alpha val="76000"/>
                    </a:schemeClr>
                  </a:gs>
                  <a:gs pos="100000">
                    <a:schemeClr val="accent3">
                      <a:alpha val="58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Полилиния 16"/>
              <p:cNvSpPr/>
              <p:nvPr/>
            </p:nvSpPr>
            <p:spPr>
              <a:xfrm>
                <a:off x="610375" y="2"/>
                <a:ext cx="14211637" cy="10288587"/>
              </a:xfrm>
              <a:custGeom>
                <a:avLst/>
                <a:gdLst>
                  <a:gd name="connsiteX0" fmla="*/ 0 w 14211637"/>
                  <a:gd name="connsiteY0" fmla="*/ 0 h 10288587"/>
                  <a:gd name="connsiteX1" fmla="*/ 5331513 w 14211637"/>
                  <a:gd name="connsiteY1" fmla="*/ 0 h 10288587"/>
                  <a:gd name="connsiteX2" fmla="*/ 14211637 w 14211637"/>
                  <a:gd name="connsiteY2" fmla="*/ 5249820 h 10288587"/>
                  <a:gd name="connsiteX3" fmla="*/ 11232780 w 14211637"/>
                  <a:gd name="connsiteY3" fmla="*/ 10288587 h 10288587"/>
                  <a:gd name="connsiteX4" fmla="*/ 8080856 w 14211637"/>
                  <a:gd name="connsiteY4" fmla="*/ 10288587 h 10288587"/>
                  <a:gd name="connsiteX5" fmla="*/ 10495230 w 14211637"/>
                  <a:gd name="connsiteY5" fmla="*/ 6204648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637" h="10288587">
                    <a:moveTo>
                      <a:pt x="0" y="0"/>
                    </a:moveTo>
                    <a:lnTo>
                      <a:pt x="5331513" y="0"/>
                    </a:lnTo>
                    <a:lnTo>
                      <a:pt x="14211637" y="5249820"/>
                    </a:lnTo>
                    <a:lnTo>
                      <a:pt x="11232780" y="10288587"/>
                    </a:lnTo>
                    <a:lnTo>
                      <a:pt x="8080856" y="10288587"/>
                    </a:lnTo>
                    <a:lnTo>
                      <a:pt x="10495230" y="6204648"/>
                    </a:lnTo>
                    <a:close/>
                  </a:path>
                </a:pathLst>
              </a:custGeom>
              <a:gradFill>
                <a:gsLst>
                  <a:gs pos="0">
                    <a:schemeClr val="accent4">
                      <a:alpha val="78000"/>
                    </a:schemeClr>
                  </a:gs>
                  <a:gs pos="100000">
                    <a:schemeClr val="accent3">
                      <a:alpha val="58000"/>
                    </a:schemeClr>
                  </a:gs>
                </a:gsLst>
                <a:lin ang="9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Полилиния 17"/>
              <p:cNvSpPr/>
              <p:nvPr/>
            </p:nvSpPr>
            <p:spPr>
              <a:xfrm>
                <a:off x="5941890" y="4"/>
                <a:ext cx="12346112" cy="10288584"/>
              </a:xfrm>
              <a:custGeom>
                <a:avLst/>
                <a:gdLst>
                  <a:gd name="connsiteX0" fmla="*/ 0 w 12346112"/>
                  <a:gd name="connsiteY0" fmla="*/ 0 h 10288584"/>
                  <a:gd name="connsiteX1" fmla="*/ 5921420 w 12346112"/>
                  <a:gd name="connsiteY1" fmla="*/ 0 h 10288584"/>
                  <a:gd name="connsiteX2" fmla="*/ 12346112 w 12346112"/>
                  <a:gd name="connsiteY2" fmla="*/ 3798198 h 10288584"/>
                  <a:gd name="connsiteX3" fmla="*/ 12346112 w 12346112"/>
                  <a:gd name="connsiteY3" fmla="*/ 5308484 h 10288584"/>
                  <a:gd name="connsiteX4" fmla="*/ 9401938 w 12346112"/>
                  <a:gd name="connsiteY4" fmla="*/ 10288584 h 10288584"/>
                  <a:gd name="connsiteX5" fmla="*/ 5901269 w 12346112"/>
                  <a:gd name="connsiteY5" fmla="*/ 10288584 h 10288584"/>
                  <a:gd name="connsiteX6" fmla="*/ 8880124 w 12346112"/>
                  <a:gd name="connsiteY6" fmla="*/ 5249821 h 1028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6112" h="10288584">
                    <a:moveTo>
                      <a:pt x="0" y="0"/>
                    </a:moveTo>
                    <a:lnTo>
                      <a:pt x="5921420" y="0"/>
                    </a:lnTo>
                    <a:lnTo>
                      <a:pt x="12346112" y="3798198"/>
                    </a:lnTo>
                    <a:lnTo>
                      <a:pt x="12346112" y="5308484"/>
                    </a:lnTo>
                    <a:lnTo>
                      <a:pt x="9401938" y="10288584"/>
                    </a:lnTo>
                    <a:lnTo>
                      <a:pt x="5901269" y="10288584"/>
                    </a:lnTo>
                    <a:lnTo>
                      <a:pt x="8880124" y="5249821"/>
                    </a:lnTo>
                    <a:close/>
                  </a:path>
                </a:pathLst>
              </a:custGeom>
              <a:gradFill>
                <a:gsLst>
                  <a:gs pos="0">
                    <a:schemeClr val="accent4">
                      <a:alpha val="76000"/>
                    </a:schemeClr>
                  </a:gs>
                  <a:gs pos="100000">
                    <a:schemeClr val="accent3">
                      <a:alpha val="58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Полилиния 18"/>
              <p:cNvSpPr/>
              <p:nvPr/>
            </p:nvSpPr>
            <p:spPr>
              <a:xfrm>
                <a:off x="610372" y="4"/>
                <a:ext cx="17677628" cy="10288587"/>
              </a:xfrm>
              <a:custGeom>
                <a:avLst/>
                <a:gdLst>
                  <a:gd name="connsiteX0" fmla="*/ 17677626 w 17677628"/>
                  <a:gd name="connsiteY0" fmla="*/ 5308489 h 10288587"/>
                  <a:gd name="connsiteX1" fmla="*/ 17677628 w 17677628"/>
                  <a:gd name="connsiteY1" fmla="*/ 10288587 h 10288587"/>
                  <a:gd name="connsiteX2" fmla="*/ 14733454 w 17677628"/>
                  <a:gd name="connsiteY2" fmla="*/ 10288587 h 10288587"/>
                  <a:gd name="connsiteX3" fmla="*/ 17677628 w 17677628"/>
                  <a:gd name="connsiteY3" fmla="*/ 1 h 10288587"/>
                  <a:gd name="connsiteX4" fmla="*/ 17677626 w 17677628"/>
                  <a:gd name="connsiteY4" fmla="*/ 3798200 h 10288587"/>
                  <a:gd name="connsiteX5" fmla="*/ 11252933 w 17677628"/>
                  <a:gd name="connsiteY5" fmla="*/ 2 h 10288587"/>
                  <a:gd name="connsiteX6" fmla="*/ 0 w 17677628"/>
                  <a:gd name="connsiteY6" fmla="*/ 0 h 10288587"/>
                  <a:gd name="connsiteX7" fmla="*/ 2 w 17677628"/>
                  <a:gd name="connsiteY7" fmla="*/ 1 h 10288587"/>
                  <a:gd name="connsiteX8" fmla="*/ 10495233 w 17677628"/>
                  <a:gd name="connsiteY8" fmla="*/ 6204650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7628" h="10288587">
                    <a:moveTo>
                      <a:pt x="17677626" y="5308489"/>
                    </a:moveTo>
                    <a:lnTo>
                      <a:pt x="17677628" y="10288587"/>
                    </a:lnTo>
                    <a:lnTo>
                      <a:pt x="14733454" y="10288587"/>
                    </a:lnTo>
                    <a:close/>
                    <a:moveTo>
                      <a:pt x="17677628" y="1"/>
                    </a:moveTo>
                    <a:lnTo>
                      <a:pt x="17677626" y="3798200"/>
                    </a:lnTo>
                    <a:lnTo>
                      <a:pt x="11252933" y="2"/>
                    </a:lnTo>
                    <a:close/>
                    <a:moveTo>
                      <a:pt x="0" y="0"/>
                    </a:moveTo>
                    <a:lnTo>
                      <a:pt x="2" y="1"/>
                    </a:lnTo>
                    <a:lnTo>
                      <a:pt x="10495233" y="6204650"/>
                    </a:lnTo>
                    <a:close/>
                  </a:path>
                </a:pathLst>
              </a:custGeom>
              <a:gradFill>
                <a:gsLst>
                  <a:gs pos="0">
                    <a:schemeClr val="accent4">
                      <a:alpha val="78000"/>
                    </a:schemeClr>
                  </a:gs>
                  <a:gs pos="100000">
                    <a:schemeClr val="accent3">
                      <a:alpha val="58000"/>
                    </a:schemeClr>
                  </a:gs>
                </a:gsLst>
                <a:lin ang="9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Picture Placeholder 5"/>
          <p:cNvSpPr>
            <a:spLocks noGrp="1"/>
          </p:cNvSpPr>
          <p:nvPr>
            <p:ph type="pic" sz="quarter" idx="10"/>
          </p:nvPr>
        </p:nvSpPr>
        <p:spPr>
          <a:xfrm>
            <a:off x="-2" y="1"/>
            <a:ext cx="18288000" cy="10288588"/>
          </a:xfrm>
        </p:spPr>
      </p:sp>
      <p:sp>
        <p:nvSpPr>
          <p:cNvPr id="24" name="TextBox 23"/>
          <p:cNvSpPr txBox="1"/>
          <p:nvPr/>
        </p:nvSpPr>
        <p:spPr>
          <a:xfrm>
            <a:off x="1020055" y="6553770"/>
            <a:ext cx="12518937" cy="2585323"/>
          </a:xfrm>
          <a:prstGeom prst="rect">
            <a:avLst/>
          </a:prstGeom>
          <a:noFill/>
        </p:spPr>
        <p:txBody>
          <a:bodyPr wrap="square" rtlCol="0">
            <a:spAutoFit/>
          </a:bodyPr>
          <a:lstStyle/>
          <a:p>
            <a: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t>4.  Diagnosing needs and developing </a:t>
            </a:r>
            <a:b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br>
            <a: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t>     a personalised curriculum and  </a:t>
            </a:r>
            <a:b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br>
            <a: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t>     credential stack</a:t>
            </a:r>
            <a:endParaRPr lang="ru-RU"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endParaRPr>
          </a:p>
        </p:txBody>
      </p:sp>
      <p:sp>
        <p:nvSpPr>
          <p:cNvPr id="12" name="Freeform 33">
            <a:hlinkClick r:id="rId2" action="ppaction://hlinksldjump"/>
            <a:extLst>
              <a:ext uri="{FF2B5EF4-FFF2-40B4-BE49-F238E27FC236}">
                <a16:creationId xmlns:a16="http://schemas.microsoft.com/office/drawing/2014/main" id="{67654573-1E60-41CD-B913-B6E8EC2F0A0C}"/>
              </a:ext>
            </a:extLst>
          </p:cNvPr>
          <p:cNvSpPr>
            <a:spLocks noEditPoints="1"/>
          </p:cNvSpPr>
          <p:nvPr/>
        </p:nvSpPr>
        <p:spPr bwMode="auto">
          <a:xfrm>
            <a:off x="16452685" y="324750"/>
            <a:ext cx="683420" cy="685800"/>
          </a:xfrm>
          <a:custGeom>
            <a:avLst/>
            <a:gdLst>
              <a:gd name="T0" fmla="*/ 185 w 186"/>
              <a:gd name="T1" fmla="*/ 86 h 187"/>
              <a:gd name="T2" fmla="*/ 157 w 186"/>
              <a:gd name="T3" fmla="*/ 60 h 187"/>
              <a:gd name="T4" fmla="*/ 157 w 186"/>
              <a:gd name="T5" fmla="*/ 18 h 187"/>
              <a:gd name="T6" fmla="*/ 125 w 186"/>
              <a:gd name="T7" fmla="*/ 18 h 187"/>
              <a:gd name="T8" fmla="*/ 125 w 186"/>
              <a:gd name="T9" fmla="*/ 30 h 187"/>
              <a:gd name="T10" fmla="*/ 93 w 186"/>
              <a:gd name="T11" fmla="*/ 0 h 187"/>
              <a:gd name="T12" fmla="*/ 1 w 186"/>
              <a:gd name="T13" fmla="*/ 86 h 187"/>
              <a:gd name="T14" fmla="*/ 1 w 186"/>
              <a:gd name="T15" fmla="*/ 90 h 187"/>
              <a:gd name="T16" fmla="*/ 5 w 186"/>
              <a:gd name="T17" fmla="*/ 90 h 187"/>
              <a:gd name="T18" fmla="*/ 16 w 186"/>
              <a:gd name="T19" fmla="*/ 80 h 187"/>
              <a:gd name="T20" fmla="*/ 16 w 186"/>
              <a:gd name="T21" fmla="*/ 187 h 187"/>
              <a:gd name="T22" fmla="*/ 170 w 186"/>
              <a:gd name="T23" fmla="*/ 187 h 187"/>
              <a:gd name="T24" fmla="*/ 170 w 186"/>
              <a:gd name="T25" fmla="*/ 80 h 187"/>
              <a:gd name="T26" fmla="*/ 180 w 186"/>
              <a:gd name="T27" fmla="*/ 90 h 187"/>
              <a:gd name="T28" fmla="*/ 182 w 186"/>
              <a:gd name="T29" fmla="*/ 91 h 187"/>
              <a:gd name="T30" fmla="*/ 185 w 186"/>
              <a:gd name="T31" fmla="*/ 90 h 187"/>
              <a:gd name="T32" fmla="*/ 185 w 186"/>
              <a:gd name="T33" fmla="*/ 86 h 187"/>
              <a:gd name="T34" fmla="*/ 131 w 186"/>
              <a:gd name="T35" fmla="*/ 24 h 187"/>
              <a:gd name="T36" fmla="*/ 150 w 186"/>
              <a:gd name="T37" fmla="*/ 24 h 187"/>
              <a:gd name="T38" fmla="*/ 150 w 186"/>
              <a:gd name="T39" fmla="*/ 54 h 187"/>
              <a:gd name="T40" fmla="*/ 131 w 186"/>
              <a:gd name="T41" fmla="*/ 36 h 187"/>
              <a:gd name="T42" fmla="*/ 131 w 186"/>
              <a:gd name="T43" fmla="*/ 24 h 187"/>
              <a:gd name="T44" fmla="*/ 74 w 186"/>
              <a:gd name="T45" fmla="*/ 181 h 187"/>
              <a:gd name="T46" fmla="*/ 74 w 186"/>
              <a:gd name="T47" fmla="*/ 113 h 187"/>
              <a:gd name="T48" fmla="*/ 77 w 186"/>
              <a:gd name="T49" fmla="*/ 110 h 187"/>
              <a:gd name="T50" fmla="*/ 109 w 186"/>
              <a:gd name="T51" fmla="*/ 110 h 187"/>
              <a:gd name="T52" fmla="*/ 112 w 186"/>
              <a:gd name="T53" fmla="*/ 113 h 187"/>
              <a:gd name="T54" fmla="*/ 112 w 186"/>
              <a:gd name="T55" fmla="*/ 181 h 187"/>
              <a:gd name="T56" fmla="*/ 74 w 186"/>
              <a:gd name="T57" fmla="*/ 181 h 187"/>
              <a:gd name="T58" fmla="*/ 163 w 186"/>
              <a:gd name="T59" fmla="*/ 181 h 187"/>
              <a:gd name="T60" fmla="*/ 118 w 186"/>
              <a:gd name="T61" fmla="*/ 181 h 187"/>
              <a:gd name="T62" fmla="*/ 118 w 186"/>
              <a:gd name="T63" fmla="*/ 113 h 187"/>
              <a:gd name="T64" fmla="*/ 109 w 186"/>
              <a:gd name="T65" fmla="*/ 104 h 187"/>
              <a:gd name="T66" fmla="*/ 77 w 186"/>
              <a:gd name="T67" fmla="*/ 104 h 187"/>
              <a:gd name="T68" fmla="*/ 67 w 186"/>
              <a:gd name="T69" fmla="*/ 113 h 187"/>
              <a:gd name="T70" fmla="*/ 67 w 186"/>
              <a:gd name="T71" fmla="*/ 181 h 187"/>
              <a:gd name="T72" fmla="*/ 22 w 186"/>
              <a:gd name="T73" fmla="*/ 181 h 187"/>
              <a:gd name="T74" fmla="*/ 22 w 186"/>
              <a:gd name="T75" fmla="*/ 75 h 187"/>
              <a:gd name="T76" fmla="*/ 93 w 186"/>
              <a:gd name="T77" fmla="*/ 9 h 187"/>
              <a:gd name="T78" fmla="*/ 139 w 186"/>
              <a:gd name="T79" fmla="*/ 52 h 187"/>
              <a:gd name="T80" fmla="*/ 157 w 186"/>
              <a:gd name="T81" fmla="*/ 69 h 187"/>
              <a:gd name="T82" fmla="*/ 163 w 186"/>
              <a:gd name="T83" fmla="*/ 75 h 187"/>
              <a:gd name="T84" fmla="*/ 163 w 186"/>
              <a:gd name="T85" fmla="*/ 181 h 187"/>
              <a:gd name="T86" fmla="*/ 163 w 186"/>
              <a:gd name="T87" fmla="*/ 181 h 187"/>
              <a:gd name="T88" fmla="*/ 163 w 186"/>
              <a:gd name="T89" fmla="*/ 18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 h="187">
                <a:moveTo>
                  <a:pt x="185" y="86"/>
                </a:moveTo>
                <a:cubicBezTo>
                  <a:pt x="157" y="60"/>
                  <a:pt x="157" y="60"/>
                  <a:pt x="157" y="60"/>
                </a:cubicBezTo>
                <a:cubicBezTo>
                  <a:pt x="157" y="18"/>
                  <a:pt x="157" y="18"/>
                  <a:pt x="157" y="18"/>
                </a:cubicBezTo>
                <a:cubicBezTo>
                  <a:pt x="125" y="18"/>
                  <a:pt x="125" y="18"/>
                  <a:pt x="125" y="18"/>
                </a:cubicBezTo>
                <a:cubicBezTo>
                  <a:pt x="125" y="30"/>
                  <a:pt x="125" y="30"/>
                  <a:pt x="125" y="30"/>
                </a:cubicBezTo>
                <a:cubicBezTo>
                  <a:pt x="93" y="0"/>
                  <a:pt x="93" y="0"/>
                  <a:pt x="93" y="0"/>
                </a:cubicBezTo>
                <a:cubicBezTo>
                  <a:pt x="1" y="86"/>
                  <a:pt x="1" y="86"/>
                  <a:pt x="1" y="86"/>
                </a:cubicBezTo>
                <a:cubicBezTo>
                  <a:pt x="0" y="87"/>
                  <a:pt x="0" y="89"/>
                  <a:pt x="1" y="90"/>
                </a:cubicBezTo>
                <a:cubicBezTo>
                  <a:pt x="2" y="91"/>
                  <a:pt x="4" y="92"/>
                  <a:pt x="5" y="90"/>
                </a:cubicBezTo>
                <a:cubicBezTo>
                  <a:pt x="16" y="80"/>
                  <a:pt x="16" y="80"/>
                  <a:pt x="16" y="80"/>
                </a:cubicBezTo>
                <a:cubicBezTo>
                  <a:pt x="16" y="187"/>
                  <a:pt x="16" y="187"/>
                  <a:pt x="16" y="187"/>
                </a:cubicBezTo>
                <a:cubicBezTo>
                  <a:pt x="170" y="187"/>
                  <a:pt x="170" y="187"/>
                  <a:pt x="170" y="187"/>
                </a:cubicBezTo>
                <a:cubicBezTo>
                  <a:pt x="170" y="80"/>
                  <a:pt x="170" y="80"/>
                  <a:pt x="170" y="80"/>
                </a:cubicBezTo>
                <a:cubicBezTo>
                  <a:pt x="180" y="90"/>
                  <a:pt x="180" y="90"/>
                  <a:pt x="180" y="90"/>
                </a:cubicBezTo>
                <a:cubicBezTo>
                  <a:pt x="181" y="91"/>
                  <a:pt x="182" y="91"/>
                  <a:pt x="182" y="91"/>
                </a:cubicBezTo>
                <a:cubicBezTo>
                  <a:pt x="183" y="91"/>
                  <a:pt x="184" y="91"/>
                  <a:pt x="185" y="90"/>
                </a:cubicBezTo>
                <a:cubicBezTo>
                  <a:pt x="186" y="89"/>
                  <a:pt x="186" y="87"/>
                  <a:pt x="185" y="86"/>
                </a:cubicBezTo>
                <a:close/>
                <a:moveTo>
                  <a:pt x="131" y="24"/>
                </a:moveTo>
                <a:cubicBezTo>
                  <a:pt x="150" y="24"/>
                  <a:pt x="150" y="24"/>
                  <a:pt x="150" y="24"/>
                </a:cubicBezTo>
                <a:cubicBezTo>
                  <a:pt x="150" y="54"/>
                  <a:pt x="150" y="54"/>
                  <a:pt x="150" y="54"/>
                </a:cubicBezTo>
                <a:cubicBezTo>
                  <a:pt x="131" y="36"/>
                  <a:pt x="131" y="36"/>
                  <a:pt x="131" y="36"/>
                </a:cubicBezTo>
                <a:lnTo>
                  <a:pt x="131" y="24"/>
                </a:lnTo>
                <a:close/>
                <a:moveTo>
                  <a:pt x="74" y="181"/>
                </a:moveTo>
                <a:cubicBezTo>
                  <a:pt x="74" y="113"/>
                  <a:pt x="74" y="113"/>
                  <a:pt x="74" y="113"/>
                </a:cubicBezTo>
                <a:cubicBezTo>
                  <a:pt x="74" y="112"/>
                  <a:pt x="75" y="110"/>
                  <a:pt x="77" y="110"/>
                </a:cubicBezTo>
                <a:cubicBezTo>
                  <a:pt x="109" y="110"/>
                  <a:pt x="109" y="110"/>
                  <a:pt x="109" y="110"/>
                </a:cubicBezTo>
                <a:cubicBezTo>
                  <a:pt x="111" y="110"/>
                  <a:pt x="112" y="112"/>
                  <a:pt x="112" y="113"/>
                </a:cubicBezTo>
                <a:cubicBezTo>
                  <a:pt x="112" y="181"/>
                  <a:pt x="112" y="181"/>
                  <a:pt x="112" y="181"/>
                </a:cubicBezTo>
                <a:lnTo>
                  <a:pt x="74" y="181"/>
                </a:lnTo>
                <a:close/>
                <a:moveTo>
                  <a:pt x="163" y="181"/>
                </a:moveTo>
                <a:cubicBezTo>
                  <a:pt x="118" y="181"/>
                  <a:pt x="118" y="181"/>
                  <a:pt x="118" y="181"/>
                </a:cubicBezTo>
                <a:cubicBezTo>
                  <a:pt x="118" y="113"/>
                  <a:pt x="118" y="113"/>
                  <a:pt x="118" y="113"/>
                </a:cubicBezTo>
                <a:cubicBezTo>
                  <a:pt x="118" y="108"/>
                  <a:pt x="114" y="104"/>
                  <a:pt x="109" y="104"/>
                </a:cubicBezTo>
                <a:cubicBezTo>
                  <a:pt x="77" y="104"/>
                  <a:pt x="77" y="104"/>
                  <a:pt x="77" y="104"/>
                </a:cubicBezTo>
                <a:cubicBezTo>
                  <a:pt x="71" y="104"/>
                  <a:pt x="67" y="108"/>
                  <a:pt x="67" y="113"/>
                </a:cubicBezTo>
                <a:cubicBezTo>
                  <a:pt x="67" y="181"/>
                  <a:pt x="67" y="181"/>
                  <a:pt x="67" y="181"/>
                </a:cubicBezTo>
                <a:cubicBezTo>
                  <a:pt x="22" y="181"/>
                  <a:pt x="22" y="181"/>
                  <a:pt x="22" y="181"/>
                </a:cubicBezTo>
                <a:cubicBezTo>
                  <a:pt x="22" y="75"/>
                  <a:pt x="22" y="75"/>
                  <a:pt x="22" y="75"/>
                </a:cubicBezTo>
                <a:cubicBezTo>
                  <a:pt x="93" y="9"/>
                  <a:pt x="93" y="9"/>
                  <a:pt x="93" y="9"/>
                </a:cubicBezTo>
                <a:cubicBezTo>
                  <a:pt x="139" y="52"/>
                  <a:pt x="139" y="52"/>
                  <a:pt x="139" y="52"/>
                </a:cubicBezTo>
                <a:cubicBezTo>
                  <a:pt x="157" y="69"/>
                  <a:pt x="157" y="69"/>
                  <a:pt x="157" y="69"/>
                </a:cubicBezTo>
                <a:cubicBezTo>
                  <a:pt x="163" y="75"/>
                  <a:pt x="163" y="75"/>
                  <a:pt x="163" y="75"/>
                </a:cubicBezTo>
                <a:lnTo>
                  <a:pt x="163" y="181"/>
                </a:lnTo>
                <a:close/>
                <a:moveTo>
                  <a:pt x="163" y="181"/>
                </a:moveTo>
                <a:cubicBezTo>
                  <a:pt x="163" y="181"/>
                  <a:pt x="163" y="181"/>
                  <a:pt x="163" y="181"/>
                </a:cubicBezTo>
              </a:path>
            </a:pathLst>
          </a:custGeom>
          <a:solidFill>
            <a:schemeClr val="bg1"/>
          </a:solidFill>
          <a:ln>
            <a:solidFill>
              <a:schemeClr val="bg1"/>
            </a:solidFill>
          </a:ln>
          <a:extLst/>
        </p:spPr>
        <p:txBody>
          <a:bodyPr vert="horz" wrap="square" lIns="137160" tIns="68580" rIns="137160" bIns="6858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6363521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4"/>
            <a:ext cx="18288000" cy="10287000"/>
          </a:xfrm>
          <a:prstGeom prst="rect">
            <a:avLst/>
          </a:prstGeom>
        </p:spPr>
      </p:pic>
      <p:sp>
        <p:nvSpPr>
          <p:cNvPr id="5" name="TextBox 4"/>
          <p:cNvSpPr txBox="1"/>
          <p:nvPr/>
        </p:nvSpPr>
        <p:spPr>
          <a:xfrm>
            <a:off x="4782220" y="3277683"/>
            <a:ext cx="184731" cy="532133"/>
          </a:xfrm>
          <a:prstGeom prst="rect">
            <a:avLst/>
          </a:prstGeom>
          <a:noFill/>
        </p:spPr>
        <p:txBody>
          <a:bodyPr wrap="none" rtlCol="0">
            <a:spAutoFit/>
          </a:bodyPr>
          <a:lstStyle/>
          <a:p>
            <a:endParaRPr lang="en-US" sz="2858" dirty="0"/>
          </a:p>
        </p:txBody>
      </p:sp>
      <p:sp>
        <p:nvSpPr>
          <p:cNvPr id="2" name="Title 1"/>
          <p:cNvSpPr>
            <a:spLocks noGrp="1"/>
          </p:cNvSpPr>
          <p:nvPr>
            <p:ph type="title"/>
          </p:nvPr>
        </p:nvSpPr>
        <p:spPr>
          <a:xfrm>
            <a:off x="1271588" y="348458"/>
            <a:ext cx="15773400" cy="1553754"/>
          </a:xfrm>
        </p:spPr>
        <p:txBody>
          <a:bodyPr>
            <a:normAutofit fontScale="90000"/>
          </a:bodyPr>
          <a:lstStyle/>
          <a:p>
            <a:r>
              <a:rPr lang="en-US" b="1" dirty="0">
                <a:solidFill>
                  <a:schemeClr val="bg2">
                    <a:lumMod val="25000"/>
                  </a:schemeClr>
                </a:solidFill>
                <a:latin typeface="Montserrat" panose="02000505000000020004" pitchFamily="2" charset="0"/>
                <a:ea typeface="MS PGothic" pitchFamily="34" charset="-128"/>
                <a:cs typeface="Helvetica Neue Light"/>
                <a:sym typeface="Helvetica Neue" pitchFamily="-112" charset="0"/>
              </a:rPr>
              <a:t>The divide</a:t>
            </a:r>
            <a:r>
              <a:rPr lang="en-US" dirty="0">
                <a:solidFill>
                  <a:schemeClr val="bg2">
                    <a:lumMod val="25000"/>
                  </a:schemeClr>
                </a:solidFill>
                <a:latin typeface="Montserrat" panose="02000505000000020004" pitchFamily="2" charset="0"/>
                <a:ea typeface="MS PGothic" pitchFamily="34" charset="-128"/>
                <a:cs typeface="Helvetica Neue Light"/>
                <a:sym typeface="Helvetica Neue" pitchFamily="-112" charset="0"/>
              </a:rPr>
              <a:t>: </a:t>
            </a:r>
            <a:r>
              <a:rPr lang="en-US" b="1" dirty="0">
                <a:solidFill>
                  <a:srgbClr val="B7BF10"/>
                </a:solidFill>
                <a:latin typeface="Montserrat" panose="02000505000000020004" pitchFamily="2" charset="0"/>
                <a:ea typeface="MS PGothic" pitchFamily="34" charset="-128"/>
                <a:cs typeface="Helvetica Neue Light"/>
                <a:sym typeface="Helvetica Neue" pitchFamily="-112" charset="0"/>
              </a:rPr>
              <a:t>from learning to employment</a:t>
            </a:r>
            <a:endParaRPr lang="en-AU" dirty="0">
              <a:solidFill>
                <a:srgbClr val="B7BF10"/>
              </a:solidFill>
              <a:latin typeface="Montserrat" panose="02000505000000020004" pitchFamily="2" charset="0"/>
            </a:endParaRPr>
          </a:p>
        </p:txBody>
      </p:sp>
      <p:sp>
        <p:nvSpPr>
          <p:cNvPr id="6" name="Content Placeholder 2">
            <a:extLst>
              <a:ext uri="{FF2B5EF4-FFF2-40B4-BE49-F238E27FC236}">
                <a16:creationId xmlns:a16="http://schemas.microsoft.com/office/drawing/2014/main" id="{697DA2B8-FCEE-44D8-A69B-E72ADC7A3F99}"/>
              </a:ext>
            </a:extLst>
          </p:cNvPr>
          <p:cNvSpPr txBox="1">
            <a:spLocks/>
          </p:cNvSpPr>
          <p:nvPr/>
        </p:nvSpPr>
        <p:spPr>
          <a:xfrm>
            <a:off x="5506877" y="5144294"/>
            <a:ext cx="7274246" cy="4028162"/>
          </a:xfrm>
          <a:prstGeom prst="rect">
            <a:avLst/>
          </a:prstGeom>
        </p:spPr>
        <p:txBody>
          <a:bodyPr vert="horz" wrap="square" lIns="76528" tIns="38265" rIns="76528" bIns="38265" numCol="1" rtlCol="0" anchor="t" anchorCtr="0" compatLnSpc="1">
            <a:prstTxWarp prst="textNoShape">
              <a:avLst/>
            </a:prstTxWarp>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Qualifications no longer a reliable currency for recruiting people to new forms of work </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University disciplines do not match emerging areas of work</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Automation and disruption have radically altered jobs and employment</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Businesses failing to keep pace with disruptive innovations</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Graduates have skills not being recognised and valued</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3.5 billion digital natives born 1983 to 2016</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Gig economy and self-employment increases</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Career moves become horizontal movement than vertical</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Technical skills have shelf life of &lt;2.5 years</a:t>
            </a:r>
          </a:p>
          <a:p>
            <a:pPr marL="466451"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Soft skills enduring longer and more valuable</a:t>
            </a:r>
          </a:p>
          <a:p>
            <a:pPr marL="393690" indent="-285750" algn="ctr" fontAlgn="auto">
              <a:lnSpc>
                <a:spcPct val="100000"/>
              </a:lnSpc>
              <a:spcBef>
                <a:spcPts val="600"/>
              </a:spcBef>
              <a:spcAft>
                <a:spcPts val="0"/>
              </a:spcAft>
            </a:pPr>
            <a:r>
              <a:rPr lang="en-AU" sz="1600" dirty="0">
                <a:solidFill>
                  <a:schemeClr val="tx2"/>
                </a:solidFill>
                <a:latin typeface="AR CENA" panose="02000000000000000000" pitchFamily="2" charset="0"/>
                <a:ea typeface="Helvetica Neue" pitchFamily="-112" charset="0"/>
                <a:cs typeface="Helvetica Neue" pitchFamily="-112" charset="0"/>
              </a:rPr>
              <a:t>Governments, educators, labour market and employment bodies using industrial age data classification, analysis and reporting mechanisms</a:t>
            </a:r>
          </a:p>
        </p:txBody>
      </p:sp>
    </p:spTree>
    <p:extLst>
      <p:ext uri="{BB962C8B-B14F-4D97-AF65-F5344CB8AC3E}">
        <p14:creationId xmlns:p14="http://schemas.microsoft.com/office/powerpoint/2010/main" val="353669922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331802" y="6289024"/>
            <a:ext cx="3844926" cy="1631951"/>
            <a:chOff x="1030288" y="3184525"/>
            <a:chExt cx="1922463" cy="815975"/>
          </a:xfrm>
        </p:grpSpPr>
        <p:sp>
          <p:nvSpPr>
            <p:cNvPr id="5" name="Freeform 5"/>
            <p:cNvSpPr>
              <a:spLocks/>
            </p:cNvSpPr>
            <p:nvPr/>
          </p:nvSpPr>
          <p:spPr bwMode="auto">
            <a:xfrm>
              <a:off x="1030288" y="3184525"/>
              <a:ext cx="1922463" cy="650875"/>
            </a:xfrm>
            <a:custGeom>
              <a:avLst/>
              <a:gdLst>
                <a:gd name="T0" fmla="*/ 1211 w 1211"/>
                <a:gd name="T1" fmla="*/ 0 h 410"/>
                <a:gd name="T2" fmla="*/ 1035 w 1211"/>
                <a:gd name="T3" fmla="*/ 410 h 410"/>
                <a:gd name="T4" fmla="*/ 0 w 1211"/>
                <a:gd name="T5" fmla="*/ 410 h 410"/>
                <a:gd name="T6" fmla="*/ 329 w 1211"/>
                <a:gd name="T7" fmla="*/ 0 h 410"/>
                <a:gd name="T8" fmla="*/ 1211 w 1211"/>
                <a:gd name="T9" fmla="*/ 0 h 410"/>
              </a:gdLst>
              <a:ahLst/>
              <a:cxnLst>
                <a:cxn ang="0">
                  <a:pos x="T0" y="T1"/>
                </a:cxn>
                <a:cxn ang="0">
                  <a:pos x="T2" y="T3"/>
                </a:cxn>
                <a:cxn ang="0">
                  <a:pos x="T4" y="T5"/>
                </a:cxn>
                <a:cxn ang="0">
                  <a:pos x="T6" y="T7"/>
                </a:cxn>
                <a:cxn ang="0">
                  <a:pos x="T8" y="T9"/>
                </a:cxn>
              </a:cxnLst>
              <a:rect l="0" t="0" r="r" b="b"/>
              <a:pathLst>
                <a:path w="1211" h="410">
                  <a:moveTo>
                    <a:pt x="1211" y="0"/>
                  </a:moveTo>
                  <a:lnTo>
                    <a:pt x="1035" y="410"/>
                  </a:lnTo>
                  <a:lnTo>
                    <a:pt x="0" y="410"/>
                  </a:lnTo>
                  <a:lnTo>
                    <a:pt x="329" y="0"/>
                  </a:lnTo>
                  <a:lnTo>
                    <a:pt x="1211"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6" name="Rectangle 6"/>
            <p:cNvSpPr>
              <a:spLocks noChangeArrowheads="1"/>
            </p:cNvSpPr>
            <p:nvPr/>
          </p:nvSpPr>
          <p:spPr bwMode="auto">
            <a:xfrm>
              <a:off x="1030288" y="3835400"/>
              <a:ext cx="1643063" cy="165100"/>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7" name="Freeform 7"/>
            <p:cNvSpPr>
              <a:spLocks/>
            </p:cNvSpPr>
            <p:nvPr/>
          </p:nvSpPr>
          <p:spPr bwMode="auto">
            <a:xfrm>
              <a:off x="2673351" y="3184525"/>
              <a:ext cx="279400" cy="815975"/>
            </a:xfrm>
            <a:custGeom>
              <a:avLst/>
              <a:gdLst>
                <a:gd name="T0" fmla="*/ 0 w 176"/>
                <a:gd name="T1" fmla="*/ 410 h 514"/>
                <a:gd name="T2" fmla="*/ 0 w 176"/>
                <a:gd name="T3" fmla="*/ 514 h 514"/>
                <a:gd name="T4" fmla="*/ 176 w 176"/>
                <a:gd name="T5" fmla="*/ 99 h 514"/>
                <a:gd name="T6" fmla="*/ 176 w 176"/>
                <a:gd name="T7" fmla="*/ 0 h 514"/>
                <a:gd name="T8" fmla="*/ 0 w 176"/>
                <a:gd name="T9" fmla="*/ 410 h 514"/>
              </a:gdLst>
              <a:ahLst/>
              <a:cxnLst>
                <a:cxn ang="0">
                  <a:pos x="T0" y="T1"/>
                </a:cxn>
                <a:cxn ang="0">
                  <a:pos x="T2" y="T3"/>
                </a:cxn>
                <a:cxn ang="0">
                  <a:pos x="T4" y="T5"/>
                </a:cxn>
                <a:cxn ang="0">
                  <a:pos x="T6" y="T7"/>
                </a:cxn>
                <a:cxn ang="0">
                  <a:pos x="T8" y="T9"/>
                </a:cxn>
              </a:cxnLst>
              <a:rect l="0" t="0" r="r" b="b"/>
              <a:pathLst>
                <a:path w="176" h="514">
                  <a:moveTo>
                    <a:pt x="0" y="410"/>
                  </a:moveTo>
                  <a:lnTo>
                    <a:pt x="0" y="514"/>
                  </a:lnTo>
                  <a:lnTo>
                    <a:pt x="176" y="99"/>
                  </a:lnTo>
                  <a:lnTo>
                    <a:pt x="176" y="0"/>
                  </a:lnTo>
                  <a:lnTo>
                    <a:pt x="0" y="41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grpSp>
        <p:nvGrpSpPr>
          <p:cNvPr id="18" name="Group 17"/>
          <p:cNvGrpSpPr/>
          <p:nvPr/>
        </p:nvGrpSpPr>
        <p:grpSpPr>
          <a:xfrm>
            <a:off x="5588576" y="5430163"/>
            <a:ext cx="3257550" cy="1460498"/>
            <a:chOff x="2867026" y="2582863"/>
            <a:chExt cx="1628775" cy="730249"/>
          </a:xfrm>
        </p:grpSpPr>
        <p:sp>
          <p:nvSpPr>
            <p:cNvPr id="8" name="Freeform 8"/>
            <p:cNvSpPr>
              <a:spLocks/>
            </p:cNvSpPr>
            <p:nvPr/>
          </p:nvSpPr>
          <p:spPr bwMode="auto">
            <a:xfrm>
              <a:off x="2867026" y="2582863"/>
              <a:ext cx="1628775" cy="579437"/>
            </a:xfrm>
            <a:custGeom>
              <a:avLst/>
              <a:gdLst>
                <a:gd name="T0" fmla="*/ 1026 w 1026"/>
                <a:gd name="T1" fmla="*/ 0 h 365"/>
                <a:gd name="T2" fmla="*/ 1026 w 1026"/>
                <a:gd name="T3" fmla="*/ 365 h 365"/>
                <a:gd name="T4" fmla="*/ 0 w 1026"/>
                <a:gd name="T5" fmla="*/ 365 h 365"/>
                <a:gd name="T6" fmla="*/ 153 w 1026"/>
                <a:gd name="T7" fmla="*/ 0 h 365"/>
                <a:gd name="T8" fmla="*/ 1026 w 1026"/>
                <a:gd name="T9" fmla="*/ 0 h 365"/>
              </a:gdLst>
              <a:ahLst/>
              <a:cxnLst>
                <a:cxn ang="0">
                  <a:pos x="T0" y="T1"/>
                </a:cxn>
                <a:cxn ang="0">
                  <a:pos x="T2" y="T3"/>
                </a:cxn>
                <a:cxn ang="0">
                  <a:pos x="T4" y="T5"/>
                </a:cxn>
                <a:cxn ang="0">
                  <a:pos x="T6" y="T7"/>
                </a:cxn>
                <a:cxn ang="0">
                  <a:pos x="T8" y="T9"/>
                </a:cxn>
              </a:cxnLst>
              <a:rect l="0" t="0" r="r" b="b"/>
              <a:pathLst>
                <a:path w="1026" h="365">
                  <a:moveTo>
                    <a:pt x="1026" y="0"/>
                  </a:moveTo>
                  <a:lnTo>
                    <a:pt x="1026" y="365"/>
                  </a:lnTo>
                  <a:lnTo>
                    <a:pt x="0" y="365"/>
                  </a:lnTo>
                  <a:lnTo>
                    <a:pt x="153" y="0"/>
                  </a:lnTo>
                  <a:lnTo>
                    <a:pt x="1026"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9" name="Rectangle 9"/>
            <p:cNvSpPr>
              <a:spLocks noChangeArrowheads="1"/>
            </p:cNvSpPr>
            <p:nvPr/>
          </p:nvSpPr>
          <p:spPr bwMode="auto">
            <a:xfrm>
              <a:off x="2867026" y="3162300"/>
              <a:ext cx="1628775" cy="150812"/>
            </a:xfrm>
            <a:prstGeom prst="rect">
              <a:avLst/>
            </a:pr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grpSp>
        <p:nvGrpSpPr>
          <p:cNvPr id="20" name="Group 19"/>
          <p:cNvGrpSpPr/>
          <p:nvPr/>
        </p:nvGrpSpPr>
        <p:grpSpPr>
          <a:xfrm>
            <a:off x="12727715" y="3639463"/>
            <a:ext cx="3800477" cy="1276350"/>
            <a:chOff x="6197601" y="1687513"/>
            <a:chExt cx="1900238" cy="638175"/>
          </a:xfrm>
          <a:solidFill>
            <a:schemeClr val="tx2">
              <a:lumMod val="75000"/>
              <a:lumOff val="25000"/>
            </a:schemeClr>
          </a:solidFill>
        </p:grpSpPr>
        <p:sp>
          <p:nvSpPr>
            <p:cNvPr id="12" name="Freeform 12"/>
            <p:cNvSpPr>
              <a:spLocks/>
            </p:cNvSpPr>
            <p:nvPr/>
          </p:nvSpPr>
          <p:spPr bwMode="auto">
            <a:xfrm>
              <a:off x="6197601" y="1687513"/>
              <a:ext cx="268849" cy="638175"/>
            </a:xfrm>
            <a:custGeom>
              <a:avLst/>
              <a:gdLst>
                <a:gd name="T0" fmla="*/ 166 w 166"/>
                <a:gd name="T1" fmla="*/ 320 h 402"/>
                <a:gd name="T2" fmla="*/ 166 w 166"/>
                <a:gd name="T3" fmla="*/ 402 h 402"/>
                <a:gd name="T4" fmla="*/ 0 w 166"/>
                <a:gd name="T5" fmla="*/ 77 h 402"/>
                <a:gd name="T6" fmla="*/ 0 w 166"/>
                <a:gd name="T7" fmla="*/ 0 h 402"/>
                <a:gd name="T8" fmla="*/ 166 w 166"/>
                <a:gd name="T9" fmla="*/ 320 h 402"/>
                <a:gd name="connsiteX0" fmla="*/ 12779 w 12779"/>
                <a:gd name="connsiteY0" fmla="*/ 7564 h 10000"/>
                <a:gd name="connsiteX1" fmla="*/ 10000 w 12779"/>
                <a:gd name="connsiteY1" fmla="*/ 10000 h 10000"/>
                <a:gd name="connsiteX2" fmla="*/ 0 w 12779"/>
                <a:gd name="connsiteY2" fmla="*/ 1915 h 10000"/>
                <a:gd name="connsiteX3" fmla="*/ 0 w 12779"/>
                <a:gd name="connsiteY3" fmla="*/ 0 h 10000"/>
                <a:gd name="connsiteX4" fmla="*/ 12779 w 12779"/>
                <a:gd name="connsiteY4" fmla="*/ 7564 h 10000"/>
                <a:gd name="connsiteX0" fmla="*/ 10151 w 10151"/>
                <a:gd name="connsiteY0" fmla="*/ 8086 h 10000"/>
                <a:gd name="connsiteX1" fmla="*/ 10000 w 10151"/>
                <a:gd name="connsiteY1" fmla="*/ 10000 h 10000"/>
                <a:gd name="connsiteX2" fmla="*/ 0 w 10151"/>
                <a:gd name="connsiteY2" fmla="*/ 1915 h 10000"/>
                <a:gd name="connsiteX3" fmla="*/ 0 w 10151"/>
                <a:gd name="connsiteY3" fmla="*/ 0 h 10000"/>
                <a:gd name="connsiteX4" fmla="*/ 10151 w 10151"/>
                <a:gd name="connsiteY4" fmla="*/ 8086 h 10000"/>
                <a:gd name="connsiteX0" fmla="*/ 10202 w 10202"/>
                <a:gd name="connsiteY0" fmla="*/ 7919 h 10000"/>
                <a:gd name="connsiteX1" fmla="*/ 10000 w 10202"/>
                <a:gd name="connsiteY1" fmla="*/ 10000 h 10000"/>
                <a:gd name="connsiteX2" fmla="*/ 0 w 10202"/>
                <a:gd name="connsiteY2" fmla="*/ 1915 h 10000"/>
                <a:gd name="connsiteX3" fmla="*/ 0 w 10202"/>
                <a:gd name="connsiteY3" fmla="*/ 0 h 10000"/>
                <a:gd name="connsiteX4" fmla="*/ 10202 w 10202"/>
                <a:gd name="connsiteY4" fmla="*/ 791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2" h="10000">
                  <a:moveTo>
                    <a:pt x="10202" y="7919"/>
                  </a:moveTo>
                  <a:cubicBezTo>
                    <a:pt x="10152" y="8557"/>
                    <a:pt x="10050" y="9362"/>
                    <a:pt x="10000" y="10000"/>
                  </a:cubicBezTo>
                  <a:lnTo>
                    <a:pt x="0" y="1915"/>
                  </a:lnTo>
                  <a:lnTo>
                    <a:pt x="0" y="0"/>
                  </a:lnTo>
                  <a:lnTo>
                    <a:pt x="10202" y="7919"/>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10" name="Freeform 10"/>
            <p:cNvSpPr>
              <a:spLocks/>
            </p:cNvSpPr>
            <p:nvPr/>
          </p:nvSpPr>
          <p:spPr bwMode="auto">
            <a:xfrm>
              <a:off x="6197601" y="1687513"/>
              <a:ext cx="1900238" cy="508000"/>
            </a:xfrm>
            <a:custGeom>
              <a:avLst/>
              <a:gdLst>
                <a:gd name="T0" fmla="*/ 0 w 1197"/>
                <a:gd name="T1" fmla="*/ 0 h 320"/>
                <a:gd name="T2" fmla="*/ 166 w 1197"/>
                <a:gd name="T3" fmla="*/ 320 h 320"/>
                <a:gd name="T4" fmla="*/ 1197 w 1197"/>
                <a:gd name="T5" fmla="*/ 320 h 320"/>
                <a:gd name="T6" fmla="*/ 877 w 1197"/>
                <a:gd name="T7" fmla="*/ 0 h 320"/>
                <a:gd name="T8" fmla="*/ 0 w 1197"/>
                <a:gd name="T9" fmla="*/ 0 h 320"/>
              </a:gdLst>
              <a:ahLst/>
              <a:cxnLst>
                <a:cxn ang="0">
                  <a:pos x="T0" y="T1"/>
                </a:cxn>
                <a:cxn ang="0">
                  <a:pos x="T2" y="T3"/>
                </a:cxn>
                <a:cxn ang="0">
                  <a:pos x="T4" y="T5"/>
                </a:cxn>
                <a:cxn ang="0">
                  <a:pos x="T6" y="T7"/>
                </a:cxn>
                <a:cxn ang="0">
                  <a:pos x="T8" y="T9"/>
                </a:cxn>
              </a:cxnLst>
              <a:rect l="0" t="0" r="r" b="b"/>
              <a:pathLst>
                <a:path w="1197" h="320">
                  <a:moveTo>
                    <a:pt x="0" y="0"/>
                  </a:moveTo>
                  <a:lnTo>
                    <a:pt x="166" y="320"/>
                  </a:lnTo>
                  <a:lnTo>
                    <a:pt x="1197" y="320"/>
                  </a:lnTo>
                  <a:lnTo>
                    <a:pt x="87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11" name="Rectangle 11"/>
            <p:cNvSpPr>
              <a:spLocks noChangeArrowheads="1"/>
            </p:cNvSpPr>
            <p:nvPr/>
          </p:nvSpPr>
          <p:spPr bwMode="auto">
            <a:xfrm>
              <a:off x="6461126" y="2195513"/>
              <a:ext cx="1636713" cy="130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grpSp>
        <p:nvGrpSpPr>
          <p:cNvPr id="19" name="Group 18"/>
          <p:cNvGrpSpPr/>
          <p:nvPr/>
        </p:nvGrpSpPr>
        <p:grpSpPr>
          <a:xfrm>
            <a:off x="9547526" y="4511248"/>
            <a:ext cx="3260726" cy="1391988"/>
            <a:chOff x="4638676" y="2123406"/>
            <a:chExt cx="1630363" cy="695994"/>
          </a:xfrm>
        </p:grpSpPr>
        <p:sp>
          <p:nvSpPr>
            <p:cNvPr id="13" name="Freeform 13"/>
            <p:cNvSpPr>
              <a:spLocks/>
            </p:cNvSpPr>
            <p:nvPr/>
          </p:nvSpPr>
          <p:spPr bwMode="auto">
            <a:xfrm>
              <a:off x="4638676" y="2123406"/>
              <a:ext cx="1630363" cy="550862"/>
            </a:xfrm>
            <a:custGeom>
              <a:avLst/>
              <a:gdLst>
                <a:gd name="T0" fmla="*/ 0 w 1027"/>
                <a:gd name="T1" fmla="*/ 0 h 347"/>
                <a:gd name="T2" fmla="*/ 0 w 1027"/>
                <a:gd name="T3" fmla="*/ 347 h 347"/>
                <a:gd name="T4" fmla="*/ 1027 w 1027"/>
                <a:gd name="T5" fmla="*/ 347 h 347"/>
                <a:gd name="T6" fmla="*/ 869 w 1027"/>
                <a:gd name="T7" fmla="*/ 0 h 347"/>
                <a:gd name="T8" fmla="*/ 0 w 1027"/>
                <a:gd name="T9" fmla="*/ 0 h 347"/>
              </a:gdLst>
              <a:ahLst/>
              <a:cxnLst>
                <a:cxn ang="0">
                  <a:pos x="T0" y="T1"/>
                </a:cxn>
                <a:cxn ang="0">
                  <a:pos x="T2" y="T3"/>
                </a:cxn>
                <a:cxn ang="0">
                  <a:pos x="T4" y="T5"/>
                </a:cxn>
                <a:cxn ang="0">
                  <a:pos x="T6" y="T7"/>
                </a:cxn>
                <a:cxn ang="0">
                  <a:pos x="T8" y="T9"/>
                </a:cxn>
              </a:cxnLst>
              <a:rect l="0" t="0" r="r" b="b"/>
              <a:pathLst>
                <a:path w="1027" h="347">
                  <a:moveTo>
                    <a:pt x="0" y="0"/>
                  </a:moveTo>
                  <a:lnTo>
                    <a:pt x="0" y="347"/>
                  </a:lnTo>
                  <a:lnTo>
                    <a:pt x="1027" y="347"/>
                  </a:lnTo>
                  <a:lnTo>
                    <a:pt x="869" y="0"/>
                  </a:lnTo>
                  <a:lnTo>
                    <a:pt x="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14" name="Rectangle 14"/>
            <p:cNvSpPr>
              <a:spLocks noChangeArrowheads="1"/>
            </p:cNvSpPr>
            <p:nvPr/>
          </p:nvSpPr>
          <p:spPr bwMode="auto">
            <a:xfrm>
              <a:off x="4638676" y="2668588"/>
              <a:ext cx="1630363" cy="150812"/>
            </a:xfrm>
            <a:prstGeom prst="rect">
              <a:avLst/>
            </a:prstGeom>
            <a:solidFill>
              <a:schemeClr val="accent5">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sp>
        <p:nvSpPr>
          <p:cNvPr id="15" name="Title 14"/>
          <p:cNvSpPr>
            <a:spLocks noGrp="1"/>
          </p:cNvSpPr>
          <p:nvPr>
            <p:ph type="title"/>
          </p:nvPr>
        </p:nvSpPr>
        <p:spPr>
          <a:xfrm>
            <a:off x="945573" y="258220"/>
            <a:ext cx="15773400" cy="1988345"/>
          </a:xfrm>
        </p:spPr>
        <p:txBody>
          <a:bodyPr/>
          <a:lstStyle/>
          <a:p>
            <a:r>
              <a:rPr lang="en-JM" b="1" dirty="0">
                <a:solidFill>
                  <a:schemeClr val="tx2"/>
                </a:solidFill>
                <a:latin typeface="Montserrat" panose="02000505000000020004" pitchFamily="2" charset="0"/>
              </a:rPr>
              <a:t>how can </a:t>
            </a:r>
            <a:r>
              <a:rPr lang="en-JM" b="1" dirty="0">
                <a:solidFill>
                  <a:srgbClr val="B7BF10"/>
                </a:solidFill>
                <a:latin typeface="Montserrat" panose="02000505000000020004" pitchFamily="2" charset="0"/>
              </a:rPr>
              <a:t>micro-credentials help?</a:t>
            </a:r>
            <a:endParaRPr lang="en-US" b="1" dirty="0">
              <a:solidFill>
                <a:srgbClr val="B7BF10"/>
              </a:solidFill>
              <a:latin typeface="Montserrat" panose="02000505000000020004" pitchFamily="2" charset="0"/>
            </a:endParaRPr>
          </a:p>
        </p:txBody>
      </p:sp>
      <p:sp>
        <p:nvSpPr>
          <p:cNvPr id="72" name="Rectangle 71"/>
          <p:cNvSpPr/>
          <p:nvPr/>
        </p:nvSpPr>
        <p:spPr>
          <a:xfrm>
            <a:off x="1156027" y="8108095"/>
            <a:ext cx="4597076" cy="900246"/>
          </a:xfrm>
          <a:prstGeom prst="rect">
            <a:avLst/>
          </a:prstGeom>
        </p:spPr>
        <p:txBody>
          <a:bodyPr wrap="square" lIns="182880" rIns="182880" bIns="91440">
            <a:spAutoFit/>
          </a:bodyPr>
          <a:lstStyle/>
          <a:p>
            <a:r>
              <a:rPr lang="en-US" sz="1650" dirty="0">
                <a:solidFill>
                  <a:schemeClr val="accent6">
                    <a:lumMod val="50000"/>
                  </a:schemeClr>
                </a:solidFill>
                <a:latin typeface="Poppins Light" panose="02000000000000000000" pitchFamily="2" charset="0"/>
                <a:cs typeface="Poppins Light" panose="02000000000000000000" pitchFamily="2" charset="0"/>
              </a:rPr>
              <a:t>Increase the offer to individuals traditionally avoiding higher education pathways.</a:t>
            </a:r>
          </a:p>
        </p:txBody>
      </p:sp>
      <p:sp>
        <p:nvSpPr>
          <p:cNvPr id="73" name="Rectangle 72"/>
          <p:cNvSpPr/>
          <p:nvPr/>
        </p:nvSpPr>
        <p:spPr>
          <a:xfrm>
            <a:off x="5526232" y="7228746"/>
            <a:ext cx="4597076" cy="1408078"/>
          </a:xfrm>
          <a:prstGeom prst="rect">
            <a:avLst/>
          </a:prstGeom>
        </p:spPr>
        <p:txBody>
          <a:bodyPr wrap="square" lIns="182880" rIns="182880" bIns="91440">
            <a:spAutoFit/>
          </a:bodyPr>
          <a:lstStyle/>
          <a:p>
            <a:r>
              <a:rPr lang="en-US" sz="1650" dirty="0">
                <a:solidFill>
                  <a:schemeClr val="accent6">
                    <a:lumMod val="50000"/>
                  </a:schemeClr>
                </a:solidFill>
                <a:latin typeface="Poppins Light" panose="02000000000000000000" pitchFamily="2" charset="0"/>
                <a:cs typeface="Poppins Light" panose="02000000000000000000" pitchFamily="2" charset="0"/>
              </a:rPr>
              <a:t>Accelerate the time to completion and reduce the cost by eliminating university study where the student has existing, validated prior capability and experience.	</a:t>
            </a:r>
          </a:p>
        </p:txBody>
      </p:sp>
      <p:sp>
        <p:nvSpPr>
          <p:cNvPr id="74" name="Rectangle 73"/>
          <p:cNvSpPr/>
          <p:nvPr/>
        </p:nvSpPr>
        <p:spPr>
          <a:xfrm>
            <a:off x="9374748" y="6063721"/>
            <a:ext cx="4683102" cy="1154162"/>
          </a:xfrm>
          <a:prstGeom prst="rect">
            <a:avLst/>
          </a:prstGeom>
        </p:spPr>
        <p:txBody>
          <a:bodyPr wrap="square" lIns="182880" rIns="182880" bIns="91440">
            <a:spAutoFit/>
          </a:bodyPr>
          <a:lstStyle/>
          <a:p>
            <a:r>
              <a:rPr lang="en-US" sz="1650" dirty="0">
                <a:solidFill>
                  <a:schemeClr val="accent6">
                    <a:lumMod val="50000"/>
                  </a:schemeClr>
                </a:solidFill>
                <a:latin typeface="Poppins Light" panose="02000000000000000000" pitchFamily="2" charset="0"/>
                <a:cs typeface="Poppins Light" panose="02000000000000000000" pitchFamily="2" charset="0"/>
              </a:rPr>
              <a:t>Allow credentials to be stacked to optimise planning of career path and study for qualifications (macro-credentials).</a:t>
            </a:r>
          </a:p>
        </p:txBody>
      </p:sp>
      <p:sp>
        <p:nvSpPr>
          <p:cNvPr id="75" name="Rectangle 74"/>
          <p:cNvSpPr/>
          <p:nvPr/>
        </p:nvSpPr>
        <p:spPr>
          <a:xfrm>
            <a:off x="13046962" y="5058201"/>
            <a:ext cx="4597076" cy="900246"/>
          </a:xfrm>
          <a:prstGeom prst="rect">
            <a:avLst/>
          </a:prstGeom>
        </p:spPr>
        <p:txBody>
          <a:bodyPr wrap="square" lIns="182880" rIns="182880" bIns="91440">
            <a:spAutoFit/>
          </a:bodyPr>
          <a:lstStyle/>
          <a:p>
            <a:r>
              <a:rPr lang="en-AU" sz="1650" dirty="0">
                <a:solidFill>
                  <a:schemeClr val="accent6">
                    <a:lumMod val="50000"/>
                  </a:schemeClr>
                </a:solidFill>
                <a:latin typeface="Poppins Light" panose="02000000000000000000" pitchFamily="2" charset="0"/>
                <a:cs typeface="Poppins Light" panose="02000000000000000000" pitchFamily="2" charset="0"/>
              </a:rPr>
              <a:t>Personalised, relevant and highly contextualised and controlled by the student</a:t>
            </a:r>
            <a:r>
              <a:rPr lang="en-US" sz="1650" dirty="0">
                <a:solidFill>
                  <a:schemeClr val="accent6">
                    <a:lumMod val="50000"/>
                  </a:schemeClr>
                </a:solidFill>
                <a:latin typeface="Poppins Light" panose="02000000000000000000" pitchFamily="2" charset="0"/>
                <a:cs typeface="Poppins Light" panose="02000000000000000000" pitchFamily="2" charset="0"/>
              </a:rPr>
              <a:t>.</a:t>
            </a:r>
          </a:p>
        </p:txBody>
      </p:sp>
      <p:cxnSp>
        <p:nvCxnSpPr>
          <p:cNvPr id="78" name="Straight Arrow Connector 77"/>
          <p:cNvCxnSpPr/>
          <p:nvPr/>
        </p:nvCxnSpPr>
        <p:spPr>
          <a:xfrm>
            <a:off x="7412205" y="4881471"/>
            <a:ext cx="0" cy="108988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3573083" y="5760831"/>
            <a:ext cx="0" cy="108988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grpSp>
        <p:nvGrpSpPr>
          <p:cNvPr id="71" name="Group 70"/>
          <p:cNvGrpSpPr/>
          <p:nvPr/>
        </p:nvGrpSpPr>
        <p:grpSpPr>
          <a:xfrm>
            <a:off x="2908803" y="4432243"/>
            <a:ext cx="1328568" cy="1328568"/>
            <a:chOff x="1721162" y="1842168"/>
            <a:chExt cx="859538" cy="859538"/>
          </a:xfrm>
          <a:solidFill>
            <a:schemeClr val="tx2">
              <a:lumMod val="60000"/>
              <a:lumOff val="40000"/>
            </a:schemeClr>
          </a:solidFill>
        </p:grpSpPr>
        <p:sp>
          <p:nvSpPr>
            <p:cNvPr id="66" name="Oval 12"/>
            <p:cNvSpPr>
              <a:spLocks noChangeArrowheads="1"/>
            </p:cNvSpPr>
            <p:nvPr/>
          </p:nvSpPr>
          <p:spPr bwMode="auto">
            <a:xfrm>
              <a:off x="1721162" y="1842168"/>
              <a:ext cx="859538" cy="859538"/>
            </a:xfrm>
            <a:prstGeom prst="ellipse">
              <a:avLst/>
            </a:prstGeom>
            <a:grpFill/>
            <a:ln w="9525">
              <a:noFill/>
              <a:round/>
              <a:headEnd/>
              <a:tailEnd/>
            </a:ln>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nvGrpSpPr>
            <p:cNvPr id="36" name="Group 35"/>
            <p:cNvGrpSpPr/>
            <p:nvPr/>
          </p:nvGrpSpPr>
          <p:grpSpPr>
            <a:xfrm>
              <a:off x="1928383" y="2049721"/>
              <a:ext cx="445098" cy="444432"/>
              <a:chOff x="6131296" y="4321478"/>
              <a:chExt cx="387563" cy="386984"/>
            </a:xfrm>
            <a:grpFill/>
          </p:grpSpPr>
          <p:sp>
            <p:nvSpPr>
              <p:cNvPr id="37" name="Freeform 126"/>
              <p:cNvSpPr>
                <a:spLocks/>
              </p:cNvSpPr>
              <p:nvPr/>
            </p:nvSpPr>
            <p:spPr bwMode="auto">
              <a:xfrm>
                <a:off x="6218258" y="4321478"/>
                <a:ext cx="300601" cy="300021"/>
              </a:xfrm>
              <a:custGeom>
                <a:avLst/>
                <a:gdLst>
                  <a:gd name="T0" fmla="*/ 205 w 439"/>
                  <a:gd name="T1" fmla="*/ 96 h 438"/>
                  <a:gd name="T2" fmla="*/ 422 w 439"/>
                  <a:gd name="T3" fmla="*/ 16 h 438"/>
                  <a:gd name="T4" fmla="*/ 342 w 439"/>
                  <a:gd name="T5" fmla="*/ 233 h 438"/>
                  <a:gd name="T6" fmla="*/ 126 w 439"/>
                  <a:gd name="T7" fmla="*/ 429 h 438"/>
                  <a:gd name="T8" fmla="*/ 51 w 439"/>
                  <a:gd name="T9" fmla="*/ 387 h 438"/>
                  <a:gd name="T10" fmla="*/ 9 w 439"/>
                  <a:gd name="T11" fmla="*/ 312 h 438"/>
                  <a:gd name="T12" fmla="*/ 205 w 439"/>
                  <a:gd name="T13" fmla="*/ 96 h 438"/>
                </a:gdLst>
                <a:ahLst/>
                <a:cxnLst>
                  <a:cxn ang="0">
                    <a:pos x="T0" y="T1"/>
                  </a:cxn>
                  <a:cxn ang="0">
                    <a:pos x="T2" y="T3"/>
                  </a:cxn>
                  <a:cxn ang="0">
                    <a:pos x="T4" y="T5"/>
                  </a:cxn>
                  <a:cxn ang="0">
                    <a:pos x="T6" y="T7"/>
                  </a:cxn>
                  <a:cxn ang="0">
                    <a:pos x="T8" y="T9"/>
                  </a:cxn>
                  <a:cxn ang="0">
                    <a:pos x="T10" y="T11"/>
                  </a:cxn>
                  <a:cxn ang="0">
                    <a:pos x="T12" y="T13"/>
                  </a:cxn>
                </a:cxnLst>
                <a:rect l="0" t="0" r="r" b="b"/>
                <a:pathLst>
                  <a:path w="439" h="438">
                    <a:moveTo>
                      <a:pt x="205" y="96"/>
                    </a:moveTo>
                    <a:cubicBezTo>
                      <a:pt x="287" y="14"/>
                      <a:pt x="405" y="0"/>
                      <a:pt x="422" y="16"/>
                    </a:cubicBezTo>
                    <a:cubicBezTo>
                      <a:pt x="439" y="33"/>
                      <a:pt x="424" y="151"/>
                      <a:pt x="342" y="233"/>
                    </a:cubicBezTo>
                    <a:cubicBezTo>
                      <a:pt x="126" y="429"/>
                      <a:pt x="126" y="429"/>
                      <a:pt x="126" y="429"/>
                    </a:cubicBezTo>
                    <a:cubicBezTo>
                      <a:pt x="117" y="438"/>
                      <a:pt x="83" y="419"/>
                      <a:pt x="51" y="387"/>
                    </a:cubicBezTo>
                    <a:cubicBezTo>
                      <a:pt x="19" y="355"/>
                      <a:pt x="0" y="322"/>
                      <a:pt x="9" y="312"/>
                    </a:cubicBezTo>
                    <a:lnTo>
                      <a:pt x="205" y="96"/>
                    </a:lnTo>
                    <a:close/>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38" name="Freeform 127"/>
              <p:cNvSpPr>
                <a:spLocks/>
              </p:cNvSpPr>
              <p:nvPr/>
            </p:nvSpPr>
            <p:spPr bwMode="auto">
              <a:xfrm>
                <a:off x="6198257" y="4551639"/>
                <a:ext cx="89572" cy="89572"/>
              </a:xfrm>
              <a:custGeom>
                <a:avLst/>
                <a:gdLst>
                  <a:gd name="T0" fmla="*/ 41 w 131"/>
                  <a:gd name="T1" fmla="*/ 0 h 131"/>
                  <a:gd name="T2" fmla="*/ 8 w 131"/>
                  <a:gd name="T3" fmla="*/ 34 h 131"/>
                  <a:gd name="T4" fmla="*/ 38 w 131"/>
                  <a:gd name="T5" fmla="*/ 93 h 131"/>
                  <a:gd name="T6" fmla="*/ 97 w 131"/>
                  <a:gd name="T7" fmla="*/ 123 h 131"/>
                  <a:gd name="T8" fmla="*/ 131 w 131"/>
                  <a:gd name="T9" fmla="*/ 90 h 131"/>
                </a:gdLst>
                <a:ahLst/>
                <a:cxnLst>
                  <a:cxn ang="0">
                    <a:pos x="T0" y="T1"/>
                  </a:cxn>
                  <a:cxn ang="0">
                    <a:pos x="T2" y="T3"/>
                  </a:cxn>
                  <a:cxn ang="0">
                    <a:pos x="T4" y="T5"/>
                  </a:cxn>
                  <a:cxn ang="0">
                    <a:pos x="T6" y="T7"/>
                  </a:cxn>
                  <a:cxn ang="0">
                    <a:pos x="T8" y="T9"/>
                  </a:cxn>
                </a:cxnLst>
                <a:rect l="0" t="0" r="r" b="b"/>
                <a:pathLst>
                  <a:path w="131" h="131">
                    <a:moveTo>
                      <a:pt x="41" y="0"/>
                    </a:moveTo>
                    <a:cubicBezTo>
                      <a:pt x="8" y="34"/>
                      <a:pt x="8" y="34"/>
                      <a:pt x="8" y="34"/>
                    </a:cubicBezTo>
                    <a:cubicBezTo>
                      <a:pt x="0" y="42"/>
                      <a:pt x="14" y="68"/>
                      <a:pt x="38" y="93"/>
                    </a:cubicBezTo>
                    <a:cubicBezTo>
                      <a:pt x="63" y="117"/>
                      <a:pt x="89" y="131"/>
                      <a:pt x="97" y="123"/>
                    </a:cubicBezTo>
                    <a:cubicBezTo>
                      <a:pt x="131" y="90"/>
                      <a:pt x="131" y="90"/>
                      <a:pt x="131" y="90"/>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39" name="Freeform 128"/>
              <p:cNvSpPr>
                <a:spLocks/>
              </p:cNvSpPr>
              <p:nvPr/>
            </p:nvSpPr>
            <p:spPr bwMode="auto">
              <a:xfrm>
                <a:off x="6315367" y="4549610"/>
                <a:ext cx="66382" cy="129864"/>
              </a:xfrm>
              <a:custGeom>
                <a:avLst/>
                <a:gdLst>
                  <a:gd name="T0" fmla="*/ 90 w 97"/>
                  <a:gd name="T1" fmla="*/ 0 h 190"/>
                  <a:gd name="T2" fmla="*/ 82 w 97"/>
                  <a:gd name="T3" fmla="*/ 121 h 190"/>
                  <a:gd name="T4" fmla="*/ 5 w 97"/>
                  <a:gd name="T5" fmla="*/ 190 h 190"/>
                  <a:gd name="T6" fmla="*/ 0 w 97"/>
                  <a:gd name="T7" fmla="*/ 82 h 190"/>
                </a:gdLst>
                <a:ahLst/>
                <a:cxnLst>
                  <a:cxn ang="0">
                    <a:pos x="T0" y="T1"/>
                  </a:cxn>
                  <a:cxn ang="0">
                    <a:pos x="T2" y="T3"/>
                  </a:cxn>
                  <a:cxn ang="0">
                    <a:pos x="T4" y="T5"/>
                  </a:cxn>
                  <a:cxn ang="0">
                    <a:pos x="T6" y="T7"/>
                  </a:cxn>
                </a:cxnLst>
                <a:rect l="0" t="0" r="r" b="b"/>
                <a:pathLst>
                  <a:path w="97" h="190">
                    <a:moveTo>
                      <a:pt x="90" y="0"/>
                    </a:moveTo>
                    <a:cubicBezTo>
                      <a:pt x="90" y="0"/>
                      <a:pt x="97" y="81"/>
                      <a:pt x="82" y="121"/>
                    </a:cubicBezTo>
                    <a:cubicBezTo>
                      <a:pt x="68" y="161"/>
                      <a:pt x="5" y="190"/>
                      <a:pt x="5" y="190"/>
                    </a:cubicBezTo>
                    <a:cubicBezTo>
                      <a:pt x="22" y="136"/>
                      <a:pt x="0" y="82"/>
                      <a:pt x="0" y="82"/>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40" name="Freeform 129"/>
              <p:cNvSpPr>
                <a:spLocks/>
              </p:cNvSpPr>
              <p:nvPr/>
            </p:nvSpPr>
            <p:spPr bwMode="auto">
              <a:xfrm>
                <a:off x="6159993" y="4457720"/>
                <a:ext cx="130154" cy="66961"/>
              </a:xfrm>
              <a:custGeom>
                <a:avLst/>
                <a:gdLst>
                  <a:gd name="T0" fmla="*/ 190 w 190"/>
                  <a:gd name="T1" fmla="*/ 7 h 98"/>
                  <a:gd name="T2" fmla="*/ 69 w 190"/>
                  <a:gd name="T3" fmla="*/ 15 h 98"/>
                  <a:gd name="T4" fmla="*/ 0 w 190"/>
                  <a:gd name="T5" fmla="*/ 92 h 98"/>
                  <a:gd name="T6" fmla="*/ 108 w 190"/>
                  <a:gd name="T7" fmla="*/ 98 h 98"/>
                </a:gdLst>
                <a:ahLst/>
                <a:cxnLst>
                  <a:cxn ang="0">
                    <a:pos x="T0" y="T1"/>
                  </a:cxn>
                  <a:cxn ang="0">
                    <a:pos x="T2" y="T3"/>
                  </a:cxn>
                  <a:cxn ang="0">
                    <a:pos x="T4" y="T5"/>
                  </a:cxn>
                  <a:cxn ang="0">
                    <a:pos x="T6" y="T7"/>
                  </a:cxn>
                </a:cxnLst>
                <a:rect l="0" t="0" r="r" b="b"/>
                <a:pathLst>
                  <a:path w="190" h="98">
                    <a:moveTo>
                      <a:pt x="190" y="7"/>
                    </a:moveTo>
                    <a:cubicBezTo>
                      <a:pt x="190" y="7"/>
                      <a:pt x="109" y="0"/>
                      <a:pt x="69" y="15"/>
                    </a:cubicBezTo>
                    <a:cubicBezTo>
                      <a:pt x="29" y="30"/>
                      <a:pt x="0" y="92"/>
                      <a:pt x="0" y="92"/>
                    </a:cubicBezTo>
                    <a:cubicBezTo>
                      <a:pt x="54" y="75"/>
                      <a:pt x="108" y="98"/>
                      <a:pt x="108" y="98"/>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41" name="Freeform 130"/>
              <p:cNvSpPr>
                <a:spLocks/>
              </p:cNvSpPr>
              <p:nvPr/>
            </p:nvSpPr>
            <p:spPr bwMode="auto">
              <a:xfrm>
                <a:off x="6366675" y="4411919"/>
                <a:ext cx="60874" cy="60874"/>
              </a:xfrm>
              <a:custGeom>
                <a:avLst/>
                <a:gdLst>
                  <a:gd name="T0" fmla="*/ 73 w 89"/>
                  <a:gd name="T1" fmla="*/ 73 h 89"/>
                  <a:gd name="T2" fmla="*/ 16 w 89"/>
                  <a:gd name="T3" fmla="*/ 73 h 89"/>
                  <a:gd name="T4" fmla="*/ 16 w 89"/>
                  <a:gd name="T5" fmla="*/ 16 h 89"/>
                  <a:gd name="T6" fmla="*/ 73 w 89"/>
                  <a:gd name="T7" fmla="*/ 16 h 89"/>
                  <a:gd name="T8" fmla="*/ 73 w 89"/>
                  <a:gd name="T9" fmla="*/ 73 h 89"/>
                </a:gdLst>
                <a:ahLst/>
                <a:cxnLst>
                  <a:cxn ang="0">
                    <a:pos x="T0" y="T1"/>
                  </a:cxn>
                  <a:cxn ang="0">
                    <a:pos x="T2" y="T3"/>
                  </a:cxn>
                  <a:cxn ang="0">
                    <a:pos x="T4" y="T5"/>
                  </a:cxn>
                  <a:cxn ang="0">
                    <a:pos x="T6" y="T7"/>
                  </a:cxn>
                  <a:cxn ang="0">
                    <a:pos x="T8" y="T9"/>
                  </a:cxn>
                </a:cxnLst>
                <a:rect l="0" t="0" r="r" b="b"/>
                <a:pathLst>
                  <a:path w="89" h="89">
                    <a:moveTo>
                      <a:pt x="73" y="73"/>
                    </a:moveTo>
                    <a:cubicBezTo>
                      <a:pt x="57" y="89"/>
                      <a:pt x="32" y="89"/>
                      <a:pt x="16" y="73"/>
                    </a:cubicBezTo>
                    <a:cubicBezTo>
                      <a:pt x="0" y="57"/>
                      <a:pt x="0" y="32"/>
                      <a:pt x="16" y="16"/>
                    </a:cubicBezTo>
                    <a:cubicBezTo>
                      <a:pt x="32" y="0"/>
                      <a:pt x="57" y="0"/>
                      <a:pt x="73" y="16"/>
                    </a:cubicBezTo>
                    <a:cubicBezTo>
                      <a:pt x="89" y="32"/>
                      <a:pt x="89" y="57"/>
                      <a:pt x="73" y="73"/>
                    </a:cubicBezTo>
                    <a:close/>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42" name="Freeform 131"/>
              <p:cNvSpPr>
                <a:spLocks/>
              </p:cNvSpPr>
              <p:nvPr/>
            </p:nvSpPr>
            <p:spPr bwMode="auto">
              <a:xfrm>
                <a:off x="6131296" y="4613093"/>
                <a:ext cx="95079" cy="95369"/>
              </a:xfrm>
              <a:custGeom>
                <a:avLst/>
                <a:gdLst>
                  <a:gd name="T0" fmla="*/ 92 w 139"/>
                  <a:gd name="T1" fmla="*/ 5 h 139"/>
                  <a:gd name="T2" fmla="*/ 35 w 139"/>
                  <a:gd name="T3" fmla="*/ 24 h 139"/>
                  <a:gd name="T4" fmla="*/ 0 w 139"/>
                  <a:gd name="T5" fmla="*/ 139 h 139"/>
                  <a:gd name="T6" fmla="*/ 115 w 139"/>
                  <a:gd name="T7" fmla="*/ 104 h 139"/>
                  <a:gd name="T8" fmla="*/ 134 w 139"/>
                  <a:gd name="T9" fmla="*/ 47 h 139"/>
                </a:gdLst>
                <a:ahLst/>
                <a:cxnLst>
                  <a:cxn ang="0">
                    <a:pos x="T0" y="T1"/>
                  </a:cxn>
                  <a:cxn ang="0">
                    <a:pos x="T2" y="T3"/>
                  </a:cxn>
                  <a:cxn ang="0">
                    <a:pos x="T4" y="T5"/>
                  </a:cxn>
                  <a:cxn ang="0">
                    <a:pos x="T6" y="T7"/>
                  </a:cxn>
                  <a:cxn ang="0">
                    <a:pos x="T8" y="T9"/>
                  </a:cxn>
                </a:cxnLst>
                <a:rect l="0" t="0" r="r" b="b"/>
                <a:pathLst>
                  <a:path w="139" h="139">
                    <a:moveTo>
                      <a:pt x="92" y="5"/>
                    </a:moveTo>
                    <a:cubicBezTo>
                      <a:pt x="74" y="0"/>
                      <a:pt x="54" y="5"/>
                      <a:pt x="35" y="24"/>
                    </a:cubicBezTo>
                    <a:cubicBezTo>
                      <a:pt x="7" y="53"/>
                      <a:pt x="11" y="103"/>
                      <a:pt x="0" y="139"/>
                    </a:cubicBezTo>
                    <a:cubicBezTo>
                      <a:pt x="37" y="125"/>
                      <a:pt x="86" y="132"/>
                      <a:pt x="115" y="104"/>
                    </a:cubicBezTo>
                    <a:cubicBezTo>
                      <a:pt x="134" y="85"/>
                      <a:pt x="139" y="65"/>
                      <a:pt x="134" y="47"/>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grpSp>
      <p:grpSp>
        <p:nvGrpSpPr>
          <p:cNvPr id="70" name="Group 69"/>
          <p:cNvGrpSpPr/>
          <p:nvPr/>
        </p:nvGrpSpPr>
        <p:grpSpPr>
          <a:xfrm>
            <a:off x="6737087" y="3612934"/>
            <a:ext cx="1328568" cy="1328568"/>
            <a:chOff x="3309018" y="1537368"/>
            <a:chExt cx="859538" cy="859538"/>
          </a:xfrm>
        </p:grpSpPr>
        <p:sp>
          <p:nvSpPr>
            <p:cNvPr id="63" name="Oval 12"/>
            <p:cNvSpPr>
              <a:spLocks noChangeArrowheads="1"/>
            </p:cNvSpPr>
            <p:nvPr/>
          </p:nvSpPr>
          <p:spPr bwMode="auto">
            <a:xfrm>
              <a:off x="3309018" y="1537368"/>
              <a:ext cx="859538" cy="859538"/>
            </a:xfrm>
            <a:prstGeom prst="ellipse">
              <a:avLst/>
            </a:prstGeom>
            <a:solidFill>
              <a:schemeClr val="accent3"/>
            </a:solidFill>
            <a:ln w="9525">
              <a:noFill/>
              <a:round/>
              <a:headEnd/>
              <a:tailEnd/>
            </a:ln>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nvGrpSpPr>
            <p:cNvPr id="43" name="Group 42"/>
            <p:cNvGrpSpPr/>
            <p:nvPr/>
          </p:nvGrpSpPr>
          <p:grpSpPr>
            <a:xfrm>
              <a:off x="3574863" y="1751180"/>
              <a:ext cx="327849" cy="431914"/>
              <a:chOff x="1214719" y="1763038"/>
              <a:chExt cx="327849" cy="431914"/>
            </a:xfrm>
          </p:grpSpPr>
          <p:sp>
            <p:nvSpPr>
              <p:cNvPr id="44" name="Freeform 262"/>
              <p:cNvSpPr>
                <a:spLocks/>
              </p:cNvSpPr>
              <p:nvPr/>
            </p:nvSpPr>
            <p:spPr bwMode="auto">
              <a:xfrm>
                <a:off x="1399370" y="1799272"/>
                <a:ext cx="116530" cy="360025"/>
              </a:xfrm>
              <a:custGeom>
                <a:avLst/>
                <a:gdLst>
                  <a:gd name="T0" fmla="*/ 168 w 170"/>
                  <a:gd name="T1" fmla="*/ 526 h 526"/>
                  <a:gd name="T2" fmla="*/ 0 w 170"/>
                  <a:gd name="T3" fmla="*/ 276 h 526"/>
                  <a:gd name="T4" fmla="*/ 0 w 170"/>
                  <a:gd name="T5" fmla="*/ 253 h 526"/>
                  <a:gd name="T6" fmla="*/ 170 w 170"/>
                  <a:gd name="T7" fmla="*/ 0 h 526"/>
                </a:gdLst>
                <a:ahLst/>
                <a:cxnLst>
                  <a:cxn ang="0">
                    <a:pos x="T0" y="T1"/>
                  </a:cxn>
                  <a:cxn ang="0">
                    <a:pos x="T2" y="T3"/>
                  </a:cxn>
                  <a:cxn ang="0">
                    <a:pos x="T4" y="T5"/>
                  </a:cxn>
                  <a:cxn ang="0">
                    <a:pos x="T6" y="T7"/>
                  </a:cxn>
                </a:cxnLst>
                <a:rect l="0" t="0" r="r" b="b"/>
                <a:pathLst>
                  <a:path w="170" h="526">
                    <a:moveTo>
                      <a:pt x="168" y="526"/>
                    </a:moveTo>
                    <a:cubicBezTo>
                      <a:pt x="153" y="407"/>
                      <a:pt x="73" y="314"/>
                      <a:pt x="0" y="276"/>
                    </a:cubicBezTo>
                    <a:cubicBezTo>
                      <a:pt x="0" y="253"/>
                      <a:pt x="0" y="253"/>
                      <a:pt x="0" y="253"/>
                    </a:cubicBezTo>
                    <a:cubicBezTo>
                      <a:pt x="74" y="215"/>
                      <a:pt x="155" y="120"/>
                      <a:pt x="170" y="0"/>
                    </a:cubicBez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45" name="Freeform 263"/>
              <p:cNvSpPr>
                <a:spLocks/>
              </p:cNvSpPr>
              <p:nvPr/>
            </p:nvSpPr>
            <p:spPr bwMode="auto">
              <a:xfrm>
                <a:off x="1214719" y="2159297"/>
                <a:ext cx="327849" cy="35655"/>
              </a:xfrm>
              <a:custGeom>
                <a:avLst/>
                <a:gdLst>
                  <a:gd name="T0" fmla="*/ 27 w 479"/>
                  <a:gd name="T1" fmla="*/ 0 h 52"/>
                  <a:gd name="T2" fmla="*/ 0 w 479"/>
                  <a:gd name="T3" fmla="*/ 26 h 52"/>
                  <a:gd name="T4" fmla="*/ 27 w 479"/>
                  <a:gd name="T5" fmla="*/ 52 h 52"/>
                  <a:gd name="T6" fmla="*/ 453 w 479"/>
                  <a:gd name="T7" fmla="*/ 52 h 52"/>
                  <a:gd name="T8" fmla="*/ 479 w 479"/>
                  <a:gd name="T9" fmla="*/ 26 h 52"/>
                  <a:gd name="T10" fmla="*/ 453 w 479"/>
                  <a:gd name="T11" fmla="*/ 0 h 52"/>
                  <a:gd name="T12" fmla="*/ 27 w 479"/>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79" h="52">
                    <a:moveTo>
                      <a:pt x="27" y="0"/>
                    </a:moveTo>
                    <a:cubicBezTo>
                      <a:pt x="12" y="0"/>
                      <a:pt x="0" y="11"/>
                      <a:pt x="0" y="26"/>
                    </a:cubicBezTo>
                    <a:cubicBezTo>
                      <a:pt x="0" y="41"/>
                      <a:pt x="12" y="52"/>
                      <a:pt x="27" y="52"/>
                    </a:cubicBezTo>
                    <a:cubicBezTo>
                      <a:pt x="453" y="52"/>
                      <a:pt x="453" y="52"/>
                      <a:pt x="453" y="52"/>
                    </a:cubicBezTo>
                    <a:cubicBezTo>
                      <a:pt x="467" y="52"/>
                      <a:pt x="479" y="41"/>
                      <a:pt x="479" y="26"/>
                    </a:cubicBezTo>
                    <a:cubicBezTo>
                      <a:pt x="479" y="11"/>
                      <a:pt x="467" y="0"/>
                      <a:pt x="453" y="0"/>
                    </a:cubicBezTo>
                    <a:lnTo>
                      <a:pt x="27" y="0"/>
                    </a:lnTo>
                    <a:close/>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46" name="Freeform 264"/>
              <p:cNvSpPr>
                <a:spLocks/>
              </p:cNvSpPr>
              <p:nvPr/>
            </p:nvSpPr>
            <p:spPr bwMode="auto">
              <a:xfrm>
                <a:off x="1243996" y="1799272"/>
                <a:ext cx="115081" cy="360025"/>
              </a:xfrm>
              <a:custGeom>
                <a:avLst/>
                <a:gdLst>
                  <a:gd name="T0" fmla="*/ 0 w 168"/>
                  <a:gd name="T1" fmla="*/ 0 h 526"/>
                  <a:gd name="T2" fmla="*/ 168 w 168"/>
                  <a:gd name="T3" fmla="*/ 253 h 526"/>
                  <a:gd name="T4" fmla="*/ 168 w 168"/>
                  <a:gd name="T5" fmla="*/ 276 h 526"/>
                  <a:gd name="T6" fmla="*/ 0 w 168"/>
                  <a:gd name="T7" fmla="*/ 526 h 526"/>
                </a:gdLst>
                <a:ahLst/>
                <a:cxnLst>
                  <a:cxn ang="0">
                    <a:pos x="T0" y="T1"/>
                  </a:cxn>
                  <a:cxn ang="0">
                    <a:pos x="T2" y="T3"/>
                  </a:cxn>
                  <a:cxn ang="0">
                    <a:pos x="T4" y="T5"/>
                  </a:cxn>
                  <a:cxn ang="0">
                    <a:pos x="T6" y="T7"/>
                  </a:cxn>
                </a:cxnLst>
                <a:rect l="0" t="0" r="r" b="b"/>
                <a:pathLst>
                  <a:path w="168" h="526">
                    <a:moveTo>
                      <a:pt x="0" y="0"/>
                    </a:moveTo>
                    <a:cubicBezTo>
                      <a:pt x="14" y="120"/>
                      <a:pt x="95" y="215"/>
                      <a:pt x="168" y="253"/>
                    </a:cubicBezTo>
                    <a:cubicBezTo>
                      <a:pt x="168" y="276"/>
                      <a:pt x="168" y="276"/>
                      <a:pt x="168" y="276"/>
                    </a:cubicBezTo>
                    <a:cubicBezTo>
                      <a:pt x="96" y="314"/>
                      <a:pt x="16" y="407"/>
                      <a:pt x="0" y="526"/>
                    </a:cubicBez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47" name="Freeform 265"/>
              <p:cNvSpPr>
                <a:spLocks/>
              </p:cNvSpPr>
              <p:nvPr/>
            </p:nvSpPr>
            <p:spPr bwMode="auto">
              <a:xfrm>
                <a:off x="1214719" y="1763038"/>
                <a:ext cx="327849" cy="36234"/>
              </a:xfrm>
              <a:custGeom>
                <a:avLst/>
                <a:gdLst>
                  <a:gd name="T0" fmla="*/ 453 w 479"/>
                  <a:gd name="T1" fmla="*/ 53 h 53"/>
                  <a:gd name="T2" fmla="*/ 479 w 479"/>
                  <a:gd name="T3" fmla="*/ 26 h 53"/>
                  <a:gd name="T4" fmla="*/ 453 w 479"/>
                  <a:gd name="T5" fmla="*/ 0 h 53"/>
                  <a:gd name="T6" fmla="*/ 27 w 479"/>
                  <a:gd name="T7" fmla="*/ 0 h 53"/>
                  <a:gd name="T8" fmla="*/ 0 w 479"/>
                  <a:gd name="T9" fmla="*/ 26 h 53"/>
                  <a:gd name="T10" fmla="*/ 27 w 479"/>
                  <a:gd name="T11" fmla="*/ 53 h 53"/>
                  <a:gd name="T12" fmla="*/ 453 w 479"/>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79" h="53">
                    <a:moveTo>
                      <a:pt x="453" y="53"/>
                    </a:moveTo>
                    <a:cubicBezTo>
                      <a:pt x="467" y="53"/>
                      <a:pt x="479" y="41"/>
                      <a:pt x="479" y="26"/>
                    </a:cubicBezTo>
                    <a:cubicBezTo>
                      <a:pt x="479" y="12"/>
                      <a:pt x="467" y="0"/>
                      <a:pt x="453" y="0"/>
                    </a:cubicBezTo>
                    <a:cubicBezTo>
                      <a:pt x="27" y="0"/>
                      <a:pt x="27" y="0"/>
                      <a:pt x="27" y="0"/>
                    </a:cubicBezTo>
                    <a:cubicBezTo>
                      <a:pt x="12" y="0"/>
                      <a:pt x="0" y="12"/>
                      <a:pt x="0" y="26"/>
                    </a:cubicBezTo>
                    <a:cubicBezTo>
                      <a:pt x="0" y="41"/>
                      <a:pt x="12" y="53"/>
                      <a:pt x="27" y="53"/>
                    </a:cubicBezTo>
                    <a:lnTo>
                      <a:pt x="453" y="53"/>
                    </a:lnTo>
                    <a:close/>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48" name="Freeform 266"/>
              <p:cNvSpPr>
                <a:spLocks/>
              </p:cNvSpPr>
              <p:nvPr/>
            </p:nvSpPr>
            <p:spPr bwMode="auto">
              <a:xfrm>
                <a:off x="1261969" y="1834927"/>
                <a:ext cx="233350" cy="68411"/>
              </a:xfrm>
              <a:custGeom>
                <a:avLst/>
                <a:gdLst>
                  <a:gd name="T0" fmla="*/ 341 w 341"/>
                  <a:gd name="T1" fmla="*/ 55 h 100"/>
                  <a:gd name="T2" fmla="*/ 0 w 341"/>
                  <a:gd name="T3" fmla="*/ 48 h 100"/>
                </a:gdLst>
                <a:ahLst/>
                <a:cxnLst>
                  <a:cxn ang="0">
                    <a:pos x="T0" y="T1"/>
                  </a:cxn>
                  <a:cxn ang="0">
                    <a:pos x="T2" y="T3"/>
                  </a:cxn>
                </a:cxnLst>
                <a:rect l="0" t="0" r="r" b="b"/>
                <a:pathLst>
                  <a:path w="341" h="100">
                    <a:moveTo>
                      <a:pt x="341" y="55"/>
                    </a:moveTo>
                    <a:cubicBezTo>
                      <a:pt x="264" y="0"/>
                      <a:pt x="103" y="100"/>
                      <a:pt x="0" y="48"/>
                    </a:cubicBez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49" name="Freeform 267"/>
              <p:cNvSpPr>
                <a:spLocks/>
              </p:cNvSpPr>
              <p:nvPr/>
            </p:nvSpPr>
            <p:spPr bwMode="auto">
              <a:xfrm>
                <a:off x="1264577" y="2090886"/>
                <a:ext cx="94499" cy="13624"/>
              </a:xfrm>
              <a:custGeom>
                <a:avLst/>
                <a:gdLst>
                  <a:gd name="T0" fmla="*/ 138 w 138"/>
                  <a:gd name="T1" fmla="*/ 10 h 20"/>
                  <a:gd name="T2" fmla="*/ 0 w 138"/>
                  <a:gd name="T3" fmla="*/ 0 h 20"/>
                </a:gdLst>
                <a:ahLst/>
                <a:cxnLst>
                  <a:cxn ang="0">
                    <a:pos x="T0" y="T1"/>
                  </a:cxn>
                  <a:cxn ang="0">
                    <a:pos x="T2" y="T3"/>
                  </a:cxn>
                </a:cxnLst>
                <a:rect l="0" t="0" r="r" b="b"/>
                <a:pathLst>
                  <a:path w="138" h="20">
                    <a:moveTo>
                      <a:pt x="138" y="10"/>
                    </a:moveTo>
                    <a:cubicBezTo>
                      <a:pt x="89" y="18"/>
                      <a:pt x="41" y="20"/>
                      <a:pt x="0" y="0"/>
                    </a:cubicBez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50" name="Freeform 268"/>
              <p:cNvSpPr>
                <a:spLocks/>
              </p:cNvSpPr>
              <p:nvPr/>
            </p:nvSpPr>
            <p:spPr bwMode="auto">
              <a:xfrm>
                <a:off x="1399370" y="2079291"/>
                <a:ext cx="97398" cy="17103"/>
              </a:xfrm>
              <a:custGeom>
                <a:avLst/>
                <a:gdLst>
                  <a:gd name="T0" fmla="*/ 142 w 142"/>
                  <a:gd name="T1" fmla="*/ 25 h 25"/>
                  <a:gd name="T2" fmla="*/ 0 w 142"/>
                  <a:gd name="T3" fmla="*/ 17 h 25"/>
                </a:gdLst>
                <a:ahLst/>
                <a:cxnLst>
                  <a:cxn ang="0">
                    <a:pos x="T0" y="T1"/>
                  </a:cxn>
                  <a:cxn ang="0">
                    <a:pos x="T2" y="T3"/>
                  </a:cxn>
                </a:cxnLst>
                <a:rect l="0" t="0" r="r" b="b"/>
                <a:pathLst>
                  <a:path w="142" h="25">
                    <a:moveTo>
                      <a:pt x="142" y="25"/>
                    </a:moveTo>
                    <a:cubicBezTo>
                      <a:pt x="107" y="0"/>
                      <a:pt x="56" y="7"/>
                      <a:pt x="0" y="17"/>
                    </a:cubicBez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51" name="Line 269"/>
              <p:cNvSpPr>
                <a:spLocks noChangeShapeType="1"/>
              </p:cNvSpPr>
              <p:nvPr/>
            </p:nvSpPr>
            <p:spPr bwMode="auto">
              <a:xfrm flipV="1">
                <a:off x="1359077" y="1984212"/>
                <a:ext cx="0" cy="113631"/>
              </a:xfrm>
              <a:prstGeom prst="line">
                <a:avLst/>
              </a:prstGeom>
              <a:noFill/>
              <a:ln w="12700" cap="rnd" cmpd="sng">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52" name="Line 270"/>
              <p:cNvSpPr>
                <a:spLocks noChangeShapeType="1"/>
              </p:cNvSpPr>
              <p:nvPr/>
            </p:nvSpPr>
            <p:spPr bwMode="auto">
              <a:xfrm flipV="1">
                <a:off x="1399370" y="1977255"/>
                <a:ext cx="0" cy="113631"/>
              </a:xfrm>
              <a:prstGeom prst="line">
                <a:avLst/>
              </a:prstGeom>
              <a:noFill/>
              <a:ln w="12700" cap="rnd" cmpd="sng">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grpSp>
      <p:cxnSp>
        <p:nvCxnSpPr>
          <p:cNvPr id="81" name="Straight Arrow Connector 80"/>
          <p:cNvCxnSpPr/>
          <p:nvPr/>
        </p:nvCxnSpPr>
        <p:spPr>
          <a:xfrm>
            <a:off x="11014398" y="3957835"/>
            <a:ext cx="0" cy="108988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sp>
        <p:nvSpPr>
          <p:cNvPr id="57" name="Oval 12"/>
          <p:cNvSpPr>
            <a:spLocks noChangeArrowheads="1"/>
          </p:cNvSpPr>
          <p:nvPr/>
        </p:nvSpPr>
        <p:spPr bwMode="auto">
          <a:xfrm>
            <a:off x="10348511" y="2675444"/>
            <a:ext cx="1328564" cy="1328568"/>
          </a:xfrm>
          <a:prstGeom prst="ellipse">
            <a:avLst/>
          </a:prstGeom>
          <a:solidFill>
            <a:schemeClr val="accent5"/>
          </a:solidFill>
          <a:ln w="9525">
            <a:noFill/>
            <a:round/>
            <a:headEnd/>
            <a:tailEnd/>
          </a:ln>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nvGrpSpPr>
          <p:cNvPr id="53" name="Group 52"/>
          <p:cNvGrpSpPr/>
          <p:nvPr/>
        </p:nvGrpSpPr>
        <p:grpSpPr>
          <a:xfrm>
            <a:off x="10713734" y="2923919"/>
            <a:ext cx="623243" cy="785439"/>
            <a:chOff x="7602413" y="4427138"/>
            <a:chExt cx="403217" cy="508152"/>
          </a:xfrm>
        </p:grpSpPr>
        <p:sp>
          <p:nvSpPr>
            <p:cNvPr id="54" name="Freeform 32"/>
            <p:cNvSpPr>
              <a:spLocks/>
            </p:cNvSpPr>
            <p:nvPr/>
          </p:nvSpPr>
          <p:spPr bwMode="auto">
            <a:xfrm>
              <a:off x="7602413" y="4427138"/>
              <a:ext cx="403217" cy="508152"/>
            </a:xfrm>
            <a:custGeom>
              <a:avLst/>
              <a:gdLst>
                <a:gd name="T0" fmla="*/ 1320 w 1391"/>
                <a:gd name="T1" fmla="*/ 744 h 1753"/>
                <a:gd name="T2" fmla="*/ 1391 w 1391"/>
                <a:gd name="T3" fmla="*/ 678 h 1753"/>
                <a:gd name="T4" fmla="*/ 1320 w 1391"/>
                <a:gd name="T5" fmla="*/ 614 h 1753"/>
                <a:gd name="T6" fmla="*/ 1377 w 1391"/>
                <a:gd name="T7" fmla="*/ 536 h 1753"/>
                <a:gd name="T8" fmla="*/ 1294 w 1391"/>
                <a:gd name="T9" fmla="*/ 489 h 1753"/>
                <a:gd name="T10" fmla="*/ 1332 w 1391"/>
                <a:gd name="T11" fmla="*/ 402 h 1753"/>
                <a:gd name="T12" fmla="*/ 1242 w 1391"/>
                <a:gd name="T13" fmla="*/ 371 h 1753"/>
                <a:gd name="T14" fmla="*/ 1261 w 1391"/>
                <a:gd name="T15" fmla="*/ 276 h 1753"/>
                <a:gd name="T16" fmla="*/ 1167 w 1391"/>
                <a:gd name="T17" fmla="*/ 267 h 1753"/>
                <a:gd name="T18" fmla="*/ 1164 w 1391"/>
                <a:gd name="T19" fmla="*/ 170 h 1753"/>
                <a:gd name="T20" fmla="*/ 1070 w 1391"/>
                <a:gd name="T21" fmla="*/ 180 h 1753"/>
                <a:gd name="T22" fmla="*/ 1049 w 1391"/>
                <a:gd name="T23" fmla="*/ 88 h 1753"/>
                <a:gd name="T24" fmla="*/ 959 w 1391"/>
                <a:gd name="T25" fmla="*/ 116 h 1753"/>
                <a:gd name="T26" fmla="*/ 919 w 1391"/>
                <a:gd name="T27" fmla="*/ 28 h 1753"/>
                <a:gd name="T28" fmla="*/ 836 w 1391"/>
                <a:gd name="T29" fmla="*/ 76 h 1753"/>
                <a:gd name="T30" fmla="*/ 779 w 1391"/>
                <a:gd name="T31" fmla="*/ 0 h 1753"/>
                <a:gd name="T32" fmla="*/ 709 w 1391"/>
                <a:gd name="T33" fmla="*/ 62 h 1753"/>
                <a:gd name="T34" fmla="*/ 635 w 1391"/>
                <a:gd name="T35" fmla="*/ 0 h 1753"/>
                <a:gd name="T36" fmla="*/ 579 w 1391"/>
                <a:gd name="T37" fmla="*/ 76 h 1753"/>
                <a:gd name="T38" fmla="*/ 496 w 1391"/>
                <a:gd name="T39" fmla="*/ 28 h 1753"/>
                <a:gd name="T40" fmla="*/ 456 w 1391"/>
                <a:gd name="T41" fmla="*/ 116 h 1753"/>
                <a:gd name="T42" fmla="*/ 366 w 1391"/>
                <a:gd name="T43" fmla="*/ 88 h 1753"/>
                <a:gd name="T44" fmla="*/ 345 w 1391"/>
                <a:gd name="T45" fmla="*/ 180 h 1753"/>
                <a:gd name="T46" fmla="*/ 250 w 1391"/>
                <a:gd name="T47" fmla="*/ 170 h 1753"/>
                <a:gd name="T48" fmla="*/ 248 w 1391"/>
                <a:gd name="T49" fmla="*/ 267 h 1753"/>
                <a:gd name="T50" fmla="*/ 153 w 1391"/>
                <a:gd name="T51" fmla="*/ 276 h 1753"/>
                <a:gd name="T52" fmla="*/ 172 w 1391"/>
                <a:gd name="T53" fmla="*/ 371 h 1753"/>
                <a:gd name="T54" fmla="*/ 83 w 1391"/>
                <a:gd name="T55" fmla="*/ 402 h 1753"/>
                <a:gd name="T56" fmla="*/ 120 w 1391"/>
                <a:gd name="T57" fmla="*/ 489 h 1753"/>
                <a:gd name="T58" fmla="*/ 38 w 1391"/>
                <a:gd name="T59" fmla="*/ 536 h 1753"/>
                <a:gd name="T60" fmla="*/ 94 w 1391"/>
                <a:gd name="T61" fmla="*/ 614 h 1753"/>
                <a:gd name="T62" fmla="*/ 24 w 1391"/>
                <a:gd name="T63" fmla="*/ 678 h 1753"/>
                <a:gd name="T64" fmla="*/ 94 w 1391"/>
                <a:gd name="T65" fmla="*/ 744 h 1753"/>
                <a:gd name="T66" fmla="*/ 38 w 1391"/>
                <a:gd name="T67" fmla="*/ 822 h 1753"/>
                <a:gd name="T68" fmla="*/ 120 w 1391"/>
                <a:gd name="T69" fmla="*/ 869 h 1753"/>
                <a:gd name="T70" fmla="*/ 83 w 1391"/>
                <a:gd name="T71" fmla="*/ 957 h 1753"/>
                <a:gd name="T72" fmla="*/ 172 w 1391"/>
                <a:gd name="T73" fmla="*/ 988 h 1753"/>
                <a:gd name="T74" fmla="*/ 153 w 1391"/>
                <a:gd name="T75" fmla="*/ 1082 h 1753"/>
                <a:gd name="T76" fmla="*/ 212 w 1391"/>
                <a:gd name="T77" fmla="*/ 1087 h 1753"/>
                <a:gd name="T78" fmla="*/ 0 w 1391"/>
                <a:gd name="T79" fmla="*/ 1524 h 1753"/>
                <a:gd name="T80" fmla="*/ 283 w 1391"/>
                <a:gd name="T81" fmla="*/ 1538 h 1753"/>
                <a:gd name="T82" fmla="*/ 472 w 1391"/>
                <a:gd name="T83" fmla="*/ 1753 h 1753"/>
                <a:gd name="T84" fmla="*/ 685 w 1391"/>
                <a:gd name="T85" fmla="*/ 1316 h 1753"/>
                <a:gd name="T86" fmla="*/ 709 w 1391"/>
                <a:gd name="T87" fmla="*/ 1297 h 1753"/>
                <a:gd name="T88" fmla="*/ 737 w 1391"/>
                <a:gd name="T89" fmla="*/ 1323 h 1753"/>
                <a:gd name="T90" fmla="*/ 883 w 1391"/>
                <a:gd name="T91" fmla="*/ 1647 h 1753"/>
                <a:gd name="T92" fmla="*/ 1061 w 1391"/>
                <a:gd name="T93" fmla="*/ 1443 h 1753"/>
                <a:gd name="T94" fmla="*/ 1335 w 1391"/>
                <a:gd name="T95" fmla="*/ 1441 h 1753"/>
                <a:gd name="T96" fmla="*/ 1174 w 1391"/>
                <a:gd name="T97" fmla="*/ 1091 h 1753"/>
                <a:gd name="T98" fmla="*/ 1261 w 1391"/>
                <a:gd name="T99" fmla="*/ 1082 h 1753"/>
                <a:gd name="T100" fmla="*/ 1242 w 1391"/>
                <a:gd name="T101" fmla="*/ 988 h 1753"/>
                <a:gd name="T102" fmla="*/ 1332 w 1391"/>
                <a:gd name="T103" fmla="*/ 957 h 1753"/>
                <a:gd name="T104" fmla="*/ 1294 w 1391"/>
                <a:gd name="T105" fmla="*/ 869 h 1753"/>
                <a:gd name="T106" fmla="*/ 1377 w 1391"/>
                <a:gd name="T107" fmla="*/ 822 h 1753"/>
                <a:gd name="T108" fmla="*/ 1320 w 1391"/>
                <a:gd name="T109" fmla="*/ 744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1" h="1753">
                  <a:moveTo>
                    <a:pt x="1320" y="744"/>
                  </a:moveTo>
                  <a:lnTo>
                    <a:pt x="1391" y="678"/>
                  </a:lnTo>
                  <a:lnTo>
                    <a:pt x="1320" y="614"/>
                  </a:lnTo>
                  <a:lnTo>
                    <a:pt x="1377" y="536"/>
                  </a:lnTo>
                  <a:lnTo>
                    <a:pt x="1294" y="489"/>
                  </a:lnTo>
                  <a:lnTo>
                    <a:pt x="1332" y="402"/>
                  </a:lnTo>
                  <a:lnTo>
                    <a:pt x="1242" y="371"/>
                  </a:lnTo>
                  <a:lnTo>
                    <a:pt x="1261" y="276"/>
                  </a:lnTo>
                  <a:lnTo>
                    <a:pt x="1167" y="267"/>
                  </a:lnTo>
                  <a:lnTo>
                    <a:pt x="1164" y="170"/>
                  </a:lnTo>
                  <a:lnTo>
                    <a:pt x="1070" y="180"/>
                  </a:lnTo>
                  <a:lnTo>
                    <a:pt x="1049" y="88"/>
                  </a:lnTo>
                  <a:lnTo>
                    <a:pt x="959" y="116"/>
                  </a:lnTo>
                  <a:lnTo>
                    <a:pt x="919" y="28"/>
                  </a:lnTo>
                  <a:lnTo>
                    <a:pt x="836" y="76"/>
                  </a:lnTo>
                  <a:lnTo>
                    <a:pt x="779" y="0"/>
                  </a:lnTo>
                  <a:lnTo>
                    <a:pt x="709" y="62"/>
                  </a:lnTo>
                  <a:lnTo>
                    <a:pt x="635" y="0"/>
                  </a:lnTo>
                  <a:lnTo>
                    <a:pt x="579" y="76"/>
                  </a:lnTo>
                  <a:lnTo>
                    <a:pt x="496" y="28"/>
                  </a:lnTo>
                  <a:lnTo>
                    <a:pt x="456" y="116"/>
                  </a:lnTo>
                  <a:lnTo>
                    <a:pt x="366" y="88"/>
                  </a:lnTo>
                  <a:lnTo>
                    <a:pt x="345" y="180"/>
                  </a:lnTo>
                  <a:lnTo>
                    <a:pt x="250" y="170"/>
                  </a:lnTo>
                  <a:lnTo>
                    <a:pt x="248" y="267"/>
                  </a:lnTo>
                  <a:lnTo>
                    <a:pt x="153" y="276"/>
                  </a:lnTo>
                  <a:lnTo>
                    <a:pt x="172" y="371"/>
                  </a:lnTo>
                  <a:lnTo>
                    <a:pt x="83" y="402"/>
                  </a:lnTo>
                  <a:lnTo>
                    <a:pt x="120" y="489"/>
                  </a:lnTo>
                  <a:lnTo>
                    <a:pt x="38" y="536"/>
                  </a:lnTo>
                  <a:lnTo>
                    <a:pt x="94" y="614"/>
                  </a:lnTo>
                  <a:lnTo>
                    <a:pt x="24" y="678"/>
                  </a:lnTo>
                  <a:lnTo>
                    <a:pt x="94" y="744"/>
                  </a:lnTo>
                  <a:lnTo>
                    <a:pt x="38" y="822"/>
                  </a:lnTo>
                  <a:lnTo>
                    <a:pt x="120" y="869"/>
                  </a:lnTo>
                  <a:lnTo>
                    <a:pt x="83" y="957"/>
                  </a:lnTo>
                  <a:lnTo>
                    <a:pt x="172" y="988"/>
                  </a:lnTo>
                  <a:lnTo>
                    <a:pt x="153" y="1082"/>
                  </a:lnTo>
                  <a:lnTo>
                    <a:pt x="212" y="1087"/>
                  </a:lnTo>
                  <a:lnTo>
                    <a:pt x="0" y="1524"/>
                  </a:lnTo>
                  <a:lnTo>
                    <a:pt x="283" y="1538"/>
                  </a:lnTo>
                  <a:lnTo>
                    <a:pt x="472" y="1753"/>
                  </a:lnTo>
                  <a:lnTo>
                    <a:pt x="685" y="1316"/>
                  </a:lnTo>
                  <a:lnTo>
                    <a:pt x="709" y="1297"/>
                  </a:lnTo>
                  <a:lnTo>
                    <a:pt x="737" y="1323"/>
                  </a:lnTo>
                  <a:lnTo>
                    <a:pt x="883" y="1647"/>
                  </a:lnTo>
                  <a:lnTo>
                    <a:pt x="1061" y="1443"/>
                  </a:lnTo>
                  <a:lnTo>
                    <a:pt x="1335" y="1441"/>
                  </a:lnTo>
                  <a:lnTo>
                    <a:pt x="1174" y="1091"/>
                  </a:lnTo>
                  <a:lnTo>
                    <a:pt x="1261" y="1082"/>
                  </a:lnTo>
                  <a:lnTo>
                    <a:pt x="1242" y="988"/>
                  </a:lnTo>
                  <a:lnTo>
                    <a:pt x="1332" y="957"/>
                  </a:lnTo>
                  <a:lnTo>
                    <a:pt x="1294" y="869"/>
                  </a:lnTo>
                  <a:lnTo>
                    <a:pt x="1377" y="822"/>
                  </a:lnTo>
                  <a:lnTo>
                    <a:pt x="1320" y="744"/>
                  </a:lnTo>
                  <a:close/>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sp>
          <p:nvSpPr>
            <p:cNvPr id="55" name="Oval 33"/>
            <p:cNvSpPr>
              <a:spLocks noChangeArrowheads="1"/>
            </p:cNvSpPr>
            <p:nvPr/>
          </p:nvSpPr>
          <p:spPr bwMode="auto">
            <a:xfrm>
              <a:off x="7693434" y="4505984"/>
              <a:ext cx="228132" cy="227842"/>
            </a:xfrm>
            <a:prstGeom prst="ellipse">
              <a:avLst/>
            </a:pr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000" dirty="0">
                <a:solidFill>
                  <a:schemeClr val="accent6">
                    <a:lumMod val="50000"/>
                  </a:schemeClr>
                </a:solidFill>
                <a:latin typeface="Poppins Light" panose="02000000000000000000" pitchFamily="2" charset="0"/>
                <a:cs typeface="Poppins Light" panose="02000000000000000000" pitchFamily="2" charset="0"/>
              </a:endParaRPr>
            </a:p>
          </p:txBody>
        </p:sp>
      </p:grpSp>
      <p:cxnSp>
        <p:nvCxnSpPr>
          <p:cNvPr id="82" name="Straight Arrow Connector 81"/>
          <p:cNvCxnSpPr/>
          <p:nvPr/>
        </p:nvCxnSpPr>
        <p:spPr>
          <a:xfrm>
            <a:off x="14448011" y="3057289"/>
            <a:ext cx="0" cy="108988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14034164" y="2221124"/>
            <a:ext cx="856230" cy="582021"/>
            <a:chOff x="4232322" y="3438808"/>
            <a:chExt cx="553952" cy="376548"/>
          </a:xfrm>
        </p:grpSpPr>
        <p:sp>
          <p:nvSpPr>
            <p:cNvPr id="31" name="Freeform 96"/>
            <p:cNvSpPr>
              <a:spLocks/>
            </p:cNvSpPr>
            <p:nvPr/>
          </p:nvSpPr>
          <p:spPr bwMode="auto">
            <a:xfrm>
              <a:off x="4237829" y="3564034"/>
              <a:ext cx="521196" cy="209000"/>
            </a:xfrm>
            <a:custGeom>
              <a:avLst/>
              <a:gdLst>
                <a:gd name="T0" fmla="*/ 580 w 761"/>
                <a:gd name="T1" fmla="*/ 305 h 305"/>
                <a:gd name="T2" fmla="*/ 694 w 761"/>
                <a:gd name="T3" fmla="*/ 185 h 305"/>
                <a:gd name="T4" fmla="*/ 733 w 761"/>
                <a:gd name="T5" fmla="*/ 0 h 305"/>
                <a:gd name="T6" fmla="*/ 509 w 761"/>
                <a:gd name="T7" fmla="*/ 0 h 305"/>
                <a:gd name="T8" fmla="*/ 443 w 761"/>
                <a:gd name="T9" fmla="*/ 81 h 305"/>
                <a:gd name="T10" fmla="*/ 40 w 761"/>
                <a:gd name="T11" fmla="*/ 81 h 305"/>
                <a:gd name="T12" fmla="*/ 9 w 761"/>
                <a:gd name="T13" fmla="*/ 165 h 305"/>
                <a:gd name="T14" fmla="*/ 106 w 761"/>
                <a:gd name="T15" fmla="*/ 303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1" h="305">
                  <a:moveTo>
                    <a:pt x="580" y="305"/>
                  </a:moveTo>
                  <a:cubicBezTo>
                    <a:pt x="616" y="281"/>
                    <a:pt x="667" y="239"/>
                    <a:pt x="694" y="185"/>
                  </a:cubicBezTo>
                  <a:cubicBezTo>
                    <a:pt x="749" y="73"/>
                    <a:pt x="761" y="0"/>
                    <a:pt x="733" y="0"/>
                  </a:cubicBezTo>
                  <a:cubicBezTo>
                    <a:pt x="705" y="0"/>
                    <a:pt x="548" y="0"/>
                    <a:pt x="509" y="0"/>
                  </a:cubicBezTo>
                  <a:cubicBezTo>
                    <a:pt x="471" y="0"/>
                    <a:pt x="473" y="81"/>
                    <a:pt x="443" y="81"/>
                  </a:cubicBezTo>
                  <a:cubicBezTo>
                    <a:pt x="414" y="81"/>
                    <a:pt x="80" y="81"/>
                    <a:pt x="40" y="81"/>
                  </a:cubicBezTo>
                  <a:cubicBezTo>
                    <a:pt x="0" y="81"/>
                    <a:pt x="2" y="138"/>
                    <a:pt x="9" y="165"/>
                  </a:cubicBezTo>
                  <a:cubicBezTo>
                    <a:pt x="16" y="190"/>
                    <a:pt x="48" y="263"/>
                    <a:pt x="106" y="303"/>
                  </a:cubicBez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4800" dirty="0"/>
            </a:p>
          </p:txBody>
        </p:sp>
        <p:sp>
          <p:nvSpPr>
            <p:cNvPr id="32" name="Freeform 97"/>
            <p:cNvSpPr>
              <a:spLocks/>
            </p:cNvSpPr>
            <p:nvPr/>
          </p:nvSpPr>
          <p:spPr bwMode="auto">
            <a:xfrm>
              <a:off x="4287978" y="3803181"/>
              <a:ext cx="442930" cy="12175"/>
            </a:xfrm>
            <a:custGeom>
              <a:avLst/>
              <a:gdLst>
                <a:gd name="T0" fmla="*/ 647 w 647"/>
                <a:gd name="T1" fmla="*/ 18 h 18"/>
                <a:gd name="T2" fmla="*/ 566 w 647"/>
                <a:gd name="T3" fmla="*/ 0 h 18"/>
                <a:gd name="T4" fmla="*/ 485 w 647"/>
                <a:gd name="T5" fmla="*/ 18 h 18"/>
                <a:gd name="T6" fmla="*/ 404 w 647"/>
                <a:gd name="T7" fmla="*/ 0 h 18"/>
                <a:gd name="T8" fmla="*/ 323 w 647"/>
                <a:gd name="T9" fmla="*/ 18 h 18"/>
                <a:gd name="T10" fmla="*/ 243 w 647"/>
                <a:gd name="T11" fmla="*/ 0 h 18"/>
                <a:gd name="T12" fmla="*/ 162 w 647"/>
                <a:gd name="T13" fmla="*/ 18 h 18"/>
                <a:gd name="T14" fmla="*/ 81 w 647"/>
                <a:gd name="T15" fmla="*/ 0 h 18"/>
                <a:gd name="T16" fmla="*/ 0 w 647"/>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8">
                  <a:moveTo>
                    <a:pt x="647" y="18"/>
                  </a:moveTo>
                  <a:cubicBezTo>
                    <a:pt x="618" y="18"/>
                    <a:pt x="590" y="12"/>
                    <a:pt x="566" y="0"/>
                  </a:cubicBezTo>
                  <a:cubicBezTo>
                    <a:pt x="542" y="12"/>
                    <a:pt x="514" y="18"/>
                    <a:pt x="485" y="18"/>
                  </a:cubicBezTo>
                  <a:cubicBezTo>
                    <a:pt x="456" y="18"/>
                    <a:pt x="429" y="12"/>
                    <a:pt x="404" y="0"/>
                  </a:cubicBezTo>
                  <a:cubicBezTo>
                    <a:pt x="380" y="12"/>
                    <a:pt x="353" y="18"/>
                    <a:pt x="323" y="18"/>
                  </a:cubicBezTo>
                  <a:cubicBezTo>
                    <a:pt x="294" y="18"/>
                    <a:pt x="267" y="12"/>
                    <a:pt x="243" y="0"/>
                  </a:cubicBezTo>
                  <a:cubicBezTo>
                    <a:pt x="218" y="12"/>
                    <a:pt x="191" y="18"/>
                    <a:pt x="162" y="18"/>
                  </a:cubicBezTo>
                  <a:cubicBezTo>
                    <a:pt x="133" y="18"/>
                    <a:pt x="105" y="12"/>
                    <a:pt x="81" y="0"/>
                  </a:cubicBezTo>
                  <a:cubicBezTo>
                    <a:pt x="57" y="12"/>
                    <a:pt x="29" y="18"/>
                    <a:pt x="0" y="18"/>
                  </a:cubicBez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4800" dirty="0"/>
            </a:p>
          </p:txBody>
        </p:sp>
        <p:sp>
          <p:nvSpPr>
            <p:cNvPr id="33" name="Freeform 98"/>
            <p:cNvSpPr>
              <a:spLocks/>
            </p:cNvSpPr>
            <p:nvPr/>
          </p:nvSpPr>
          <p:spPr bwMode="auto">
            <a:xfrm>
              <a:off x="4232322" y="3753902"/>
              <a:ext cx="553952" cy="20291"/>
            </a:xfrm>
            <a:custGeom>
              <a:avLst/>
              <a:gdLst>
                <a:gd name="T0" fmla="*/ 0 w 809"/>
                <a:gd name="T1" fmla="*/ 0 h 30"/>
                <a:gd name="T2" fmla="*/ 81 w 809"/>
                <a:gd name="T3" fmla="*/ 30 h 30"/>
                <a:gd name="T4" fmla="*/ 162 w 809"/>
                <a:gd name="T5" fmla="*/ 0 h 30"/>
                <a:gd name="T6" fmla="*/ 243 w 809"/>
                <a:gd name="T7" fmla="*/ 30 h 30"/>
                <a:gd name="T8" fmla="*/ 324 w 809"/>
                <a:gd name="T9" fmla="*/ 0 h 30"/>
                <a:gd name="T10" fmla="*/ 404 w 809"/>
                <a:gd name="T11" fmla="*/ 30 h 30"/>
                <a:gd name="T12" fmla="*/ 485 w 809"/>
                <a:gd name="T13" fmla="*/ 0 h 30"/>
                <a:gd name="T14" fmla="*/ 566 w 809"/>
                <a:gd name="T15" fmla="*/ 30 h 30"/>
                <a:gd name="T16" fmla="*/ 647 w 809"/>
                <a:gd name="T17" fmla="*/ 0 h 30"/>
                <a:gd name="T18" fmla="*/ 728 w 809"/>
                <a:gd name="T19" fmla="*/ 30 h 30"/>
                <a:gd name="T20" fmla="*/ 809 w 809"/>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30">
                  <a:moveTo>
                    <a:pt x="0" y="0"/>
                  </a:moveTo>
                  <a:cubicBezTo>
                    <a:pt x="18" y="18"/>
                    <a:pt x="47" y="30"/>
                    <a:pt x="81" y="30"/>
                  </a:cubicBezTo>
                  <a:cubicBezTo>
                    <a:pt x="114" y="30"/>
                    <a:pt x="144" y="18"/>
                    <a:pt x="162" y="0"/>
                  </a:cubicBezTo>
                  <a:cubicBezTo>
                    <a:pt x="180" y="18"/>
                    <a:pt x="209" y="30"/>
                    <a:pt x="243" y="30"/>
                  </a:cubicBezTo>
                  <a:cubicBezTo>
                    <a:pt x="276" y="30"/>
                    <a:pt x="306" y="18"/>
                    <a:pt x="324" y="0"/>
                  </a:cubicBezTo>
                  <a:cubicBezTo>
                    <a:pt x="342" y="18"/>
                    <a:pt x="371" y="30"/>
                    <a:pt x="404" y="30"/>
                  </a:cubicBezTo>
                  <a:cubicBezTo>
                    <a:pt x="438" y="30"/>
                    <a:pt x="467" y="18"/>
                    <a:pt x="485" y="0"/>
                  </a:cubicBezTo>
                  <a:cubicBezTo>
                    <a:pt x="503" y="18"/>
                    <a:pt x="533" y="30"/>
                    <a:pt x="566" y="30"/>
                  </a:cubicBezTo>
                  <a:cubicBezTo>
                    <a:pt x="600" y="30"/>
                    <a:pt x="629" y="18"/>
                    <a:pt x="647" y="0"/>
                  </a:cubicBezTo>
                  <a:cubicBezTo>
                    <a:pt x="665" y="18"/>
                    <a:pt x="695" y="30"/>
                    <a:pt x="728" y="30"/>
                  </a:cubicBezTo>
                  <a:cubicBezTo>
                    <a:pt x="762" y="30"/>
                    <a:pt x="791" y="18"/>
                    <a:pt x="809" y="0"/>
                  </a:cubicBez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4800" dirty="0"/>
            </a:p>
          </p:txBody>
        </p:sp>
        <p:sp>
          <p:nvSpPr>
            <p:cNvPr id="34" name="Freeform 99"/>
            <p:cNvSpPr>
              <a:spLocks/>
            </p:cNvSpPr>
            <p:nvPr/>
          </p:nvSpPr>
          <p:spPr bwMode="auto">
            <a:xfrm>
              <a:off x="4279572" y="3487507"/>
              <a:ext cx="151315" cy="132183"/>
            </a:xfrm>
            <a:custGeom>
              <a:avLst/>
              <a:gdLst>
                <a:gd name="T0" fmla="*/ 57 w 522"/>
                <a:gd name="T1" fmla="*/ 456 h 456"/>
                <a:gd name="T2" fmla="*/ 57 w 522"/>
                <a:gd name="T3" fmla="*/ 248 h 456"/>
                <a:gd name="T4" fmla="*/ 0 w 522"/>
                <a:gd name="T5" fmla="*/ 248 h 456"/>
                <a:gd name="T6" fmla="*/ 0 w 522"/>
                <a:gd name="T7" fmla="*/ 0 h 456"/>
                <a:gd name="T8" fmla="*/ 522 w 522"/>
                <a:gd name="T9" fmla="*/ 0 h 456"/>
                <a:gd name="T10" fmla="*/ 466 w 522"/>
                <a:gd name="T11" fmla="*/ 241 h 456"/>
                <a:gd name="T12" fmla="*/ 385 w 522"/>
                <a:gd name="T13" fmla="*/ 241 h 456"/>
                <a:gd name="T14" fmla="*/ 385 w 522"/>
                <a:gd name="T15" fmla="*/ 456 h 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2" h="456">
                  <a:moveTo>
                    <a:pt x="57" y="456"/>
                  </a:moveTo>
                  <a:lnTo>
                    <a:pt x="57" y="248"/>
                  </a:lnTo>
                  <a:lnTo>
                    <a:pt x="0" y="248"/>
                  </a:lnTo>
                  <a:lnTo>
                    <a:pt x="0" y="0"/>
                  </a:lnTo>
                  <a:lnTo>
                    <a:pt x="522" y="0"/>
                  </a:lnTo>
                  <a:lnTo>
                    <a:pt x="466" y="241"/>
                  </a:lnTo>
                  <a:lnTo>
                    <a:pt x="385" y="241"/>
                  </a:lnTo>
                  <a:lnTo>
                    <a:pt x="385" y="456"/>
                  </a:lnTo>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4800" dirty="0"/>
            </a:p>
          </p:txBody>
        </p:sp>
        <p:sp>
          <p:nvSpPr>
            <p:cNvPr id="35" name="Line 100"/>
            <p:cNvSpPr>
              <a:spLocks noChangeShapeType="1"/>
            </p:cNvSpPr>
            <p:nvPr/>
          </p:nvSpPr>
          <p:spPr bwMode="auto">
            <a:xfrm flipV="1">
              <a:off x="4390014" y="3438808"/>
              <a:ext cx="0" cy="48699"/>
            </a:xfrm>
            <a:prstGeom prst="line">
              <a:avLst/>
            </a:prstGeom>
            <a:noFill/>
            <a:ln w="12700" cap="rnd" cmpd="sng">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182880" tIns="91440" rIns="182880" bIns="91440" numCol="1" anchor="t" anchorCtr="0" compatLnSpc="1">
              <a:prstTxWarp prst="textNoShape">
                <a:avLst/>
              </a:prstTxWarp>
            </a:bodyPr>
            <a:lstStyle/>
            <a:p>
              <a:endParaRPr lang="en-US" sz="4800" dirty="0"/>
            </a:p>
          </p:txBody>
        </p:sp>
      </p:grpSp>
      <p:sp>
        <p:nvSpPr>
          <p:cNvPr id="62" name="Oval 23">
            <a:extLst>
              <a:ext uri="{FF2B5EF4-FFF2-40B4-BE49-F238E27FC236}">
                <a16:creationId xmlns:a16="http://schemas.microsoft.com/office/drawing/2014/main" id="{1755CAD0-41D4-45E8-8C2B-FEDA1B3A97B8}"/>
              </a:ext>
            </a:extLst>
          </p:cNvPr>
          <p:cNvSpPr>
            <a:spLocks noChangeArrowheads="1"/>
          </p:cNvSpPr>
          <p:nvPr/>
        </p:nvSpPr>
        <p:spPr bwMode="auto">
          <a:xfrm>
            <a:off x="13805195" y="1796542"/>
            <a:ext cx="1314167" cy="1236281"/>
          </a:xfrm>
          <a:prstGeom prst="ellipse">
            <a:avLst/>
          </a:prstGeom>
          <a:solidFill>
            <a:schemeClr val="tx1">
              <a:lumMod val="65000"/>
              <a:lumOff val="35000"/>
            </a:schemeClr>
          </a:solidFill>
          <a:ln>
            <a:noFill/>
          </a:ln>
        </p:spPr>
        <p:txBody>
          <a:bodyPr vert="horz" wrap="square" lIns="137160" tIns="68580" rIns="137160" bIns="68580" numCol="1" anchor="t" anchorCtr="0" compatLnSpc="1">
            <a:prstTxWarp prst="textNoShape">
              <a:avLst/>
            </a:prstTxWarp>
          </a:bodyPr>
          <a:lstStyle/>
          <a:p>
            <a:endParaRPr lang="en-US" dirty="0"/>
          </a:p>
        </p:txBody>
      </p:sp>
      <p:sp>
        <p:nvSpPr>
          <p:cNvPr id="64" name="Freeform 109">
            <a:extLst>
              <a:ext uri="{FF2B5EF4-FFF2-40B4-BE49-F238E27FC236}">
                <a16:creationId xmlns:a16="http://schemas.microsoft.com/office/drawing/2014/main" id="{84B2CF89-B678-47B6-8DB8-602D107BDC50}"/>
              </a:ext>
            </a:extLst>
          </p:cNvPr>
          <p:cNvSpPr>
            <a:spLocks noEditPoints="1"/>
          </p:cNvSpPr>
          <p:nvPr/>
        </p:nvSpPr>
        <p:spPr bwMode="auto">
          <a:xfrm>
            <a:off x="14079788" y="1995512"/>
            <a:ext cx="852471" cy="797613"/>
          </a:xfrm>
          <a:custGeom>
            <a:avLst/>
            <a:gdLst>
              <a:gd name="T0" fmla="*/ 431 w 692"/>
              <a:gd name="T1" fmla="*/ 165 h 693"/>
              <a:gd name="T2" fmla="*/ 350 w 692"/>
              <a:gd name="T3" fmla="*/ 245 h 693"/>
              <a:gd name="T4" fmla="*/ 349 w 692"/>
              <a:gd name="T5" fmla="*/ 246 h 693"/>
              <a:gd name="T6" fmla="*/ 348 w 692"/>
              <a:gd name="T7" fmla="*/ 246 h 693"/>
              <a:gd name="T8" fmla="*/ 345 w 692"/>
              <a:gd name="T9" fmla="*/ 246 h 693"/>
              <a:gd name="T10" fmla="*/ 343 w 692"/>
              <a:gd name="T11" fmla="*/ 246 h 693"/>
              <a:gd name="T12" fmla="*/ 342 w 692"/>
              <a:gd name="T13" fmla="*/ 245 h 693"/>
              <a:gd name="T14" fmla="*/ 262 w 692"/>
              <a:gd name="T15" fmla="*/ 165 h 693"/>
              <a:gd name="T16" fmla="*/ 272 w 692"/>
              <a:gd name="T17" fmla="*/ 155 h 693"/>
              <a:gd name="T18" fmla="*/ 339 w 692"/>
              <a:gd name="T19" fmla="*/ 7 h 693"/>
              <a:gd name="T20" fmla="*/ 353 w 692"/>
              <a:gd name="T21" fmla="*/ 7 h 693"/>
              <a:gd name="T22" fmla="*/ 421 w 692"/>
              <a:gd name="T23" fmla="*/ 155 h 693"/>
              <a:gd name="T24" fmla="*/ 351 w 692"/>
              <a:gd name="T25" fmla="*/ 449 h 693"/>
              <a:gd name="T26" fmla="*/ 341 w 692"/>
              <a:gd name="T27" fmla="*/ 449 h 693"/>
              <a:gd name="T28" fmla="*/ 262 w 692"/>
              <a:gd name="T29" fmla="*/ 539 h 693"/>
              <a:gd name="T30" fmla="*/ 339 w 692"/>
              <a:gd name="T31" fmla="*/ 471 h 693"/>
              <a:gd name="T32" fmla="*/ 346 w 692"/>
              <a:gd name="T33" fmla="*/ 693 h 693"/>
              <a:gd name="T34" fmla="*/ 353 w 692"/>
              <a:gd name="T35" fmla="*/ 471 h 693"/>
              <a:gd name="T36" fmla="*/ 426 w 692"/>
              <a:gd name="T37" fmla="*/ 541 h 693"/>
              <a:gd name="T38" fmla="*/ 431 w 692"/>
              <a:gd name="T39" fmla="*/ 529 h 693"/>
              <a:gd name="T40" fmla="*/ 685 w 692"/>
              <a:gd name="T41" fmla="*/ 340 h 693"/>
              <a:gd name="T42" fmla="*/ 538 w 692"/>
              <a:gd name="T43" fmla="*/ 272 h 693"/>
              <a:gd name="T44" fmla="*/ 528 w 692"/>
              <a:gd name="T45" fmla="*/ 262 h 693"/>
              <a:gd name="T46" fmla="*/ 448 w 692"/>
              <a:gd name="T47" fmla="*/ 343 h 693"/>
              <a:gd name="T48" fmla="*/ 447 w 692"/>
              <a:gd name="T49" fmla="*/ 344 h 693"/>
              <a:gd name="T50" fmla="*/ 447 w 692"/>
              <a:gd name="T51" fmla="*/ 345 h 693"/>
              <a:gd name="T52" fmla="*/ 447 w 692"/>
              <a:gd name="T53" fmla="*/ 348 h 693"/>
              <a:gd name="T54" fmla="*/ 447 w 692"/>
              <a:gd name="T55" fmla="*/ 349 h 693"/>
              <a:gd name="T56" fmla="*/ 448 w 692"/>
              <a:gd name="T57" fmla="*/ 351 h 693"/>
              <a:gd name="T58" fmla="*/ 528 w 692"/>
              <a:gd name="T59" fmla="*/ 431 h 693"/>
              <a:gd name="T60" fmla="*/ 538 w 692"/>
              <a:gd name="T61" fmla="*/ 431 h 693"/>
              <a:gd name="T62" fmla="*/ 471 w 692"/>
              <a:gd name="T63" fmla="*/ 354 h 693"/>
              <a:gd name="T64" fmla="*/ 692 w 692"/>
              <a:gd name="T65" fmla="*/ 347 h 693"/>
              <a:gd name="T66" fmla="*/ 245 w 692"/>
              <a:gd name="T67" fmla="*/ 349 h 693"/>
              <a:gd name="T68" fmla="*/ 246 w 692"/>
              <a:gd name="T69" fmla="*/ 348 h 693"/>
              <a:gd name="T70" fmla="*/ 246 w 692"/>
              <a:gd name="T71" fmla="*/ 345 h 693"/>
              <a:gd name="T72" fmla="*/ 245 w 692"/>
              <a:gd name="T73" fmla="*/ 344 h 693"/>
              <a:gd name="T74" fmla="*/ 244 w 692"/>
              <a:gd name="T75" fmla="*/ 343 h 693"/>
              <a:gd name="T76" fmla="*/ 164 w 692"/>
              <a:gd name="T77" fmla="*/ 262 h 693"/>
              <a:gd name="T78" fmla="*/ 154 w 692"/>
              <a:gd name="T79" fmla="*/ 272 h 693"/>
              <a:gd name="T80" fmla="*/ 7 w 692"/>
              <a:gd name="T81" fmla="*/ 340 h 693"/>
              <a:gd name="T82" fmla="*/ 7 w 692"/>
              <a:gd name="T83" fmla="*/ 354 h 693"/>
              <a:gd name="T84" fmla="*/ 154 w 692"/>
              <a:gd name="T85" fmla="*/ 421 h 693"/>
              <a:gd name="T86" fmla="*/ 159 w 692"/>
              <a:gd name="T87" fmla="*/ 433 h 693"/>
              <a:gd name="T88" fmla="*/ 244 w 692"/>
              <a:gd name="T89" fmla="*/ 352 h 693"/>
              <a:gd name="T90" fmla="*/ 245 w 692"/>
              <a:gd name="T91" fmla="*/ 350 h 693"/>
              <a:gd name="T92" fmla="*/ 346 w 692"/>
              <a:gd name="T93" fmla="*/ 371 h 693"/>
              <a:gd name="T94" fmla="*/ 346 w 692"/>
              <a:gd name="T95" fmla="*/ 323 h 693"/>
              <a:gd name="T96" fmla="*/ 346 w 692"/>
              <a:gd name="T97" fmla="*/ 371 h 693"/>
              <a:gd name="T98" fmla="*/ 356 w 692"/>
              <a:gd name="T99" fmla="*/ 347 h 693"/>
              <a:gd name="T100" fmla="*/ 336 w 692"/>
              <a:gd name="T101" fmla="*/ 3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2" h="693">
                <a:moveTo>
                  <a:pt x="431" y="155"/>
                </a:moveTo>
                <a:cubicBezTo>
                  <a:pt x="433" y="158"/>
                  <a:pt x="433" y="162"/>
                  <a:pt x="431" y="165"/>
                </a:cubicBezTo>
                <a:cubicBezTo>
                  <a:pt x="351" y="244"/>
                  <a:pt x="351" y="244"/>
                  <a:pt x="351" y="244"/>
                </a:cubicBezTo>
                <a:cubicBezTo>
                  <a:pt x="351" y="245"/>
                  <a:pt x="350" y="245"/>
                  <a:pt x="350" y="245"/>
                </a:cubicBezTo>
                <a:cubicBezTo>
                  <a:pt x="350" y="245"/>
                  <a:pt x="350" y="245"/>
                  <a:pt x="350" y="245"/>
                </a:cubicBezTo>
                <a:cubicBezTo>
                  <a:pt x="349" y="246"/>
                  <a:pt x="349" y="246"/>
                  <a:pt x="349" y="246"/>
                </a:cubicBezTo>
                <a:cubicBezTo>
                  <a:pt x="349" y="246"/>
                  <a:pt x="348" y="246"/>
                  <a:pt x="348" y="246"/>
                </a:cubicBezTo>
                <a:cubicBezTo>
                  <a:pt x="348" y="246"/>
                  <a:pt x="348" y="246"/>
                  <a:pt x="348" y="246"/>
                </a:cubicBezTo>
                <a:cubicBezTo>
                  <a:pt x="347" y="246"/>
                  <a:pt x="347" y="246"/>
                  <a:pt x="346" y="246"/>
                </a:cubicBezTo>
                <a:cubicBezTo>
                  <a:pt x="346" y="246"/>
                  <a:pt x="345" y="246"/>
                  <a:pt x="345" y="246"/>
                </a:cubicBezTo>
                <a:cubicBezTo>
                  <a:pt x="345" y="246"/>
                  <a:pt x="344" y="246"/>
                  <a:pt x="344" y="246"/>
                </a:cubicBezTo>
                <a:cubicBezTo>
                  <a:pt x="344" y="246"/>
                  <a:pt x="344" y="246"/>
                  <a:pt x="343" y="246"/>
                </a:cubicBezTo>
                <a:cubicBezTo>
                  <a:pt x="343" y="246"/>
                  <a:pt x="343" y="246"/>
                  <a:pt x="343" y="245"/>
                </a:cubicBezTo>
                <a:cubicBezTo>
                  <a:pt x="343" y="245"/>
                  <a:pt x="342" y="245"/>
                  <a:pt x="342" y="245"/>
                </a:cubicBezTo>
                <a:cubicBezTo>
                  <a:pt x="342" y="245"/>
                  <a:pt x="342" y="245"/>
                  <a:pt x="341" y="244"/>
                </a:cubicBezTo>
                <a:cubicBezTo>
                  <a:pt x="262" y="165"/>
                  <a:pt x="262" y="165"/>
                  <a:pt x="262" y="165"/>
                </a:cubicBezTo>
                <a:cubicBezTo>
                  <a:pt x="259" y="162"/>
                  <a:pt x="259" y="158"/>
                  <a:pt x="262" y="155"/>
                </a:cubicBezTo>
                <a:cubicBezTo>
                  <a:pt x="264" y="152"/>
                  <a:pt x="269" y="152"/>
                  <a:pt x="272" y="155"/>
                </a:cubicBezTo>
                <a:cubicBezTo>
                  <a:pt x="339" y="222"/>
                  <a:pt x="339" y="222"/>
                  <a:pt x="339" y="222"/>
                </a:cubicBezTo>
                <a:cubicBezTo>
                  <a:pt x="339" y="7"/>
                  <a:pt x="339" y="7"/>
                  <a:pt x="339" y="7"/>
                </a:cubicBezTo>
                <a:cubicBezTo>
                  <a:pt x="339" y="4"/>
                  <a:pt x="342" y="0"/>
                  <a:pt x="346" y="0"/>
                </a:cubicBezTo>
                <a:cubicBezTo>
                  <a:pt x="350" y="0"/>
                  <a:pt x="353" y="4"/>
                  <a:pt x="353" y="7"/>
                </a:cubicBezTo>
                <a:cubicBezTo>
                  <a:pt x="353" y="222"/>
                  <a:pt x="353" y="222"/>
                  <a:pt x="353" y="222"/>
                </a:cubicBezTo>
                <a:cubicBezTo>
                  <a:pt x="421" y="155"/>
                  <a:pt x="421" y="155"/>
                  <a:pt x="421" y="155"/>
                </a:cubicBezTo>
                <a:cubicBezTo>
                  <a:pt x="423" y="152"/>
                  <a:pt x="428" y="152"/>
                  <a:pt x="431" y="155"/>
                </a:cubicBezTo>
                <a:close/>
                <a:moveTo>
                  <a:pt x="351" y="449"/>
                </a:moveTo>
                <a:cubicBezTo>
                  <a:pt x="350" y="448"/>
                  <a:pt x="348" y="447"/>
                  <a:pt x="346" y="447"/>
                </a:cubicBezTo>
                <a:cubicBezTo>
                  <a:pt x="344" y="447"/>
                  <a:pt x="342" y="448"/>
                  <a:pt x="341" y="449"/>
                </a:cubicBezTo>
                <a:cubicBezTo>
                  <a:pt x="262" y="529"/>
                  <a:pt x="262" y="529"/>
                  <a:pt x="262" y="529"/>
                </a:cubicBezTo>
                <a:cubicBezTo>
                  <a:pt x="259" y="532"/>
                  <a:pt x="259" y="536"/>
                  <a:pt x="262" y="539"/>
                </a:cubicBezTo>
                <a:cubicBezTo>
                  <a:pt x="264" y="542"/>
                  <a:pt x="269" y="542"/>
                  <a:pt x="272" y="539"/>
                </a:cubicBezTo>
                <a:cubicBezTo>
                  <a:pt x="339" y="471"/>
                  <a:pt x="339" y="471"/>
                  <a:pt x="339" y="471"/>
                </a:cubicBezTo>
                <a:cubicBezTo>
                  <a:pt x="339" y="686"/>
                  <a:pt x="339" y="686"/>
                  <a:pt x="339" y="686"/>
                </a:cubicBezTo>
                <a:cubicBezTo>
                  <a:pt x="339" y="690"/>
                  <a:pt x="342" y="693"/>
                  <a:pt x="346" y="693"/>
                </a:cubicBezTo>
                <a:cubicBezTo>
                  <a:pt x="350" y="693"/>
                  <a:pt x="353" y="690"/>
                  <a:pt x="353" y="686"/>
                </a:cubicBezTo>
                <a:cubicBezTo>
                  <a:pt x="353" y="471"/>
                  <a:pt x="353" y="471"/>
                  <a:pt x="353" y="471"/>
                </a:cubicBezTo>
                <a:cubicBezTo>
                  <a:pt x="421" y="539"/>
                  <a:pt x="421" y="539"/>
                  <a:pt x="421" y="539"/>
                </a:cubicBezTo>
                <a:cubicBezTo>
                  <a:pt x="422" y="540"/>
                  <a:pt x="424" y="541"/>
                  <a:pt x="426" y="541"/>
                </a:cubicBezTo>
                <a:cubicBezTo>
                  <a:pt x="427" y="541"/>
                  <a:pt x="429" y="540"/>
                  <a:pt x="431" y="539"/>
                </a:cubicBezTo>
                <a:cubicBezTo>
                  <a:pt x="433" y="536"/>
                  <a:pt x="433" y="532"/>
                  <a:pt x="431" y="529"/>
                </a:cubicBezTo>
                <a:lnTo>
                  <a:pt x="351" y="449"/>
                </a:lnTo>
                <a:close/>
                <a:moveTo>
                  <a:pt x="685" y="340"/>
                </a:moveTo>
                <a:cubicBezTo>
                  <a:pt x="471" y="340"/>
                  <a:pt x="471" y="340"/>
                  <a:pt x="471" y="340"/>
                </a:cubicBezTo>
                <a:cubicBezTo>
                  <a:pt x="538" y="272"/>
                  <a:pt x="538" y="272"/>
                  <a:pt x="538" y="272"/>
                </a:cubicBezTo>
                <a:cubicBezTo>
                  <a:pt x="541" y="269"/>
                  <a:pt x="541" y="265"/>
                  <a:pt x="538" y="262"/>
                </a:cubicBezTo>
                <a:cubicBezTo>
                  <a:pt x="535" y="260"/>
                  <a:pt x="531" y="260"/>
                  <a:pt x="528" y="262"/>
                </a:cubicBezTo>
                <a:cubicBezTo>
                  <a:pt x="449" y="342"/>
                  <a:pt x="449" y="342"/>
                  <a:pt x="449" y="342"/>
                </a:cubicBezTo>
                <a:cubicBezTo>
                  <a:pt x="448" y="342"/>
                  <a:pt x="448" y="343"/>
                  <a:pt x="448" y="343"/>
                </a:cubicBezTo>
                <a:cubicBezTo>
                  <a:pt x="448" y="343"/>
                  <a:pt x="448" y="343"/>
                  <a:pt x="448" y="343"/>
                </a:cubicBezTo>
                <a:cubicBezTo>
                  <a:pt x="448" y="343"/>
                  <a:pt x="447" y="344"/>
                  <a:pt x="447" y="344"/>
                </a:cubicBezTo>
                <a:cubicBezTo>
                  <a:pt x="447" y="344"/>
                  <a:pt x="447" y="344"/>
                  <a:pt x="447" y="344"/>
                </a:cubicBezTo>
                <a:cubicBezTo>
                  <a:pt x="447" y="345"/>
                  <a:pt x="447" y="345"/>
                  <a:pt x="447" y="345"/>
                </a:cubicBezTo>
                <a:cubicBezTo>
                  <a:pt x="447" y="346"/>
                  <a:pt x="447" y="346"/>
                  <a:pt x="447" y="347"/>
                </a:cubicBezTo>
                <a:cubicBezTo>
                  <a:pt x="447" y="347"/>
                  <a:pt x="447" y="348"/>
                  <a:pt x="447" y="348"/>
                </a:cubicBezTo>
                <a:cubicBezTo>
                  <a:pt x="447" y="349"/>
                  <a:pt x="447" y="349"/>
                  <a:pt x="447" y="349"/>
                </a:cubicBezTo>
                <a:cubicBezTo>
                  <a:pt x="447" y="349"/>
                  <a:pt x="447" y="349"/>
                  <a:pt x="447" y="349"/>
                </a:cubicBezTo>
                <a:cubicBezTo>
                  <a:pt x="447" y="350"/>
                  <a:pt x="448" y="350"/>
                  <a:pt x="448" y="351"/>
                </a:cubicBezTo>
                <a:cubicBezTo>
                  <a:pt x="448" y="351"/>
                  <a:pt x="448" y="351"/>
                  <a:pt x="448" y="351"/>
                </a:cubicBezTo>
                <a:cubicBezTo>
                  <a:pt x="448" y="351"/>
                  <a:pt x="448" y="351"/>
                  <a:pt x="449" y="352"/>
                </a:cubicBezTo>
                <a:cubicBezTo>
                  <a:pt x="528" y="431"/>
                  <a:pt x="528" y="431"/>
                  <a:pt x="528" y="431"/>
                </a:cubicBezTo>
                <a:cubicBezTo>
                  <a:pt x="530" y="433"/>
                  <a:pt x="531" y="433"/>
                  <a:pt x="533" y="433"/>
                </a:cubicBezTo>
                <a:cubicBezTo>
                  <a:pt x="535" y="433"/>
                  <a:pt x="537" y="433"/>
                  <a:pt x="538" y="431"/>
                </a:cubicBezTo>
                <a:cubicBezTo>
                  <a:pt x="541" y="429"/>
                  <a:pt x="541" y="424"/>
                  <a:pt x="538" y="421"/>
                </a:cubicBezTo>
                <a:cubicBezTo>
                  <a:pt x="471" y="354"/>
                  <a:pt x="471" y="354"/>
                  <a:pt x="471" y="354"/>
                </a:cubicBezTo>
                <a:cubicBezTo>
                  <a:pt x="685" y="354"/>
                  <a:pt x="685" y="354"/>
                  <a:pt x="685" y="354"/>
                </a:cubicBezTo>
                <a:cubicBezTo>
                  <a:pt x="689" y="354"/>
                  <a:pt x="692" y="351"/>
                  <a:pt x="692" y="347"/>
                </a:cubicBezTo>
                <a:cubicBezTo>
                  <a:pt x="692" y="343"/>
                  <a:pt x="689" y="340"/>
                  <a:pt x="685" y="340"/>
                </a:cubicBezTo>
                <a:close/>
                <a:moveTo>
                  <a:pt x="245" y="349"/>
                </a:moveTo>
                <a:cubicBezTo>
                  <a:pt x="245" y="349"/>
                  <a:pt x="245" y="349"/>
                  <a:pt x="245" y="349"/>
                </a:cubicBezTo>
                <a:cubicBezTo>
                  <a:pt x="245" y="349"/>
                  <a:pt x="245" y="349"/>
                  <a:pt x="246" y="348"/>
                </a:cubicBezTo>
                <a:cubicBezTo>
                  <a:pt x="246" y="348"/>
                  <a:pt x="246" y="347"/>
                  <a:pt x="246" y="347"/>
                </a:cubicBezTo>
                <a:cubicBezTo>
                  <a:pt x="246" y="346"/>
                  <a:pt x="246" y="346"/>
                  <a:pt x="246" y="345"/>
                </a:cubicBezTo>
                <a:cubicBezTo>
                  <a:pt x="245" y="345"/>
                  <a:pt x="245" y="345"/>
                  <a:pt x="245" y="344"/>
                </a:cubicBezTo>
                <a:cubicBezTo>
                  <a:pt x="245" y="344"/>
                  <a:pt x="245" y="344"/>
                  <a:pt x="245" y="344"/>
                </a:cubicBezTo>
                <a:cubicBezTo>
                  <a:pt x="245" y="344"/>
                  <a:pt x="245" y="343"/>
                  <a:pt x="245" y="343"/>
                </a:cubicBezTo>
                <a:cubicBezTo>
                  <a:pt x="245" y="343"/>
                  <a:pt x="245" y="343"/>
                  <a:pt x="244" y="343"/>
                </a:cubicBezTo>
                <a:cubicBezTo>
                  <a:pt x="244" y="343"/>
                  <a:pt x="244" y="342"/>
                  <a:pt x="244" y="342"/>
                </a:cubicBezTo>
                <a:cubicBezTo>
                  <a:pt x="164" y="262"/>
                  <a:pt x="164" y="262"/>
                  <a:pt x="164" y="262"/>
                </a:cubicBezTo>
                <a:cubicBezTo>
                  <a:pt x="161" y="260"/>
                  <a:pt x="157" y="260"/>
                  <a:pt x="154" y="262"/>
                </a:cubicBezTo>
                <a:cubicBezTo>
                  <a:pt x="151" y="265"/>
                  <a:pt x="151" y="269"/>
                  <a:pt x="154" y="272"/>
                </a:cubicBezTo>
                <a:cubicBezTo>
                  <a:pt x="222" y="340"/>
                  <a:pt x="222" y="340"/>
                  <a:pt x="222" y="340"/>
                </a:cubicBezTo>
                <a:cubicBezTo>
                  <a:pt x="7" y="340"/>
                  <a:pt x="7" y="340"/>
                  <a:pt x="7" y="340"/>
                </a:cubicBezTo>
                <a:cubicBezTo>
                  <a:pt x="3" y="340"/>
                  <a:pt x="0" y="343"/>
                  <a:pt x="0" y="347"/>
                </a:cubicBezTo>
                <a:cubicBezTo>
                  <a:pt x="0" y="351"/>
                  <a:pt x="3" y="354"/>
                  <a:pt x="7" y="354"/>
                </a:cubicBezTo>
                <a:cubicBezTo>
                  <a:pt x="222" y="354"/>
                  <a:pt x="222" y="354"/>
                  <a:pt x="222" y="354"/>
                </a:cubicBezTo>
                <a:cubicBezTo>
                  <a:pt x="154" y="421"/>
                  <a:pt x="154" y="421"/>
                  <a:pt x="154" y="421"/>
                </a:cubicBezTo>
                <a:cubicBezTo>
                  <a:pt x="151" y="424"/>
                  <a:pt x="151" y="429"/>
                  <a:pt x="154" y="431"/>
                </a:cubicBezTo>
                <a:cubicBezTo>
                  <a:pt x="156" y="433"/>
                  <a:pt x="157" y="433"/>
                  <a:pt x="159" y="433"/>
                </a:cubicBezTo>
                <a:cubicBezTo>
                  <a:pt x="161" y="433"/>
                  <a:pt x="163" y="433"/>
                  <a:pt x="164" y="431"/>
                </a:cubicBezTo>
                <a:cubicBezTo>
                  <a:pt x="244" y="352"/>
                  <a:pt x="244" y="352"/>
                  <a:pt x="244" y="352"/>
                </a:cubicBezTo>
                <a:cubicBezTo>
                  <a:pt x="244" y="351"/>
                  <a:pt x="244" y="351"/>
                  <a:pt x="244" y="351"/>
                </a:cubicBezTo>
                <a:cubicBezTo>
                  <a:pt x="245" y="351"/>
                  <a:pt x="245" y="351"/>
                  <a:pt x="245" y="350"/>
                </a:cubicBezTo>
                <a:cubicBezTo>
                  <a:pt x="245" y="350"/>
                  <a:pt x="245" y="350"/>
                  <a:pt x="245" y="349"/>
                </a:cubicBezTo>
                <a:close/>
                <a:moveTo>
                  <a:pt x="346" y="371"/>
                </a:moveTo>
                <a:cubicBezTo>
                  <a:pt x="333" y="371"/>
                  <a:pt x="322" y="360"/>
                  <a:pt x="322" y="347"/>
                </a:cubicBezTo>
                <a:cubicBezTo>
                  <a:pt x="322" y="333"/>
                  <a:pt x="333" y="323"/>
                  <a:pt x="346" y="323"/>
                </a:cubicBezTo>
                <a:cubicBezTo>
                  <a:pt x="359" y="323"/>
                  <a:pt x="370" y="333"/>
                  <a:pt x="370" y="347"/>
                </a:cubicBezTo>
                <a:cubicBezTo>
                  <a:pt x="370" y="360"/>
                  <a:pt x="359" y="371"/>
                  <a:pt x="346" y="371"/>
                </a:cubicBezTo>
                <a:close/>
                <a:moveTo>
                  <a:pt x="346" y="357"/>
                </a:moveTo>
                <a:cubicBezTo>
                  <a:pt x="352" y="357"/>
                  <a:pt x="356" y="352"/>
                  <a:pt x="356" y="347"/>
                </a:cubicBezTo>
                <a:cubicBezTo>
                  <a:pt x="356" y="341"/>
                  <a:pt x="352" y="337"/>
                  <a:pt x="346" y="337"/>
                </a:cubicBezTo>
                <a:cubicBezTo>
                  <a:pt x="341" y="337"/>
                  <a:pt x="336" y="341"/>
                  <a:pt x="336" y="347"/>
                </a:cubicBezTo>
                <a:cubicBezTo>
                  <a:pt x="336" y="352"/>
                  <a:pt x="341" y="357"/>
                  <a:pt x="346" y="357"/>
                </a:cubicBezTo>
                <a:close/>
              </a:path>
            </a:pathLst>
          </a:custGeom>
          <a:solidFill>
            <a:srgbClr val="FFFFFF"/>
          </a:solidFill>
          <a:ln>
            <a:noFill/>
          </a:ln>
        </p:spPr>
        <p:txBody>
          <a:bodyPr vert="horz" wrap="square" lIns="137160" tIns="68580" rIns="137160" bIns="6858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240564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45EDF-F5E1-437E-A1F5-D79813975A80}"/>
              </a:ext>
            </a:extLst>
          </p:cNvPr>
          <p:cNvSpPr>
            <a:spLocks noGrp="1"/>
          </p:cNvSpPr>
          <p:nvPr>
            <p:ph type="title"/>
          </p:nvPr>
        </p:nvSpPr>
        <p:spPr/>
        <p:txBody>
          <a:bodyPr/>
          <a:lstStyle/>
          <a:p>
            <a:r>
              <a:rPr lang="en-AU" sz="4800" dirty="0">
                <a:latin typeface="Larsseit-Bold" pitchFamily="50" charset="0"/>
              </a:rPr>
              <a:t>Credential </a:t>
            </a:r>
            <a:r>
              <a:rPr lang="en-AU" sz="4800" dirty="0">
                <a:solidFill>
                  <a:srgbClr val="0070C0"/>
                </a:solidFill>
                <a:latin typeface="Larsseit-Bold" pitchFamily="50" charset="0"/>
              </a:rPr>
              <a:t>Types</a:t>
            </a:r>
          </a:p>
        </p:txBody>
      </p:sp>
      <p:sp>
        <p:nvSpPr>
          <p:cNvPr id="5" name="Content Placeholder 4">
            <a:extLst>
              <a:ext uri="{FF2B5EF4-FFF2-40B4-BE49-F238E27FC236}">
                <a16:creationId xmlns:a16="http://schemas.microsoft.com/office/drawing/2014/main" id="{03F80574-91B9-4736-B003-B0F602FF0492}"/>
              </a:ext>
            </a:extLst>
          </p:cNvPr>
          <p:cNvSpPr>
            <a:spLocks noGrp="1"/>
          </p:cNvSpPr>
          <p:nvPr>
            <p:ph sz="quarter" idx="15"/>
          </p:nvPr>
        </p:nvSpPr>
        <p:spPr>
          <a:xfrm>
            <a:off x="704850" y="1864136"/>
            <a:ext cx="16878300" cy="6951943"/>
          </a:xfrm>
        </p:spPr>
        <p:txBody>
          <a:bodyPr/>
          <a:lstStyle/>
          <a:p>
            <a:r>
              <a:rPr lang="en-AU" sz="4000" b="1" dirty="0">
                <a:latin typeface="Larsseit" pitchFamily="50" charset="0"/>
              </a:rPr>
              <a:t>Macro-Credential</a:t>
            </a:r>
            <a:r>
              <a:rPr lang="en-AU" sz="4000" dirty="0">
                <a:latin typeface="Larsseit" pitchFamily="50" charset="0"/>
              </a:rPr>
              <a:t> is the qualification</a:t>
            </a:r>
          </a:p>
          <a:p>
            <a:pPr marL="0" indent="0">
              <a:buNone/>
            </a:pPr>
            <a:r>
              <a:rPr lang="en-AU" sz="3200" dirty="0">
                <a:latin typeface="Larsseit" pitchFamily="50" charset="0"/>
              </a:rPr>
              <a:t>Increasingly </a:t>
            </a:r>
            <a:r>
              <a:rPr lang="en-AU" sz="4400" b="1" dirty="0" err="1">
                <a:latin typeface="Larsseit" pitchFamily="50" charset="0"/>
              </a:rPr>
              <a:t>micr</a:t>
            </a:r>
            <a:r>
              <a:rPr lang="en-US" sz="4400" b="1" dirty="0">
                <a:latin typeface="Larsseit" pitchFamily="50" charset="0"/>
              </a:rPr>
              <a:t>o-credentials </a:t>
            </a:r>
            <a:r>
              <a:rPr lang="en-US" sz="3200" dirty="0">
                <a:latin typeface="Larsseit" pitchFamily="50" charset="0"/>
              </a:rPr>
              <a:t>are being used to certify or verify that an individual has completed a specific or component of learning within a course. </a:t>
            </a:r>
          </a:p>
          <a:p>
            <a:pPr marL="0" indent="0">
              <a:buNone/>
            </a:pPr>
            <a:r>
              <a:rPr lang="en-US" sz="3200" dirty="0">
                <a:latin typeface="Larsseit" pitchFamily="50" charset="0"/>
              </a:rPr>
              <a:t>The component may result from a </a:t>
            </a:r>
            <a:r>
              <a:rPr lang="en-US" sz="3200" b="1" dirty="0">
                <a:latin typeface="Larsseit" pitchFamily="50" charset="0"/>
              </a:rPr>
              <a:t>bundling</a:t>
            </a:r>
            <a:r>
              <a:rPr lang="en-US" sz="3200" dirty="0">
                <a:latin typeface="Larsseit" pitchFamily="50" charset="0"/>
              </a:rPr>
              <a:t> or </a:t>
            </a:r>
            <a:r>
              <a:rPr lang="en-US" sz="3200" b="1" dirty="0">
                <a:latin typeface="Larsseit" pitchFamily="50" charset="0"/>
              </a:rPr>
              <a:t>unbundling</a:t>
            </a:r>
            <a:r>
              <a:rPr lang="en-US" sz="3200" dirty="0">
                <a:latin typeface="Larsseit" pitchFamily="50" charset="0"/>
              </a:rPr>
              <a:t> of formal learning.  </a:t>
            </a:r>
            <a:r>
              <a:rPr lang="en-US" sz="3200" b="1" dirty="0">
                <a:latin typeface="Larsseit" pitchFamily="50" charset="0"/>
              </a:rPr>
              <a:t>For instance, offering </a:t>
            </a:r>
            <a:r>
              <a:rPr lang="en-US" sz="3200" dirty="0">
                <a:latin typeface="Larsseit" pitchFamily="50" charset="0"/>
              </a:rPr>
              <a:t>a topic, subject, unit of study, module, or competency within a formally recognised course, that may represent:</a:t>
            </a:r>
          </a:p>
          <a:p>
            <a:pPr lvl="1"/>
            <a:r>
              <a:rPr lang="en-US" sz="3200" dirty="0">
                <a:latin typeface="Larsseit" pitchFamily="50" charset="0"/>
              </a:rPr>
              <a:t>Skill sets </a:t>
            </a:r>
          </a:p>
          <a:p>
            <a:pPr lvl="1"/>
            <a:r>
              <a:rPr lang="en-US" sz="3200" dirty="0">
                <a:latin typeface="Larsseit" pitchFamily="50" charset="0"/>
              </a:rPr>
              <a:t>Program resulting from bundled/ unbundled parts of a qualification that fall short of satisfying all the requirements for graduation </a:t>
            </a:r>
          </a:p>
          <a:p>
            <a:pPr lvl="1"/>
            <a:r>
              <a:rPr lang="en-US" sz="3200" dirty="0">
                <a:latin typeface="Larsseit" pitchFamily="50" charset="0"/>
              </a:rPr>
              <a:t>Short courses or Executive Programs (in professional and continuing education, vocational education and training (VET) or executive courses) </a:t>
            </a:r>
          </a:p>
          <a:p>
            <a:pPr lvl="1"/>
            <a:r>
              <a:rPr lang="en-US" sz="3200" dirty="0">
                <a:latin typeface="Larsseit" pitchFamily="50" charset="0"/>
              </a:rPr>
              <a:t>Vendor Qualifications </a:t>
            </a:r>
          </a:p>
          <a:p>
            <a:pPr lvl="1"/>
            <a:r>
              <a:rPr lang="en-US" sz="3200" dirty="0">
                <a:latin typeface="Larsseit" pitchFamily="50" charset="0"/>
              </a:rPr>
              <a:t>Enabling and Foundation courses </a:t>
            </a:r>
          </a:p>
          <a:p>
            <a:pPr lvl="1"/>
            <a:r>
              <a:rPr lang="en-US" sz="3200" dirty="0">
                <a:latin typeface="Larsseit" pitchFamily="50" charset="0"/>
              </a:rPr>
              <a:t>Massive Open Online Courses (MOOCs)</a:t>
            </a:r>
            <a:r>
              <a:rPr lang="en-AU" sz="3200" dirty="0">
                <a:latin typeface="Larsseit" pitchFamily="50" charset="0"/>
              </a:rPr>
              <a:t> </a:t>
            </a:r>
          </a:p>
        </p:txBody>
      </p:sp>
      <p:sp>
        <p:nvSpPr>
          <p:cNvPr id="2" name="Oval 1">
            <a:extLst>
              <a:ext uri="{FF2B5EF4-FFF2-40B4-BE49-F238E27FC236}">
                <a16:creationId xmlns:a16="http://schemas.microsoft.com/office/drawing/2014/main" id="{CC1C3337-F31A-474F-A901-BC485D756340}"/>
              </a:ext>
            </a:extLst>
          </p:cNvPr>
          <p:cNvSpPr/>
          <p:nvPr/>
        </p:nvSpPr>
        <p:spPr>
          <a:xfrm>
            <a:off x="7180289" y="3087973"/>
            <a:ext cx="2158584" cy="779489"/>
          </a:xfrm>
          <a:prstGeom prst="ellipse">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6394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Image result for deakinco logo">
            <a:extLst>
              <a:ext uri="{FF2B5EF4-FFF2-40B4-BE49-F238E27FC236}">
                <a16:creationId xmlns:a16="http://schemas.microsoft.com/office/drawing/2014/main" id="{48907D34-E434-460E-9ECC-5FD07EA59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7738" y="4290160"/>
            <a:ext cx="1559980" cy="15599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auckland university of technology logo">
            <a:extLst>
              <a:ext uri="{FF2B5EF4-FFF2-40B4-BE49-F238E27FC236}">
                <a16:creationId xmlns:a16="http://schemas.microsoft.com/office/drawing/2014/main" id="{5410B59E-DFCB-4039-B54A-E6ED0CE7F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2606" y="5864540"/>
            <a:ext cx="1621287" cy="107889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swinburne university logo">
            <a:extLst>
              <a:ext uri="{FF2B5EF4-FFF2-40B4-BE49-F238E27FC236}">
                <a16:creationId xmlns:a16="http://schemas.microsoft.com/office/drawing/2014/main" id="{075F211E-52B5-426D-B36B-044F8EBDC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611" y="6990571"/>
            <a:ext cx="1631812" cy="913815"/>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96C7D16B-65CD-409D-B004-2B9DDCC1E79F}"/>
              </a:ext>
            </a:extLst>
          </p:cNvPr>
          <p:cNvCxnSpPr/>
          <p:nvPr/>
        </p:nvCxnSpPr>
        <p:spPr>
          <a:xfrm>
            <a:off x="13542989" y="3532037"/>
            <a:ext cx="0" cy="39390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a:xfrm>
            <a:off x="1257300" y="548482"/>
            <a:ext cx="15773400" cy="1212053"/>
          </a:xfrm>
        </p:spPr>
        <p:txBody>
          <a:bodyPr>
            <a:normAutofit fontScale="90000"/>
          </a:bodyPr>
          <a:lstStyle/>
          <a:p>
            <a:r>
              <a:rPr lang="en-US" dirty="0">
                <a:solidFill>
                  <a:srgbClr val="B7BF10"/>
                </a:solidFill>
              </a:rPr>
              <a:t>Credentials</a:t>
            </a:r>
            <a:r>
              <a:rPr lang="en-US" dirty="0"/>
              <a:t>: Emerging landscape and typologies</a:t>
            </a:r>
          </a:p>
        </p:txBody>
      </p:sp>
      <p:sp>
        <p:nvSpPr>
          <p:cNvPr id="3" name="텍스트 개체 틀 2"/>
          <p:cNvSpPr>
            <a:spLocks noGrp="1"/>
          </p:cNvSpPr>
          <p:nvPr>
            <p:ph type="body" sz="quarter" idx="10"/>
          </p:nvPr>
        </p:nvSpPr>
        <p:spPr>
          <a:xfrm>
            <a:off x="1109718" y="2128109"/>
            <a:ext cx="3828066" cy="5097971"/>
          </a:xfrm>
        </p:spPr>
        <p:txBody>
          <a:bodyPr/>
          <a:lstStyle/>
          <a:p>
            <a:r>
              <a:rPr lang="en-US" altLang="ko-KR" sz="1800" b="1" dirty="0">
                <a:solidFill>
                  <a:schemeClr val="bg2">
                    <a:lumMod val="50000"/>
                  </a:schemeClr>
                </a:solidFill>
                <a:latin typeface="Larsseit" pitchFamily="50" charset="0"/>
              </a:rPr>
              <a:t>Same name, different meaning.</a:t>
            </a:r>
          </a:p>
          <a:p>
            <a:r>
              <a:rPr lang="en-US" altLang="ko-KR" dirty="0">
                <a:latin typeface="Larsseit" pitchFamily="50" charset="0"/>
              </a:rPr>
              <a:t>The terms digital badges and micro-credentials have often been used interchangeably. As a result not all microcredentials or digital badges are comparable or of a consistent quality.</a:t>
            </a:r>
          </a:p>
          <a:p>
            <a:r>
              <a:rPr lang="en-US" altLang="ko-KR" dirty="0">
                <a:latin typeface="Larsseit" pitchFamily="50" charset="0"/>
              </a:rPr>
              <a:t>Micro-credentials can be a digital badge, but not all digital badges are micro-credentials.  While most microcredentials  encompass learning, not all badges nor credentials have a direct relationship to a qualification.  Some encompass learning but only if applied experience is also included.</a:t>
            </a:r>
          </a:p>
          <a:p>
            <a:endParaRPr lang="en-US" altLang="ko-KR" dirty="0">
              <a:latin typeface="Larsseit" pitchFamily="50" charset="0"/>
            </a:endParaRPr>
          </a:p>
          <a:p>
            <a:endParaRPr lang="ko-KR" altLang="en-US" dirty="0">
              <a:latin typeface="Larsseit" pitchFamily="50" charset="0"/>
            </a:endParaRPr>
          </a:p>
        </p:txBody>
      </p:sp>
      <p:sp>
        <p:nvSpPr>
          <p:cNvPr id="2" name="TextBox 1">
            <a:extLst>
              <a:ext uri="{FF2B5EF4-FFF2-40B4-BE49-F238E27FC236}">
                <a16:creationId xmlns:a16="http://schemas.microsoft.com/office/drawing/2014/main" id="{534C039F-E145-431D-8E35-4E32EE178E13}"/>
              </a:ext>
            </a:extLst>
          </p:cNvPr>
          <p:cNvSpPr txBox="1"/>
          <p:nvPr/>
        </p:nvSpPr>
        <p:spPr>
          <a:xfrm>
            <a:off x="5159230" y="8369698"/>
            <a:ext cx="12457652" cy="369332"/>
          </a:xfrm>
          <a:prstGeom prst="rect">
            <a:avLst/>
          </a:prstGeom>
          <a:noFill/>
        </p:spPr>
        <p:txBody>
          <a:bodyPr wrap="square" rtlCol="0">
            <a:spAutoFit/>
          </a:bodyPr>
          <a:lstStyle/>
          <a:p>
            <a:r>
              <a:rPr lang="en-AU" dirty="0">
                <a:latin typeface="Larsseit" pitchFamily="50" charset="0"/>
              </a:rPr>
              <a:t>  </a:t>
            </a:r>
            <a:r>
              <a:rPr lang="en-AU" b="1" dirty="0">
                <a:latin typeface="Larsseit" pitchFamily="50" charset="0"/>
              </a:rPr>
              <a:t>Vendor/ CPD Learning                                                      Formal Learning                                                  Work/ Employability</a:t>
            </a:r>
          </a:p>
        </p:txBody>
      </p:sp>
      <p:cxnSp>
        <p:nvCxnSpPr>
          <p:cNvPr id="5" name="Straight Arrow Connector 4">
            <a:extLst>
              <a:ext uri="{FF2B5EF4-FFF2-40B4-BE49-F238E27FC236}">
                <a16:creationId xmlns:a16="http://schemas.microsoft.com/office/drawing/2014/main" id="{FF8847A6-57DB-4016-9137-369FACF28B5E}"/>
              </a:ext>
            </a:extLst>
          </p:cNvPr>
          <p:cNvCxnSpPr/>
          <p:nvPr/>
        </p:nvCxnSpPr>
        <p:spPr>
          <a:xfrm>
            <a:off x="5272481" y="8242978"/>
            <a:ext cx="123444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96DF2C5-F3D2-4FF1-A72C-6E5C72DCB4A6}"/>
              </a:ext>
            </a:extLst>
          </p:cNvPr>
          <p:cNvPicPr>
            <a:picLocks noChangeAspect="1"/>
          </p:cNvPicPr>
          <p:nvPr/>
        </p:nvPicPr>
        <p:blipFill>
          <a:blip r:embed="rId6"/>
          <a:stretch>
            <a:fillRect/>
          </a:stretch>
        </p:blipFill>
        <p:spPr>
          <a:xfrm>
            <a:off x="10777057" y="4533800"/>
            <a:ext cx="3061205" cy="626156"/>
          </a:xfrm>
          <a:prstGeom prst="rect">
            <a:avLst/>
          </a:prstGeom>
        </p:spPr>
      </p:pic>
      <p:sp>
        <p:nvSpPr>
          <p:cNvPr id="12" name="Arrow: Right 11">
            <a:extLst>
              <a:ext uri="{FF2B5EF4-FFF2-40B4-BE49-F238E27FC236}">
                <a16:creationId xmlns:a16="http://schemas.microsoft.com/office/drawing/2014/main" id="{5E9C0E10-4D55-4F0E-958D-4FE8D93739A8}"/>
              </a:ext>
            </a:extLst>
          </p:cNvPr>
          <p:cNvSpPr/>
          <p:nvPr/>
        </p:nvSpPr>
        <p:spPr>
          <a:xfrm>
            <a:off x="5272481" y="8755840"/>
            <a:ext cx="12457652" cy="762670"/>
          </a:xfrm>
          <a:prstGeom prst="righ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latin typeface="Larsseit" pitchFamily="50" charset="0"/>
              </a:rPr>
              <a:t>            INPUTS 				                   OUTPUT  				 OUTCOMES                </a:t>
            </a:r>
          </a:p>
        </p:txBody>
      </p:sp>
      <p:sp>
        <p:nvSpPr>
          <p:cNvPr id="13" name="TextBox 12">
            <a:extLst>
              <a:ext uri="{FF2B5EF4-FFF2-40B4-BE49-F238E27FC236}">
                <a16:creationId xmlns:a16="http://schemas.microsoft.com/office/drawing/2014/main" id="{DAA9F5C4-5614-4978-848F-F784091817F2}"/>
              </a:ext>
            </a:extLst>
          </p:cNvPr>
          <p:cNvSpPr txBox="1"/>
          <p:nvPr/>
        </p:nvSpPr>
        <p:spPr>
          <a:xfrm>
            <a:off x="9569629" y="2175074"/>
            <a:ext cx="2827605" cy="369332"/>
          </a:xfrm>
          <a:prstGeom prst="rect">
            <a:avLst/>
          </a:prstGeom>
          <a:solidFill>
            <a:schemeClr val="bg1"/>
          </a:solidFill>
        </p:spPr>
        <p:txBody>
          <a:bodyPr wrap="square" rtlCol="0">
            <a:spAutoFit/>
          </a:bodyPr>
          <a:lstStyle/>
          <a:p>
            <a:r>
              <a:rPr lang="en-AU" b="1" dirty="0">
                <a:latin typeface="Larsseit" pitchFamily="50" charset="0"/>
              </a:rPr>
              <a:t>Credential for Learning</a:t>
            </a:r>
          </a:p>
        </p:txBody>
      </p:sp>
      <p:sp>
        <p:nvSpPr>
          <p:cNvPr id="15" name="TextBox 14">
            <a:extLst>
              <a:ext uri="{FF2B5EF4-FFF2-40B4-BE49-F238E27FC236}">
                <a16:creationId xmlns:a16="http://schemas.microsoft.com/office/drawing/2014/main" id="{F67E9BE9-6882-4334-914B-EEA131708487}"/>
              </a:ext>
            </a:extLst>
          </p:cNvPr>
          <p:cNvSpPr txBox="1"/>
          <p:nvPr/>
        </p:nvSpPr>
        <p:spPr>
          <a:xfrm>
            <a:off x="14089743" y="2175074"/>
            <a:ext cx="2827605" cy="369332"/>
          </a:xfrm>
          <a:prstGeom prst="rect">
            <a:avLst/>
          </a:prstGeom>
          <a:solidFill>
            <a:schemeClr val="bg1"/>
          </a:solidFill>
        </p:spPr>
        <p:txBody>
          <a:bodyPr wrap="square" rtlCol="0">
            <a:spAutoFit/>
          </a:bodyPr>
          <a:lstStyle/>
          <a:p>
            <a:r>
              <a:rPr lang="en-AU" b="1" dirty="0">
                <a:latin typeface="Larsseit" pitchFamily="50" charset="0"/>
              </a:rPr>
              <a:t>Credential for Practice</a:t>
            </a:r>
          </a:p>
        </p:txBody>
      </p:sp>
      <p:sp>
        <p:nvSpPr>
          <p:cNvPr id="16" name="TextBox 15">
            <a:extLst>
              <a:ext uri="{FF2B5EF4-FFF2-40B4-BE49-F238E27FC236}">
                <a16:creationId xmlns:a16="http://schemas.microsoft.com/office/drawing/2014/main" id="{2283F029-9F9E-46B2-86A3-6BC8B848D4FF}"/>
              </a:ext>
            </a:extLst>
          </p:cNvPr>
          <p:cNvSpPr txBox="1"/>
          <p:nvPr/>
        </p:nvSpPr>
        <p:spPr>
          <a:xfrm>
            <a:off x="5537939" y="2128109"/>
            <a:ext cx="3071490" cy="369332"/>
          </a:xfrm>
          <a:prstGeom prst="rect">
            <a:avLst/>
          </a:prstGeom>
          <a:solidFill>
            <a:schemeClr val="bg1"/>
          </a:solidFill>
        </p:spPr>
        <p:txBody>
          <a:bodyPr wrap="square" rtlCol="0">
            <a:spAutoFit/>
          </a:bodyPr>
          <a:lstStyle/>
          <a:p>
            <a:r>
              <a:rPr lang="en-AU" b="1" dirty="0">
                <a:latin typeface="Larsseit" pitchFamily="50" charset="0"/>
              </a:rPr>
              <a:t>Credential for Completion</a:t>
            </a:r>
          </a:p>
        </p:txBody>
      </p:sp>
      <p:pic>
        <p:nvPicPr>
          <p:cNvPr id="1030" name="Picture 6" descr="Image result for qtac logo clear">
            <a:extLst>
              <a:ext uri="{FF2B5EF4-FFF2-40B4-BE49-F238E27FC236}">
                <a16:creationId xmlns:a16="http://schemas.microsoft.com/office/drawing/2014/main" id="{37BD641C-096C-45E8-AC2B-B8DFED896B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95831" y="5953709"/>
            <a:ext cx="1771825" cy="885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52D2F3-BE68-4539-BF1D-19D8FFD366C4}"/>
              </a:ext>
            </a:extLst>
          </p:cNvPr>
          <p:cNvPicPr>
            <a:picLocks noChangeAspect="1"/>
          </p:cNvPicPr>
          <p:nvPr/>
        </p:nvPicPr>
        <p:blipFill>
          <a:blip r:embed="rId8"/>
          <a:stretch>
            <a:fillRect/>
          </a:stretch>
        </p:blipFill>
        <p:spPr>
          <a:xfrm>
            <a:off x="12996236" y="5579925"/>
            <a:ext cx="1852842" cy="879023"/>
          </a:xfrm>
          <a:prstGeom prst="rect">
            <a:avLst/>
          </a:prstGeom>
        </p:spPr>
      </p:pic>
      <p:pic>
        <p:nvPicPr>
          <p:cNvPr id="1032" name="Picture 8" descr="Image result for udacity">
            <a:extLst>
              <a:ext uri="{FF2B5EF4-FFF2-40B4-BE49-F238E27FC236}">
                <a16:creationId xmlns:a16="http://schemas.microsoft.com/office/drawing/2014/main" id="{C6360434-6F9A-409D-8A45-22CBF2CBBE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5906" y="6706500"/>
            <a:ext cx="2024496" cy="10644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estern sydney university logo">
            <a:extLst>
              <a:ext uri="{FF2B5EF4-FFF2-40B4-BE49-F238E27FC236}">
                <a16:creationId xmlns:a16="http://schemas.microsoft.com/office/drawing/2014/main" id="{F6F576BC-9409-41E5-A8D4-E3F83BFA7BE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67934" y="6683758"/>
            <a:ext cx="859794" cy="8597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elbourne university logo clear">
            <a:extLst>
              <a:ext uri="{FF2B5EF4-FFF2-40B4-BE49-F238E27FC236}">
                <a16:creationId xmlns:a16="http://schemas.microsoft.com/office/drawing/2014/main" id="{126C4D83-A083-4EBF-A178-B39C65335E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8559" y="5419661"/>
            <a:ext cx="996041" cy="9960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Australian computer society credentials">
            <a:extLst>
              <a:ext uri="{FF2B5EF4-FFF2-40B4-BE49-F238E27FC236}">
                <a16:creationId xmlns:a16="http://schemas.microsoft.com/office/drawing/2014/main" id="{51B01C99-0427-45E6-AEC9-E4859B77C0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65508" y="6942549"/>
            <a:ext cx="961253" cy="9612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72E5560-4AB1-443F-BAA4-6F9EA0D2267F}"/>
              </a:ext>
            </a:extLst>
          </p:cNvPr>
          <p:cNvPicPr>
            <a:picLocks noChangeAspect="1"/>
          </p:cNvPicPr>
          <p:nvPr/>
        </p:nvPicPr>
        <p:blipFill>
          <a:blip r:embed="rId13"/>
          <a:stretch>
            <a:fillRect/>
          </a:stretch>
        </p:blipFill>
        <p:spPr>
          <a:xfrm>
            <a:off x="16237658" y="4832297"/>
            <a:ext cx="950805" cy="977842"/>
          </a:xfrm>
          <a:prstGeom prst="rect">
            <a:avLst/>
          </a:prstGeom>
        </p:spPr>
      </p:pic>
      <p:pic>
        <p:nvPicPr>
          <p:cNvPr id="1036" name="Picture 12" descr="Image result for cisco ccna badge">
            <a:extLst>
              <a:ext uri="{FF2B5EF4-FFF2-40B4-BE49-F238E27FC236}">
                <a16:creationId xmlns:a16="http://schemas.microsoft.com/office/drawing/2014/main" id="{8B04FA73-1C47-4B31-A3B3-739443CDA7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31138" y="4458192"/>
            <a:ext cx="1579557" cy="15795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arketing badge">
            <a:extLst>
              <a:ext uri="{FF2B5EF4-FFF2-40B4-BE49-F238E27FC236}">
                <a16:creationId xmlns:a16="http://schemas.microsoft.com/office/drawing/2014/main" id="{C3C5B223-663F-45A5-B389-DF2D8F00FB9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46423" y="4252841"/>
            <a:ext cx="1261097" cy="12610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C05598C-0260-4E09-B030-96C9482CEC4B}"/>
              </a:ext>
            </a:extLst>
          </p:cNvPr>
          <p:cNvSpPr/>
          <p:nvPr/>
        </p:nvSpPr>
        <p:spPr>
          <a:xfrm>
            <a:off x="4616970" y="6911583"/>
            <a:ext cx="2916006" cy="1064942"/>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40" name="Picture 16" descr="Image result for digital  badge">
            <a:extLst>
              <a:ext uri="{FF2B5EF4-FFF2-40B4-BE49-F238E27FC236}">
                <a16:creationId xmlns:a16="http://schemas.microsoft.com/office/drawing/2014/main" id="{0F9C6A0B-0404-41E1-ABE7-237138A982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68052" y="6062049"/>
            <a:ext cx="1217837" cy="122327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igital  badge">
            <a:extLst>
              <a:ext uri="{FF2B5EF4-FFF2-40B4-BE49-F238E27FC236}">
                <a16:creationId xmlns:a16="http://schemas.microsoft.com/office/drawing/2014/main" id="{EF61DB67-D3EE-4AD3-9743-75A5040CAA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5941" y="6214205"/>
            <a:ext cx="1394756" cy="13947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C5AA3A7-FE18-468C-BD35-6CD2630188F1}"/>
              </a:ext>
            </a:extLst>
          </p:cNvPr>
          <p:cNvSpPr txBox="1"/>
          <p:nvPr/>
        </p:nvSpPr>
        <p:spPr>
          <a:xfrm>
            <a:off x="9569629" y="2581070"/>
            <a:ext cx="3742103" cy="1600438"/>
          </a:xfrm>
          <a:prstGeom prst="rect">
            <a:avLst/>
          </a:prstGeom>
          <a:noFill/>
        </p:spPr>
        <p:txBody>
          <a:bodyPr wrap="square" rtlCol="0">
            <a:spAutoFit/>
          </a:bodyPr>
          <a:lstStyle/>
          <a:p>
            <a:r>
              <a:rPr lang="en-AU" sz="1400" dirty="0">
                <a:latin typeface="Larsseit" pitchFamily="50" charset="0"/>
              </a:rPr>
              <a:t>Aligned to accredited learning outcome or approved part of a course. The badge maybe issued by an accredited provider or form part of an accredited course. It could be provided by trusted institution to recognise or register an individual. The credit back to the qualification can be uncertain.</a:t>
            </a:r>
          </a:p>
        </p:txBody>
      </p:sp>
      <p:sp>
        <p:nvSpPr>
          <p:cNvPr id="28" name="TextBox 27">
            <a:extLst>
              <a:ext uri="{FF2B5EF4-FFF2-40B4-BE49-F238E27FC236}">
                <a16:creationId xmlns:a16="http://schemas.microsoft.com/office/drawing/2014/main" id="{1AEBF87A-7BCC-4660-963E-86385A9CDDFB}"/>
              </a:ext>
            </a:extLst>
          </p:cNvPr>
          <p:cNvSpPr txBox="1"/>
          <p:nvPr/>
        </p:nvSpPr>
        <p:spPr>
          <a:xfrm>
            <a:off x="5497565" y="2569868"/>
            <a:ext cx="3531002" cy="1384995"/>
          </a:xfrm>
          <a:prstGeom prst="rect">
            <a:avLst/>
          </a:prstGeom>
          <a:noFill/>
        </p:spPr>
        <p:txBody>
          <a:bodyPr wrap="square" rtlCol="0">
            <a:spAutoFit/>
          </a:bodyPr>
          <a:lstStyle/>
          <a:p>
            <a:r>
              <a:rPr lang="en-AU" sz="1400" dirty="0">
                <a:latin typeface="Larsseit" pitchFamily="50" charset="0"/>
              </a:rPr>
              <a:t>Used as a validated indicator of accomplishment, skills demonstration, quality or advanced personal achievement.  Typically used by vendors, as hallmarks by educators or by global online or open educational providers.</a:t>
            </a:r>
          </a:p>
        </p:txBody>
      </p:sp>
      <p:sp>
        <p:nvSpPr>
          <p:cNvPr id="29" name="TextBox 28">
            <a:extLst>
              <a:ext uri="{FF2B5EF4-FFF2-40B4-BE49-F238E27FC236}">
                <a16:creationId xmlns:a16="http://schemas.microsoft.com/office/drawing/2014/main" id="{92FC7CA9-49CB-4786-AE3D-2ED27F1E2B89}"/>
              </a:ext>
            </a:extLst>
          </p:cNvPr>
          <p:cNvSpPr txBox="1"/>
          <p:nvPr/>
        </p:nvSpPr>
        <p:spPr>
          <a:xfrm>
            <a:off x="14089743" y="2586153"/>
            <a:ext cx="3640390" cy="1600438"/>
          </a:xfrm>
          <a:prstGeom prst="rect">
            <a:avLst/>
          </a:prstGeom>
          <a:noFill/>
        </p:spPr>
        <p:txBody>
          <a:bodyPr wrap="square" rtlCol="0">
            <a:spAutoFit/>
          </a:bodyPr>
          <a:lstStyle/>
          <a:p>
            <a:r>
              <a:rPr lang="en-AU" sz="1400" dirty="0">
                <a:latin typeface="Larsseit" pitchFamily="50" charset="0"/>
              </a:rPr>
              <a:t>Aligned to independent standards or competency framework.  The credential is proof of a person’s capability, skill or achievement tied to a level of proficiency.  It has a known relationship to a qualification and can be backed by an accredited provider.</a:t>
            </a:r>
          </a:p>
        </p:txBody>
      </p:sp>
      <p:cxnSp>
        <p:nvCxnSpPr>
          <p:cNvPr id="20" name="Straight Connector 19">
            <a:extLst>
              <a:ext uri="{FF2B5EF4-FFF2-40B4-BE49-F238E27FC236}">
                <a16:creationId xmlns:a16="http://schemas.microsoft.com/office/drawing/2014/main" id="{F9BAE0C5-8621-4ECC-98B6-50C4FEA50BD4}"/>
              </a:ext>
            </a:extLst>
          </p:cNvPr>
          <p:cNvCxnSpPr/>
          <p:nvPr/>
        </p:nvCxnSpPr>
        <p:spPr>
          <a:xfrm>
            <a:off x="9223323" y="3643444"/>
            <a:ext cx="0" cy="39390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645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p:nvPr>
            <p:extLst/>
          </p:nvPr>
        </p:nvGraphicFramePr>
        <p:xfrm>
          <a:off x="8990000" y="2353732"/>
          <a:ext cx="8885124" cy="6732531"/>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40"/>
          <p:cNvSpPr txBox="1"/>
          <p:nvPr/>
        </p:nvSpPr>
        <p:spPr>
          <a:xfrm>
            <a:off x="1184547" y="1864276"/>
            <a:ext cx="7060198" cy="4332340"/>
          </a:xfrm>
          <a:prstGeom prst="rect">
            <a:avLst/>
          </a:prstGeom>
          <a:noFill/>
        </p:spPr>
        <p:txBody>
          <a:bodyPr wrap="square" rtlCol="0">
            <a:spAutoFit/>
          </a:bodyPr>
          <a:lstStyle/>
          <a:p>
            <a:pPr algn="just" defTabSz="360000">
              <a:lnSpc>
                <a:spcPts val="2100"/>
              </a:lnSpc>
              <a:spcAft>
                <a:spcPts val="600"/>
              </a:spcAft>
            </a:pPr>
            <a:r>
              <a:rPr lang="en-US" sz="1200" b="1" dirty="0">
                <a:latin typeface="Gotham Light" pitchFamily="50" charset="0"/>
                <a:cs typeface="Gotham Light" pitchFamily="50" charset="0"/>
              </a:rPr>
              <a:t>Job Neighbourhoods </a:t>
            </a:r>
            <a:r>
              <a:rPr lang="en-US" sz="1200" dirty="0">
                <a:latin typeface="Gotham Light" pitchFamily="50" charset="0"/>
                <a:cs typeface="Gotham Light" pitchFamily="50" charset="0"/>
              </a:rPr>
              <a:t>show jobs clusters related not only by what workers do, but the capabilities required to perform work tasks and activities. It supplements the concept of occupations and job families. </a:t>
            </a:r>
          </a:p>
          <a:p>
            <a:pPr algn="just" defTabSz="360000">
              <a:lnSpc>
                <a:spcPts val="2100"/>
              </a:lnSpc>
              <a:spcAft>
                <a:spcPts val="600"/>
              </a:spcAft>
            </a:pPr>
            <a:r>
              <a:rPr lang="en-US" sz="1200" dirty="0">
                <a:latin typeface="Gotham Light" pitchFamily="50" charset="0"/>
                <a:cs typeface="Gotham Light" pitchFamily="50" charset="0"/>
              </a:rPr>
              <a:t>You should choose jobs with capabilities that allow movement (</a:t>
            </a:r>
            <a:r>
              <a:rPr lang="en-US" sz="1200" b="1" dirty="0">
                <a:latin typeface="Gotham Light" pitchFamily="50" charset="0"/>
                <a:cs typeface="Gotham Light" pitchFamily="50" charset="0"/>
              </a:rPr>
              <a:t>Job Corridors</a:t>
            </a:r>
            <a:r>
              <a:rPr lang="en-US" sz="1200" dirty="0">
                <a:latin typeface="Gotham Light" pitchFamily="50" charset="0"/>
                <a:cs typeface="Gotham Light" pitchFamily="50" charset="0"/>
              </a:rPr>
              <a:t>) into other jobs in the neighbourhood.  Ideally, this movement should be to jobs with sustainable employment growth.</a:t>
            </a:r>
          </a:p>
          <a:p>
            <a:pPr algn="just" defTabSz="360000">
              <a:lnSpc>
                <a:spcPts val="2100"/>
              </a:lnSpc>
              <a:spcAft>
                <a:spcPts val="600"/>
              </a:spcAft>
            </a:pPr>
            <a:r>
              <a:rPr lang="en-US" sz="1200" dirty="0">
                <a:latin typeface="Gotham Light" pitchFamily="50" charset="0"/>
                <a:cs typeface="Gotham Light" pitchFamily="50" charset="0"/>
              </a:rPr>
              <a:t>In the example provided for the Accounting field, the </a:t>
            </a:r>
            <a:r>
              <a:rPr lang="en-US" sz="1200" i="1" dirty="0">
                <a:latin typeface="Gotham Light" pitchFamily="50" charset="0"/>
                <a:cs typeface="Gotham Light" pitchFamily="50" charset="0"/>
              </a:rPr>
              <a:t>Accountant Business Services: Tax</a:t>
            </a:r>
            <a:r>
              <a:rPr lang="en-AU" sz="1200" i="1" dirty="0">
                <a:latin typeface="Gotham Light" pitchFamily="50" charset="0"/>
                <a:cs typeface="Gotham Light" pitchFamily="50" charset="0"/>
              </a:rPr>
              <a:t> </a:t>
            </a:r>
            <a:r>
              <a:rPr lang="en-US" sz="1200" dirty="0">
                <a:latin typeface="Gotham Light" pitchFamily="50" charset="0"/>
                <a:cs typeface="Gotham Light" pitchFamily="50" charset="0"/>
              </a:rPr>
              <a:t>looks to be a good job given current employment. But the indicative 10 year employment growth projections are not great.  Employment for a </a:t>
            </a:r>
            <a:r>
              <a:rPr lang="en-AU" sz="1200" i="1" dirty="0">
                <a:latin typeface="Gotham Light" pitchFamily="50" charset="0"/>
                <a:cs typeface="Gotham Light" pitchFamily="50" charset="0"/>
              </a:rPr>
              <a:t>Financial Manager </a:t>
            </a:r>
            <a:r>
              <a:rPr lang="en-US" sz="1200" dirty="0">
                <a:latin typeface="Gotham Light" pitchFamily="50" charset="0"/>
                <a:cs typeface="Gotham Light" pitchFamily="50" charset="0"/>
              </a:rPr>
              <a:t>is comparatively lower today, and the </a:t>
            </a:r>
            <a:r>
              <a:rPr lang="en-AU" sz="1200" i="1" dirty="0">
                <a:latin typeface="Gotham Light" pitchFamily="50" charset="0"/>
                <a:cs typeface="Gotham Light" pitchFamily="50" charset="0"/>
              </a:rPr>
              <a:t>Management accountant: Project confidence and assurance </a:t>
            </a:r>
            <a:r>
              <a:rPr lang="en-US" sz="1200" dirty="0">
                <a:latin typeface="Gotham Light" pitchFamily="50" charset="0"/>
                <a:cs typeface="Gotham Light" pitchFamily="50" charset="0"/>
              </a:rPr>
              <a:t>is much lower. But these latter jobs have much better long term growth projections. </a:t>
            </a:r>
          </a:p>
          <a:p>
            <a:pPr algn="just" defTabSz="360000">
              <a:lnSpc>
                <a:spcPts val="2100"/>
              </a:lnSpc>
              <a:spcAft>
                <a:spcPts val="600"/>
              </a:spcAft>
            </a:pPr>
            <a:r>
              <a:rPr lang="en-US" sz="1200" dirty="0">
                <a:latin typeface="Gotham Light" pitchFamily="50" charset="0"/>
                <a:cs typeface="Gotham Light" pitchFamily="50" charset="0"/>
              </a:rPr>
              <a:t>This indicative study of a regional Job Neighbourhood for information and communication technology professionals can inform educational providers about priorities, and existing workers and students where they may wish to gain capabilities and then specialise to enhance future employment.</a:t>
            </a:r>
          </a:p>
        </p:txBody>
      </p:sp>
      <p:sp>
        <p:nvSpPr>
          <p:cNvPr id="43" name="Скругленный прямоугольник 42"/>
          <p:cNvSpPr/>
          <p:nvPr/>
        </p:nvSpPr>
        <p:spPr>
          <a:xfrm>
            <a:off x="1165950" y="6583420"/>
            <a:ext cx="6981763" cy="39188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cs typeface="Gotham Light" pitchFamily="50" charset="0"/>
            </a:endParaRPr>
          </a:p>
        </p:txBody>
      </p:sp>
      <p:sp>
        <p:nvSpPr>
          <p:cNvPr id="44" name="Скругленный прямоугольник 43"/>
          <p:cNvSpPr/>
          <p:nvPr/>
        </p:nvSpPr>
        <p:spPr>
          <a:xfrm>
            <a:off x="1235348" y="6649916"/>
            <a:ext cx="1883946" cy="253889"/>
          </a:xfrm>
          <a:prstGeom prst="roundRect">
            <a:avLst>
              <a:gd name="adj" fmla="val 50000"/>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latin typeface="Gotham Light" pitchFamily="50" charset="0"/>
                <a:cs typeface="Gotham Light" pitchFamily="50" charset="0"/>
              </a:rPr>
              <a:t>Employment Growth</a:t>
            </a:r>
            <a:endParaRPr lang="ru-RU" sz="1100" dirty="0">
              <a:solidFill>
                <a:schemeClr val="tx1"/>
              </a:solidFill>
              <a:cs typeface="Gotham Light" pitchFamily="50" charset="0"/>
            </a:endParaRPr>
          </a:p>
        </p:txBody>
      </p:sp>
      <p:sp>
        <p:nvSpPr>
          <p:cNvPr id="45" name="TextBox 44"/>
          <p:cNvSpPr txBox="1"/>
          <p:nvPr/>
        </p:nvSpPr>
        <p:spPr>
          <a:xfrm>
            <a:off x="1184546" y="6256603"/>
            <a:ext cx="3739145" cy="312548"/>
          </a:xfrm>
          <a:prstGeom prst="rect">
            <a:avLst/>
          </a:prstGeom>
          <a:noFill/>
        </p:spPr>
        <p:txBody>
          <a:bodyPr wrap="square" rtlCol="0">
            <a:spAutoFit/>
          </a:bodyPr>
          <a:lstStyle/>
          <a:p>
            <a:pPr defTabSz="360000"/>
            <a:r>
              <a:rPr lang="en-US" sz="1400" i="1" dirty="0">
                <a:latin typeface="Gotham Light" pitchFamily="50" charset="0"/>
                <a:cs typeface="Gotham Light" pitchFamily="50" charset="0"/>
              </a:rPr>
              <a:t>Accountant: Business Services - Tax</a:t>
            </a:r>
            <a:endParaRPr lang="ru-RU" sz="1400" i="1" dirty="0">
              <a:cs typeface="Gotham Light" pitchFamily="50" charset="0"/>
            </a:endParaRPr>
          </a:p>
        </p:txBody>
      </p:sp>
      <p:sp>
        <p:nvSpPr>
          <p:cNvPr id="47" name="Скругленный прямоугольник 46"/>
          <p:cNvSpPr/>
          <p:nvPr/>
        </p:nvSpPr>
        <p:spPr>
          <a:xfrm>
            <a:off x="1165950" y="7583545"/>
            <a:ext cx="6981763" cy="391886"/>
          </a:xfrm>
          <a:prstGeom prst="roundRect">
            <a:avLst>
              <a:gd name="adj" fmla="val 5000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cs typeface="Gotham Light" pitchFamily="50" charset="0"/>
            </a:endParaRPr>
          </a:p>
        </p:txBody>
      </p:sp>
      <p:sp>
        <p:nvSpPr>
          <p:cNvPr id="48" name="Скругленный прямоугольник 47"/>
          <p:cNvSpPr/>
          <p:nvPr/>
        </p:nvSpPr>
        <p:spPr>
          <a:xfrm>
            <a:off x="1235348" y="7650042"/>
            <a:ext cx="3336652" cy="244624"/>
          </a:xfrm>
          <a:prstGeom prst="roundRect">
            <a:avLst>
              <a:gd name="adj" fmla="val 50000"/>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latin typeface="Gotham Light" pitchFamily="50" charset="0"/>
                <a:cs typeface="Gotham Light" pitchFamily="50" charset="0"/>
              </a:rPr>
              <a:t>Employment Growth</a:t>
            </a:r>
            <a:endParaRPr lang="ru-RU" sz="1100" dirty="0">
              <a:solidFill>
                <a:schemeClr val="tx1"/>
              </a:solidFill>
              <a:cs typeface="Gotham Light" pitchFamily="50" charset="0"/>
            </a:endParaRPr>
          </a:p>
        </p:txBody>
      </p:sp>
      <p:sp>
        <p:nvSpPr>
          <p:cNvPr id="49" name="TextBox 48"/>
          <p:cNvSpPr txBox="1"/>
          <p:nvPr/>
        </p:nvSpPr>
        <p:spPr>
          <a:xfrm>
            <a:off x="1235347" y="8253302"/>
            <a:ext cx="6430582" cy="307777"/>
          </a:xfrm>
          <a:prstGeom prst="rect">
            <a:avLst/>
          </a:prstGeom>
          <a:noFill/>
        </p:spPr>
        <p:txBody>
          <a:bodyPr wrap="square" rtlCol="0">
            <a:spAutoFit/>
          </a:bodyPr>
          <a:lstStyle/>
          <a:p>
            <a:pPr defTabSz="360000"/>
            <a:r>
              <a:rPr lang="en-AU" sz="1400" i="1" dirty="0">
                <a:latin typeface="Gotham Light" pitchFamily="50" charset="0"/>
                <a:cs typeface="Gotham Light" pitchFamily="50" charset="0"/>
              </a:rPr>
              <a:t>Management accountant: Project confidence and assurance</a:t>
            </a:r>
            <a:endParaRPr lang="ru-RU" sz="1400" i="1" dirty="0">
              <a:cs typeface="Gotham Light" pitchFamily="50" charset="0"/>
            </a:endParaRPr>
          </a:p>
        </p:txBody>
      </p:sp>
      <p:sp>
        <p:nvSpPr>
          <p:cNvPr id="51" name="Скругленный прямоугольник 50"/>
          <p:cNvSpPr/>
          <p:nvPr/>
        </p:nvSpPr>
        <p:spPr>
          <a:xfrm>
            <a:off x="1165950" y="8589385"/>
            <a:ext cx="6981763" cy="39188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cs typeface="Gotham Light" pitchFamily="50" charset="0"/>
            </a:endParaRPr>
          </a:p>
        </p:txBody>
      </p:sp>
      <p:sp>
        <p:nvSpPr>
          <p:cNvPr id="52" name="Скругленный прямоугольник 51"/>
          <p:cNvSpPr/>
          <p:nvPr/>
        </p:nvSpPr>
        <p:spPr>
          <a:xfrm>
            <a:off x="1235347" y="8647088"/>
            <a:ext cx="4999497" cy="277837"/>
          </a:xfrm>
          <a:prstGeom prst="roundRect">
            <a:avLst>
              <a:gd name="adj" fmla="val 50000"/>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latin typeface="Gotham Light" pitchFamily="50" charset="0"/>
                <a:cs typeface="Gotham Light" pitchFamily="50" charset="0"/>
              </a:rPr>
              <a:t>Employment Growth</a:t>
            </a:r>
            <a:endParaRPr lang="ru-RU" sz="1100" dirty="0">
              <a:solidFill>
                <a:schemeClr val="tx1"/>
              </a:solidFill>
              <a:cs typeface="Gotham Light" pitchFamily="50" charset="0"/>
            </a:endParaRPr>
          </a:p>
        </p:txBody>
      </p:sp>
      <p:sp>
        <p:nvSpPr>
          <p:cNvPr id="53" name="TextBox 52"/>
          <p:cNvSpPr txBox="1"/>
          <p:nvPr/>
        </p:nvSpPr>
        <p:spPr>
          <a:xfrm>
            <a:off x="1262688" y="7234108"/>
            <a:ext cx="4436654" cy="307777"/>
          </a:xfrm>
          <a:prstGeom prst="rect">
            <a:avLst/>
          </a:prstGeom>
          <a:noFill/>
        </p:spPr>
        <p:txBody>
          <a:bodyPr wrap="square" rtlCol="0">
            <a:spAutoFit/>
          </a:bodyPr>
          <a:lstStyle/>
          <a:p>
            <a:pPr defTabSz="360000"/>
            <a:r>
              <a:rPr lang="en-US" sz="1400" i="1" dirty="0">
                <a:latin typeface="Gotham Light" pitchFamily="50" charset="0"/>
                <a:cs typeface="Gotham Light" pitchFamily="50" charset="0"/>
              </a:rPr>
              <a:t>Financial manager</a:t>
            </a:r>
            <a:endParaRPr lang="ru-RU" sz="1400" i="1" dirty="0">
              <a:cs typeface="Gotham Light" pitchFamily="50" charset="0"/>
            </a:endParaRPr>
          </a:p>
        </p:txBody>
      </p:sp>
      <p:sp>
        <p:nvSpPr>
          <p:cNvPr id="25" name="TextBox 24"/>
          <p:cNvSpPr txBox="1"/>
          <p:nvPr/>
        </p:nvSpPr>
        <p:spPr>
          <a:xfrm>
            <a:off x="6234844" y="618158"/>
            <a:ext cx="6894302" cy="784830"/>
          </a:xfrm>
          <a:prstGeom prst="rect">
            <a:avLst/>
          </a:prstGeom>
          <a:noFill/>
        </p:spPr>
        <p:txBody>
          <a:bodyPr wrap="square" rtlCol="0">
            <a:spAutoFit/>
          </a:bodyPr>
          <a:lstStyle/>
          <a:p>
            <a:pPr algn="ctr"/>
            <a:r>
              <a:rPr lang="en-US" sz="4500" dirty="0">
                <a:latin typeface="Gotham Medium" pitchFamily="50" charset="0"/>
                <a:ea typeface="Roboto Black" panose="02000000000000000000" pitchFamily="2" charset="0"/>
                <a:cs typeface="Gotham Medium" pitchFamily="50" charset="0"/>
              </a:rPr>
              <a:t>Job Neighbourhoods</a:t>
            </a:r>
            <a:endParaRPr lang="ru-RU" sz="4500" dirty="0">
              <a:latin typeface="Roboto Black" panose="02000000000000000000" pitchFamily="2" charset="0"/>
              <a:ea typeface="Roboto Black" panose="02000000000000000000" pitchFamily="2" charset="0"/>
              <a:cs typeface="Gotham Medium" pitchFamily="50" charset="0"/>
            </a:endParaRPr>
          </a:p>
        </p:txBody>
      </p:sp>
      <p:sp>
        <p:nvSpPr>
          <p:cNvPr id="29" name="TextBox 28"/>
          <p:cNvSpPr txBox="1"/>
          <p:nvPr/>
        </p:nvSpPr>
        <p:spPr>
          <a:xfrm>
            <a:off x="6109647" y="1413944"/>
            <a:ext cx="7144695" cy="323165"/>
          </a:xfrm>
          <a:prstGeom prst="rect">
            <a:avLst/>
          </a:prstGeom>
          <a:noFill/>
        </p:spPr>
        <p:txBody>
          <a:bodyPr wrap="square" rtlCol="0">
            <a:spAutoFit/>
          </a:bodyPr>
          <a:lstStyle/>
          <a:p>
            <a:pPr algn="ctr"/>
            <a:r>
              <a:rPr lang="en-US" sz="1500" dirty="0">
                <a:solidFill>
                  <a:schemeClr val="tx1">
                    <a:lumMod val="65000"/>
                    <a:lumOff val="35000"/>
                  </a:schemeClr>
                </a:solidFill>
                <a:latin typeface="Gotham Light" pitchFamily="50" charset="0"/>
                <a:ea typeface="Roboto Light" panose="02000000000000000000" pitchFamily="2" charset="0"/>
                <a:cs typeface="Gotham Light" pitchFamily="50" charset="0"/>
              </a:rPr>
              <a:t>Examining corridors to employment and sustainable careers</a:t>
            </a:r>
            <a:endParaRPr lang="ru-RU" sz="1500" dirty="0">
              <a:solidFill>
                <a:schemeClr val="tx1">
                  <a:lumMod val="65000"/>
                  <a:lumOff val="35000"/>
                </a:schemeClr>
              </a:solidFill>
              <a:latin typeface="Roboto Light" panose="02000000000000000000" pitchFamily="2" charset="0"/>
              <a:ea typeface="Roboto Light" panose="02000000000000000000" pitchFamily="2" charset="0"/>
              <a:cs typeface="Gotham Light" pitchFamily="50" charset="0"/>
            </a:endParaRPr>
          </a:p>
        </p:txBody>
      </p:sp>
      <p:sp>
        <p:nvSpPr>
          <p:cNvPr id="2" name="TextBox 1"/>
          <p:cNvSpPr txBox="1"/>
          <p:nvPr/>
        </p:nvSpPr>
        <p:spPr>
          <a:xfrm rot="16200000">
            <a:off x="7115966" y="5529264"/>
            <a:ext cx="3556999" cy="369332"/>
          </a:xfrm>
          <a:prstGeom prst="rect">
            <a:avLst/>
          </a:prstGeom>
          <a:noFill/>
        </p:spPr>
        <p:txBody>
          <a:bodyPr wrap="none" rtlCol="0">
            <a:spAutoFit/>
          </a:bodyPr>
          <a:lstStyle/>
          <a:p>
            <a:r>
              <a:rPr lang="en-AU" dirty="0">
                <a:latin typeface="Gotham Light" pitchFamily="50" charset="0"/>
                <a:cs typeface="Gotham Light" pitchFamily="50" charset="0"/>
              </a:rPr>
              <a:t>Numbers Employed May 2018</a:t>
            </a:r>
          </a:p>
        </p:txBody>
      </p:sp>
      <p:sp>
        <p:nvSpPr>
          <p:cNvPr id="26" name="TextBox 25"/>
          <p:cNvSpPr txBox="1"/>
          <p:nvPr/>
        </p:nvSpPr>
        <p:spPr>
          <a:xfrm>
            <a:off x="11274933" y="9086263"/>
            <a:ext cx="4472699" cy="369332"/>
          </a:xfrm>
          <a:prstGeom prst="rect">
            <a:avLst/>
          </a:prstGeom>
          <a:noFill/>
        </p:spPr>
        <p:txBody>
          <a:bodyPr wrap="none" rtlCol="0">
            <a:spAutoFit/>
          </a:bodyPr>
          <a:lstStyle/>
          <a:p>
            <a:r>
              <a:rPr lang="en-AU" dirty="0">
                <a:latin typeface="Gotham Light" pitchFamily="50" charset="0"/>
                <a:cs typeface="Gotham Light" pitchFamily="50" charset="0"/>
              </a:rPr>
              <a:t>Projected Job Growth May 2018-2025</a:t>
            </a:r>
          </a:p>
        </p:txBody>
      </p:sp>
    </p:spTree>
    <p:extLst>
      <p:ext uri="{BB962C8B-B14F-4D97-AF65-F5344CB8AC3E}">
        <p14:creationId xmlns:p14="http://schemas.microsoft.com/office/powerpoint/2010/main" val="307601415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 y="0"/>
            <a:ext cx="18288001" cy="10288592"/>
            <a:chOff x="508001" y="-1"/>
            <a:chExt cx="18288001" cy="10288592"/>
          </a:xfrm>
        </p:grpSpPr>
        <p:sp>
          <p:nvSpPr>
            <p:cNvPr id="15" name="Прямоугольник 14"/>
            <p:cNvSpPr/>
            <p:nvPr/>
          </p:nvSpPr>
          <p:spPr>
            <a:xfrm>
              <a:off x="508001" y="0"/>
              <a:ext cx="18288000" cy="10288588"/>
            </a:xfrm>
            <a:prstGeom prst="rect">
              <a:avLst/>
            </a:prstGeom>
            <a:solidFill>
              <a:srgbClr val="232B36">
                <a:alpha val="8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Группа 1"/>
            <p:cNvGrpSpPr/>
            <p:nvPr/>
          </p:nvGrpSpPr>
          <p:grpSpPr>
            <a:xfrm>
              <a:off x="508001" y="-1"/>
              <a:ext cx="18288001" cy="10288592"/>
              <a:chOff x="1" y="-1"/>
              <a:chExt cx="18288001" cy="10288592"/>
            </a:xfrm>
          </p:grpSpPr>
          <p:sp>
            <p:nvSpPr>
              <p:cNvPr id="11" name="Полилиния 10"/>
              <p:cNvSpPr/>
              <p:nvPr/>
            </p:nvSpPr>
            <p:spPr>
              <a:xfrm>
                <a:off x="1" y="-1"/>
                <a:ext cx="11105602" cy="10288589"/>
              </a:xfrm>
              <a:custGeom>
                <a:avLst/>
                <a:gdLst>
                  <a:gd name="connsiteX0" fmla="*/ 1 w 11105602"/>
                  <a:gd name="connsiteY0" fmla="*/ 0 h 10288589"/>
                  <a:gd name="connsiteX1" fmla="*/ 610374 w 11105602"/>
                  <a:gd name="connsiteY1" fmla="*/ 0 h 10288589"/>
                  <a:gd name="connsiteX2" fmla="*/ 11105602 w 11105602"/>
                  <a:gd name="connsiteY2" fmla="*/ 6204650 h 10288589"/>
                  <a:gd name="connsiteX3" fmla="*/ 8691228 w 11105602"/>
                  <a:gd name="connsiteY3" fmla="*/ 10288589 h 10288589"/>
                  <a:gd name="connsiteX4" fmla="*/ 0 w 11105602"/>
                  <a:gd name="connsiteY4" fmla="*/ 10288589 h 102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5602" h="10288589">
                    <a:moveTo>
                      <a:pt x="1" y="0"/>
                    </a:moveTo>
                    <a:lnTo>
                      <a:pt x="610374" y="0"/>
                    </a:lnTo>
                    <a:lnTo>
                      <a:pt x="11105602" y="6204650"/>
                    </a:lnTo>
                    <a:lnTo>
                      <a:pt x="8691228" y="10288589"/>
                    </a:lnTo>
                    <a:lnTo>
                      <a:pt x="0" y="10288589"/>
                    </a:lnTo>
                    <a:close/>
                  </a:path>
                </a:pathLst>
              </a:custGeom>
              <a:gradFill>
                <a:gsLst>
                  <a:gs pos="0">
                    <a:schemeClr val="accent4">
                      <a:alpha val="76000"/>
                    </a:schemeClr>
                  </a:gs>
                  <a:gs pos="100000">
                    <a:schemeClr val="accent3">
                      <a:alpha val="58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Полилиния 16"/>
              <p:cNvSpPr/>
              <p:nvPr/>
            </p:nvSpPr>
            <p:spPr>
              <a:xfrm>
                <a:off x="610375" y="2"/>
                <a:ext cx="14211637" cy="10288587"/>
              </a:xfrm>
              <a:custGeom>
                <a:avLst/>
                <a:gdLst>
                  <a:gd name="connsiteX0" fmla="*/ 0 w 14211637"/>
                  <a:gd name="connsiteY0" fmla="*/ 0 h 10288587"/>
                  <a:gd name="connsiteX1" fmla="*/ 5331513 w 14211637"/>
                  <a:gd name="connsiteY1" fmla="*/ 0 h 10288587"/>
                  <a:gd name="connsiteX2" fmla="*/ 14211637 w 14211637"/>
                  <a:gd name="connsiteY2" fmla="*/ 5249820 h 10288587"/>
                  <a:gd name="connsiteX3" fmla="*/ 11232780 w 14211637"/>
                  <a:gd name="connsiteY3" fmla="*/ 10288587 h 10288587"/>
                  <a:gd name="connsiteX4" fmla="*/ 8080856 w 14211637"/>
                  <a:gd name="connsiteY4" fmla="*/ 10288587 h 10288587"/>
                  <a:gd name="connsiteX5" fmla="*/ 10495230 w 14211637"/>
                  <a:gd name="connsiteY5" fmla="*/ 6204648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637" h="10288587">
                    <a:moveTo>
                      <a:pt x="0" y="0"/>
                    </a:moveTo>
                    <a:lnTo>
                      <a:pt x="5331513" y="0"/>
                    </a:lnTo>
                    <a:lnTo>
                      <a:pt x="14211637" y="5249820"/>
                    </a:lnTo>
                    <a:lnTo>
                      <a:pt x="11232780" y="10288587"/>
                    </a:lnTo>
                    <a:lnTo>
                      <a:pt x="8080856" y="10288587"/>
                    </a:lnTo>
                    <a:lnTo>
                      <a:pt x="10495230" y="6204648"/>
                    </a:lnTo>
                    <a:close/>
                  </a:path>
                </a:pathLst>
              </a:custGeom>
              <a:gradFill>
                <a:gsLst>
                  <a:gs pos="0">
                    <a:schemeClr val="accent4">
                      <a:alpha val="78000"/>
                    </a:schemeClr>
                  </a:gs>
                  <a:gs pos="100000">
                    <a:schemeClr val="accent3">
                      <a:alpha val="58000"/>
                    </a:schemeClr>
                  </a:gs>
                </a:gsLst>
                <a:lin ang="9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Полилиния 17"/>
              <p:cNvSpPr/>
              <p:nvPr/>
            </p:nvSpPr>
            <p:spPr>
              <a:xfrm>
                <a:off x="5941890" y="4"/>
                <a:ext cx="12346112" cy="10288584"/>
              </a:xfrm>
              <a:custGeom>
                <a:avLst/>
                <a:gdLst>
                  <a:gd name="connsiteX0" fmla="*/ 0 w 12346112"/>
                  <a:gd name="connsiteY0" fmla="*/ 0 h 10288584"/>
                  <a:gd name="connsiteX1" fmla="*/ 5921420 w 12346112"/>
                  <a:gd name="connsiteY1" fmla="*/ 0 h 10288584"/>
                  <a:gd name="connsiteX2" fmla="*/ 12346112 w 12346112"/>
                  <a:gd name="connsiteY2" fmla="*/ 3798198 h 10288584"/>
                  <a:gd name="connsiteX3" fmla="*/ 12346112 w 12346112"/>
                  <a:gd name="connsiteY3" fmla="*/ 5308484 h 10288584"/>
                  <a:gd name="connsiteX4" fmla="*/ 9401938 w 12346112"/>
                  <a:gd name="connsiteY4" fmla="*/ 10288584 h 10288584"/>
                  <a:gd name="connsiteX5" fmla="*/ 5901269 w 12346112"/>
                  <a:gd name="connsiteY5" fmla="*/ 10288584 h 10288584"/>
                  <a:gd name="connsiteX6" fmla="*/ 8880124 w 12346112"/>
                  <a:gd name="connsiteY6" fmla="*/ 5249821 h 1028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6112" h="10288584">
                    <a:moveTo>
                      <a:pt x="0" y="0"/>
                    </a:moveTo>
                    <a:lnTo>
                      <a:pt x="5921420" y="0"/>
                    </a:lnTo>
                    <a:lnTo>
                      <a:pt x="12346112" y="3798198"/>
                    </a:lnTo>
                    <a:lnTo>
                      <a:pt x="12346112" y="5308484"/>
                    </a:lnTo>
                    <a:lnTo>
                      <a:pt x="9401938" y="10288584"/>
                    </a:lnTo>
                    <a:lnTo>
                      <a:pt x="5901269" y="10288584"/>
                    </a:lnTo>
                    <a:lnTo>
                      <a:pt x="8880124" y="5249821"/>
                    </a:lnTo>
                    <a:close/>
                  </a:path>
                </a:pathLst>
              </a:custGeom>
              <a:gradFill>
                <a:gsLst>
                  <a:gs pos="0">
                    <a:schemeClr val="accent4">
                      <a:alpha val="76000"/>
                    </a:schemeClr>
                  </a:gs>
                  <a:gs pos="100000">
                    <a:schemeClr val="accent3">
                      <a:alpha val="58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Полилиния 18"/>
              <p:cNvSpPr/>
              <p:nvPr/>
            </p:nvSpPr>
            <p:spPr>
              <a:xfrm>
                <a:off x="610372" y="4"/>
                <a:ext cx="17677628" cy="10288587"/>
              </a:xfrm>
              <a:custGeom>
                <a:avLst/>
                <a:gdLst>
                  <a:gd name="connsiteX0" fmla="*/ 17677626 w 17677628"/>
                  <a:gd name="connsiteY0" fmla="*/ 5308489 h 10288587"/>
                  <a:gd name="connsiteX1" fmla="*/ 17677628 w 17677628"/>
                  <a:gd name="connsiteY1" fmla="*/ 10288587 h 10288587"/>
                  <a:gd name="connsiteX2" fmla="*/ 14733454 w 17677628"/>
                  <a:gd name="connsiteY2" fmla="*/ 10288587 h 10288587"/>
                  <a:gd name="connsiteX3" fmla="*/ 17677628 w 17677628"/>
                  <a:gd name="connsiteY3" fmla="*/ 1 h 10288587"/>
                  <a:gd name="connsiteX4" fmla="*/ 17677626 w 17677628"/>
                  <a:gd name="connsiteY4" fmla="*/ 3798200 h 10288587"/>
                  <a:gd name="connsiteX5" fmla="*/ 11252933 w 17677628"/>
                  <a:gd name="connsiteY5" fmla="*/ 2 h 10288587"/>
                  <a:gd name="connsiteX6" fmla="*/ 0 w 17677628"/>
                  <a:gd name="connsiteY6" fmla="*/ 0 h 10288587"/>
                  <a:gd name="connsiteX7" fmla="*/ 2 w 17677628"/>
                  <a:gd name="connsiteY7" fmla="*/ 1 h 10288587"/>
                  <a:gd name="connsiteX8" fmla="*/ 10495233 w 17677628"/>
                  <a:gd name="connsiteY8" fmla="*/ 6204650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7628" h="10288587">
                    <a:moveTo>
                      <a:pt x="17677626" y="5308489"/>
                    </a:moveTo>
                    <a:lnTo>
                      <a:pt x="17677628" y="10288587"/>
                    </a:lnTo>
                    <a:lnTo>
                      <a:pt x="14733454" y="10288587"/>
                    </a:lnTo>
                    <a:close/>
                    <a:moveTo>
                      <a:pt x="17677628" y="1"/>
                    </a:moveTo>
                    <a:lnTo>
                      <a:pt x="17677626" y="3798200"/>
                    </a:lnTo>
                    <a:lnTo>
                      <a:pt x="11252933" y="2"/>
                    </a:lnTo>
                    <a:close/>
                    <a:moveTo>
                      <a:pt x="0" y="0"/>
                    </a:moveTo>
                    <a:lnTo>
                      <a:pt x="2" y="1"/>
                    </a:lnTo>
                    <a:lnTo>
                      <a:pt x="10495233" y="6204650"/>
                    </a:lnTo>
                    <a:close/>
                  </a:path>
                </a:pathLst>
              </a:custGeom>
              <a:gradFill>
                <a:gsLst>
                  <a:gs pos="0">
                    <a:schemeClr val="accent4">
                      <a:alpha val="78000"/>
                    </a:schemeClr>
                  </a:gs>
                  <a:gs pos="100000">
                    <a:schemeClr val="accent3">
                      <a:alpha val="58000"/>
                    </a:schemeClr>
                  </a:gs>
                </a:gsLst>
                <a:lin ang="9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Picture Placeholder 5"/>
          <p:cNvSpPr>
            <a:spLocks noGrp="1"/>
          </p:cNvSpPr>
          <p:nvPr>
            <p:ph type="pic" sz="quarter" idx="10"/>
          </p:nvPr>
        </p:nvSpPr>
        <p:spPr>
          <a:xfrm>
            <a:off x="-2" y="1"/>
            <a:ext cx="18288000" cy="10288588"/>
          </a:xfrm>
        </p:spPr>
      </p:sp>
      <p:grpSp>
        <p:nvGrpSpPr>
          <p:cNvPr id="23" name="Группа 22"/>
          <p:cNvGrpSpPr/>
          <p:nvPr/>
        </p:nvGrpSpPr>
        <p:grpSpPr>
          <a:xfrm>
            <a:off x="757006" y="7418066"/>
            <a:ext cx="12518941" cy="1497552"/>
            <a:chOff x="1213465" y="7054811"/>
            <a:chExt cx="8166512" cy="1497552"/>
          </a:xfrm>
        </p:grpSpPr>
        <p:sp>
          <p:nvSpPr>
            <p:cNvPr id="24" name="TextBox 23"/>
            <p:cNvSpPr txBox="1"/>
            <p:nvPr/>
          </p:nvSpPr>
          <p:spPr>
            <a:xfrm>
              <a:off x="1213467" y="7054811"/>
              <a:ext cx="8166510" cy="923330"/>
            </a:xfrm>
            <a:prstGeom prst="rect">
              <a:avLst/>
            </a:prstGeom>
            <a:noFill/>
          </p:spPr>
          <p:txBody>
            <a:bodyPr wrap="square" rtlCol="0">
              <a:spAutoFit/>
            </a:bodyPr>
            <a:lstStyle/>
            <a:p>
              <a:r>
                <a:rPr lang="en-US"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rPr>
                <a:t>1.  Future Capabilities &amp; Work</a:t>
              </a:r>
              <a:endParaRPr lang="ru-RU" sz="5400" dirty="0">
                <a:solidFill>
                  <a:schemeClr val="bg2"/>
                </a:solidFill>
                <a:latin typeface="Raleway SemiBold" panose="020B0703030101060003" pitchFamily="34" charset="0"/>
                <a:ea typeface="Roboto Black" panose="02000000000000000000" pitchFamily="2" charset="0"/>
                <a:cs typeface="Open Sans Light" panose="020B0306030504020204" pitchFamily="34" charset="0"/>
              </a:endParaRPr>
            </a:p>
          </p:txBody>
        </p:sp>
        <p:sp>
          <p:nvSpPr>
            <p:cNvPr id="25" name="TextBox 24"/>
            <p:cNvSpPr txBox="1"/>
            <p:nvPr/>
          </p:nvSpPr>
          <p:spPr>
            <a:xfrm>
              <a:off x="1213465" y="8229198"/>
              <a:ext cx="6508843" cy="323165"/>
            </a:xfrm>
            <a:prstGeom prst="rect">
              <a:avLst/>
            </a:prstGeom>
            <a:noFill/>
          </p:spPr>
          <p:txBody>
            <a:bodyPr wrap="square" rtlCol="0">
              <a:spAutoFit/>
            </a:bodyPr>
            <a:lstStyle/>
            <a:p>
              <a:r>
                <a:rPr lang="en-US" sz="1500" dirty="0">
                  <a:solidFill>
                    <a:schemeClr val="bg2"/>
                  </a:solidFill>
                  <a:latin typeface="Raleway Light" panose="020B0403030101060003" pitchFamily="34" charset="0"/>
                  <a:ea typeface="Roboto Light" panose="02000000000000000000" pitchFamily="2" charset="0"/>
                  <a:cs typeface="Open Sans Light" panose="020B0306030504020204" pitchFamily="34" charset="0"/>
                </a:rPr>
                <a:t>Assessing the value of higher education in terms of a graduate’s future employability</a:t>
              </a:r>
              <a:endParaRPr lang="ru-RU" sz="1500" dirty="0">
                <a:solidFill>
                  <a:schemeClr val="bg2"/>
                </a:solidFill>
                <a:latin typeface="Raleway Light" panose="020B0403030101060003" pitchFamily="34" charset="0"/>
                <a:ea typeface="Roboto Light" panose="02000000000000000000" pitchFamily="2" charset="0"/>
                <a:cs typeface="Open Sans Light" panose="020B0306030504020204" pitchFamily="34" charset="0"/>
              </a:endParaRPr>
            </a:p>
          </p:txBody>
        </p:sp>
      </p:grpSp>
      <p:sp>
        <p:nvSpPr>
          <p:cNvPr id="13" name="Freeform 33">
            <a:hlinkClick r:id="rId2" action="ppaction://hlinksldjump"/>
            <a:extLst>
              <a:ext uri="{FF2B5EF4-FFF2-40B4-BE49-F238E27FC236}">
                <a16:creationId xmlns:a16="http://schemas.microsoft.com/office/drawing/2014/main" id="{E43CE561-492F-4E3A-9261-B10BE1B59ADB}"/>
              </a:ext>
            </a:extLst>
          </p:cNvPr>
          <p:cNvSpPr>
            <a:spLocks noEditPoints="1"/>
          </p:cNvSpPr>
          <p:nvPr/>
        </p:nvSpPr>
        <p:spPr bwMode="auto">
          <a:xfrm>
            <a:off x="16452685" y="324750"/>
            <a:ext cx="683420" cy="685800"/>
          </a:xfrm>
          <a:custGeom>
            <a:avLst/>
            <a:gdLst>
              <a:gd name="T0" fmla="*/ 185 w 186"/>
              <a:gd name="T1" fmla="*/ 86 h 187"/>
              <a:gd name="T2" fmla="*/ 157 w 186"/>
              <a:gd name="T3" fmla="*/ 60 h 187"/>
              <a:gd name="T4" fmla="*/ 157 w 186"/>
              <a:gd name="T5" fmla="*/ 18 h 187"/>
              <a:gd name="T6" fmla="*/ 125 w 186"/>
              <a:gd name="T7" fmla="*/ 18 h 187"/>
              <a:gd name="T8" fmla="*/ 125 w 186"/>
              <a:gd name="T9" fmla="*/ 30 h 187"/>
              <a:gd name="T10" fmla="*/ 93 w 186"/>
              <a:gd name="T11" fmla="*/ 0 h 187"/>
              <a:gd name="T12" fmla="*/ 1 w 186"/>
              <a:gd name="T13" fmla="*/ 86 h 187"/>
              <a:gd name="T14" fmla="*/ 1 w 186"/>
              <a:gd name="T15" fmla="*/ 90 h 187"/>
              <a:gd name="T16" fmla="*/ 5 w 186"/>
              <a:gd name="T17" fmla="*/ 90 h 187"/>
              <a:gd name="T18" fmla="*/ 16 w 186"/>
              <a:gd name="T19" fmla="*/ 80 h 187"/>
              <a:gd name="T20" fmla="*/ 16 w 186"/>
              <a:gd name="T21" fmla="*/ 187 h 187"/>
              <a:gd name="T22" fmla="*/ 170 w 186"/>
              <a:gd name="T23" fmla="*/ 187 h 187"/>
              <a:gd name="T24" fmla="*/ 170 w 186"/>
              <a:gd name="T25" fmla="*/ 80 h 187"/>
              <a:gd name="T26" fmla="*/ 180 w 186"/>
              <a:gd name="T27" fmla="*/ 90 h 187"/>
              <a:gd name="T28" fmla="*/ 182 w 186"/>
              <a:gd name="T29" fmla="*/ 91 h 187"/>
              <a:gd name="T30" fmla="*/ 185 w 186"/>
              <a:gd name="T31" fmla="*/ 90 h 187"/>
              <a:gd name="T32" fmla="*/ 185 w 186"/>
              <a:gd name="T33" fmla="*/ 86 h 187"/>
              <a:gd name="T34" fmla="*/ 131 w 186"/>
              <a:gd name="T35" fmla="*/ 24 h 187"/>
              <a:gd name="T36" fmla="*/ 150 w 186"/>
              <a:gd name="T37" fmla="*/ 24 h 187"/>
              <a:gd name="T38" fmla="*/ 150 w 186"/>
              <a:gd name="T39" fmla="*/ 54 h 187"/>
              <a:gd name="T40" fmla="*/ 131 w 186"/>
              <a:gd name="T41" fmla="*/ 36 h 187"/>
              <a:gd name="T42" fmla="*/ 131 w 186"/>
              <a:gd name="T43" fmla="*/ 24 h 187"/>
              <a:gd name="T44" fmla="*/ 74 w 186"/>
              <a:gd name="T45" fmla="*/ 181 h 187"/>
              <a:gd name="T46" fmla="*/ 74 w 186"/>
              <a:gd name="T47" fmla="*/ 113 h 187"/>
              <a:gd name="T48" fmla="*/ 77 w 186"/>
              <a:gd name="T49" fmla="*/ 110 h 187"/>
              <a:gd name="T50" fmla="*/ 109 w 186"/>
              <a:gd name="T51" fmla="*/ 110 h 187"/>
              <a:gd name="T52" fmla="*/ 112 w 186"/>
              <a:gd name="T53" fmla="*/ 113 h 187"/>
              <a:gd name="T54" fmla="*/ 112 w 186"/>
              <a:gd name="T55" fmla="*/ 181 h 187"/>
              <a:gd name="T56" fmla="*/ 74 w 186"/>
              <a:gd name="T57" fmla="*/ 181 h 187"/>
              <a:gd name="T58" fmla="*/ 163 w 186"/>
              <a:gd name="T59" fmla="*/ 181 h 187"/>
              <a:gd name="T60" fmla="*/ 118 w 186"/>
              <a:gd name="T61" fmla="*/ 181 h 187"/>
              <a:gd name="T62" fmla="*/ 118 w 186"/>
              <a:gd name="T63" fmla="*/ 113 h 187"/>
              <a:gd name="T64" fmla="*/ 109 w 186"/>
              <a:gd name="T65" fmla="*/ 104 h 187"/>
              <a:gd name="T66" fmla="*/ 77 w 186"/>
              <a:gd name="T67" fmla="*/ 104 h 187"/>
              <a:gd name="T68" fmla="*/ 67 w 186"/>
              <a:gd name="T69" fmla="*/ 113 h 187"/>
              <a:gd name="T70" fmla="*/ 67 w 186"/>
              <a:gd name="T71" fmla="*/ 181 h 187"/>
              <a:gd name="T72" fmla="*/ 22 w 186"/>
              <a:gd name="T73" fmla="*/ 181 h 187"/>
              <a:gd name="T74" fmla="*/ 22 w 186"/>
              <a:gd name="T75" fmla="*/ 75 h 187"/>
              <a:gd name="T76" fmla="*/ 93 w 186"/>
              <a:gd name="T77" fmla="*/ 9 h 187"/>
              <a:gd name="T78" fmla="*/ 139 w 186"/>
              <a:gd name="T79" fmla="*/ 52 h 187"/>
              <a:gd name="T80" fmla="*/ 157 w 186"/>
              <a:gd name="T81" fmla="*/ 69 h 187"/>
              <a:gd name="T82" fmla="*/ 163 w 186"/>
              <a:gd name="T83" fmla="*/ 75 h 187"/>
              <a:gd name="T84" fmla="*/ 163 w 186"/>
              <a:gd name="T85" fmla="*/ 181 h 187"/>
              <a:gd name="T86" fmla="*/ 163 w 186"/>
              <a:gd name="T87" fmla="*/ 181 h 187"/>
              <a:gd name="T88" fmla="*/ 163 w 186"/>
              <a:gd name="T89" fmla="*/ 18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 h="187">
                <a:moveTo>
                  <a:pt x="185" y="86"/>
                </a:moveTo>
                <a:cubicBezTo>
                  <a:pt x="157" y="60"/>
                  <a:pt x="157" y="60"/>
                  <a:pt x="157" y="60"/>
                </a:cubicBezTo>
                <a:cubicBezTo>
                  <a:pt x="157" y="18"/>
                  <a:pt x="157" y="18"/>
                  <a:pt x="157" y="18"/>
                </a:cubicBezTo>
                <a:cubicBezTo>
                  <a:pt x="125" y="18"/>
                  <a:pt x="125" y="18"/>
                  <a:pt x="125" y="18"/>
                </a:cubicBezTo>
                <a:cubicBezTo>
                  <a:pt x="125" y="30"/>
                  <a:pt x="125" y="30"/>
                  <a:pt x="125" y="30"/>
                </a:cubicBezTo>
                <a:cubicBezTo>
                  <a:pt x="93" y="0"/>
                  <a:pt x="93" y="0"/>
                  <a:pt x="93" y="0"/>
                </a:cubicBezTo>
                <a:cubicBezTo>
                  <a:pt x="1" y="86"/>
                  <a:pt x="1" y="86"/>
                  <a:pt x="1" y="86"/>
                </a:cubicBezTo>
                <a:cubicBezTo>
                  <a:pt x="0" y="87"/>
                  <a:pt x="0" y="89"/>
                  <a:pt x="1" y="90"/>
                </a:cubicBezTo>
                <a:cubicBezTo>
                  <a:pt x="2" y="91"/>
                  <a:pt x="4" y="92"/>
                  <a:pt x="5" y="90"/>
                </a:cubicBezTo>
                <a:cubicBezTo>
                  <a:pt x="16" y="80"/>
                  <a:pt x="16" y="80"/>
                  <a:pt x="16" y="80"/>
                </a:cubicBezTo>
                <a:cubicBezTo>
                  <a:pt x="16" y="187"/>
                  <a:pt x="16" y="187"/>
                  <a:pt x="16" y="187"/>
                </a:cubicBezTo>
                <a:cubicBezTo>
                  <a:pt x="170" y="187"/>
                  <a:pt x="170" y="187"/>
                  <a:pt x="170" y="187"/>
                </a:cubicBezTo>
                <a:cubicBezTo>
                  <a:pt x="170" y="80"/>
                  <a:pt x="170" y="80"/>
                  <a:pt x="170" y="80"/>
                </a:cubicBezTo>
                <a:cubicBezTo>
                  <a:pt x="180" y="90"/>
                  <a:pt x="180" y="90"/>
                  <a:pt x="180" y="90"/>
                </a:cubicBezTo>
                <a:cubicBezTo>
                  <a:pt x="181" y="91"/>
                  <a:pt x="182" y="91"/>
                  <a:pt x="182" y="91"/>
                </a:cubicBezTo>
                <a:cubicBezTo>
                  <a:pt x="183" y="91"/>
                  <a:pt x="184" y="91"/>
                  <a:pt x="185" y="90"/>
                </a:cubicBezTo>
                <a:cubicBezTo>
                  <a:pt x="186" y="89"/>
                  <a:pt x="186" y="87"/>
                  <a:pt x="185" y="86"/>
                </a:cubicBezTo>
                <a:close/>
                <a:moveTo>
                  <a:pt x="131" y="24"/>
                </a:moveTo>
                <a:cubicBezTo>
                  <a:pt x="150" y="24"/>
                  <a:pt x="150" y="24"/>
                  <a:pt x="150" y="24"/>
                </a:cubicBezTo>
                <a:cubicBezTo>
                  <a:pt x="150" y="54"/>
                  <a:pt x="150" y="54"/>
                  <a:pt x="150" y="54"/>
                </a:cubicBezTo>
                <a:cubicBezTo>
                  <a:pt x="131" y="36"/>
                  <a:pt x="131" y="36"/>
                  <a:pt x="131" y="36"/>
                </a:cubicBezTo>
                <a:lnTo>
                  <a:pt x="131" y="24"/>
                </a:lnTo>
                <a:close/>
                <a:moveTo>
                  <a:pt x="74" y="181"/>
                </a:moveTo>
                <a:cubicBezTo>
                  <a:pt x="74" y="113"/>
                  <a:pt x="74" y="113"/>
                  <a:pt x="74" y="113"/>
                </a:cubicBezTo>
                <a:cubicBezTo>
                  <a:pt x="74" y="112"/>
                  <a:pt x="75" y="110"/>
                  <a:pt x="77" y="110"/>
                </a:cubicBezTo>
                <a:cubicBezTo>
                  <a:pt x="109" y="110"/>
                  <a:pt x="109" y="110"/>
                  <a:pt x="109" y="110"/>
                </a:cubicBezTo>
                <a:cubicBezTo>
                  <a:pt x="111" y="110"/>
                  <a:pt x="112" y="112"/>
                  <a:pt x="112" y="113"/>
                </a:cubicBezTo>
                <a:cubicBezTo>
                  <a:pt x="112" y="181"/>
                  <a:pt x="112" y="181"/>
                  <a:pt x="112" y="181"/>
                </a:cubicBezTo>
                <a:lnTo>
                  <a:pt x="74" y="181"/>
                </a:lnTo>
                <a:close/>
                <a:moveTo>
                  <a:pt x="163" y="181"/>
                </a:moveTo>
                <a:cubicBezTo>
                  <a:pt x="118" y="181"/>
                  <a:pt x="118" y="181"/>
                  <a:pt x="118" y="181"/>
                </a:cubicBezTo>
                <a:cubicBezTo>
                  <a:pt x="118" y="113"/>
                  <a:pt x="118" y="113"/>
                  <a:pt x="118" y="113"/>
                </a:cubicBezTo>
                <a:cubicBezTo>
                  <a:pt x="118" y="108"/>
                  <a:pt x="114" y="104"/>
                  <a:pt x="109" y="104"/>
                </a:cubicBezTo>
                <a:cubicBezTo>
                  <a:pt x="77" y="104"/>
                  <a:pt x="77" y="104"/>
                  <a:pt x="77" y="104"/>
                </a:cubicBezTo>
                <a:cubicBezTo>
                  <a:pt x="71" y="104"/>
                  <a:pt x="67" y="108"/>
                  <a:pt x="67" y="113"/>
                </a:cubicBezTo>
                <a:cubicBezTo>
                  <a:pt x="67" y="181"/>
                  <a:pt x="67" y="181"/>
                  <a:pt x="67" y="181"/>
                </a:cubicBezTo>
                <a:cubicBezTo>
                  <a:pt x="22" y="181"/>
                  <a:pt x="22" y="181"/>
                  <a:pt x="22" y="181"/>
                </a:cubicBezTo>
                <a:cubicBezTo>
                  <a:pt x="22" y="75"/>
                  <a:pt x="22" y="75"/>
                  <a:pt x="22" y="75"/>
                </a:cubicBezTo>
                <a:cubicBezTo>
                  <a:pt x="93" y="9"/>
                  <a:pt x="93" y="9"/>
                  <a:pt x="93" y="9"/>
                </a:cubicBezTo>
                <a:cubicBezTo>
                  <a:pt x="139" y="52"/>
                  <a:pt x="139" y="52"/>
                  <a:pt x="139" y="52"/>
                </a:cubicBezTo>
                <a:cubicBezTo>
                  <a:pt x="157" y="69"/>
                  <a:pt x="157" y="69"/>
                  <a:pt x="157" y="69"/>
                </a:cubicBezTo>
                <a:cubicBezTo>
                  <a:pt x="163" y="75"/>
                  <a:pt x="163" y="75"/>
                  <a:pt x="163" y="75"/>
                </a:cubicBezTo>
                <a:lnTo>
                  <a:pt x="163" y="181"/>
                </a:lnTo>
                <a:close/>
                <a:moveTo>
                  <a:pt x="163" y="181"/>
                </a:moveTo>
                <a:cubicBezTo>
                  <a:pt x="163" y="181"/>
                  <a:pt x="163" y="181"/>
                  <a:pt x="163" y="181"/>
                </a:cubicBezTo>
              </a:path>
            </a:pathLst>
          </a:custGeom>
          <a:solidFill>
            <a:schemeClr val="bg1"/>
          </a:solidFill>
          <a:ln>
            <a:solidFill>
              <a:schemeClr val="bg1"/>
            </a:solidFill>
          </a:ln>
          <a:extLst/>
        </p:spPr>
        <p:txBody>
          <a:bodyPr vert="horz" wrap="square" lIns="137160" tIns="68580" rIns="137160" bIns="6858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673444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F2E93-2C24-449C-9212-136F7A122AE4}"/>
              </a:ext>
            </a:extLst>
          </p:cNvPr>
          <p:cNvPicPr>
            <a:picLocks noChangeAspect="1"/>
          </p:cNvPicPr>
          <p:nvPr/>
        </p:nvPicPr>
        <p:blipFill>
          <a:blip r:embed="rId2"/>
          <a:stretch>
            <a:fillRect/>
          </a:stretch>
        </p:blipFill>
        <p:spPr>
          <a:xfrm>
            <a:off x="-16515" y="1725561"/>
            <a:ext cx="18304515" cy="8570967"/>
          </a:xfrm>
          <a:prstGeom prst="rect">
            <a:avLst/>
          </a:prstGeom>
        </p:spPr>
      </p:pic>
      <p:sp>
        <p:nvSpPr>
          <p:cNvPr id="5" name="Rectangle 4">
            <a:extLst>
              <a:ext uri="{FF2B5EF4-FFF2-40B4-BE49-F238E27FC236}">
                <a16:creationId xmlns:a16="http://schemas.microsoft.com/office/drawing/2014/main" id="{0F884CE8-902B-4F4D-8603-9506EED65934}"/>
              </a:ext>
            </a:extLst>
          </p:cNvPr>
          <p:cNvSpPr/>
          <p:nvPr/>
        </p:nvSpPr>
        <p:spPr>
          <a:xfrm>
            <a:off x="198676" y="947716"/>
            <a:ext cx="4759636" cy="461665"/>
          </a:xfrm>
          <a:prstGeom prst="rect">
            <a:avLst/>
          </a:prstGeom>
        </p:spPr>
        <p:txBody>
          <a:bodyPr wrap="none">
            <a:spAutoFit/>
          </a:bodyPr>
          <a:lstStyle/>
          <a:p>
            <a:r>
              <a:rPr lang="en-AU" sz="2400" b="1" dirty="0">
                <a:latin typeface="Montserrat" panose="02000505000000020004" pitchFamily="2" charset="0"/>
              </a:rPr>
              <a:t>https://corp.mysfia.com.au/</a:t>
            </a:r>
          </a:p>
        </p:txBody>
      </p:sp>
      <p:pic>
        <p:nvPicPr>
          <p:cNvPr id="5122" name="Picture 2" descr="Image result for acs logo">
            <a:extLst>
              <a:ext uri="{FF2B5EF4-FFF2-40B4-BE49-F238E27FC236}">
                <a16:creationId xmlns:a16="http://schemas.microsoft.com/office/drawing/2014/main" id="{A3521BD2-B964-4E2F-94F2-1C8005A97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774" y="409896"/>
            <a:ext cx="1398948" cy="153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70144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840946" y="5972992"/>
            <a:ext cx="2814006" cy="1071677"/>
            <a:chOff x="3209297" y="3953509"/>
            <a:chExt cx="1876004" cy="714451"/>
          </a:xfrm>
        </p:grpSpPr>
        <p:grpSp>
          <p:nvGrpSpPr>
            <p:cNvPr id="10" name="Group 9"/>
            <p:cNvGrpSpPr/>
            <p:nvPr/>
          </p:nvGrpSpPr>
          <p:grpSpPr>
            <a:xfrm>
              <a:off x="3209297" y="3953509"/>
              <a:ext cx="714451" cy="714451"/>
              <a:chOff x="3209297" y="3953509"/>
              <a:chExt cx="714451" cy="714451"/>
            </a:xfrm>
          </p:grpSpPr>
          <p:sp>
            <p:nvSpPr>
              <p:cNvPr id="219" name="Oval 218"/>
              <p:cNvSpPr/>
              <p:nvPr/>
            </p:nvSpPr>
            <p:spPr>
              <a:xfrm flipH="1">
                <a:off x="3209297" y="3953509"/>
                <a:ext cx="714451" cy="7144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4200" dirty="0">
                  <a:latin typeface="Raleway" panose="020B0503030101060003" pitchFamily="34" charset="0"/>
                </a:endParaRPr>
              </a:p>
            </p:txBody>
          </p:sp>
          <p:grpSp>
            <p:nvGrpSpPr>
              <p:cNvPr id="236" name="Group 77"/>
              <p:cNvGrpSpPr/>
              <p:nvPr/>
            </p:nvGrpSpPr>
            <p:grpSpPr>
              <a:xfrm>
                <a:off x="3403764" y="4186108"/>
                <a:ext cx="325517" cy="249253"/>
                <a:chOff x="5552261" y="1554043"/>
                <a:chExt cx="363359" cy="278229"/>
              </a:xfrm>
              <a:solidFill>
                <a:schemeClr val="bg1"/>
              </a:solidFill>
            </p:grpSpPr>
            <p:sp>
              <p:nvSpPr>
                <p:cNvPr id="237" name="Freeform 96"/>
                <p:cNvSpPr>
                  <a:spLocks/>
                </p:cNvSpPr>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grpFill/>
                <a:ln w="9525">
                  <a:noFill/>
                  <a:round/>
                  <a:headEnd/>
                  <a:tailEnd/>
                </a:ln>
              </p:spPr>
              <p:txBody>
                <a:bodyPr vert="horz" wrap="square" lIns="182880" tIns="91440" rIns="182880" bIns="91440" numCol="1" anchor="t" anchorCtr="0" compatLnSpc="1">
                  <a:prstTxWarp prst="textNoShape">
                    <a:avLst/>
                  </a:prstTxWarp>
                </a:bodyPr>
                <a:lstStyle/>
                <a:p>
                  <a:endParaRPr lang="en-AU" sz="3600" dirty="0">
                    <a:latin typeface="Raleway" panose="020B0503030101060003" pitchFamily="34" charset="0"/>
                  </a:endParaRPr>
                </a:p>
              </p:txBody>
            </p:sp>
            <p:sp>
              <p:nvSpPr>
                <p:cNvPr id="238" name="Freeform 97"/>
                <p:cNvSpPr>
                  <a:spLocks noEditPoints="1"/>
                </p:cNvSpPr>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grpFill/>
                <a:ln w="9525">
                  <a:noFill/>
                  <a:round/>
                  <a:headEnd/>
                  <a:tailEnd/>
                </a:ln>
              </p:spPr>
              <p:txBody>
                <a:bodyPr vert="horz" wrap="square" lIns="182880" tIns="91440" rIns="182880" bIns="91440" numCol="1" anchor="t" anchorCtr="0" compatLnSpc="1">
                  <a:prstTxWarp prst="textNoShape">
                    <a:avLst/>
                  </a:prstTxWarp>
                </a:bodyPr>
                <a:lstStyle/>
                <a:p>
                  <a:endParaRPr lang="en-AU" sz="3600" dirty="0">
                    <a:latin typeface="Raleway" panose="020B0503030101060003" pitchFamily="34" charset="0"/>
                  </a:endParaRPr>
                </a:p>
              </p:txBody>
            </p:sp>
            <p:sp>
              <p:nvSpPr>
                <p:cNvPr id="239" name="Rectangle 98"/>
                <p:cNvSpPr>
                  <a:spLocks noChangeArrowheads="1"/>
                </p:cNvSpPr>
                <p:nvPr/>
              </p:nvSpPr>
              <p:spPr bwMode="auto">
                <a:xfrm>
                  <a:off x="5710062" y="1715997"/>
                  <a:ext cx="45679" cy="18688"/>
                </a:xfrm>
                <a:prstGeom prst="rect">
                  <a:avLst/>
                </a:prstGeom>
                <a:grpFill/>
                <a:ln w="9525">
                  <a:noFill/>
                  <a:miter lim="800000"/>
                  <a:headEnd/>
                  <a:tailEnd/>
                </a:ln>
              </p:spPr>
              <p:txBody>
                <a:bodyPr vert="horz" wrap="square" lIns="182880" tIns="91440" rIns="182880" bIns="91440" numCol="1" anchor="t" anchorCtr="0" compatLnSpc="1">
                  <a:prstTxWarp prst="textNoShape">
                    <a:avLst/>
                  </a:prstTxWarp>
                </a:bodyPr>
                <a:lstStyle/>
                <a:p>
                  <a:endParaRPr lang="en-AU" sz="3600" dirty="0">
                    <a:latin typeface="Raleway" panose="020B0503030101060003" pitchFamily="34" charset="0"/>
                  </a:endParaRPr>
                </a:p>
              </p:txBody>
            </p:sp>
          </p:grpSp>
          <p:sp>
            <p:nvSpPr>
              <p:cNvPr id="266" name="Oval 265"/>
              <p:cNvSpPr/>
              <p:nvPr/>
            </p:nvSpPr>
            <p:spPr>
              <a:xfrm>
                <a:off x="3253577" y="3997789"/>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grpSp>
        <p:grpSp>
          <p:nvGrpSpPr>
            <p:cNvPr id="17" name="Group 16"/>
            <p:cNvGrpSpPr/>
            <p:nvPr/>
          </p:nvGrpSpPr>
          <p:grpSpPr>
            <a:xfrm>
              <a:off x="3923748" y="4088746"/>
              <a:ext cx="1161553" cy="222387"/>
              <a:chOff x="3923748" y="4088746"/>
              <a:chExt cx="1161553" cy="222387"/>
            </a:xfrm>
          </p:grpSpPr>
          <p:cxnSp>
            <p:nvCxnSpPr>
              <p:cNvPr id="229" name="Straight Connector 228"/>
              <p:cNvCxnSpPr>
                <a:stCxn id="219" idx="2"/>
              </p:cNvCxnSpPr>
              <p:nvPr/>
            </p:nvCxnSpPr>
            <p:spPr>
              <a:xfrm>
                <a:off x="3923748" y="4310735"/>
                <a:ext cx="538076" cy="398"/>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4428713" y="4088746"/>
                <a:ext cx="656588" cy="222386"/>
              </a:xfrm>
              <a:prstGeom prst="line">
                <a:avLst/>
              </a:prstGeom>
              <a:ln w="12700">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196" name="Group 195"/>
          <p:cNvGrpSpPr/>
          <p:nvPr/>
        </p:nvGrpSpPr>
        <p:grpSpPr>
          <a:xfrm flipH="1">
            <a:off x="10259582" y="3401544"/>
            <a:ext cx="2563478" cy="1203791"/>
            <a:chOff x="3817146" y="2237942"/>
            <a:chExt cx="1544424" cy="802527"/>
          </a:xfrm>
        </p:grpSpPr>
        <p:cxnSp>
          <p:nvCxnSpPr>
            <p:cNvPr id="197" name="Straight Connector 196"/>
            <p:cNvCxnSpPr/>
            <p:nvPr/>
          </p:nvCxnSpPr>
          <p:spPr>
            <a:xfrm flipV="1">
              <a:off x="3817146" y="2237942"/>
              <a:ext cx="767322" cy="1"/>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4580068" y="2237942"/>
              <a:ext cx="781502" cy="802527"/>
            </a:xfrm>
            <a:prstGeom prst="line">
              <a:avLst/>
            </a:prstGeom>
            <a:ln w="1270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p:nvGrpSpPr>
        <p:grpSpPr>
          <a:xfrm flipH="1">
            <a:off x="10718129" y="4956139"/>
            <a:ext cx="2104930" cy="334371"/>
            <a:chOff x="3817146" y="3274339"/>
            <a:chExt cx="1268162" cy="222914"/>
          </a:xfrm>
        </p:grpSpPr>
        <p:cxnSp>
          <p:nvCxnSpPr>
            <p:cNvPr id="206" name="Straight Connector 205"/>
            <p:cNvCxnSpPr/>
            <p:nvPr/>
          </p:nvCxnSpPr>
          <p:spPr>
            <a:xfrm>
              <a:off x="3817146" y="3274339"/>
              <a:ext cx="644679" cy="528"/>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4428719" y="3274867"/>
              <a:ext cx="656589" cy="222386"/>
            </a:xfrm>
            <a:prstGeom prst="line">
              <a:avLst/>
            </a:prstGeom>
            <a:ln w="12700">
              <a:solidFill>
                <a:schemeClr val="accent2"/>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flipH="1">
            <a:off x="10718142" y="6177750"/>
            <a:ext cx="2104915" cy="333579"/>
            <a:chOff x="3817148" y="4088746"/>
            <a:chExt cx="1268153" cy="222386"/>
          </a:xfrm>
        </p:grpSpPr>
        <p:cxnSp>
          <p:nvCxnSpPr>
            <p:cNvPr id="214" name="Straight Connector 213"/>
            <p:cNvCxnSpPr/>
            <p:nvPr/>
          </p:nvCxnSpPr>
          <p:spPr>
            <a:xfrm>
              <a:off x="3817148" y="4310735"/>
              <a:ext cx="644676" cy="397"/>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4428713" y="4088746"/>
              <a:ext cx="656588" cy="222386"/>
            </a:xfrm>
            <a:prstGeom prst="line">
              <a:avLst/>
            </a:prstGeom>
            <a:ln w="12700">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752720" y="6857092"/>
            <a:ext cx="2316636" cy="1206333"/>
            <a:chOff x="3817146" y="4542909"/>
            <a:chExt cx="1544424" cy="804222"/>
          </a:xfrm>
        </p:grpSpPr>
        <p:cxnSp>
          <p:nvCxnSpPr>
            <p:cNvPr id="227" name="Straight Connector 226"/>
            <p:cNvCxnSpPr/>
            <p:nvPr/>
          </p:nvCxnSpPr>
          <p:spPr>
            <a:xfrm flipV="1">
              <a:off x="3817146" y="5345436"/>
              <a:ext cx="767322" cy="1695"/>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4580068" y="4542909"/>
              <a:ext cx="781502" cy="802527"/>
            </a:xfrm>
            <a:prstGeom prst="line">
              <a:avLst/>
            </a:prstGeom>
            <a:ln w="12700">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752720" y="4954237"/>
            <a:ext cx="1902243" cy="334371"/>
            <a:chOff x="3817146" y="3274339"/>
            <a:chExt cx="1268162" cy="222914"/>
          </a:xfrm>
        </p:grpSpPr>
        <p:cxnSp>
          <p:nvCxnSpPr>
            <p:cNvPr id="228" name="Straight Connector 227"/>
            <p:cNvCxnSpPr/>
            <p:nvPr/>
          </p:nvCxnSpPr>
          <p:spPr>
            <a:xfrm>
              <a:off x="3817146" y="3274339"/>
              <a:ext cx="644679" cy="528"/>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428719" y="3274867"/>
              <a:ext cx="656589" cy="222386"/>
            </a:xfrm>
            <a:prstGeom prst="line">
              <a:avLst/>
            </a:prstGeom>
            <a:ln w="12700">
              <a:solidFill>
                <a:schemeClr val="accent2"/>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752720" y="3399642"/>
            <a:ext cx="2316636" cy="1203791"/>
            <a:chOff x="3817146" y="2237942"/>
            <a:chExt cx="1544424" cy="802527"/>
          </a:xfrm>
        </p:grpSpPr>
        <p:cxnSp>
          <p:nvCxnSpPr>
            <p:cNvPr id="226" name="Straight Connector 225"/>
            <p:cNvCxnSpPr/>
            <p:nvPr/>
          </p:nvCxnSpPr>
          <p:spPr>
            <a:xfrm flipV="1">
              <a:off x="3817146" y="2237942"/>
              <a:ext cx="767322" cy="1"/>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580068" y="2237942"/>
              <a:ext cx="781502" cy="802527"/>
            </a:xfrm>
            <a:prstGeom prst="line">
              <a:avLst/>
            </a:prstGeom>
            <a:ln w="1270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p:nvGrpSpPr>
        <p:grpSpPr>
          <a:xfrm flipH="1">
            <a:off x="12646119" y="4420300"/>
            <a:ext cx="1185866" cy="1071677"/>
            <a:chOff x="3209297" y="2917113"/>
            <a:chExt cx="714451" cy="714451"/>
          </a:xfrm>
        </p:grpSpPr>
        <p:sp>
          <p:nvSpPr>
            <p:cNvPr id="192" name="Oval 191"/>
            <p:cNvSpPr/>
            <p:nvPr/>
          </p:nvSpPr>
          <p:spPr>
            <a:xfrm flipH="1">
              <a:off x="3209297" y="2917113"/>
              <a:ext cx="714451" cy="714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4200" dirty="0">
                <a:latin typeface="Raleway" panose="020B0503030101060003" pitchFamily="34" charset="0"/>
              </a:endParaRPr>
            </a:p>
          </p:txBody>
        </p:sp>
        <p:sp>
          <p:nvSpPr>
            <p:cNvPr id="193" name="Oval 192"/>
            <p:cNvSpPr/>
            <p:nvPr/>
          </p:nvSpPr>
          <p:spPr>
            <a:xfrm>
              <a:off x="3253577" y="2961393"/>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grpSp>
      <p:sp>
        <p:nvSpPr>
          <p:cNvPr id="194" name="Oval 193"/>
          <p:cNvSpPr/>
          <p:nvPr/>
        </p:nvSpPr>
        <p:spPr>
          <a:xfrm>
            <a:off x="12660633" y="2880220"/>
            <a:ext cx="1185866" cy="10716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4200" dirty="0">
              <a:latin typeface="Raleway" panose="020B0503030101060003" pitchFamily="34" charset="0"/>
            </a:endParaRPr>
          </a:p>
        </p:txBody>
      </p:sp>
      <p:sp>
        <p:nvSpPr>
          <p:cNvPr id="195" name="Oval 194"/>
          <p:cNvSpPr/>
          <p:nvPr/>
        </p:nvSpPr>
        <p:spPr>
          <a:xfrm flipH="1">
            <a:off x="12719616" y="2932126"/>
            <a:ext cx="1038872" cy="93883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grpSp>
        <p:nvGrpSpPr>
          <p:cNvPr id="199" name="Group 198"/>
          <p:cNvGrpSpPr/>
          <p:nvPr/>
        </p:nvGrpSpPr>
        <p:grpSpPr>
          <a:xfrm flipH="1">
            <a:off x="12646119" y="7529488"/>
            <a:ext cx="1185866" cy="1071677"/>
            <a:chOff x="3209297" y="4989905"/>
            <a:chExt cx="714451" cy="714451"/>
          </a:xfrm>
        </p:grpSpPr>
        <p:sp>
          <p:nvSpPr>
            <p:cNvPr id="200" name="Oval 199"/>
            <p:cNvSpPr/>
            <p:nvPr/>
          </p:nvSpPr>
          <p:spPr>
            <a:xfrm flipH="1">
              <a:off x="3209297" y="4989905"/>
              <a:ext cx="714451" cy="7144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4200" dirty="0">
                <a:latin typeface="Raleway" panose="020B0503030101060003" pitchFamily="34" charset="0"/>
              </a:endParaRPr>
            </a:p>
          </p:txBody>
        </p:sp>
        <p:sp>
          <p:nvSpPr>
            <p:cNvPr id="201" name="Oval 200"/>
            <p:cNvSpPr/>
            <p:nvPr/>
          </p:nvSpPr>
          <p:spPr>
            <a:xfrm>
              <a:off x="3253577" y="5034185"/>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grpSp>
      <p:grpSp>
        <p:nvGrpSpPr>
          <p:cNvPr id="202" name="Group 201"/>
          <p:cNvGrpSpPr/>
          <p:nvPr/>
        </p:nvGrpSpPr>
        <p:grpSpPr>
          <a:xfrm flipH="1">
            <a:off x="10259582" y="6858994"/>
            <a:ext cx="2563478" cy="1206333"/>
            <a:chOff x="3817146" y="4542909"/>
            <a:chExt cx="1544424" cy="804222"/>
          </a:xfrm>
        </p:grpSpPr>
        <p:cxnSp>
          <p:nvCxnSpPr>
            <p:cNvPr id="203" name="Straight Connector 202"/>
            <p:cNvCxnSpPr/>
            <p:nvPr/>
          </p:nvCxnSpPr>
          <p:spPr>
            <a:xfrm flipV="1">
              <a:off x="3817146" y="5345436"/>
              <a:ext cx="767322" cy="1695"/>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4580068" y="4542909"/>
              <a:ext cx="781502" cy="802527"/>
            </a:xfrm>
            <a:prstGeom prst="line">
              <a:avLst/>
            </a:prstGeom>
            <a:ln w="12700">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flipH="1">
            <a:off x="12646120" y="5974894"/>
            <a:ext cx="1185865" cy="1071677"/>
            <a:chOff x="3209297" y="3953509"/>
            <a:chExt cx="714451" cy="714451"/>
          </a:xfrm>
        </p:grpSpPr>
        <p:sp>
          <p:nvSpPr>
            <p:cNvPr id="222" name="Oval 221"/>
            <p:cNvSpPr/>
            <p:nvPr/>
          </p:nvSpPr>
          <p:spPr>
            <a:xfrm flipH="1">
              <a:off x="3209297" y="3953509"/>
              <a:ext cx="714451" cy="7144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4200" dirty="0">
                <a:latin typeface="Raleway" panose="020B0503030101060003" pitchFamily="34" charset="0"/>
              </a:endParaRPr>
            </a:p>
          </p:txBody>
        </p:sp>
        <p:sp>
          <p:nvSpPr>
            <p:cNvPr id="235" name="Oval 234"/>
            <p:cNvSpPr/>
            <p:nvPr/>
          </p:nvSpPr>
          <p:spPr>
            <a:xfrm>
              <a:off x="3253577" y="3997789"/>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grpSp>
      <p:grpSp>
        <p:nvGrpSpPr>
          <p:cNvPr id="9" name="Group 8"/>
          <p:cNvGrpSpPr/>
          <p:nvPr/>
        </p:nvGrpSpPr>
        <p:grpSpPr>
          <a:xfrm>
            <a:off x="4840946" y="4418398"/>
            <a:ext cx="1071677" cy="1071677"/>
            <a:chOff x="3209297" y="2917113"/>
            <a:chExt cx="714451" cy="714451"/>
          </a:xfrm>
        </p:grpSpPr>
        <p:sp>
          <p:nvSpPr>
            <p:cNvPr id="215" name="Oval 214"/>
            <p:cNvSpPr/>
            <p:nvPr/>
          </p:nvSpPr>
          <p:spPr>
            <a:xfrm flipH="1">
              <a:off x="3209297" y="2917113"/>
              <a:ext cx="714451" cy="714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4200" dirty="0">
                <a:latin typeface="Raleway" panose="020B0503030101060003" pitchFamily="34" charset="0"/>
              </a:endParaRPr>
            </a:p>
          </p:txBody>
        </p:sp>
        <p:sp>
          <p:nvSpPr>
            <p:cNvPr id="265" name="Oval 264"/>
            <p:cNvSpPr/>
            <p:nvPr/>
          </p:nvSpPr>
          <p:spPr>
            <a:xfrm>
              <a:off x="3253577" y="2961393"/>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grpSp>
      <p:grpSp>
        <p:nvGrpSpPr>
          <p:cNvPr id="23" name="Group 22"/>
          <p:cNvGrpSpPr/>
          <p:nvPr/>
        </p:nvGrpSpPr>
        <p:grpSpPr>
          <a:xfrm>
            <a:off x="1200150" y="2775398"/>
            <a:ext cx="3473760" cy="1390092"/>
            <a:chOff x="800100" y="1849733"/>
            <a:chExt cx="2315840" cy="926727"/>
          </a:xfrm>
        </p:grpSpPr>
        <p:sp>
          <p:nvSpPr>
            <p:cNvPr id="212" name="TextBox 211"/>
            <p:cNvSpPr txBox="1"/>
            <p:nvPr/>
          </p:nvSpPr>
          <p:spPr>
            <a:xfrm flipH="1">
              <a:off x="1736083" y="1849733"/>
              <a:ext cx="1376659" cy="307776"/>
            </a:xfrm>
            <a:prstGeom prst="rect">
              <a:avLst/>
            </a:prstGeom>
            <a:noFill/>
          </p:spPr>
          <p:txBody>
            <a:bodyPr wrap="none" rtlCol="0">
              <a:spAutoFit/>
            </a:bodyPr>
            <a:lstStyle/>
            <a:p>
              <a:pPr algn="r"/>
              <a:r>
                <a:rPr lang="en-AU" sz="2400" b="1" dirty="0">
                  <a:solidFill>
                    <a:schemeClr val="tx2"/>
                  </a:solidFill>
                  <a:latin typeface="Raleway" panose="020B0503030101060003" pitchFamily="34" charset="0"/>
                </a:rPr>
                <a:t>CA Members</a:t>
              </a:r>
            </a:p>
          </p:txBody>
        </p:sp>
        <p:sp>
          <p:nvSpPr>
            <p:cNvPr id="213" name="TextBox 212"/>
            <p:cNvSpPr txBox="1"/>
            <p:nvPr/>
          </p:nvSpPr>
          <p:spPr>
            <a:xfrm flipH="1">
              <a:off x="800100" y="2123975"/>
              <a:ext cx="2315840" cy="652485"/>
            </a:xfrm>
            <a:prstGeom prst="rect">
              <a:avLst/>
            </a:prstGeom>
            <a:noFill/>
          </p:spPr>
          <p:txBody>
            <a:bodyPr wrap="square" rtlCol="0">
              <a:spAutoFit/>
            </a:bodyPr>
            <a:lstStyle/>
            <a:p>
              <a:pPr algn="r">
                <a:lnSpc>
                  <a:spcPct val="120000"/>
                </a:lnSpc>
              </a:pPr>
              <a:r>
                <a:rPr lang="en-AU" sz="1600" dirty="0">
                  <a:solidFill>
                    <a:schemeClr val="bg1">
                      <a:lumMod val="50000"/>
                    </a:schemeClr>
                  </a:solidFill>
                  <a:latin typeface="Raleway Light" panose="020B0403030101060003" pitchFamily="34" charset="0"/>
                </a:rPr>
                <a:t>Profile and accurately report and track capability acquisition throughout the member’s journey.</a:t>
              </a:r>
            </a:p>
          </p:txBody>
        </p:sp>
      </p:grpSp>
      <p:grpSp>
        <p:nvGrpSpPr>
          <p:cNvPr id="24" name="Group 23"/>
          <p:cNvGrpSpPr/>
          <p:nvPr/>
        </p:nvGrpSpPr>
        <p:grpSpPr>
          <a:xfrm>
            <a:off x="574727" y="4329990"/>
            <a:ext cx="4099184" cy="1390093"/>
            <a:chOff x="383151" y="2886129"/>
            <a:chExt cx="2732789" cy="926728"/>
          </a:xfrm>
        </p:grpSpPr>
        <p:sp>
          <p:nvSpPr>
            <p:cNvPr id="216" name="TextBox 215"/>
            <p:cNvSpPr txBox="1"/>
            <p:nvPr/>
          </p:nvSpPr>
          <p:spPr>
            <a:xfrm flipH="1">
              <a:off x="383151" y="2886129"/>
              <a:ext cx="2729594" cy="307776"/>
            </a:xfrm>
            <a:prstGeom prst="rect">
              <a:avLst/>
            </a:prstGeom>
            <a:noFill/>
          </p:spPr>
          <p:txBody>
            <a:bodyPr wrap="none" rtlCol="0">
              <a:spAutoFit/>
            </a:bodyPr>
            <a:lstStyle/>
            <a:p>
              <a:pPr algn="r"/>
              <a:r>
                <a:rPr lang="en-AU" sz="2400" b="1" dirty="0">
                  <a:solidFill>
                    <a:schemeClr val="tx2"/>
                  </a:solidFill>
                  <a:latin typeface="Raleway" panose="020B0503030101060003" pitchFamily="34" charset="0"/>
                </a:rPr>
                <a:t>Professional Development</a:t>
              </a:r>
            </a:p>
          </p:txBody>
        </p:sp>
        <p:sp>
          <p:nvSpPr>
            <p:cNvPr id="217" name="TextBox 216"/>
            <p:cNvSpPr txBox="1"/>
            <p:nvPr/>
          </p:nvSpPr>
          <p:spPr>
            <a:xfrm flipH="1">
              <a:off x="800100" y="3160371"/>
              <a:ext cx="2315840" cy="652486"/>
            </a:xfrm>
            <a:prstGeom prst="rect">
              <a:avLst/>
            </a:prstGeom>
            <a:noFill/>
          </p:spPr>
          <p:txBody>
            <a:bodyPr wrap="square" rtlCol="0">
              <a:spAutoFit/>
            </a:bodyPr>
            <a:lstStyle/>
            <a:p>
              <a:pPr algn="r">
                <a:lnSpc>
                  <a:spcPct val="120000"/>
                </a:lnSpc>
              </a:pPr>
              <a:r>
                <a:rPr lang="en-AU" sz="1600" dirty="0">
                  <a:solidFill>
                    <a:schemeClr val="bg1">
                      <a:lumMod val="50000"/>
                    </a:schemeClr>
                  </a:solidFill>
                  <a:latin typeface="Raleway Light" panose="020B0403030101060003" pitchFamily="34" charset="0"/>
                </a:rPr>
                <a:t>Isolate capability and competency gaps and target CA X or CPD solutions.</a:t>
              </a:r>
            </a:p>
          </p:txBody>
        </p:sp>
      </p:grpSp>
      <p:grpSp>
        <p:nvGrpSpPr>
          <p:cNvPr id="25" name="Group 24"/>
          <p:cNvGrpSpPr/>
          <p:nvPr/>
        </p:nvGrpSpPr>
        <p:grpSpPr>
          <a:xfrm>
            <a:off x="1200150" y="5884584"/>
            <a:ext cx="3473760" cy="1427026"/>
            <a:chOff x="800100" y="3922525"/>
            <a:chExt cx="2315840" cy="951350"/>
          </a:xfrm>
        </p:grpSpPr>
        <p:sp>
          <p:nvSpPr>
            <p:cNvPr id="220" name="TextBox 219"/>
            <p:cNvSpPr txBox="1"/>
            <p:nvPr/>
          </p:nvSpPr>
          <p:spPr>
            <a:xfrm flipH="1">
              <a:off x="1412282" y="3922525"/>
              <a:ext cx="1700465" cy="307776"/>
            </a:xfrm>
            <a:prstGeom prst="rect">
              <a:avLst/>
            </a:prstGeom>
            <a:noFill/>
          </p:spPr>
          <p:txBody>
            <a:bodyPr wrap="none" rtlCol="0">
              <a:spAutoFit/>
            </a:bodyPr>
            <a:lstStyle/>
            <a:p>
              <a:pPr algn="r"/>
              <a:r>
                <a:rPr lang="en-AU" sz="2400" b="1" dirty="0">
                  <a:solidFill>
                    <a:schemeClr val="tx2"/>
                  </a:solidFill>
                  <a:latin typeface="Raleway" panose="020B0503030101060003" pitchFamily="34" charset="0"/>
                </a:rPr>
                <a:t>Career Planning</a:t>
              </a:r>
            </a:p>
          </p:txBody>
        </p:sp>
        <p:sp>
          <p:nvSpPr>
            <p:cNvPr id="221" name="TextBox 220"/>
            <p:cNvSpPr txBox="1"/>
            <p:nvPr/>
          </p:nvSpPr>
          <p:spPr>
            <a:xfrm flipH="1">
              <a:off x="800100" y="4196767"/>
              <a:ext cx="2315840" cy="677108"/>
            </a:xfrm>
            <a:prstGeom prst="rect">
              <a:avLst/>
            </a:prstGeom>
            <a:noFill/>
          </p:spPr>
          <p:txBody>
            <a:bodyPr wrap="square" rtlCol="0">
              <a:spAutoFit/>
            </a:bodyPr>
            <a:lstStyle/>
            <a:p>
              <a:pPr algn="r">
                <a:lnSpc>
                  <a:spcPct val="120000"/>
                </a:lnSpc>
              </a:pPr>
              <a:r>
                <a:rPr lang="en-AU" sz="1600" dirty="0">
                  <a:solidFill>
                    <a:schemeClr val="bg1">
                      <a:lumMod val="50000"/>
                    </a:schemeClr>
                  </a:solidFill>
                  <a:latin typeface="Raleway Light" panose="020B0403030101060003" pitchFamily="34" charset="0"/>
                </a:rPr>
                <a:t>Isolate individual career ‘corridors’ or transition from redundant occupations to new opportunities</a:t>
              </a:r>
              <a:r>
                <a:rPr lang="en-AU" dirty="0">
                  <a:solidFill>
                    <a:schemeClr val="bg1">
                      <a:lumMod val="50000"/>
                    </a:schemeClr>
                  </a:solidFill>
                  <a:latin typeface="Raleway Light" panose="020B0403030101060003" pitchFamily="34" charset="0"/>
                </a:rPr>
                <a:t>.</a:t>
              </a:r>
            </a:p>
          </p:txBody>
        </p:sp>
      </p:grpSp>
      <p:grpSp>
        <p:nvGrpSpPr>
          <p:cNvPr id="26" name="Group 25"/>
          <p:cNvGrpSpPr/>
          <p:nvPr/>
        </p:nvGrpSpPr>
        <p:grpSpPr>
          <a:xfrm>
            <a:off x="1200150" y="7439181"/>
            <a:ext cx="3473760" cy="1390092"/>
            <a:chOff x="800100" y="4958921"/>
            <a:chExt cx="2315840" cy="926727"/>
          </a:xfrm>
        </p:grpSpPr>
        <p:sp>
          <p:nvSpPr>
            <p:cNvPr id="224" name="TextBox 223"/>
            <p:cNvSpPr txBox="1"/>
            <p:nvPr/>
          </p:nvSpPr>
          <p:spPr>
            <a:xfrm flipH="1">
              <a:off x="1939129" y="4958921"/>
              <a:ext cx="1173612" cy="307776"/>
            </a:xfrm>
            <a:prstGeom prst="rect">
              <a:avLst/>
            </a:prstGeom>
            <a:noFill/>
          </p:spPr>
          <p:txBody>
            <a:bodyPr wrap="none" rtlCol="0">
              <a:spAutoFit/>
            </a:bodyPr>
            <a:lstStyle/>
            <a:p>
              <a:pPr algn="r"/>
              <a:r>
                <a:rPr lang="en-AU" sz="2400" b="1" dirty="0">
                  <a:solidFill>
                    <a:schemeClr val="tx2"/>
                  </a:solidFill>
                  <a:latin typeface="Raleway" panose="020B0503030101060003" pitchFamily="34" charset="0"/>
                </a:rPr>
                <a:t>Employers</a:t>
              </a:r>
            </a:p>
          </p:txBody>
        </p:sp>
        <p:sp>
          <p:nvSpPr>
            <p:cNvPr id="225" name="TextBox 224"/>
            <p:cNvSpPr txBox="1"/>
            <p:nvPr/>
          </p:nvSpPr>
          <p:spPr>
            <a:xfrm flipH="1">
              <a:off x="800100" y="5233163"/>
              <a:ext cx="2315840" cy="652485"/>
            </a:xfrm>
            <a:prstGeom prst="rect">
              <a:avLst/>
            </a:prstGeom>
            <a:noFill/>
          </p:spPr>
          <p:txBody>
            <a:bodyPr wrap="square" rtlCol="0">
              <a:spAutoFit/>
            </a:bodyPr>
            <a:lstStyle/>
            <a:p>
              <a:pPr algn="r">
                <a:lnSpc>
                  <a:spcPct val="120000"/>
                </a:lnSpc>
              </a:pPr>
              <a:r>
                <a:rPr lang="en-AU" sz="1600" dirty="0">
                  <a:solidFill>
                    <a:schemeClr val="bg1">
                      <a:lumMod val="50000"/>
                    </a:schemeClr>
                  </a:solidFill>
                  <a:latin typeface="Raleway Light" panose="020B0403030101060003" pitchFamily="34" charset="0"/>
                </a:rPr>
                <a:t>Support workforce planning, skills audits and development of learning and talent plans.</a:t>
              </a:r>
            </a:p>
          </p:txBody>
        </p:sp>
      </p:grpSp>
      <p:sp>
        <p:nvSpPr>
          <p:cNvPr id="211" name="Oval 210"/>
          <p:cNvSpPr/>
          <p:nvPr/>
        </p:nvSpPr>
        <p:spPr>
          <a:xfrm flipH="1">
            <a:off x="4840946" y="2878318"/>
            <a:ext cx="1071677" cy="10716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4200" dirty="0">
              <a:latin typeface="Raleway" panose="020B0503030101060003" pitchFamily="34" charset="0"/>
            </a:endParaRPr>
          </a:p>
        </p:txBody>
      </p:sp>
      <p:sp>
        <p:nvSpPr>
          <p:cNvPr id="264" name="Oval 263"/>
          <p:cNvSpPr/>
          <p:nvPr/>
        </p:nvSpPr>
        <p:spPr>
          <a:xfrm>
            <a:off x="4907366" y="2930224"/>
            <a:ext cx="938837" cy="93883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grpSp>
        <p:nvGrpSpPr>
          <p:cNvPr id="11" name="Group 10"/>
          <p:cNvGrpSpPr/>
          <p:nvPr/>
        </p:nvGrpSpPr>
        <p:grpSpPr>
          <a:xfrm>
            <a:off x="4840946" y="7527586"/>
            <a:ext cx="1071677" cy="1071677"/>
            <a:chOff x="3209297" y="4989905"/>
            <a:chExt cx="714451" cy="714451"/>
          </a:xfrm>
        </p:grpSpPr>
        <p:sp>
          <p:nvSpPr>
            <p:cNvPr id="223" name="Oval 222"/>
            <p:cNvSpPr/>
            <p:nvPr/>
          </p:nvSpPr>
          <p:spPr>
            <a:xfrm flipH="1">
              <a:off x="3209297" y="4989905"/>
              <a:ext cx="714451" cy="7144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4200" dirty="0">
                <a:latin typeface="Raleway" panose="020B0503030101060003" pitchFamily="34" charset="0"/>
              </a:endParaRPr>
            </a:p>
          </p:txBody>
        </p:sp>
        <p:sp>
          <p:nvSpPr>
            <p:cNvPr id="267" name="Oval 266"/>
            <p:cNvSpPr/>
            <p:nvPr/>
          </p:nvSpPr>
          <p:spPr>
            <a:xfrm>
              <a:off x="3253577" y="5034185"/>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grpSp>
      <p:sp>
        <p:nvSpPr>
          <p:cNvPr id="6" name="Oval 5"/>
          <p:cNvSpPr/>
          <p:nvPr/>
        </p:nvSpPr>
        <p:spPr>
          <a:xfrm>
            <a:off x="7565135" y="4084278"/>
            <a:ext cx="3258671" cy="3258671"/>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sp>
        <p:nvSpPr>
          <p:cNvPr id="114" name="Oval 113"/>
          <p:cNvSpPr/>
          <p:nvPr/>
        </p:nvSpPr>
        <p:spPr>
          <a:xfrm>
            <a:off x="7764659" y="4283802"/>
            <a:ext cx="2859621" cy="285962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aleway" panose="020B0503030101060003" pitchFamily="34" charset="0"/>
            </a:endParaRPr>
          </a:p>
        </p:txBody>
      </p:sp>
      <p:sp>
        <p:nvSpPr>
          <p:cNvPr id="268" name="TextBox 267"/>
          <p:cNvSpPr txBox="1"/>
          <p:nvPr/>
        </p:nvSpPr>
        <p:spPr>
          <a:xfrm flipH="1">
            <a:off x="8492195" y="5855858"/>
            <a:ext cx="1404552" cy="646331"/>
          </a:xfrm>
          <a:prstGeom prst="rect">
            <a:avLst/>
          </a:prstGeom>
          <a:noFill/>
        </p:spPr>
        <p:txBody>
          <a:bodyPr wrap="none" rtlCol="0">
            <a:spAutoFit/>
          </a:bodyPr>
          <a:lstStyle/>
          <a:p>
            <a:pPr algn="ctr"/>
            <a:r>
              <a:rPr lang="en-AU" b="1" dirty="0">
                <a:solidFill>
                  <a:schemeClr val="bg1"/>
                </a:solidFill>
                <a:latin typeface="Raleway" panose="020B0503030101060003" pitchFamily="34" charset="0"/>
              </a:rPr>
              <a:t>PERSONAL</a:t>
            </a:r>
          </a:p>
          <a:p>
            <a:pPr algn="ctr"/>
            <a:r>
              <a:rPr lang="en-AU" b="1" dirty="0">
                <a:solidFill>
                  <a:schemeClr val="bg1"/>
                </a:solidFill>
                <a:latin typeface="Raleway" panose="020B0503030101060003" pitchFamily="34" charset="0"/>
              </a:rPr>
              <a:t>profile</a:t>
            </a:r>
          </a:p>
        </p:txBody>
      </p:sp>
      <p:grpSp>
        <p:nvGrpSpPr>
          <p:cNvPr id="128" name="Group 127"/>
          <p:cNvGrpSpPr/>
          <p:nvPr/>
        </p:nvGrpSpPr>
        <p:grpSpPr>
          <a:xfrm>
            <a:off x="4509113" y="483216"/>
            <a:ext cx="9269775" cy="1854467"/>
            <a:chOff x="6095803" y="310881"/>
            <a:chExt cx="12359700" cy="2472621"/>
          </a:xfrm>
        </p:grpSpPr>
        <p:sp>
          <p:nvSpPr>
            <p:cNvPr id="129" name="TextBox 128"/>
            <p:cNvSpPr txBox="1"/>
            <p:nvPr/>
          </p:nvSpPr>
          <p:spPr>
            <a:xfrm>
              <a:off x="6095803" y="310881"/>
              <a:ext cx="12359700" cy="1754310"/>
            </a:xfrm>
            <a:prstGeom prst="rect">
              <a:avLst/>
            </a:prstGeom>
            <a:noFill/>
          </p:spPr>
          <p:txBody>
            <a:bodyPr wrap="square" lIns="68567" tIns="34284" rIns="68567" bIns="34284" rtlCol="0">
              <a:spAutoFit/>
            </a:bodyPr>
            <a:lstStyle/>
            <a:p>
              <a:pPr algn="ctr"/>
              <a:r>
                <a:rPr lang="en-AU" sz="8100" b="1" dirty="0">
                  <a:solidFill>
                    <a:schemeClr val="tx1">
                      <a:lumMod val="50000"/>
                      <a:lumOff val="50000"/>
                    </a:schemeClr>
                  </a:solidFill>
                  <a:latin typeface="Raleway SemiBold" panose="020B0703030101060003" pitchFamily="34" charset="0"/>
                  <a:cs typeface="Lato Regular"/>
                </a:rPr>
                <a:t>Profiling</a:t>
              </a:r>
              <a:r>
                <a:rPr lang="en-AU" sz="8100" b="1" dirty="0">
                  <a:solidFill>
                    <a:schemeClr val="tx2"/>
                  </a:solidFill>
                  <a:latin typeface="Raleway SemiBold" panose="020B0703030101060003" pitchFamily="34" charset="0"/>
                  <a:cs typeface="Lato Regular"/>
                </a:rPr>
                <a:t> Tool</a:t>
              </a:r>
            </a:p>
          </p:txBody>
        </p:sp>
        <p:sp>
          <p:nvSpPr>
            <p:cNvPr id="130" name="Subtitle 2"/>
            <p:cNvSpPr txBox="1">
              <a:spLocks/>
            </p:cNvSpPr>
            <p:nvPr/>
          </p:nvSpPr>
          <p:spPr>
            <a:xfrm>
              <a:off x="6448062" y="1944386"/>
              <a:ext cx="11655187" cy="839116"/>
            </a:xfrm>
            <a:prstGeom prst="rect">
              <a:avLst/>
            </a:prstGeom>
          </p:spPr>
          <p:txBody>
            <a:bodyPr vert="horz" lIns="163118" tIns="81560" rIns="163118" bIns="81560"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AU" sz="2000" dirty="0">
                  <a:solidFill>
                    <a:schemeClr val="bg1">
                      <a:lumMod val="50000"/>
                    </a:schemeClr>
                  </a:solidFill>
                  <a:latin typeface="Raleway Light" panose="020B0403030101060003" pitchFamily="34" charset="0"/>
                  <a:cs typeface="Lato Light"/>
                </a:rPr>
                <a:t>Assure conceptual model fits plans for an online self-assessment tool</a:t>
              </a:r>
            </a:p>
          </p:txBody>
        </p:sp>
      </p:grpSp>
      <p:grpSp>
        <p:nvGrpSpPr>
          <p:cNvPr id="147" name="Group 146"/>
          <p:cNvGrpSpPr/>
          <p:nvPr/>
        </p:nvGrpSpPr>
        <p:grpSpPr>
          <a:xfrm>
            <a:off x="5106138" y="3179773"/>
            <a:ext cx="488951" cy="439738"/>
            <a:chOff x="2228850" y="3524250"/>
            <a:chExt cx="488951" cy="439738"/>
          </a:xfrm>
          <a:solidFill>
            <a:schemeClr val="bg1"/>
          </a:solidFill>
        </p:grpSpPr>
        <p:sp>
          <p:nvSpPr>
            <p:cNvPr id="148" name="Freeform 78"/>
            <p:cNvSpPr>
              <a:spLocks noEditPoints="1"/>
            </p:cNvSpPr>
            <p:nvPr/>
          </p:nvSpPr>
          <p:spPr bwMode="auto">
            <a:xfrm>
              <a:off x="2324100" y="3524250"/>
              <a:ext cx="303213" cy="338138"/>
            </a:xfrm>
            <a:custGeom>
              <a:avLst/>
              <a:gdLst>
                <a:gd name="T0" fmla="*/ 59 w 119"/>
                <a:gd name="T1" fmla="*/ 132 h 132"/>
                <a:gd name="T2" fmla="*/ 0 w 119"/>
                <a:gd name="T3" fmla="*/ 79 h 132"/>
                <a:gd name="T4" fmla="*/ 0 w 119"/>
                <a:gd name="T5" fmla="*/ 3 h 132"/>
                <a:gd name="T6" fmla="*/ 3 w 119"/>
                <a:gd name="T7" fmla="*/ 0 h 132"/>
                <a:gd name="T8" fmla="*/ 115 w 119"/>
                <a:gd name="T9" fmla="*/ 0 h 132"/>
                <a:gd name="T10" fmla="*/ 119 w 119"/>
                <a:gd name="T11" fmla="*/ 3 h 132"/>
                <a:gd name="T12" fmla="*/ 119 w 119"/>
                <a:gd name="T13" fmla="*/ 79 h 132"/>
                <a:gd name="T14" fmla="*/ 59 w 119"/>
                <a:gd name="T15" fmla="*/ 132 h 132"/>
                <a:gd name="T16" fmla="*/ 7 w 119"/>
                <a:gd name="T17" fmla="*/ 7 h 132"/>
                <a:gd name="T18" fmla="*/ 7 w 119"/>
                <a:gd name="T19" fmla="*/ 79 h 132"/>
                <a:gd name="T20" fmla="*/ 59 w 119"/>
                <a:gd name="T21" fmla="*/ 125 h 132"/>
                <a:gd name="T22" fmla="*/ 112 w 119"/>
                <a:gd name="T23" fmla="*/ 79 h 132"/>
                <a:gd name="T24" fmla="*/ 112 w 119"/>
                <a:gd name="T25" fmla="*/ 7 h 132"/>
                <a:gd name="T26" fmla="*/ 7 w 119"/>
                <a:gd name="T27"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32">
                  <a:moveTo>
                    <a:pt x="59" y="132"/>
                  </a:moveTo>
                  <a:cubicBezTo>
                    <a:pt x="26" y="132"/>
                    <a:pt x="0" y="108"/>
                    <a:pt x="0" y="79"/>
                  </a:cubicBezTo>
                  <a:cubicBezTo>
                    <a:pt x="0" y="3"/>
                    <a:pt x="0" y="3"/>
                    <a:pt x="0" y="3"/>
                  </a:cubicBezTo>
                  <a:cubicBezTo>
                    <a:pt x="0" y="1"/>
                    <a:pt x="1" y="0"/>
                    <a:pt x="3" y="0"/>
                  </a:cubicBezTo>
                  <a:cubicBezTo>
                    <a:pt x="115" y="0"/>
                    <a:pt x="115" y="0"/>
                    <a:pt x="115" y="0"/>
                  </a:cubicBezTo>
                  <a:cubicBezTo>
                    <a:pt x="117" y="0"/>
                    <a:pt x="119" y="1"/>
                    <a:pt x="119" y="3"/>
                  </a:cubicBezTo>
                  <a:cubicBezTo>
                    <a:pt x="119" y="79"/>
                    <a:pt x="119" y="79"/>
                    <a:pt x="119" y="79"/>
                  </a:cubicBezTo>
                  <a:cubicBezTo>
                    <a:pt x="119" y="108"/>
                    <a:pt x="92" y="132"/>
                    <a:pt x="59" y="132"/>
                  </a:cubicBezTo>
                  <a:close/>
                  <a:moveTo>
                    <a:pt x="7" y="7"/>
                  </a:moveTo>
                  <a:cubicBezTo>
                    <a:pt x="7" y="79"/>
                    <a:pt x="7" y="79"/>
                    <a:pt x="7" y="79"/>
                  </a:cubicBezTo>
                  <a:cubicBezTo>
                    <a:pt x="7" y="104"/>
                    <a:pt x="30" y="125"/>
                    <a:pt x="59" y="125"/>
                  </a:cubicBezTo>
                  <a:cubicBezTo>
                    <a:pt x="88" y="125"/>
                    <a:pt x="112" y="104"/>
                    <a:pt x="112" y="79"/>
                  </a:cubicBezTo>
                  <a:cubicBezTo>
                    <a:pt x="112" y="7"/>
                    <a:pt x="112" y="7"/>
                    <a:pt x="112" y="7"/>
                  </a:cubicBezTo>
                  <a:lnTo>
                    <a:pt x="7" y="7"/>
                  </a:ln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sp>
          <p:nvSpPr>
            <p:cNvPr id="149" name="Freeform 79"/>
            <p:cNvSpPr>
              <a:spLocks/>
            </p:cNvSpPr>
            <p:nvPr/>
          </p:nvSpPr>
          <p:spPr bwMode="auto">
            <a:xfrm>
              <a:off x="2466975" y="3846513"/>
              <a:ext cx="17463" cy="109538"/>
            </a:xfrm>
            <a:custGeom>
              <a:avLst/>
              <a:gdLst>
                <a:gd name="T0" fmla="*/ 3 w 7"/>
                <a:gd name="T1" fmla="*/ 43 h 43"/>
                <a:gd name="T2" fmla="*/ 0 w 7"/>
                <a:gd name="T3" fmla="*/ 40 h 43"/>
                <a:gd name="T4" fmla="*/ 0 w 7"/>
                <a:gd name="T5" fmla="*/ 4 h 43"/>
                <a:gd name="T6" fmla="*/ 3 w 7"/>
                <a:gd name="T7" fmla="*/ 0 h 43"/>
                <a:gd name="T8" fmla="*/ 7 w 7"/>
                <a:gd name="T9" fmla="*/ 4 h 43"/>
                <a:gd name="T10" fmla="*/ 7 w 7"/>
                <a:gd name="T11" fmla="*/ 40 h 43"/>
                <a:gd name="T12" fmla="*/ 3 w 7"/>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 h="43">
                  <a:moveTo>
                    <a:pt x="3" y="43"/>
                  </a:moveTo>
                  <a:cubicBezTo>
                    <a:pt x="1" y="43"/>
                    <a:pt x="0" y="42"/>
                    <a:pt x="0" y="40"/>
                  </a:cubicBezTo>
                  <a:cubicBezTo>
                    <a:pt x="0" y="4"/>
                    <a:pt x="0" y="4"/>
                    <a:pt x="0" y="4"/>
                  </a:cubicBezTo>
                  <a:cubicBezTo>
                    <a:pt x="0" y="2"/>
                    <a:pt x="1" y="0"/>
                    <a:pt x="3" y="0"/>
                  </a:cubicBezTo>
                  <a:cubicBezTo>
                    <a:pt x="5" y="0"/>
                    <a:pt x="7" y="2"/>
                    <a:pt x="7" y="4"/>
                  </a:cubicBezTo>
                  <a:cubicBezTo>
                    <a:pt x="7" y="40"/>
                    <a:pt x="7" y="40"/>
                    <a:pt x="7" y="40"/>
                  </a:cubicBezTo>
                  <a:cubicBezTo>
                    <a:pt x="7" y="42"/>
                    <a:pt x="5" y="43"/>
                    <a:pt x="3" y="43"/>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sp>
          <p:nvSpPr>
            <p:cNvPr id="150" name="Freeform 80"/>
            <p:cNvSpPr>
              <a:spLocks/>
            </p:cNvSpPr>
            <p:nvPr/>
          </p:nvSpPr>
          <p:spPr bwMode="auto">
            <a:xfrm>
              <a:off x="2336800" y="3946525"/>
              <a:ext cx="277813" cy="17463"/>
            </a:xfrm>
            <a:custGeom>
              <a:avLst/>
              <a:gdLst>
                <a:gd name="T0" fmla="*/ 105 w 109"/>
                <a:gd name="T1" fmla="*/ 7 h 7"/>
                <a:gd name="T2" fmla="*/ 3 w 109"/>
                <a:gd name="T3" fmla="*/ 7 h 7"/>
                <a:gd name="T4" fmla="*/ 0 w 109"/>
                <a:gd name="T5" fmla="*/ 3 h 7"/>
                <a:gd name="T6" fmla="*/ 3 w 109"/>
                <a:gd name="T7" fmla="*/ 0 h 7"/>
                <a:gd name="T8" fmla="*/ 105 w 109"/>
                <a:gd name="T9" fmla="*/ 0 h 7"/>
                <a:gd name="T10" fmla="*/ 109 w 109"/>
                <a:gd name="T11" fmla="*/ 3 h 7"/>
                <a:gd name="T12" fmla="*/ 105 w 10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9" h="7">
                  <a:moveTo>
                    <a:pt x="105" y="7"/>
                  </a:moveTo>
                  <a:cubicBezTo>
                    <a:pt x="3" y="7"/>
                    <a:pt x="3" y="7"/>
                    <a:pt x="3" y="7"/>
                  </a:cubicBezTo>
                  <a:cubicBezTo>
                    <a:pt x="1" y="7"/>
                    <a:pt x="0" y="5"/>
                    <a:pt x="0" y="3"/>
                  </a:cubicBezTo>
                  <a:cubicBezTo>
                    <a:pt x="0" y="1"/>
                    <a:pt x="1" y="0"/>
                    <a:pt x="3" y="0"/>
                  </a:cubicBezTo>
                  <a:cubicBezTo>
                    <a:pt x="105" y="0"/>
                    <a:pt x="105" y="0"/>
                    <a:pt x="105" y="0"/>
                  </a:cubicBezTo>
                  <a:cubicBezTo>
                    <a:pt x="107" y="0"/>
                    <a:pt x="109" y="1"/>
                    <a:pt x="109" y="3"/>
                  </a:cubicBezTo>
                  <a:cubicBezTo>
                    <a:pt x="109" y="5"/>
                    <a:pt x="107" y="7"/>
                    <a:pt x="105" y="7"/>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sp>
          <p:nvSpPr>
            <p:cNvPr id="151" name="Freeform 81"/>
            <p:cNvSpPr>
              <a:spLocks/>
            </p:cNvSpPr>
            <p:nvPr/>
          </p:nvSpPr>
          <p:spPr bwMode="auto">
            <a:xfrm>
              <a:off x="2228850" y="3560763"/>
              <a:ext cx="109538" cy="122238"/>
            </a:xfrm>
            <a:custGeom>
              <a:avLst/>
              <a:gdLst>
                <a:gd name="T0" fmla="*/ 39 w 43"/>
                <a:gd name="T1" fmla="*/ 48 h 48"/>
                <a:gd name="T2" fmla="*/ 37 w 43"/>
                <a:gd name="T3" fmla="*/ 48 h 48"/>
                <a:gd name="T4" fmla="*/ 0 w 43"/>
                <a:gd name="T5" fmla="*/ 4 h 48"/>
                <a:gd name="T6" fmla="*/ 1 w 43"/>
                <a:gd name="T7" fmla="*/ 1 h 48"/>
                <a:gd name="T8" fmla="*/ 4 w 43"/>
                <a:gd name="T9" fmla="*/ 0 h 48"/>
                <a:gd name="T10" fmla="*/ 39 w 43"/>
                <a:gd name="T11" fmla="*/ 0 h 48"/>
                <a:gd name="T12" fmla="*/ 42 w 43"/>
                <a:gd name="T13" fmla="*/ 3 h 48"/>
                <a:gd name="T14" fmla="*/ 39 w 43"/>
                <a:gd name="T15" fmla="*/ 7 h 48"/>
                <a:gd name="T16" fmla="*/ 9 w 43"/>
                <a:gd name="T17" fmla="*/ 7 h 48"/>
                <a:gd name="T18" fmla="*/ 41 w 43"/>
                <a:gd name="T19" fmla="*/ 42 h 48"/>
                <a:gd name="T20" fmla="*/ 42 w 43"/>
                <a:gd name="T21" fmla="*/ 46 h 48"/>
                <a:gd name="T22" fmla="*/ 39 w 43"/>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8">
                  <a:moveTo>
                    <a:pt x="39" y="48"/>
                  </a:moveTo>
                  <a:cubicBezTo>
                    <a:pt x="38" y="48"/>
                    <a:pt x="38" y="48"/>
                    <a:pt x="37" y="48"/>
                  </a:cubicBezTo>
                  <a:cubicBezTo>
                    <a:pt x="20" y="39"/>
                    <a:pt x="8" y="25"/>
                    <a:pt x="0" y="4"/>
                  </a:cubicBezTo>
                  <a:cubicBezTo>
                    <a:pt x="0" y="3"/>
                    <a:pt x="0" y="2"/>
                    <a:pt x="1" y="1"/>
                  </a:cubicBezTo>
                  <a:cubicBezTo>
                    <a:pt x="2" y="0"/>
                    <a:pt x="3" y="0"/>
                    <a:pt x="4" y="0"/>
                  </a:cubicBezTo>
                  <a:cubicBezTo>
                    <a:pt x="39" y="0"/>
                    <a:pt x="39" y="0"/>
                    <a:pt x="39" y="0"/>
                  </a:cubicBezTo>
                  <a:cubicBezTo>
                    <a:pt x="41" y="0"/>
                    <a:pt x="42" y="1"/>
                    <a:pt x="42" y="3"/>
                  </a:cubicBezTo>
                  <a:cubicBezTo>
                    <a:pt x="42" y="5"/>
                    <a:pt x="41" y="7"/>
                    <a:pt x="39" y="7"/>
                  </a:cubicBezTo>
                  <a:cubicBezTo>
                    <a:pt x="9" y="7"/>
                    <a:pt x="9" y="7"/>
                    <a:pt x="9" y="7"/>
                  </a:cubicBezTo>
                  <a:cubicBezTo>
                    <a:pt x="16" y="23"/>
                    <a:pt x="26" y="35"/>
                    <a:pt x="41" y="42"/>
                  </a:cubicBezTo>
                  <a:cubicBezTo>
                    <a:pt x="42" y="43"/>
                    <a:pt x="43" y="45"/>
                    <a:pt x="42" y="46"/>
                  </a:cubicBezTo>
                  <a:cubicBezTo>
                    <a:pt x="41" y="48"/>
                    <a:pt x="40" y="48"/>
                    <a:pt x="39" y="48"/>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sp>
          <p:nvSpPr>
            <p:cNvPr id="152" name="Freeform 82"/>
            <p:cNvSpPr>
              <a:spLocks/>
            </p:cNvSpPr>
            <p:nvPr/>
          </p:nvSpPr>
          <p:spPr bwMode="auto">
            <a:xfrm>
              <a:off x="2611438" y="3560763"/>
              <a:ext cx="106363" cy="122238"/>
            </a:xfrm>
            <a:custGeom>
              <a:avLst/>
              <a:gdLst>
                <a:gd name="T0" fmla="*/ 4 w 42"/>
                <a:gd name="T1" fmla="*/ 48 h 48"/>
                <a:gd name="T2" fmla="*/ 0 w 42"/>
                <a:gd name="T3" fmla="*/ 46 h 48"/>
                <a:gd name="T4" fmla="*/ 2 w 42"/>
                <a:gd name="T5" fmla="*/ 42 h 48"/>
                <a:gd name="T6" fmla="*/ 34 w 42"/>
                <a:gd name="T7" fmla="*/ 7 h 48"/>
                <a:gd name="T8" fmla="*/ 4 w 42"/>
                <a:gd name="T9" fmla="*/ 7 h 48"/>
                <a:gd name="T10" fmla="*/ 0 w 42"/>
                <a:gd name="T11" fmla="*/ 3 h 48"/>
                <a:gd name="T12" fmla="*/ 4 w 42"/>
                <a:gd name="T13" fmla="*/ 0 h 48"/>
                <a:gd name="T14" fmla="*/ 39 w 42"/>
                <a:gd name="T15" fmla="*/ 0 h 48"/>
                <a:gd name="T16" fmla="*/ 42 w 42"/>
                <a:gd name="T17" fmla="*/ 1 h 48"/>
                <a:gd name="T18" fmla="*/ 42 w 42"/>
                <a:gd name="T19" fmla="*/ 4 h 48"/>
                <a:gd name="T20" fmla="*/ 5 w 42"/>
                <a:gd name="T21" fmla="*/ 48 h 48"/>
                <a:gd name="T22" fmla="*/ 4 w 42"/>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8">
                  <a:moveTo>
                    <a:pt x="4" y="48"/>
                  </a:moveTo>
                  <a:cubicBezTo>
                    <a:pt x="2" y="48"/>
                    <a:pt x="1" y="48"/>
                    <a:pt x="0" y="46"/>
                  </a:cubicBezTo>
                  <a:cubicBezTo>
                    <a:pt x="0" y="45"/>
                    <a:pt x="0" y="43"/>
                    <a:pt x="2" y="42"/>
                  </a:cubicBezTo>
                  <a:cubicBezTo>
                    <a:pt x="16" y="35"/>
                    <a:pt x="27" y="23"/>
                    <a:pt x="34" y="7"/>
                  </a:cubicBezTo>
                  <a:cubicBezTo>
                    <a:pt x="4" y="7"/>
                    <a:pt x="4" y="7"/>
                    <a:pt x="4" y="7"/>
                  </a:cubicBezTo>
                  <a:cubicBezTo>
                    <a:pt x="2" y="7"/>
                    <a:pt x="0" y="5"/>
                    <a:pt x="0" y="3"/>
                  </a:cubicBezTo>
                  <a:cubicBezTo>
                    <a:pt x="0" y="1"/>
                    <a:pt x="2" y="0"/>
                    <a:pt x="4" y="0"/>
                  </a:cubicBezTo>
                  <a:cubicBezTo>
                    <a:pt x="39" y="0"/>
                    <a:pt x="39" y="0"/>
                    <a:pt x="39" y="0"/>
                  </a:cubicBezTo>
                  <a:cubicBezTo>
                    <a:pt x="40" y="0"/>
                    <a:pt x="41" y="0"/>
                    <a:pt x="42" y="1"/>
                  </a:cubicBezTo>
                  <a:cubicBezTo>
                    <a:pt x="42" y="2"/>
                    <a:pt x="42" y="3"/>
                    <a:pt x="42" y="4"/>
                  </a:cubicBezTo>
                  <a:cubicBezTo>
                    <a:pt x="35" y="25"/>
                    <a:pt x="22" y="39"/>
                    <a:pt x="5" y="48"/>
                  </a:cubicBezTo>
                  <a:cubicBezTo>
                    <a:pt x="5" y="48"/>
                    <a:pt x="4" y="48"/>
                    <a:pt x="4" y="48"/>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sp>
          <p:nvSpPr>
            <p:cNvPr id="153" name="Freeform 83"/>
            <p:cNvSpPr>
              <a:spLocks noEditPoints="1"/>
            </p:cNvSpPr>
            <p:nvPr/>
          </p:nvSpPr>
          <p:spPr bwMode="auto">
            <a:xfrm>
              <a:off x="2371725" y="3581400"/>
              <a:ext cx="204788" cy="193675"/>
            </a:xfrm>
            <a:custGeom>
              <a:avLst/>
              <a:gdLst>
                <a:gd name="T0" fmla="*/ 63 w 80"/>
                <a:gd name="T1" fmla="*/ 76 h 76"/>
                <a:gd name="T2" fmla="*/ 61 w 80"/>
                <a:gd name="T3" fmla="*/ 76 h 76"/>
                <a:gd name="T4" fmla="*/ 40 w 80"/>
                <a:gd name="T5" fmla="*/ 63 h 76"/>
                <a:gd name="T6" fmla="*/ 20 w 80"/>
                <a:gd name="T7" fmla="*/ 76 h 76"/>
                <a:gd name="T8" fmla="*/ 16 w 80"/>
                <a:gd name="T9" fmla="*/ 75 h 76"/>
                <a:gd name="T10" fmla="*/ 14 w 80"/>
                <a:gd name="T11" fmla="*/ 72 h 76"/>
                <a:gd name="T12" fmla="*/ 20 w 80"/>
                <a:gd name="T13" fmla="*/ 48 h 76"/>
                <a:gd name="T14" fmla="*/ 2 w 80"/>
                <a:gd name="T15" fmla="*/ 33 h 76"/>
                <a:gd name="T16" fmla="*/ 1 w 80"/>
                <a:gd name="T17" fmla="*/ 29 h 76"/>
                <a:gd name="T18" fmla="*/ 4 w 80"/>
                <a:gd name="T19" fmla="*/ 26 h 76"/>
                <a:gd name="T20" fmla="*/ 28 w 80"/>
                <a:gd name="T21" fmla="*/ 24 h 76"/>
                <a:gd name="T22" fmla="*/ 37 w 80"/>
                <a:gd name="T23" fmla="*/ 2 h 76"/>
                <a:gd name="T24" fmla="*/ 40 w 80"/>
                <a:gd name="T25" fmla="*/ 0 h 76"/>
                <a:gd name="T26" fmla="*/ 40 w 80"/>
                <a:gd name="T27" fmla="*/ 0 h 76"/>
                <a:gd name="T28" fmla="*/ 43 w 80"/>
                <a:gd name="T29" fmla="*/ 2 h 76"/>
                <a:gd name="T30" fmla="*/ 53 w 80"/>
                <a:gd name="T31" fmla="*/ 25 h 76"/>
                <a:gd name="T32" fmla="*/ 77 w 80"/>
                <a:gd name="T33" fmla="*/ 26 h 76"/>
                <a:gd name="T34" fmla="*/ 80 w 80"/>
                <a:gd name="T35" fmla="*/ 29 h 76"/>
                <a:gd name="T36" fmla="*/ 79 w 80"/>
                <a:gd name="T37" fmla="*/ 32 h 76"/>
                <a:gd name="T38" fmla="*/ 60 w 80"/>
                <a:gd name="T39" fmla="*/ 49 h 76"/>
                <a:gd name="T40" fmla="*/ 66 w 80"/>
                <a:gd name="T41" fmla="*/ 72 h 76"/>
                <a:gd name="T42" fmla="*/ 65 w 80"/>
                <a:gd name="T43" fmla="*/ 75 h 76"/>
                <a:gd name="T44" fmla="*/ 63 w 80"/>
                <a:gd name="T45" fmla="*/ 76 h 76"/>
                <a:gd name="T46" fmla="*/ 40 w 80"/>
                <a:gd name="T47" fmla="*/ 55 h 76"/>
                <a:gd name="T48" fmla="*/ 42 w 80"/>
                <a:gd name="T49" fmla="*/ 56 h 76"/>
                <a:gd name="T50" fmla="*/ 57 w 80"/>
                <a:gd name="T51" fmla="*/ 65 h 76"/>
                <a:gd name="T52" fmla="*/ 53 w 80"/>
                <a:gd name="T53" fmla="*/ 48 h 76"/>
                <a:gd name="T54" fmla="*/ 54 w 80"/>
                <a:gd name="T55" fmla="*/ 45 h 76"/>
                <a:gd name="T56" fmla="*/ 68 w 80"/>
                <a:gd name="T57" fmla="*/ 33 h 76"/>
                <a:gd name="T58" fmla="*/ 50 w 80"/>
                <a:gd name="T59" fmla="*/ 32 h 76"/>
                <a:gd name="T60" fmla="*/ 48 w 80"/>
                <a:gd name="T61" fmla="*/ 30 h 76"/>
                <a:gd name="T62" fmla="*/ 40 w 80"/>
                <a:gd name="T63" fmla="*/ 13 h 76"/>
                <a:gd name="T64" fmla="*/ 34 w 80"/>
                <a:gd name="T65" fmla="*/ 29 h 76"/>
                <a:gd name="T66" fmla="*/ 31 w 80"/>
                <a:gd name="T67" fmla="*/ 31 h 76"/>
                <a:gd name="T68" fmla="*/ 13 w 80"/>
                <a:gd name="T69" fmla="*/ 33 h 76"/>
                <a:gd name="T70" fmla="*/ 26 w 80"/>
                <a:gd name="T71" fmla="*/ 44 h 76"/>
                <a:gd name="T72" fmla="*/ 27 w 80"/>
                <a:gd name="T73" fmla="*/ 47 h 76"/>
                <a:gd name="T74" fmla="*/ 23 w 80"/>
                <a:gd name="T75" fmla="*/ 65 h 76"/>
                <a:gd name="T76" fmla="*/ 38 w 80"/>
                <a:gd name="T77" fmla="*/ 56 h 76"/>
                <a:gd name="T78" fmla="*/ 40 w 80"/>
                <a:gd name="T79" fmla="*/ 5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76">
                  <a:moveTo>
                    <a:pt x="63" y="76"/>
                  </a:moveTo>
                  <a:cubicBezTo>
                    <a:pt x="62" y="76"/>
                    <a:pt x="61" y="76"/>
                    <a:pt x="61" y="76"/>
                  </a:cubicBezTo>
                  <a:cubicBezTo>
                    <a:pt x="40" y="63"/>
                    <a:pt x="40" y="63"/>
                    <a:pt x="40" y="63"/>
                  </a:cubicBezTo>
                  <a:cubicBezTo>
                    <a:pt x="20" y="76"/>
                    <a:pt x="20" y="76"/>
                    <a:pt x="20" y="76"/>
                  </a:cubicBezTo>
                  <a:cubicBezTo>
                    <a:pt x="18" y="76"/>
                    <a:pt x="17" y="76"/>
                    <a:pt x="16" y="75"/>
                  </a:cubicBezTo>
                  <a:cubicBezTo>
                    <a:pt x="15" y="75"/>
                    <a:pt x="14" y="73"/>
                    <a:pt x="14" y="72"/>
                  </a:cubicBezTo>
                  <a:cubicBezTo>
                    <a:pt x="20" y="48"/>
                    <a:pt x="20" y="48"/>
                    <a:pt x="20" y="48"/>
                  </a:cubicBezTo>
                  <a:cubicBezTo>
                    <a:pt x="2" y="33"/>
                    <a:pt x="2" y="33"/>
                    <a:pt x="2" y="33"/>
                  </a:cubicBezTo>
                  <a:cubicBezTo>
                    <a:pt x="1" y="32"/>
                    <a:pt x="0" y="30"/>
                    <a:pt x="1" y="29"/>
                  </a:cubicBezTo>
                  <a:cubicBezTo>
                    <a:pt x="1" y="27"/>
                    <a:pt x="2" y="27"/>
                    <a:pt x="4" y="26"/>
                  </a:cubicBezTo>
                  <a:cubicBezTo>
                    <a:pt x="28" y="24"/>
                    <a:pt x="28" y="24"/>
                    <a:pt x="28" y="24"/>
                  </a:cubicBezTo>
                  <a:cubicBezTo>
                    <a:pt x="37" y="2"/>
                    <a:pt x="37" y="2"/>
                    <a:pt x="37" y="2"/>
                  </a:cubicBezTo>
                  <a:cubicBezTo>
                    <a:pt x="38" y="1"/>
                    <a:pt x="39" y="0"/>
                    <a:pt x="40" y="0"/>
                  </a:cubicBezTo>
                  <a:cubicBezTo>
                    <a:pt x="40" y="0"/>
                    <a:pt x="40" y="0"/>
                    <a:pt x="40" y="0"/>
                  </a:cubicBezTo>
                  <a:cubicBezTo>
                    <a:pt x="42" y="0"/>
                    <a:pt x="43" y="1"/>
                    <a:pt x="43" y="2"/>
                  </a:cubicBezTo>
                  <a:cubicBezTo>
                    <a:pt x="53" y="25"/>
                    <a:pt x="53" y="25"/>
                    <a:pt x="53" y="25"/>
                  </a:cubicBezTo>
                  <a:cubicBezTo>
                    <a:pt x="77" y="26"/>
                    <a:pt x="77" y="26"/>
                    <a:pt x="77" y="26"/>
                  </a:cubicBezTo>
                  <a:cubicBezTo>
                    <a:pt x="78" y="26"/>
                    <a:pt x="79" y="27"/>
                    <a:pt x="80" y="29"/>
                  </a:cubicBezTo>
                  <a:cubicBezTo>
                    <a:pt x="80" y="30"/>
                    <a:pt x="80" y="32"/>
                    <a:pt x="79" y="32"/>
                  </a:cubicBezTo>
                  <a:cubicBezTo>
                    <a:pt x="60" y="49"/>
                    <a:pt x="60" y="49"/>
                    <a:pt x="60" y="49"/>
                  </a:cubicBezTo>
                  <a:cubicBezTo>
                    <a:pt x="66" y="72"/>
                    <a:pt x="66" y="72"/>
                    <a:pt x="66" y="72"/>
                  </a:cubicBezTo>
                  <a:cubicBezTo>
                    <a:pt x="66" y="73"/>
                    <a:pt x="66" y="75"/>
                    <a:pt x="65" y="75"/>
                  </a:cubicBezTo>
                  <a:cubicBezTo>
                    <a:pt x="64" y="76"/>
                    <a:pt x="63" y="76"/>
                    <a:pt x="63" y="76"/>
                  </a:cubicBezTo>
                  <a:close/>
                  <a:moveTo>
                    <a:pt x="40" y="55"/>
                  </a:moveTo>
                  <a:cubicBezTo>
                    <a:pt x="40" y="55"/>
                    <a:pt x="41" y="55"/>
                    <a:pt x="42" y="56"/>
                  </a:cubicBezTo>
                  <a:cubicBezTo>
                    <a:pt x="57" y="65"/>
                    <a:pt x="57" y="65"/>
                    <a:pt x="57" y="65"/>
                  </a:cubicBezTo>
                  <a:cubicBezTo>
                    <a:pt x="53" y="48"/>
                    <a:pt x="53" y="48"/>
                    <a:pt x="53" y="48"/>
                  </a:cubicBezTo>
                  <a:cubicBezTo>
                    <a:pt x="53" y="47"/>
                    <a:pt x="53" y="46"/>
                    <a:pt x="54" y="45"/>
                  </a:cubicBezTo>
                  <a:cubicBezTo>
                    <a:pt x="68" y="33"/>
                    <a:pt x="68" y="33"/>
                    <a:pt x="68" y="33"/>
                  </a:cubicBezTo>
                  <a:cubicBezTo>
                    <a:pt x="50" y="32"/>
                    <a:pt x="50" y="32"/>
                    <a:pt x="50" y="32"/>
                  </a:cubicBezTo>
                  <a:cubicBezTo>
                    <a:pt x="49" y="32"/>
                    <a:pt x="48" y="31"/>
                    <a:pt x="48" y="30"/>
                  </a:cubicBezTo>
                  <a:cubicBezTo>
                    <a:pt x="40" y="13"/>
                    <a:pt x="40" y="13"/>
                    <a:pt x="40" y="13"/>
                  </a:cubicBezTo>
                  <a:cubicBezTo>
                    <a:pt x="34" y="29"/>
                    <a:pt x="34" y="29"/>
                    <a:pt x="34" y="29"/>
                  </a:cubicBezTo>
                  <a:cubicBezTo>
                    <a:pt x="33" y="30"/>
                    <a:pt x="32" y="31"/>
                    <a:pt x="31" y="31"/>
                  </a:cubicBezTo>
                  <a:cubicBezTo>
                    <a:pt x="13" y="33"/>
                    <a:pt x="13" y="33"/>
                    <a:pt x="13" y="33"/>
                  </a:cubicBezTo>
                  <a:cubicBezTo>
                    <a:pt x="26" y="44"/>
                    <a:pt x="26" y="44"/>
                    <a:pt x="26" y="44"/>
                  </a:cubicBezTo>
                  <a:cubicBezTo>
                    <a:pt x="27" y="45"/>
                    <a:pt x="28" y="46"/>
                    <a:pt x="27" y="47"/>
                  </a:cubicBezTo>
                  <a:cubicBezTo>
                    <a:pt x="23" y="65"/>
                    <a:pt x="23" y="65"/>
                    <a:pt x="23" y="65"/>
                  </a:cubicBezTo>
                  <a:cubicBezTo>
                    <a:pt x="38" y="56"/>
                    <a:pt x="38" y="56"/>
                    <a:pt x="38" y="56"/>
                  </a:cubicBezTo>
                  <a:cubicBezTo>
                    <a:pt x="38" y="55"/>
                    <a:pt x="39" y="55"/>
                    <a:pt x="40" y="55"/>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grpSp>
      <p:grpSp>
        <p:nvGrpSpPr>
          <p:cNvPr id="154" name="Group 153"/>
          <p:cNvGrpSpPr/>
          <p:nvPr/>
        </p:nvGrpSpPr>
        <p:grpSpPr>
          <a:xfrm>
            <a:off x="8767324" y="4894511"/>
            <a:ext cx="854290" cy="627939"/>
            <a:chOff x="4487863" y="4587875"/>
            <a:chExt cx="427037" cy="393701"/>
          </a:xfrm>
          <a:solidFill>
            <a:schemeClr val="bg1"/>
          </a:solidFill>
        </p:grpSpPr>
        <p:sp>
          <p:nvSpPr>
            <p:cNvPr id="155" name="Freeform 216"/>
            <p:cNvSpPr>
              <a:spLocks noEditPoints="1"/>
            </p:cNvSpPr>
            <p:nvPr/>
          </p:nvSpPr>
          <p:spPr bwMode="auto">
            <a:xfrm>
              <a:off x="4487863" y="4587875"/>
              <a:ext cx="427037" cy="93663"/>
            </a:xfrm>
            <a:custGeom>
              <a:avLst/>
              <a:gdLst>
                <a:gd name="T0" fmla="*/ 3 w 173"/>
                <a:gd name="T1" fmla="*/ 22 h 38"/>
                <a:gd name="T2" fmla="*/ 13 w 173"/>
                <a:gd name="T3" fmla="*/ 22 h 38"/>
                <a:gd name="T4" fmla="*/ 13 w 173"/>
                <a:gd name="T5" fmla="*/ 35 h 38"/>
                <a:gd name="T6" fmla="*/ 16 w 173"/>
                <a:gd name="T7" fmla="*/ 38 h 38"/>
                <a:gd name="T8" fmla="*/ 54 w 173"/>
                <a:gd name="T9" fmla="*/ 38 h 38"/>
                <a:gd name="T10" fmla="*/ 58 w 173"/>
                <a:gd name="T11" fmla="*/ 35 h 38"/>
                <a:gd name="T12" fmla="*/ 58 w 173"/>
                <a:gd name="T13" fmla="*/ 22 h 38"/>
                <a:gd name="T14" fmla="*/ 170 w 173"/>
                <a:gd name="T15" fmla="*/ 22 h 38"/>
                <a:gd name="T16" fmla="*/ 173 w 173"/>
                <a:gd name="T17" fmla="*/ 19 h 38"/>
                <a:gd name="T18" fmla="*/ 170 w 173"/>
                <a:gd name="T19" fmla="*/ 16 h 38"/>
                <a:gd name="T20" fmla="*/ 58 w 173"/>
                <a:gd name="T21" fmla="*/ 16 h 38"/>
                <a:gd name="T22" fmla="*/ 58 w 173"/>
                <a:gd name="T23" fmla="*/ 3 h 38"/>
                <a:gd name="T24" fmla="*/ 54 w 173"/>
                <a:gd name="T25" fmla="*/ 0 h 38"/>
                <a:gd name="T26" fmla="*/ 16 w 173"/>
                <a:gd name="T27" fmla="*/ 0 h 38"/>
                <a:gd name="T28" fmla="*/ 13 w 173"/>
                <a:gd name="T29" fmla="*/ 3 h 38"/>
                <a:gd name="T30" fmla="*/ 13 w 173"/>
                <a:gd name="T31" fmla="*/ 16 h 38"/>
                <a:gd name="T32" fmla="*/ 3 w 173"/>
                <a:gd name="T33" fmla="*/ 16 h 38"/>
                <a:gd name="T34" fmla="*/ 0 w 173"/>
                <a:gd name="T35" fmla="*/ 19 h 38"/>
                <a:gd name="T36" fmla="*/ 3 w 173"/>
                <a:gd name="T37" fmla="*/ 22 h 38"/>
                <a:gd name="T38" fmla="*/ 19 w 173"/>
                <a:gd name="T39" fmla="*/ 6 h 38"/>
                <a:gd name="T40" fmla="*/ 51 w 173"/>
                <a:gd name="T41" fmla="*/ 6 h 38"/>
                <a:gd name="T42" fmla="*/ 51 w 173"/>
                <a:gd name="T43" fmla="*/ 32 h 38"/>
                <a:gd name="T44" fmla="*/ 19 w 173"/>
                <a:gd name="T45" fmla="*/ 32 h 38"/>
                <a:gd name="T46" fmla="*/ 19 w 173"/>
                <a:gd name="T47" fmla="*/ 6 h 38"/>
                <a:gd name="T48" fmla="*/ 19 w 173"/>
                <a:gd name="T49" fmla="*/ 6 h 38"/>
                <a:gd name="T50" fmla="*/ 19 w 173"/>
                <a:gd name="T5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38">
                  <a:moveTo>
                    <a:pt x="3" y="22"/>
                  </a:moveTo>
                  <a:cubicBezTo>
                    <a:pt x="13" y="22"/>
                    <a:pt x="13" y="22"/>
                    <a:pt x="13" y="22"/>
                  </a:cubicBezTo>
                  <a:cubicBezTo>
                    <a:pt x="13" y="35"/>
                    <a:pt x="13" y="35"/>
                    <a:pt x="13" y="35"/>
                  </a:cubicBezTo>
                  <a:cubicBezTo>
                    <a:pt x="13" y="37"/>
                    <a:pt x="14" y="38"/>
                    <a:pt x="16" y="38"/>
                  </a:cubicBezTo>
                  <a:cubicBezTo>
                    <a:pt x="54" y="38"/>
                    <a:pt x="54" y="38"/>
                    <a:pt x="54" y="38"/>
                  </a:cubicBezTo>
                  <a:cubicBezTo>
                    <a:pt x="56" y="38"/>
                    <a:pt x="58" y="37"/>
                    <a:pt x="58" y="35"/>
                  </a:cubicBezTo>
                  <a:cubicBezTo>
                    <a:pt x="58" y="22"/>
                    <a:pt x="58" y="22"/>
                    <a:pt x="58" y="22"/>
                  </a:cubicBezTo>
                  <a:cubicBezTo>
                    <a:pt x="170" y="22"/>
                    <a:pt x="170" y="22"/>
                    <a:pt x="170" y="22"/>
                  </a:cubicBezTo>
                  <a:cubicBezTo>
                    <a:pt x="171" y="22"/>
                    <a:pt x="173" y="21"/>
                    <a:pt x="173" y="19"/>
                  </a:cubicBezTo>
                  <a:cubicBezTo>
                    <a:pt x="173" y="17"/>
                    <a:pt x="171" y="16"/>
                    <a:pt x="170" y="16"/>
                  </a:cubicBezTo>
                  <a:cubicBezTo>
                    <a:pt x="58" y="16"/>
                    <a:pt x="58" y="16"/>
                    <a:pt x="58" y="16"/>
                  </a:cubicBezTo>
                  <a:cubicBezTo>
                    <a:pt x="58" y="3"/>
                    <a:pt x="58" y="3"/>
                    <a:pt x="58" y="3"/>
                  </a:cubicBezTo>
                  <a:cubicBezTo>
                    <a:pt x="58" y="1"/>
                    <a:pt x="56" y="0"/>
                    <a:pt x="54" y="0"/>
                  </a:cubicBezTo>
                  <a:cubicBezTo>
                    <a:pt x="16" y="0"/>
                    <a:pt x="16" y="0"/>
                    <a:pt x="16" y="0"/>
                  </a:cubicBezTo>
                  <a:cubicBezTo>
                    <a:pt x="14" y="0"/>
                    <a:pt x="13" y="1"/>
                    <a:pt x="13" y="3"/>
                  </a:cubicBezTo>
                  <a:cubicBezTo>
                    <a:pt x="13" y="16"/>
                    <a:pt x="13" y="16"/>
                    <a:pt x="13" y="16"/>
                  </a:cubicBezTo>
                  <a:cubicBezTo>
                    <a:pt x="3" y="16"/>
                    <a:pt x="3" y="16"/>
                    <a:pt x="3" y="16"/>
                  </a:cubicBezTo>
                  <a:cubicBezTo>
                    <a:pt x="1" y="16"/>
                    <a:pt x="0" y="17"/>
                    <a:pt x="0" y="19"/>
                  </a:cubicBezTo>
                  <a:cubicBezTo>
                    <a:pt x="0" y="21"/>
                    <a:pt x="1" y="22"/>
                    <a:pt x="3" y="22"/>
                  </a:cubicBezTo>
                  <a:close/>
                  <a:moveTo>
                    <a:pt x="19" y="6"/>
                  </a:moveTo>
                  <a:cubicBezTo>
                    <a:pt x="51" y="6"/>
                    <a:pt x="51" y="6"/>
                    <a:pt x="51" y="6"/>
                  </a:cubicBezTo>
                  <a:cubicBezTo>
                    <a:pt x="51" y="32"/>
                    <a:pt x="51" y="32"/>
                    <a:pt x="51" y="32"/>
                  </a:cubicBezTo>
                  <a:cubicBezTo>
                    <a:pt x="19" y="32"/>
                    <a:pt x="19" y="32"/>
                    <a:pt x="19" y="32"/>
                  </a:cubicBezTo>
                  <a:lnTo>
                    <a:pt x="19" y="6"/>
                  </a:lnTo>
                  <a:close/>
                  <a:moveTo>
                    <a:pt x="19" y="6"/>
                  </a:moveTo>
                  <a:cubicBezTo>
                    <a:pt x="19" y="6"/>
                    <a:pt x="19" y="6"/>
                    <a:pt x="19" y="6"/>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sp>
          <p:nvSpPr>
            <p:cNvPr id="156" name="Freeform 217"/>
            <p:cNvSpPr>
              <a:spLocks noEditPoints="1"/>
            </p:cNvSpPr>
            <p:nvPr/>
          </p:nvSpPr>
          <p:spPr bwMode="auto">
            <a:xfrm>
              <a:off x="4487863" y="4737100"/>
              <a:ext cx="427037" cy="93663"/>
            </a:xfrm>
            <a:custGeom>
              <a:avLst/>
              <a:gdLst>
                <a:gd name="T0" fmla="*/ 170 w 173"/>
                <a:gd name="T1" fmla="*/ 16 h 38"/>
                <a:gd name="T2" fmla="*/ 109 w 173"/>
                <a:gd name="T3" fmla="*/ 16 h 38"/>
                <a:gd name="T4" fmla="*/ 109 w 173"/>
                <a:gd name="T5" fmla="*/ 3 h 38"/>
                <a:gd name="T6" fmla="*/ 106 w 173"/>
                <a:gd name="T7" fmla="*/ 0 h 38"/>
                <a:gd name="T8" fmla="*/ 67 w 173"/>
                <a:gd name="T9" fmla="*/ 0 h 38"/>
                <a:gd name="T10" fmla="*/ 64 w 173"/>
                <a:gd name="T11" fmla="*/ 3 h 38"/>
                <a:gd name="T12" fmla="*/ 64 w 173"/>
                <a:gd name="T13" fmla="*/ 16 h 38"/>
                <a:gd name="T14" fmla="*/ 3 w 173"/>
                <a:gd name="T15" fmla="*/ 16 h 38"/>
                <a:gd name="T16" fmla="*/ 0 w 173"/>
                <a:gd name="T17" fmla="*/ 19 h 38"/>
                <a:gd name="T18" fmla="*/ 3 w 173"/>
                <a:gd name="T19" fmla="*/ 22 h 38"/>
                <a:gd name="T20" fmla="*/ 64 w 173"/>
                <a:gd name="T21" fmla="*/ 22 h 38"/>
                <a:gd name="T22" fmla="*/ 64 w 173"/>
                <a:gd name="T23" fmla="*/ 35 h 38"/>
                <a:gd name="T24" fmla="*/ 67 w 173"/>
                <a:gd name="T25" fmla="*/ 38 h 38"/>
                <a:gd name="T26" fmla="*/ 106 w 173"/>
                <a:gd name="T27" fmla="*/ 38 h 38"/>
                <a:gd name="T28" fmla="*/ 109 w 173"/>
                <a:gd name="T29" fmla="*/ 35 h 38"/>
                <a:gd name="T30" fmla="*/ 109 w 173"/>
                <a:gd name="T31" fmla="*/ 22 h 38"/>
                <a:gd name="T32" fmla="*/ 170 w 173"/>
                <a:gd name="T33" fmla="*/ 22 h 38"/>
                <a:gd name="T34" fmla="*/ 173 w 173"/>
                <a:gd name="T35" fmla="*/ 19 h 38"/>
                <a:gd name="T36" fmla="*/ 170 w 173"/>
                <a:gd name="T37" fmla="*/ 16 h 38"/>
                <a:gd name="T38" fmla="*/ 102 w 173"/>
                <a:gd name="T39" fmla="*/ 32 h 38"/>
                <a:gd name="T40" fmla="*/ 70 w 173"/>
                <a:gd name="T41" fmla="*/ 32 h 38"/>
                <a:gd name="T42" fmla="*/ 70 w 173"/>
                <a:gd name="T43" fmla="*/ 6 h 38"/>
                <a:gd name="T44" fmla="*/ 102 w 173"/>
                <a:gd name="T45" fmla="*/ 6 h 38"/>
                <a:gd name="T46" fmla="*/ 102 w 173"/>
                <a:gd name="T47" fmla="*/ 32 h 38"/>
                <a:gd name="T48" fmla="*/ 102 w 173"/>
                <a:gd name="T49" fmla="*/ 32 h 38"/>
                <a:gd name="T50" fmla="*/ 102 w 173"/>
                <a:gd name="T51"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38">
                  <a:moveTo>
                    <a:pt x="170" y="16"/>
                  </a:moveTo>
                  <a:cubicBezTo>
                    <a:pt x="109" y="16"/>
                    <a:pt x="109" y="16"/>
                    <a:pt x="109" y="16"/>
                  </a:cubicBezTo>
                  <a:cubicBezTo>
                    <a:pt x="109" y="3"/>
                    <a:pt x="109" y="3"/>
                    <a:pt x="109" y="3"/>
                  </a:cubicBezTo>
                  <a:cubicBezTo>
                    <a:pt x="109" y="1"/>
                    <a:pt x="107" y="0"/>
                    <a:pt x="106" y="0"/>
                  </a:cubicBezTo>
                  <a:cubicBezTo>
                    <a:pt x="67" y="0"/>
                    <a:pt x="67" y="0"/>
                    <a:pt x="67" y="0"/>
                  </a:cubicBezTo>
                  <a:cubicBezTo>
                    <a:pt x="65" y="0"/>
                    <a:pt x="64" y="1"/>
                    <a:pt x="64" y="3"/>
                  </a:cubicBezTo>
                  <a:cubicBezTo>
                    <a:pt x="64" y="16"/>
                    <a:pt x="64" y="16"/>
                    <a:pt x="64" y="16"/>
                  </a:cubicBezTo>
                  <a:cubicBezTo>
                    <a:pt x="3" y="16"/>
                    <a:pt x="3" y="16"/>
                    <a:pt x="3" y="16"/>
                  </a:cubicBezTo>
                  <a:cubicBezTo>
                    <a:pt x="1" y="16"/>
                    <a:pt x="0" y="17"/>
                    <a:pt x="0" y="19"/>
                  </a:cubicBezTo>
                  <a:cubicBezTo>
                    <a:pt x="0" y="21"/>
                    <a:pt x="1" y="22"/>
                    <a:pt x="3" y="22"/>
                  </a:cubicBezTo>
                  <a:cubicBezTo>
                    <a:pt x="64" y="22"/>
                    <a:pt x="64" y="22"/>
                    <a:pt x="64" y="22"/>
                  </a:cubicBezTo>
                  <a:cubicBezTo>
                    <a:pt x="64" y="35"/>
                    <a:pt x="64" y="35"/>
                    <a:pt x="64" y="35"/>
                  </a:cubicBezTo>
                  <a:cubicBezTo>
                    <a:pt x="64" y="37"/>
                    <a:pt x="65" y="38"/>
                    <a:pt x="67" y="38"/>
                  </a:cubicBezTo>
                  <a:cubicBezTo>
                    <a:pt x="106" y="38"/>
                    <a:pt x="106" y="38"/>
                    <a:pt x="106" y="38"/>
                  </a:cubicBezTo>
                  <a:cubicBezTo>
                    <a:pt x="107" y="38"/>
                    <a:pt x="109" y="37"/>
                    <a:pt x="109" y="35"/>
                  </a:cubicBezTo>
                  <a:cubicBezTo>
                    <a:pt x="109" y="22"/>
                    <a:pt x="109" y="22"/>
                    <a:pt x="109" y="22"/>
                  </a:cubicBezTo>
                  <a:cubicBezTo>
                    <a:pt x="170" y="22"/>
                    <a:pt x="170" y="22"/>
                    <a:pt x="170" y="22"/>
                  </a:cubicBezTo>
                  <a:cubicBezTo>
                    <a:pt x="171" y="22"/>
                    <a:pt x="173" y="21"/>
                    <a:pt x="173" y="19"/>
                  </a:cubicBezTo>
                  <a:cubicBezTo>
                    <a:pt x="173" y="17"/>
                    <a:pt x="171" y="16"/>
                    <a:pt x="170" y="16"/>
                  </a:cubicBezTo>
                  <a:close/>
                  <a:moveTo>
                    <a:pt x="102" y="32"/>
                  </a:moveTo>
                  <a:cubicBezTo>
                    <a:pt x="70" y="32"/>
                    <a:pt x="70" y="32"/>
                    <a:pt x="70" y="32"/>
                  </a:cubicBezTo>
                  <a:cubicBezTo>
                    <a:pt x="70" y="6"/>
                    <a:pt x="70" y="6"/>
                    <a:pt x="70" y="6"/>
                  </a:cubicBezTo>
                  <a:cubicBezTo>
                    <a:pt x="102" y="6"/>
                    <a:pt x="102" y="6"/>
                    <a:pt x="102" y="6"/>
                  </a:cubicBezTo>
                  <a:lnTo>
                    <a:pt x="102" y="32"/>
                  </a:lnTo>
                  <a:close/>
                  <a:moveTo>
                    <a:pt x="102" y="32"/>
                  </a:moveTo>
                  <a:cubicBezTo>
                    <a:pt x="102" y="32"/>
                    <a:pt x="102" y="32"/>
                    <a:pt x="102" y="32"/>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sp>
          <p:nvSpPr>
            <p:cNvPr id="157" name="Freeform 218"/>
            <p:cNvSpPr>
              <a:spLocks noEditPoints="1"/>
            </p:cNvSpPr>
            <p:nvPr/>
          </p:nvSpPr>
          <p:spPr bwMode="auto">
            <a:xfrm>
              <a:off x="4487863" y="4887913"/>
              <a:ext cx="427037" cy="93663"/>
            </a:xfrm>
            <a:custGeom>
              <a:avLst/>
              <a:gdLst>
                <a:gd name="T0" fmla="*/ 170 w 173"/>
                <a:gd name="T1" fmla="*/ 16 h 38"/>
                <a:gd name="T2" fmla="*/ 160 w 173"/>
                <a:gd name="T3" fmla="*/ 16 h 38"/>
                <a:gd name="T4" fmla="*/ 160 w 173"/>
                <a:gd name="T5" fmla="*/ 3 h 38"/>
                <a:gd name="T6" fmla="*/ 157 w 173"/>
                <a:gd name="T7" fmla="*/ 0 h 38"/>
                <a:gd name="T8" fmla="*/ 118 w 173"/>
                <a:gd name="T9" fmla="*/ 0 h 38"/>
                <a:gd name="T10" fmla="*/ 115 w 173"/>
                <a:gd name="T11" fmla="*/ 3 h 38"/>
                <a:gd name="T12" fmla="*/ 115 w 173"/>
                <a:gd name="T13" fmla="*/ 16 h 38"/>
                <a:gd name="T14" fmla="*/ 3 w 173"/>
                <a:gd name="T15" fmla="*/ 16 h 38"/>
                <a:gd name="T16" fmla="*/ 0 w 173"/>
                <a:gd name="T17" fmla="*/ 19 h 38"/>
                <a:gd name="T18" fmla="*/ 3 w 173"/>
                <a:gd name="T19" fmla="*/ 22 h 38"/>
                <a:gd name="T20" fmla="*/ 115 w 173"/>
                <a:gd name="T21" fmla="*/ 22 h 38"/>
                <a:gd name="T22" fmla="*/ 115 w 173"/>
                <a:gd name="T23" fmla="*/ 35 h 38"/>
                <a:gd name="T24" fmla="*/ 118 w 173"/>
                <a:gd name="T25" fmla="*/ 38 h 38"/>
                <a:gd name="T26" fmla="*/ 157 w 173"/>
                <a:gd name="T27" fmla="*/ 38 h 38"/>
                <a:gd name="T28" fmla="*/ 160 w 173"/>
                <a:gd name="T29" fmla="*/ 35 h 38"/>
                <a:gd name="T30" fmla="*/ 160 w 173"/>
                <a:gd name="T31" fmla="*/ 22 h 38"/>
                <a:gd name="T32" fmla="*/ 170 w 173"/>
                <a:gd name="T33" fmla="*/ 22 h 38"/>
                <a:gd name="T34" fmla="*/ 173 w 173"/>
                <a:gd name="T35" fmla="*/ 19 h 38"/>
                <a:gd name="T36" fmla="*/ 170 w 173"/>
                <a:gd name="T37" fmla="*/ 16 h 38"/>
                <a:gd name="T38" fmla="*/ 154 w 173"/>
                <a:gd name="T39" fmla="*/ 32 h 38"/>
                <a:gd name="T40" fmla="*/ 122 w 173"/>
                <a:gd name="T41" fmla="*/ 32 h 38"/>
                <a:gd name="T42" fmla="*/ 122 w 173"/>
                <a:gd name="T43" fmla="*/ 6 h 38"/>
                <a:gd name="T44" fmla="*/ 154 w 173"/>
                <a:gd name="T45" fmla="*/ 6 h 38"/>
                <a:gd name="T46" fmla="*/ 154 w 173"/>
                <a:gd name="T47" fmla="*/ 32 h 38"/>
                <a:gd name="T48" fmla="*/ 154 w 173"/>
                <a:gd name="T49" fmla="*/ 32 h 38"/>
                <a:gd name="T50" fmla="*/ 154 w 173"/>
                <a:gd name="T51"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38">
                  <a:moveTo>
                    <a:pt x="170" y="16"/>
                  </a:moveTo>
                  <a:cubicBezTo>
                    <a:pt x="160" y="16"/>
                    <a:pt x="160" y="16"/>
                    <a:pt x="160" y="16"/>
                  </a:cubicBezTo>
                  <a:cubicBezTo>
                    <a:pt x="160" y="3"/>
                    <a:pt x="160" y="3"/>
                    <a:pt x="160" y="3"/>
                  </a:cubicBezTo>
                  <a:cubicBezTo>
                    <a:pt x="160" y="1"/>
                    <a:pt x="159" y="0"/>
                    <a:pt x="157" y="0"/>
                  </a:cubicBezTo>
                  <a:cubicBezTo>
                    <a:pt x="118" y="0"/>
                    <a:pt x="118" y="0"/>
                    <a:pt x="118" y="0"/>
                  </a:cubicBezTo>
                  <a:cubicBezTo>
                    <a:pt x="117" y="0"/>
                    <a:pt x="115" y="1"/>
                    <a:pt x="115" y="3"/>
                  </a:cubicBezTo>
                  <a:cubicBezTo>
                    <a:pt x="115" y="16"/>
                    <a:pt x="115" y="16"/>
                    <a:pt x="115" y="16"/>
                  </a:cubicBezTo>
                  <a:cubicBezTo>
                    <a:pt x="3" y="16"/>
                    <a:pt x="3" y="16"/>
                    <a:pt x="3" y="16"/>
                  </a:cubicBezTo>
                  <a:cubicBezTo>
                    <a:pt x="1" y="16"/>
                    <a:pt x="0" y="17"/>
                    <a:pt x="0" y="19"/>
                  </a:cubicBezTo>
                  <a:cubicBezTo>
                    <a:pt x="0" y="21"/>
                    <a:pt x="1" y="22"/>
                    <a:pt x="3" y="22"/>
                  </a:cubicBezTo>
                  <a:cubicBezTo>
                    <a:pt x="115" y="22"/>
                    <a:pt x="115" y="22"/>
                    <a:pt x="115" y="22"/>
                  </a:cubicBezTo>
                  <a:cubicBezTo>
                    <a:pt x="115" y="35"/>
                    <a:pt x="115" y="35"/>
                    <a:pt x="115" y="35"/>
                  </a:cubicBezTo>
                  <a:cubicBezTo>
                    <a:pt x="115" y="37"/>
                    <a:pt x="117" y="38"/>
                    <a:pt x="118" y="38"/>
                  </a:cubicBezTo>
                  <a:cubicBezTo>
                    <a:pt x="157" y="38"/>
                    <a:pt x="157" y="38"/>
                    <a:pt x="157" y="38"/>
                  </a:cubicBezTo>
                  <a:cubicBezTo>
                    <a:pt x="159" y="38"/>
                    <a:pt x="160" y="37"/>
                    <a:pt x="160" y="35"/>
                  </a:cubicBezTo>
                  <a:cubicBezTo>
                    <a:pt x="160" y="22"/>
                    <a:pt x="160" y="22"/>
                    <a:pt x="160" y="22"/>
                  </a:cubicBezTo>
                  <a:cubicBezTo>
                    <a:pt x="170" y="22"/>
                    <a:pt x="170" y="22"/>
                    <a:pt x="170" y="22"/>
                  </a:cubicBezTo>
                  <a:cubicBezTo>
                    <a:pt x="171" y="22"/>
                    <a:pt x="173" y="21"/>
                    <a:pt x="173" y="19"/>
                  </a:cubicBezTo>
                  <a:cubicBezTo>
                    <a:pt x="173" y="17"/>
                    <a:pt x="171" y="16"/>
                    <a:pt x="170" y="16"/>
                  </a:cubicBezTo>
                  <a:close/>
                  <a:moveTo>
                    <a:pt x="154" y="32"/>
                  </a:moveTo>
                  <a:cubicBezTo>
                    <a:pt x="122" y="32"/>
                    <a:pt x="122" y="32"/>
                    <a:pt x="122" y="32"/>
                  </a:cubicBezTo>
                  <a:cubicBezTo>
                    <a:pt x="122" y="6"/>
                    <a:pt x="122" y="6"/>
                    <a:pt x="122" y="6"/>
                  </a:cubicBezTo>
                  <a:cubicBezTo>
                    <a:pt x="154" y="6"/>
                    <a:pt x="154" y="6"/>
                    <a:pt x="154" y="6"/>
                  </a:cubicBezTo>
                  <a:lnTo>
                    <a:pt x="154" y="32"/>
                  </a:lnTo>
                  <a:close/>
                  <a:moveTo>
                    <a:pt x="154" y="32"/>
                  </a:moveTo>
                  <a:cubicBezTo>
                    <a:pt x="154" y="32"/>
                    <a:pt x="154" y="32"/>
                    <a:pt x="154" y="32"/>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latin typeface="Raleway" panose="020B0503030101060003" pitchFamily="34" charset="0"/>
              </a:endParaRPr>
            </a:p>
          </p:txBody>
        </p:sp>
      </p:grpSp>
      <p:grpSp>
        <p:nvGrpSpPr>
          <p:cNvPr id="158" name="Group 157"/>
          <p:cNvGrpSpPr/>
          <p:nvPr/>
        </p:nvGrpSpPr>
        <p:grpSpPr>
          <a:xfrm>
            <a:off x="8402607" y="8015803"/>
            <a:ext cx="870857" cy="781211"/>
            <a:chOff x="1270000" y="4514850"/>
            <a:chExt cx="469900" cy="469900"/>
          </a:xfrm>
          <a:solidFill>
            <a:schemeClr val="tx2">
              <a:lumMod val="65000"/>
              <a:lumOff val="35000"/>
            </a:schemeClr>
          </a:solidFill>
        </p:grpSpPr>
        <p:sp>
          <p:nvSpPr>
            <p:cNvPr id="159" name="Freeform 189"/>
            <p:cNvSpPr>
              <a:spLocks noEditPoints="1"/>
            </p:cNvSpPr>
            <p:nvPr/>
          </p:nvSpPr>
          <p:spPr bwMode="auto">
            <a:xfrm>
              <a:off x="1316038" y="4562475"/>
              <a:ext cx="71438" cy="71438"/>
            </a:xfrm>
            <a:custGeom>
              <a:avLst/>
              <a:gdLst>
                <a:gd name="T0" fmla="*/ 15 w 29"/>
                <a:gd name="T1" fmla="*/ 0 h 29"/>
                <a:gd name="T2" fmla="*/ 0 w 29"/>
                <a:gd name="T3" fmla="*/ 15 h 29"/>
                <a:gd name="T4" fmla="*/ 15 w 29"/>
                <a:gd name="T5" fmla="*/ 29 h 29"/>
                <a:gd name="T6" fmla="*/ 29 w 29"/>
                <a:gd name="T7" fmla="*/ 15 h 29"/>
                <a:gd name="T8" fmla="*/ 15 w 29"/>
                <a:gd name="T9" fmla="*/ 0 h 29"/>
                <a:gd name="T10" fmla="*/ 15 w 29"/>
                <a:gd name="T11" fmla="*/ 23 h 29"/>
                <a:gd name="T12" fmla="*/ 7 w 29"/>
                <a:gd name="T13" fmla="*/ 15 h 29"/>
                <a:gd name="T14" fmla="*/ 15 w 29"/>
                <a:gd name="T15" fmla="*/ 7 h 29"/>
                <a:gd name="T16" fmla="*/ 23 w 29"/>
                <a:gd name="T17" fmla="*/ 15 h 29"/>
                <a:gd name="T18" fmla="*/ 15 w 29"/>
                <a:gd name="T19" fmla="*/ 23 h 29"/>
                <a:gd name="T20" fmla="*/ 15 w 29"/>
                <a:gd name="T21" fmla="*/ 23 h 29"/>
                <a:gd name="T22" fmla="*/ 15 w 29"/>
                <a:gd name="T23"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5" y="0"/>
                  </a:moveTo>
                  <a:cubicBezTo>
                    <a:pt x="7" y="0"/>
                    <a:pt x="0" y="7"/>
                    <a:pt x="0" y="15"/>
                  </a:cubicBezTo>
                  <a:cubicBezTo>
                    <a:pt x="0" y="23"/>
                    <a:pt x="7" y="29"/>
                    <a:pt x="15" y="29"/>
                  </a:cubicBezTo>
                  <a:cubicBezTo>
                    <a:pt x="23" y="29"/>
                    <a:pt x="29" y="23"/>
                    <a:pt x="29" y="15"/>
                  </a:cubicBezTo>
                  <a:cubicBezTo>
                    <a:pt x="29" y="7"/>
                    <a:pt x="23" y="0"/>
                    <a:pt x="15" y="0"/>
                  </a:cubicBezTo>
                  <a:close/>
                  <a:moveTo>
                    <a:pt x="15" y="23"/>
                  </a:moveTo>
                  <a:cubicBezTo>
                    <a:pt x="10" y="23"/>
                    <a:pt x="7" y="19"/>
                    <a:pt x="7" y="15"/>
                  </a:cubicBezTo>
                  <a:cubicBezTo>
                    <a:pt x="7" y="10"/>
                    <a:pt x="10" y="7"/>
                    <a:pt x="15" y="7"/>
                  </a:cubicBezTo>
                  <a:cubicBezTo>
                    <a:pt x="19" y="7"/>
                    <a:pt x="23" y="10"/>
                    <a:pt x="23" y="15"/>
                  </a:cubicBezTo>
                  <a:cubicBezTo>
                    <a:pt x="23" y="19"/>
                    <a:pt x="19" y="23"/>
                    <a:pt x="15" y="23"/>
                  </a:cubicBezTo>
                  <a:close/>
                  <a:moveTo>
                    <a:pt x="15" y="23"/>
                  </a:moveTo>
                  <a:cubicBezTo>
                    <a:pt x="15" y="23"/>
                    <a:pt x="15" y="23"/>
                    <a:pt x="15" y="2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90"/>
            <p:cNvSpPr>
              <a:spLocks noEditPoints="1"/>
            </p:cNvSpPr>
            <p:nvPr/>
          </p:nvSpPr>
          <p:spPr bwMode="auto">
            <a:xfrm>
              <a:off x="1654175" y="4579938"/>
              <a:ext cx="14288" cy="14288"/>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91"/>
            <p:cNvSpPr>
              <a:spLocks noEditPoints="1"/>
            </p:cNvSpPr>
            <p:nvPr/>
          </p:nvSpPr>
          <p:spPr bwMode="auto">
            <a:xfrm>
              <a:off x="1622425" y="4579938"/>
              <a:ext cx="14288" cy="14288"/>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92"/>
            <p:cNvSpPr>
              <a:spLocks noEditPoints="1"/>
            </p:cNvSpPr>
            <p:nvPr/>
          </p:nvSpPr>
          <p:spPr bwMode="auto">
            <a:xfrm>
              <a:off x="1668463" y="4602163"/>
              <a:ext cx="17463" cy="15875"/>
            </a:xfrm>
            <a:custGeom>
              <a:avLst/>
              <a:gdLst>
                <a:gd name="T0" fmla="*/ 7 w 7"/>
                <a:gd name="T1" fmla="*/ 3 h 7"/>
                <a:gd name="T2" fmla="*/ 3 w 7"/>
                <a:gd name="T3" fmla="*/ 7 h 7"/>
                <a:gd name="T4" fmla="*/ 0 w 7"/>
                <a:gd name="T5" fmla="*/ 3 h 7"/>
                <a:gd name="T6" fmla="*/ 3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3" y="7"/>
                  </a:cubicBezTo>
                  <a:cubicBezTo>
                    <a:pt x="2" y="7"/>
                    <a:pt x="0" y="5"/>
                    <a:pt x="0" y="3"/>
                  </a:cubicBezTo>
                  <a:cubicBezTo>
                    <a:pt x="0" y="2"/>
                    <a:pt x="2" y="0"/>
                    <a:pt x="3" y="0"/>
                  </a:cubicBezTo>
                  <a:cubicBezTo>
                    <a:pt x="5" y="0"/>
                    <a:pt x="7" y="2"/>
                    <a:pt x="7" y="3"/>
                  </a:cubicBezTo>
                  <a:close/>
                  <a:moveTo>
                    <a:pt x="7" y="3"/>
                  </a:moveTo>
                  <a:cubicBezTo>
                    <a:pt x="7" y="3"/>
                    <a:pt x="7" y="3"/>
                    <a:pt x="7"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93"/>
            <p:cNvSpPr>
              <a:spLocks noEditPoints="1"/>
            </p:cNvSpPr>
            <p:nvPr/>
          </p:nvSpPr>
          <p:spPr bwMode="auto">
            <a:xfrm>
              <a:off x="1636713" y="4602163"/>
              <a:ext cx="17463" cy="15875"/>
            </a:xfrm>
            <a:custGeom>
              <a:avLst/>
              <a:gdLst>
                <a:gd name="T0" fmla="*/ 7 w 7"/>
                <a:gd name="T1" fmla="*/ 3 h 7"/>
                <a:gd name="T2" fmla="*/ 4 w 7"/>
                <a:gd name="T3" fmla="*/ 7 h 7"/>
                <a:gd name="T4" fmla="*/ 0 w 7"/>
                <a:gd name="T5" fmla="*/ 3 h 7"/>
                <a:gd name="T6" fmla="*/ 4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4" y="7"/>
                  </a:cubicBezTo>
                  <a:cubicBezTo>
                    <a:pt x="2" y="7"/>
                    <a:pt x="0" y="5"/>
                    <a:pt x="0" y="3"/>
                  </a:cubicBezTo>
                  <a:cubicBezTo>
                    <a:pt x="0" y="2"/>
                    <a:pt x="2" y="0"/>
                    <a:pt x="4" y="0"/>
                  </a:cubicBezTo>
                  <a:cubicBezTo>
                    <a:pt x="5" y="0"/>
                    <a:pt x="7" y="2"/>
                    <a:pt x="7" y="3"/>
                  </a:cubicBezTo>
                  <a:close/>
                  <a:moveTo>
                    <a:pt x="7" y="3"/>
                  </a:moveTo>
                  <a:cubicBezTo>
                    <a:pt x="7" y="3"/>
                    <a:pt x="7" y="3"/>
                    <a:pt x="7"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94"/>
            <p:cNvSpPr>
              <a:spLocks noEditPoints="1"/>
            </p:cNvSpPr>
            <p:nvPr/>
          </p:nvSpPr>
          <p:spPr bwMode="auto">
            <a:xfrm>
              <a:off x="1590675" y="4579938"/>
              <a:ext cx="17463" cy="14288"/>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95"/>
            <p:cNvSpPr>
              <a:spLocks noEditPoints="1"/>
            </p:cNvSpPr>
            <p:nvPr/>
          </p:nvSpPr>
          <p:spPr bwMode="auto">
            <a:xfrm>
              <a:off x="1608138" y="4602163"/>
              <a:ext cx="14288" cy="15875"/>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96"/>
            <p:cNvSpPr>
              <a:spLocks noEditPoints="1"/>
            </p:cNvSpPr>
            <p:nvPr/>
          </p:nvSpPr>
          <p:spPr bwMode="auto">
            <a:xfrm>
              <a:off x="1558925" y="4579938"/>
              <a:ext cx="17463" cy="14288"/>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97"/>
            <p:cNvSpPr>
              <a:spLocks noEditPoints="1"/>
            </p:cNvSpPr>
            <p:nvPr/>
          </p:nvSpPr>
          <p:spPr bwMode="auto">
            <a:xfrm>
              <a:off x="1576388" y="4602163"/>
              <a:ext cx="14288" cy="15875"/>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98"/>
            <p:cNvSpPr>
              <a:spLocks noEditPoints="1"/>
            </p:cNvSpPr>
            <p:nvPr/>
          </p:nvSpPr>
          <p:spPr bwMode="auto">
            <a:xfrm>
              <a:off x="1528763" y="4579938"/>
              <a:ext cx="15875" cy="14288"/>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99"/>
            <p:cNvSpPr>
              <a:spLocks noEditPoints="1"/>
            </p:cNvSpPr>
            <p:nvPr/>
          </p:nvSpPr>
          <p:spPr bwMode="auto">
            <a:xfrm>
              <a:off x="1544638" y="4602163"/>
              <a:ext cx="14288" cy="15875"/>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200"/>
            <p:cNvSpPr>
              <a:spLocks noEditPoints="1"/>
            </p:cNvSpPr>
            <p:nvPr/>
          </p:nvSpPr>
          <p:spPr bwMode="auto">
            <a:xfrm>
              <a:off x="1316038" y="4711700"/>
              <a:ext cx="71438" cy="71438"/>
            </a:xfrm>
            <a:custGeom>
              <a:avLst/>
              <a:gdLst>
                <a:gd name="T0" fmla="*/ 15 w 29"/>
                <a:gd name="T1" fmla="*/ 0 h 29"/>
                <a:gd name="T2" fmla="*/ 0 w 29"/>
                <a:gd name="T3" fmla="*/ 14 h 29"/>
                <a:gd name="T4" fmla="*/ 15 w 29"/>
                <a:gd name="T5" fmla="*/ 29 h 29"/>
                <a:gd name="T6" fmla="*/ 29 w 29"/>
                <a:gd name="T7" fmla="*/ 14 h 29"/>
                <a:gd name="T8" fmla="*/ 15 w 29"/>
                <a:gd name="T9" fmla="*/ 0 h 29"/>
                <a:gd name="T10" fmla="*/ 15 w 29"/>
                <a:gd name="T11" fmla="*/ 22 h 29"/>
                <a:gd name="T12" fmla="*/ 7 w 29"/>
                <a:gd name="T13" fmla="*/ 14 h 29"/>
                <a:gd name="T14" fmla="*/ 15 w 29"/>
                <a:gd name="T15" fmla="*/ 6 h 29"/>
                <a:gd name="T16" fmla="*/ 23 w 29"/>
                <a:gd name="T17" fmla="*/ 14 h 29"/>
                <a:gd name="T18" fmla="*/ 15 w 29"/>
                <a:gd name="T19" fmla="*/ 22 h 29"/>
                <a:gd name="T20" fmla="*/ 15 w 29"/>
                <a:gd name="T21" fmla="*/ 22 h 29"/>
                <a:gd name="T22" fmla="*/ 15 w 29"/>
                <a:gd name="T23"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5" y="0"/>
                  </a:moveTo>
                  <a:cubicBezTo>
                    <a:pt x="7" y="0"/>
                    <a:pt x="0" y="6"/>
                    <a:pt x="0" y="14"/>
                  </a:cubicBezTo>
                  <a:cubicBezTo>
                    <a:pt x="0" y="22"/>
                    <a:pt x="7" y="29"/>
                    <a:pt x="15" y="29"/>
                  </a:cubicBezTo>
                  <a:cubicBezTo>
                    <a:pt x="23" y="29"/>
                    <a:pt x="29" y="22"/>
                    <a:pt x="29" y="14"/>
                  </a:cubicBezTo>
                  <a:cubicBezTo>
                    <a:pt x="29" y="6"/>
                    <a:pt x="23" y="0"/>
                    <a:pt x="15" y="0"/>
                  </a:cubicBezTo>
                  <a:close/>
                  <a:moveTo>
                    <a:pt x="15" y="22"/>
                  </a:moveTo>
                  <a:cubicBezTo>
                    <a:pt x="10" y="22"/>
                    <a:pt x="7" y="19"/>
                    <a:pt x="7" y="14"/>
                  </a:cubicBezTo>
                  <a:cubicBezTo>
                    <a:pt x="7" y="10"/>
                    <a:pt x="10" y="6"/>
                    <a:pt x="15" y="6"/>
                  </a:cubicBezTo>
                  <a:cubicBezTo>
                    <a:pt x="19" y="6"/>
                    <a:pt x="23" y="10"/>
                    <a:pt x="23" y="14"/>
                  </a:cubicBezTo>
                  <a:cubicBezTo>
                    <a:pt x="23" y="19"/>
                    <a:pt x="19" y="22"/>
                    <a:pt x="15" y="22"/>
                  </a:cubicBezTo>
                  <a:close/>
                  <a:moveTo>
                    <a:pt x="15" y="22"/>
                  </a:moveTo>
                  <a:cubicBezTo>
                    <a:pt x="15" y="22"/>
                    <a:pt x="15" y="22"/>
                    <a:pt x="15" y="22"/>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201"/>
            <p:cNvSpPr>
              <a:spLocks noEditPoints="1"/>
            </p:cNvSpPr>
            <p:nvPr/>
          </p:nvSpPr>
          <p:spPr bwMode="auto">
            <a:xfrm>
              <a:off x="1316038" y="4860925"/>
              <a:ext cx="71438" cy="71438"/>
            </a:xfrm>
            <a:custGeom>
              <a:avLst/>
              <a:gdLst>
                <a:gd name="T0" fmla="*/ 15 w 29"/>
                <a:gd name="T1" fmla="*/ 0 h 29"/>
                <a:gd name="T2" fmla="*/ 0 w 29"/>
                <a:gd name="T3" fmla="*/ 14 h 29"/>
                <a:gd name="T4" fmla="*/ 15 w 29"/>
                <a:gd name="T5" fmla="*/ 29 h 29"/>
                <a:gd name="T6" fmla="*/ 29 w 29"/>
                <a:gd name="T7" fmla="*/ 14 h 29"/>
                <a:gd name="T8" fmla="*/ 15 w 29"/>
                <a:gd name="T9" fmla="*/ 0 h 29"/>
                <a:gd name="T10" fmla="*/ 15 w 29"/>
                <a:gd name="T11" fmla="*/ 22 h 29"/>
                <a:gd name="T12" fmla="*/ 7 w 29"/>
                <a:gd name="T13" fmla="*/ 14 h 29"/>
                <a:gd name="T14" fmla="*/ 15 w 29"/>
                <a:gd name="T15" fmla="*/ 6 h 29"/>
                <a:gd name="T16" fmla="*/ 23 w 29"/>
                <a:gd name="T17" fmla="*/ 14 h 29"/>
                <a:gd name="T18" fmla="*/ 15 w 29"/>
                <a:gd name="T19" fmla="*/ 22 h 29"/>
                <a:gd name="T20" fmla="*/ 15 w 29"/>
                <a:gd name="T21" fmla="*/ 22 h 29"/>
                <a:gd name="T22" fmla="*/ 15 w 29"/>
                <a:gd name="T23"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5" y="0"/>
                  </a:moveTo>
                  <a:cubicBezTo>
                    <a:pt x="7" y="0"/>
                    <a:pt x="0" y="6"/>
                    <a:pt x="0" y="14"/>
                  </a:cubicBezTo>
                  <a:cubicBezTo>
                    <a:pt x="0" y="22"/>
                    <a:pt x="7" y="29"/>
                    <a:pt x="15" y="29"/>
                  </a:cubicBezTo>
                  <a:cubicBezTo>
                    <a:pt x="23" y="29"/>
                    <a:pt x="29" y="22"/>
                    <a:pt x="29" y="14"/>
                  </a:cubicBezTo>
                  <a:cubicBezTo>
                    <a:pt x="29" y="6"/>
                    <a:pt x="23" y="0"/>
                    <a:pt x="15" y="0"/>
                  </a:cubicBezTo>
                  <a:close/>
                  <a:moveTo>
                    <a:pt x="15" y="22"/>
                  </a:moveTo>
                  <a:cubicBezTo>
                    <a:pt x="10" y="22"/>
                    <a:pt x="7" y="19"/>
                    <a:pt x="7" y="14"/>
                  </a:cubicBezTo>
                  <a:cubicBezTo>
                    <a:pt x="7" y="10"/>
                    <a:pt x="10" y="6"/>
                    <a:pt x="15" y="6"/>
                  </a:cubicBezTo>
                  <a:cubicBezTo>
                    <a:pt x="19" y="6"/>
                    <a:pt x="23" y="10"/>
                    <a:pt x="23" y="14"/>
                  </a:cubicBezTo>
                  <a:cubicBezTo>
                    <a:pt x="23" y="19"/>
                    <a:pt x="19" y="22"/>
                    <a:pt x="15" y="22"/>
                  </a:cubicBezTo>
                  <a:close/>
                  <a:moveTo>
                    <a:pt x="15" y="22"/>
                  </a:moveTo>
                  <a:cubicBezTo>
                    <a:pt x="15" y="22"/>
                    <a:pt x="15" y="22"/>
                    <a:pt x="15" y="22"/>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202"/>
            <p:cNvSpPr>
              <a:spLocks noEditPoints="1"/>
            </p:cNvSpPr>
            <p:nvPr/>
          </p:nvSpPr>
          <p:spPr bwMode="auto">
            <a:xfrm>
              <a:off x="1270000" y="4514850"/>
              <a:ext cx="469900" cy="469900"/>
            </a:xfrm>
            <a:custGeom>
              <a:avLst/>
              <a:gdLst>
                <a:gd name="T0" fmla="*/ 15 w 192"/>
                <a:gd name="T1" fmla="*/ 0 h 191"/>
                <a:gd name="T2" fmla="*/ 0 w 192"/>
                <a:gd name="T3" fmla="*/ 76 h 191"/>
                <a:gd name="T4" fmla="*/ 0 w 192"/>
                <a:gd name="T5" fmla="*/ 174 h 191"/>
                <a:gd name="T6" fmla="*/ 192 w 192"/>
                <a:gd name="T7" fmla="*/ 170 h 191"/>
                <a:gd name="T8" fmla="*/ 180 w 192"/>
                <a:gd name="T9" fmla="*/ 67 h 191"/>
                <a:gd name="T10" fmla="*/ 15 w 192"/>
                <a:gd name="T11" fmla="*/ 67 h 191"/>
                <a:gd name="T12" fmla="*/ 70 w 192"/>
                <a:gd name="T13" fmla="*/ 122 h 191"/>
                <a:gd name="T14" fmla="*/ 79 w 192"/>
                <a:gd name="T15" fmla="*/ 94 h 191"/>
                <a:gd name="T16" fmla="*/ 84 w 192"/>
                <a:gd name="T17" fmla="*/ 97 h 191"/>
                <a:gd name="T18" fmla="*/ 90 w 192"/>
                <a:gd name="T19" fmla="*/ 99 h 191"/>
                <a:gd name="T20" fmla="*/ 96 w 192"/>
                <a:gd name="T21" fmla="*/ 101 h 191"/>
                <a:gd name="T22" fmla="*/ 104 w 192"/>
                <a:gd name="T23" fmla="*/ 102 h 191"/>
                <a:gd name="T24" fmla="*/ 112 w 192"/>
                <a:gd name="T25" fmla="*/ 104 h 191"/>
                <a:gd name="T26" fmla="*/ 119 w 192"/>
                <a:gd name="T27" fmla="*/ 104 h 191"/>
                <a:gd name="T28" fmla="*/ 128 w 192"/>
                <a:gd name="T29" fmla="*/ 105 h 191"/>
                <a:gd name="T30" fmla="*/ 139 w 192"/>
                <a:gd name="T31" fmla="*/ 105 h 191"/>
                <a:gd name="T32" fmla="*/ 147 w 192"/>
                <a:gd name="T33" fmla="*/ 104 h 191"/>
                <a:gd name="T34" fmla="*/ 154 w 192"/>
                <a:gd name="T35" fmla="*/ 103 h 191"/>
                <a:gd name="T36" fmla="*/ 162 w 192"/>
                <a:gd name="T37" fmla="*/ 102 h 191"/>
                <a:gd name="T38" fmla="*/ 169 w 192"/>
                <a:gd name="T39" fmla="*/ 100 h 191"/>
                <a:gd name="T40" fmla="*/ 175 w 192"/>
                <a:gd name="T41" fmla="*/ 98 h 191"/>
                <a:gd name="T42" fmla="*/ 181 w 192"/>
                <a:gd name="T43" fmla="*/ 95 h 191"/>
                <a:gd name="T44" fmla="*/ 185 w 192"/>
                <a:gd name="T45" fmla="*/ 92 h 191"/>
                <a:gd name="T46" fmla="*/ 186 w 192"/>
                <a:gd name="T47" fmla="*/ 110 h 191"/>
                <a:gd name="T48" fmla="*/ 184 w 192"/>
                <a:gd name="T49" fmla="*/ 113 h 191"/>
                <a:gd name="T50" fmla="*/ 79 w 192"/>
                <a:gd name="T51" fmla="*/ 115 h 191"/>
                <a:gd name="T52" fmla="*/ 77 w 192"/>
                <a:gd name="T53" fmla="*/ 112 h 191"/>
                <a:gd name="T54" fmla="*/ 77 w 192"/>
                <a:gd name="T55" fmla="*/ 108 h 191"/>
                <a:gd name="T56" fmla="*/ 185 w 192"/>
                <a:gd name="T57" fmla="*/ 141 h 191"/>
                <a:gd name="T58" fmla="*/ 183 w 192"/>
                <a:gd name="T59" fmla="*/ 144 h 191"/>
                <a:gd name="T60" fmla="*/ 78 w 192"/>
                <a:gd name="T61" fmla="*/ 142 h 191"/>
                <a:gd name="T62" fmla="*/ 77 w 192"/>
                <a:gd name="T63" fmla="*/ 139 h 191"/>
                <a:gd name="T64" fmla="*/ 77 w 192"/>
                <a:gd name="T65" fmla="*/ 122 h 191"/>
                <a:gd name="T66" fmla="*/ 80 w 192"/>
                <a:gd name="T67" fmla="*/ 123 h 191"/>
                <a:gd name="T68" fmla="*/ 108 w 192"/>
                <a:gd name="T69" fmla="*/ 132 h 191"/>
                <a:gd name="T70" fmla="*/ 125 w 192"/>
                <a:gd name="T71" fmla="*/ 133 h 191"/>
                <a:gd name="T72" fmla="*/ 138 w 192"/>
                <a:gd name="T73" fmla="*/ 133 h 191"/>
                <a:gd name="T74" fmla="*/ 155 w 192"/>
                <a:gd name="T75" fmla="*/ 132 h 191"/>
                <a:gd name="T76" fmla="*/ 185 w 192"/>
                <a:gd name="T77" fmla="*/ 121 h 191"/>
                <a:gd name="T78" fmla="*/ 186 w 192"/>
                <a:gd name="T79" fmla="*/ 139 h 191"/>
                <a:gd name="T80" fmla="*/ 6 w 192"/>
                <a:gd name="T81" fmla="*/ 174 h 191"/>
                <a:gd name="T82" fmla="*/ 70 w 192"/>
                <a:gd name="T83" fmla="*/ 172 h 191"/>
                <a:gd name="T84" fmla="*/ 73 w 192"/>
                <a:gd name="T85" fmla="*/ 174 h 191"/>
                <a:gd name="T86" fmla="*/ 79 w 192"/>
                <a:gd name="T87" fmla="*/ 180 h 191"/>
                <a:gd name="T88" fmla="*/ 186 w 192"/>
                <a:gd name="T89" fmla="*/ 168 h 191"/>
                <a:gd name="T90" fmla="*/ 78 w 192"/>
                <a:gd name="T91" fmla="*/ 170 h 191"/>
                <a:gd name="T92" fmla="*/ 77 w 192"/>
                <a:gd name="T93" fmla="*/ 150 h 191"/>
                <a:gd name="T94" fmla="*/ 81 w 192"/>
                <a:gd name="T95" fmla="*/ 153 h 191"/>
                <a:gd name="T96" fmla="*/ 118 w 192"/>
                <a:gd name="T97" fmla="*/ 162 h 191"/>
                <a:gd name="T98" fmla="*/ 127 w 192"/>
                <a:gd name="T99" fmla="*/ 162 h 191"/>
                <a:gd name="T100" fmla="*/ 140 w 192"/>
                <a:gd name="T101" fmla="*/ 162 h 191"/>
                <a:gd name="T102" fmla="*/ 155 w 192"/>
                <a:gd name="T103" fmla="*/ 161 h 191"/>
                <a:gd name="T104" fmla="*/ 186 w 192"/>
                <a:gd name="T105" fmla="*/ 150 h 191"/>
                <a:gd name="T106" fmla="*/ 77 w 192"/>
                <a:gd name="T107" fmla="*/ 81 h 191"/>
                <a:gd name="T108" fmla="*/ 84 w 192"/>
                <a:gd name="T109" fmla="*/ 73 h 191"/>
                <a:gd name="T110" fmla="*/ 89 w 192"/>
                <a:gd name="T111" fmla="*/ 71 h 191"/>
                <a:gd name="T112" fmla="*/ 154 w 192"/>
                <a:gd name="T113" fmla="*/ 66 h 191"/>
                <a:gd name="T114" fmla="*/ 186 w 192"/>
                <a:gd name="T115" fmla="*/ 52 h 191"/>
                <a:gd name="T116" fmla="*/ 155 w 192"/>
                <a:gd name="T117" fmla="*/ 59 h 191"/>
                <a:gd name="T118" fmla="*/ 107 w 192"/>
                <a:gd name="T119" fmla="*/ 59 h 191"/>
                <a:gd name="T120" fmla="*/ 6 w 192"/>
                <a:gd name="T121" fmla="*/ 52 h 191"/>
                <a:gd name="T122" fmla="*/ 186 w 192"/>
                <a:gd name="T123" fmla="*/ 1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91">
                  <a:moveTo>
                    <a:pt x="192" y="52"/>
                  </a:moveTo>
                  <a:cubicBezTo>
                    <a:pt x="192" y="15"/>
                    <a:pt x="192" y="15"/>
                    <a:pt x="192" y="15"/>
                  </a:cubicBezTo>
                  <a:cubicBezTo>
                    <a:pt x="192" y="7"/>
                    <a:pt x="185" y="0"/>
                    <a:pt x="177" y="0"/>
                  </a:cubicBezTo>
                  <a:cubicBezTo>
                    <a:pt x="15" y="0"/>
                    <a:pt x="15" y="0"/>
                    <a:pt x="15" y="0"/>
                  </a:cubicBezTo>
                  <a:cubicBezTo>
                    <a:pt x="7" y="0"/>
                    <a:pt x="0" y="7"/>
                    <a:pt x="0" y="15"/>
                  </a:cubicBezTo>
                  <a:cubicBezTo>
                    <a:pt x="0" y="52"/>
                    <a:pt x="0" y="52"/>
                    <a:pt x="0" y="52"/>
                  </a:cubicBezTo>
                  <a:cubicBezTo>
                    <a:pt x="0" y="57"/>
                    <a:pt x="2" y="61"/>
                    <a:pt x="6" y="64"/>
                  </a:cubicBezTo>
                  <a:cubicBezTo>
                    <a:pt x="2" y="67"/>
                    <a:pt x="0" y="71"/>
                    <a:pt x="0" y="76"/>
                  </a:cubicBezTo>
                  <a:cubicBezTo>
                    <a:pt x="0" y="113"/>
                    <a:pt x="0" y="113"/>
                    <a:pt x="0" y="113"/>
                  </a:cubicBezTo>
                  <a:cubicBezTo>
                    <a:pt x="0" y="118"/>
                    <a:pt x="2" y="122"/>
                    <a:pt x="6" y="125"/>
                  </a:cubicBezTo>
                  <a:cubicBezTo>
                    <a:pt x="2" y="127"/>
                    <a:pt x="0" y="132"/>
                    <a:pt x="0" y="136"/>
                  </a:cubicBezTo>
                  <a:cubicBezTo>
                    <a:pt x="0" y="174"/>
                    <a:pt x="0" y="174"/>
                    <a:pt x="0" y="174"/>
                  </a:cubicBezTo>
                  <a:cubicBezTo>
                    <a:pt x="0" y="182"/>
                    <a:pt x="7" y="189"/>
                    <a:pt x="15" y="189"/>
                  </a:cubicBezTo>
                  <a:cubicBezTo>
                    <a:pt x="104" y="189"/>
                    <a:pt x="104" y="189"/>
                    <a:pt x="104" y="189"/>
                  </a:cubicBezTo>
                  <a:cubicBezTo>
                    <a:pt x="113" y="190"/>
                    <a:pt x="122" y="191"/>
                    <a:pt x="131" y="191"/>
                  </a:cubicBezTo>
                  <a:cubicBezTo>
                    <a:pt x="159" y="191"/>
                    <a:pt x="188" y="184"/>
                    <a:pt x="192" y="170"/>
                  </a:cubicBezTo>
                  <a:cubicBezTo>
                    <a:pt x="192" y="170"/>
                    <a:pt x="192" y="169"/>
                    <a:pt x="192" y="169"/>
                  </a:cubicBezTo>
                  <a:cubicBezTo>
                    <a:pt x="192" y="80"/>
                    <a:pt x="192" y="80"/>
                    <a:pt x="192" y="80"/>
                  </a:cubicBezTo>
                  <a:cubicBezTo>
                    <a:pt x="192" y="80"/>
                    <a:pt x="192" y="79"/>
                    <a:pt x="192" y="79"/>
                  </a:cubicBezTo>
                  <a:cubicBezTo>
                    <a:pt x="191" y="74"/>
                    <a:pt x="186" y="70"/>
                    <a:pt x="180" y="67"/>
                  </a:cubicBezTo>
                  <a:cubicBezTo>
                    <a:pt x="187" y="65"/>
                    <a:pt x="192" y="60"/>
                    <a:pt x="192" y="52"/>
                  </a:cubicBezTo>
                  <a:close/>
                  <a:moveTo>
                    <a:pt x="6" y="113"/>
                  </a:moveTo>
                  <a:cubicBezTo>
                    <a:pt x="6" y="76"/>
                    <a:pt x="6" y="76"/>
                    <a:pt x="6" y="76"/>
                  </a:cubicBezTo>
                  <a:cubicBezTo>
                    <a:pt x="6" y="71"/>
                    <a:pt x="10" y="67"/>
                    <a:pt x="15" y="67"/>
                  </a:cubicBezTo>
                  <a:cubicBezTo>
                    <a:pt x="82" y="67"/>
                    <a:pt x="82" y="67"/>
                    <a:pt x="82" y="67"/>
                  </a:cubicBezTo>
                  <a:cubicBezTo>
                    <a:pt x="76" y="70"/>
                    <a:pt x="72" y="74"/>
                    <a:pt x="71" y="79"/>
                  </a:cubicBezTo>
                  <a:cubicBezTo>
                    <a:pt x="71" y="79"/>
                    <a:pt x="70" y="80"/>
                    <a:pt x="70" y="80"/>
                  </a:cubicBezTo>
                  <a:cubicBezTo>
                    <a:pt x="70" y="122"/>
                    <a:pt x="70" y="122"/>
                    <a:pt x="70" y="122"/>
                  </a:cubicBezTo>
                  <a:cubicBezTo>
                    <a:pt x="15" y="122"/>
                    <a:pt x="15" y="122"/>
                    <a:pt x="15" y="122"/>
                  </a:cubicBezTo>
                  <a:cubicBezTo>
                    <a:pt x="10" y="122"/>
                    <a:pt x="6" y="118"/>
                    <a:pt x="6" y="113"/>
                  </a:cubicBezTo>
                  <a:close/>
                  <a:moveTo>
                    <a:pt x="79" y="94"/>
                  </a:moveTo>
                  <a:cubicBezTo>
                    <a:pt x="79" y="94"/>
                    <a:pt x="79" y="94"/>
                    <a:pt x="79" y="94"/>
                  </a:cubicBezTo>
                  <a:cubicBezTo>
                    <a:pt x="80" y="94"/>
                    <a:pt x="80" y="95"/>
                    <a:pt x="81" y="95"/>
                  </a:cubicBezTo>
                  <a:cubicBezTo>
                    <a:pt x="81" y="95"/>
                    <a:pt x="81" y="95"/>
                    <a:pt x="82" y="95"/>
                  </a:cubicBezTo>
                  <a:cubicBezTo>
                    <a:pt x="82" y="96"/>
                    <a:pt x="83" y="96"/>
                    <a:pt x="84" y="96"/>
                  </a:cubicBezTo>
                  <a:cubicBezTo>
                    <a:pt x="84" y="96"/>
                    <a:pt x="84" y="96"/>
                    <a:pt x="84" y="97"/>
                  </a:cubicBezTo>
                  <a:cubicBezTo>
                    <a:pt x="85" y="97"/>
                    <a:pt x="86" y="97"/>
                    <a:pt x="86" y="97"/>
                  </a:cubicBezTo>
                  <a:cubicBezTo>
                    <a:pt x="87" y="98"/>
                    <a:pt x="87" y="98"/>
                    <a:pt x="87" y="98"/>
                  </a:cubicBezTo>
                  <a:cubicBezTo>
                    <a:pt x="88" y="98"/>
                    <a:pt x="89" y="98"/>
                    <a:pt x="90" y="99"/>
                  </a:cubicBezTo>
                  <a:cubicBezTo>
                    <a:pt x="90" y="99"/>
                    <a:pt x="90" y="99"/>
                    <a:pt x="90" y="99"/>
                  </a:cubicBezTo>
                  <a:cubicBezTo>
                    <a:pt x="91" y="99"/>
                    <a:pt x="92" y="99"/>
                    <a:pt x="93" y="100"/>
                  </a:cubicBezTo>
                  <a:cubicBezTo>
                    <a:pt x="93" y="100"/>
                    <a:pt x="93" y="100"/>
                    <a:pt x="93" y="100"/>
                  </a:cubicBezTo>
                  <a:cubicBezTo>
                    <a:pt x="94" y="100"/>
                    <a:pt x="95" y="100"/>
                    <a:pt x="96" y="101"/>
                  </a:cubicBezTo>
                  <a:cubicBezTo>
                    <a:pt x="96" y="101"/>
                    <a:pt x="96" y="101"/>
                    <a:pt x="96" y="101"/>
                  </a:cubicBezTo>
                  <a:cubicBezTo>
                    <a:pt x="98" y="101"/>
                    <a:pt x="99" y="101"/>
                    <a:pt x="100" y="102"/>
                  </a:cubicBezTo>
                  <a:cubicBezTo>
                    <a:pt x="100" y="102"/>
                    <a:pt x="100" y="102"/>
                    <a:pt x="100" y="102"/>
                  </a:cubicBezTo>
                  <a:cubicBezTo>
                    <a:pt x="101" y="102"/>
                    <a:pt x="102" y="102"/>
                    <a:pt x="103" y="102"/>
                  </a:cubicBezTo>
                  <a:cubicBezTo>
                    <a:pt x="103" y="102"/>
                    <a:pt x="104" y="102"/>
                    <a:pt x="104" y="102"/>
                  </a:cubicBezTo>
                  <a:cubicBezTo>
                    <a:pt x="105" y="103"/>
                    <a:pt x="106" y="103"/>
                    <a:pt x="107" y="103"/>
                  </a:cubicBezTo>
                  <a:cubicBezTo>
                    <a:pt x="107" y="103"/>
                    <a:pt x="108" y="103"/>
                    <a:pt x="108" y="103"/>
                  </a:cubicBezTo>
                  <a:cubicBezTo>
                    <a:pt x="109" y="103"/>
                    <a:pt x="110" y="103"/>
                    <a:pt x="111" y="103"/>
                  </a:cubicBezTo>
                  <a:cubicBezTo>
                    <a:pt x="111" y="103"/>
                    <a:pt x="111" y="104"/>
                    <a:pt x="112" y="104"/>
                  </a:cubicBezTo>
                  <a:cubicBezTo>
                    <a:pt x="113" y="104"/>
                    <a:pt x="114" y="104"/>
                    <a:pt x="115" y="104"/>
                  </a:cubicBezTo>
                  <a:cubicBezTo>
                    <a:pt x="115" y="104"/>
                    <a:pt x="115" y="104"/>
                    <a:pt x="116" y="104"/>
                  </a:cubicBezTo>
                  <a:cubicBezTo>
                    <a:pt x="117" y="104"/>
                    <a:pt x="118" y="104"/>
                    <a:pt x="119" y="104"/>
                  </a:cubicBezTo>
                  <a:cubicBezTo>
                    <a:pt x="119" y="104"/>
                    <a:pt x="119" y="104"/>
                    <a:pt x="119" y="104"/>
                  </a:cubicBezTo>
                  <a:cubicBezTo>
                    <a:pt x="121" y="104"/>
                    <a:pt x="122" y="105"/>
                    <a:pt x="123" y="105"/>
                  </a:cubicBezTo>
                  <a:cubicBezTo>
                    <a:pt x="123" y="105"/>
                    <a:pt x="123" y="105"/>
                    <a:pt x="124" y="105"/>
                  </a:cubicBezTo>
                  <a:cubicBezTo>
                    <a:pt x="125" y="105"/>
                    <a:pt x="126" y="105"/>
                    <a:pt x="127" y="105"/>
                  </a:cubicBezTo>
                  <a:cubicBezTo>
                    <a:pt x="127" y="105"/>
                    <a:pt x="127" y="105"/>
                    <a:pt x="128" y="105"/>
                  </a:cubicBezTo>
                  <a:cubicBezTo>
                    <a:pt x="129" y="105"/>
                    <a:pt x="130" y="105"/>
                    <a:pt x="131" y="105"/>
                  </a:cubicBezTo>
                  <a:cubicBezTo>
                    <a:pt x="132" y="105"/>
                    <a:pt x="134" y="105"/>
                    <a:pt x="135" y="105"/>
                  </a:cubicBezTo>
                  <a:cubicBezTo>
                    <a:pt x="135" y="105"/>
                    <a:pt x="135" y="105"/>
                    <a:pt x="136" y="105"/>
                  </a:cubicBezTo>
                  <a:cubicBezTo>
                    <a:pt x="137" y="105"/>
                    <a:pt x="138" y="105"/>
                    <a:pt x="139" y="105"/>
                  </a:cubicBezTo>
                  <a:cubicBezTo>
                    <a:pt x="139" y="105"/>
                    <a:pt x="139" y="105"/>
                    <a:pt x="139" y="105"/>
                  </a:cubicBezTo>
                  <a:cubicBezTo>
                    <a:pt x="141" y="105"/>
                    <a:pt x="142" y="104"/>
                    <a:pt x="143" y="104"/>
                  </a:cubicBezTo>
                  <a:cubicBezTo>
                    <a:pt x="143" y="104"/>
                    <a:pt x="143" y="104"/>
                    <a:pt x="144" y="104"/>
                  </a:cubicBezTo>
                  <a:cubicBezTo>
                    <a:pt x="145" y="104"/>
                    <a:pt x="146" y="104"/>
                    <a:pt x="147" y="104"/>
                  </a:cubicBezTo>
                  <a:cubicBezTo>
                    <a:pt x="147" y="104"/>
                    <a:pt x="147" y="104"/>
                    <a:pt x="147" y="104"/>
                  </a:cubicBezTo>
                  <a:cubicBezTo>
                    <a:pt x="149" y="104"/>
                    <a:pt x="150" y="104"/>
                    <a:pt x="151" y="104"/>
                  </a:cubicBezTo>
                  <a:cubicBezTo>
                    <a:pt x="151" y="104"/>
                    <a:pt x="151" y="103"/>
                    <a:pt x="152" y="103"/>
                  </a:cubicBezTo>
                  <a:cubicBezTo>
                    <a:pt x="153" y="103"/>
                    <a:pt x="154" y="103"/>
                    <a:pt x="154" y="103"/>
                  </a:cubicBezTo>
                  <a:cubicBezTo>
                    <a:pt x="155" y="103"/>
                    <a:pt x="155" y="103"/>
                    <a:pt x="155" y="103"/>
                  </a:cubicBezTo>
                  <a:cubicBezTo>
                    <a:pt x="156" y="103"/>
                    <a:pt x="158" y="103"/>
                    <a:pt x="159" y="102"/>
                  </a:cubicBezTo>
                  <a:cubicBezTo>
                    <a:pt x="159" y="102"/>
                    <a:pt x="159" y="102"/>
                    <a:pt x="159" y="102"/>
                  </a:cubicBezTo>
                  <a:cubicBezTo>
                    <a:pt x="160" y="102"/>
                    <a:pt x="161" y="102"/>
                    <a:pt x="162" y="102"/>
                  </a:cubicBezTo>
                  <a:cubicBezTo>
                    <a:pt x="162" y="102"/>
                    <a:pt x="162" y="102"/>
                    <a:pt x="163" y="102"/>
                  </a:cubicBezTo>
                  <a:cubicBezTo>
                    <a:pt x="164" y="101"/>
                    <a:pt x="165" y="101"/>
                    <a:pt x="166" y="101"/>
                  </a:cubicBezTo>
                  <a:cubicBezTo>
                    <a:pt x="166" y="101"/>
                    <a:pt x="166" y="101"/>
                    <a:pt x="166" y="101"/>
                  </a:cubicBezTo>
                  <a:cubicBezTo>
                    <a:pt x="167" y="100"/>
                    <a:pt x="168" y="100"/>
                    <a:pt x="169" y="100"/>
                  </a:cubicBezTo>
                  <a:cubicBezTo>
                    <a:pt x="169" y="100"/>
                    <a:pt x="169" y="100"/>
                    <a:pt x="170" y="100"/>
                  </a:cubicBezTo>
                  <a:cubicBezTo>
                    <a:pt x="171" y="99"/>
                    <a:pt x="172" y="99"/>
                    <a:pt x="172" y="99"/>
                  </a:cubicBezTo>
                  <a:cubicBezTo>
                    <a:pt x="172" y="99"/>
                    <a:pt x="173" y="99"/>
                    <a:pt x="173" y="99"/>
                  </a:cubicBezTo>
                  <a:cubicBezTo>
                    <a:pt x="174" y="98"/>
                    <a:pt x="174" y="98"/>
                    <a:pt x="175" y="98"/>
                  </a:cubicBezTo>
                  <a:cubicBezTo>
                    <a:pt x="176" y="98"/>
                    <a:pt x="176" y="98"/>
                    <a:pt x="176" y="97"/>
                  </a:cubicBezTo>
                  <a:cubicBezTo>
                    <a:pt x="177" y="97"/>
                    <a:pt x="177" y="97"/>
                    <a:pt x="178" y="97"/>
                  </a:cubicBezTo>
                  <a:cubicBezTo>
                    <a:pt x="178" y="96"/>
                    <a:pt x="178" y="96"/>
                    <a:pt x="179" y="96"/>
                  </a:cubicBezTo>
                  <a:cubicBezTo>
                    <a:pt x="179" y="96"/>
                    <a:pt x="180" y="96"/>
                    <a:pt x="181" y="95"/>
                  </a:cubicBezTo>
                  <a:cubicBezTo>
                    <a:pt x="181" y="95"/>
                    <a:pt x="181" y="95"/>
                    <a:pt x="181" y="95"/>
                  </a:cubicBezTo>
                  <a:cubicBezTo>
                    <a:pt x="182" y="95"/>
                    <a:pt x="183" y="94"/>
                    <a:pt x="183" y="94"/>
                  </a:cubicBezTo>
                  <a:cubicBezTo>
                    <a:pt x="183" y="94"/>
                    <a:pt x="183" y="94"/>
                    <a:pt x="184" y="94"/>
                  </a:cubicBezTo>
                  <a:cubicBezTo>
                    <a:pt x="184" y="93"/>
                    <a:pt x="185" y="93"/>
                    <a:pt x="185" y="92"/>
                  </a:cubicBezTo>
                  <a:cubicBezTo>
                    <a:pt x="185" y="92"/>
                    <a:pt x="186" y="92"/>
                    <a:pt x="186" y="92"/>
                  </a:cubicBezTo>
                  <a:cubicBezTo>
                    <a:pt x="186" y="108"/>
                    <a:pt x="186" y="108"/>
                    <a:pt x="186" y="108"/>
                  </a:cubicBezTo>
                  <a:cubicBezTo>
                    <a:pt x="186" y="109"/>
                    <a:pt x="185" y="109"/>
                    <a:pt x="186" y="109"/>
                  </a:cubicBezTo>
                  <a:cubicBezTo>
                    <a:pt x="186" y="110"/>
                    <a:pt x="186" y="110"/>
                    <a:pt x="186" y="110"/>
                  </a:cubicBezTo>
                  <a:cubicBezTo>
                    <a:pt x="186" y="110"/>
                    <a:pt x="185" y="111"/>
                    <a:pt x="185" y="111"/>
                  </a:cubicBezTo>
                  <a:cubicBezTo>
                    <a:pt x="185" y="111"/>
                    <a:pt x="185" y="112"/>
                    <a:pt x="185" y="112"/>
                  </a:cubicBezTo>
                  <a:cubicBezTo>
                    <a:pt x="185" y="112"/>
                    <a:pt x="185" y="112"/>
                    <a:pt x="185" y="113"/>
                  </a:cubicBezTo>
                  <a:cubicBezTo>
                    <a:pt x="185" y="113"/>
                    <a:pt x="184" y="113"/>
                    <a:pt x="184" y="113"/>
                  </a:cubicBezTo>
                  <a:cubicBezTo>
                    <a:pt x="184" y="114"/>
                    <a:pt x="184" y="114"/>
                    <a:pt x="183" y="114"/>
                  </a:cubicBezTo>
                  <a:cubicBezTo>
                    <a:pt x="183" y="114"/>
                    <a:pt x="183" y="115"/>
                    <a:pt x="183" y="115"/>
                  </a:cubicBezTo>
                  <a:cubicBezTo>
                    <a:pt x="176" y="121"/>
                    <a:pt x="156" y="127"/>
                    <a:pt x="131" y="127"/>
                  </a:cubicBezTo>
                  <a:cubicBezTo>
                    <a:pt x="106" y="127"/>
                    <a:pt x="86" y="121"/>
                    <a:pt x="79" y="115"/>
                  </a:cubicBezTo>
                  <a:cubicBezTo>
                    <a:pt x="79" y="115"/>
                    <a:pt x="79" y="114"/>
                    <a:pt x="79" y="114"/>
                  </a:cubicBezTo>
                  <a:cubicBezTo>
                    <a:pt x="79" y="114"/>
                    <a:pt x="78" y="114"/>
                    <a:pt x="78" y="113"/>
                  </a:cubicBezTo>
                  <a:cubicBezTo>
                    <a:pt x="78" y="113"/>
                    <a:pt x="78" y="113"/>
                    <a:pt x="78" y="113"/>
                  </a:cubicBezTo>
                  <a:cubicBezTo>
                    <a:pt x="77" y="112"/>
                    <a:pt x="77" y="112"/>
                    <a:pt x="77" y="112"/>
                  </a:cubicBezTo>
                  <a:cubicBezTo>
                    <a:pt x="77" y="112"/>
                    <a:pt x="77" y="111"/>
                    <a:pt x="77" y="111"/>
                  </a:cubicBezTo>
                  <a:cubicBezTo>
                    <a:pt x="77" y="111"/>
                    <a:pt x="77" y="110"/>
                    <a:pt x="77" y="110"/>
                  </a:cubicBezTo>
                  <a:cubicBezTo>
                    <a:pt x="77" y="110"/>
                    <a:pt x="77" y="110"/>
                    <a:pt x="77" y="109"/>
                  </a:cubicBezTo>
                  <a:cubicBezTo>
                    <a:pt x="77" y="109"/>
                    <a:pt x="77" y="108"/>
                    <a:pt x="77" y="108"/>
                  </a:cubicBezTo>
                  <a:cubicBezTo>
                    <a:pt x="77" y="92"/>
                    <a:pt x="77" y="92"/>
                    <a:pt x="77" y="92"/>
                  </a:cubicBezTo>
                  <a:cubicBezTo>
                    <a:pt x="77" y="92"/>
                    <a:pt x="77" y="92"/>
                    <a:pt x="77" y="92"/>
                  </a:cubicBezTo>
                  <a:cubicBezTo>
                    <a:pt x="78" y="93"/>
                    <a:pt x="78" y="93"/>
                    <a:pt x="79" y="94"/>
                  </a:cubicBezTo>
                  <a:close/>
                  <a:moveTo>
                    <a:pt x="185" y="141"/>
                  </a:moveTo>
                  <a:cubicBezTo>
                    <a:pt x="185" y="141"/>
                    <a:pt x="185" y="141"/>
                    <a:pt x="185" y="141"/>
                  </a:cubicBezTo>
                  <a:cubicBezTo>
                    <a:pt x="185" y="142"/>
                    <a:pt x="184" y="142"/>
                    <a:pt x="184" y="142"/>
                  </a:cubicBezTo>
                  <a:cubicBezTo>
                    <a:pt x="184" y="142"/>
                    <a:pt x="184" y="143"/>
                    <a:pt x="183" y="143"/>
                  </a:cubicBezTo>
                  <a:cubicBezTo>
                    <a:pt x="183" y="143"/>
                    <a:pt x="183" y="143"/>
                    <a:pt x="183" y="144"/>
                  </a:cubicBezTo>
                  <a:cubicBezTo>
                    <a:pt x="176" y="150"/>
                    <a:pt x="156" y="156"/>
                    <a:pt x="131" y="156"/>
                  </a:cubicBezTo>
                  <a:cubicBezTo>
                    <a:pt x="106" y="156"/>
                    <a:pt x="86" y="150"/>
                    <a:pt x="79" y="144"/>
                  </a:cubicBezTo>
                  <a:cubicBezTo>
                    <a:pt x="79" y="143"/>
                    <a:pt x="79" y="143"/>
                    <a:pt x="79" y="143"/>
                  </a:cubicBezTo>
                  <a:cubicBezTo>
                    <a:pt x="79" y="143"/>
                    <a:pt x="78" y="142"/>
                    <a:pt x="78" y="142"/>
                  </a:cubicBezTo>
                  <a:cubicBezTo>
                    <a:pt x="78" y="142"/>
                    <a:pt x="78" y="142"/>
                    <a:pt x="78" y="141"/>
                  </a:cubicBezTo>
                  <a:cubicBezTo>
                    <a:pt x="77" y="141"/>
                    <a:pt x="77" y="141"/>
                    <a:pt x="77" y="141"/>
                  </a:cubicBezTo>
                  <a:cubicBezTo>
                    <a:pt x="77" y="140"/>
                    <a:pt x="77" y="140"/>
                    <a:pt x="77" y="140"/>
                  </a:cubicBezTo>
                  <a:cubicBezTo>
                    <a:pt x="77" y="140"/>
                    <a:pt x="77" y="139"/>
                    <a:pt x="77" y="139"/>
                  </a:cubicBezTo>
                  <a:cubicBezTo>
                    <a:pt x="77" y="139"/>
                    <a:pt x="77" y="139"/>
                    <a:pt x="77" y="139"/>
                  </a:cubicBezTo>
                  <a:cubicBezTo>
                    <a:pt x="77" y="138"/>
                    <a:pt x="77" y="138"/>
                    <a:pt x="77" y="138"/>
                  </a:cubicBezTo>
                  <a:cubicBezTo>
                    <a:pt x="77" y="138"/>
                    <a:pt x="77" y="138"/>
                    <a:pt x="77" y="137"/>
                  </a:cubicBezTo>
                  <a:cubicBezTo>
                    <a:pt x="77" y="122"/>
                    <a:pt x="77" y="122"/>
                    <a:pt x="77" y="122"/>
                  </a:cubicBezTo>
                  <a:cubicBezTo>
                    <a:pt x="77" y="121"/>
                    <a:pt x="77" y="121"/>
                    <a:pt x="77" y="121"/>
                  </a:cubicBezTo>
                  <a:cubicBezTo>
                    <a:pt x="77" y="121"/>
                    <a:pt x="77" y="121"/>
                    <a:pt x="77" y="121"/>
                  </a:cubicBezTo>
                  <a:cubicBezTo>
                    <a:pt x="78" y="122"/>
                    <a:pt x="78" y="122"/>
                    <a:pt x="78" y="122"/>
                  </a:cubicBezTo>
                  <a:cubicBezTo>
                    <a:pt x="79" y="122"/>
                    <a:pt x="79" y="123"/>
                    <a:pt x="80" y="123"/>
                  </a:cubicBezTo>
                  <a:cubicBezTo>
                    <a:pt x="80" y="123"/>
                    <a:pt x="81" y="124"/>
                    <a:pt x="81" y="124"/>
                  </a:cubicBezTo>
                  <a:cubicBezTo>
                    <a:pt x="81" y="124"/>
                    <a:pt x="81" y="124"/>
                    <a:pt x="81" y="124"/>
                  </a:cubicBezTo>
                  <a:cubicBezTo>
                    <a:pt x="88" y="128"/>
                    <a:pt x="97" y="130"/>
                    <a:pt x="107" y="132"/>
                  </a:cubicBezTo>
                  <a:cubicBezTo>
                    <a:pt x="107" y="132"/>
                    <a:pt x="107" y="132"/>
                    <a:pt x="108" y="132"/>
                  </a:cubicBezTo>
                  <a:cubicBezTo>
                    <a:pt x="111" y="132"/>
                    <a:pt x="114" y="133"/>
                    <a:pt x="118" y="133"/>
                  </a:cubicBezTo>
                  <a:cubicBezTo>
                    <a:pt x="118" y="133"/>
                    <a:pt x="119" y="133"/>
                    <a:pt x="120" y="133"/>
                  </a:cubicBezTo>
                  <a:cubicBezTo>
                    <a:pt x="121" y="133"/>
                    <a:pt x="121" y="133"/>
                    <a:pt x="122" y="133"/>
                  </a:cubicBezTo>
                  <a:cubicBezTo>
                    <a:pt x="123" y="133"/>
                    <a:pt x="124" y="133"/>
                    <a:pt x="125" y="133"/>
                  </a:cubicBezTo>
                  <a:cubicBezTo>
                    <a:pt x="125" y="133"/>
                    <a:pt x="126" y="133"/>
                    <a:pt x="127" y="134"/>
                  </a:cubicBezTo>
                  <a:cubicBezTo>
                    <a:pt x="128" y="134"/>
                    <a:pt x="130" y="134"/>
                    <a:pt x="131" y="134"/>
                  </a:cubicBezTo>
                  <a:cubicBezTo>
                    <a:pt x="133" y="134"/>
                    <a:pt x="134" y="134"/>
                    <a:pt x="136" y="134"/>
                  </a:cubicBezTo>
                  <a:cubicBezTo>
                    <a:pt x="136" y="134"/>
                    <a:pt x="137" y="133"/>
                    <a:pt x="138" y="133"/>
                  </a:cubicBezTo>
                  <a:cubicBezTo>
                    <a:pt x="139" y="133"/>
                    <a:pt x="139" y="133"/>
                    <a:pt x="140" y="133"/>
                  </a:cubicBezTo>
                  <a:cubicBezTo>
                    <a:pt x="141" y="133"/>
                    <a:pt x="142" y="133"/>
                    <a:pt x="143" y="133"/>
                  </a:cubicBezTo>
                  <a:cubicBezTo>
                    <a:pt x="143" y="133"/>
                    <a:pt x="144" y="133"/>
                    <a:pt x="145" y="133"/>
                  </a:cubicBezTo>
                  <a:cubicBezTo>
                    <a:pt x="148" y="133"/>
                    <a:pt x="152" y="132"/>
                    <a:pt x="155" y="132"/>
                  </a:cubicBezTo>
                  <a:cubicBezTo>
                    <a:pt x="155" y="132"/>
                    <a:pt x="155" y="132"/>
                    <a:pt x="155" y="132"/>
                  </a:cubicBezTo>
                  <a:cubicBezTo>
                    <a:pt x="166" y="130"/>
                    <a:pt x="176" y="127"/>
                    <a:pt x="183" y="123"/>
                  </a:cubicBezTo>
                  <a:cubicBezTo>
                    <a:pt x="183" y="123"/>
                    <a:pt x="184" y="122"/>
                    <a:pt x="184" y="122"/>
                  </a:cubicBezTo>
                  <a:cubicBezTo>
                    <a:pt x="184" y="122"/>
                    <a:pt x="185" y="122"/>
                    <a:pt x="185" y="121"/>
                  </a:cubicBezTo>
                  <a:cubicBezTo>
                    <a:pt x="185" y="121"/>
                    <a:pt x="185" y="121"/>
                    <a:pt x="186" y="121"/>
                  </a:cubicBezTo>
                  <a:cubicBezTo>
                    <a:pt x="186" y="137"/>
                    <a:pt x="186" y="137"/>
                    <a:pt x="186" y="137"/>
                  </a:cubicBezTo>
                  <a:cubicBezTo>
                    <a:pt x="186" y="137"/>
                    <a:pt x="185" y="138"/>
                    <a:pt x="186" y="138"/>
                  </a:cubicBezTo>
                  <a:cubicBezTo>
                    <a:pt x="186" y="138"/>
                    <a:pt x="186" y="139"/>
                    <a:pt x="186" y="139"/>
                  </a:cubicBezTo>
                  <a:cubicBezTo>
                    <a:pt x="186" y="139"/>
                    <a:pt x="185" y="140"/>
                    <a:pt x="185" y="140"/>
                  </a:cubicBezTo>
                  <a:cubicBezTo>
                    <a:pt x="185" y="140"/>
                    <a:pt x="185" y="140"/>
                    <a:pt x="185" y="141"/>
                  </a:cubicBezTo>
                  <a:close/>
                  <a:moveTo>
                    <a:pt x="15" y="182"/>
                  </a:moveTo>
                  <a:cubicBezTo>
                    <a:pt x="10" y="182"/>
                    <a:pt x="6" y="179"/>
                    <a:pt x="6" y="174"/>
                  </a:cubicBezTo>
                  <a:cubicBezTo>
                    <a:pt x="6" y="136"/>
                    <a:pt x="6" y="136"/>
                    <a:pt x="6" y="136"/>
                  </a:cubicBezTo>
                  <a:cubicBezTo>
                    <a:pt x="6" y="132"/>
                    <a:pt x="10" y="128"/>
                    <a:pt x="15" y="128"/>
                  </a:cubicBezTo>
                  <a:cubicBezTo>
                    <a:pt x="70" y="128"/>
                    <a:pt x="70" y="128"/>
                    <a:pt x="70" y="128"/>
                  </a:cubicBezTo>
                  <a:cubicBezTo>
                    <a:pt x="70" y="172"/>
                    <a:pt x="70" y="172"/>
                    <a:pt x="70" y="172"/>
                  </a:cubicBezTo>
                  <a:cubicBezTo>
                    <a:pt x="71" y="172"/>
                    <a:pt x="71" y="172"/>
                    <a:pt x="71" y="172"/>
                  </a:cubicBezTo>
                  <a:cubicBezTo>
                    <a:pt x="71" y="172"/>
                    <a:pt x="71" y="172"/>
                    <a:pt x="72" y="172"/>
                  </a:cubicBezTo>
                  <a:cubicBezTo>
                    <a:pt x="72" y="173"/>
                    <a:pt x="72" y="173"/>
                    <a:pt x="72" y="173"/>
                  </a:cubicBezTo>
                  <a:cubicBezTo>
                    <a:pt x="72" y="174"/>
                    <a:pt x="72" y="174"/>
                    <a:pt x="73" y="174"/>
                  </a:cubicBezTo>
                  <a:cubicBezTo>
                    <a:pt x="73" y="175"/>
                    <a:pt x="73" y="175"/>
                    <a:pt x="74" y="176"/>
                  </a:cubicBezTo>
                  <a:cubicBezTo>
                    <a:pt x="74" y="176"/>
                    <a:pt x="74" y="176"/>
                    <a:pt x="74" y="176"/>
                  </a:cubicBezTo>
                  <a:cubicBezTo>
                    <a:pt x="76" y="178"/>
                    <a:pt x="77" y="179"/>
                    <a:pt x="79" y="180"/>
                  </a:cubicBezTo>
                  <a:cubicBezTo>
                    <a:pt x="79" y="180"/>
                    <a:pt x="79" y="180"/>
                    <a:pt x="79" y="180"/>
                  </a:cubicBezTo>
                  <a:cubicBezTo>
                    <a:pt x="80" y="181"/>
                    <a:pt x="82" y="182"/>
                    <a:pt x="83" y="182"/>
                  </a:cubicBezTo>
                  <a:lnTo>
                    <a:pt x="15" y="182"/>
                  </a:lnTo>
                  <a:close/>
                  <a:moveTo>
                    <a:pt x="186" y="168"/>
                  </a:moveTo>
                  <a:cubicBezTo>
                    <a:pt x="186" y="168"/>
                    <a:pt x="186" y="168"/>
                    <a:pt x="186" y="168"/>
                  </a:cubicBezTo>
                  <a:cubicBezTo>
                    <a:pt x="184" y="176"/>
                    <a:pt x="162" y="185"/>
                    <a:pt x="131" y="185"/>
                  </a:cubicBezTo>
                  <a:cubicBezTo>
                    <a:pt x="121" y="185"/>
                    <a:pt x="112" y="184"/>
                    <a:pt x="105" y="182"/>
                  </a:cubicBezTo>
                  <a:cubicBezTo>
                    <a:pt x="105" y="182"/>
                    <a:pt x="105" y="182"/>
                    <a:pt x="105" y="182"/>
                  </a:cubicBezTo>
                  <a:cubicBezTo>
                    <a:pt x="89" y="179"/>
                    <a:pt x="80" y="174"/>
                    <a:pt x="78" y="170"/>
                  </a:cubicBezTo>
                  <a:cubicBezTo>
                    <a:pt x="78" y="170"/>
                    <a:pt x="78" y="170"/>
                    <a:pt x="78" y="170"/>
                  </a:cubicBezTo>
                  <a:cubicBezTo>
                    <a:pt x="77" y="170"/>
                    <a:pt x="77" y="170"/>
                    <a:pt x="77" y="169"/>
                  </a:cubicBezTo>
                  <a:cubicBezTo>
                    <a:pt x="77" y="169"/>
                    <a:pt x="77" y="169"/>
                    <a:pt x="77" y="168"/>
                  </a:cubicBezTo>
                  <a:cubicBezTo>
                    <a:pt x="77" y="150"/>
                    <a:pt x="77" y="150"/>
                    <a:pt x="77" y="150"/>
                  </a:cubicBezTo>
                  <a:cubicBezTo>
                    <a:pt x="77" y="150"/>
                    <a:pt x="77" y="150"/>
                    <a:pt x="77" y="150"/>
                  </a:cubicBezTo>
                  <a:cubicBezTo>
                    <a:pt x="78" y="150"/>
                    <a:pt x="78" y="151"/>
                    <a:pt x="78" y="151"/>
                  </a:cubicBezTo>
                  <a:cubicBezTo>
                    <a:pt x="79" y="151"/>
                    <a:pt x="79" y="151"/>
                    <a:pt x="80" y="152"/>
                  </a:cubicBezTo>
                  <a:cubicBezTo>
                    <a:pt x="80" y="152"/>
                    <a:pt x="81" y="152"/>
                    <a:pt x="81" y="153"/>
                  </a:cubicBezTo>
                  <a:cubicBezTo>
                    <a:pt x="81" y="153"/>
                    <a:pt x="81" y="153"/>
                    <a:pt x="81" y="153"/>
                  </a:cubicBezTo>
                  <a:cubicBezTo>
                    <a:pt x="88" y="156"/>
                    <a:pt x="97" y="159"/>
                    <a:pt x="107" y="161"/>
                  </a:cubicBezTo>
                  <a:cubicBezTo>
                    <a:pt x="107" y="161"/>
                    <a:pt x="107" y="161"/>
                    <a:pt x="108" y="161"/>
                  </a:cubicBezTo>
                  <a:cubicBezTo>
                    <a:pt x="111" y="161"/>
                    <a:pt x="114" y="162"/>
                    <a:pt x="118" y="162"/>
                  </a:cubicBezTo>
                  <a:cubicBezTo>
                    <a:pt x="118" y="162"/>
                    <a:pt x="119" y="162"/>
                    <a:pt x="120" y="162"/>
                  </a:cubicBezTo>
                  <a:cubicBezTo>
                    <a:pt x="121" y="162"/>
                    <a:pt x="121" y="162"/>
                    <a:pt x="122" y="162"/>
                  </a:cubicBezTo>
                  <a:cubicBezTo>
                    <a:pt x="123" y="162"/>
                    <a:pt x="124" y="162"/>
                    <a:pt x="125" y="162"/>
                  </a:cubicBezTo>
                  <a:cubicBezTo>
                    <a:pt x="125" y="162"/>
                    <a:pt x="126" y="162"/>
                    <a:pt x="127" y="162"/>
                  </a:cubicBezTo>
                  <a:cubicBezTo>
                    <a:pt x="128" y="162"/>
                    <a:pt x="130" y="162"/>
                    <a:pt x="131" y="162"/>
                  </a:cubicBezTo>
                  <a:cubicBezTo>
                    <a:pt x="133" y="162"/>
                    <a:pt x="134" y="162"/>
                    <a:pt x="136" y="162"/>
                  </a:cubicBezTo>
                  <a:cubicBezTo>
                    <a:pt x="136" y="162"/>
                    <a:pt x="137" y="162"/>
                    <a:pt x="138" y="162"/>
                  </a:cubicBezTo>
                  <a:cubicBezTo>
                    <a:pt x="139" y="162"/>
                    <a:pt x="139" y="162"/>
                    <a:pt x="140" y="162"/>
                  </a:cubicBezTo>
                  <a:cubicBezTo>
                    <a:pt x="141" y="162"/>
                    <a:pt x="142" y="162"/>
                    <a:pt x="143" y="162"/>
                  </a:cubicBezTo>
                  <a:cubicBezTo>
                    <a:pt x="143" y="162"/>
                    <a:pt x="144" y="162"/>
                    <a:pt x="145" y="162"/>
                  </a:cubicBezTo>
                  <a:cubicBezTo>
                    <a:pt x="148" y="162"/>
                    <a:pt x="152" y="161"/>
                    <a:pt x="155" y="161"/>
                  </a:cubicBezTo>
                  <a:cubicBezTo>
                    <a:pt x="155" y="161"/>
                    <a:pt x="155" y="161"/>
                    <a:pt x="155" y="161"/>
                  </a:cubicBezTo>
                  <a:cubicBezTo>
                    <a:pt x="166" y="159"/>
                    <a:pt x="176" y="156"/>
                    <a:pt x="183" y="152"/>
                  </a:cubicBezTo>
                  <a:cubicBezTo>
                    <a:pt x="183" y="151"/>
                    <a:pt x="184" y="151"/>
                    <a:pt x="184" y="151"/>
                  </a:cubicBezTo>
                  <a:cubicBezTo>
                    <a:pt x="184" y="151"/>
                    <a:pt x="185" y="150"/>
                    <a:pt x="185" y="150"/>
                  </a:cubicBezTo>
                  <a:cubicBezTo>
                    <a:pt x="185" y="150"/>
                    <a:pt x="185" y="150"/>
                    <a:pt x="186" y="150"/>
                  </a:cubicBezTo>
                  <a:lnTo>
                    <a:pt x="186" y="168"/>
                  </a:lnTo>
                  <a:close/>
                  <a:moveTo>
                    <a:pt x="186" y="81"/>
                  </a:moveTo>
                  <a:cubicBezTo>
                    <a:pt x="186" y="89"/>
                    <a:pt x="162" y="98"/>
                    <a:pt x="131" y="98"/>
                  </a:cubicBezTo>
                  <a:cubicBezTo>
                    <a:pt x="100" y="98"/>
                    <a:pt x="77" y="89"/>
                    <a:pt x="77" y="81"/>
                  </a:cubicBezTo>
                  <a:cubicBezTo>
                    <a:pt x="77" y="81"/>
                    <a:pt x="77" y="80"/>
                    <a:pt x="77" y="80"/>
                  </a:cubicBezTo>
                  <a:cubicBezTo>
                    <a:pt x="77" y="80"/>
                    <a:pt x="77" y="79"/>
                    <a:pt x="78" y="79"/>
                  </a:cubicBezTo>
                  <a:cubicBezTo>
                    <a:pt x="78" y="79"/>
                    <a:pt x="78" y="79"/>
                    <a:pt x="78" y="79"/>
                  </a:cubicBezTo>
                  <a:cubicBezTo>
                    <a:pt x="79" y="77"/>
                    <a:pt x="81" y="75"/>
                    <a:pt x="84" y="73"/>
                  </a:cubicBezTo>
                  <a:cubicBezTo>
                    <a:pt x="84" y="73"/>
                    <a:pt x="84" y="73"/>
                    <a:pt x="85" y="73"/>
                  </a:cubicBezTo>
                  <a:cubicBezTo>
                    <a:pt x="85" y="73"/>
                    <a:pt x="86" y="72"/>
                    <a:pt x="86" y="72"/>
                  </a:cubicBezTo>
                  <a:cubicBezTo>
                    <a:pt x="87" y="72"/>
                    <a:pt x="88" y="71"/>
                    <a:pt x="89" y="71"/>
                  </a:cubicBezTo>
                  <a:cubicBezTo>
                    <a:pt x="89" y="71"/>
                    <a:pt x="89" y="71"/>
                    <a:pt x="89" y="71"/>
                  </a:cubicBezTo>
                  <a:cubicBezTo>
                    <a:pt x="93" y="69"/>
                    <a:pt x="97" y="68"/>
                    <a:pt x="102" y="67"/>
                  </a:cubicBezTo>
                  <a:cubicBezTo>
                    <a:pt x="104" y="67"/>
                    <a:pt x="106" y="66"/>
                    <a:pt x="107" y="66"/>
                  </a:cubicBezTo>
                  <a:cubicBezTo>
                    <a:pt x="108" y="66"/>
                    <a:pt x="108" y="66"/>
                    <a:pt x="109" y="66"/>
                  </a:cubicBezTo>
                  <a:cubicBezTo>
                    <a:pt x="123" y="64"/>
                    <a:pt x="140" y="64"/>
                    <a:pt x="154" y="66"/>
                  </a:cubicBezTo>
                  <a:cubicBezTo>
                    <a:pt x="154" y="66"/>
                    <a:pt x="155" y="66"/>
                    <a:pt x="155" y="66"/>
                  </a:cubicBezTo>
                  <a:cubicBezTo>
                    <a:pt x="157" y="66"/>
                    <a:pt x="158" y="67"/>
                    <a:pt x="160" y="67"/>
                  </a:cubicBezTo>
                  <a:cubicBezTo>
                    <a:pt x="176" y="70"/>
                    <a:pt x="186" y="76"/>
                    <a:pt x="186" y="81"/>
                  </a:cubicBezTo>
                  <a:close/>
                  <a:moveTo>
                    <a:pt x="186" y="52"/>
                  </a:moveTo>
                  <a:cubicBezTo>
                    <a:pt x="186" y="57"/>
                    <a:pt x="182" y="61"/>
                    <a:pt x="177" y="61"/>
                  </a:cubicBezTo>
                  <a:cubicBezTo>
                    <a:pt x="162" y="61"/>
                    <a:pt x="162" y="61"/>
                    <a:pt x="162" y="61"/>
                  </a:cubicBezTo>
                  <a:cubicBezTo>
                    <a:pt x="162" y="61"/>
                    <a:pt x="162" y="61"/>
                    <a:pt x="162" y="61"/>
                  </a:cubicBezTo>
                  <a:cubicBezTo>
                    <a:pt x="160" y="60"/>
                    <a:pt x="158" y="60"/>
                    <a:pt x="155" y="59"/>
                  </a:cubicBezTo>
                  <a:cubicBezTo>
                    <a:pt x="155" y="59"/>
                    <a:pt x="155" y="59"/>
                    <a:pt x="155" y="59"/>
                  </a:cubicBezTo>
                  <a:cubicBezTo>
                    <a:pt x="147" y="58"/>
                    <a:pt x="139" y="58"/>
                    <a:pt x="131" y="58"/>
                  </a:cubicBezTo>
                  <a:cubicBezTo>
                    <a:pt x="123" y="58"/>
                    <a:pt x="115" y="58"/>
                    <a:pt x="108" y="59"/>
                  </a:cubicBezTo>
                  <a:cubicBezTo>
                    <a:pt x="107" y="59"/>
                    <a:pt x="107" y="59"/>
                    <a:pt x="107" y="59"/>
                  </a:cubicBezTo>
                  <a:cubicBezTo>
                    <a:pt x="105" y="60"/>
                    <a:pt x="103" y="60"/>
                    <a:pt x="101" y="61"/>
                  </a:cubicBezTo>
                  <a:cubicBezTo>
                    <a:pt x="100" y="61"/>
                    <a:pt x="100" y="61"/>
                    <a:pt x="100" y="61"/>
                  </a:cubicBezTo>
                  <a:cubicBezTo>
                    <a:pt x="15" y="61"/>
                    <a:pt x="15" y="61"/>
                    <a:pt x="15" y="61"/>
                  </a:cubicBezTo>
                  <a:cubicBezTo>
                    <a:pt x="10" y="61"/>
                    <a:pt x="6" y="57"/>
                    <a:pt x="6" y="52"/>
                  </a:cubicBezTo>
                  <a:cubicBezTo>
                    <a:pt x="6" y="15"/>
                    <a:pt x="6" y="15"/>
                    <a:pt x="6" y="15"/>
                  </a:cubicBezTo>
                  <a:cubicBezTo>
                    <a:pt x="6" y="10"/>
                    <a:pt x="10" y="6"/>
                    <a:pt x="15" y="6"/>
                  </a:cubicBezTo>
                  <a:cubicBezTo>
                    <a:pt x="177" y="6"/>
                    <a:pt x="177" y="6"/>
                    <a:pt x="177" y="6"/>
                  </a:cubicBezTo>
                  <a:cubicBezTo>
                    <a:pt x="182" y="6"/>
                    <a:pt x="186" y="10"/>
                    <a:pt x="186" y="15"/>
                  </a:cubicBezTo>
                  <a:lnTo>
                    <a:pt x="186" y="52"/>
                  </a:lnTo>
                  <a:close/>
                  <a:moveTo>
                    <a:pt x="186" y="52"/>
                  </a:moveTo>
                  <a:cubicBezTo>
                    <a:pt x="186" y="52"/>
                    <a:pt x="186" y="52"/>
                    <a:pt x="186" y="52"/>
                  </a:cubicBezTo>
                </a:path>
              </a:pathLst>
            </a:custGeom>
            <a:grpFill/>
            <a:ln w="9525">
              <a:solidFill>
                <a:schemeClr val="tx2">
                  <a:lumMod val="65000"/>
                  <a:lumOff val="35000"/>
                </a:schemeClr>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grpSp>
      <p:cxnSp>
        <p:nvCxnSpPr>
          <p:cNvPr id="27" name="Straight Arrow Connector 26"/>
          <p:cNvCxnSpPr/>
          <p:nvPr/>
        </p:nvCxnSpPr>
        <p:spPr>
          <a:xfrm flipV="1">
            <a:off x="8838035" y="7379482"/>
            <a:ext cx="145635" cy="605190"/>
          </a:xfrm>
          <a:prstGeom prst="straightConnector1">
            <a:avLst/>
          </a:prstGeom>
          <a:ln w="127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flipH="1">
            <a:off x="7980689" y="8825432"/>
            <a:ext cx="1499129" cy="1015663"/>
          </a:xfrm>
          <a:prstGeom prst="rect">
            <a:avLst/>
          </a:prstGeom>
          <a:noFill/>
        </p:spPr>
        <p:txBody>
          <a:bodyPr wrap="none" rtlCol="0">
            <a:spAutoFit/>
          </a:bodyPr>
          <a:lstStyle/>
          <a:p>
            <a:pPr algn="ctr"/>
            <a:r>
              <a:rPr lang="en-AU" sz="2000" b="1" dirty="0">
                <a:solidFill>
                  <a:schemeClr val="tx2"/>
                </a:solidFill>
                <a:latin typeface="Raleway SemiBold" panose="020B0703030101060003" pitchFamily="34" charset="0"/>
              </a:rPr>
              <a:t>CA ANZ</a:t>
            </a:r>
            <a:br>
              <a:rPr lang="en-AU" sz="2000" b="1" dirty="0">
                <a:solidFill>
                  <a:schemeClr val="tx2"/>
                </a:solidFill>
                <a:latin typeface="Raleway SemiBold" panose="020B0703030101060003" pitchFamily="34" charset="0"/>
              </a:rPr>
            </a:br>
            <a:r>
              <a:rPr lang="en-AU" sz="2000" b="1" dirty="0">
                <a:solidFill>
                  <a:srgbClr val="007FAC"/>
                </a:solidFill>
                <a:latin typeface="Raleway SemiBold" panose="020B0703030101060003" pitchFamily="34" charset="0"/>
              </a:rPr>
              <a:t>C</a:t>
            </a:r>
            <a:r>
              <a:rPr lang="en-AU" sz="2000" b="1" dirty="0">
                <a:solidFill>
                  <a:srgbClr val="C00000"/>
                </a:solidFill>
                <a:latin typeface="Raleway SemiBold" panose="020B0703030101060003" pitchFamily="34" charset="0"/>
              </a:rPr>
              <a:t>A</a:t>
            </a:r>
            <a:r>
              <a:rPr lang="en-AU" sz="2000" b="1" dirty="0">
                <a:solidFill>
                  <a:schemeClr val="bg1">
                    <a:lumMod val="50000"/>
                  </a:schemeClr>
                </a:solidFill>
                <a:latin typeface="Raleway SemiBold" panose="020B0703030101060003" pitchFamily="34" charset="0"/>
              </a:rPr>
              <a:t>pability </a:t>
            </a:r>
            <a:br>
              <a:rPr lang="en-AU" sz="2000" b="1" dirty="0">
                <a:solidFill>
                  <a:schemeClr val="bg1">
                    <a:lumMod val="50000"/>
                  </a:schemeClr>
                </a:solidFill>
                <a:latin typeface="Raleway SemiBold" panose="020B0703030101060003" pitchFamily="34" charset="0"/>
              </a:rPr>
            </a:br>
            <a:r>
              <a:rPr lang="en-AU" sz="2000" b="1" dirty="0">
                <a:solidFill>
                  <a:schemeClr val="bg1">
                    <a:lumMod val="50000"/>
                  </a:schemeClr>
                </a:solidFill>
                <a:latin typeface="Raleway SemiBold" panose="020B0703030101060003" pitchFamily="34" charset="0"/>
              </a:rPr>
              <a:t>Dictionary</a:t>
            </a:r>
          </a:p>
        </p:txBody>
      </p:sp>
      <p:grpSp>
        <p:nvGrpSpPr>
          <p:cNvPr id="178" name="Group 177"/>
          <p:cNvGrpSpPr/>
          <p:nvPr/>
        </p:nvGrpSpPr>
        <p:grpSpPr>
          <a:xfrm>
            <a:off x="12970569" y="4695472"/>
            <a:ext cx="492125" cy="492125"/>
            <a:chOff x="9551988" y="4916488"/>
            <a:chExt cx="492125" cy="492125"/>
          </a:xfrm>
          <a:solidFill>
            <a:schemeClr val="bg1"/>
          </a:solidFill>
        </p:grpSpPr>
        <p:sp>
          <p:nvSpPr>
            <p:cNvPr id="179" name="Freeform 354"/>
            <p:cNvSpPr>
              <a:spLocks/>
            </p:cNvSpPr>
            <p:nvPr/>
          </p:nvSpPr>
          <p:spPr bwMode="auto">
            <a:xfrm>
              <a:off x="9571038" y="4935538"/>
              <a:ext cx="252412" cy="249238"/>
            </a:xfrm>
            <a:custGeom>
              <a:avLst/>
              <a:gdLst>
                <a:gd name="T0" fmla="*/ 64 w 66"/>
                <a:gd name="T1" fmla="*/ 65 h 65"/>
                <a:gd name="T2" fmla="*/ 62 w 66"/>
                <a:gd name="T3" fmla="*/ 65 h 65"/>
                <a:gd name="T4" fmla="*/ 1 w 66"/>
                <a:gd name="T5" fmla="*/ 3 h 65"/>
                <a:gd name="T6" fmla="*/ 1 w 66"/>
                <a:gd name="T7" fmla="*/ 1 h 65"/>
                <a:gd name="T8" fmla="*/ 4 w 66"/>
                <a:gd name="T9" fmla="*/ 1 h 65"/>
                <a:gd name="T10" fmla="*/ 65 w 66"/>
                <a:gd name="T11" fmla="*/ 62 h 65"/>
                <a:gd name="T12" fmla="*/ 65 w 66"/>
                <a:gd name="T13" fmla="*/ 65 h 65"/>
                <a:gd name="T14" fmla="*/ 64 w 66"/>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5">
                  <a:moveTo>
                    <a:pt x="64" y="65"/>
                  </a:moveTo>
                  <a:cubicBezTo>
                    <a:pt x="63" y="65"/>
                    <a:pt x="63" y="65"/>
                    <a:pt x="62" y="65"/>
                  </a:cubicBezTo>
                  <a:cubicBezTo>
                    <a:pt x="1" y="3"/>
                    <a:pt x="1" y="3"/>
                    <a:pt x="1" y="3"/>
                  </a:cubicBezTo>
                  <a:cubicBezTo>
                    <a:pt x="0" y="3"/>
                    <a:pt x="0" y="1"/>
                    <a:pt x="1" y="1"/>
                  </a:cubicBezTo>
                  <a:cubicBezTo>
                    <a:pt x="2" y="0"/>
                    <a:pt x="3" y="0"/>
                    <a:pt x="4" y="1"/>
                  </a:cubicBezTo>
                  <a:cubicBezTo>
                    <a:pt x="65" y="62"/>
                    <a:pt x="65" y="62"/>
                    <a:pt x="65" y="62"/>
                  </a:cubicBezTo>
                  <a:cubicBezTo>
                    <a:pt x="66" y="63"/>
                    <a:pt x="66" y="64"/>
                    <a:pt x="65" y="65"/>
                  </a:cubicBezTo>
                  <a:cubicBezTo>
                    <a:pt x="65" y="65"/>
                    <a:pt x="64" y="65"/>
                    <a:pt x="64" y="65"/>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355"/>
            <p:cNvSpPr>
              <a:spLocks noEditPoints="1"/>
            </p:cNvSpPr>
            <p:nvPr/>
          </p:nvSpPr>
          <p:spPr bwMode="auto">
            <a:xfrm>
              <a:off x="9590088" y="4951413"/>
              <a:ext cx="454025" cy="457200"/>
            </a:xfrm>
            <a:custGeom>
              <a:avLst/>
              <a:gdLst>
                <a:gd name="T0" fmla="*/ 59 w 118"/>
                <a:gd name="T1" fmla="*/ 119 h 119"/>
                <a:gd name="T2" fmla="*/ 0 w 118"/>
                <a:gd name="T3" fmla="*/ 60 h 119"/>
                <a:gd name="T4" fmla="*/ 59 w 118"/>
                <a:gd name="T5" fmla="*/ 0 h 119"/>
                <a:gd name="T6" fmla="*/ 118 w 118"/>
                <a:gd name="T7" fmla="*/ 60 h 119"/>
                <a:gd name="T8" fmla="*/ 59 w 118"/>
                <a:gd name="T9" fmla="*/ 119 h 119"/>
                <a:gd name="T10" fmla="*/ 59 w 118"/>
                <a:gd name="T11" fmla="*/ 4 h 119"/>
                <a:gd name="T12" fmla="*/ 3 w 118"/>
                <a:gd name="T13" fmla="*/ 60 h 119"/>
                <a:gd name="T14" fmla="*/ 59 w 118"/>
                <a:gd name="T15" fmla="*/ 115 h 119"/>
                <a:gd name="T16" fmla="*/ 114 w 118"/>
                <a:gd name="T17" fmla="*/ 60 h 119"/>
                <a:gd name="T18" fmla="*/ 59 w 118"/>
                <a:gd name="T19" fmla="*/ 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19">
                  <a:moveTo>
                    <a:pt x="59" y="119"/>
                  </a:moveTo>
                  <a:cubicBezTo>
                    <a:pt x="26" y="119"/>
                    <a:pt x="0" y="92"/>
                    <a:pt x="0" y="60"/>
                  </a:cubicBezTo>
                  <a:cubicBezTo>
                    <a:pt x="0" y="27"/>
                    <a:pt x="26" y="0"/>
                    <a:pt x="59" y="0"/>
                  </a:cubicBezTo>
                  <a:cubicBezTo>
                    <a:pt x="91" y="0"/>
                    <a:pt x="118" y="27"/>
                    <a:pt x="118" y="60"/>
                  </a:cubicBezTo>
                  <a:cubicBezTo>
                    <a:pt x="118" y="92"/>
                    <a:pt x="91" y="119"/>
                    <a:pt x="59" y="119"/>
                  </a:cubicBezTo>
                  <a:close/>
                  <a:moveTo>
                    <a:pt x="59" y="4"/>
                  </a:moveTo>
                  <a:cubicBezTo>
                    <a:pt x="28" y="4"/>
                    <a:pt x="3" y="29"/>
                    <a:pt x="3" y="60"/>
                  </a:cubicBezTo>
                  <a:cubicBezTo>
                    <a:pt x="3" y="90"/>
                    <a:pt x="28" y="115"/>
                    <a:pt x="59" y="115"/>
                  </a:cubicBezTo>
                  <a:cubicBezTo>
                    <a:pt x="89" y="115"/>
                    <a:pt x="114" y="90"/>
                    <a:pt x="114" y="60"/>
                  </a:cubicBezTo>
                  <a:cubicBezTo>
                    <a:pt x="114" y="29"/>
                    <a:pt x="89" y="4"/>
                    <a:pt x="59" y="4"/>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356"/>
            <p:cNvSpPr>
              <a:spLocks noEditPoints="1"/>
            </p:cNvSpPr>
            <p:nvPr/>
          </p:nvSpPr>
          <p:spPr bwMode="auto">
            <a:xfrm>
              <a:off x="9736138" y="5100638"/>
              <a:ext cx="161925" cy="157163"/>
            </a:xfrm>
            <a:custGeom>
              <a:avLst/>
              <a:gdLst>
                <a:gd name="T0" fmla="*/ 21 w 42"/>
                <a:gd name="T1" fmla="*/ 41 h 41"/>
                <a:gd name="T2" fmla="*/ 0 w 42"/>
                <a:gd name="T3" fmla="*/ 21 h 41"/>
                <a:gd name="T4" fmla="*/ 21 w 42"/>
                <a:gd name="T5" fmla="*/ 0 h 41"/>
                <a:gd name="T6" fmla="*/ 42 w 42"/>
                <a:gd name="T7" fmla="*/ 21 h 41"/>
                <a:gd name="T8" fmla="*/ 21 w 42"/>
                <a:gd name="T9" fmla="*/ 41 h 41"/>
                <a:gd name="T10" fmla="*/ 21 w 42"/>
                <a:gd name="T11" fmla="*/ 3 h 41"/>
                <a:gd name="T12" fmla="*/ 4 w 42"/>
                <a:gd name="T13" fmla="*/ 21 h 41"/>
                <a:gd name="T14" fmla="*/ 21 w 42"/>
                <a:gd name="T15" fmla="*/ 38 h 41"/>
                <a:gd name="T16" fmla="*/ 38 w 42"/>
                <a:gd name="T17" fmla="*/ 21 h 41"/>
                <a:gd name="T18" fmla="*/ 21 w 42"/>
                <a:gd name="T19"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1">
                  <a:moveTo>
                    <a:pt x="21" y="41"/>
                  </a:moveTo>
                  <a:cubicBezTo>
                    <a:pt x="9" y="41"/>
                    <a:pt x="0" y="32"/>
                    <a:pt x="0" y="21"/>
                  </a:cubicBezTo>
                  <a:cubicBezTo>
                    <a:pt x="0" y="9"/>
                    <a:pt x="9" y="0"/>
                    <a:pt x="21" y="0"/>
                  </a:cubicBezTo>
                  <a:cubicBezTo>
                    <a:pt x="32" y="0"/>
                    <a:pt x="42" y="9"/>
                    <a:pt x="42" y="21"/>
                  </a:cubicBezTo>
                  <a:cubicBezTo>
                    <a:pt x="42" y="32"/>
                    <a:pt x="32" y="41"/>
                    <a:pt x="21" y="41"/>
                  </a:cubicBezTo>
                  <a:close/>
                  <a:moveTo>
                    <a:pt x="21" y="3"/>
                  </a:moveTo>
                  <a:cubicBezTo>
                    <a:pt x="11" y="3"/>
                    <a:pt x="4" y="11"/>
                    <a:pt x="4" y="21"/>
                  </a:cubicBezTo>
                  <a:cubicBezTo>
                    <a:pt x="4" y="30"/>
                    <a:pt x="11" y="38"/>
                    <a:pt x="21" y="38"/>
                  </a:cubicBezTo>
                  <a:cubicBezTo>
                    <a:pt x="30" y="38"/>
                    <a:pt x="38" y="30"/>
                    <a:pt x="38" y="21"/>
                  </a:cubicBezTo>
                  <a:cubicBezTo>
                    <a:pt x="38" y="11"/>
                    <a:pt x="30" y="3"/>
                    <a:pt x="21" y="3"/>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357"/>
            <p:cNvSpPr>
              <a:spLocks/>
            </p:cNvSpPr>
            <p:nvPr/>
          </p:nvSpPr>
          <p:spPr bwMode="auto">
            <a:xfrm>
              <a:off x="9585325" y="4916488"/>
              <a:ext cx="69850" cy="100013"/>
            </a:xfrm>
            <a:custGeom>
              <a:avLst/>
              <a:gdLst>
                <a:gd name="T0" fmla="*/ 16 w 18"/>
                <a:gd name="T1" fmla="*/ 26 h 26"/>
                <a:gd name="T2" fmla="*/ 16 w 18"/>
                <a:gd name="T3" fmla="*/ 26 h 26"/>
                <a:gd name="T4" fmla="*/ 14 w 18"/>
                <a:gd name="T5" fmla="*/ 25 h 26"/>
                <a:gd name="T6" fmla="*/ 14 w 18"/>
                <a:gd name="T7" fmla="*/ 16 h 26"/>
                <a:gd name="T8" fmla="*/ 4 w 18"/>
                <a:gd name="T9" fmla="*/ 6 h 26"/>
                <a:gd name="T10" fmla="*/ 4 w 18"/>
                <a:gd name="T11" fmla="*/ 11 h 26"/>
                <a:gd name="T12" fmla="*/ 2 w 18"/>
                <a:gd name="T13" fmla="*/ 13 h 26"/>
                <a:gd name="T14" fmla="*/ 0 w 18"/>
                <a:gd name="T15" fmla="*/ 11 h 26"/>
                <a:gd name="T16" fmla="*/ 0 w 18"/>
                <a:gd name="T17" fmla="*/ 2 h 26"/>
                <a:gd name="T18" fmla="*/ 1 w 18"/>
                <a:gd name="T19" fmla="*/ 0 h 26"/>
                <a:gd name="T20" fmla="*/ 3 w 18"/>
                <a:gd name="T21" fmla="*/ 0 h 26"/>
                <a:gd name="T22" fmla="*/ 17 w 18"/>
                <a:gd name="T23" fmla="*/ 14 h 26"/>
                <a:gd name="T24" fmla="*/ 18 w 18"/>
                <a:gd name="T25" fmla="*/ 15 h 26"/>
                <a:gd name="T26" fmla="*/ 18 w 18"/>
                <a:gd name="T27" fmla="*/ 25 h 26"/>
                <a:gd name="T28" fmla="*/ 16 w 18"/>
                <a:gd name="T2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6" y="26"/>
                  </a:moveTo>
                  <a:cubicBezTo>
                    <a:pt x="16" y="26"/>
                    <a:pt x="16" y="26"/>
                    <a:pt x="16" y="26"/>
                  </a:cubicBezTo>
                  <a:cubicBezTo>
                    <a:pt x="15" y="26"/>
                    <a:pt x="14" y="26"/>
                    <a:pt x="14" y="25"/>
                  </a:cubicBezTo>
                  <a:cubicBezTo>
                    <a:pt x="14" y="16"/>
                    <a:pt x="14" y="16"/>
                    <a:pt x="14" y="16"/>
                  </a:cubicBezTo>
                  <a:cubicBezTo>
                    <a:pt x="4" y="6"/>
                    <a:pt x="4" y="6"/>
                    <a:pt x="4" y="6"/>
                  </a:cubicBezTo>
                  <a:cubicBezTo>
                    <a:pt x="4" y="11"/>
                    <a:pt x="4" y="11"/>
                    <a:pt x="4" y="11"/>
                  </a:cubicBezTo>
                  <a:cubicBezTo>
                    <a:pt x="4" y="12"/>
                    <a:pt x="3" y="13"/>
                    <a:pt x="2" y="13"/>
                  </a:cubicBezTo>
                  <a:cubicBezTo>
                    <a:pt x="1" y="13"/>
                    <a:pt x="0" y="12"/>
                    <a:pt x="0" y="11"/>
                  </a:cubicBezTo>
                  <a:cubicBezTo>
                    <a:pt x="0" y="2"/>
                    <a:pt x="0" y="2"/>
                    <a:pt x="0" y="2"/>
                  </a:cubicBezTo>
                  <a:cubicBezTo>
                    <a:pt x="0" y="1"/>
                    <a:pt x="1" y="0"/>
                    <a:pt x="1" y="0"/>
                  </a:cubicBezTo>
                  <a:cubicBezTo>
                    <a:pt x="2" y="0"/>
                    <a:pt x="3" y="0"/>
                    <a:pt x="3" y="0"/>
                  </a:cubicBezTo>
                  <a:cubicBezTo>
                    <a:pt x="17" y="14"/>
                    <a:pt x="17" y="14"/>
                    <a:pt x="17" y="14"/>
                  </a:cubicBezTo>
                  <a:cubicBezTo>
                    <a:pt x="17" y="14"/>
                    <a:pt x="18" y="15"/>
                    <a:pt x="18" y="15"/>
                  </a:cubicBezTo>
                  <a:cubicBezTo>
                    <a:pt x="18" y="25"/>
                    <a:pt x="18" y="25"/>
                    <a:pt x="18" y="25"/>
                  </a:cubicBezTo>
                  <a:cubicBezTo>
                    <a:pt x="18" y="26"/>
                    <a:pt x="17" y="26"/>
                    <a:pt x="16" y="26"/>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358"/>
            <p:cNvSpPr>
              <a:spLocks/>
            </p:cNvSpPr>
            <p:nvPr/>
          </p:nvSpPr>
          <p:spPr bwMode="auto">
            <a:xfrm>
              <a:off x="9551988" y="4951413"/>
              <a:ext cx="103187" cy="65088"/>
            </a:xfrm>
            <a:custGeom>
              <a:avLst/>
              <a:gdLst>
                <a:gd name="T0" fmla="*/ 16 w 27"/>
                <a:gd name="T1" fmla="*/ 17 h 17"/>
                <a:gd name="T2" fmla="*/ 14 w 27"/>
                <a:gd name="T3" fmla="*/ 17 h 17"/>
                <a:gd name="T4" fmla="*/ 0 w 27"/>
                <a:gd name="T5" fmla="*/ 3 h 17"/>
                <a:gd name="T6" fmla="*/ 0 w 27"/>
                <a:gd name="T7" fmla="*/ 1 h 17"/>
                <a:gd name="T8" fmla="*/ 2 w 27"/>
                <a:gd name="T9" fmla="*/ 0 h 17"/>
                <a:gd name="T10" fmla="*/ 11 w 27"/>
                <a:gd name="T11" fmla="*/ 0 h 17"/>
                <a:gd name="T12" fmla="*/ 13 w 27"/>
                <a:gd name="T13" fmla="*/ 2 h 17"/>
                <a:gd name="T14" fmla="*/ 11 w 27"/>
                <a:gd name="T15" fmla="*/ 4 h 17"/>
                <a:gd name="T16" fmla="*/ 6 w 27"/>
                <a:gd name="T17" fmla="*/ 4 h 17"/>
                <a:gd name="T18" fmla="*/ 16 w 27"/>
                <a:gd name="T19" fmla="*/ 14 h 17"/>
                <a:gd name="T20" fmla="*/ 25 w 27"/>
                <a:gd name="T21" fmla="*/ 14 h 17"/>
                <a:gd name="T22" fmla="*/ 25 w 27"/>
                <a:gd name="T23" fmla="*/ 14 h 17"/>
                <a:gd name="T24" fmla="*/ 27 w 27"/>
                <a:gd name="T25" fmla="*/ 16 h 17"/>
                <a:gd name="T26" fmla="*/ 25 w 27"/>
                <a:gd name="T27" fmla="*/ 17 h 17"/>
                <a:gd name="T28" fmla="*/ 16 w 27"/>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17">
                  <a:moveTo>
                    <a:pt x="16" y="17"/>
                  </a:moveTo>
                  <a:cubicBezTo>
                    <a:pt x="15" y="17"/>
                    <a:pt x="15" y="17"/>
                    <a:pt x="14" y="17"/>
                  </a:cubicBezTo>
                  <a:cubicBezTo>
                    <a:pt x="0" y="3"/>
                    <a:pt x="0" y="3"/>
                    <a:pt x="0" y="3"/>
                  </a:cubicBezTo>
                  <a:cubicBezTo>
                    <a:pt x="0" y="3"/>
                    <a:pt x="0" y="2"/>
                    <a:pt x="0" y="1"/>
                  </a:cubicBezTo>
                  <a:cubicBezTo>
                    <a:pt x="0" y="0"/>
                    <a:pt x="1" y="0"/>
                    <a:pt x="2" y="0"/>
                  </a:cubicBezTo>
                  <a:cubicBezTo>
                    <a:pt x="11" y="0"/>
                    <a:pt x="11" y="0"/>
                    <a:pt x="11" y="0"/>
                  </a:cubicBezTo>
                  <a:cubicBezTo>
                    <a:pt x="12" y="0"/>
                    <a:pt x="13" y="1"/>
                    <a:pt x="13" y="2"/>
                  </a:cubicBezTo>
                  <a:cubicBezTo>
                    <a:pt x="13" y="3"/>
                    <a:pt x="12" y="4"/>
                    <a:pt x="11" y="4"/>
                  </a:cubicBezTo>
                  <a:cubicBezTo>
                    <a:pt x="6" y="4"/>
                    <a:pt x="6" y="4"/>
                    <a:pt x="6" y="4"/>
                  </a:cubicBezTo>
                  <a:cubicBezTo>
                    <a:pt x="16" y="14"/>
                    <a:pt x="16" y="14"/>
                    <a:pt x="16" y="14"/>
                  </a:cubicBezTo>
                  <a:cubicBezTo>
                    <a:pt x="25" y="14"/>
                    <a:pt x="25" y="14"/>
                    <a:pt x="25" y="14"/>
                  </a:cubicBezTo>
                  <a:cubicBezTo>
                    <a:pt x="25" y="14"/>
                    <a:pt x="25" y="14"/>
                    <a:pt x="25" y="14"/>
                  </a:cubicBezTo>
                  <a:cubicBezTo>
                    <a:pt x="26" y="14"/>
                    <a:pt x="27" y="15"/>
                    <a:pt x="27" y="16"/>
                  </a:cubicBezTo>
                  <a:cubicBezTo>
                    <a:pt x="27" y="17"/>
                    <a:pt x="26" y="17"/>
                    <a:pt x="25" y="17"/>
                  </a:cubicBezTo>
                  <a:lnTo>
                    <a:pt x="16" y="17"/>
                  </a:ln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AU" dirty="0"/>
            </a:p>
          </p:txBody>
        </p:sp>
      </p:grpSp>
      <p:grpSp>
        <p:nvGrpSpPr>
          <p:cNvPr id="184" name="Group 183"/>
          <p:cNvGrpSpPr/>
          <p:nvPr/>
        </p:nvGrpSpPr>
        <p:grpSpPr>
          <a:xfrm>
            <a:off x="5148053" y="7833171"/>
            <a:ext cx="458652" cy="457966"/>
            <a:chOff x="6131296" y="4321478"/>
            <a:chExt cx="387563" cy="386984"/>
          </a:xfrm>
        </p:grpSpPr>
        <p:sp>
          <p:nvSpPr>
            <p:cNvPr id="185" name="Freeform 126"/>
            <p:cNvSpPr>
              <a:spLocks/>
            </p:cNvSpPr>
            <p:nvPr/>
          </p:nvSpPr>
          <p:spPr bwMode="auto">
            <a:xfrm>
              <a:off x="6218258" y="4321478"/>
              <a:ext cx="300601" cy="300021"/>
            </a:xfrm>
            <a:custGeom>
              <a:avLst/>
              <a:gdLst>
                <a:gd name="T0" fmla="*/ 205 w 439"/>
                <a:gd name="T1" fmla="*/ 96 h 438"/>
                <a:gd name="T2" fmla="*/ 422 w 439"/>
                <a:gd name="T3" fmla="*/ 16 h 438"/>
                <a:gd name="T4" fmla="*/ 342 w 439"/>
                <a:gd name="T5" fmla="*/ 233 h 438"/>
                <a:gd name="T6" fmla="*/ 126 w 439"/>
                <a:gd name="T7" fmla="*/ 429 h 438"/>
                <a:gd name="T8" fmla="*/ 51 w 439"/>
                <a:gd name="T9" fmla="*/ 387 h 438"/>
                <a:gd name="T10" fmla="*/ 9 w 439"/>
                <a:gd name="T11" fmla="*/ 312 h 438"/>
                <a:gd name="T12" fmla="*/ 205 w 439"/>
                <a:gd name="T13" fmla="*/ 96 h 438"/>
              </a:gdLst>
              <a:ahLst/>
              <a:cxnLst>
                <a:cxn ang="0">
                  <a:pos x="T0" y="T1"/>
                </a:cxn>
                <a:cxn ang="0">
                  <a:pos x="T2" y="T3"/>
                </a:cxn>
                <a:cxn ang="0">
                  <a:pos x="T4" y="T5"/>
                </a:cxn>
                <a:cxn ang="0">
                  <a:pos x="T6" y="T7"/>
                </a:cxn>
                <a:cxn ang="0">
                  <a:pos x="T8" y="T9"/>
                </a:cxn>
                <a:cxn ang="0">
                  <a:pos x="T10" y="T11"/>
                </a:cxn>
                <a:cxn ang="0">
                  <a:pos x="T12" y="T13"/>
                </a:cxn>
              </a:cxnLst>
              <a:rect l="0" t="0" r="r" b="b"/>
              <a:pathLst>
                <a:path w="439" h="438">
                  <a:moveTo>
                    <a:pt x="205" y="96"/>
                  </a:moveTo>
                  <a:cubicBezTo>
                    <a:pt x="287" y="14"/>
                    <a:pt x="405" y="0"/>
                    <a:pt x="422" y="16"/>
                  </a:cubicBezTo>
                  <a:cubicBezTo>
                    <a:pt x="439" y="33"/>
                    <a:pt x="424" y="151"/>
                    <a:pt x="342" y="233"/>
                  </a:cubicBezTo>
                  <a:cubicBezTo>
                    <a:pt x="126" y="429"/>
                    <a:pt x="126" y="429"/>
                    <a:pt x="126" y="429"/>
                  </a:cubicBezTo>
                  <a:cubicBezTo>
                    <a:pt x="117" y="438"/>
                    <a:pt x="83" y="419"/>
                    <a:pt x="51" y="387"/>
                  </a:cubicBezTo>
                  <a:cubicBezTo>
                    <a:pt x="19" y="355"/>
                    <a:pt x="0" y="322"/>
                    <a:pt x="9" y="312"/>
                  </a:cubicBezTo>
                  <a:lnTo>
                    <a:pt x="205" y="96"/>
                  </a:lnTo>
                  <a:close/>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AU" sz="3200" dirty="0"/>
            </a:p>
          </p:txBody>
        </p:sp>
        <p:sp>
          <p:nvSpPr>
            <p:cNvPr id="186" name="Freeform 127"/>
            <p:cNvSpPr>
              <a:spLocks/>
            </p:cNvSpPr>
            <p:nvPr/>
          </p:nvSpPr>
          <p:spPr bwMode="auto">
            <a:xfrm>
              <a:off x="6198257" y="4551639"/>
              <a:ext cx="89572" cy="89572"/>
            </a:xfrm>
            <a:custGeom>
              <a:avLst/>
              <a:gdLst>
                <a:gd name="T0" fmla="*/ 41 w 131"/>
                <a:gd name="T1" fmla="*/ 0 h 131"/>
                <a:gd name="T2" fmla="*/ 8 w 131"/>
                <a:gd name="T3" fmla="*/ 34 h 131"/>
                <a:gd name="T4" fmla="*/ 38 w 131"/>
                <a:gd name="T5" fmla="*/ 93 h 131"/>
                <a:gd name="T6" fmla="*/ 97 w 131"/>
                <a:gd name="T7" fmla="*/ 123 h 131"/>
                <a:gd name="T8" fmla="*/ 131 w 131"/>
                <a:gd name="T9" fmla="*/ 90 h 131"/>
              </a:gdLst>
              <a:ahLst/>
              <a:cxnLst>
                <a:cxn ang="0">
                  <a:pos x="T0" y="T1"/>
                </a:cxn>
                <a:cxn ang="0">
                  <a:pos x="T2" y="T3"/>
                </a:cxn>
                <a:cxn ang="0">
                  <a:pos x="T4" y="T5"/>
                </a:cxn>
                <a:cxn ang="0">
                  <a:pos x="T6" y="T7"/>
                </a:cxn>
                <a:cxn ang="0">
                  <a:pos x="T8" y="T9"/>
                </a:cxn>
              </a:cxnLst>
              <a:rect l="0" t="0" r="r" b="b"/>
              <a:pathLst>
                <a:path w="131" h="131">
                  <a:moveTo>
                    <a:pt x="41" y="0"/>
                  </a:moveTo>
                  <a:cubicBezTo>
                    <a:pt x="8" y="34"/>
                    <a:pt x="8" y="34"/>
                    <a:pt x="8" y="34"/>
                  </a:cubicBezTo>
                  <a:cubicBezTo>
                    <a:pt x="0" y="42"/>
                    <a:pt x="14" y="68"/>
                    <a:pt x="38" y="93"/>
                  </a:cubicBezTo>
                  <a:cubicBezTo>
                    <a:pt x="63" y="117"/>
                    <a:pt x="89" y="131"/>
                    <a:pt x="97" y="123"/>
                  </a:cubicBezTo>
                  <a:cubicBezTo>
                    <a:pt x="131" y="90"/>
                    <a:pt x="131" y="90"/>
                    <a:pt x="131" y="90"/>
                  </a:cubicBezTo>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AU" sz="3200" dirty="0"/>
            </a:p>
          </p:txBody>
        </p:sp>
        <p:sp>
          <p:nvSpPr>
            <p:cNvPr id="187" name="Freeform 128"/>
            <p:cNvSpPr>
              <a:spLocks/>
            </p:cNvSpPr>
            <p:nvPr/>
          </p:nvSpPr>
          <p:spPr bwMode="auto">
            <a:xfrm>
              <a:off x="6315367" y="4549610"/>
              <a:ext cx="66382" cy="129864"/>
            </a:xfrm>
            <a:custGeom>
              <a:avLst/>
              <a:gdLst>
                <a:gd name="T0" fmla="*/ 90 w 97"/>
                <a:gd name="T1" fmla="*/ 0 h 190"/>
                <a:gd name="T2" fmla="*/ 82 w 97"/>
                <a:gd name="T3" fmla="*/ 121 h 190"/>
                <a:gd name="T4" fmla="*/ 5 w 97"/>
                <a:gd name="T5" fmla="*/ 190 h 190"/>
                <a:gd name="T6" fmla="*/ 0 w 97"/>
                <a:gd name="T7" fmla="*/ 82 h 190"/>
              </a:gdLst>
              <a:ahLst/>
              <a:cxnLst>
                <a:cxn ang="0">
                  <a:pos x="T0" y="T1"/>
                </a:cxn>
                <a:cxn ang="0">
                  <a:pos x="T2" y="T3"/>
                </a:cxn>
                <a:cxn ang="0">
                  <a:pos x="T4" y="T5"/>
                </a:cxn>
                <a:cxn ang="0">
                  <a:pos x="T6" y="T7"/>
                </a:cxn>
              </a:cxnLst>
              <a:rect l="0" t="0" r="r" b="b"/>
              <a:pathLst>
                <a:path w="97" h="190">
                  <a:moveTo>
                    <a:pt x="90" y="0"/>
                  </a:moveTo>
                  <a:cubicBezTo>
                    <a:pt x="90" y="0"/>
                    <a:pt x="97" y="81"/>
                    <a:pt x="82" y="121"/>
                  </a:cubicBezTo>
                  <a:cubicBezTo>
                    <a:pt x="68" y="161"/>
                    <a:pt x="5" y="190"/>
                    <a:pt x="5" y="190"/>
                  </a:cubicBezTo>
                  <a:cubicBezTo>
                    <a:pt x="22" y="136"/>
                    <a:pt x="0" y="82"/>
                    <a:pt x="0" y="82"/>
                  </a:cubicBezTo>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AU" sz="3200" dirty="0"/>
            </a:p>
          </p:txBody>
        </p:sp>
        <p:sp>
          <p:nvSpPr>
            <p:cNvPr id="188" name="Freeform 129"/>
            <p:cNvSpPr>
              <a:spLocks/>
            </p:cNvSpPr>
            <p:nvPr/>
          </p:nvSpPr>
          <p:spPr bwMode="auto">
            <a:xfrm>
              <a:off x="6159993" y="4457720"/>
              <a:ext cx="130154" cy="66961"/>
            </a:xfrm>
            <a:custGeom>
              <a:avLst/>
              <a:gdLst>
                <a:gd name="T0" fmla="*/ 190 w 190"/>
                <a:gd name="T1" fmla="*/ 7 h 98"/>
                <a:gd name="T2" fmla="*/ 69 w 190"/>
                <a:gd name="T3" fmla="*/ 15 h 98"/>
                <a:gd name="T4" fmla="*/ 0 w 190"/>
                <a:gd name="T5" fmla="*/ 92 h 98"/>
                <a:gd name="T6" fmla="*/ 108 w 190"/>
                <a:gd name="T7" fmla="*/ 98 h 98"/>
              </a:gdLst>
              <a:ahLst/>
              <a:cxnLst>
                <a:cxn ang="0">
                  <a:pos x="T0" y="T1"/>
                </a:cxn>
                <a:cxn ang="0">
                  <a:pos x="T2" y="T3"/>
                </a:cxn>
                <a:cxn ang="0">
                  <a:pos x="T4" y="T5"/>
                </a:cxn>
                <a:cxn ang="0">
                  <a:pos x="T6" y="T7"/>
                </a:cxn>
              </a:cxnLst>
              <a:rect l="0" t="0" r="r" b="b"/>
              <a:pathLst>
                <a:path w="190" h="98">
                  <a:moveTo>
                    <a:pt x="190" y="7"/>
                  </a:moveTo>
                  <a:cubicBezTo>
                    <a:pt x="190" y="7"/>
                    <a:pt x="109" y="0"/>
                    <a:pt x="69" y="15"/>
                  </a:cubicBezTo>
                  <a:cubicBezTo>
                    <a:pt x="29" y="30"/>
                    <a:pt x="0" y="92"/>
                    <a:pt x="0" y="92"/>
                  </a:cubicBezTo>
                  <a:cubicBezTo>
                    <a:pt x="54" y="75"/>
                    <a:pt x="108" y="98"/>
                    <a:pt x="108" y="98"/>
                  </a:cubicBezTo>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AU" sz="3200" dirty="0"/>
            </a:p>
          </p:txBody>
        </p:sp>
        <p:sp>
          <p:nvSpPr>
            <p:cNvPr id="189" name="Freeform 130"/>
            <p:cNvSpPr>
              <a:spLocks/>
            </p:cNvSpPr>
            <p:nvPr/>
          </p:nvSpPr>
          <p:spPr bwMode="auto">
            <a:xfrm>
              <a:off x="6366675" y="4411919"/>
              <a:ext cx="60874" cy="60874"/>
            </a:xfrm>
            <a:custGeom>
              <a:avLst/>
              <a:gdLst>
                <a:gd name="T0" fmla="*/ 73 w 89"/>
                <a:gd name="T1" fmla="*/ 73 h 89"/>
                <a:gd name="T2" fmla="*/ 16 w 89"/>
                <a:gd name="T3" fmla="*/ 73 h 89"/>
                <a:gd name="T4" fmla="*/ 16 w 89"/>
                <a:gd name="T5" fmla="*/ 16 h 89"/>
                <a:gd name="T6" fmla="*/ 73 w 89"/>
                <a:gd name="T7" fmla="*/ 16 h 89"/>
                <a:gd name="T8" fmla="*/ 73 w 89"/>
                <a:gd name="T9" fmla="*/ 73 h 89"/>
              </a:gdLst>
              <a:ahLst/>
              <a:cxnLst>
                <a:cxn ang="0">
                  <a:pos x="T0" y="T1"/>
                </a:cxn>
                <a:cxn ang="0">
                  <a:pos x="T2" y="T3"/>
                </a:cxn>
                <a:cxn ang="0">
                  <a:pos x="T4" y="T5"/>
                </a:cxn>
                <a:cxn ang="0">
                  <a:pos x="T6" y="T7"/>
                </a:cxn>
                <a:cxn ang="0">
                  <a:pos x="T8" y="T9"/>
                </a:cxn>
              </a:cxnLst>
              <a:rect l="0" t="0" r="r" b="b"/>
              <a:pathLst>
                <a:path w="89" h="89">
                  <a:moveTo>
                    <a:pt x="73" y="73"/>
                  </a:moveTo>
                  <a:cubicBezTo>
                    <a:pt x="57" y="89"/>
                    <a:pt x="32" y="89"/>
                    <a:pt x="16" y="73"/>
                  </a:cubicBezTo>
                  <a:cubicBezTo>
                    <a:pt x="0" y="57"/>
                    <a:pt x="0" y="32"/>
                    <a:pt x="16" y="16"/>
                  </a:cubicBezTo>
                  <a:cubicBezTo>
                    <a:pt x="32" y="0"/>
                    <a:pt x="57" y="0"/>
                    <a:pt x="73" y="16"/>
                  </a:cubicBezTo>
                  <a:cubicBezTo>
                    <a:pt x="89" y="32"/>
                    <a:pt x="89" y="57"/>
                    <a:pt x="73" y="73"/>
                  </a:cubicBezTo>
                  <a:close/>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AU" sz="3200" dirty="0"/>
            </a:p>
          </p:txBody>
        </p:sp>
        <p:sp>
          <p:nvSpPr>
            <p:cNvPr id="190" name="Freeform 131"/>
            <p:cNvSpPr>
              <a:spLocks/>
            </p:cNvSpPr>
            <p:nvPr/>
          </p:nvSpPr>
          <p:spPr bwMode="auto">
            <a:xfrm>
              <a:off x="6131296" y="4613093"/>
              <a:ext cx="95079" cy="95369"/>
            </a:xfrm>
            <a:custGeom>
              <a:avLst/>
              <a:gdLst>
                <a:gd name="T0" fmla="*/ 92 w 139"/>
                <a:gd name="T1" fmla="*/ 5 h 139"/>
                <a:gd name="T2" fmla="*/ 35 w 139"/>
                <a:gd name="T3" fmla="*/ 24 h 139"/>
                <a:gd name="T4" fmla="*/ 0 w 139"/>
                <a:gd name="T5" fmla="*/ 139 h 139"/>
                <a:gd name="T6" fmla="*/ 115 w 139"/>
                <a:gd name="T7" fmla="*/ 104 h 139"/>
                <a:gd name="T8" fmla="*/ 134 w 139"/>
                <a:gd name="T9" fmla="*/ 47 h 139"/>
              </a:gdLst>
              <a:ahLst/>
              <a:cxnLst>
                <a:cxn ang="0">
                  <a:pos x="T0" y="T1"/>
                </a:cxn>
                <a:cxn ang="0">
                  <a:pos x="T2" y="T3"/>
                </a:cxn>
                <a:cxn ang="0">
                  <a:pos x="T4" y="T5"/>
                </a:cxn>
                <a:cxn ang="0">
                  <a:pos x="T6" y="T7"/>
                </a:cxn>
                <a:cxn ang="0">
                  <a:pos x="T8" y="T9"/>
                </a:cxn>
              </a:cxnLst>
              <a:rect l="0" t="0" r="r" b="b"/>
              <a:pathLst>
                <a:path w="139" h="139">
                  <a:moveTo>
                    <a:pt x="92" y="5"/>
                  </a:moveTo>
                  <a:cubicBezTo>
                    <a:pt x="74" y="0"/>
                    <a:pt x="54" y="5"/>
                    <a:pt x="35" y="24"/>
                  </a:cubicBezTo>
                  <a:cubicBezTo>
                    <a:pt x="7" y="53"/>
                    <a:pt x="11" y="103"/>
                    <a:pt x="0" y="139"/>
                  </a:cubicBezTo>
                  <a:cubicBezTo>
                    <a:pt x="37" y="125"/>
                    <a:pt x="86" y="132"/>
                    <a:pt x="115" y="104"/>
                  </a:cubicBezTo>
                  <a:cubicBezTo>
                    <a:pt x="134" y="85"/>
                    <a:pt x="139" y="65"/>
                    <a:pt x="134" y="47"/>
                  </a:cubicBezTo>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AU" sz="3200" dirty="0"/>
            </a:p>
          </p:txBody>
        </p:sp>
      </p:grpSp>
      <p:grpSp>
        <p:nvGrpSpPr>
          <p:cNvPr id="283" name="Group 282"/>
          <p:cNvGrpSpPr/>
          <p:nvPr/>
        </p:nvGrpSpPr>
        <p:grpSpPr>
          <a:xfrm>
            <a:off x="14011257" y="2671737"/>
            <a:ext cx="3502979" cy="1326000"/>
            <a:chOff x="780621" y="1892461"/>
            <a:chExt cx="2335319" cy="883999"/>
          </a:xfrm>
        </p:grpSpPr>
        <p:sp>
          <p:nvSpPr>
            <p:cNvPr id="284" name="TextBox 283"/>
            <p:cNvSpPr txBox="1"/>
            <p:nvPr/>
          </p:nvSpPr>
          <p:spPr>
            <a:xfrm flipH="1">
              <a:off x="780621" y="1892461"/>
              <a:ext cx="1787028" cy="307776"/>
            </a:xfrm>
            <a:prstGeom prst="rect">
              <a:avLst/>
            </a:prstGeom>
            <a:noFill/>
          </p:spPr>
          <p:txBody>
            <a:bodyPr wrap="none" rtlCol="0">
              <a:spAutoFit/>
            </a:bodyPr>
            <a:lstStyle/>
            <a:p>
              <a:r>
                <a:rPr lang="en-AU" sz="2400" b="1" dirty="0">
                  <a:solidFill>
                    <a:schemeClr val="tx2"/>
                  </a:solidFill>
                  <a:latin typeface="Raleway" panose="020B0503030101060003" pitchFamily="34" charset="0"/>
                </a:rPr>
                <a:t>Member Journey</a:t>
              </a:r>
            </a:p>
          </p:txBody>
        </p:sp>
        <p:sp>
          <p:nvSpPr>
            <p:cNvPr id="285" name="TextBox 284"/>
            <p:cNvSpPr txBox="1"/>
            <p:nvPr/>
          </p:nvSpPr>
          <p:spPr>
            <a:xfrm flipH="1">
              <a:off x="800100" y="2123975"/>
              <a:ext cx="2315840" cy="652485"/>
            </a:xfrm>
            <a:prstGeom prst="rect">
              <a:avLst/>
            </a:prstGeom>
            <a:noFill/>
          </p:spPr>
          <p:txBody>
            <a:bodyPr wrap="square" rtlCol="0">
              <a:spAutoFit/>
            </a:bodyPr>
            <a:lstStyle/>
            <a:p>
              <a:pPr>
                <a:lnSpc>
                  <a:spcPct val="120000"/>
                </a:lnSpc>
              </a:pPr>
              <a:r>
                <a:rPr lang="en-AU" sz="1600" dirty="0">
                  <a:solidFill>
                    <a:schemeClr val="bg1">
                      <a:lumMod val="50000"/>
                    </a:schemeClr>
                  </a:solidFill>
                  <a:latin typeface="Raleway Light" panose="020B0403030101060003" pitchFamily="34" charset="0"/>
                </a:rPr>
                <a:t>Track, report and recognise member’s journey. Connect members to each other.</a:t>
              </a:r>
            </a:p>
          </p:txBody>
        </p:sp>
      </p:grpSp>
      <p:sp>
        <p:nvSpPr>
          <p:cNvPr id="286" name="Freeform 70"/>
          <p:cNvSpPr>
            <a:spLocks/>
          </p:cNvSpPr>
          <p:nvPr/>
        </p:nvSpPr>
        <p:spPr bwMode="invGray">
          <a:xfrm>
            <a:off x="12841768" y="7775140"/>
            <a:ext cx="763916" cy="482873"/>
          </a:xfrm>
          <a:custGeom>
            <a:avLst/>
            <a:gdLst>
              <a:gd name="T0" fmla="*/ 242 w 242"/>
              <a:gd name="T1" fmla="*/ 108 h 153"/>
              <a:gd name="T2" fmla="*/ 205 w 242"/>
              <a:gd name="T3" fmla="*/ 64 h 153"/>
              <a:gd name="T4" fmla="*/ 145 w 242"/>
              <a:gd name="T5" fmla="*/ 0 h 153"/>
              <a:gd name="T6" fmla="*/ 94 w 242"/>
              <a:gd name="T7" fmla="*/ 30 h 153"/>
              <a:gd name="T8" fmla="*/ 79 w 242"/>
              <a:gd name="T9" fmla="*/ 27 h 153"/>
              <a:gd name="T10" fmla="*/ 42 w 242"/>
              <a:gd name="T11" fmla="*/ 63 h 153"/>
              <a:gd name="T12" fmla="*/ 0 w 242"/>
              <a:gd name="T13" fmla="*/ 108 h 153"/>
              <a:gd name="T14" fmla="*/ 43 w 242"/>
              <a:gd name="T15" fmla="*/ 153 h 153"/>
              <a:gd name="T16" fmla="*/ 45 w 242"/>
              <a:gd name="T17" fmla="*/ 153 h 153"/>
              <a:gd name="T18" fmla="*/ 45 w 242"/>
              <a:gd name="T19" fmla="*/ 153 h 153"/>
              <a:gd name="T20" fmla="*/ 202 w 242"/>
              <a:gd name="T21" fmla="*/ 153 h 153"/>
              <a:gd name="T22" fmla="*/ 202 w 242"/>
              <a:gd name="T23" fmla="*/ 153 h 153"/>
              <a:gd name="T24" fmla="*/ 242 w 242"/>
              <a:gd name="T25" fmla="*/ 10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153">
                <a:moveTo>
                  <a:pt x="242" y="108"/>
                </a:moveTo>
                <a:cubicBezTo>
                  <a:pt x="242" y="85"/>
                  <a:pt x="226" y="67"/>
                  <a:pt x="205" y="64"/>
                </a:cubicBezTo>
                <a:cubicBezTo>
                  <a:pt x="204" y="29"/>
                  <a:pt x="177" y="0"/>
                  <a:pt x="145" y="0"/>
                </a:cubicBezTo>
                <a:cubicBezTo>
                  <a:pt x="123" y="0"/>
                  <a:pt x="105" y="12"/>
                  <a:pt x="94" y="30"/>
                </a:cubicBezTo>
                <a:cubicBezTo>
                  <a:pt x="89" y="28"/>
                  <a:pt x="84" y="27"/>
                  <a:pt x="79" y="27"/>
                </a:cubicBezTo>
                <a:cubicBezTo>
                  <a:pt x="58" y="27"/>
                  <a:pt x="42" y="43"/>
                  <a:pt x="42" y="63"/>
                </a:cubicBezTo>
                <a:cubicBezTo>
                  <a:pt x="19" y="64"/>
                  <a:pt x="0" y="84"/>
                  <a:pt x="0" y="108"/>
                </a:cubicBezTo>
                <a:cubicBezTo>
                  <a:pt x="0" y="133"/>
                  <a:pt x="19" y="153"/>
                  <a:pt x="43" y="153"/>
                </a:cubicBezTo>
                <a:cubicBezTo>
                  <a:pt x="43" y="153"/>
                  <a:pt x="44" y="153"/>
                  <a:pt x="45" y="153"/>
                </a:cubicBezTo>
                <a:cubicBezTo>
                  <a:pt x="45" y="153"/>
                  <a:pt x="45" y="153"/>
                  <a:pt x="45" y="153"/>
                </a:cubicBezTo>
                <a:cubicBezTo>
                  <a:pt x="202" y="153"/>
                  <a:pt x="202" y="153"/>
                  <a:pt x="202" y="153"/>
                </a:cubicBezTo>
                <a:cubicBezTo>
                  <a:pt x="202" y="153"/>
                  <a:pt x="202" y="153"/>
                  <a:pt x="202" y="153"/>
                </a:cubicBezTo>
                <a:cubicBezTo>
                  <a:pt x="224" y="152"/>
                  <a:pt x="242" y="132"/>
                  <a:pt x="242" y="10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AU" sz="3200" dirty="0"/>
          </a:p>
        </p:txBody>
      </p:sp>
      <p:sp>
        <p:nvSpPr>
          <p:cNvPr id="287" name="Freeform 48"/>
          <p:cNvSpPr>
            <a:spLocks noEditPoints="1"/>
          </p:cNvSpPr>
          <p:nvPr/>
        </p:nvSpPr>
        <p:spPr bwMode="auto">
          <a:xfrm>
            <a:off x="13034816" y="3047604"/>
            <a:ext cx="408472" cy="752588"/>
          </a:xfrm>
          <a:custGeom>
            <a:avLst/>
            <a:gdLst>
              <a:gd name="T0" fmla="*/ 169 w 266"/>
              <a:gd name="T1" fmla="*/ 47 h 489"/>
              <a:gd name="T2" fmla="*/ 77 w 266"/>
              <a:gd name="T3" fmla="*/ 47 h 489"/>
              <a:gd name="T4" fmla="*/ 123 w 266"/>
              <a:gd name="T5" fmla="*/ 10 h 489"/>
              <a:gd name="T6" fmla="*/ 123 w 266"/>
              <a:gd name="T7" fmla="*/ 84 h 489"/>
              <a:gd name="T8" fmla="*/ 123 w 266"/>
              <a:gd name="T9" fmla="*/ 10 h 489"/>
              <a:gd name="T10" fmla="*/ 244 w 266"/>
              <a:gd name="T11" fmla="*/ 313 h 489"/>
              <a:gd name="T12" fmla="*/ 239 w 266"/>
              <a:gd name="T13" fmla="*/ 293 h 489"/>
              <a:gd name="T14" fmla="*/ 234 w 266"/>
              <a:gd name="T15" fmla="*/ 313 h 489"/>
              <a:gd name="T16" fmla="*/ 212 w 266"/>
              <a:gd name="T17" fmla="*/ 329 h 489"/>
              <a:gd name="T18" fmla="*/ 229 w 266"/>
              <a:gd name="T19" fmla="*/ 432 h 489"/>
              <a:gd name="T20" fmla="*/ 266 w 266"/>
              <a:gd name="T21" fmla="*/ 415 h 489"/>
              <a:gd name="T22" fmla="*/ 249 w 266"/>
              <a:gd name="T23" fmla="*/ 313 h 489"/>
              <a:gd name="T24" fmla="*/ 249 w 266"/>
              <a:gd name="T25" fmla="*/ 421 h 489"/>
              <a:gd name="T26" fmla="*/ 223 w 266"/>
              <a:gd name="T27" fmla="*/ 415 h 489"/>
              <a:gd name="T28" fmla="*/ 229 w 266"/>
              <a:gd name="T29" fmla="*/ 323 h 489"/>
              <a:gd name="T30" fmla="*/ 255 w 266"/>
              <a:gd name="T31" fmla="*/ 329 h 489"/>
              <a:gd name="T32" fmla="*/ 225 w 266"/>
              <a:gd name="T33" fmla="*/ 296 h 489"/>
              <a:gd name="T34" fmla="*/ 244 w 266"/>
              <a:gd name="T35" fmla="*/ 274 h 489"/>
              <a:gd name="T36" fmla="*/ 238 w 266"/>
              <a:gd name="T37" fmla="*/ 256 h 489"/>
              <a:gd name="T38" fmla="*/ 123 w 266"/>
              <a:gd name="T39" fmla="*/ 103 h 489"/>
              <a:gd name="T40" fmla="*/ 8 w 266"/>
              <a:gd name="T41" fmla="*/ 256 h 489"/>
              <a:gd name="T42" fmla="*/ 2 w 266"/>
              <a:gd name="T43" fmla="*/ 274 h 489"/>
              <a:gd name="T44" fmla="*/ 21 w 266"/>
              <a:gd name="T45" fmla="*/ 296 h 489"/>
              <a:gd name="T46" fmla="*/ 62 w 266"/>
              <a:gd name="T47" fmla="*/ 227 h 489"/>
              <a:gd name="T48" fmla="*/ 41 w 266"/>
              <a:gd name="T49" fmla="*/ 361 h 489"/>
              <a:gd name="T50" fmla="*/ 67 w 266"/>
              <a:gd name="T51" fmla="*/ 362 h 489"/>
              <a:gd name="T52" fmla="*/ 64 w 266"/>
              <a:gd name="T53" fmla="*/ 470 h 489"/>
              <a:gd name="T54" fmla="*/ 108 w 266"/>
              <a:gd name="T55" fmla="*/ 470 h 489"/>
              <a:gd name="T56" fmla="*/ 125 w 266"/>
              <a:gd name="T57" fmla="*/ 362 h 489"/>
              <a:gd name="T58" fmla="*/ 160 w 266"/>
              <a:gd name="T59" fmla="*/ 489 h 489"/>
              <a:gd name="T60" fmla="*/ 182 w 266"/>
              <a:gd name="T61" fmla="*/ 470 h 489"/>
              <a:gd name="T62" fmla="*/ 179 w 266"/>
              <a:gd name="T63" fmla="*/ 362 h 489"/>
              <a:gd name="T64" fmla="*/ 206 w 266"/>
              <a:gd name="T65" fmla="*/ 358 h 489"/>
              <a:gd name="T66" fmla="*/ 184 w 266"/>
              <a:gd name="T67" fmla="*/ 227 h 489"/>
              <a:gd name="T68" fmla="*/ 225 w 266"/>
              <a:gd name="T69" fmla="*/ 296 h 489"/>
              <a:gd name="T70" fmla="*/ 177 w 266"/>
              <a:gd name="T71" fmla="*/ 187 h 489"/>
              <a:gd name="T72" fmla="*/ 168 w 266"/>
              <a:gd name="T73" fmla="*/ 189 h 489"/>
              <a:gd name="T74" fmla="*/ 174 w 266"/>
              <a:gd name="T75" fmla="*/ 353 h 489"/>
              <a:gd name="T76" fmla="*/ 170 w 266"/>
              <a:gd name="T77" fmla="*/ 358 h 489"/>
              <a:gd name="T78" fmla="*/ 172 w 266"/>
              <a:gd name="T79" fmla="*/ 452 h 489"/>
              <a:gd name="T80" fmla="*/ 173 w 266"/>
              <a:gd name="T81" fmla="*/ 469 h 489"/>
              <a:gd name="T82" fmla="*/ 160 w 266"/>
              <a:gd name="T83" fmla="*/ 484 h 489"/>
              <a:gd name="T84" fmla="*/ 147 w 266"/>
              <a:gd name="T85" fmla="*/ 469 h 489"/>
              <a:gd name="T86" fmla="*/ 129 w 266"/>
              <a:gd name="T87" fmla="*/ 353 h 489"/>
              <a:gd name="T88" fmla="*/ 112 w 266"/>
              <a:gd name="T89" fmla="*/ 357 h 489"/>
              <a:gd name="T90" fmla="*/ 86 w 266"/>
              <a:gd name="T91" fmla="*/ 480 h 489"/>
              <a:gd name="T92" fmla="*/ 73 w 266"/>
              <a:gd name="T93" fmla="*/ 469 h 489"/>
              <a:gd name="T94" fmla="*/ 74 w 266"/>
              <a:gd name="T95" fmla="*/ 452 h 489"/>
              <a:gd name="T96" fmla="*/ 76 w 266"/>
              <a:gd name="T97" fmla="*/ 358 h 489"/>
              <a:gd name="T98" fmla="*/ 72 w 266"/>
              <a:gd name="T99" fmla="*/ 353 h 489"/>
              <a:gd name="T100" fmla="*/ 77 w 266"/>
              <a:gd name="T101" fmla="*/ 189 h 489"/>
              <a:gd name="T102" fmla="*/ 68 w 266"/>
              <a:gd name="T103" fmla="*/ 187 h 489"/>
              <a:gd name="T104" fmla="*/ 21 w 266"/>
              <a:gd name="T105" fmla="*/ 286 h 489"/>
              <a:gd name="T106" fmla="*/ 11 w 266"/>
              <a:gd name="T107" fmla="*/ 276 h 489"/>
              <a:gd name="T108" fmla="*/ 13 w 266"/>
              <a:gd name="T109" fmla="*/ 272 h 489"/>
              <a:gd name="T110" fmla="*/ 59 w 266"/>
              <a:gd name="T111" fmla="*/ 137 h 489"/>
              <a:gd name="T112" fmla="*/ 187 w 266"/>
              <a:gd name="T113" fmla="*/ 137 h 489"/>
              <a:gd name="T114" fmla="*/ 233 w 266"/>
              <a:gd name="T115" fmla="*/ 272 h 489"/>
              <a:gd name="T116" fmla="*/ 234 w 266"/>
              <a:gd name="T117" fmla="*/ 276 h 489"/>
              <a:gd name="T118" fmla="*/ 225 w 266"/>
              <a:gd name="T119" fmla="*/ 286 h 489"/>
              <a:gd name="T120" fmla="*/ 218 w 266"/>
              <a:gd name="T121" fmla="*/ 28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 h="489">
                <a:moveTo>
                  <a:pt x="123" y="93"/>
                </a:moveTo>
                <a:cubicBezTo>
                  <a:pt x="148" y="93"/>
                  <a:pt x="169" y="72"/>
                  <a:pt x="169" y="47"/>
                </a:cubicBezTo>
                <a:cubicBezTo>
                  <a:pt x="169" y="21"/>
                  <a:pt x="148" y="0"/>
                  <a:pt x="123" y="0"/>
                </a:cubicBezTo>
                <a:cubicBezTo>
                  <a:pt x="97" y="0"/>
                  <a:pt x="77" y="21"/>
                  <a:pt x="77" y="47"/>
                </a:cubicBezTo>
                <a:cubicBezTo>
                  <a:pt x="77" y="72"/>
                  <a:pt x="97" y="93"/>
                  <a:pt x="123" y="93"/>
                </a:cubicBezTo>
                <a:close/>
                <a:moveTo>
                  <a:pt x="123" y="10"/>
                </a:moveTo>
                <a:cubicBezTo>
                  <a:pt x="143" y="10"/>
                  <a:pt x="160" y="26"/>
                  <a:pt x="160" y="47"/>
                </a:cubicBezTo>
                <a:cubicBezTo>
                  <a:pt x="160" y="67"/>
                  <a:pt x="143" y="84"/>
                  <a:pt x="123" y="84"/>
                </a:cubicBezTo>
                <a:cubicBezTo>
                  <a:pt x="103" y="84"/>
                  <a:pt x="86" y="67"/>
                  <a:pt x="86" y="47"/>
                </a:cubicBezTo>
                <a:cubicBezTo>
                  <a:pt x="86" y="26"/>
                  <a:pt x="103" y="10"/>
                  <a:pt x="123" y="10"/>
                </a:cubicBezTo>
                <a:close/>
                <a:moveTo>
                  <a:pt x="249" y="313"/>
                </a:moveTo>
                <a:cubicBezTo>
                  <a:pt x="244" y="313"/>
                  <a:pt x="244" y="313"/>
                  <a:pt x="244" y="313"/>
                </a:cubicBezTo>
                <a:cubicBezTo>
                  <a:pt x="244" y="299"/>
                  <a:pt x="244" y="299"/>
                  <a:pt x="244" y="299"/>
                </a:cubicBezTo>
                <a:cubicBezTo>
                  <a:pt x="244" y="296"/>
                  <a:pt x="242" y="293"/>
                  <a:pt x="239" y="293"/>
                </a:cubicBezTo>
                <a:cubicBezTo>
                  <a:pt x="236" y="293"/>
                  <a:pt x="234" y="296"/>
                  <a:pt x="234" y="299"/>
                </a:cubicBezTo>
                <a:cubicBezTo>
                  <a:pt x="234" y="313"/>
                  <a:pt x="234" y="313"/>
                  <a:pt x="234" y="313"/>
                </a:cubicBezTo>
                <a:cubicBezTo>
                  <a:pt x="229" y="313"/>
                  <a:pt x="229" y="313"/>
                  <a:pt x="229" y="313"/>
                </a:cubicBezTo>
                <a:cubicBezTo>
                  <a:pt x="220" y="313"/>
                  <a:pt x="212" y="320"/>
                  <a:pt x="212" y="329"/>
                </a:cubicBezTo>
                <a:cubicBezTo>
                  <a:pt x="212" y="415"/>
                  <a:pt x="212" y="415"/>
                  <a:pt x="212" y="415"/>
                </a:cubicBezTo>
                <a:cubicBezTo>
                  <a:pt x="212" y="424"/>
                  <a:pt x="220" y="432"/>
                  <a:pt x="229" y="432"/>
                </a:cubicBezTo>
                <a:cubicBezTo>
                  <a:pt x="249" y="432"/>
                  <a:pt x="249" y="432"/>
                  <a:pt x="249" y="432"/>
                </a:cubicBezTo>
                <a:cubicBezTo>
                  <a:pt x="258" y="432"/>
                  <a:pt x="266" y="424"/>
                  <a:pt x="266" y="415"/>
                </a:cubicBezTo>
                <a:cubicBezTo>
                  <a:pt x="266" y="329"/>
                  <a:pt x="266" y="329"/>
                  <a:pt x="266" y="329"/>
                </a:cubicBezTo>
                <a:cubicBezTo>
                  <a:pt x="266" y="320"/>
                  <a:pt x="258" y="313"/>
                  <a:pt x="249" y="313"/>
                </a:cubicBezTo>
                <a:close/>
                <a:moveTo>
                  <a:pt x="255" y="415"/>
                </a:moveTo>
                <a:cubicBezTo>
                  <a:pt x="255" y="418"/>
                  <a:pt x="252" y="421"/>
                  <a:pt x="249" y="421"/>
                </a:cubicBezTo>
                <a:cubicBezTo>
                  <a:pt x="229" y="421"/>
                  <a:pt x="229" y="421"/>
                  <a:pt x="229" y="421"/>
                </a:cubicBezTo>
                <a:cubicBezTo>
                  <a:pt x="225" y="421"/>
                  <a:pt x="223" y="418"/>
                  <a:pt x="223" y="415"/>
                </a:cubicBezTo>
                <a:cubicBezTo>
                  <a:pt x="223" y="329"/>
                  <a:pt x="223" y="329"/>
                  <a:pt x="223" y="329"/>
                </a:cubicBezTo>
                <a:cubicBezTo>
                  <a:pt x="223" y="326"/>
                  <a:pt x="225" y="323"/>
                  <a:pt x="229" y="323"/>
                </a:cubicBezTo>
                <a:cubicBezTo>
                  <a:pt x="249" y="323"/>
                  <a:pt x="249" y="323"/>
                  <a:pt x="249" y="323"/>
                </a:cubicBezTo>
                <a:cubicBezTo>
                  <a:pt x="252" y="323"/>
                  <a:pt x="255" y="326"/>
                  <a:pt x="255" y="329"/>
                </a:cubicBezTo>
                <a:lnTo>
                  <a:pt x="255" y="415"/>
                </a:lnTo>
                <a:close/>
                <a:moveTo>
                  <a:pt x="225" y="296"/>
                </a:moveTo>
                <a:cubicBezTo>
                  <a:pt x="227" y="296"/>
                  <a:pt x="229" y="295"/>
                  <a:pt x="231" y="295"/>
                </a:cubicBezTo>
                <a:cubicBezTo>
                  <a:pt x="240" y="291"/>
                  <a:pt x="246" y="282"/>
                  <a:pt x="244" y="274"/>
                </a:cubicBezTo>
                <a:cubicBezTo>
                  <a:pt x="243" y="274"/>
                  <a:pt x="243" y="274"/>
                  <a:pt x="243" y="273"/>
                </a:cubicBezTo>
                <a:cubicBezTo>
                  <a:pt x="243" y="272"/>
                  <a:pt x="241" y="265"/>
                  <a:pt x="238" y="256"/>
                </a:cubicBezTo>
                <a:cubicBezTo>
                  <a:pt x="226" y="220"/>
                  <a:pt x="202" y="146"/>
                  <a:pt x="196" y="133"/>
                </a:cubicBezTo>
                <a:cubicBezTo>
                  <a:pt x="185" y="112"/>
                  <a:pt x="164" y="103"/>
                  <a:pt x="123" y="103"/>
                </a:cubicBezTo>
                <a:cubicBezTo>
                  <a:pt x="82" y="103"/>
                  <a:pt x="60" y="112"/>
                  <a:pt x="50" y="133"/>
                </a:cubicBezTo>
                <a:cubicBezTo>
                  <a:pt x="44" y="146"/>
                  <a:pt x="20" y="220"/>
                  <a:pt x="8" y="256"/>
                </a:cubicBezTo>
                <a:cubicBezTo>
                  <a:pt x="5" y="265"/>
                  <a:pt x="3" y="272"/>
                  <a:pt x="3" y="273"/>
                </a:cubicBezTo>
                <a:cubicBezTo>
                  <a:pt x="3" y="274"/>
                  <a:pt x="2" y="274"/>
                  <a:pt x="2" y="274"/>
                </a:cubicBezTo>
                <a:cubicBezTo>
                  <a:pt x="0" y="282"/>
                  <a:pt x="6" y="291"/>
                  <a:pt x="15" y="295"/>
                </a:cubicBezTo>
                <a:cubicBezTo>
                  <a:pt x="17" y="295"/>
                  <a:pt x="19" y="296"/>
                  <a:pt x="21" y="296"/>
                </a:cubicBezTo>
                <a:cubicBezTo>
                  <a:pt x="28" y="296"/>
                  <a:pt x="34" y="292"/>
                  <a:pt x="37" y="286"/>
                </a:cubicBezTo>
                <a:cubicBezTo>
                  <a:pt x="62" y="227"/>
                  <a:pt x="62" y="227"/>
                  <a:pt x="62" y="227"/>
                </a:cubicBezTo>
                <a:cubicBezTo>
                  <a:pt x="40" y="357"/>
                  <a:pt x="40" y="357"/>
                  <a:pt x="40" y="357"/>
                </a:cubicBezTo>
                <a:cubicBezTo>
                  <a:pt x="40" y="358"/>
                  <a:pt x="40" y="360"/>
                  <a:pt x="41" y="361"/>
                </a:cubicBezTo>
                <a:cubicBezTo>
                  <a:pt x="42" y="362"/>
                  <a:pt x="43" y="362"/>
                  <a:pt x="44" y="362"/>
                </a:cubicBezTo>
                <a:cubicBezTo>
                  <a:pt x="67" y="362"/>
                  <a:pt x="67" y="362"/>
                  <a:pt x="67" y="362"/>
                </a:cubicBezTo>
                <a:cubicBezTo>
                  <a:pt x="66" y="395"/>
                  <a:pt x="64" y="466"/>
                  <a:pt x="64" y="469"/>
                </a:cubicBezTo>
                <a:cubicBezTo>
                  <a:pt x="64" y="470"/>
                  <a:pt x="64" y="470"/>
                  <a:pt x="64" y="470"/>
                </a:cubicBezTo>
                <a:cubicBezTo>
                  <a:pt x="65" y="481"/>
                  <a:pt x="74" y="489"/>
                  <a:pt x="86" y="489"/>
                </a:cubicBezTo>
                <a:cubicBezTo>
                  <a:pt x="98" y="489"/>
                  <a:pt x="107" y="481"/>
                  <a:pt x="108" y="470"/>
                </a:cubicBezTo>
                <a:cubicBezTo>
                  <a:pt x="121" y="362"/>
                  <a:pt x="121" y="362"/>
                  <a:pt x="121" y="362"/>
                </a:cubicBezTo>
                <a:cubicBezTo>
                  <a:pt x="125" y="362"/>
                  <a:pt x="125" y="362"/>
                  <a:pt x="125" y="362"/>
                </a:cubicBezTo>
                <a:cubicBezTo>
                  <a:pt x="138" y="470"/>
                  <a:pt x="138" y="470"/>
                  <a:pt x="138" y="470"/>
                </a:cubicBezTo>
                <a:cubicBezTo>
                  <a:pt x="139" y="481"/>
                  <a:pt x="148" y="489"/>
                  <a:pt x="160" y="489"/>
                </a:cubicBezTo>
                <a:cubicBezTo>
                  <a:pt x="160" y="489"/>
                  <a:pt x="160" y="489"/>
                  <a:pt x="160" y="489"/>
                </a:cubicBezTo>
                <a:cubicBezTo>
                  <a:pt x="171" y="489"/>
                  <a:pt x="181" y="481"/>
                  <a:pt x="182" y="470"/>
                </a:cubicBezTo>
                <a:cubicBezTo>
                  <a:pt x="182" y="470"/>
                  <a:pt x="182" y="470"/>
                  <a:pt x="182" y="469"/>
                </a:cubicBezTo>
                <a:cubicBezTo>
                  <a:pt x="182" y="466"/>
                  <a:pt x="180" y="395"/>
                  <a:pt x="179" y="362"/>
                </a:cubicBezTo>
                <a:cubicBezTo>
                  <a:pt x="201" y="362"/>
                  <a:pt x="201" y="362"/>
                  <a:pt x="201" y="362"/>
                </a:cubicBezTo>
                <a:cubicBezTo>
                  <a:pt x="204" y="362"/>
                  <a:pt x="206" y="360"/>
                  <a:pt x="206" y="358"/>
                </a:cubicBezTo>
                <a:cubicBezTo>
                  <a:pt x="206" y="357"/>
                  <a:pt x="206" y="357"/>
                  <a:pt x="206" y="356"/>
                </a:cubicBezTo>
                <a:cubicBezTo>
                  <a:pt x="184" y="227"/>
                  <a:pt x="184" y="227"/>
                  <a:pt x="184" y="227"/>
                </a:cubicBezTo>
                <a:cubicBezTo>
                  <a:pt x="209" y="286"/>
                  <a:pt x="209" y="286"/>
                  <a:pt x="209" y="286"/>
                </a:cubicBezTo>
                <a:cubicBezTo>
                  <a:pt x="212" y="292"/>
                  <a:pt x="218" y="296"/>
                  <a:pt x="225" y="296"/>
                </a:cubicBezTo>
                <a:close/>
                <a:moveTo>
                  <a:pt x="218" y="282"/>
                </a:moveTo>
                <a:cubicBezTo>
                  <a:pt x="177" y="187"/>
                  <a:pt x="177" y="187"/>
                  <a:pt x="177" y="187"/>
                </a:cubicBezTo>
                <a:cubicBezTo>
                  <a:pt x="176" y="185"/>
                  <a:pt x="174" y="183"/>
                  <a:pt x="172" y="184"/>
                </a:cubicBezTo>
                <a:cubicBezTo>
                  <a:pt x="169" y="185"/>
                  <a:pt x="168" y="187"/>
                  <a:pt x="168" y="189"/>
                </a:cubicBezTo>
                <a:cubicBezTo>
                  <a:pt x="196" y="353"/>
                  <a:pt x="196" y="353"/>
                  <a:pt x="196" y="353"/>
                </a:cubicBezTo>
                <a:cubicBezTo>
                  <a:pt x="174" y="353"/>
                  <a:pt x="174" y="353"/>
                  <a:pt x="174" y="353"/>
                </a:cubicBezTo>
                <a:cubicBezTo>
                  <a:pt x="173" y="353"/>
                  <a:pt x="172" y="354"/>
                  <a:pt x="171" y="354"/>
                </a:cubicBezTo>
                <a:cubicBezTo>
                  <a:pt x="170" y="355"/>
                  <a:pt x="169" y="357"/>
                  <a:pt x="170" y="358"/>
                </a:cubicBezTo>
                <a:cubicBezTo>
                  <a:pt x="170" y="358"/>
                  <a:pt x="170" y="386"/>
                  <a:pt x="171" y="414"/>
                </a:cubicBezTo>
                <a:cubicBezTo>
                  <a:pt x="171" y="428"/>
                  <a:pt x="172" y="442"/>
                  <a:pt x="172" y="452"/>
                </a:cubicBezTo>
                <a:cubicBezTo>
                  <a:pt x="172" y="462"/>
                  <a:pt x="172" y="467"/>
                  <a:pt x="173" y="469"/>
                </a:cubicBezTo>
                <a:cubicBezTo>
                  <a:pt x="173" y="469"/>
                  <a:pt x="173" y="469"/>
                  <a:pt x="173" y="469"/>
                </a:cubicBezTo>
                <a:cubicBezTo>
                  <a:pt x="172" y="475"/>
                  <a:pt x="167" y="480"/>
                  <a:pt x="160" y="480"/>
                </a:cubicBezTo>
                <a:cubicBezTo>
                  <a:pt x="160" y="484"/>
                  <a:pt x="160" y="484"/>
                  <a:pt x="160" y="484"/>
                </a:cubicBezTo>
                <a:cubicBezTo>
                  <a:pt x="160" y="480"/>
                  <a:pt x="160" y="480"/>
                  <a:pt x="160" y="480"/>
                </a:cubicBezTo>
                <a:cubicBezTo>
                  <a:pt x="153" y="480"/>
                  <a:pt x="148" y="475"/>
                  <a:pt x="147" y="469"/>
                </a:cubicBezTo>
                <a:cubicBezTo>
                  <a:pt x="134" y="357"/>
                  <a:pt x="134" y="357"/>
                  <a:pt x="134" y="357"/>
                </a:cubicBezTo>
                <a:cubicBezTo>
                  <a:pt x="134" y="355"/>
                  <a:pt x="132" y="353"/>
                  <a:pt x="129" y="353"/>
                </a:cubicBezTo>
                <a:cubicBezTo>
                  <a:pt x="117" y="353"/>
                  <a:pt x="117" y="353"/>
                  <a:pt x="117" y="353"/>
                </a:cubicBezTo>
                <a:cubicBezTo>
                  <a:pt x="114" y="353"/>
                  <a:pt x="112" y="355"/>
                  <a:pt x="112" y="357"/>
                </a:cubicBezTo>
                <a:cubicBezTo>
                  <a:pt x="99" y="470"/>
                  <a:pt x="99" y="470"/>
                  <a:pt x="99" y="470"/>
                </a:cubicBezTo>
                <a:cubicBezTo>
                  <a:pt x="98" y="475"/>
                  <a:pt x="93" y="480"/>
                  <a:pt x="86" y="480"/>
                </a:cubicBezTo>
                <a:cubicBezTo>
                  <a:pt x="79" y="480"/>
                  <a:pt x="74" y="475"/>
                  <a:pt x="73" y="469"/>
                </a:cubicBezTo>
                <a:cubicBezTo>
                  <a:pt x="73" y="469"/>
                  <a:pt x="73" y="469"/>
                  <a:pt x="73" y="469"/>
                </a:cubicBezTo>
                <a:cubicBezTo>
                  <a:pt x="73" y="468"/>
                  <a:pt x="73" y="467"/>
                  <a:pt x="73" y="465"/>
                </a:cubicBezTo>
                <a:cubicBezTo>
                  <a:pt x="74" y="462"/>
                  <a:pt x="74" y="458"/>
                  <a:pt x="74" y="452"/>
                </a:cubicBezTo>
                <a:cubicBezTo>
                  <a:pt x="74" y="442"/>
                  <a:pt x="74" y="428"/>
                  <a:pt x="75" y="414"/>
                </a:cubicBezTo>
                <a:cubicBezTo>
                  <a:pt x="76" y="386"/>
                  <a:pt x="76" y="358"/>
                  <a:pt x="76" y="358"/>
                </a:cubicBezTo>
                <a:cubicBezTo>
                  <a:pt x="76" y="357"/>
                  <a:pt x="76" y="355"/>
                  <a:pt x="75" y="354"/>
                </a:cubicBezTo>
                <a:cubicBezTo>
                  <a:pt x="74" y="354"/>
                  <a:pt x="73" y="353"/>
                  <a:pt x="72" y="353"/>
                </a:cubicBezTo>
                <a:cubicBezTo>
                  <a:pt x="50" y="353"/>
                  <a:pt x="50" y="353"/>
                  <a:pt x="50" y="353"/>
                </a:cubicBezTo>
                <a:cubicBezTo>
                  <a:pt x="77" y="189"/>
                  <a:pt x="77" y="189"/>
                  <a:pt x="77" y="189"/>
                </a:cubicBezTo>
                <a:cubicBezTo>
                  <a:pt x="78" y="187"/>
                  <a:pt x="76" y="185"/>
                  <a:pt x="74" y="184"/>
                </a:cubicBezTo>
                <a:cubicBezTo>
                  <a:pt x="72" y="183"/>
                  <a:pt x="69" y="185"/>
                  <a:pt x="68" y="187"/>
                </a:cubicBezTo>
                <a:cubicBezTo>
                  <a:pt x="28" y="282"/>
                  <a:pt x="28" y="282"/>
                  <a:pt x="28" y="282"/>
                </a:cubicBezTo>
                <a:cubicBezTo>
                  <a:pt x="27" y="285"/>
                  <a:pt x="24" y="286"/>
                  <a:pt x="21" y="286"/>
                </a:cubicBezTo>
                <a:cubicBezTo>
                  <a:pt x="20" y="286"/>
                  <a:pt x="19" y="286"/>
                  <a:pt x="18" y="286"/>
                </a:cubicBezTo>
                <a:cubicBezTo>
                  <a:pt x="13" y="284"/>
                  <a:pt x="11" y="280"/>
                  <a:pt x="11" y="276"/>
                </a:cubicBezTo>
                <a:cubicBezTo>
                  <a:pt x="11" y="276"/>
                  <a:pt x="11" y="276"/>
                  <a:pt x="11" y="276"/>
                </a:cubicBezTo>
                <a:cubicBezTo>
                  <a:pt x="12" y="275"/>
                  <a:pt x="12" y="274"/>
                  <a:pt x="13" y="272"/>
                </a:cubicBezTo>
                <a:cubicBezTo>
                  <a:pt x="14" y="269"/>
                  <a:pt x="15" y="264"/>
                  <a:pt x="17" y="259"/>
                </a:cubicBezTo>
                <a:cubicBezTo>
                  <a:pt x="28" y="226"/>
                  <a:pt x="53" y="149"/>
                  <a:pt x="59" y="137"/>
                </a:cubicBezTo>
                <a:cubicBezTo>
                  <a:pt x="65" y="125"/>
                  <a:pt x="77" y="113"/>
                  <a:pt x="123" y="113"/>
                </a:cubicBezTo>
                <a:cubicBezTo>
                  <a:pt x="169" y="113"/>
                  <a:pt x="181" y="125"/>
                  <a:pt x="187" y="137"/>
                </a:cubicBezTo>
                <a:cubicBezTo>
                  <a:pt x="193" y="149"/>
                  <a:pt x="218" y="226"/>
                  <a:pt x="229" y="259"/>
                </a:cubicBezTo>
                <a:cubicBezTo>
                  <a:pt x="230" y="264"/>
                  <a:pt x="232" y="269"/>
                  <a:pt x="233" y="272"/>
                </a:cubicBezTo>
                <a:cubicBezTo>
                  <a:pt x="234" y="274"/>
                  <a:pt x="234" y="275"/>
                  <a:pt x="234" y="276"/>
                </a:cubicBezTo>
                <a:cubicBezTo>
                  <a:pt x="234" y="276"/>
                  <a:pt x="234" y="276"/>
                  <a:pt x="234" y="276"/>
                </a:cubicBezTo>
                <a:cubicBezTo>
                  <a:pt x="235" y="280"/>
                  <a:pt x="233" y="284"/>
                  <a:pt x="228" y="286"/>
                </a:cubicBezTo>
                <a:cubicBezTo>
                  <a:pt x="227" y="286"/>
                  <a:pt x="226" y="286"/>
                  <a:pt x="225" y="286"/>
                </a:cubicBezTo>
                <a:cubicBezTo>
                  <a:pt x="225" y="286"/>
                  <a:pt x="225" y="286"/>
                  <a:pt x="225" y="286"/>
                </a:cubicBezTo>
                <a:cubicBezTo>
                  <a:pt x="222" y="286"/>
                  <a:pt x="219" y="285"/>
                  <a:pt x="218" y="2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288" name="Freeform 20"/>
          <p:cNvSpPr>
            <a:spLocks noEditPoints="1"/>
          </p:cNvSpPr>
          <p:nvPr/>
        </p:nvSpPr>
        <p:spPr bwMode="auto">
          <a:xfrm>
            <a:off x="13077271" y="6189281"/>
            <a:ext cx="437426" cy="698746"/>
          </a:xfrm>
          <a:custGeom>
            <a:avLst/>
            <a:gdLst>
              <a:gd name="T0" fmla="*/ 417 w 424"/>
              <a:gd name="T1" fmla="*/ 0 h 677"/>
              <a:gd name="T2" fmla="*/ 410 w 424"/>
              <a:gd name="T3" fmla="*/ 38 h 677"/>
              <a:gd name="T4" fmla="*/ 280 w 424"/>
              <a:gd name="T5" fmla="*/ 47 h 677"/>
              <a:gd name="T6" fmla="*/ 275 w 424"/>
              <a:gd name="T7" fmla="*/ 0 h 677"/>
              <a:gd name="T8" fmla="*/ 157 w 424"/>
              <a:gd name="T9" fmla="*/ 250 h 677"/>
              <a:gd name="T10" fmla="*/ 150 w 424"/>
              <a:gd name="T11" fmla="*/ 0 h 677"/>
              <a:gd name="T12" fmla="*/ 143 w 424"/>
              <a:gd name="T13" fmla="*/ 47 h 677"/>
              <a:gd name="T14" fmla="*/ 14 w 424"/>
              <a:gd name="T15" fmla="*/ 7 h 677"/>
              <a:gd name="T16" fmla="*/ 0 w 424"/>
              <a:gd name="T17" fmla="*/ 7 h 677"/>
              <a:gd name="T18" fmla="*/ 7 w 424"/>
              <a:gd name="T19" fmla="*/ 677 h 677"/>
              <a:gd name="T20" fmla="*/ 14 w 424"/>
              <a:gd name="T21" fmla="*/ 646 h 677"/>
              <a:gd name="T22" fmla="*/ 143 w 424"/>
              <a:gd name="T23" fmla="*/ 670 h 677"/>
              <a:gd name="T24" fmla="*/ 157 w 424"/>
              <a:gd name="T25" fmla="*/ 670 h 677"/>
              <a:gd name="T26" fmla="*/ 244 w 424"/>
              <a:gd name="T27" fmla="*/ 392 h 677"/>
              <a:gd name="T28" fmla="*/ 424 w 424"/>
              <a:gd name="T29" fmla="*/ 57 h 677"/>
              <a:gd name="T30" fmla="*/ 424 w 424"/>
              <a:gd name="T31" fmla="*/ 52 h 677"/>
              <a:gd name="T32" fmla="*/ 424 w 424"/>
              <a:gd name="T33" fmla="*/ 7 h 677"/>
              <a:gd name="T34" fmla="*/ 398 w 424"/>
              <a:gd name="T35" fmla="*/ 131 h 677"/>
              <a:gd name="T36" fmla="*/ 278 w 424"/>
              <a:gd name="T37" fmla="*/ 61 h 677"/>
              <a:gd name="T38" fmla="*/ 361 w 424"/>
              <a:gd name="T39" fmla="*/ 214 h 677"/>
              <a:gd name="T40" fmla="*/ 252 w 424"/>
              <a:gd name="T41" fmla="*/ 145 h 677"/>
              <a:gd name="T42" fmla="*/ 361 w 424"/>
              <a:gd name="T43" fmla="*/ 214 h 677"/>
              <a:gd name="T44" fmla="*/ 195 w 424"/>
              <a:gd name="T45" fmla="*/ 228 h 677"/>
              <a:gd name="T46" fmla="*/ 300 w 424"/>
              <a:gd name="T47" fmla="*/ 298 h 677"/>
              <a:gd name="T48" fmla="*/ 157 w 424"/>
              <a:gd name="T49" fmla="*/ 271 h 677"/>
              <a:gd name="T50" fmla="*/ 234 w 424"/>
              <a:gd name="T51" fmla="*/ 382 h 677"/>
              <a:gd name="T52" fmla="*/ 157 w 424"/>
              <a:gd name="T53" fmla="*/ 312 h 677"/>
              <a:gd name="T54" fmla="*/ 234 w 424"/>
              <a:gd name="T55" fmla="*/ 382 h 677"/>
              <a:gd name="T56" fmla="*/ 68 w 424"/>
              <a:gd name="T57" fmla="*/ 382 h 677"/>
              <a:gd name="T58" fmla="*/ 143 w 424"/>
              <a:gd name="T59" fmla="*/ 382 h 677"/>
              <a:gd name="T60" fmla="*/ 32 w 424"/>
              <a:gd name="T61" fmla="*/ 465 h 677"/>
              <a:gd name="T62" fmla="*/ 143 w 424"/>
              <a:gd name="T63" fmla="*/ 396 h 677"/>
              <a:gd name="T64" fmla="*/ 14 w 424"/>
              <a:gd name="T65" fmla="*/ 465 h 677"/>
              <a:gd name="T66" fmla="*/ 44 w 424"/>
              <a:gd name="T67" fmla="*/ 396 h 677"/>
              <a:gd name="T68" fmla="*/ 14 w 424"/>
              <a:gd name="T69" fmla="*/ 465 h 677"/>
              <a:gd name="T70" fmla="*/ 14 w 424"/>
              <a:gd name="T71" fmla="*/ 312 h 677"/>
              <a:gd name="T72" fmla="*/ 52 w 424"/>
              <a:gd name="T73" fmla="*/ 382 h 677"/>
              <a:gd name="T74" fmla="*/ 113 w 424"/>
              <a:gd name="T75" fmla="*/ 298 h 677"/>
              <a:gd name="T76" fmla="*/ 14 w 424"/>
              <a:gd name="T77" fmla="*/ 228 h 677"/>
              <a:gd name="T78" fmla="*/ 143 w 424"/>
              <a:gd name="T79" fmla="*/ 265 h 677"/>
              <a:gd name="T80" fmla="*/ 143 w 424"/>
              <a:gd name="T81" fmla="*/ 214 h 677"/>
              <a:gd name="T82" fmla="*/ 14 w 424"/>
              <a:gd name="T83" fmla="*/ 145 h 677"/>
              <a:gd name="T84" fmla="*/ 143 w 424"/>
              <a:gd name="T85" fmla="*/ 214 h 677"/>
              <a:gd name="T86" fmla="*/ 143 w 424"/>
              <a:gd name="T87" fmla="*/ 479 h 677"/>
              <a:gd name="T88" fmla="*/ 16 w 424"/>
              <a:gd name="T89" fmla="*/ 549 h 677"/>
              <a:gd name="T90" fmla="*/ 157 w 424"/>
              <a:gd name="T91" fmla="*/ 396 h 677"/>
              <a:gd name="T92" fmla="*/ 157 w 424"/>
              <a:gd name="T93" fmla="*/ 545 h 677"/>
              <a:gd name="T94" fmla="*/ 143 w 424"/>
              <a:gd name="T95" fmla="*/ 61 h 677"/>
              <a:gd name="T96" fmla="*/ 14 w 424"/>
              <a:gd name="T97" fmla="*/ 131 h 677"/>
              <a:gd name="T98" fmla="*/ 143 w 424"/>
              <a:gd name="T99" fmla="*/ 61 h 677"/>
              <a:gd name="T100" fmla="*/ 14 w 424"/>
              <a:gd name="T101" fmla="*/ 596 h 677"/>
              <a:gd name="T102" fmla="*/ 143 w 424"/>
              <a:gd name="T103" fmla="*/ 563 h 677"/>
              <a:gd name="T104" fmla="*/ 14 w 424"/>
              <a:gd name="T105" fmla="*/ 632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4" h="677">
                <a:moveTo>
                  <a:pt x="424" y="7"/>
                </a:moveTo>
                <a:cubicBezTo>
                  <a:pt x="424" y="3"/>
                  <a:pt x="421" y="0"/>
                  <a:pt x="417" y="0"/>
                </a:cubicBezTo>
                <a:cubicBezTo>
                  <a:pt x="413" y="0"/>
                  <a:pt x="410" y="3"/>
                  <a:pt x="410" y="7"/>
                </a:cubicBezTo>
                <a:cubicBezTo>
                  <a:pt x="410" y="38"/>
                  <a:pt x="410" y="38"/>
                  <a:pt x="410" y="38"/>
                </a:cubicBezTo>
                <a:cubicBezTo>
                  <a:pt x="410" y="41"/>
                  <a:pt x="410" y="44"/>
                  <a:pt x="410" y="47"/>
                </a:cubicBezTo>
                <a:cubicBezTo>
                  <a:pt x="280" y="47"/>
                  <a:pt x="280" y="47"/>
                  <a:pt x="280" y="47"/>
                </a:cubicBezTo>
                <a:cubicBezTo>
                  <a:pt x="281" y="35"/>
                  <a:pt x="282" y="21"/>
                  <a:pt x="282" y="7"/>
                </a:cubicBezTo>
                <a:cubicBezTo>
                  <a:pt x="282" y="3"/>
                  <a:pt x="279" y="0"/>
                  <a:pt x="275" y="0"/>
                </a:cubicBezTo>
                <a:cubicBezTo>
                  <a:pt x="271" y="0"/>
                  <a:pt x="268" y="3"/>
                  <a:pt x="268" y="7"/>
                </a:cubicBezTo>
                <a:cubicBezTo>
                  <a:pt x="268" y="123"/>
                  <a:pt x="215" y="187"/>
                  <a:pt x="157" y="250"/>
                </a:cubicBezTo>
                <a:cubicBezTo>
                  <a:pt x="157" y="7"/>
                  <a:pt x="157" y="7"/>
                  <a:pt x="157" y="7"/>
                </a:cubicBezTo>
                <a:cubicBezTo>
                  <a:pt x="157" y="3"/>
                  <a:pt x="154" y="0"/>
                  <a:pt x="150" y="0"/>
                </a:cubicBezTo>
                <a:cubicBezTo>
                  <a:pt x="146" y="0"/>
                  <a:pt x="143" y="3"/>
                  <a:pt x="143" y="7"/>
                </a:cubicBezTo>
                <a:cubicBezTo>
                  <a:pt x="143" y="47"/>
                  <a:pt x="143" y="47"/>
                  <a:pt x="143" y="47"/>
                </a:cubicBezTo>
                <a:cubicBezTo>
                  <a:pt x="14" y="47"/>
                  <a:pt x="14" y="47"/>
                  <a:pt x="14" y="47"/>
                </a:cubicBezTo>
                <a:cubicBezTo>
                  <a:pt x="14" y="7"/>
                  <a:pt x="14" y="7"/>
                  <a:pt x="14" y="7"/>
                </a:cubicBezTo>
                <a:cubicBezTo>
                  <a:pt x="14" y="3"/>
                  <a:pt x="11" y="0"/>
                  <a:pt x="7" y="0"/>
                </a:cubicBezTo>
                <a:cubicBezTo>
                  <a:pt x="3" y="0"/>
                  <a:pt x="0" y="3"/>
                  <a:pt x="0" y="7"/>
                </a:cubicBezTo>
                <a:cubicBezTo>
                  <a:pt x="0" y="670"/>
                  <a:pt x="0" y="670"/>
                  <a:pt x="0" y="670"/>
                </a:cubicBezTo>
                <a:cubicBezTo>
                  <a:pt x="0" y="674"/>
                  <a:pt x="3" y="677"/>
                  <a:pt x="7" y="677"/>
                </a:cubicBezTo>
                <a:cubicBezTo>
                  <a:pt x="11" y="677"/>
                  <a:pt x="14" y="674"/>
                  <a:pt x="14" y="670"/>
                </a:cubicBezTo>
                <a:cubicBezTo>
                  <a:pt x="14" y="646"/>
                  <a:pt x="14" y="646"/>
                  <a:pt x="14" y="646"/>
                </a:cubicBezTo>
                <a:cubicBezTo>
                  <a:pt x="143" y="646"/>
                  <a:pt x="143" y="646"/>
                  <a:pt x="143" y="646"/>
                </a:cubicBezTo>
                <a:cubicBezTo>
                  <a:pt x="143" y="670"/>
                  <a:pt x="143" y="670"/>
                  <a:pt x="143" y="670"/>
                </a:cubicBezTo>
                <a:cubicBezTo>
                  <a:pt x="143" y="674"/>
                  <a:pt x="146" y="677"/>
                  <a:pt x="150" y="677"/>
                </a:cubicBezTo>
                <a:cubicBezTo>
                  <a:pt x="154" y="677"/>
                  <a:pt x="157" y="674"/>
                  <a:pt x="157" y="670"/>
                </a:cubicBezTo>
                <a:cubicBezTo>
                  <a:pt x="157" y="543"/>
                  <a:pt x="195" y="461"/>
                  <a:pt x="243" y="393"/>
                </a:cubicBezTo>
                <a:cubicBezTo>
                  <a:pt x="244" y="393"/>
                  <a:pt x="244" y="392"/>
                  <a:pt x="244" y="392"/>
                </a:cubicBezTo>
                <a:cubicBezTo>
                  <a:pt x="262" y="367"/>
                  <a:pt x="281" y="343"/>
                  <a:pt x="300" y="320"/>
                </a:cubicBezTo>
                <a:cubicBezTo>
                  <a:pt x="361" y="246"/>
                  <a:pt x="418" y="175"/>
                  <a:pt x="424" y="57"/>
                </a:cubicBezTo>
                <a:cubicBezTo>
                  <a:pt x="424" y="56"/>
                  <a:pt x="424" y="55"/>
                  <a:pt x="424" y="54"/>
                </a:cubicBezTo>
                <a:cubicBezTo>
                  <a:pt x="424" y="54"/>
                  <a:pt x="424" y="53"/>
                  <a:pt x="424" y="52"/>
                </a:cubicBezTo>
                <a:cubicBezTo>
                  <a:pt x="424" y="47"/>
                  <a:pt x="424" y="43"/>
                  <a:pt x="424" y="38"/>
                </a:cubicBezTo>
                <a:lnTo>
                  <a:pt x="424" y="7"/>
                </a:lnTo>
                <a:close/>
                <a:moveTo>
                  <a:pt x="410" y="61"/>
                </a:moveTo>
                <a:cubicBezTo>
                  <a:pt x="408" y="86"/>
                  <a:pt x="404" y="109"/>
                  <a:pt x="398" y="131"/>
                </a:cubicBezTo>
                <a:cubicBezTo>
                  <a:pt x="258" y="131"/>
                  <a:pt x="258" y="131"/>
                  <a:pt x="258" y="131"/>
                </a:cubicBezTo>
                <a:cubicBezTo>
                  <a:pt x="267" y="110"/>
                  <a:pt x="274" y="87"/>
                  <a:pt x="278" y="61"/>
                </a:cubicBezTo>
                <a:lnTo>
                  <a:pt x="410" y="61"/>
                </a:lnTo>
                <a:close/>
                <a:moveTo>
                  <a:pt x="361" y="214"/>
                </a:moveTo>
                <a:cubicBezTo>
                  <a:pt x="207" y="214"/>
                  <a:pt x="207" y="214"/>
                  <a:pt x="207" y="214"/>
                </a:cubicBezTo>
                <a:cubicBezTo>
                  <a:pt x="224" y="193"/>
                  <a:pt x="239" y="170"/>
                  <a:pt x="252" y="145"/>
                </a:cubicBezTo>
                <a:cubicBezTo>
                  <a:pt x="394" y="145"/>
                  <a:pt x="394" y="145"/>
                  <a:pt x="394" y="145"/>
                </a:cubicBezTo>
                <a:cubicBezTo>
                  <a:pt x="385" y="170"/>
                  <a:pt x="374" y="193"/>
                  <a:pt x="361" y="214"/>
                </a:cubicBezTo>
                <a:close/>
                <a:moveTo>
                  <a:pt x="157" y="271"/>
                </a:moveTo>
                <a:cubicBezTo>
                  <a:pt x="170" y="257"/>
                  <a:pt x="183" y="243"/>
                  <a:pt x="195" y="228"/>
                </a:cubicBezTo>
                <a:cubicBezTo>
                  <a:pt x="352" y="228"/>
                  <a:pt x="352" y="228"/>
                  <a:pt x="352" y="228"/>
                </a:cubicBezTo>
                <a:cubicBezTo>
                  <a:pt x="336" y="252"/>
                  <a:pt x="318" y="275"/>
                  <a:pt x="300" y="298"/>
                </a:cubicBezTo>
                <a:cubicBezTo>
                  <a:pt x="157" y="298"/>
                  <a:pt x="157" y="298"/>
                  <a:pt x="157" y="298"/>
                </a:cubicBezTo>
                <a:cubicBezTo>
                  <a:pt x="157" y="271"/>
                  <a:pt x="157" y="271"/>
                  <a:pt x="157" y="271"/>
                </a:cubicBezTo>
                <a:cubicBezTo>
                  <a:pt x="157" y="271"/>
                  <a:pt x="157" y="271"/>
                  <a:pt x="157" y="271"/>
                </a:cubicBezTo>
                <a:close/>
                <a:moveTo>
                  <a:pt x="234" y="382"/>
                </a:moveTo>
                <a:cubicBezTo>
                  <a:pt x="157" y="382"/>
                  <a:pt x="157" y="382"/>
                  <a:pt x="157" y="382"/>
                </a:cubicBezTo>
                <a:cubicBezTo>
                  <a:pt x="157" y="312"/>
                  <a:pt x="157" y="312"/>
                  <a:pt x="157" y="312"/>
                </a:cubicBezTo>
                <a:cubicBezTo>
                  <a:pt x="289" y="312"/>
                  <a:pt x="289" y="312"/>
                  <a:pt x="289" y="312"/>
                </a:cubicBezTo>
                <a:cubicBezTo>
                  <a:pt x="270" y="334"/>
                  <a:pt x="252" y="357"/>
                  <a:pt x="234" y="382"/>
                </a:cubicBezTo>
                <a:close/>
                <a:moveTo>
                  <a:pt x="143" y="382"/>
                </a:moveTo>
                <a:cubicBezTo>
                  <a:pt x="68" y="382"/>
                  <a:pt x="68" y="382"/>
                  <a:pt x="68" y="382"/>
                </a:cubicBezTo>
                <a:cubicBezTo>
                  <a:pt x="90" y="345"/>
                  <a:pt x="116" y="315"/>
                  <a:pt x="143" y="286"/>
                </a:cubicBezTo>
                <a:lnTo>
                  <a:pt x="143" y="382"/>
                </a:lnTo>
                <a:close/>
                <a:moveTo>
                  <a:pt x="143" y="465"/>
                </a:moveTo>
                <a:cubicBezTo>
                  <a:pt x="32" y="465"/>
                  <a:pt x="32" y="465"/>
                  <a:pt x="32" y="465"/>
                </a:cubicBezTo>
                <a:cubicBezTo>
                  <a:pt x="39" y="439"/>
                  <a:pt x="49" y="416"/>
                  <a:pt x="60" y="396"/>
                </a:cubicBezTo>
                <a:cubicBezTo>
                  <a:pt x="143" y="396"/>
                  <a:pt x="143" y="396"/>
                  <a:pt x="143" y="396"/>
                </a:cubicBezTo>
                <a:lnTo>
                  <a:pt x="143" y="465"/>
                </a:lnTo>
                <a:close/>
                <a:moveTo>
                  <a:pt x="14" y="465"/>
                </a:moveTo>
                <a:cubicBezTo>
                  <a:pt x="14" y="396"/>
                  <a:pt x="14" y="396"/>
                  <a:pt x="14" y="396"/>
                </a:cubicBezTo>
                <a:cubicBezTo>
                  <a:pt x="44" y="396"/>
                  <a:pt x="44" y="396"/>
                  <a:pt x="44" y="396"/>
                </a:cubicBezTo>
                <a:cubicBezTo>
                  <a:pt x="33" y="416"/>
                  <a:pt x="24" y="439"/>
                  <a:pt x="17" y="465"/>
                </a:cubicBezTo>
                <a:lnTo>
                  <a:pt x="14" y="465"/>
                </a:lnTo>
                <a:close/>
                <a:moveTo>
                  <a:pt x="14" y="382"/>
                </a:moveTo>
                <a:cubicBezTo>
                  <a:pt x="14" y="312"/>
                  <a:pt x="14" y="312"/>
                  <a:pt x="14" y="312"/>
                </a:cubicBezTo>
                <a:cubicBezTo>
                  <a:pt x="101" y="312"/>
                  <a:pt x="101" y="312"/>
                  <a:pt x="101" y="312"/>
                </a:cubicBezTo>
                <a:cubicBezTo>
                  <a:pt x="83" y="333"/>
                  <a:pt x="67" y="356"/>
                  <a:pt x="52" y="382"/>
                </a:cubicBezTo>
                <a:lnTo>
                  <a:pt x="14" y="382"/>
                </a:lnTo>
                <a:close/>
                <a:moveTo>
                  <a:pt x="113" y="298"/>
                </a:moveTo>
                <a:cubicBezTo>
                  <a:pt x="14" y="298"/>
                  <a:pt x="14" y="298"/>
                  <a:pt x="14" y="298"/>
                </a:cubicBezTo>
                <a:cubicBezTo>
                  <a:pt x="14" y="228"/>
                  <a:pt x="14" y="228"/>
                  <a:pt x="14" y="228"/>
                </a:cubicBezTo>
                <a:cubicBezTo>
                  <a:pt x="143" y="228"/>
                  <a:pt x="143" y="228"/>
                  <a:pt x="143" y="228"/>
                </a:cubicBezTo>
                <a:cubicBezTo>
                  <a:pt x="143" y="265"/>
                  <a:pt x="143" y="265"/>
                  <a:pt x="143" y="265"/>
                </a:cubicBezTo>
                <a:cubicBezTo>
                  <a:pt x="133" y="276"/>
                  <a:pt x="123" y="287"/>
                  <a:pt x="113" y="298"/>
                </a:cubicBezTo>
                <a:close/>
                <a:moveTo>
                  <a:pt x="143" y="214"/>
                </a:moveTo>
                <a:cubicBezTo>
                  <a:pt x="14" y="214"/>
                  <a:pt x="14" y="214"/>
                  <a:pt x="14" y="214"/>
                </a:cubicBezTo>
                <a:cubicBezTo>
                  <a:pt x="14" y="145"/>
                  <a:pt x="14" y="145"/>
                  <a:pt x="14" y="145"/>
                </a:cubicBezTo>
                <a:cubicBezTo>
                  <a:pt x="143" y="145"/>
                  <a:pt x="143" y="145"/>
                  <a:pt x="143" y="145"/>
                </a:cubicBezTo>
                <a:lnTo>
                  <a:pt x="143" y="214"/>
                </a:lnTo>
                <a:close/>
                <a:moveTo>
                  <a:pt x="28" y="479"/>
                </a:moveTo>
                <a:cubicBezTo>
                  <a:pt x="143" y="479"/>
                  <a:pt x="143" y="479"/>
                  <a:pt x="143" y="479"/>
                </a:cubicBezTo>
                <a:cubicBezTo>
                  <a:pt x="143" y="549"/>
                  <a:pt x="143" y="549"/>
                  <a:pt x="143" y="549"/>
                </a:cubicBezTo>
                <a:cubicBezTo>
                  <a:pt x="16" y="549"/>
                  <a:pt x="16" y="549"/>
                  <a:pt x="16" y="549"/>
                </a:cubicBezTo>
                <a:cubicBezTo>
                  <a:pt x="18" y="523"/>
                  <a:pt x="22" y="500"/>
                  <a:pt x="28" y="479"/>
                </a:cubicBezTo>
                <a:close/>
                <a:moveTo>
                  <a:pt x="157" y="396"/>
                </a:moveTo>
                <a:cubicBezTo>
                  <a:pt x="224" y="396"/>
                  <a:pt x="224" y="396"/>
                  <a:pt x="224" y="396"/>
                </a:cubicBezTo>
                <a:cubicBezTo>
                  <a:pt x="196" y="438"/>
                  <a:pt x="171" y="485"/>
                  <a:pt x="157" y="545"/>
                </a:cubicBezTo>
                <a:lnTo>
                  <a:pt x="157" y="396"/>
                </a:lnTo>
                <a:close/>
                <a:moveTo>
                  <a:pt x="143" y="61"/>
                </a:moveTo>
                <a:cubicBezTo>
                  <a:pt x="143" y="131"/>
                  <a:pt x="143" y="131"/>
                  <a:pt x="143" y="131"/>
                </a:cubicBezTo>
                <a:cubicBezTo>
                  <a:pt x="14" y="131"/>
                  <a:pt x="14" y="131"/>
                  <a:pt x="14" y="131"/>
                </a:cubicBezTo>
                <a:cubicBezTo>
                  <a:pt x="14" y="61"/>
                  <a:pt x="14" y="61"/>
                  <a:pt x="14" y="61"/>
                </a:cubicBezTo>
                <a:lnTo>
                  <a:pt x="143" y="61"/>
                </a:lnTo>
                <a:close/>
                <a:moveTo>
                  <a:pt x="14" y="632"/>
                </a:moveTo>
                <a:cubicBezTo>
                  <a:pt x="14" y="596"/>
                  <a:pt x="14" y="596"/>
                  <a:pt x="14" y="596"/>
                </a:cubicBezTo>
                <a:cubicBezTo>
                  <a:pt x="14" y="585"/>
                  <a:pt x="14" y="573"/>
                  <a:pt x="15" y="563"/>
                </a:cubicBezTo>
                <a:cubicBezTo>
                  <a:pt x="143" y="563"/>
                  <a:pt x="143" y="563"/>
                  <a:pt x="143" y="563"/>
                </a:cubicBezTo>
                <a:cubicBezTo>
                  <a:pt x="143" y="632"/>
                  <a:pt x="143" y="632"/>
                  <a:pt x="143" y="632"/>
                </a:cubicBezTo>
                <a:lnTo>
                  <a:pt x="14" y="63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289" name="Freeform 99"/>
          <p:cNvSpPr>
            <a:spLocks noEditPoints="1"/>
          </p:cNvSpPr>
          <p:nvPr/>
        </p:nvSpPr>
        <p:spPr bwMode="auto">
          <a:xfrm>
            <a:off x="5048335" y="4730605"/>
            <a:ext cx="649532" cy="447261"/>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AU" dirty="0"/>
          </a:p>
        </p:txBody>
      </p:sp>
      <p:grpSp>
        <p:nvGrpSpPr>
          <p:cNvPr id="290" name="Group 289"/>
          <p:cNvGrpSpPr/>
          <p:nvPr/>
        </p:nvGrpSpPr>
        <p:grpSpPr>
          <a:xfrm>
            <a:off x="14025866" y="4172632"/>
            <a:ext cx="3502979" cy="1326000"/>
            <a:chOff x="780621" y="1892461"/>
            <a:chExt cx="2335319" cy="883999"/>
          </a:xfrm>
        </p:grpSpPr>
        <p:sp>
          <p:nvSpPr>
            <p:cNvPr id="291" name="TextBox 290"/>
            <p:cNvSpPr txBox="1"/>
            <p:nvPr/>
          </p:nvSpPr>
          <p:spPr>
            <a:xfrm flipH="1">
              <a:off x="780621" y="1892461"/>
              <a:ext cx="1948396" cy="307776"/>
            </a:xfrm>
            <a:prstGeom prst="rect">
              <a:avLst/>
            </a:prstGeom>
            <a:noFill/>
          </p:spPr>
          <p:txBody>
            <a:bodyPr wrap="none" rtlCol="0">
              <a:spAutoFit/>
            </a:bodyPr>
            <a:lstStyle/>
            <a:p>
              <a:r>
                <a:rPr lang="en-AU" sz="2400" b="1" dirty="0">
                  <a:solidFill>
                    <a:schemeClr val="tx2"/>
                  </a:solidFill>
                  <a:latin typeface="Raleway" panose="020B0503030101060003" pitchFamily="34" charset="0"/>
                </a:rPr>
                <a:t>Development Plan</a:t>
              </a:r>
            </a:p>
          </p:txBody>
        </p:sp>
        <p:sp>
          <p:nvSpPr>
            <p:cNvPr id="292" name="TextBox 291"/>
            <p:cNvSpPr txBox="1"/>
            <p:nvPr/>
          </p:nvSpPr>
          <p:spPr>
            <a:xfrm flipH="1">
              <a:off x="800100" y="2123975"/>
              <a:ext cx="2315840" cy="652485"/>
            </a:xfrm>
            <a:prstGeom prst="rect">
              <a:avLst/>
            </a:prstGeom>
            <a:noFill/>
          </p:spPr>
          <p:txBody>
            <a:bodyPr wrap="square" rtlCol="0">
              <a:spAutoFit/>
            </a:bodyPr>
            <a:lstStyle/>
            <a:p>
              <a:pPr>
                <a:lnSpc>
                  <a:spcPct val="120000"/>
                </a:lnSpc>
              </a:pPr>
              <a:r>
                <a:rPr lang="en-AU" sz="1600" dirty="0">
                  <a:solidFill>
                    <a:schemeClr val="bg1">
                      <a:lumMod val="50000"/>
                    </a:schemeClr>
                  </a:solidFill>
                  <a:latin typeface="Raleway Light" panose="020B0403030101060003" pitchFamily="34" charset="0"/>
                </a:rPr>
                <a:t>Personalised plan helping sort, prioritise and map CA education and services to specific needs.</a:t>
              </a:r>
            </a:p>
          </p:txBody>
        </p:sp>
      </p:grpSp>
      <p:grpSp>
        <p:nvGrpSpPr>
          <p:cNvPr id="293" name="Group 292"/>
          <p:cNvGrpSpPr/>
          <p:nvPr/>
        </p:nvGrpSpPr>
        <p:grpSpPr>
          <a:xfrm>
            <a:off x="14086199" y="5750966"/>
            <a:ext cx="3502979" cy="1326000"/>
            <a:chOff x="780621" y="1892461"/>
            <a:chExt cx="2335319" cy="883999"/>
          </a:xfrm>
        </p:grpSpPr>
        <p:sp>
          <p:nvSpPr>
            <p:cNvPr id="294" name="TextBox 293"/>
            <p:cNvSpPr txBox="1"/>
            <p:nvPr/>
          </p:nvSpPr>
          <p:spPr>
            <a:xfrm flipH="1">
              <a:off x="780621" y="1892461"/>
              <a:ext cx="1918474" cy="307776"/>
            </a:xfrm>
            <a:prstGeom prst="rect">
              <a:avLst/>
            </a:prstGeom>
            <a:noFill/>
          </p:spPr>
          <p:txBody>
            <a:bodyPr wrap="none" rtlCol="0">
              <a:spAutoFit/>
            </a:bodyPr>
            <a:lstStyle/>
            <a:p>
              <a:r>
                <a:rPr lang="en-AU" sz="2400" b="1" dirty="0">
                  <a:solidFill>
                    <a:schemeClr val="tx2"/>
                  </a:solidFill>
                  <a:latin typeface="Raleway" panose="020B0503030101060003" pitchFamily="34" charset="0"/>
                </a:rPr>
                <a:t>Micro-credentials </a:t>
              </a:r>
            </a:p>
          </p:txBody>
        </p:sp>
        <p:sp>
          <p:nvSpPr>
            <p:cNvPr id="295" name="TextBox 294"/>
            <p:cNvSpPr txBox="1"/>
            <p:nvPr/>
          </p:nvSpPr>
          <p:spPr>
            <a:xfrm flipH="1">
              <a:off x="800100" y="2123975"/>
              <a:ext cx="2315840" cy="652485"/>
            </a:xfrm>
            <a:prstGeom prst="rect">
              <a:avLst/>
            </a:prstGeom>
            <a:noFill/>
          </p:spPr>
          <p:txBody>
            <a:bodyPr wrap="square" rtlCol="0">
              <a:spAutoFit/>
            </a:bodyPr>
            <a:lstStyle/>
            <a:p>
              <a:pPr>
                <a:lnSpc>
                  <a:spcPct val="120000"/>
                </a:lnSpc>
              </a:pPr>
              <a:r>
                <a:rPr lang="en-AU" sz="1600" dirty="0">
                  <a:solidFill>
                    <a:schemeClr val="bg1">
                      <a:lumMod val="50000"/>
                    </a:schemeClr>
                  </a:solidFill>
                  <a:latin typeface="Raleway Light" panose="020B0403030101060003" pitchFamily="34" charset="0"/>
                </a:rPr>
                <a:t>Ability to ‘cash in’ learning or experience to evidence capability and gain CA recognition.</a:t>
              </a:r>
            </a:p>
          </p:txBody>
        </p:sp>
      </p:grpSp>
      <p:grpSp>
        <p:nvGrpSpPr>
          <p:cNvPr id="296" name="Group 295"/>
          <p:cNvGrpSpPr/>
          <p:nvPr/>
        </p:nvGrpSpPr>
        <p:grpSpPr>
          <a:xfrm>
            <a:off x="14058979" y="7371024"/>
            <a:ext cx="3502979" cy="1301250"/>
            <a:chOff x="780621" y="1892461"/>
            <a:chExt cx="2335319" cy="867499"/>
          </a:xfrm>
        </p:grpSpPr>
        <p:sp>
          <p:nvSpPr>
            <p:cNvPr id="297" name="TextBox 296"/>
            <p:cNvSpPr txBox="1"/>
            <p:nvPr/>
          </p:nvSpPr>
          <p:spPr>
            <a:xfrm flipH="1">
              <a:off x="780621" y="1892461"/>
              <a:ext cx="1539096" cy="307776"/>
            </a:xfrm>
            <a:prstGeom prst="rect">
              <a:avLst/>
            </a:prstGeom>
            <a:noFill/>
          </p:spPr>
          <p:txBody>
            <a:bodyPr wrap="none" rtlCol="0">
              <a:spAutoFit/>
            </a:bodyPr>
            <a:lstStyle/>
            <a:p>
              <a:r>
                <a:rPr lang="en-AU" sz="2400" b="1" dirty="0">
                  <a:solidFill>
                    <a:schemeClr val="tx2"/>
                  </a:solidFill>
                  <a:latin typeface="Raleway" panose="020B0503030101060003" pitchFamily="34" charset="0"/>
                </a:rPr>
                <a:t>Data Analytics</a:t>
              </a:r>
            </a:p>
          </p:txBody>
        </p:sp>
        <p:sp>
          <p:nvSpPr>
            <p:cNvPr id="298" name="TextBox 297"/>
            <p:cNvSpPr txBox="1"/>
            <p:nvPr/>
          </p:nvSpPr>
          <p:spPr>
            <a:xfrm flipH="1">
              <a:off x="800100" y="2123975"/>
              <a:ext cx="2315840" cy="635985"/>
            </a:xfrm>
            <a:prstGeom prst="rect">
              <a:avLst/>
            </a:prstGeom>
            <a:noFill/>
          </p:spPr>
          <p:txBody>
            <a:bodyPr wrap="square" rtlCol="0">
              <a:spAutoFit/>
            </a:bodyPr>
            <a:lstStyle/>
            <a:p>
              <a:pPr>
                <a:lnSpc>
                  <a:spcPct val="120000"/>
                </a:lnSpc>
              </a:pPr>
              <a:r>
                <a:rPr lang="en-AU" sz="1600" dirty="0">
                  <a:solidFill>
                    <a:schemeClr val="bg1">
                      <a:lumMod val="50000"/>
                    </a:schemeClr>
                  </a:solidFill>
                  <a:latin typeface="Raleway Light" panose="020B0403030101060003" pitchFamily="34" charset="0"/>
                </a:rPr>
                <a:t>Rich data and insights able to inform personal, company and CA ANZ or global GAA planning.</a:t>
              </a:r>
            </a:p>
          </p:txBody>
        </p:sp>
      </p:grpSp>
      <p:grpSp>
        <p:nvGrpSpPr>
          <p:cNvPr id="2" name="Group 1"/>
          <p:cNvGrpSpPr/>
          <p:nvPr/>
        </p:nvGrpSpPr>
        <p:grpSpPr>
          <a:xfrm>
            <a:off x="10617607" y="8508992"/>
            <a:ext cx="1602413" cy="1515167"/>
            <a:chOff x="6564579" y="1991845"/>
            <a:chExt cx="4696951" cy="3575930"/>
          </a:xfrm>
        </p:grpSpPr>
        <p:pic>
          <p:nvPicPr>
            <p:cNvPr id="131" name="Picture 130" descr="mac_pro_thunderbolt_display.jpg"/>
            <p:cNvPicPr>
              <a:picLocks noChangeAspect="1"/>
            </p:cNvPicPr>
            <p:nvPr/>
          </p:nvPicPr>
          <p:blipFill rotWithShape="1">
            <a:blip r:embed="rId2" cstate="print">
              <a:extLst>
                <a:ext uri="{28A0092B-C50C-407E-A947-70E740481C1C}">
                  <a14:useLocalDpi xmlns:a14="http://schemas.microsoft.com/office/drawing/2010/main" val="0"/>
                </a:ext>
              </a:extLst>
            </a:blip>
            <a:srcRect l="-1" r="24398"/>
            <a:stretch/>
          </p:blipFill>
          <p:spPr>
            <a:xfrm>
              <a:off x="6767457" y="1991845"/>
              <a:ext cx="4494073" cy="3536905"/>
            </a:xfrm>
            <a:prstGeom prst="rect">
              <a:avLst/>
            </a:prstGeom>
          </p:spPr>
        </p:pic>
        <p:sp>
          <p:nvSpPr>
            <p:cNvPr id="132" name="Rectangle 131"/>
            <p:cNvSpPr/>
            <p:nvPr/>
          </p:nvSpPr>
          <p:spPr>
            <a:xfrm>
              <a:off x="6946673" y="2370738"/>
              <a:ext cx="4221941" cy="217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0" dirty="0"/>
            </a:p>
          </p:txBody>
        </p:sp>
        <p:pic>
          <p:nvPicPr>
            <p:cNvPr id="133" name="Picture 132" descr="CAANZ_Members_No List.jpg"/>
            <p:cNvPicPr>
              <a:picLocks noChangeAspect="1"/>
            </p:cNvPicPr>
            <p:nvPr/>
          </p:nvPicPr>
          <p:blipFill rotWithShape="1">
            <a:blip r:embed="rId3" cstate="print">
              <a:extLst>
                <a:ext uri="{28A0092B-C50C-407E-A947-70E740481C1C}">
                  <a14:useLocalDpi xmlns:a14="http://schemas.microsoft.com/office/drawing/2010/main" val="0"/>
                </a:ext>
              </a:extLst>
            </a:blip>
            <a:srcRect b="56512"/>
            <a:stretch/>
          </p:blipFill>
          <p:spPr>
            <a:xfrm>
              <a:off x="7395387" y="2189170"/>
              <a:ext cx="3425330" cy="2297010"/>
            </a:xfrm>
            <a:prstGeom prst="rect">
              <a:avLst/>
            </a:prstGeom>
            <a:solidFill>
              <a:schemeClr val="bg1"/>
            </a:solidFill>
          </p:spPr>
        </p:pic>
        <p:pic>
          <p:nvPicPr>
            <p:cNvPr id="134" name="Picture 133" descr="ipad-ai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4579" y="3011917"/>
              <a:ext cx="1866738" cy="2555858"/>
            </a:xfrm>
            <a:prstGeom prst="rect">
              <a:avLst/>
            </a:prstGeom>
          </p:spPr>
        </p:pic>
        <p:pic>
          <p:nvPicPr>
            <p:cNvPr id="135" name="Picture 134" descr="CAANZ_Members_No List.jpg"/>
            <p:cNvPicPr>
              <a:picLocks noChangeAspect="1"/>
            </p:cNvPicPr>
            <p:nvPr/>
          </p:nvPicPr>
          <p:blipFill rotWithShape="1">
            <a:blip r:embed="rId5" cstate="print">
              <a:extLst>
                <a:ext uri="{28A0092B-C50C-407E-A947-70E740481C1C}">
                  <a14:useLocalDpi xmlns:a14="http://schemas.microsoft.com/office/drawing/2010/main" val="0"/>
                </a:ext>
              </a:extLst>
            </a:blip>
            <a:srcRect t="-1" b="34557"/>
            <a:stretch/>
          </p:blipFill>
          <p:spPr>
            <a:xfrm>
              <a:off x="6712298" y="3228773"/>
              <a:ext cx="1567240" cy="2101025"/>
            </a:xfrm>
            <a:prstGeom prst="rect">
              <a:avLst/>
            </a:prstGeom>
          </p:spPr>
        </p:pic>
      </p:grpSp>
      <p:cxnSp>
        <p:nvCxnSpPr>
          <p:cNvPr id="4" name="Straight Arrow Connector 3"/>
          <p:cNvCxnSpPr/>
          <p:nvPr/>
        </p:nvCxnSpPr>
        <p:spPr>
          <a:xfrm>
            <a:off x="9347066" y="8941209"/>
            <a:ext cx="1232441" cy="7586"/>
          </a:xfrm>
          <a:prstGeom prst="straightConnector1">
            <a:avLst/>
          </a:prstGeom>
          <a:ln>
            <a:solidFill>
              <a:schemeClr val="accent4"/>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227997" y="9033398"/>
            <a:ext cx="877163" cy="369332"/>
          </a:xfrm>
          <a:prstGeom prst="rect">
            <a:avLst/>
          </a:prstGeom>
          <a:noFill/>
        </p:spPr>
        <p:txBody>
          <a:bodyPr wrap="none" rtlCol="0">
            <a:spAutoFit/>
          </a:bodyPr>
          <a:lstStyle/>
          <a:p>
            <a:r>
              <a:rPr lang="en-AU" b="1" dirty="0">
                <a:latin typeface="Raleway SemiBold" panose="020B0703030101060003" pitchFamily="34" charset="0"/>
              </a:rPr>
              <a:t>My CA</a:t>
            </a:r>
          </a:p>
        </p:txBody>
      </p:sp>
      <p:cxnSp>
        <p:nvCxnSpPr>
          <p:cNvPr id="137" name="Straight Arrow Connector 136"/>
          <p:cNvCxnSpPr/>
          <p:nvPr/>
        </p:nvCxnSpPr>
        <p:spPr>
          <a:xfrm flipV="1">
            <a:off x="12213634" y="8540628"/>
            <a:ext cx="711186" cy="524203"/>
          </a:xfrm>
          <a:prstGeom prst="straightConnector1">
            <a:avLst/>
          </a:prstGeom>
          <a:ln>
            <a:solidFill>
              <a:schemeClr val="accent4"/>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9910372" y="7196364"/>
            <a:ext cx="860319" cy="1336479"/>
          </a:xfrm>
          <a:prstGeom prst="straightConnector1">
            <a:avLst/>
          </a:prstGeom>
          <a:ln>
            <a:solidFill>
              <a:schemeClr val="accent4"/>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8" name="Picture 2" descr="Image result for CA anz logo">
            <a:extLst>
              <a:ext uri="{FF2B5EF4-FFF2-40B4-BE49-F238E27FC236}">
                <a16:creationId xmlns:a16="http://schemas.microsoft.com/office/drawing/2014/main" id="{F54411B8-F2F3-44A9-B0F2-2B0820920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26664" y="60993"/>
            <a:ext cx="3410201" cy="231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06156"/>
      </p:ext>
    </p:extLst>
  </p:cSld>
  <p:clrMapOvr>
    <a:masterClrMapping/>
  </p:clrMapOvr>
  <p:transition spd="med">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14:bounceEnd="50000">
                                          <p:cBhvr additive="base">
                                            <p:cTn id="7" dur="1000" fill="hold"/>
                                            <p:tgtEl>
                                              <p:spTgt spid="128"/>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28"/>
                                            </p:tgtEl>
                                            <p:attrNameLst>
                                              <p:attrName>ppt_y</p:attrName>
                                            </p:attrNameLst>
                                          </p:cBhvr>
                                          <p:tavLst>
                                            <p:tav tm="0">
                                              <p:val>
                                                <p:strVal val="1+#ppt_h/2"/>
                                              </p:val>
                                            </p:tav>
                                            <p:tav tm="100000">
                                              <p:val>
                                                <p:strVal val="#ppt_y"/>
                                              </p:val>
                                            </p:tav>
                                          </p:tavLst>
                                        </p:anim>
                                      </p:childTnLst>
                                    </p:cTn>
                                  </p:par>
                                  <p:par>
                                    <p:cTn id="9" presetID="1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ppt_x</p:attrName>
                                            </p:attrNameLst>
                                          </p:cBhvr>
                                          <p:tavLst>
                                            <p:tav tm="0">
                                              <p:val>
                                                <p:strVal val="#ppt_x+#ppt_w*1.125000"/>
                                              </p:val>
                                            </p:tav>
                                            <p:tav tm="100000">
                                              <p:val>
                                                <p:strVal val="#ppt_x"/>
                                              </p:val>
                                            </p:tav>
                                          </p:tavLst>
                                        </p:anim>
                                        <p:animEffect transition="in" filter="wipe(left)">
                                          <p:cBhvr>
                                            <p:cTn id="12" dur="500"/>
                                            <p:tgtEl>
                                              <p:spTgt spid="23"/>
                                            </p:tgtEl>
                                          </p:cBhvr>
                                        </p:animEffect>
                                      </p:childTnLst>
                                    </p:cTn>
                                  </p:par>
                                  <p:par>
                                    <p:cTn id="13" presetID="22" presetClass="entr" presetSubtype="2" fill="hold" nodeType="withEffect">
                                      <p:stCondLst>
                                        <p:cond delay="25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par>
                                    <p:cTn id="16" presetID="12" presetClass="entr" presetSubtype="2" fill="hold" nodeType="withEffect">
                                      <p:stCondLst>
                                        <p:cond delay="25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p:tgtEl>
                                              <p:spTgt spid="25"/>
                                            </p:tgtEl>
                                            <p:attrNameLst>
                                              <p:attrName>ppt_x</p:attrName>
                                            </p:attrNameLst>
                                          </p:cBhvr>
                                          <p:tavLst>
                                            <p:tav tm="0">
                                              <p:val>
                                                <p:strVal val="#ppt_x+#ppt_w*1.125000"/>
                                              </p:val>
                                            </p:tav>
                                            <p:tav tm="100000">
                                              <p:val>
                                                <p:strVal val="#ppt_x"/>
                                              </p:val>
                                            </p:tav>
                                          </p:tavLst>
                                        </p:anim>
                                        <p:animEffect transition="in" filter="wipe(left)">
                                          <p:cBhvr>
                                            <p:cTn id="19" dur="500"/>
                                            <p:tgtEl>
                                              <p:spTgt spid="25"/>
                                            </p:tgtEl>
                                          </p:cBhvr>
                                        </p:animEffect>
                                      </p:childTnLst>
                                    </p:cTn>
                                  </p:par>
                                  <p:par>
                                    <p:cTn id="20" presetID="12" presetClass="entr" presetSubtype="2" fill="hold"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left)">
                                          <p:cBhvr>
                                            <p:cTn id="23" dur="500"/>
                                            <p:tgtEl>
                                              <p:spTgt spid="24"/>
                                            </p:tgtEl>
                                          </p:cBhvr>
                                        </p:animEffect>
                                      </p:childTnLst>
                                    </p:cTn>
                                  </p:par>
                                  <p:par>
                                    <p:cTn id="24" presetID="12" presetClass="entr" presetSubtype="2" fill="hold" nodeType="withEffect">
                                      <p:stCondLst>
                                        <p:cond delay="75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p:tgtEl>
                                              <p:spTgt spid="26"/>
                                            </p:tgtEl>
                                            <p:attrNameLst>
                                              <p:attrName>ppt_x</p:attrName>
                                            </p:attrNameLst>
                                          </p:cBhvr>
                                          <p:tavLst>
                                            <p:tav tm="0">
                                              <p:val>
                                                <p:strVal val="#ppt_x+#ppt_w*1.125000"/>
                                              </p:val>
                                            </p:tav>
                                            <p:tav tm="100000">
                                              <p:val>
                                                <p:strVal val="#ppt_x"/>
                                              </p:val>
                                            </p:tav>
                                          </p:tavLst>
                                        </p:anim>
                                        <p:animEffect transition="in" filter="wipe(left)">
                                          <p:cBhvr>
                                            <p:cTn id="27" dur="500"/>
                                            <p:tgtEl>
                                              <p:spTgt spid="26"/>
                                            </p:tgtEl>
                                          </p:cBhvr>
                                        </p:animEffect>
                                      </p:childTnLst>
                                    </p:cTn>
                                  </p:par>
                                  <p:par>
                                    <p:cTn id="28" presetID="12" presetClass="entr" presetSubtype="2" fill="hold" nodeType="withEffect">
                                      <p:stCondLst>
                                        <p:cond delay="0"/>
                                      </p:stCondLst>
                                      <p:childTnLst>
                                        <p:set>
                                          <p:cBhvr>
                                            <p:cTn id="29" dur="1" fill="hold">
                                              <p:stCondLst>
                                                <p:cond delay="0"/>
                                              </p:stCondLst>
                                            </p:cTn>
                                            <p:tgtEl>
                                              <p:spTgt spid="283"/>
                                            </p:tgtEl>
                                            <p:attrNameLst>
                                              <p:attrName>style.visibility</p:attrName>
                                            </p:attrNameLst>
                                          </p:cBhvr>
                                          <p:to>
                                            <p:strVal val="visible"/>
                                          </p:to>
                                        </p:set>
                                        <p:anim calcmode="lin" valueType="num">
                                          <p:cBhvr additive="base">
                                            <p:cTn id="30" dur="500"/>
                                            <p:tgtEl>
                                              <p:spTgt spid="283"/>
                                            </p:tgtEl>
                                            <p:attrNameLst>
                                              <p:attrName>ppt_x</p:attrName>
                                            </p:attrNameLst>
                                          </p:cBhvr>
                                          <p:tavLst>
                                            <p:tav tm="0">
                                              <p:val>
                                                <p:strVal val="#ppt_x+#ppt_w*1.125000"/>
                                              </p:val>
                                            </p:tav>
                                            <p:tav tm="100000">
                                              <p:val>
                                                <p:strVal val="#ppt_x"/>
                                              </p:val>
                                            </p:tav>
                                          </p:tavLst>
                                        </p:anim>
                                        <p:animEffect transition="in" filter="wipe(left)">
                                          <p:cBhvr>
                                            <p:cTn id="31" dur="500"/>
                                            <p:tgtEl>
                                              <p:spTgt spid="283"/>
                                            </p:tgtEl>
                                          </p:cBhvr>
                                        </p:animEffect>
                                      </p:childTnLst>
                                    </p:cTn>
                                  </p:par>
                                  <p:par>
                                    <p:cTn id="32" presetID="12" presetClass="entr" presetSubtype="2" fill="hold" nodeType="withEffect">
                                      <p:stCondLst>
                                        <p:cond delay="0"/>
                                      </p:stCondLst>
                                      <p:childTnLst>
                                        <p:set>
                                          <p:cBhvr>
                                            <p:cTn id="33" dur="1" fill="hold">
                                              <p:stCondLst>
                                                <p:cond delay="0"/>
                                              </p:stCondLst>
                                            </p:cTn>
                                            <p:tgtEl>
                                              <p:spTgt spid="290"/>
                                            </p:tgtEl>
                                            <p:attrNameLst>
                                              <p:attrName>style.visibility</p:attrName>
                                            </p:attrNameLst>
                                          </p:cBhvr>
                                          <p:to>
                                            <p:strVal val="visible"/>
                                          </p:to>
                                        </p:set>
                                        <p:anim calcmode="lin" valueType="num">
                                          <p:cBhvr additive="base">
                                            <p:cTn id="34" dur="500"/>
                                            <p:tgtEl>
                                              <p:spTgt spid="290"/>
                                            </p:tgtEl>
                                            <p:attrNameLst>
                                              <p:attrName>ppt_x</p:attrName>
                                            </p:attrNameLst>
                                          </p:cBhvr>
                                          <p:tavLst>
                                            <p:tav tm="0">
                                              <p:val>
                                                <p:strVal val="#ppt_x+#ppt_w*1.125000"/>
                                              </p:val>
                                            </p:tav>
                                            <p:tav tm="100000">
                                              <p:val>
                                                <p:strVal val="#ppt_x"/>
                                              </p:val>
                                            </p:tav>
                                          </p:tavLst>
                                        </p:anim>
                                        <p:animEffect transition="in" filter="wipe(left)">
                                          <p:cBhvr>
                                            <p:cTn id="35" dur="500"/>
                                            <p:tgtEl>
                                              <p:spTgt spid="290"/>
                                            </p:tgtEl>
                                          </p:cBhvr>
                                        </p:animEffect>
                                      </p:childTnLst>
                                    </p:cTn>
                                  </p:par>
                                  <p:par>
                                    <p:cTn id="36" presetID="12" presetClass="entr" presetSubtype="2" fill="hold" nodeType="withEffect">
                                      <p:stCondLst>
                                        <p:cond delay="0"/>
                                      </p:stCondLst>
                                      <p:childTnLst>
                                        <p:set>
                                          <p:cBhvr>
                                            <p:cTn id="37" dur="1" fill="hold">
                                              <p:stCondLst>
                                                <p:cond delay="0"/>
                                              </p:stCondLst>
                                            </p:cTn>
                                            <p:tgtEl>
                                              <p:spTgt spid="293"/>
                                            </p:tgtEl>
                                            <p:attrNameLst>
                                              <p:attrName>style.visibility</p:attrName>
                                            </p:attrNameLst>
                                          </p:cBhvr>
                                          <p:to>
                                            <p:strVal val="visible"/>
                                          </p:to>
                                        </p:set>
                                        <p:anim calcmode="lin" valueType="num">
                                          <p:cBhvr additive="base">
                                            <p:cTn id="38" dur="500"/>
                                            <p:tgtEl>
                                              <p:spTgt spid="293"/>
                                            </p:tgtEl>
                                            <p:attrNameLst>
                                              <p:attrName>ppt_x</p:attrName>
                                            </p:attrNameLst>
                                          </p:cBhvr>
                                          <p:tavLst>
                                            <p:tav tm="0">
                                              <p:val>
                                                <p:strVal val="#ppt_x+#ppt_w*1.125000"/>
                                              </p:val>
                                            </p:tav>
                                            <p:tav tm="100000">
                                              <p:val>
                                                <p:strVal val="#ppt_x"/>
                                              </p:val>
                                            </p:tav>
                                          </p:tavLst>
                                        </p:anim>
                                        <p:animEffect transition="in" filter="wipe(left)">
                                          <p:cBhvr>
                                            <p:cTn id="39" dur="500"/>
                                            <p:tgtEl>
                                              <p:spTgt spid="293"/>
                                            </p:tgtEl>
                                          </p:cBhvr>
                                        </p:animEffect>
                                      </p:childTnLst>
                                    </p:cTn>
                                  </p:par>
                                  <p:par>
                                    <p:cTn id="40" presetID="12" presetClass="entr" presetSubtype="2" fill="hold" nodeType="withEffect">
                                      <p:stCondLst>
                                        <p:cond delay="0"/>
                                      </p:stCondLst>
                                      <p:childTnLst>
                                        <p:set>
                                          <p:cBhvr>
                                            <p:cTn id="41" dur="1" fill="hold">
                                              <p:stCondLst>
                                                <p:cond delay="0"/>
                                              </p:stCondLst>
                                            </p:cTn>
                                            <p:tgtEl>
                                              <p:spTgt spid="296"/>
                                            </p:tgtEl>
                                            <p:attrNameLst>
                                              <p:attrName>style.visibility</p:attrName>
                                            </p:attrNameLst>
                                          </p:cBhvr>
                                          <p:to>
                                            <p:strVal val="visible"/>
                                          </p:to>
                                        </p:set>
                                        <p:anim calcmode="lin" valueType="num">
                                          <p:cBhvr additive="base">
                                            <p:cTn id="42" dur="500"/>
                                            <p:tgtEl>
                                              <p:spTgt spid="296"/>
                                            </p:tgtEl>
                                            <p:attrNameLst>
                                              <p:attrName>ppt_x</p:attrName>
                                            </p:attrNameLst>
                                          </p:cBhvr>
                                          <p:tavLst>
                                            <p:tav tm="0">
                                              <p:val>
                                                <p:strVal val="#ppt_x+#ppt_w*1.125000"/>
                                              </p:val>
                                            </p:tav>
                                            <p:tav tm="100000">
                                              <p:val>
                                                <p:strVal val="#ppt_x"/>
                                              </p:val>
                                            </p:tav>
                                          </p:tavLst>
                                        </p:anim>
                                        <p:animEffect transition="in" filter="wipe(left)">
                                          <p:cBhvr>
                                            <p:cTn id="43"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1000" fill="hold"/>
                                            <p:tgtEl>
                                              <p:spTgt spid="128"/>
                                            </p:tgtEl>
                                            <p:attrNameLst>
                                              <p:attrName>ppt_x</p:attrName>
                                            </p:attrNameLst>
                                          </p:cBhvr>
                                          <p:tavLst>
                                            <p:tav tm="0">
                                              <p:val>
                                                <p:strVal val="#ppt_x"/>
                                              </p:val>
                                            </p:tav>
                                            <p:tav tm="100000">
                                              <p:val>
                                                <p:strVal val="#ppt_x"/>
                                              </p:val>
                                            </p:tav>
                                          </p:tavLst>
                                        </p:anim>
                                        <p:anim calcmode="lin" valueType="num">
                                          <p:cBhvr additive="base">
                                            <p:cTn id="8" dur="1000" fill="hold"/>
                                            <p:tgtEl>
                                              <p:spTgt spid="128"/>
                                            </p:tgtEl>
                                            <p:attrNameLst>
                                              <p:attrName>ppt_y</p:attrName>
                                            </p:attrNameLst>
                                          </p:cBhvr>
                                          <p:tavLst>
                                            <p:tav tm="0">
                                              <p:val>
                                                <p:strVal val="1+#ppt_h/2"/>
                                              </p:val>
                                            </p:tav>
                                            <p:tav tm="100000">
                                              <p:val>
                                                <p:strVal val="#ppt_y"/>
                                              </p:val>
                                            </p:tav>
                                          </p:tavLst>
                                        </p:anim>
                                      </p:childTnLst>
                                    </p:cTn>
                                  </p:par>
                                  <p:par>
                                    <p:cTn id="9" presetID="1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ppt_x</p:attrName>
                                            </p:attrNameLst>
                                          </p:cBhvr>
                                          <p:tavLst>
                                            <p:tav tm="0">
                                              <p:val>
                                                <p:strVal val="#ppt_x+#ppt_w*1.125000"/>
                                              </p:val>
                                            </p:tav>
                                            <p:tav tm="100000">
                                              <p:val>
                                                <p:strVal val="#ppt_x"/>
                                              </p:val>
                                            </p:tav>
                                          </p:tavLst>
                                        </p:anim>
                                        <p:animEffect transition="in" filter="wipe(left)">
                                          <p:cBhvr>
                                            <p:cTn id="12" dur="500"/>
                                            <p:tgtEl>
                                              <p:spTgt spid="23"/>
                                            </p:tgtEl>
                                          </p:cBhvr>
                                        </p:animEffect>
                                      </p:childTnLst>
                                    </p:cTn>
                                  </p:par>
                                  <p:par>
                                    <p:cTn id="13" presetID="22" presetClass="entr" presetSubtype="2" fill="hold" nodeType="withEffect">
                                      <p:stCondLst>
                                        <p:cond delay="25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par>
                                    <p:cTn id="16" presetID="12" presetClass="entr" presetSubtype="2" fill="hold" nodeType="withEffect">
                                      <p:stCondLst>
                                        <p:cond delay="25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p:tgtEl>
                                              <p:spTgt spid="25"/>
                                            </p:tgtEl>
                                            <p:attrNameLst>
                                              <p:attrName>ppt_x</p:attrName>
                                            </p:attrNameLst>
                                          </p:cBhvr>
                                          <p:tavLst>
                                            <p:tav tm="0">
                                              <p:val>
                                                <p:strVal val="#ppt_x+#ppt_w*1.125000"/>
                                              </p:val>
                                            </p:tav>
                                            <p:tav tm="100000">
                                              <p:val>
                                                <p:strVal val="#ppt_x"/>
                                              </p:val>
                                            </p:tav>
                                          </p:tavLst>
                                        </p:anim>
                                        <p:animEffect transition="in" filter="wipe(left)">
                                          <p:cBhvr>
                                            <p:cTn id="19" dur="500"/>
                                            <p:tgtEl>
                                              <p:spTgt spid="25"/>
                                            </p:tgtEl>
                                          </p:cBhvr>
                                        </p:animEffect>
                                      </p:childTnLst>
                                    </p:cTn>
                                  </p:par>
                                  <p:par>
                                    <p:cTn id="20" presetID="12" presetClass="entr" presetSubtype="2" fill="hold"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left)">
                                          <p:cBhvr>
                                            <p:cTn id="23" dur="500"/>
                                            <p:tgtEl>
                                              <p:spTgt spid="24"/>
                                            </p:tgtEl>
                                          </p:cBhvr>
                                        </p:animEffect>
                                      </p:childTnLst>
                                    </p:cTn>
                                  </p:par>
                                  <p:par>
                                    <p:cTn id="24" presetID="12" presetClass="entr" presetSubtype="2" fill="hold" nodeType="withEffect">
                                      <p:stCondLst>
                                        <p:cond delay="75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p:tgtEl>
                                              <p:spTgt spid="26"/>
                                            </p:tgtEl>
                                            <p:attrNameLst>
                                              <p:attrName>ppt_x</p:attrName>
                                            </p:attrNameLst>
                                          </p:cBhvr>
                                          <p:tavLst>
                                            <p:tav tm="0">
                                              <p:val>
                                                <p:strVal val="#ppt_x+#ppt_w*1.125000"/>
                                              </p:val>
                                            </p:tav>
                                            <p:tav tm="100000">
                                              <p:val>
                                                <p:strVal val="#ppt_x"/>
                                              </p:val>
                                            </p:tav>
                                          </p:tavLst>
                                        </p:anim>
                                        <p:animEffect transition="in" filter="wipe(left)">
                                          <p:cBhvr>
                                            <p:cTn id="27" dur="500"/>
                                            <p:tgtEl>
                                              <p:spTgt spid="26"/>
                                            </p:tgtEl>
                                          </p:cBhvr>
                                        </p:animEffect>
                                      </p:childTnLst>
                                    </p:cTn>
                                  </p:par>
                                  <p:par>
                                    <p:cTn id="28" presetID="12" presetClass="entr" presetSubtype="2" fill="hold" nodeType="withEffect">
                                      <p:stCondLst>
                                        <p:cond delay="0"/>
                                      </p:stCondLst>
                                      <p:childTnLst>
                                        <p:set>
                                          <p:cBhvr>
                                            <p:cTn id="29" dur="1" fill="hold">
                                              <p:stCondLst>
                                                <p:cond delay="0"/>
                                              </p:stCondLst>
                                            </p:cTn>
                                            <p:tgtEl>
                                              <p:spTgt spid="283"/>
                                            </p:tgtEl>
                                            <p:attrNameLst>
                                              <p:attrName>style.visibility</p:attrName>
                                            </p:attrNameLst>
                                          </p:cBhvr>
                                          <p:to>
                                            <p:strVal val="visible"/>
                                          </p:to>
                                        </p:set>
                                        <p:anim calcmode="lin" valueType="num">
                                          <p:cBhvr additive="base">
                                            <p:cTn id="30" dur="500"/>
                                            <p:tgtEl>
                                              <p:spTgt spid="283"/>
                                            </p:tgtEl>
                                            <p:attrNameLst>
                                              <p:attrName>ppt_x</p:attrName>
                                            </p:attrNameLst>
                                          </p:cBhvr>
                                          <p:tavLst>
                                            <p:tav tm="0">
                                              <p:val>
                                                <p:strVal val="#ppt_x+#ppt_w*1.125000"/>
                                              </p:val>
                                            </p:tav>
                                            <p:tav tm="100000">
                                              <p:val>
                                                <p:strVal val="#ppt_x"/>
                                              </p:val>
                                            </p:tav>
                                          </p:tavLst>
                                        </p:anim>
                                        <p:animEffect transition="in" filter="wipe(left)">
                                          <p:cBhvr>
                                            <p:cTn id="31" dur="500"/>
                                            <p:tgtEl>
                                              <p:spTgt spid="283"/>
                                            </p:tgtEl>
                                          </p:cBhvr>
                                        </p:animEffect>
                                      </p:childTnLst>
                                    </p:cTn>
                                  </p:par>
                                  <p:par>
                                    <p:cTn id="32" presetID="12" presetClass="entr" presetSubtype="2" fill="hold" nodeType="withEffect">
                                      <p:stCondLst>
                                        <p:cond delay="0"/>
                                      </p:stCondLst>
                                      <p:childTnLst>
                                        <p:set>
                                          <p:cBhvr>
                                            <p:cTn id="33" dur="1" fill="hold">
                                              <p:stCondLst>
                                                <p:cond delay="0"/>
                                              </p:stCondLst>
                                            </p:cTn>
                                            <p:tgtEl>
                                              <p:spTgt spid="290"/>
                                            </p:tgtEl>
                                            <p:attrNameLst>
                                              <p:attrName>style.visibility</p:attrName>
                                            </p:attrNameLst>
                                          </p:cBhvr>
                                          <p:to>
                                            <p:strVal val="visible"/>
                                          </p:to>
                                        </p:set>
                                        <p:anim calcmode="lin" valueType="num">
                                          <p:cBhvr additive="base">
                                            <p:cTn id="34" dur="500"/>
                                            <p:tgtEl>
                                              <p:spTgt spid="290"/>
                                            </p:tgtEl>
                                            <p:attrNameLst>
                                              <p:attrName>ppt_x</p:attrName>
                                            </p:attrNameLst>
                                          </p:cBhvr>
                                          <p:tavLst>
                                            <p:tav tm="0">
                                              <p:val>
                                                <p:strVal val="#ppt_x+#ppt_w*1.125000"/>
                                              </p:val>
                                            </p:tav>
                                            <p:tav tm="100000">
                                              <p:val>
                                                <p:strVal val="#ppt_x"/>
                                              </p:val>
                                            </p:tav>
                                          </p:tavLst>
                                        </p:anim>
                                        <p:animEffect transition="in" filter="wipe(left)">
                                          <p:cBhvr>
                                            <p:cTn id="35" dur="500"/>
                                            <p:tgtEl>
                                              <p:spTgt spid="290"/>
                                            </p:tgtEl>
                                          </p:cBhvr>
                                        </p:animEffect>
                                      </p:childTnLst>
                                    </p:cTn>
                                  </p:par>
                                  <p:par>
                                    <p:cTn id="36" presetID="12" presetClass="entr" presetSubtype="2" fill="hold" nodeType="withEffect">
                                      <p:stCondLst>
                                        <p:cond delay="0"/>
                                      </p:stCondLst>
                                      <p:childTnLst>
                                        <p:set>
                                          <p:cBhvr>
                                            <p:cTn id="37" dur="1" fill="hold">
                                              <p:stCondLst>
                                                <p:cond delay="0"/>
                                              </p:stCondLst>
                                            </p:cTn>
                                            <p:tgtEl>
                                              <p:spTgt spid="293"/>
                                            </p:tgtEl>
                                            <p:attrNameLst>
                                              <p:attrName>style.visibility</p:attrName>
                                            </p:attrNameLst>
                                          </p:cBhvr>
                                          <p:to>
                                            <p:strVal val="visible"/>
                                          </p:to>
                                        </p:set>
                                        <p:anim calcmode="lin" valueType="num">
                                          <p:cBhvr additive="base">
                                            <p:cTn id="38" dur="500"/>
                                            <p:tgtEl>
                                              <p:spTgt spid="293"/>
                                            </p:tgtEl>
                                            <p:attrNameLst>
                                              <p:attrName>ppt_x</p:attrName>
                                            </p:attrNameLst>
                                          </p:cBhvr>
                                          <p:tavLst>
                                            <p:tav tm="0">
                                              <p:val>
                                                <p:strVal val="#ppt_x+#ppt_w*1.125000"/>
                                              </p:val>
                                            </p:tav>
                                            <p:tav tm="100000">
                                              <p:val>
                                                <p:strVal val="#ppt_x"/>
                                              </p:val>
                                            </p:tav>
                                          </p:tavLst>
                                        </p:anim>
                                        <p:animEffect transition="in" filter="wipe(left)">
                                          <p:cBhvr>
                                            <p:cTn id="39" dur="500"/>
                                            <p:tgtEl>
                                              <p:spTgt spid="293"/>
                                            </p:tgtEl>
                                          </p:cBhvr>
                                        </p:animEffect>
                                      </p:childTnLst>
                                    </p:cTn>
                                  </p:par>
                                  <p:par>
                                    <p:cTn id="40" presetID="12" presetClass="entr" presetSubtype="2" fill="hold" nodeType="withEffect">
                                      <p:stCondLst>
                                        <p:cond delay="0"/>
                                      </p:stCondLst>
                                      <p:childTnLst>
                                        <p:set>
                                          <p:cBhvr>
                                            <p:cTn id="41" dur="1" fill="hold">
                                              <p:stCondLst>
                                                <p:cond delay="0"/>
                                              </p:stCondLst>
                                            </p:cTn>
                                            <p:tgtEl>
                                              <p:spTgt spid="296"/>
                                            </p:tgtEl>
                                            <p:attrNameLst>
                                              <p:attrName>style.visibility</p:attrName>
                                            </p:attrNameLst>
                                          </p:cBhvr>
                                          <p:to>
                                            <p:strVal val="visible"/>
                                          </p:to>
                                        </p:set>
                                        <p:anim calcmode="lin" valueType="num">
                                          <p:cBhvr additive="base">
                                            <p:cTn id="42" dur="500"/>
                                            <p:tgtEl>
                                              <p:spTgt spid="296"/>
                                            </p:tgtEl>
                                            <p:attrNameLst>
                                              <p:attrName>ppt_x</p:attrName>
                                            </p:attrNameLst>
                                          </p:cBhvr>
                                          <p:tavLst>
                                            <p:tav tm="0">
                                              <p:val>
                                                <p:strVal val="#ppt_x+#ppt_w*1.125000"/>
                                              </p:val>
                                            </p:tav>
                                            <p:tav tm="100000">
                                              <p:val>
                                                <p:strVal val="#ppt_x"/>
                                              </p:val>
                                            </p:tav>
                                          </p:tavLst>
                                        </p:anim>
                                        <p:animEffect transition="in" filter="wipe(left)">
                                          <p:cBhvr>
                                            <p:cTn id="43"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그룹 166"/>
          <p:cNvGrpSpPr/>
          <p:nvPr/>
        </p:nvGrpSpPr>
        <p:grpSpPr>
          <a:xfrm>
            <a:off x="6260122" y="6970827"/>
            <a:ext cx="3985399" cy="1206590"/>
            <a:chOff x="3001435" y="1527493"/>
            <a:chExt cx="1920761" cy="603295"/>
          </a:xfrm>
        </p:grpSpPr>
        <p:sp>
          <p:nvSpPr>
            <p:cNvPr id="173" name="TextBox 172"/>
            <p:cNvSpPr txBox="1"/>
            <p:nvPr/>
          </p:nvSpPr>
          <p:spPr>
            <a:xfrm>
              <a:off x="3001435" y="1527493"/>
              <a:ext cx="952765" cy="193940"/>
            </a:xfrm>
            <a:prstGeom prst="rect">
              <a:avLst/>
            </a:prstGeom>
            <a:noFill/>
          </p:spPr>
          <p:txBody>
            <a:bodyPr wrap="square" lIns="144000" tIns="0" rIns="144000" bIns="0" rtlCol="0">
              <a:noAutofit/>
            </a:bodyPr>
            <a:lstStyle/>
            <a:p>
              <a:pPr lvl="0"/>
              <a:r>
                <a:rPr lang="en-US" altLang="ko-KR" sz="2400" b="1" dirty="0">
                  <a:gradFill>
                    <a:gsLst>
                      <a:gs pos="0">
                        <a:schemeClr val="tx2">
                          <a:alpha val="70000"/>
                        </a:schemeClr>
                      </a:gs>
                      <a:gs pos="100000">
                        <a:schemeClr val="tx2">
                          <a:alpha val="70000"/>
                        </a:schemeClr>
                      </a:gs>
                    </a:gsLst>
                    <a:lin ang="5400000" scaled="0"/>
                  </a:gradFill>
                  <a:latin typeface="Roboto Condensed Regular"/>
                </a:rPr>
                <a:t>Core</a:t>
              </a:r>
              <a:endParaRPr lang="ko-KR" altLang="en-US" sz="2400" b="1" dirty="0">
                <a:gradFill>
                  <a:gsLst>
                    <a:gs pos="0">
                      <a:schemeClr val="tx2">
                        <a:alpha val="70000"/>
                      </a:schemeClr>
                    </a:gs>
                    <a:gs pos="100000">
                      <a:schemeClr val="tx2">
                        <a:alpha val="70000"/>
                      </a:schemeClr>
                    </a:gs>
                  </a:gsLst>
                  <a:lin ang="5400000" scaled="0"/>
                </a:gradFill>
                <a:latin typeface="Roboto Condensed Regular"/>
              </a:endParaRPr>
            </a:p>
          </p:txBody>
        </p:sp>
        <p:sp>
          <p:nvSpPr>
            <p:cNvPr id="174" name="TextBox 173"/>
            <p:cNvSpPr txBox="1"/>
            <p:nvPr/>
          </p:nvSpPr>
          <p:spPr>
            <a:xfrm>
              <a:off x="3001435" y="1741191"/>
              <a:ext cx="952765" cy="389597"/>
            </a:xfrm>
            <a:prstGeom prst="rect">
              <a:avLst/>
            </a:prstGeom>
            <a:noFill/>
          </p:spPr>
          <p:txBody>
            <a:bodyPr wrap="square" lIns="144000" tIns="0" rIns="144000" bIns="0" rtlCol="0">
              <a:noAutofit/>
            </a:bodyPr>
            <a:lstStyle/>
            <a:p>
              <a:pPr lvl="0">
                <a:buClr>
                  <a:schemeClr val="bg2"/>
                </a:buClr>
              </a:pPr>
              <a:r>
                <a:rPr lang="en-US" altLang="ko-KR" sz="1400" dirty="0">
                  <a:gradFill>
                    <a:gsLst>
                      <a:gs pos="0">
                        <a:schemeClr val="tx1">
                          <a:alpha val="50000"/>
                        </a:schemeClr>
                      </a:gs>
                      <a:gs pos="100000">
                        <a:schemeClr val="tx1">
                          <a:alpha val="50000"/>
                        </a:schemeClr>
                      </a:gs>
                    </a:gsLst>
                    <a:lin ang="5400000" scaled="0"/>
                  </a:gradFill>
                  <a:ea typeface="Roboto Light" pitchFamily="2" charset="0"/>
                  <a:cs typeface="Roboto Condensed Regular"/>
                </a:rPr>
                <a:t>Problem solving</a:t>
              </a:r>
            </a:p>
          </p:txBody>
        </p:sp>
        <p:cxnSp>
          <p:nvCxnSpPr>
            <p:cNvPr id="176" name="직선 연결선 175"/>
            <p:cNvCxnSpPr/>
            <p:nvPr/>
          </p:nvCxnSpPr>
          <p:spPr>
            <a:xfrm flipH="1">
              <a:off x="3972121" y="1622117"/>
              <a:ext cx="950075" cy="0"/>
            </a:xfrm>
            <a:prstGeom prst="line">
              <a:avLst/>
            </a:prstGeom>
            <a:ln w="3175">
              <a:solidFill>
                <a:schemeClr val="tx2">
                  <a:alpha val="7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grpSp>
      <p:grpSp>
        <p:nvGrpSpPr>
          <p:cNvPr id="146" name="그룹 145"/>
          <p:cNvGrpSpPr/>
          <p:nvPr/>
        </p:nvGrpSpPr>
        <p:grpSpPr>
          <a:xfrm>
            <a:off x="12930355" y="5751631"/>
            <a:ext cx="4401461" cy="1206590"/>
            <a:chOff x="6264613" y="1798923"/>
            <a:chExt cx="1823437" cy="603295"/>
          </a:xfrm>
        </p:grpSpPr>
        <p:cxnSp>
          <p:nvCxnSpPr>
            <p:cNvPr id="161" name="직선 연결선 160"/>
            <p:cNvCxnSpPr>
              <a:cxnSpLocks/>
              <a:endCxn id="163" idx="1"/>
            </p:cNvCxnSpPr>
            <p:nvPr/>
          </p:nvCxnSpPr>
          <p:spPr>
            <a:xfrm flipV="1">
              <a:off x="6264613" y="1895894"/>
              <a:ext cx="870672" cy="3748"/>
            </a:xfrm>
            <a:prstGeom prst="line">
              <a:avLst/>
            </a:prstGeom>
            <a:ln w="3175">
              <a:solidFill>
                <a:schemeClr val="tx2">
                  <a:alpha val="7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grpSp>
          <p:nvGrpSpPr>
            <p:cNvPr id="162" name="그룹 161"/>
            <p:cNvGrpSpPr/>
            <p:nvPr/>
          </p:nvGrpSpPr>
          <p:grpSpPr>
            <a:xfrm>
              <a:off x="7135285" y="1798923"/>
              <a:ext cx="952765" cy="603295"/>
              <a:chOff x="2874435" y="2114678"/>
              <a:chExt cx="952765" cy="603295"/>
            </a:xfrm>
          </p:grpSpPr>
          <p:sp>
            <p:nvSpPr>
              <p:cNvPr id="163" name="TextBox 162"/>
              <p:cNvSpPr txBox="1"/>
              <p:nvPr/>
            </p:nvSpPr>
            <p:spPr>
              <a:xfrm>
                <a:off x="2874435" y="2114678"/>
                <a:ext cx="952765" cy="193940"/>
              </a:xfrm>
              <a:prstGeom prst="rect">
                <a:avLst/>
              </a:prstGeom>
              <a:noFill/>
            </p:spPr>
            <p:txBody>
              <a:bodyPr wrap="square" lIns="144000" tIns="0" rIns="144000" bIns="0" rtlCol="0">
                <a:noAutofit/>
              </a:bodyPr>
              <a:lstStyle/>
              <a:p>
                <a:pPr lvl="0"/>
                <a:r>
                  <a:rPr lang="en-US" altLang="ko-KR" sz="2400" b="1" dirty="0">
                    <a:gradFill>
                      <a:gsLst>
                        <a:gs pos="0">
                          <a:schemeClr val="tx2">
                            <a:alpha val="70000"/>
                          </a:schemeClr>
                        </a:gs>
                        <a:gs pos="100000">
                          <a:schemeClr val="tx2">
                            <a:alpha val="70000"/>
                          </a:schemeClr>
                        </a:gs>
                      </a:gsLst>
                      <a:lin ang="5400000" scaled="0"/>
                    </a:gradFill>
                    <a:latin typeface="Roboto Condensed Regular"/>
                  </a:rPr>
                  <a:t>Core</a:t>
                </a:r>
                <a:endParaRPr lang="ko-KR" altLang="en-US" sz="2400" b="1" dirty="0">
                  <a:gradFill>
                    <a:gsLst>
                      <a:gs pos="0">
                        <a:schemeClr val="tx2">
                          <a:alpha val="70000"/>
                        </a:schemeClr>
                      </a:gs>
                      <a:gs pos="100000">
                        <a:schemeClr val="tx2">
                          <a:alpha val="70000"/>
                        </a:schemeClr>
                      </a:gs>
                    </a:gsLst>
                    <a:lin ang="5400000" scaled="0"/>
                  </a:gradFill>
                  <a:latin typeface="Roboto Condensed Regular"/>
                </a:endParaRPr>
              </a:p>
            </p:txBody>
          </p:sp>
          <p:sp>
            <p:nvSpPr>
              <p:cNvPr id="164" name="TextBox 163"/>
              <p:cNvSpPr txBox="1"/>
              <p:nvPr/>
            </p:nvSpPr>
            <p:spPr>
              <a:xfrm>
                <a:off x="2874435" y="2328376"/>
                <a:ext cx="952765" cy="389597"/>
              </a:xfrm>
              <a:prstGeom prst="rect">
                <a:avLst/>
              </a:prstGeom>
              <a:noFill/>
            </p:spPr>
            <p:txBody>
              <a:bodyPr wrap="square" lIns="144000" tIns="0" rIns="144000" bIns="0" rtlCol="0">
                <a:noAutofit/>
              </a:bodyPr>
              <a:lstStyle/>
              <a:p>
                <a:pPr>
                  <a:buClr>
                    <a:schemeClr val="bg2"/>
                  </a:buClr>
                </a:pPr>
                <a:r>
                  <a:rPr lang="pt-BR" altLang="ko-KR" sz="1400" dirty="0">
                    <a:gradFill>
                      <a:gsLst>
                        <a:gs pos="0">
                          <a:schemeClr val="tx1">
                            <a:alpha val="50000"/>
                          </a:schemeClr>
                        </a:gs>
                        <a:gs pos="100000">
                          <a:schemeClr val="tx1">
                            <a:alpha val="50000"/>
                          </a:schemeClr>
                        </a:gs>
                      </a:gsLst>
                      <a:lin ang="5400000" scaled="0"/>
                    </a:gradFill>
                    <a:ea typeface="Roboto Light" pitchFamily="2" charset="0"/>
                    <a:cs typeface="Roboto Condensed Regular"/>
                  </a:rPr>
                  <a:t>Emotional Judgement</a:t>
                </a:r>
                <a:endParaRPr lang="en-US" altLang="ko-KR" sz="1400" dirty="0">
                  <a:gradFill>
                    <a:gsLst>
                      <a:gs pos="0">
                        <a:schemeClr val="tx1">
                          <a:alpha val="50000"/>
                        </a:schemeClr>
                      </a:gs>
                      <a:gs pos="100000">
                        <a:schemeClr val="tx1">
                          <a:alpha val="50000"/>
                        </a:schemeClr>
                      </a:gs>
                    </a:gsLst>
                    <a:lin ang="5400000" scaled="0"/>
                  </a:gradFill>
                  <a:ea typeface="Roboto Light" pitchFamily="2" charset="0"/>
                  <a:cs typeface="Roboto Condensed Regular"/>
                </a:endParaRPr>
              </a:p>
            </p:txBody>
          </p:sp>
        </p:grpSp>
      </p:grpSp>
      <p:grpSp>
        <p:nvGrpSpPr>
          <p:cNvPr id="133" name="그룹 132"/>
          <p:cNvGrpSpPr/>
          <p:nvPr/>
        </p:nvGrpSpPr>
        <p:grpSpPr>
          <a:xfrm>
            <a:off x="6358597" y="4532431"/>
            <a:ext cx="3886934" cy="1206590"/>
            <a:chOff x="3001435" y="1527493"/>
            <a:chExt cx="1920763" cy="603295"/>
          </a:xfrm>
        </p:grpSpPr>
        <p:sp>
          <p:nvSpPr>
            <p:cNvPr id="138" name="TextBox 137"/>
            <p:cNvSpPr txBox="1"/>
            <p:nvPr/>
          </p:nvSpPr>
          <p:spPr>
            <a:xfrm>
              <a:off x="3001435" y="1527493"/>
              <a:ext cx="952765" cy="193940"/>
            </a:xfrm>
            <a:prstGeom prst="rect">
              <a:avLst/>
            </a:prstGeom>
            <a:noFill/>
          </p:spPr>
          <p:txBody>
            <a:bodyPr wrap="square" lIns="144000" tIns="0" rIns="144000" bIns="0" rtlCol="0">
              <a:noAutofit/>
            </a:bodyPr>
            <a:lstStyle/>
            <a:p>
              <a:pPr lvl="0"/>
              <a:r>
                <a:rPr lang="en-US" altLang="ko-KR" sz="2400" b="1" dirty="0">
                  <a:gradFill>
                    <a:gsLst>
                      <a:gs pos="0">
                        <a:schemeClr val="tx2">
                          <a:alpha val="70000"/>
                        </a:schemeClr>
                      </a:gs>
                      <a:gs pos="100000">
                        <a:schemeClr val="tx2">
                          <a:alpha val="70000"/>
                        </a:schemeClr>
                      </a:gs>
                    </a:gsLst>
                    <a:lin ang="5400000" scaled="0"/>
                  </a:gradFill>
                  <a:latin typeface="Roboto Condensed Regular"/>
                </a:rPr>
                <a:t>Common</a:t>
              </a:r>
              <a:endParaRPr lang="ko-KR" altLang="en-US" sz="2400" b="1" dirty="0">
                <a:gradFill>
                  <a:gsLst>
                    <a:gs pos="0">
                      <a:schemeClr val="tx2">
                        <a:alpha val="70000"/>
                      </a:schemeClr>
                    </a:gs>
                    <a:gs pos="100000">
                      <a:schemeClr val="tx2">
                        <a:alpha val="70000"/>
                      </a:schemeClr>
                    </a:gs>
                  </a:gsLst>
                  <a:lin ang="5400000" scaled="0"/>
                </a:gradFill>
                <a:latin typeface="Roboto Condensed Regular"/>
              </a:endParaRPr>
            </a:p>
          </p:txBody>
        </p:sp>
        <p:sp>
          <p:nvSpPr>
            <p:cNvPr id="139" name="TextBox 138"/>
            <p:cNvSpPr txBox="1"/>
            <p:nvPr/>
          </p:nvSpPr>
          <p:spPr>
            <a:xfrm>
              <a:off x="3001435" y="1741191"/>
              <a:ext cx="952765" cy="389597"/>
            </a:xfrm>
            <a:prstGeom prst="rect">
              <a:avLst/>
            </a:prstGeom>
            <a:noFill/>
          </p:spPr>
          <p:txBody>
            <a:bodyPr wrap="square" lIns="144000" tIns="0" rIns="144000" bIns="0" rtlCol="0">
              <a:noAutofit/>
            </a:bodyPr>
            <a:lstStyle/>
            <a:p>
              <a:pPr lvl="0">
                <a:buClr>
                  <a:schemeClr val="bg2"/>
                </a:buClr>
              </a:pPr>
              <a:r>
                <a:rPr lang="en-US" altLang="ko-KR" sz="1400" dirty="0">
                  <a:gradFill>
                    <a:gsLst>
                      <a:gs pos="0">
                        <a:schemeClr val="tx1">
                          <a:alpha val="50000"/>
                        </a:schemeClr>
                      </a:gs>
                      <a:gs pos="100000">
                        <a:schemeClr val="tx1">
                          <a:alpha val="50000"/>
                        </a:schemeClr>
                      </a:gs>
                    </a:gsLst>
                    <a:lin ang="5400000" scaled="0"/>
                  </a:gradFill>
                  <a:ea typeface="Roboto Light" pitchFamily="2" charset="0"/>
                  <a:cs typeface="Roboto Condensed Regular"/>
                </a:rPr>
                <a:t>Customer experience</a:t>
              </a:r>
            </a:p>
          </p:txBody>
        </p:sp>
        <p:cxnSp>
          <p:nvCxnSpPr>
            <p:cNvPr id="140" name="직선 연결선 139"/>
            <p:cNvCxnSpPr>
              <a:cxnSpLocks/>
              <a:endCxn id="138" idx="3"/>
            </p:cNvCxnSpPr>
            <p:nvPr/>
          </p:nvCxnSpPr>
          <p:spPr>
            <a:xfrm flipH="1">
              <a:off x="3954200" y="1622117"/>
              <a:ext cx="967998" cy="2347"/>
            </a:xfrm>
            <a:prstGeom prst="line">
              <a:avLst/>
            </a:prstGeom>
            <a:ln w="3175">
              <a:solidFill>
                <a:schemeClr val="tx2">
                  <a:alpha val="7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grpSp>
      <p:grpSp>
        <p:nvGrpSpPr>
          <p:cNvPr id="169" name="그룹 168"/>
          <p:cNvGrpSpPr/>
          <p:nvPr/>
        </p:nvGrpSpPr>
        <p:grpSpPr>
          <a:xfrm>
            <a:off x="10150609" y="5808543"/>
            <a:ext cx="2874260" cy="2362982"/>
            <a:chOff x="5649913" y="2916238"/>
            <a:chExt cx="3074988" cy="2230438"/>
          </a:xfrm>
          <a:solidFill>
            <a:srgbClr val="157375"/>
          </a:solidFill>
        </p:grpSpPr>
        <p:sp>
          <p:nvSpPr>
            <p:cNvPr id="170" name="Freeform 11"/>
            <p:cNvSpPr>
              <a:spLocks/>
            </p:cNvSpPr>
            <p:nvPr/>
          </p:nvSpPr>
          <p:spPr bwMode="auto">
            <a:xfrm>
              <a:off x="5649913" y="2916238"/>
              <a:ext cx="3074988" cy="140335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w="3175">
              <a:solidFill>
                <a:schemeClr val="accent3">
                  <a:lumMod val="50000"/>
                  <a:alpha val="70000"/>
                </a:schemeClr>
              </a:solidFill>
            </a:ln>
            <a:extLst/>
          </p:spPr>
          <p:txBody>
            <a:bodyPr vert="horz" wrap="square" lIns="182880" tIns="91440" rIns="182880" bIns="91440" numCol="1" anchor="t" anchorCtr="0" compatLnSpc="1">
              <a:prstTxWarp prst="textNoShape">
                <a:avLst/>
              </a:prstTxWarp>
            </a:bodyPr>
            <a:lstStyle/>
            <a:p>
              <a:endParaRPr lang="ko-KR" altLang="en-US" sz="3600" dirty="0"/>
            </a:p>
          </p:txBody>
        </p:sp>
        <p:sp>
          <p:nvSpPr>
            <p:cNvPr id="171" name="Freeform 12"/>
            <p:cNvSpPr>
              <a:spLocks noEditPoints="1"/>
            </p:cNvSpPr>
            <p:nvPr/>
          </p:nvSpPr>
          <p:spPr bwMode="auto">
            <a:xfrm>
              <a:off x="5649913" y="2916238"/>
              <a:ext cx="3074988" cy="1658938"/>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solidFill>
                <a:schemeClr val="accent3">
                  <a:lumMod val="50000"/>
                  <a:alpha val="70000"/>
                </a:schemeClr>
              </a:solidFill>
            </a:ln>
            <a:extLst/>
          </p:spPr>
          <p:txBody>
            <a:bodyPr vert="horz" wrap="square" lIns="182880" tIns="91440" rIns="182880" bIns="91440" numCol="1" anchor="t" anchorCtr="0" compatLnSpc="1">
              <a:prstTxWarp prst="textNoShape">
                <a:avLst/>
              </a:prstTxWarp>
            </a:bodyPr>
            <a:lstStyle/>
            <a:p>
              <a:endParaRPr lang="ko-KR" altLang="en-US" sz="3600" dirty="0"/>
            </a:p>
          </p:txBody>
        </p:sp>
        <p:sp>
          <p:nvSpPr>
            <p:cNvPr id="172" name="Freeform 13"/>
            <p:cNvSpPr>
              <a:spLocks/>
            </p:cNvSpPr>
            <p:nvPr/>
          </p:nvSpPr>
          <p:spPr bwMode="auto">
            <a:xfrm>
              <a:off x="5649913" y="3744913"/>
              <a:ext cx="3074988" cy="1401763"/>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a:solidFill>
                <a:schemeClr val="accent3">
                  <a:lumMod val="50000"/>
                  <a:alpha val="70000"/>
                </a:schemeClr>
              </a:solidFill>
            </a:ln>
            <a:extLst/>
          </p:spPr>
          <p:txBody>
            <a:bodyPr vert="horz" wrap="square" lIns="0" tIns="0" rIns="0" bIns="0" numCol="1" anchor="ctr" anchorCtr="0" compatLnSpc="1">
              <a:prstTxWarp prst="textNoShape">
                <a:avLst/>
              </a:prstTxWarp>
            </a:bodyPr>
            <a:lstStyle/>
            <a:p>
              <a:pPr algn="ctr">
                <a:spcAft>
                  <a:spcPts val="600"/>
                </a:spcAft>
              </a:pPr>
              <a:endParaRPr lang="en-US" altLang="ko-KR" sz="24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a:spcAft>
                  <a:spcPts val="600"/>
                </a:spcAft>
              </a:pPr>
              <a:endParaRPr lang="en-US" altLang="ko-KR" sz="24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a:spcAft>
                  <a:spcPts val="600"/>
                </a:spcAft>
              </a:pPr>
              <a:r>
                <a:rPr lang="en-US" altLang="ko-KR" sz="2400" b="1" dirty="0">
                  <a:solidFill>
                    <a:schemeClr val="bg1"/>
                  </a:solidFill>
                  <a:latin typeface="Bebas Neue" pitchFamily="34" charset="0"/>
                  <a:ea typeface="Roboto Condensed Regular"/>
                </a:rPr>
                <a:t>04</a:t>
              </a:r>
              <a:endParaRPr lang="ko-KR" altLang="en-US" sz="2400" b="1" dirty="0">
                <a:solidFill>
                  <a:schemeClr val="bg1"/>
                </a:solidFill>
                <a:latin typeface="Bebas Neue" pitchFamily="34" charset="0"/>
                <a:ea typeface="Roboto Condensed Regular"/>
              </a:endParaRPr>
            </a:p>
          </p:txBody>
        </p:sp>
      </p:grpSp>
      <p:grpSp>
        <p:nvGrpSpPr>
          <p:cNvPr id="148" name="그룹 147"/>
          <p:cNvGrpSpPr/>
          <p:nvPr/>
        </p:nvGrpSpPr>
        <p:grpSpPr>
          <a:xfrm>
            <a:off x="10150609" y="4589347"/>
            <a:ext cx="2874260" cy="2362982"/>
            <a:chOff x="5649913" y="2916238"/>
            <a:chExt cx="3074988" cy="2230438"/>
          </a:xfrm>
          <a:solidFill>
            <a:schemeClr val="accent3"/>
          </a:solidFill>
        </p:grpSpPr>
        <p:sp>
          <p:nvSpPr>
            <p:cNvPr id="149" name="Freeform 11"/>
            <p:cNvSpPr>
              <a:spLocks/>
            </p:cNvSpPr>
            <p:nvPr/>
          </p:nvSpPr>
          <p:spPr bwMode="auto">
            <a:xfrm>
              <a:off x="5649913" y="2916238"/>
              <a:ext cx="3074988" cy="140335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w="3175">
              <a:solidFill>
                <a:schemeClr val="accent3">
                  <a:lumMod val="50000"/>
                  <a:alpha val="70000"/>
                </a:schemeClr>
              </a:solidFill>
            </a:ln>
            <a:extLst/>
          </p:spPr>
          <p:txBody>
            <a:bodyPr vert="horz" wrap="square" lIns="182880" tIns="91440" rIns="182880" bIns="91440" numCol="1" anchor="t" anchorCtr="0" compatLnSpc="1">
              <a:prstTxWarp prst="textNoShape">
                <a:avLst/>
              </a:prstTxWarp>
            </a:bodyPr>
            <a:lstStyle/>
            <a:p>
              <a:endParaRPr lang="ko-KR" altLang="en-US" sz="3600" dirty="0"/>
            </a:p>
          </p:txBody>
        </p:sp>
        <p:sp>
          <p:nvSpPr>
            <p:cNvPr id="150" name="Freeform 12"/>
            <p:cNvSpPr>
              <a:spLocks noEditPoints="1"/>
            </p:cNvSpPr>
            <p:nvPr/>
          </p:nvSpPr>
          <p:spPr bwMode="auto">
            <a:xfrm>
              <a:off x="5649913" y="2916238"/>
              <a:ext cx="3074988" cy="1658938"/>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solidFill>
                <a:schemeClr val="accent3">
                  <a:lumMod val="50000"/>
                  <a:alpha val="70000"/>
                </a:schemeClr>
              </a:solidFill>
            </a:ln>
            <a:extLst/>
          </p:spPr>
          <p:txBody>
            <a:bodyPr vert="horz" wrap="square" lIns="182880" tIns="91440" rIns="182880" bIns="91440" numCol="1" anchor="t" anchorCtr="0" compatLnSpc="1">
              <a:prstTxWarp prst="textNoShape">
                <a:avLst/>
              </a:prstTxWarp>
            </a:bodyPr>
            <a:lstStyle/>
            <a:p>
              <a:endParaRPr lang="ko-KR" altLang="en-US" sz="3600" dirty="0"/>
            </a:p>
          </p:txBody>
        </p:sp>
        <p:sp>
          <p:nvSpPr>
            <p:cNvPr id="151" name="Freeform 13"/>
            <p:cNvSpPr>
              <a:spLocks/>
            </p:cNvSpPr>
            <p:nvPr/>
          </p:nvSpPr>
          <p:spPr bwMode="auto">
            <a:xfrm>
              <a:off x="5649913" y="3744913"/>
              <a:ext cx="3074988" cy="1401763"/>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a:solidFill>
                <a:schemeClr val="accent3">
                  <a:lumMod val="50000"/>
                  <a:alpha val="70000"/>
                </a:schemeClr>
              </a:solidFill>
            </a:ln>
            <a:extLst/>
          </p:spPr>
          <p:txBody>
            <a:bodyPr vert="horz" wrap="square" lIns="0" tIns="0" rIns="0" bIns="0" numCol="1" anchor="ctr" anchorCtr="0" compatLnSpc="1">
              <a:prstTxWarp prst="textNoShape">
                <a:avLst/>
              </a:prstTxWarp>
            </a:bodyPr>
            <a:lstStyle/>
            <a:p>
              <a:pPr algn="ctr">
                <a:spcAft>
                  <a:spcPts val="600"/>
                </a:spcAft>
              </a:pPr>
              <a:endParaRPr lang="en-US" altLang="ko-KR" sz="24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a:spcAft>
                  <a:spcPts val="600"/>
                </a:spcAft>
              </a:pPr>
              <a:endParaRPr lang="en-US" altLang="ko-KR" sz="24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a:spcAft>
                  <a:spcPts val="600"/>
                </a:spcAft>
              </a:pPr>
              <a:r>
                <a:rPr lang="en-US" altLang="ko-KR" sz="2400" b="1" dirty="0">
                  <a:solidFill>
                    <a:schemeClr val="bg1"/>
                  </a:solidFill>
                  <a:latin typeface="Bebas Neue" pitchFamily="34" charset="0"/>
                  <a:ea typeface="Roboto Condensed Regular"/>
                </a:rPr>
                <a:t>03</a:t>
              </a:r>
              <a:endParaRPr lang="ko-KR" altLang="en-US" sz="2400" b="1" dirty="0">
                <a:solidFill>
                  <a:schemeClr val="bg1"/>
                </a:solidFill>
                <a:latin typeface="Bebas Neue" pitchFamily="34" charset="0"/>
                <a:ea typeface="Roboto Condensed Regular"/>
              </a:endParaRPr>
            </a:p>
          </p:txBody>
        </p:sp>
      </p:grpSp>
      <p:grpSp>
        <p:nvGrpSpPr>
          <p:cNvPr id="134" name="그룹 133"/>
          <p:cNvGrpSpPr/>
          <p:nvPr/>
        </p:nvGrpSpPr>
        <p:grpSpPr>
          <a:xfrm>
            <a:off x="10150609" y="3370147"/>
            <a:ext cx="2874260" cy="2362982"/>
            <a:chOff x="5649913" y="2916238"/>
            <a:chExt cx="3074988" cy="2230438"/>
          </a:xfrm>
          <a:solidFill>
            <a:srgbClr val="B7BF10"/>
          </a:solidFill>
        </p:grpSpPr>
        <p:sp>
          <p:nvSpPr>
            <p:cNvPr id="135" name="Freeform 11"/>
            <p:cNvSpPr>
              <a:spLocks/>
            </p:cNvSpPr>
            <p:nvPr/>
          </p:nvSpPr>
          <p:spPr bwMode="auto">
            <a:xfrm>
              <a:off x="5649913" y="2916238"/>
              <a:ext cx="3074988" cy="140335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w="3175">
              <a:solidFill>
                <a:schemeClr val="accent3">
                  <a:lumMod val="50000"/>
                  <a:alpha val="70000"/>
                </a:schemeClr>
              </a:solidFill>
            </a:ln>
            <a:extLst/>
          </p:spPr>
          <p:txBody>
            <a:bodyPr vert="horz" wrap="square" lIns="182880" tIns="91440" rIns="182880" bIns="91440" numCol="1" anchor="t" anchorCtr="0" compatLnSpc="1">
              <a:prstTxWarp prst="textNoShape">
                <a:avLst/>
              </a:prstTxWarp>
            </a:bodyPr>
            <a:lstStyle/>
            <a:p>
              <a:endParaRPr lang="ko-KR" altLang="en-US" sz="3600" dirty="0"/>
            </a:p>
          </p:txBody>
        </p:sp>
        <p:sp>
          <p:nvSpPr>
            <p:cNvPr id="136" name="Freeform 12"/>
            <p:cNvSpPr>
              <a:spLocks noEditPoints="1"/>
            </p:cNvSpPr>
            <p:nvPr/>
          </p:nvSpPr>
          <p:spPr bwMode="auto">
            <a:xfrm>
              <a:off x="5649913" y="2916238"/>
              <a:ext cx="3074988" cy="1658938"/>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solidFill>
                <a:schemeClr val="accent3">
                  <a:lumMod val="50000"/>
                  <a:alpha val="70000"/>
                </a:schemeClr>
              </a:solidFill>
            </a:ln>
            <a:extLst/>
          </p:spPr>
          <p:txBody>
            <a:bodyPr vert="horz" wrap="square" lIns="182880" tIns="91440" rIns="182880" bIns="91440" numCol="1" anchor="t" anchorCtr="0" compatLnSpc="1">
              <a:prstTxWarp prst="textNoShape">
                <a:avLst/>
              </a:prstTxWarp>
            </a:bodyPr>
            <a:lstStyle/>
            <a:p>
              <a:endParaRPr lang="ko-KR" altLang="en-US" sz="3600" dirty="0"/>
            </a:p>
          </p:txBody>
        </p:sp>
        <p:sp>
          <p:nvSpPr>
            <p:cNvPr id="137" name="Freeform 13"/>
            <p:cNvSpPr>
              <a:spLocks/>
            </p:cNvSpPr>
            <p:nvPr/>
          </p:nvSpPr>
          <p:spPr bwMode="auto">
            <a:xfrm>
              <a:off x="5649913" y="3744913"/>
              <a:ext cx="3074988" cy="1401763"/>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a:solidFill>
                <a:schemeClr val="accent3">
                  <a:lumMod val="50000"/>
                  <a:alpha val="70000"/>
                </a:schemeClr>
              </a:solidFill>
            </a:ln>
            <a:extLst/>
          </p:spPr>
          <p:txBody>
            <a:bodyPr vert="horz" wrap="square" lIns="0" tIns="0" rIns="0" bIns="0" numCol="1" anchor="ctr" anchorCtr="0" compatLnSpc="1">
              <a:prstTxWarp prst="textNoShape">
                <a:avLst/>
              </a:prstTxWarp>
            </a:bodyPr>
            <a:lstStyle/>
            <a:p>
              <a:pPr algn="ctr">
                <a:spcAft>
                  <a:spcPts val="600"/>
                </a:spcAft>
              </a:pPr>
              <a:endParaRPr lang="en-US" altLang="ko-KR" sz="24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a:spcAft>
                  <a:spcPts val="600"/>
                </a:spcAft>
              </a:pPr>
              <a:endParaRPr lang="en-US" altLang="ko-KR" sz="24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a:spcAft>
                  <a:spcPts val="600"/>
                </a:spcAft>
              </a:pPr>
              <a:r>
                <a:rPr lang="en-US" altLang="ko-KR" sz="2400" b="1" dirty="0">
                  <a:solidFill>
                    <a:schemeClr val="bg1"/>
                  </a:solidFill>
                  <a:latin typeface="Bebas Neue" pitchFamily="34" charset="0"/>
                  <a:ea typeface="Roboto Condensed Regular"/>
                </a:rPr>
                <a:t>02</a:t>
              </a:r>
              <a:endParaRPr lang="ko-KR" altLang="en-US" sz="2400" b="1" dirty="0">
                <a:solidFill>
                  <a:schemeClr val="bg1"/>
                </a:solidFill>
                <a:latin typeface="Bebas Neue" pitchFamily="34" charset="0"/>
                <a:ea typeface="Roboto Condensed Regular"/>
              </a:endParaRPr>
            </a:p>
          </p:txBody>
        </p:sp>
      </p:grpSp>
      <p:sp>
        <p:nvSpPr>
          <p:cNvPr id="11" name="Title 10"/>
          <p:cNvSpPr>
            <a:spLocks noGrp="1"/>
          </p:cNvSpPr>
          <p:nvPr>
            <p:ph type="title"/>
          </p:nvPr>
        </p:nvSpPr>
        <p:spPr>
          <a:xfrm>
            <a:off x="1257300" y="548482"/>
            <a:ext cx="15773400" cy="1285403"/>
          </a:xfrm>
        </p:spPr>
        <p:txBody>
          <a:bodyPr>
            <a:normAutofit fontScale="90000"/>
          </a:bodyPr>
          <a:lstStyle/>
          <a:p>
            <a:r>
              <a:rPr lang="en-US" altLang="ko-KR" sz="5400" dirty="0">
                <a:latin typeface="Montserrat" panose="02000505000000020004" pitchFamily="2" charset="0"/>
              </a:rPr>
              <a:t>Credential Stacks</a:t>
            </a:r>
            <a:r>
              <a:rPr lang="en-US" altLang="ko-KR" sz="5400" dirty="0"/>
              <a:t>:</a:t>
            </a:r>
            <a:r>
              <a:rPr lang="en-US" altLang="ko-KR" sz="5400" dirty="0">
                <a:solidFill>
                  <a:srgbClr val="FFC000"/>
                </a:solidFill>
                <a:latin typeface="Montserrat" panose="02000505000000020004" pitchFamily="2" charset="0"/>
              </a:rPr>
              <a:t> </a:t>
            </a:r>
            <a:r>
              <a:rPr lang="en-US" altLang="ko-KR" sz="5400" dirty="0">
                <a:solidFill>
                  <a:srgbClr val="FF9900"/>
                </a:solidFill>
                <a:latin typeface="Montserrat" panose="02000505000000020004" pitchFamily="2" charset="0"/>
              </a:rPr>
              <a:t>Transforming call centre staff</a:t>
            </a:r>
            <a:endParaRPr lang="en-US" sz="5400" dirty="0">
              <a:solidFill>
                <a:srgbClr val="FF9900"/>
              </a:solidFill>
              <a:latin typeface="Montserrat" panose="02000505000000020004" pitchFamily="2" charset="0"/>
            </a:endParaRPr>
          </a:p>
        </p:txBody>
      </p:sp>
      <p:sp>
        <p:nvSpPr>
          <p:cNvPr id="153" name="TextBox 152"/>
          <p:cNvSpPr txBox="1"/>
          <p:nvPr/>
        </p:nvSpPr>
        <p:spPr>
          <a:xfrm>
            <a:off x="15086461" y="3195168"/>
            <a:ext cx="2477816" cy="387881"/>
          </a:xfrm>
          <a:prstGeom prst="rect">
            <a:avLst/>
          </a:prstGeom>
          <a:noFill/>
        </p:spPr>
        <p:txBody>
          <a:bodyPr wrap="square" lIns="144000" tIns="0" rIns="144000" bIns="0" rtlCol="0">
            <a:noAutofit/>
          </a:bodyPr>
          <a:lstStyle/>
          <a:p>
            <a:pPr lvl="0"/>
            <a:r>
              <a:rPr lang="en-US" altLang="ko-KR" sz="2400" b="1" dirty="0">
                <a:gradFill>
                  <a:gsLst>
                    <a:gs pos="0">
                      <a:schemeClr val="accent1"/>
                    </a:gs>
                    <a:gs pos="100000">
                      <a:schemeClr val="accent1"/>
                    </a:gs>
                  </a:gsLst>
                  <a:lin ang="5400000" scaled="0"/>
                </a:gradFill>
                <a:latin typeface="Roboto Condensed Regular"/>
              </a:rPr>
              <a:t>Specialist</a:t>
            </a:r>
            <a:endParaRPr lang="ko-KR" altLang="en-US" sz="2400" b="1" dirty="0">
              <a:gradFill>
                <a:gsLst>
                  <a:gs pos="0">
                    <a:schemeClr val="accent1"/>
                  </a:gs>
                  <a:gs pos="100000">
                    <a:schemeClr val="accent1"/>
                  </a:gs>
                </a:gsLst>
                <a:lin ang="5400000" scaled="0"/>
              </a:gradFill>
              <a:latin typeface="Roboto Condensed Regular"/>
            </a:endParaRPr>
          </a:p>
        </p:txBody>
      </p:sp>
      <p:sp>
        <p:nvSpPr>
          <p:cNvPr id="154" name="TextBox 153"/>
          <p:cNvSpPr txBox="1"/>
          <p:nvPr/>
        </p:nvSpPr>
        <p:spPr>
          <a:xfrm>
            <a:off x="15086461" y="3583048"/>
            <a:ext cx="2477816" cy="779193"/>
          </a:xfrm>
          <a:prstGeom prst="rect">
            <a:avLst/>
          </a:prstGeom>
          <a:noFill/>
        </p:spPr>
        <p:txBody>
          <a:bodyPr wrap="square" lIns="144000" tIns="0" rIns="144000" bIns="0" rtlCol="0">
            <a:noAutofit/>
          </a:bodyPr>
          <a:lstStyle/>
          <a:p>
            <a:pPr lvl="0">
              <a:buClr>
                <a:schemeClr val="bg2"/>
              </a:buClr>
            </a:pPr>
            <a:r>
              <a:rPr lang="pt-BR" altLang="ko-KR" sz="1400" dirty="0">
                <a:gradFill>
                  <a:gsLst>
                    <a:gs pos="0">
                      <a:schemeClr val="tx1">
                        <a:alpha val="50000"/>
                      </a:schemeClr>
                    </a:gs>
                    <a:gs pos="100000">
                      <a:schemeClr val="tx1">
                        <a:alpha val="50000"/>
                      </a:schemeClr>
                    </a:gs>
                  </a:gsLst>
                  <a:lin ang="5400000" scaled="0"/>
                </a:gradFill>
                <a:ea typeface="Roboto Light" pitchFamily="2" charset="0"/>
                <a:cs typeface="Roboto Condensed Regular"/>
              </a:rPr>
              <a:t>Data analytics</a:t>
            </a:r>
            <a:endParaRPr lang="en-US" altLang="ko-KR" sz="1400" dirty="0">
              <a:gradFill>
                <a:gsLst>
                  <a:gs pos="0">
                    <a:schemeClr val="tx1">
                      <a:alpha val="50000"/>
                    </a:schemeClr>
                  </a:gs>
                  <a:gs pos="100000">
                    <a:schemeClr val="tx1">
                      <a:alpha val="50000"/>
                    </a:schemeClr>
                  </a:gs>
                </a:gsLst>
                <a:lin ang="5400000" scaled="0"/>
              </a:gradFill>
              <a:ea typeface="Roboto Light" pitchFamily="2" charset="0"/>
              <a:cs typeface="Roboto Condensed Regular"/>
            </a:endParaRPr>
          </a:p>
        </p:txBody>
      </p:sp>
      <p:cxnSp>
        <p:nvCxnSpPr>
          <p:cNvPr id="152" name="직선 연결선 151"/>
          <p:cNvCxnSpPr>
            <a:cxnSpLocks/>
            <a:endCxn id="153" idx="1"/>
          </p:cNvCxnSpPr>
          <p:nvPr/>
        </p:nvCxnSpPr>
        <p:spPr>
          <a:xfrm>
            <a:off x="12839373" y="3389108"/>
            <a:ext cx="2247087" cy="0"/>
          </a:xfrm>
          <a:prstGeom prst="line">
            <a:avLst/>
          </a:prstGeom>
          <a:ln w="3175">
            <a:solidFill>
              <a:schemeClr val="accent1"/>
            </a:solidFill>
            <a:prstDash val="dash"/>
            <a:tailEnd type="oval" w="sm" len="sm"/>
          </a:ln>
        </p:spPr>
        <p:style>
          <a:lnRef idx="1">
            <a:schemeClr val="accent1"/>
          </a:lnRef>
          <a:fillRef idx="0">
            <a:schemeClr val="accent1"/>
          </a:fillRef>
          <a:effectRef idx="0">
            <a:schemeClr val="accent1"/>
          </a:effectRef>
          <a:fontRef idx="minor">
            <a:schemeClr val="tx1"/>
          </a:fontRef>
        </p:style>
      </p:cxnSp>
      <p:grpSp>
        <p:nvGrpSpPr>
          <p:cNvPr id="79" name="그룹 78"/>
          <p:cNvGrpSpPr/>
          <p:nvPr/>
        </p:nvGrpSpPr>
        <p:grpSpPr>
          <a:xfrm>
            <a:off x="10150609" y="2096304"/>
            <a:ext cx="2874260" cy="2362982"/>
            <a:chOff x="5649913" y="2916238"/>
            <a:chExt cx="3074988" cy="2230438"/>
          </a:xfrm>
          <a:solidFill>
            <a:srgbClr val="00B0F0"/>
          </a:solidFill>
        </p:grpSpPr>
        <p:sp>
          <p:nvSpPr>
            <p:cNvPr id="80" name="Freeform 11"/>
            <p:cNvSpPr>
              <a:spLocks/>
            </p:cNvSpPr>
            <p:nvPr/>
          </p:nvSpPr>
          <p:spPr bwMode="auto">
            <a:xfrm>
              <a:off x="5649913" y="2916238"/>
              <a:ext cx="3074988" cy="140335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w="3175">
              <a:solidFill>
                <a:schemeClr val="accent1">
                  <a:lumMod val="75000"/>
                </a:schemeClr>
              </a:solidFill>
            </a:ln>
            <a:extLst/>
          </p:spPr>
          <p:txBody>
            <a:bodyPr vert="horz" wrap="square" lIns="182880" tIns="91440" rIns="182880" bIns="91440" numCol="1" anchor="t" anchorCtr="0" compatLnSpc="1">
              <a:prstTxWarp prst="textNoShape">
                <a:avLst/>
              </a:prstTxWarp>
            </a:bodyPr>
            <a:lstStyle/>
            <a:p>
              <a:endParaRPr lang="ko-KR" altLang="en-US" sz="3600" dirty="0"/>
            </a:p>
          </p:txBody>
        </p:sp>
        <p:sp>
          <p:nvSpPr>
            <p:cNvPr id="81" name="Freeform 12"/>
            <p:cNvSpPr>
              <a:spLocks noEditPoints="1"/>
            </p:cNvSpPr>
            <p:nvPr/>
          </p:nvSpPr>
          <p:spPr bwMode="auto">
            <a:xfrm>
              <a:off x="5649913" y="2916238"/>
              <a:ext cx="3074988" cy="1658937"/>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gradFill>
                <a:gsLst>
                  <a:gs pos="0">
                    <a:schemeClr val="accent2">
                      <a:lumMod val="60000"/>
                    </a:schemeClr>
                  </a:gs>
                  <a:gs pos="100000">
                    <a:schemeClr val="accent1">
                      <a:lumMod val="60000"/>
                    </a:schemeClr>
                  </a:gs>
                </a:gsLst>
                <a:lin ang="5400000" scaled="1"/>
              </a:gradFill>
            </a:ln>
            <a:extLst/>
          </p:spPr>
          <p:txBody>
            <a:bodyPr vert="horz" wrap="square" lIns="182880" tIns="91440" rIns="182880" bIns="91440" numCol="1" anchor="t" anchorCtr="0" compatLnSpc="1">
              <a:prstTxWarp prst="textNoShape">
                <a:avLst/>
              </a:prstTxWarp>
            </a:bodyPr>
            <a:lstStyle/>
            <a:p>
              <a:endParaRPr lang="ko-KR" altLang="en-US" sz="3600" dirty="0"/>
            </a:p>
          </p:txBody>
        </p:sp>
        <p:sp>
          <p:nvSpPr>
            <p:cNvPr id="82" name="Freeform 13"/>
            <p:cNvSpPr>
              <a:spLocks/>
            </p:cNvSpPr>
            <p:nvPr/>
          </p:nvSpPr>
          <p:spPr bwMode="auto">
            <a:xfrm>
              <a:off x="5649913" y="3744913"/>
              <a:ext cx="3074988" cy="1401763"/>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cap="flat" cmpd="sng" algn="ctr">
              <a:gradFill>
                <a:gsLst>
                  <a:gs pos="0">
                    <a:schemeClr val="accent1">
                      <a:lumMod val="75000"/>
                    </a:schemeClr>
                  </a:gs>
                  <a:gs pos="100000">
                    <a:schemeClr val="accent1">
                      <a:lumMod val="75000"/>
                    </a:schemeClr>
                  </a:gs>
                </a:gsLst>
                <a:lin ang="5400000" scaled="1"/>
              </a:gra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altLang="ko-KR" sz="2400" b="1" dirty="0">
                <a:gradFill>
                  <a:gsLst>
                    <a:gs pos="0">
                      <a:prstClr val="white"/>
                    </a:gs>
                    <a:gs pos="100000">
                      <a:prstClr val="white"/>
                    </a:gs>
                  </a:gsLst>
                  <a:lin ang="5400000" scaled="0"/>
                </a:gradFill>
                <a:latin typeface="Bebas Neue" pitchFamily="34" charset="0"/>
                <a:ea typeface="+mj-ea"/>
              </a:endParaRPr>
            </a:p>
            <a:p>
              <a:pPr algn="ctr">
                <a:spcAft>
                  <a:spcPts val="600"/>
                </a:spcAft>
              </a:pPr>
              <a:endParaRPr lang="en-US" altLang="ko-KR" sz="2400" b="1" dirty="0">
                <a:gradFill>
                  <a:gsLst>
                    <a:gs pos="0">
                      <a:prstClr val="white"/>
                    </a:gs>
                    <a:gs pos="100000">
                      <a:prstClr val="white"/>
                    </a:gs>
                  </a:gsLst>
                  <a:lin ang="5400000" scaled="0"/>
                </a:gradFill>
                <a:latin typeface="Bebas Neue" pitchFamily="34" charset="0"/>
                <a:ea typeface="+mj-ea"/>
              </a:endParaRPr>
            </a:p>
            <a:p>
              <a:pPr algn="ctr">
                <a:spcAft>
                  <a:spcPts val="600"/>
                </a:spcAft>
              </a:pPr>
              <a:r>
                <a:rPr lang="en-US" altLang="ko-KR" sz="2400" b="1" dirty="0">
                  <a:gradFill>
                    <a:gsLst>
                      <a:gs pos="0">
                        <a:prstClr val="white"/>
                      </a:gs>
                      <a:gs pos="100000">
                        <a:prstClr val="white"/>
                      </a:gs>
                    </a:gsLst>
                    <a:lin ang="5400000" scaled="0"/>
                  </a:gradFill>
                  <a:latin typeface="Bebas Neue" pitchFamily="34" charset="0"/>
                  <a:ea typeface="+mj-ea"/>
                </a:rPr>
                <a:t>01</a:t>
              </a:r>
              <a:endParaRPr lang="ko-KR" altLang="en-US" sz="2400" b="1" dirty="0">
                <a:gradFill>
                  <a:gsLst>
                    <a:gs pos="0">
                      <a:prstClr val="white"/>
                    </a:gs>
                    <a:gs pos="100000">
                      <a:prstClr val="white"/>
                    </a:gs>
                  </a:gsLst>
                  <a:lin ang="5400000" scaled="0"/>
                </a:gradFill>
                <a:latin typeface="Bebas Neue" pitchFamily="34" charset="0"/>
                <a:ea typeface="+mj-ea"/>
              </a:endParaRPr>
            </a:p>
          </p:txBody>
        </p:sp>
      </p:grpSp>
      <p:sp>
        <p:nvSpPr>
          <p:cNvPr id="47" name="TextBox 46"/>
          <p:cNvSpPr txBox="1"/>
          <p:nvPr/>
        </p:nvSpPr>
        <p:spPr>
          <a:xfrm>
            <a:off x="1013077" y="2567042"/>
            <a:ext cx="4825015" cy="6110340"/>
          </a:xfrm>
          <a:prstGeom prst="rect">
            <a:avLst/>
          </a:prstGeom>
          <a:noFill/>
        </p:spPr>
        <p:txBody>
          <a:bodyPr wrap="square" lIns="0" tIns="0" rIns="0" bIns="0" rtlCol="0">
            <a:noAutofit/>
          </a:bodyPr>
          <a:lstStyle/>
          <a:p>
            <a:pPr algn="just"/>
            <a:r>
              <a:rPr lang="en-US" altLang="ko-KR" sz="1600" dirty="0">
                <a:solidFill>
                  <a:schemeClr val="tx2">
                    <a:lumMod val="65000"/>
                    <a:lumOff val="35000"/>
                  </a:schemeClr>
                </a:solidFill>
                <a:latin typeface="Montserrat" panose="02000505000000020004" pitchFamily="2" charset="0"/>
                <a:cs typeface="Roboto Condensed Regular"/>
              </a:rPr>
              <a:t>Once capabilities are identified for the required future work, a set of priority, highly employable capabilities emerge. This forms a </a:t>
            </a:r>
            <a:r>
              <a:rPr lang="en-US" altLang="ko-KR" sz="1600" b="1" dirty="0">
                <a:solidFill>
                  <a:schemeClr val="tx2">
                    <a:lumMod val="65000"/>
                    <a:lumOff val="35000"/>
                  </a:schemeClr>
                </a:solidFill>
                <a:latin typeface="Montserrat" panose="02000505000000020004" pitchFamily="2" charset="0"/>
                <a:cs typeface="Roboto Condensed Regular"/>
              </a:rPr>
              <a:t>personalised learning plan</a:t>
            </a:r>
            <a:r>
              <a:rPr lang="en-US" altLang="ko-KR" sz="1600" dirty="0">
                <a:solidFill>
                  <a:schemeClr val="tx2">
                    <a:lumMod val="65000"/>
                    <a:lumOff val="35000"/>
                  </a:schemeClr>
                </a:solidFill>
                <a:latin typeface="Montserrat" panose="02000505000000020004" pitchFamily="2" charset="0"/>
                <a:cs typeface="Roboto Condensed Regular"/>
              </a:rPr>
              <a:t>.</a:t>
            </a:r>
          </a:p>
          <a:p>
            <a:pPr algn="just"/>
            <a:endParaRPr lang="en-US" altLang="ko-KR" sz="1600" dirty="0">
              <a:solidFill>
                <a:schemeClr val="tx2">
                  <a:lumMod val="65000"/>
                  <a:lumOff val="35000"/>
                </a:schemeClr>
              </a:solidFill>
              <a:latin typeface="Montserrat" panose="02000505000000020004" pitchFamily="2" charset="0"/>
              <a:cs typeface="Roboto Condensed Regular"/>
            </a:endParaRPr>
          </a:p>
          <a:p>
            <a:pPr algn="just">
              <a:lnSpc>
                <a:spcPts val="2000"/>
              </a:lnSpc>
            </a:pPr>
            <a:r>
              <a:rPr lang="en-US" altLang="ko-KR" sz="1600" dirty="0">
                <a:solidFill>
                  <a:schemeClr val="tx2">
                    <a:lumMod val="65000"/>
                    <a:lumOff val="35000"/>
                  </a:schemeClr>
                </a:solidFill>
                <a:latin typeface="Montserrat" panose="02000505000000020004" pitchFamily="2" charset="0"/>
                <a:cs typeface="Roboto Condensed Regular"/>
              </a:rPr>
              <a:t>Instead of undertaking a full qualification (a macro-credential) that may give little indication of work performance or readiness, a person can complete the most important and employable capabilities. These can be recognised through micro-credentials (part of a degree) where the person is independently validated by a third party (e.g. professional association, university, admissions centre, assessment centre such as DeakinCo) as presenting evidence of authentic, applied expertise to the required international standard of professional performance. </a:t>
            </a:r>
          </a:p>
          <a:p>
            <a:pPr algn="just"/>
            <a:endParaRPr lang="en-US" altLang="ko-KR" sz="1600" dirty="0">
              <a:solidFill>
                <a:schemeClr val="tx2">
                  <a:lumMod val="65000"/>
                  <a:lumOff val="35000"/>
                </a:schemeClr>
              </a:solidFill>
              <a:latin typeface="Montserrat" panose="02000505000000020004" pitchFamily="2" charset="0"/>
              <a:cs typeface="Roboto Condensed Regular"/>
            </a:endParaRPr>
          </a:p>
          <a:p>
            <a:pPr algn="just"/>
            <a:r>
              <a:rPr lang="en-US" altLang="ko-KR" sz="1600" dirty="0">
                <a:solidFill>
                  <a:schemeClr val="tx2">
                    <a:lumMod val="65000"/>
                    <a:lumOff val="35000"/>
                  </a:schemeClr>
                </a:solidFill>
                <a:latin typeface="Montserrat" panose="02000505000000020004" pitchFamily="2" charset="0"/>
                <a:cs typeface="Roboto Condensed Regular"/>
              </a:rPr>
              <a:t>Moreover, the individual will be verified as possessing capabilities that indicate they have the potential to work across other current or emerging areas of professional practice or job neighbourhoods.</a:t>
            </a:r>
          </a:p>
          <a:p>
            <a:pPr algn="just"/>
            <a:endParaRPr lang="en-US" altLang="ko-KR" sz="1600" dirty="0">
              <a:solidFill>
                <a:schemeClr val="tx2">
                  <a:lumMod val="65000"/>
                  <a:lumOff val="35000"/>
                </a:schemeClr>
              </a:solidFill>
              <a:latin typeface="Montserrat" panose="02000505000000020004" pitchFamily="2" charset="0"/>
              <a:cs typeface="Roboto Condensed Regular"/>
            </a:endParaRPr>
          </a:p>
        </p:txBody>
      </p:sp>
      <p:sp>
        <p:nvSpPr>
          <p:cNvPr id="2" name="TextBox 1">
            <a:extLst>
              <a:ext uri="{FF2B5EF4-FFF2-40B4-BE49-F238E27FC236}">
                <a16:creationId xmlns:a16="http://schemas.microsoft.com/office/drawing/2014/main" id="{54A41277-30BB-4621-B311-5A22F7B32619}"/>
              </a:ext>
            </a:extLst>
          </p:cNvPr>
          <p:cNvSpPr txBox="1"/>
          <p:nvPr/>
        </p:nvSpPr>
        <p:spPr>
          <a:xfrm>
            <a:off x="1273144" y="1281638"/>
            <a:ext cx="9241632" cy="369332"/>
          </a:xfrm>
          <a:prstGeom prst="rect">
            <a:avLst/>
          </a:prstGeom>
          <a:noFill/>
        </p:spPr>
        <p:txBody>
          <a:bodyPr wrap="none" rtlCol="0">
            <a:spAutoFit/>
          </a:bodyPr>
          <a:lstStyle/>
          <a:p>
            <a:r>
              <a:rPr lang="en-AU" dirty="0">
                <a:solidFill>
                  <a:schemeClr val="tx2">
                    <a:lumMod val="65000"/>
                    <a:lumOff val="35000"/>
                  </a:schemeClr>
                </a:solidFill>
                <a:latin typeface="Montserrat" panose="02000505000000020004" pitchFamily="2" charset="0"/>
              </a:rPr>
              <a:t>From customer service staff using technology to customer success advocates</a:t>
            </a:r>
          </a:p>
        </p:txBody>
      </p:sp>
      <p:pic>
        <p:nvPicPr>
          <p:cNvPr id="1026" name="Picture 2" descr="Image result for westpac logo">
            <a:extLst>
              <a:ext uri="{FF2B5EF4-FFF2-40B4-BE49-F238E27FC236}">
                <a16:creationId xmlns:a16="http://schemas.microsoft.com/office/drawing/2014/main" id="{304B2379-1DCB-4CF7-AB99-99D61BB09B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87739" y="8892674"/>
            <a:ext cx="1786420" cy="9144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eakinco logo">
            <a:extLst>
              <a:ext uri="{FF2B5EF4-FFF2-40B4-BE49-F238E27FC236}">
                <a16:creationId xmlns:a16="http://schemas.microsoft.com/office/drawing/2014/main" id="{79710965-A65C-4F65-A85F-5FCC96D7C1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5521" y="8566697"/>
            <a:ext cx="1447791" cy="144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657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anim calcmode="lin" valueType="num">
                                      <p:cBhvr>
                                        <p:cTn id="8" dur="500" fill="hold"/>
                                        <p:tgtEl>
                                          <p:spTgt spid="79"/>
                                        </p:tgtEl>
                                        <p:attrNameLst>
                                          <p:attrName>ppt_x</p:attrName>
                                        </p:attrNameLst>
                                      </p:cBhvr>
                                      <p:tavLst>
                                        <p:tav tm="0">
                                          <p:val>
                                            <p:strVal val="#ppt_x"/>
                                          </p:val>
                                        </p:tav>
                                        <p:tav tm="100000">
                                          <p:val>
                                            <p:strVal val="#ppt_x"/>
                                          </p:val>
                                        </p:tav>
                                      </p:tavLst>
                                    </p:anim>
                                    <p:anim calcmode="lin" valueType="num">
                                      <p:cBhvr>
                                        <p:cTn id="9" dur="500" fill="hold"/>
                                        <p:tgtEl>
                                          <p:spTgt spid="7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anim calcmode="lin" valueType="num">
                                      <p:cBhvr>
                                        <p:cTn id="14" dur="500" fill="hold"/>
                                        <p:tgtEl>
                                          <p:spTgt spid="134"/>
                                        </p:tgtEl>
                                        <p:attrNameLst>
                                          <p:attrName>ppt_x</p:attrName>
                                        </p:attrNameLst>
                                      </p:cBhvr>
                                      <p:tavLst>
                                        <p:tav tm="0">
                                          <p:val>
                                            <p:strVal val="#ppt_x"/>
                                          </p:val>
                                        </p:tav>
                                        <p:tav tm="100000">
                                          <p:val>
                                            <p:strVal val="#ppt_x"/>
                                          </p:val>
                                        </p:tav>
                                      </p:tavLst>
                                    </p:anim>
                                    <p:anim calcmode="lin" valueType="num">
                                      <p:cBhvr>
                                        <p:cTn id="15" dur="500" fill="hold"/>
                                        <p:tgtEl>
                                          <p:spTgt spid="1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2" presetClass="entr" presetSubtype="2" fill="hold" nodeType="after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slide(fromRight)">
                                      <p:cBhvr>
                                        <p:cTn id="19" dur="500"/>
                                        <p:tgtEl>
                                          <p:spTgt spid="133"/>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500"/>
                                        <p:tgtEl>
                                          <p:spTgt spid="148"/>
                                        </p:tgtEl>
                                      </p:cBhvr>
                                    </p:animEffect>
                                    <p:anim calcmode="lin" valueType="num">
                                      <p:cBhvr>
                                        <p:cTn id="24" dur="500" fill="hold"/>
                                        <p:tgtEl>
                                          <p:spTgt spid="148"/>
                                        </p:tgtEl>
                                        <p:attrNameLst>
                                          <p:attrName>ppt_x</p:attrName>
                                        </p:attrNameLst>
                                      </p:cBhvr>
                                      <p:tavLst>
                                        <p:tav tm="0">
                                          <p:val>
                                            <p:strVal val="#ppt_x"/>
                                          </p:val>
                                        </p:tav>
                                        <p:tav tm="100000">
                                          <p:val>
                                            <p:strVal val="#ppt_x"/>
                                          </p:val>
                                        </p:tav>
                                      </p:tavLst>
                                    </p:anim>
                                    <p:anim calcmode="lin" valueType="num">
                                      <p:cBhvr>
                                        <p:cTn id="25" dur="500" fill="hold"/>
                                        <p:tgtEl>
                                          <p:spTgt spid="14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slide(fromLeft)">
                                      <p:cBhvr>
                                        <p:cTn id="29" dur="500"/>
                                        <p:tgtEl>
                                          <p:spTgt spid="146"/>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69"/>
                                        </p:tgtEl>
                                        <p:attrNameLst>
                                          <p:attrName>style.visibility</p:attrName>
                                        </p:attrNameLst>
                                      </p:cBhvr>
                                      <p:to>
                                        <p:strVal val="visible"/>
                                      </p:to>
                                    </p:set>
                                    <p:animEffect transition="in" filter="fade">
                                      <p:cBhvr>
                                        <p:cTn id="33" dur="500"/>
                                        <p:tgtEl>
                                          <p:spTgt spid="169"/>
                                        </p:tgtEl>
                                      </p:cBhvr>
                                    </p:animEffect>
                                    <p:anim calcmode="lin" valueType="num">
                                      <p:cBhvr>
                                        <p:cTn id="34" dur="500" fill="hold"/>
                                        <p:tgtEl>
                                          <p:spTgt spid="169"/>
                                        </p:tgtEl>
                                        <p:attrNameLst>
                                          <p:attrName>ppt_x</p:attrName>
                                        </p:attrNameLst>
                                      </p:cBhvr>
                                      <p:tavLst>
                                        <p:tav tm="0">
                                          <p:val>
                                            <p:strVal val="#ppt_x"/>
                                          </p:val>
                                        </p:tav>
                                        <p:tav tm="100000">
                                          <p:val>
                                            <p:strVal val="#ppt_x"/>
                                          </p:val>
                                        </p:tav>
                                      </p:tavLst>
                                    </p:anim>
                                    <p:anim calcmode="lin" valueType="num">
                                      <p:cBhvr>
                                        <p:cTn id="35" dur="500" fill="hold"/>
                                        <p:tgtEl>
                                          <p:spTgt spid="16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12" presetClass="entr" presetSubtype="2" fill="hold" nodeType="afterEffect">
                                  <p:stCondLst>
                                    <p:cond delay="0"/>
                                  </p:stCondLst>
                                  <p:childTnLst>
                                    <p:set>
                                      <p:cBhvr>
                                        <p:cTn id="38" dur="1" fill="hold">
                                          <p:stCondLst>
                                            <p:cond delay="0"/>
                                          </p:stCondLst>
                                        </p:cTn>
                                        <p:tgtEl>
                                          <p:spTgt spid="167"/>
                                        </p:tgtEl>
                                        <p:attrNameLst>
                                          <p:attrName>style.visibility</p:attrName>
                                        </p:attrNameLst>
                                      </p:cBhvr>
                                      <p:to>
                                        <p:strVal val="visible"/>
                                      </p:to>
                                    </p:set>
                                    <p:animEffect transition="in" filter="slide(fromRight)">
                                      <p:cBhvr>
                                        <p:cTn id="39"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AE9C434-3A68-495B-AE25-FE8903EE8B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936" b="21936"/>
          <a:stretch>
            <a:fillRect/>
          </a:stretch>
        </p:blipFill>
        <p:spPr>
          <a:xfrm>
            <a:off x="5024438" y="-122238"/>
            <a:ext cx="14163675" cy="10288588"/>
          </a:xfrm>
        </p:spPr>
      </p:pic>
      <p:sp>
        <p:nvSpPr>
          <p:cNvPr id="2" name="Title 1">
            <a:extLst>
              <a:ext uri="{FF2B5EF4-FFF2-40B4-BE49-F238E27FC236}">
                <a16:creationId xmlns:a16="http://schemas.microsoft.com/office/drawing/2014/main" id="{51EC95CA-3D5F-4296-9756-9ABC0F334D45}"/>
              </a:ext>
            </a:extLst>
          </p:cNvPr>
          <p:cNvSpPr>
            <a:spLocks noGrp="1"/>
          </p:cNvSpPr>
          <p:nvPr>
            <p:ph type="title" idx="4294967295"/>
          </p:nvPr>
        </p:nvSpPr>
        <p:spPr>
          <a:xfrm>
            <a:off x="696035" y="465802"/>
            <a:ext cx="15773400" cy="1989137"/>
          </a:xfrm>
          <a:prstGeom prst="rect">
            <a:avLst/>
          </a:prstGeom>
        </p:spPr>
        <p:txBody>
          <a:bodyPr/>
          <a:lstStyle/>
          <a:p>
            <a:r>
              <a:rPr lang="en-AU" sz="5400" dirty="0">
                <a:latin typeface="Montserrat" panose="02000505000000020004" pitchFamily="2" charset="0"/>
              </a:rPr>
              <a:t>Message to ACODE members</a:t>
            </a:r>
          </a:p>
        </p:txBody>
      </p:sp>
      <p:sp>
        <p:nvSpPr>
          <p:cNvPr id="5" name="TextBox 4">
            <a:extLst>
              <a:ext uri="{FF2B5EF4-FFF2-40B4-BE49-F238E27FC236}">
                <a16:creationId xmlns:a16="http://schemas.microsoft.com/office/drawing/2014/main" id="{480088EC-CA02-4DE7-8B3F-42477ED74B4C}"/>
              </a:ext>
            </a:extLst>
          </p:cNvPr>
          <p:cNvSpPr txBox="1"/>
          <p:nvPr/>
        </p:nvSpPr>
        <p:spPr>
          <a:xfrm>
            <a:off x="814267" y="2033829"/>
            <a:ext cx="6217604" cy="5632311"/>
          </a:xfrm>
          <a:prstGeom prst="rect">
            <a:avLst/>
          </a:prstGeom>
          <a:noFill/>
        </p:spPr>
        <p:txBody>
          <a:bodyPr wrap="square" rtlCol="0">
            <a:spAutoFit/>
          </a:bodyPr>
          <a:lstStyle/>
          <a:p>
            <a:r>
              <a:rPr lang="en-US" sz="2400" b="1"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INSIGHT FOUR</a:t>
            </a:r>
          </a:p>
          <a:p>
            <a:r>
              <a:rPr lang="en-US" sz="2400" b="1"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Mass versus Personalised education:</a:t>
            </a:r>
          </a:p>
          <a:p>
            <a:r>
              <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Using MOOCs or digital platforms to push short and executive courses tied to parts of an existing qualification without regard for future workforce demand seems ill considered.</a:t>
            </a:r>
          </a:p>
          <a:p>
            <a:endPar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endParaRPr>
          </a:p>
          <a:p>
            <a:r>
              <a:rPr lang="en-US" sz="2400" dirty="0">
                <a:solidFill>
                  <a:schemeClr val="tx1">
                    <a:lumMod val="65000"/>
                    <a:lumOff val="35000"/>
                  </a:schemeClr>
                </a:solidFill>
                <a:latin typeface="Montserrat" panose="02000505000000020004" pitchFamily="2" charset="0"/>
                <a:ea typeface="Roboto Light" panose="02000000000000000000" pitchFamily="2" charset="0"/>
                <a:cs typeface="Gotham Light" pitchFamily="50" charset="0"/>
              </a:rPr>
              <a:t>As work transforms and disciplines converge, so new educational market opportunities will emerge. It is in these spaces universities can specialise and become a critical strategic partner in a national or regional responses to industry transformation.</a:t>
            </a:r>
            <a:endParaRPr lang="ru-RU" sz="2400" dirty="0">
              <a:solidFill>
                <a:schemeClr val="tx1">
                  <a:lumMod val="65000"/>
                  <a:lumOff val="35000"/>
                </a:schemeClr>
              </a:solidFill>
              <a:latin typeface="Roboto Light" panose="02000000000000000000" pitchFamily="2" charset="0"/>
              <a:ea typeface="Roboto Light" panose="02000000000000000000" pitchFamily="2" charset="0"/>
              <a:cs typeface="Gotham Light" pitchFamily="50" charset="0"/>
            </a:endParaRPr>
          </a:p>
        </p:txBody>
      </p:sp>
    </p:spTree>
    <p:extLst>
      <p:ext uri="{BB962C8B-B14F-4D97-AF65-F5344CB8AC3E}">
        <p14:creationId xmlns:p14="http://schemas.microsoft.com/office/powerpoint/2010/main" val="226180990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39604" y="2981195"/>
            <a:ext cx="9144000" cy="3991258"/>
            <a:chOff x="6093069" y="1979058"/>
            <a:chExt cx="6096000" cy="2660364"/>
          </a:xfrm>
          <a:solidFill>
            <a:schemeClr val="tx2">
              <a:lumMod val="65000"/>
              <a:lumOff val="35000"/>
            </a:schemeClr>
          </a:solidFill>
        </p:grpSpPr>
        <p:sp>
          <p:nvSpPr>
            <p:cNvPr id="4" name="Rectangle 3"/>
            <p:cNvSpPr/>
            <p:nvPr/>
          </p:nvSpPr>
          <p:spPr>
            <a:xfrm>
              <a:off x="6093069" y="1979058"/>
              <a:ext cx="6096000" cy="2660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831172" y="2403773"/>
              <a:ext cx="4610536" cy="471840"/>
            </a:xfrm>
            <a:prstGeom prst="rect">
              <a:avLst/>
            </a:prstGeom>
            <a:grpFill/>
          </p:spPr>
          <p:txBody>
            <a:bodyPr wrap="none" rtlCol="0">
              <a:spAutoFit/>
            </a:bodyPr>
            <a:lstStyle/>
            <a:p>
              <a:r>
                <a:rPr lang="en-US" sz="4000" b="1" dirty="0">
                  <a:solidFill>
                    <a:schemeClr val="bg2"/>
                  </a:solidFill>
                  <a:latin typeface="Gotham Medium" pitchFamily="50" charset="0"/>
                  <a:cs typeface="Gotham Medium" pitchFamily="50" charset="0"/>
                </a:rPr>
                <a:t>Professor Marcus Bowles</a:t>
              </a:r>
            </a:p>
          </p:txBody>
        </p:sp>
        <p:sp>
          <p:nvSpPr>
            <p:cNvPr id="6" name="Rectangle 5"/>
            <p:cNvSpPr/>
            <p:nvPr/>
          </p:nvSpPr>
          <p:spPr>
            <a:xfrm>
              <a:off x="6831172" y="3085142"/>
              <a:ext cx="4573037" cy="1333461"/>
            </a:xfrm>
            <a:prstGeom prst="rect">
              <a:avLst/>
            </a:prstGeom>
            <a:grpFill/>
          </p:spPr>
          <p:txBody>
            <a:bodyPr wrap="square">
              <a:spAutoFit/>
            </a:bodyPr>
            <a:lstStyle/>
            <a:p>
              <a:r>
                <a:rPr lang="en-US" sz="1600" dirty="0">
                  <a:solidFill>
                    <a:schemeClr val="bg2"/>
                  </a:solidFill>
                  <a:latin typeface="Gotham Light" pitchFamily="50" charset="0"/>
                  <a:cs typeface="Gotham Light" pitchFamily="50" charset="0"/>
                </a:rPr>
                <a:t>Adjunct, Centre for Workforce Futures, Macquarie University</a:t>
              </a:r>
            </a:p>
            <a:p>
              <a:endParaRPr lang="en-US" sz="1600" dirty="0">
                <a:solidFill>
                  <a:schemeClr val="bg2"/>
                </a:solidFill>
                <a:latin typeface="Gotham Light" pitchFamily="50" charset="0"/>
                <a:cs typeface="Gotham Light" pitchFamily="50" charset="0"/>
              </a:endParaRPr>
            </a:p>
            <a:p>
              <a:r>
                <a:rPr lang="en-US" sz="1600" dirty="0">
                  <a:solidFill>
                    <a:schemeClr val="bg2"/>
                  </a:solidFill>
                  <a:latin typeface="Gotham Light" pitchFamily="50" charset="0"/>
                  <a:cs typeface="Gotham Light" pitchFamily="50" charset="0"/>
                </a:rPr>
                <a:t>Director, The Institute for Working Futures </a:t>
              </a:r>
              <a:r>
                <a:rPr lang="en-US" sz="1600" dirty="0" err="1">
                  <a:solidFill>
                    <a:schemeClr val="bg2"/>
                  </a:solidFill>
                  <a:latin typeface="Gotham Light" pitchFamily="50" charset="0"/>
                  <a:cs typeface="Gotham Light" pitchFamily="50" charset="0"/>
                </a:rPr>
                <a:t>pty</a:t>
              </a:r>
              <a:r>
                <a:rPr lang="en-US" sz="1600" dirty="0">
                  <a:solidFill>
                    <a:schemeClr val="bg2"/>
                  </a:solidFill>
                  <a:latin typeface="Gotham Light" pitchFamily="50" charset="0"/>
                  <a:cs typeface="Gotham Light" pitchFamily="50" charset="0"/>
                </a:rPr>
                <a:t> ltd</a:t>
              </a:r>
            </a:p>
            <a:p>
              <a:endParaRPr lang="en-US" sz="1600" dirty="0">
                <a:solidFill>
                  <a:schemeClr val="bg2"/>
                </a:solidFill>
                <a:latin typeface="Gotham Light" pitchFamily="50" charset="0"/>
                <a:cs typeface="Gotham Light" pitchFamily="50" charset="0"/>
              </a:endParaRPr>
            </a:p>
            <a:p>
              <a:r>
                <a:rPr lang="en-US" sz="1600" b="1" dirty="0">
                  <a:solidFill>
                    <a:schemeClr val="bg2"/>
                  </a:solidFill>
                  <a:latin typeface="Gotham Light" pitchFamily="50" charset="0"/>
                  <a:cs typeface="Gotham Light" pitchFamily="50" charset="0"/>
                </a:rPr>
                <a:t>Direct</a:t>
              </a:r>
            </a:p>
            <a:p>
              <a:r>
                <a:rPr lang="en-US" sz="1600" b="1" dirty="0">
                  <a:solidFill>
                    <a:schemeClr val="bg2"/>
                  </a:solidFill>
                  <a:latin typeface="Gotham Light" pitchFamily="50" charset="0"/>
                  <a:cs typeface="Gotham Light" pitchFamily="50" charset="0"/>
                </a:rPr>
                <a:t>M</a:t>
              </a:r>
              <a:r>
                <a:rPr lang="en-US" sz="1600" dirty="0">
                  <a:solidFill>
                    <a:schemeClr val="bg2"/>
                  </a:solidFill>
                  <a:latin typeface="Gotham Light" pitchFamily="50" charset="0"/>
                  <a:cs typeface="Gotham Light" pitchFamily="50" charset="0"/>
                </a:rPr>
                <a:t> +61 412 439 009</a:t>
              </a:r>
              <a:br>
                <a:rPr lang="en-US" sz="1600" dirty="0">
                  <a:solidFill>
                    <a:schemeClr val="bg2"/>
                  </a:solidFill>
                  <a:latin typeface="Gotham Light" pitchFamily="50" charset="0"/>
                  <a:cs typeface="Gotham Light" pitchFamily="50" charset="0"/>
                </a:rPr>
              </a:br>
              <a:r>
                <a:rPr lang="en-US" sz="1400" dirty="0">
                  <a:solidFill>
                    <a:schemeClr val="bg2"/>
                  </a:solidFill>
                  <a:latin typeface="Gotham Light" pitchFamily="50" charset="0"/>
                  <a:cs typeface="Gotham Light" pitchFamily="50" charset="0"/>
                </a:rPr>
                <a:t>mbowles@workingfutures.com.au</a:t>
              </a:r>
            </a:p>
            <a:p>
              <a:r>
                <a:rPr lang="en-US" sz="1400" dirty="0">
                  <a:solidFill>
                    <a:schemeClr val="bg2"/>
                  </a:solidFill>
                  <a:latin typeface="Gotham Light" pitchFamily="50" charset="0"/>
                  <a:cs typeface="Gotham Light" pitchFamily="50" charset="0"/>
                </a:rPr>
                <a:t>marcus.bowles@mq.edu.au</a:t>
              </a:r>
            </a:p>
          </p:txBody>
        </p:sp>
      </p:grpSp>
      <p:pic>
        <p:nvPicPr>
          <p:cNvPr id="8" name="Picture 7"/>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2775810" y="7375290"/>
            <a:ext cx="1778008" cy="1646304"/>
          </a:xfrm>
          <a:prstGeom prst="rect">
            <a:avLst/>
          </a:prstGeom>
        </p:spPr>
      </p:pic>
      <p:sp>
        <p:nvSpPr>
          <p:cNvPr id="9" name="TextBox 8"/>
          <p:cNvSpPr txBox="1"/>
          <p:nvPr/>
        </p:nvSpPr>
        <p:spPr>
          <a:xfrm>
            <a:off x="12142763" y="9138789"/>
            <a:ext cx="3280508" cy="553998"/>
          </a:xfrm>
          <a:prstGeom prst="rect">
            <a:avLst/>
          </a:prstGeom>
          <a:noFill/>
        </p:spPr>
        <p:txBody>
          <a:bodyPr wrap="square" rtlCol="0">
            <a:spAutoFit/>
          </a:bodyPr>
          <a:lstStyle/>
          <a:p>
            <a:pPr algn="r"/>
            <a:r>
              <a:rPr lang="en-US" sz="1500" b="1" dirty="0">
                <a:solidFill>
                  <a:schemeClr val="bg1">
                    <a:lumMod val="75000"/>
                  </a:schemeClr>
                </a:solidFill>
                <a:latin typeface="Raleway" panose="020B0503030101060003" pitchFamily="34" charset="0"/>
                <a:ea typeface="Roboto Light" panose="02000000000000000000" pitchFamily="2" charset="0"/>
                <a:cs typeface="Gotham Light" pitchFamily="50" charset="0"/>
              </a:rPr>
              <a:t>The Institute for Working Futures </a:t>
            </a:r>
            <a:br>
              <a:rPr lang="en-US" sz="1500" b="1" dirty="0">
                <a:solidFill>
                  <a:schemeClr val="bg1">
                    <a:lumMod val="75000"/>
                  </a:schemeClr>
                </a:solidFill>
                <a:latin typeface="Raleway Thin" panose="020B0203030101060003" pitchFamily="34" charset="0"/>
                <a:ea typeface="Roboto Light" panose="02000000000000000000" pitchFamily="2" charset="0"/>
                <a:cs typeface="Gotham Light" pitchFamily="50" charset="0"/>
              </a:rPr>
            </a:br>
            <a:r>
              <a:rPr lang="en-US" sz="1500" dirty="0">
                <a:solidFill>
                  <a:schemeClr val="bg2">
                    <a:lumMod val="50000"/>
                  </a:schemeClr>
                </a:solidFill>
                <a:latin typeface="Raleway Thin" panose="020B0203030101060003" pitchFamily="34" charset="0"/>
                <a:ea typeface="Roboto Light" panose="02000000000000000000" pitchFamily="2" charset="0"/>
                <a:cs typeface="Gotham Light" pitchFamily="50" charset="0"/>
              </a:rPr>
              <a:t>pty. ltd.              abn: 22 054 466 </a:t>
            </a:r>
            <a:r>
              <a:rPr lang="en-US" sz="1500" dirty="0">
                <a:solidFill>
                  <a:schemeClr val="bg1"/>
                </a:solidFill>
                <a:latin typeface="Raleway Thin" panose="020B0203030101060003" pitchFamily="34" charset="0"/>
                <a:ea typeface="Roboto Light" panose="02000000000000000000" pitchFamily="2" charset="0"/>
                <a:cs typeface="Gotham Light" pitchFamily="50" charset="0"/>
              </a:rPr>
              <a:t>769 </a:t>
            </a:r>
            <a:endParaRPr lang="ru-RU" sz="1500" dirty="0">
              <a:solidFill>
                <a:schemeClr val="bg1"/>
              </a:solidFill>
              <a:latin typeface="Raleway Thin" panose="020B0203030101060003" pitchFamily="34" charset="0"/>
              <a:ea typeface="Roboto Light" panose="02000000000000000000" pitchFamily="2" charset="0"/>
              <a:cs typeface="Gotham Light" pitchFamily="50" charset="0"/>
            </a:endParaRPr>
          </a:p>
        </p:txBody>
      </p:sp>
      <p:sp>
        <p:nvSpPr>
          <p:cNvPr id="3" name="Rectangle 2"/>
          <p:cNvSpPr/>
          <p:nvPr/>
        </p:nvSpPr>
        <p:spPr>
          <a:xfrm>
            <a:off x="952500" y="9819399"/>
            <a:ext cx="16840200" cy="469189"/>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145" y="7677801"/>
            <a:ext cx="4806188" cy="1587600"/>
          </a:xfrm>
          <a:prstGeom prst="rect">
            <a:avLst/>
          </a:prstGeom>
        </p:spPr>
      </p:pic>
      <p:sp>
        <p:nvSpPr>
          <p:cNvPr id="13" name="Rectangle 12">
            <a:extLst>
              <a:ext uri="{FF2B5EF4-FFF2-40B4-BE49-F238E27FC236}">
                <a16:creationId xmlns:a16="http://schemas.microsoft.com/office/drawing/2014/main" id="{DA9AC494-F8AA-4D60-9CCC-F0F576ADA0E8}"/>
              </a:ext>
            </a:extLst>
          </p:cNvPr>
          <p:cNvSpPr/>
          <p:nvPr/>
        </p:nvSpPr>
        <p:spPr>
          <a:xfrm>
            <a:off x="0" y="2981195"/>
            <a:ext cx="9144000" cy="3991258"/>
          </a:xfrm>
          <a:prstGeom prst="rect">
            <a:avLst/>
          </a:prstGeom>
          <a:solidFill>
            <a:srgbClr val="940628">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561840"/>
      </p:ext>
    </p:extLst>
  </p:cSld>
  <p:clrMapOvr>
    <a:masterClrMapping/>
  </p:clrMapOvr>
  <p:transition spd="med">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a:spLocks noChangeAspect="1"/>
          </p:cNvSpPr>
          <p:nvPr/>
        </p:nvSpPr>
        <p:spPr>
          <a:xfrm>
            <a:off x="5880946" y="5020775"/>
            <a:ext cx="1598735" cy="1594584"/>
          </a:xfrm>
          <a:prstGeom prst="ellipse">
            <a:avLst/>
          </a:prstGeom>
          <a:solidFill>
            <a:schemeClr val="tx2">
              <a:lumMod val="50000"/>
              <a:lumOff val="5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latin typeface="Montserrat" panose="02000505000000020004" pitchFamily="2" charset="0"/>
            </a:endParaRPr>
          </a:p>
        </p:txBody>
      </p:sp>
      <p:sp>
        <p:nvSpPr>
          <p:cNvPr id="6" name="Oval 5"/>
          <p:cNvSpPr>
            <a:spLocks noChangeAspect="1"/>
          </p:cNvSpPr>
          <p:nvPr/>
        </p:nvSpPr>
        <p:spPr>
          <a:xfrm>
            <a:off x="3485659" y="6036364"/>
            <a:ext cx="1598735" cy="1594581"/>
          </a:xfrm>
          <a:prstGeom prst="ellipse">
            <a:avLst/>
          </a:prstGeom>
          <a:solidFill>
            <a:schemeClr val="bg2">
              <a:lumMod val="50000"/>
              <a:alpha val="91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latin typeface="Montserrat" panose="02000505000000020004" pitchFamily="2" charset="0"/>
            </a:endParaRPr>
          </a:p>
        </p:txBody>
      </p:sp>
      <p:sp>
        <p:nvSpPr>
          <p:cNvPr id="9" name="Oval 8"/>
          <p:cNvSpPr>
            <a:spLocks noChangeAspect="1"/>
          </p:cNvSpPr>
          <p:nvPr/>
        </p:nvSpPr>
        <p:spPr>
          <a:xfrm>
            <a:off x="10723087" y="2444320"/>
            <a:ext cx="1598735" cy="1594581"/>
          </a:xfrm>
          <a:prstGeom prst="ellipse">
            <a:avLst/>
          </a:prstGeom>
          <a:solidFill>
            <a:schemeClr val="tx2">
              <a:lumMod val="65000"/>
              <a:lumOff val="35000"/>
              <a:alpha val="91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latin typeface="Montserrat" panose="02000505000000020004" pitchFamily="2" charset="0"/>
            </a:endParaRPr>
          </a:p>
        </p:txBody>
      </p:sp>
      <p:sp>
        <p:nvSpPr>
          <p:cNvPr id="5" name="Oval 4"/>
          <p:cNvSpPr>
            <a:spLocks noChangeAspect="1"/>
          </p:cNvSpPr>
          <p:nvPr/>
        </p:nvSpPr>
        <p:spPr>
          <a:xfrm>
            <a:off x="1284164" y="7359620"/>
            <a:ext cx="1598735" cy="1594584"/>
          </a:xfrm>
          <a:prstGeom prst="ellipse">
            <a:avLst/>
          </a:prstGeom>
          <a:solidFill>
            <a:srgbClr val="999999">
              <a:alpha val="90980"/>
            </a:srgb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latin typeface="Montserrat" panose="02000505000000020004" pitchFamily="2" charset="0"/>
            </a:endParaRPr>
          </a:p>
        </p:txBody>
      </p:sp>
      <p:sp>
        <p:nvSpPr>
          <p:cNvPr id="52" name="Rectangle 51"/>
          <p:cNvSpPr/>
          <p:nvPr/>
        </p:nvSpPr>
        <p:spPr>
          <a:xfrm>
            <a:off x="2531869" y="8617906"/>
            <a:ext cx="4597076" cy="784830"/>
          </a:xfrm>
          <a:prstGeom prst="rect">
            <a:avLst/>
          </a:prstGeom>
        </p:spPr>
        <p:txBody>
          <a:bodyPr wrap="square" lIns="365760" rIns="365760" bIns="91440">
            <a:spAutoFit/>
          </a:bodyPr>
          <a:lstStyle/>
          <a:p>
            <a:r>
              <a:rPr lang="en-AU" sz="2400" b="1" dirty="0">
                <a:latin typeface="Montserrat" panose="02000505000000020004" pitchFamily="2" charset="0"/>
              </a:rPr>
              <a:t>Social and emotional </a:t>
            </a:r>
            <a:br>
              <a:rPr lang="en-AU" sz="2400" dirty="0">
                <a:latin typeface="Montserrat" panose="02000505000000020004" pitchFamily="2" charset="0"/>
              </a:rPr>
            </a:br>
            <a:r>
              <a:rPr lang="en-AU" sz="1600" dirty="0">
                <a:latin typeface="Montserrat" panose="02000505000000020004" pitchFamily="2" charset="0"/>
              </a:rPr>
              <a:t>Output, reasoning and sensing</a:t>
            </a:r>
            <a:r>
              <a:rPr lang="en-AU" dirty="0">
                <a:latin typeface="Montserrat" panose="02000505000000020004" pitchFamily="2" charset="0"/>
              </a:rPr>
              <a:t>.</a:t>
            </a:r>
            <a:endParaRPr lang="en-US" dirty="0">
              <a:latin typeface="Montserrat" panose="02000505000000020004" pitchFamily="2" charset="0"/>
            </a:endParaRPr>
          </a:p>
        </p:txBody>
      </p:sp>
      <p:sp>
        <p:nvSpPr>
          <p:cNvPr id="57" name="Rectangle 56"/>
          <p:cNvSpPr/>
          <p:nvPr/>
        </p:nvSpPr>
        <p:spPr>
          <a:xfrm>
            <a:off x="4700768" y="7241809"/>
            <a:ext cx="5037521" cy="1205843"/>
          </a:xfrm>
          <a:prstGeom prst="rect">
            <a:avLst/>
          </a:prstGeom>
        </p:spPr>
        <p:txBody>
          <a:bodyPr wrap="square" lIns="365760" rIns="365760" bIns="91440">
            <a:spAutoFit/>
          </a:bodyPr>
          <a:lstStyle/>
          <a:p>
            <a:pPr>
              <a:lnSpc>
                <a:spcPct val="89000"/>
              </a:lnSpc>
            </a:pPr>
            <a:r>
              <a:rPr lang="en-AU" sz="2400" b="1" dirty="0">
                <a:latin typeface="Montserrat" panose="02000505000000020004" pitchFamily="2" charset="0"/>
              </a:rPr>
              <a:t>Natural language </a:t>
            </a:r>
          </a:p>
          <a:p>
            <a:r>
              <a:rPr lang="en-AU" sz="1600" dirty="0">
                <a:latin typeface="Montserrat" panose="02000505000000020004" pitchFamily="2" charset="0"/>
              </a:rPr>
              <a:t>Computerised systems that analyse, understand and engage with humans in a personalised form. </a:t>
            </a:r>
            <a:endParaRPr lang="en-US" sz="1600" dirty="0">
              <a:latin typeface="Montserrat" panose="02000505000000020004" pitchFamily="2" charset="0"/>
            </a:endParaRPr>
          </a:p>
        </p:txBody>
      </p:sp>
      <p:sp>
        <p:nvSpPr>
          <p:cNvPr id="58" name="Rectangle 57"/>
          <p:cNvSpPr/>
          <p:nvPr/>
        </p:nvSpPr>
        <p:spPr>
          <a:xfrm>
            <a:off x="7204068" y="5953653"/>
            <a:ext cx="5586140" cy="1205843"/>
          </a:xfrm>
          <a:prstGeom prst="rect">
            <a:avLst/>
          </a:prstGeom>
        </p:spPr>
        <p:txBody>
          <a:bodyPr wrap="square" lIns="365760" rIns="365760" bIns="91440">
            <a:spAutoFit/>
          </a:bodyPr>
          <a:lstStyle/>
          <a:p>
            <a:pPr>
              <a:lnSpc>
                <a:spcPct val="89000"/>
              </a:lnSpc>
            </a:pPr>
            <a:r>
              <a:rPr lang="en-AU" sz="2400" b="1" dirty="0">
                <a:latin typeface="Montserrat" panose="02000505000000020004" pitchFamily="2" charset="0"/>
              </a:rPr>
              <a:t>Cognition</a:t>
            </a:r>
            <a:r>
              <a:rPr lang="en-AU" sz="2400" dirty="0">
                <a:latin typeface="Montserrat" panose="02000505000000020004" pitchFamily="2" charset="0"/>
              </a:rPr>
              <a:t> </a:t>
            </a:r>
          </a:p>
          <a:p>
            <a:r>
              <a:rPr lang="en-AU" sz="1600" dirty="0">
                <a:latin typeface="Montserrat" panose="02000505000000020004" pitchFamily="2" charset="0"/>
              </a:rPr>
              <a:t>Machine learning and robotic cognitive automation through replication of human patterns, reasoning, creativity, etc.</a:t>
            </a:r>
            <a:endParaRPr lang="en-US" sz="1600" dirty="0">
              <a:latin typeface="Montserrat" panose="02000505000000020004" pitchFamily="2" charset="0"/>
            </a:endParaRPr>
          </a:p>
        </p:txBody>
      </p:sp>
      <p:sp>
        <p:nvSpPr>
          <p:cNvPr id="59" name="Rectangle 58"/>
          <p:cNvSpPr/>
          <p:nvPr/>
        </p:nvSpPr>
        <p:spPr>
          <a:xfrm>
            <a:off x="9614498" y="4882402"/>
            <a:ext cx="4597076" cy="959622"/>
          </a:xfrm>
          <a:prstGeom prst="rect">
            <a:avLst/>
          </a:prstGeom>
        </p:spPr>
        <p:txBody>
          <a:bodyPr wrap="square" lIns="365760" rIns="365760" bIns="91440">
            <a:spAutoFit/>
          </a:bodyPr>
          <a:lstStyle/>
          <a:p>
            <a:pPr>
              <a:lnSpc>
                <a:spcPct val="89000"/>
              </a:lnSpc>
            </a:pPr>
            <a:r>
              <a:rPr lang="en-AU" sz="2400" b="1" dirty="0">
                <a:latin typeface="Montserrat" panose="02000505000000020004" pitchFamily="2" charset="0"/>
              </a:rPr>
              <a:t>Sensory</a:t>
            </a:r>
            <a:r>
              <a:rPr lang="en-AU" sz="2400" dirty="0">
                <a:latin typeface="Montserrat" panose="02000505000000020004" pitchFamily="2" charset="0"/>
              </a:rPr>
              <a:t> </a:t>
            </a:r>
          </a:p>
          <a:p>
            <a:r>
              <a:rPr lang="en-AU" sz="1600" dirty="0">
                <a:latin typeface="Montserrat" panose="02000505000000020004" pitchFamily="2" charset="0"/>
              </a:rPr>
              <a:t>perception, special assessment and judgement.</a:t>
            </a:r>
            <a:endParaRPr lang="en-US" sz="1600" dirty="0">
              <a:latin typeface="Montserrat" panose="02000505000000020004" pitchFamily="2" charset="0"/>
            </a:endParaRPr>
          </a:p>
        </p:txBody>
      </p:sp>
      <p:sp>
        <p:nvSpPr>
          <p:cNvPr id="60" name="Rectangle 59"/>
          <p:cNvSpPr/>
          <p:nvPr/>
        </p:nvSpPr>
        <p:spPr>
          <a:xfrm>
            <a:off x="11927383" y="3580726"/>
            <a:ext cx="4137541" cy="1205843"/>
          </a:xfrm>
          <a:prstGeom prst="rect">
            <a:avLst/>
          </a:prstGeom>
        </p:spPr>
        <p:txBody>
          <a:bodyPr wrap="square" lIns="365760" rIns="365760" bIns="91440">
            <a:spAutoFit/>
          </a:bodyPr>
          <a:lstStyle/>
          <a:p>
            <a:pPr>
              <a:lnSpc>
                <a:spcPct val="89000"/>
              </a:lnSpc>
            </a:pPr>
            <a:r>
              <a:rPr lang="en-AU" sz="2400" b="1" dirty="0">
                <a:latin typeface="Montserrat" panose="02000505000000020004" pitchFamily="2" charset="0"/>
              </a:rPr>
              <a:t>Physical</a:t>
            </a:r>
            <a:r>
              <a:rPr lang="en-AU" sz="2000" dirty="0">
                <a:latin typeface="Montserrat" panose="02000505000000020004" pitchFamily="2" charset="0"/>
              </a:rPr>
              <a:t> </a:t>
            </a:r>
          </a:p>
          <a:p>
            <a:r>
              <a:rPr lang="en-AU" sz="1600" dirty="0">
                <a:latin typeface="Montserrat" panose="02000505000000020004" pitchFamily="2" charset="0"/>
              </a:rPr>
              <a:t>Deployment of robotics or AI that replicates motor human skills, navigation and mobility. </a:t>
            </a:r>
            <a:endParaRPr lang="en-US" sz="1600" dirty="0">
              <a:latin typeface="Montserrat" panose="02000505000000020004" pitchFamily="2" charset="0"/>
            </a:endParaRPr>
          </a:p>
        </p:txBody>
      </p:sp>
      <p:sp>
        <p:nvSpPr>
          <p:cNvPr id="61" name="Oval 60"/>
          <p:cNvSpPr/>
          <p:nvPr/>
        </p:nvSpPr>
        <p:spPr>
          <a:xfrm>
            <a:off x="1075426" y="7284907"/>
            <a:ext cx="604371" cy="602802"/>
          </a:xfrm>
          <a:prstGeom prst="ellipse">
            <a:avLst/>
          </a:prstGeom>
          <a:solidFill>
            <a:srgbClr val="969696"/>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3200" dirty="0">
                <a:latin typeface="Montserrat" panose="02000505000000020004" pitchFamily="2" charset="0"/>
              </a:rPr>
              <a:t>01</a:t>
            </a:r>
          </a:p>
        </p:txBody>
      </p:sp>
      <p:sp>
        <p:nvSpPr>
          <p:cNvPr id="62" name="Oval 61"/>
          <p:cNvSpPr/>
          <p:nvPr/>
        </p:nvSpPr>
        <p:spPr>
          <a:xfrm>
            <a:off x="3274493" y="5952041"/>
            <a:ext cx="604371" cy="602802"/>
          </a:xfrm>
          <a:prstGeom prst="ellipse">
            <a:avLst/>
          </a:prstGeom>
          <a:solidFill>
            <a:srgbClr val="6D6D6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3200" dirty="0">
                <a:latin typeface="Montserrat" panose="02000505000000020004" pitchFamily="2" charset="0"/>
              </a:rPr>
              <a:t>02</a:t>
            </a:r>
          </a:p>
        </p:txBody>
      </p:sp>
      <p:sp>
        <p:nvSpPr>
          <p:cNvPr id="63" name="Oval 62"/>
          <p:cNvSpPr/>
          <p:nvPr/>
        </p:nvSpPr>
        <p:spPr>
          <a:xfrm>
            <a:off x="5640359" y="4955626"/>
            <a:ext cx="604371" cy="602802"/>
          </a:xfrm>
          <a:prstGeom prst="ellipse">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3200" dirty="0">
                <a:latin typeface="Montserrat" panose="02000505000000020004" pitchFamily="2" charset="0"/>
              </a:rPr>
              <a:t>03</a:t>
            </a:r>
          </a:p>
        </p:txBody>
      </p:sp>
      <p:sp>
        <p:nvSpPr>
          <p:cNvPr id="65" name="Oval 64"/>
          <p:cNvSpPr/>
          <p:nvPr/>
        </p:nvSpPr>
        <p:spPr>
          <a:xfrm>
            <a:off x="10615280" y="2343758"/>
            <a:ext cx="604371" cy="602802"/>
          </a:xfrm>
          <a:prstGeom prst="ellipse">
            <a:avLst/>
          </a:prstGeom>
          <a:solidFill>
            <a:schemeClr val="tx2">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3200" dirty="0">
                <a:latin typeface="Montserrat" panose="02000505000000020004" pitchFamily="2" charset="0"/>
              </a:rPr>
              <a:t>05</a:t>
            </a:r>
          </a:p>
        </p:txBody>
      </p:sp>
      <p:cxnSp>
        <p:nvCxnSpPr>
          <p:cNvPr id="42" name="Straight Arrow Connector 41"/>
          <p:cNvCxnSpPr/>
          <p:nvPr/>
        </p:nvCxnSpPr>
        <p:spPr>
          <a:xfrm flipV="1">
            <a:off x="2883187" y="7326530"/>
            <a:ext cx="743177" cy="385422"/>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5111081" y="6163814"/>
            <a:ext cx="743177" cy="385422"/>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7479680" y="4906892"/>
            <a:ext cx="743177" cy="385422"/>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9923720" y="3625325"/>
            <a:ext cx="743177" cy="385422"/>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770843" y="748126"/>
            <a:ext cx="6844804" cy="2053063"/>
          </a:xfrm>
          <a:prstGeom prst="rect">
            <a:avLst/>
          </a:prstGeom>
        </p:spPr>
        <p:txBody>
          <a:bodyPr wrap="square" lIns="182880" rIns="182880" bIns="91440">
            <a:spAutoFit/>
          </a:bodyPr>
          <a:lstStyle/>
          <a:p>
            <a:pPr>
              <a:lnSpc>
                <a:spcPct val="89000"/>
              </a:lnSpc>
            </a:pPr>
            <a:r>
              <a:rPr lang="en-US" sz="4800" b="1" dirty="0">
                <a:latin typeface="Montserrat" panose="02000505000000020004" pitchFamily="2" charset="0"/>
              </a:rPr>
              <a:t>Automation of work</a:t>
            </a:r>
          </a:p>
          <a:p>
            <a:pPr>
              <a:lnSpc>
                <a:spcPct val="89000"/>
              </a:lnSpc>
            </a:pPr>
            <a:endParaRPr lang="en-US" sz="2100" dirty="0">
              <a:latin typeface="Raleway Light" panose="020B0403030101060003" pitchFamily="34" charset="0"/>
            </a:endParaRPr>
          </a:p>
          <a:p>
            <a:r>
              <a:rPr lang="en-US" sz="2100" dirty="0">
                <a:latin typeface="Raleway Light" panose="020B0403030101060003" pitchFamily="34" charset="0"/>
              </a:rPr>
              <a:t>The following typologies of automation include </a:t>
            </a:r>
            <a:r>
              <a:rPr lang="en-AU" sz="2100" dirty="0">
                <a:latin typeface="Raleway Light" panose="020B0403030101060003" pitchFamily="34" charset="0"/>
              </a:rPr>
              <a:t>technologies that can now automate a range of human-centred physical and cognitive activities.</a:t>
            </a:r>
            <a:endParaRPr lang="en-US" sz="2100" dirty="0">
              <a:latin typeface="Raleway Light" panose="020B0403030101060003" pitchFamily="34" charset="0"/>
            </a:endParaRPr>
          </a:p>
        </p:txBody>
      </p:sp>
      <p:sp>
        <p:nvSpPr>
          <p:cNvPr id="8" name="Oval 7"/>
          <p:cNvSpPr>
            <a:spLocks noChangeAspect="1"/>
          </p:cNvSpPr>
          <p:nvPr/>
        </p:nvSpPr>
        <p:spPr>
          <a:xfrm>
            <a:off x="8326127" y="3697733"/>
            <a:ext cx="1598735" cy="1594581"/>
          </a:xfrm>
          <a:prstGeom prst="ellipse">
            <a:avLst/>
          </a:prstGeom>
          <a:solidFill>
            <a:schemeClr val="tx2">
              <a:lumMod val="50000"/>
              <a:lumOff val="50000"/>
              <a:alpha val="91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latin typeface="Montserrat" panose="02000505000000020004" pitchFamily="2" charset="0"/>
            </a:endParaRPr>
          </a:p>
        </p:txBody>
      </p:sp>
      <p:sp>
        <p:nvSpPr>
          <p:cNvPr id="64" name="Oval 63"/>
          <p:cNvSpPr/>
          <p:nvPr/>
        </p:nvSpPr>
        <p:spPr>
          <a:xfrm>
            <a:off x="8058863" y="3697733"/>
            <a:ext cx="604371" cy="602802"/>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3200" dirty="0">
                <a:latin typeface="Montserrat" panose="02000505000000020004" pitchFamily="2" charset="0"/>
              </a:rPr>
              <a:t>04</a:t>
            </a:r>
          </a:p>
        </p:txBody>
      </p:sp>
      <p:sp>
        <p:nvSpPr>
          <p:cNvPr id="78" name="Oval 77"/>
          <p:cNvSpPr>
            <a:spLocks noChangeAspect="1"/>
          </p:cNvSpPr>
          <p:nvPr/>
        </p:nvSpPr>
        <p:spPr>
          <a:xfrm>
            <a:off x="13157981" y="1166702"/>
            <a:ext cx="1598735" cy="1594581"/>
          </a:xfrm>
          <a:prstGeom prst="ellipse">
            <a:avLst/>
          </a:prstGeom>
          <a:solidFill>
            <a:schemeClr val="tx2">
              <a:lumMod val="75000"/>
              <a:lumOff val="2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latin typeface="Montserrat" panose="02000505000000020004" pitchFamily="2" charset="0"/>
            </a:endParaRPr>
          </a:p>
        </p:txBody>
      </p:sp>
      <p:sp>
        <p:nvSpPr>
          <p:cNvPr id="80" name="Oval 79"/>
          <p:cNvSpPr/>
          <p:nvPr/>
        </p:nvSpPr>
        <p:spPr>
          <a:xfrm>
            <a:off x="13018826" y="1111498"/>
            <a:ext cx="604371" cy="602802"/>
          </a:xfrm>
          <a:prstGeom prst="ellipse">
            <a:avLst/>
          </a:prstGeom>
          <a:solidFill>
            <a:schemeClr val="tx2">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3200" dirty="0">
                <a:latin typeface="Montserrat" panose="02000505000000020004" pitchFamily="2" charset="0"/>
              </a:rPr>
              <a:t>06</a:t>
            </a:r>
          </a:p>
        </p:txBody>
      </p:sp>
      <p:cxnSp>
        <p:nvCxnSpPr>
          <p:cNvPr id="81" name="Straight Arrow Connector 80"/>
          <p:cNvCxnSpPr/>
          <p:nvPr/>
        </p:nvCxnSpPr>
        <p:spPr>
          <a:xfrm flipV="1">
            <a:off x="12358615" y="2347708"/>
            <a:ext cx="743177" cy="385422"/>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14456322" y="2063010"/>
            <a:ext cx="3611123" cy="1698285"/>
          </a:xfrm>
          <a:prstGeom prst="rect">
            <a:avLst/>
          </a:prstGeom>
        </p:spPr>
        <p:txBody>
          <a:bodyPr wrap="square" lIns="365760" rIns="365760" bIns="91440">
            <a:spAutoFit/>
          </a:bodyPr>
          <a:lstStyle/>
          <a:p>
            <a:pPr>
              <a:lnSpc>
                <a:spcPct val="89000"/>
              </a:lnSpc>
            </a:pPr>
            <a:r>
              <a:rPr lang="en-AU" sz="2400" b="1" dirty="0">
                <a:latin typeface="Montserrat" panose="02000505000000020004" pitchFamily="2" charset="0"/>
              </a:rPr>
              <a:t>Process</a:t>
            </a:r>
            <a:r>
              <a:rPr lang="en-AU" sz="2000" dirty="0">
                <a:latin typeface="Montserrat" panose="02000505000000020004" pitchFamily="2" charset="0"/>
              </a:rPr>
              <a:t> </a:t>
            </a:r>
          </a:p>
          <a:p>
            <a:r>
              <a:rPr lang="en-AU" sz="1600" dirty="0">
                <a:latin typeface="Montserrat" panose="02000505000000020004" pitchFamily="2" charset="0"/>
              </a:rPr>
              <a:t>Automate routine processes such as robotic process automation (RPA) of physical, informational and transactions systems.</a:t>
            </a:r>
            <a:endParaRPr lang="en-US" sz="1600" dirty="0">
              <a:latin typeface="Montserrat" panose="02000505000000020004" pitchFamily="2" charset="0"/>
            </a:endParaRPr>
          </a:p>
        </p:txBody>
      </p:sp>
      <p:grpSp>
        <p:nvGrpSpPr>
          <p:cNvPr id="83" name="Group 82"/>
          <p:cNvGrpSpPr/>
          <p:nvPr/>
        </p:nvGrpSpPr>
        <p:grpSpPr>
          <a:xfrm>
            <a:off x="8777831" y="4139026"/>
            <a:ext cx="695325" cy="711995"/>
            <a:chOff x="8582025" y="3654425"/>
            <a:chExt cx="463550" cy="474663"/>
          </a:xfrm>
          <a:solidFill>
            <a:schemeClr val="bg1"/>
          </a:solidFill>
        </p:grpSpPr>
        <p:sp>
          <p:nvSpPr>
            <p:cNvPr id="84" name="Freeform 280"/>
            <p:cNvSpPr>
              <a:spLocks noEditPoints="1"/>
            </p:cNvSpPr>
            <p:nvPr/>
          </p:nvSpPr>
          <p:spPr bwMode="auto">
            <a:xfrm>
              <a:off x="8582025" y="3733800"/>
              <a:ext cx="463550" cy="288925"/>
            </a:xfrm>
            <a:custGeom>
              <a:avLst/>
              <a:gdLst>
                <a:gd name="T0" fmla="*/ 163 w 188"/>
                <a:gd name="T1" fmla="*/ 38 h 117"/>
                <a:gd name="T2" fmla="*/ 25 w 188"/>
                <a:gd name="T3" fmla="*/ 38 h 117"/>
                <a:gd name="T4" fmla="*/ 0 w 188"/>
                <a:gd name="T5" fmla="*/ 64 h 117"/>
                <a:gd name="T6" fmla="*/ 25 w 188"/>
                <a:gd name="T7" fmla="*/ 88 h 117"/>
                <a:gd name="T8" fmla="*/ 94 w 188"/>
                <a:gd name="T9" fmla="*/ 117 h 117"/>
                <a:gd name="T10" fmla="*/ 163 w 188"/>
                <a:gd name="T11" fmla="*/ 88 h 117"/>
                <a:gd name="T12" fmla="*/ 188 w 188"/>
                <a:gd name="T13" fmla="*/ 63 h 117"/>
                <a:gd name="T14" fmla="*/ 163 w 188"/>
                <a:gd name="T15" fmla="*/ 38 h 117"/>
                <a:gd name="T16" fmla="*/ 158 w 188"/>
                <a:gd name="T17" fmla="*/ 84 h 117"/>
                <a:gd name="T18" fmla="*/ 94 w 188"/>
                <a:gd name="T19" fmla="*/ 110 h 117"/>
                <a:gd name="T20" fmla="*/ 29 w 188"/>
                <a:gd name="T21" fmla="*/ 84 h 117"/>
                <a:gd name="T22" fmla="*/ 9 w 188"/>
                <a:gd name="T23" fmla="*/ 64 h 117"/>
                <a:gd name="T24" fmla="*/ 30 w 188"/>
                <a:gd name="T25" fmla="*/ 43 h 117"/>
                <a:gd name="T26" fmla="*/ 159 w 188"/>
                <a:gd name="T27" fmla="*/ 43 h 117"/>
                <a:gd name="T28" fmla="*/ 179 w 188"/>
                <a:gd name="T29" fmla="*/ 63 h 117"/>
                <a:gd name="T30" fmla="*/ 158 w 188"/>
                <a:gd name="T31" fmla="*/ 84 h 117"/>
                <a:gd name="T32" fmla="*/ 158 w 188"/>
                <a:gd name="T33" fmla="*/ 84 h 117"/>
                <a:gd name="T34" fmla="*/ 158 w 188"/>
                <a:gd name="T35" fmla="*/ 8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117">
                  <a:moveTo>
                    <a:pt x="163" y="38"/>
                  </a:moveTo>
                  <a:cubicBezTo>
                    <a:pt x="125" y="0"/>
                    <a:pt x="63" y="0"/>
                    <a:pt x="25" y="38"/>
                  </a:cubicBezTo>
                  <a:cubicBezTo>
                    <a:pt x="0" y="64"/>
                    <a:pt x="0" y="64"/>
                    <a:pt x="0" y="64"/>
                  </a:cubicBezTo>
                  <a:cubicBezTo>
                    <a:pt x="25" y="88"/>
                    <a:pt x="25" y="88"/>
                    <a:pt x="25" y="88"/>
                  </a:cubicBezTo>
                  <a:cubicBezTo>
                    <a:pt x="43" y="107"/>
                    <a:pt x="68" y="117"/>
                    <a:pt x="94" y="117"/>
                  </a:cubicBezTo>
                  <a:cubicBezTo>
                    <a:pt x="120" y="117"/>
                    <a:pt x="144" y="107"/>
                    <a:pt x="163" y="88"/>
                  </a:cubicBezTo>
                  <a:cubicBezTo>
                    <a:pt x="188" y="63"/>
                    <a:pt x="188" y="63"/>
                    <a:pt x="188" y="63"/>
                  </a:cubicBezTo>
                  <a:lnTo>
                    <a:pt x="163" y="38"/>
                  </a:lnTo>
                  <a:close/>
                  <a:moveTo>
                    <a:pt x="158" y="84"/>
                  </a:moveTo>
                  <a:cubicBezTo>
                    <a:pt x="141" y="101"/>
                    <a:pt x="118" y="110"/>
                    <a:pt x="94" y="110"/>
                  </a:cubicBezTo>
                  <a:cubicBezTo>
                    <a:pt x="69" y="110"/>
                    <a:pt x="46" y="101"/>
                    <a:pt x="29" y="84"/>
                  </a:cubicBezTo>
                  <a:cubicBezTo>
                    <a:pt x="9" y="64"/>
                    <a:pt x="9" y="64"/>
                    <a:pt x="9" y="64"/>
                  </a:cubicBezTo>
                  <a:cubicBezTo>
                    <a:pt x="30" y="43"/>
                    <a:pt x="30" y="43"/>
                    <a:pt x="30" y="43"/>
                  </a:cubicBezTo>
                  <a:cubicBezTo>
                    <a:pt x="65" y="7"/>
                    <a:pt x="123" y="7"/>
                    <a:pt x="159" y="43"/>
                  </a:cubicBezTo>
                  <a:cubicBezTo>
                    <a:pt x="179" y="63"/>
                    <a:pt x="179" y="63"/>
                    <a:pt x="179" y="63"/>
                  </a:cubicBezTo>
                  <a:lnTo>
                    <a:pt x="158" y="84"/>
                  </a:lnTo>
                  <a:close/>
                  <a:moveTo>
                    <a:pt x="158" y="84"/>
                  </a:moveTo>
                  <a:cubicBezTo>
                    <a:pt x="158" y="84"/>
                    <a:pt x="158" y="84"/>
                    <a:pt x="158"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85" name="Freeform 281"/>
            <p:cNvSpPr>
              <a:spLocks noEditPoints="1"/>
            </p:cNvSpPr>
            <p:nvPr/>
          </p:nvSpPr>
          <p:spPr bwMode="auto">
            <a:xfrm>
              <a:off x="8710613" y="3787775"/>
              <a:ext cx="201613" cy="203200"/>
            </a:xfrm>
            <a:custGeom>
              <a:avLst/>
              <a:gdLst>
                <a:gd name="T0" fmla="*/ 41 w 82"/>
                <a:gd name="T1" fmla="*/ 0 h 82"/>
                <a:gd name="T2" fmla="*/ 0 w 82"/>
                <a:gd name="T3" fmla="*/ 41 h 82"/>
                <a:gd name="T4" fmla="*/ 41 w 82"/>
                <a:gd name="T5" fmla="*/ 82 h 82"/>
                <a:gd name="T6" fmla="*/ 82 w 82"/>
                <a:gd name="T7" fmla="*/ 41 h 82"/>
                <a:gd name="T8" fmla="*/ 41 w 82"/>
                <a:gd name="T9" fmla="*/ 0 h 82"/>
                <a:gd name="T10" fmla="*/ 41 w 82"/>
                <a:gd name="T11" fmla="*/ 76 h 82"/>
                <a:gd name="T12" fmla="*/ 6 w 82"/>
                <a:gd name="T13" fmla="*/ 41 h 82"/>
                <a:gd name="T14" fmla="*/ 41 w 82"/>
                <a:gd name="T15" fmla="*/ 7 h 82"/>
                <a:gd name="T16" fmla="*/ 76 w 82"/>
                <a:gd name="T17" fmla="*/ 41 h 82"/>
                <a:gd name="T18" fmla="*/ 41 w 82"/>
                <a:gd name="T19" fmla="*/ 76 h 82"/>
                <a:gd name="T20" fmla="*/ 41 w 82"/>
                <a:gd name="T21" fmla="*/ 76 h 82"/>
                <a:gd name="T22" fmla="*/ 41 w 82"/>
                <a:gd name="T2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82">
                  <a:moveTo>
                    <a:pt x="41" y="0"/>
                  </a:moveTo>
                  <a:cubicBezTo>
                    <a:pt x="18" y="0"/>
                    <a:pt x="0" y="19"/>
                    <a:pt x="0" y="41"/>
                  </a:cubicBezTo>
                  <a:cubicBezTo>
                    <a:pt x="0" y="64"/>
                    <a:pt x="18" y="82"/>
                    <a:pt x="41" y="82"/>
                  </a:cubicBezTo>
                  <a:cubicBezTo>
                    <a:pt x="64" y="82"/>
                    <a:pt x="82" y="64"/>
                    <a:pt x="82" y="41"/>
                  </a:cubicBezTo>
                  <a:cubicBezTo>
                    <a:pt x="82" y="19"/>
                    <a:pt x="64" y="0"/>
                    <a:pt x="41" y="0"/>
                  </a:cubicBezTo>
                  <a:close/>
                  <a:moveTo>
                    <a:pt x="41" y="76"/>
                  </a:moveTo>
                  <a:cubicBezTo>
                    <a:pt x="22" y="76"/>
                    <a:pt x="6" y="60"/>
                    <a:pt x="6" y="41"/>
                  </a:cubicBezTo>
                  <a:cubicBezTo>
                    <a:pt x="6" y="22"/>
                    <a:pt x="22" y="7"/>
                    <a:pt x="41" y="7"/>
                  </a:cubicBezTo>
                  <a:cubicBezTo>
                    <a:pt x="60" y="7"/>
                    <a:pt x="76" y="22"/>
                    <a:pt x="76" y="41"/>
                  </a:cubicBezTo>
                  <a:cubicBezTo>
                    <a:pt x="76" y="60"/>
                    <a:pt x="60" y="76"/>
                    <a:pt x="41" y="76"/>
                  </a:cubicBezTo>
                  <a:close/>
                  <a:moveTo>
                    <a:pt x="41" y="76"/>
                  </a:moveTo>
                  <a:cubicBezTo>
                    <a:pt x="41" y="76"/>
                    <a:pt x="41" y="76"/>
                    <a:pt x="41"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86" name="Freeform 282"/>
            <p:cNvSpPr>
              <a:spLocks noEditPoints="1"/>
            </p:cNvSpPr>
            <p:nvPr/>
          </p:nvSpPr>
          <p:spPr bwMode="auto">
            <a:xfrm>
              <a:off x="8772525" y="3654425"/>
              <a:ext cx="80963" cy="95250"/>
            </a:xfrm>
            <a:custGeom>
              <a:avLst/>
              <a:gdLst>
                <a:gd name="T0" fmla="*/ 4 w 33"/>
                <a:gd name="T1" fmla="*/ 19 h 38"/>
                <a:gd name="T2" fmla="*/ 6 w 33"/>
                <a:gd name="T3" fmla="*/ 18 h 38"/>
                <a:gd name="T4" fmla="*/ 13 w 33"/>
                <a:gd name="T5" fmla="*/ 11 h 38"/>
                <a:gd name="T6" fmla="*/ 13 w 33"/>
                <a:gd name="T7" fmla="*/ 35 h 38"/>
                <a:gd name="T8" fmla="*/ 17 w 33"/>
                <a:gd name="T9" fmla="*/ 38 h 38"/>
                <a:gd name="T10" fmla="*/ 20 w 33"/>
                <a:gd name="T11" fmla="*/ 35 h 38"/>
                <a:gd name="T12" fmla="*/ 20 w 33"/>
                <a:gd name="T13" fmla="*/ 11 h 38"/>
                <a:gd name="T14" fmla="*/ 27 w 33"/>
                <a:gd name="T15" fmla="*/ 18 h 38"/>
                <a:gd name="T16" fmla="*/ 29 w 33"/>
                <a:gd name="T17" fmla="*/ 19 h 38"/>
                <a:gd name="T18" fmla="*/ 32 w 33"/>
                <a:gd name="T19" fmla="*/ 18 h 38"/>
                <a:gd name="T20" fmla="*/ 32 w 33"/>
                <a:gd name="T21" fmla="*/ 14 h 38"/>
                <a:gd name="T22" fmla="*/ 19 w 33"/>
                <a:gd name="T23" fmla="*/ 1 h 38"/>
                <a:gd name="T24" fmla="*/ 18 w 33"/>
                <a:gd name="T25" fmla="*/ 0 h 38"/>
                <a:gd name="T26" fmla="*/ 15 w 33"/>
                <a:gd name="T27" fmla="*/ 0 h 38"/>
                <a:gd name="T28" fmla="*/ 14 w 33"/>
                <a:gd name="T29" fmla="*/ 1 h 38"/>
                <a:gd name="T30" fmla="*/ 2 w 33"/>
                <a:gd name="T31" fmla="*/ 14 h 38"/>
                <a:gd name="T32" fmla="*/ 2 w 33"/>
                <a:gd name="T33" fmla="*/ 18 h 38"/>
                <a:gd name="T34" fmla="*/ 4 w 33"/>
                <a:gd name="T35" fmla="*/ 19 h 38"/>
                <a:gd name="T36" fmla="*/ 4 w 33"/>
                <a:gd name="T37" fmla="*/ 19 h 38"/>
                <a:gd name="T38" fmla="*/ 4 w 33"/>
                <a:gd name="T3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8">
                  <a:moveTo>
                    <a:pt x="4" y="19"/>
                  </a:moveTo>
                  <a:cubicBezTo>
                    <a:pt x="5" y="19"/>
                    <a:pt x="5" y="19"/>
                    <a:pt x="6" y="18"/>
                  </a:cubicBezTo>
                  <a:cubicBezTo>
                    <a:pt x="13" y="11"/>
                    <a:pt x="13" y="11"/>
                    <a:pt x="13" y="11"/>
                  </a:cubicBezTo>
                  <a:cubicBezTo>
                    <a:pt x="13" y="35"/>
                    <a:pt x="13" y="35"/>
                    <a:pt x="13" y="35"/>
                  </a:cubicBezTo>
                  <a:cubicBezTo>
                    <a:pt x="13" y="37"/>
                    <a:pt x="15" y="38"/>
                    <a:pt x="17" y="38"/>
                  </a:cubicBezTo>
                  <a:cubicBezTo>
                    <a:pt x="18" y="38"/>
                    <a:pt x="20" y="37"/>
                    <a:pt x="20" y="35"/>
                  </a:cubicBezTo>
                  <a:cubicBezTo>
                    <a:pt x="20" y="11"/>
                    <a:pt x="20" y="11"/>
                    <a:pt x="20" y="11"/>
                  </a:cubicBezTo>
                  <a:cubicBezTo>
                    <a:pt x="27" y="18"/>
                    <a:pt x="27" y="18"/>
                    <a:pt x="27" y="18"/>
                  </a:cubicBezTo>
                  <a:cubicBezTo>
                    <a:pt x="28" y="19"/>
                    <a:pt x="29" y="19"/>
                    <a:pt x="29" y="19"/>
                  </a:cubicBezTo>
                  <a:cubicBezTo>
                    <a:pt x="30" y="19"/>
                    <a:pt x="31" y="19"/>
                    <a:pt x="32" y="18"/>
                  </a:cubicBezTo>
                  <a:cubicBezTo>
                    <a:pt x="33" y="17"/>
                    <a:pt x="33" y="15"/>
                    <a:pt x="32" y="14"/>
                  </a:cubicBezTo>
                  <a:cubicBezTo>
                    <a:pt x="19" y="1"/>
                    <a:pt x="19" y="1"/>
                    <a:pt x="19" y="1"/>
                  </a:cubicBezTo>
                  <a:cubicBezTo>
                    <a:pt x="19" y="1"/>
                    <a:pt x="18" y="0"/>
                    <a:pt x="18" y="0"/>
                  </a:cubicBezTo>
                  <a:cubicBezTo>
                    <a:pt x="17" y="0"/>
                    <a:pt x="16" y="0"/>
                    <a:pt x="15" y="0"/>
                  </a:cubicBezTo>
                  <a:cubicBezTo>
                    <a:pt x="15" y="0"/>
                    <a:pt x="15" y="1"/>
                    <a:pt x="14" y="1"/>
                  </a:cubicBezTo>
                  <a:cubicBezTo>
                    <a:pt x="2" y="14"/>
                    <a:pt x="2" y="14"/>
                    <a:pt x="2" y="14"/>
                  </a:cubicBezTo>
                  <a:cubicBezTo>
                    <a:pt x="0" y="15"/>
                    <a:pt x="0" y="17"/>
                    <a:pt x="2" y="18"/>
                  </a:cubicBezTo>
                  <a:cubicBezTo>
                    <a:pt x="2" y="19"/>
                    <a:pt x="3" y="19"/>
                    <a:pt x="4" y="19"/>
                  </a:cubicBezTo>
                  <a:close/>
                  <a:moveTo>
                    <a:pt x="4" y="19"/>
                  </a:moveTo>
                  <a:cubicBezTo>
                    <a:pt x="4" y="19"/>
                    <a:pt x="4" y="19"/>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87" name="Freeform 283"/>
            <p:cNvSpPr>
              <a:spLocks noEditPoints="1"/>
            </p:cNvSpPr>
            <p:nvPr/>
          </p:nvSpPr>
          <p:spPr bwMode="auto">
            <a:xfrm>
              <a:off x="8772525" y="4035425"/>
              <a:ext cx="80963" cy="93663"/>
            </a:xfrm>
            <a:custGeom>
              <a:avLst/>
              <a:gdLst>
                <a:gd name="T0" fmla="*/ 27 w 33"/>
                <a:gd name="T1" fmla="*/ 20 h 38"/>
                <a:gd name="T2" fmla="*/ 20 w 33"/>
                <a:gd name="T3" fmla="*/ 27 h 38"/>
                <a:gd name="T4" fmla="*/ 20 w 33"/>
                <a:gd name="T5" fmla="*/ 3 h 38"/>
                <a:gd name="T6" fmla="*/ 17 w 33"/>
                <a:gd name="T7" fmla="*/ 0 h 38"/>
                <a:gd name="T8" fmla="*/ 13 w 33"/>
                <a:gd name="T9" fmla="*/ 3 h 38"/>
                <a:gd name="T10" fmla="*/ 13 w 33"/>
                <a:gd name="T11" fmla="*/ 27 h 38"/>
                <a:gd name="T12" fmla="*/ 6 w 33"/>
                <a:gd name="T13" fmla="*/ 20 h 38"/>
                <a:gd name="T14" fmla="*/ 2 w 33"/>
                <a:gd name="T15" fmla="*/ 20 h 38"/>
                <a:gd name="T16" fmla="*/ 2 w 33"/>
                <a:gd name="T17" fmla="*/ 24 h 38"/>
                <a:gd name="T18" fmla="*/ 14 w 33"/>
                <a:gd name="T19" fmla="*/ 37 h 38"/>
                <a:gd name="T20" fmla="*/ 15 w 33"/>
                <a:gd name="T21" fmla="*/ 38 h 38"/>
                <a:gd name="T22" fmla="*/ 17 w 33"/>
                <a:gd name="T23" fmla="*/ 38 h 38"/>
                <a:gd name="T24" fmla="*/ 18 w 33"/>
                <a:gd name="T25" fmla="*/ 38 h 38"/>
                <a:gd name="T26" fmla="*/ 19 w 33"/>
                <a:gd name="T27" fmla="*/ 37 h 38"/>
                <a:gd name="T28" fmla="*/ 32 w 33"/>
                <a:gd name="T29" fmla="*/ 24 h 38"/>
                <a:gd name="T30" fmla="*/ 32 w 33"/>
                <a:gd name="T31" fmla="*/ 20 h 38"/>
                <a:gd name="T32" fmla="*/ 27 w 33"/>
                <a:gd name="T33" fmla="*/ 20 h 38"/>
                <a:gd name="T34" fmla="*/ 27 w 33"/>
                <a:gd name="T35" fmla="*/ 20 h 38"/>
                <a:gd name="T36" fmla="*/ 27 w 33"/>
                <a:gd name="T3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38">
                  <a:moveTo>
                    <a:pt x="27" y="20"/>
                  </a:moveTo>
                  <a:cubicBezTo>
                    <a:pt x="20" y="27"/>
                    <a:pt x="20" y="27"/>
                    <a:pt x="20" y="27"/>
                  </a:cubicBezTo>
                  <a:cubicBezTo>
                    <a:pt x="20" y="3"/>
                    <a:pt x="20" y="3"/>
                    <a:pt x="20" y="3"/>
                  </a:cubicBezTo>
                  <a:cubicBezTo>
                    <a:pt x="20" y="1"/>
                    <a:pt x="18" y="0"/>
                    <a:pt x="17" y="0"/>
                  </a:cubicBezTo>
                  <a:cubicBezTo>
                    <a:pt x="15" y="0"/>
                    <a:pt x="13" y="1"/>
                    <a:pt x="13" y="3"/>
                  </a:cubicBezTo>
                  <a:cubicBezTo>
                    <a:pt x="13" y="27"/>
                    <a:pt x="13" y="27"/>
                    <a:pt x="13" y="27"/>
                  </a:cubicBezTo>
                  <a:cubicBezTo>
                    <a:pt x="6" y="20"/>
                    <a:pt x="6" y="20"/>
                    <a:pt x="6" y="20"/>
                  </a:cubicBezTo>
                  <a:cubicBezTo>
                    <a:pt x="5" y="18"/>
                    <a:pt x="3" y="18"/>
                    <a:pt x="2" y="20"/>
                  </a:cubicBezTo>
                  <a:cubicBezTo>
                    <a:pt x="0" y="21"/>
                    <a:pt x="0" y="23"/>
                    <a:pt x="2" y="24"/>
                  </a:cubicBezTo>
                  <a:cubicBezTo>
                    <a:pt x="14" y="37"/>
                    <a:pt x="14" y="37"/>
                    <a:pt x="14" y="37"/>
                  </a:cubicBezTo>
                  <a:cubicBezTo>
                    <a:pt x="15" y="37"/>
                    <a:pt x="15" y="38"/>
                    <a:pt x="15" y="38"/>
                  </a:cubicBezTo>
                  <a:cubicBezTo>
                    <a:pt x="16" y="38"/>
                    <a:pt x="16" y="38"/>
                    <a:pt x="17" y="38"/>
                  </a:cubicBezTo>
                  <a:cubicBezTo>
                    <a:pt x="17" y="38"/>
                    <a:pt x="17" y="38"/>
                    <a:pt x="18" y="38"/>
                  </a:cubicBezTo>
                  <a:cubicBezTo>
                    <a:pt x="18" y="38"/>
                    <a:pt x="19" y="37"/>
                    <a:pt x="19" y="37"/>
                  </a:cubicBezTo>
                  <a:cubicBezTo>
                    <a:pt x="32" y="24"/>
                    <a:pt x="32" y="24"/>
                    <a:pt x="32" y="24"/>
                  </a:cubicBezTo>
                  <a:cubicBezTo>
                    <a:pt x="33" y="23"/>
                    <a:pt x="33" y="21"/>
                    <a:pt x="32" y="20"/>
                  </a:cubicBezTo>
                  <a:cubicBezTo>
                    <a:pt x="30" y="18"/>
                    <a:pt x="28" y="18"/>
                    <a:pt x="27" y="20"/>
                  </a:cubicBezTo>
                  <a:close/>
                  <a:moveTo>
                    <a:pt x="27" y="20"/>
                  </a:moveTo>
                  <a:cubicBezTo>
                    <a:pt x="27" y="20"/>
                    <a:pt x="27" y="20"/>
                    <a:pt x="27"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grpSp>
      <p:grpSp>
        <p:nvGrpSpPr>
          <p:cNvPr id="88" name="Group 87"/>
          <p:cNvGrpSpPr/>
          <p:nvPr/>
        </p:nvGrpSpPr>
        <p:grpSpPr>
          <a:xfrm>
            <a:off x="13635878" y="1636765"/>
            <a:ext cx="642938" cy="642938"/>
            <a:chOff x="7478713" y="3627438"/>
            <a:chExt cx="428625" cy="428625"/>
          </a:xfrm>
          <a:solidFill>
            <a:schemeClr val="bg1"/>
          </a:solidFill>
        </p:grpSpPr>
        <p:sp>
          <p:nvSpPr>
            <p:cNvPr id="89" name="Freeform 275"/>
            <p:cNvSpPr>
              <a:spLocks noEditPoints="1"/>
            </p:cNvSpPr>
            <p:nvPr/>
          </p:nvSpPr>
          <p:spPr bwMode="auto">
            <a:xfrm>
              <a:off x="7478713" y="3627438"/>
              <a:ext cx="428625" cy="428625"/>
            </a:xfrm>
            <a:custGeom>
              <a:avLst/>
              <a:gdLst>
                <a:gd name="T0" fmla="*/ 148 w 173"/>
                <a:gd name="T1" fmla="*/ 67 h 173"/>
                <a:gd name="T2" fmla="*/ 143 w 173"/>
                <a:gd name="T3" fmla="*/ 57 h 173"/>
                <a:gd name="T4" fmla="*/ 157 w 173"/>
                <a:gd name="T5" fmla="*/ 39 h 173"/>
                <a:gd name="T6" fmla="*/ 140 w 173"/>
                <a:gd name="T7" fmla="*/ 18 h 173"/>
                <a:gd name="T8" fmla="*/ 116 w 173"/>
                <a:gd name="T9" fmla="*/ 29 h 173"/>
                <a:gd name="T10" fmla="*/ 106 w 173"/>
                <a:gd name="T11" fmla="*/ 25 h 173"/>
                <a:gd name="T12" fmla="*/ 97 w 173"/>
                <a:gd name="T13" fmla="*/ 0 h 173"/>
                <a:gd name="T14" fmla="*/ 67 w 173"/>
                <a:gd name="T15" fmla="*/ 9 h 173"/>
                <a:gd name="T16" fmla="*/ 63 w 173"/>
                <a:gd name="T17" fmla="*/ 31 h 173"/>
                <a:gd name="T18" fmla="*/ 45 w 173"/>
                <a:gd name="T19" fmla="*/ 18 h 173"/>
                <a:gd name="T20" fmla="*/ 18 w 173"/>
                <a:gd name="T21" fmla="*/ 33 h 173"/>
                <a:gd name="T22" fmla="*/ 18 w 173"/>
                <a:gd name="T23" fmla="*/ 45 h 173"/>
                <a:gd name="T24" fmla="*/ 31 w 173"/>
                <a:gd name="T25" fmla="*/ 63 h 173"/>
                <a:gd name="T26" fmla="*/ 9 w 173"/>
                <a:gd name="T27" fmla="*/ 67 h 173"/>
                <a:gd name="T28" fmla="*/ 0 w 173"/>
                <a:gd name="T29" fmla="*/ 97 h 173"/>
                <a:gd name="T30" fmla="*/ 25 w 173"/>
                <a:gd name="T31" fmla="*/ 106 h 173"/>
                <a:gd name="T32" fmla="*/ 29 w 173"/>
                <a:gd name="T33" fmla="*/ 116 h 173"/>
                <a:gd name="T34" fmla="*/ 15 w 173"/>
                <a:gd name="T35" fmla="*/ 134 h 173"/>
                <a:gd name="T36" fmla="*/ 33 w 173"/>
                <a:gd name="T37" fmla="*/ 155 h 173"/>
                <a:gd name="T38" fmla="*/ 57 w 173"/>
                <a:gd name="T39" fmla="*/ 143 h 173"/>
                <a:gd name="T40" fmla="*/ 67 w 173"/>
                <a:gd name="T41" fmla="*/ 148 h 173"/>
                <a:gd name="T42" fmla="*/ 76 w 173"/>
                <a:gd name="T43" fmla="*/ 173 h 173"/>
                <a:gd name="T44" fmla="*/ 106 w 173"/>
                <a:gd name="T45" fmla="*/ 164 h 173"/>
                <a:gd name="T46" fmla="*/ 109 w 173"/>
                <a:gd name="T47" fmla="*/ 142 h 173"/>
                <a:gd name="T48" fmla="*/ 128 w 173"/>
                <a:gd name="T49" fmla="*/ 155 h 173"/>
                <a:gd name="T50" fmla="*/ 155 w 173"/>
                <a:gd name="T51" fmla="*/ 140 h 173"/>
                <a:gd name="T52" fmla="*/ 155 w 173"/>
                <a:gd name="T53" fmla="*/ 128 h 173"/>
                <a:gd name="T54" fmla="*/ 142 w 173"/>
                <a:gd name="T55" fmla="*/ 109 h 173"/>
                <a:gd name="T56" fmla="*/ 164 w 173"/>
                <a:gd name="T57" fmla="*/ 106 h 173"/>
                <a:gd name="T58" fmla="*/ 173 w 173"/>
                <a:gd name="T59" fmla="*/ 76 h 173"/>
                <a:gd name="T60" fmla="*/ 166 w 173"/>
                <a:gd name="T61" fmla="*/ 97 h 173"/>
                <a:gd name="T62" fmla="*/ 148 w 173"/>
                <a:gd name="T63" fmla="*/ 99 h 173"/>
                <a:gd name="T64" fmla="*/ 139 w 173"/>
                <a:gd name="T65" fmla="*/ 121 h 173"/>
                <a:gd name="T66" fmla="*/ 150 w 173"/>
                <a:gd name="T67" fmla="*/ 136 h 173"/>
                <a:gd name="T68" fmla="*/ 132 w 173"/>
                <a:gd name="T69" fmla="*/ 150 h 173"/>
                <a:gd name="T70" fmla="*/ 107 w 173"/>
                <a:gd name="T71" fmla="*/ 136 h 173"/>
                <a:gd name="T72" fmla="*/ 99 w 173"/>
                <a:gd name="T73" fmla="*/ 164 h 173"/>
                <a:gd name="T74" fmla="*/ 76 w 173"/>
                <a:gd name="T75" fmla="*/ 166 h 173"/>
                <a:gd name="T76" fmla="*/ 74 w 173"/>
                <a:gd name="T77" fmla="*/ 148 h 173"/>
                <a:gd name="T78" fmla="*/ 61 w 173"/>
                <a:gd name="T79" fmla="*/ 135 h 173"/>
                <a:gd name="T80" fmla="*/ 41 w 173"/>
                <a:gd name="T81" fmla="*/ 150 h 173"/>
                <a:gd name="T82" fmla="*/ 23 w 173"/>
                <a:gd name="T83" fmla="*/ 136 h 173"/>
                <a:gd name="T84" fmla="*/ 34 w 173"/>
                <a:gd name="T85" fmla="*/ 121 h 173"/>
                <a:gd name="T86" fmla="*/ 25 w 173"/>
                <a:gd name="T87" fmla="*/ 99 h 173"/>
                <a:gd name="T88" fmla="*/ 6 w 173"/>
                <a:gd name="T89" fmla="*/ 97 h 173"/>
                <a:gd name="T90" fmla="*/ 9 w 173"/>
                <a:gd name="T91" fmla="*/ 74 h 173"/>
                <a:gd name="T92" fmla="*/ 37 w 173"/>
                <a:gd name="T93" fmla="*/ 66 h 173"/>
                <a:gd name="T94" fmla="*/ 23 w 173"/>
                <a:gd name="T95" fmla="*/ 41 h 173"/>
                <a:gd name="T96" fmla="*/ 37 w 173"/>
                <a:gd name="T97" fmla="*/ 23 h 173"/>
                <a:gd name="T98" fmla="*/ 52 w 173"/>
                <a:gd name="T99" fmla="*/ 34 h 173"/>
                <a:gd name="T100" fmla="*/ 74 w 173"/>
                <a:gd name="T101" fmla="*/ 25 h 173"/>
                <a:gd name="T102" fmla="*/ 76 w 173"/>
                <a:gd name="T103" fmla="*/ 6 h 173"/>
                <a:gd name="T104" fmla="*/ 99 w 173"/>
                <a:gd name="T105" fmla="*/ 9 h 173"/>
                <a:gd name="T106" fmla="*/ 107 w 173"/>
                <a:gd name="T107" fmla="*/ 37 h 173"/>
                <a:gd name="T108" fmla="*/ 132 w 173"/>
                <a:gd name="T109" fmla="*/ 23 h 173"/>
                <a:gd name="T110" fmla="*/ 150 w 173"/>
                <a:gd name="T111" fmla="*/ 37 h 173"/>
                <a:gd name="T112" fmla="*/ 139 w 173"/>
                <a:gd name="T113" fmla="*/ 52 h 173"/>
                <a:gd name="T114" fmla="*/ 148 w 173"/>
                <a:gd name="T115" fmla="*/ 74 h 173"/>
                <a:gd name="T116" fmla="*/ 166 w 173"/>
                <a:gd name="T117" fmla="*/ 76 h 173"/>
                <a:gd name="T118" fmla="*/ 166 w 173"/>
                <a:gd name="T119" fmla="*/ 9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3" h="173">
                  <a:moveTo>
                    <a:pt x="164" y="67"/>
                  </a:moveTo>
                  <a:cubicBezTo>
                    <a:pt x="148" y="67"/>
                    <a:pt x="148" y="67"/>
                    <a:pt x="148" y="67"/>
                  </a:cubicBezTo>
                  <a:cubicBezTo>
                    <a:pt x="145" y="67"/>
                    <a:pt x="143" y="66"/>
                    <a:pt x="142" y="63"/>
                  </a:cubicBezTo>
                  <a:cubicBezTo>
                    <a:pt x="141" y="61"/>
                    <a:pt x="142" y="58"/>
                    <a:pt x="143" y="57"/>
                  </a:cubicBezTo>
                  <a:cubicBezTo>
                    <a:pt x="155" y="45"/>
                    <a:pt x="155" y="45"/>
                    <a:pt x="155" y="45"/>
                  </a:cubicBezTo>
                  <a:cubicBezTo>
                    <a:pt x="156" y="43"/>
                    <a:pt x="157" y="41"/>
                    <a:pt x="157" y="39"/>
                  </a:cubicBezTo>
                  <a:cubicBezTo>
                    <a:pt x="157" y="37"/>
                    <a:pt x="156" y="34"/>
                    <a:pt x="155" y="33"/>
                  </a:cubicBezTo>
                  <a:cubicBezTo>
                    <a:pt x="140" y="18"/>
                    <a:pt x="140" y="18"/>
                    <a:pt x="140" y="18"/>
                  </a:cubicBezTo>
                  <a:cubicBezTo>
                    <a:pt x="137" y="15"/>
                    <a:pt x="131" y="15"/>
                    <a:pt x="128" y="18"/>
                  </a:cubicBezTo>
                  <a:cubicBezTo>
                    <a:pt x="116" y="29"/>
                    <a:pt x="116" y="29"/>
                    <a:pt x="116" y="29"/>
                  </a:cubicBezTo>
                  <a:cubicBezTo>
                    <a:pt x="114" y="31"/>
                    <a:pt x="112" y="32"/>
                    <a:pt x="109" y="31"/>
                  </a:cubicBezTo>
                  <a:cubicBezTo>
                    <a:pt x="107" y="30"/>
                    <a:pt x="106" y="28"/>
                    <a:pt x="106" y="25"/>
                  </a:cubicBezTo>
                  <a:cubicBezTo>
                    <a:pt x="106" y="9"/>
                    <a:pt x="106" y="9"/>
                    <a:pt x="106" y="9"/>
                  </a:cubicBezTo>
                  <a:cubicBezTo>
                    <a:pt x="106" y="4"/>
                    <a:pt x="102" y="0"/>
                    <a:pt x="97" y="0"/>
                  </a:cubicBezTo>
                  <a:cubicBezTo>
                    <a:pt x="76" y="0"/>
                    <a:pt x="76" y="0"/>
                    <a:pt x="76" y="0"/>
                  </a:cubicBezTo>
                  <a:cubicBezTo>
                    <a:pt x="71" y="0"/>
                    <a:pt x="67" y="4"/>
                    <a:pt x="67" y="9"/>
                  </a:cubicBezTo>
                  <a:cubicBezTo>
                    <a:pt x="67" y="25"/>
                    <a:pt x="67" y="25"/>
                    <a:pt x="67" y="25"/>
                  </a:cubicBezTo>
                  <a:cubicBezTo>
                    <a:pt x="67" y="28"/>
                    <a:pt x="66" y="30"/>
                    <a:pt x="63" y="31"/>
                  </a:cubicBezTo>
                  <a:cubicBezTo>
                    <a:pt x="61" y="32"/>
                    <a:pt x="58" y="31"/>
                    <a:pt x="57" y="29"/>
                  </a:cubicBezTo>
                  <a:cubicBezTo>
                    <a:pt x="45" y="18"/>
                    <a:pt x="45" y="18"/>
                    <a:pt x="45" y="18"/>
                  </a:cubicBezTo>
                  <a:cubicBezTo>
                    <a:pt x="42" y="15"/>
                    <a:pt x="36" y="15"/>
                    <a:pt x="33" y="18"/>
                  </a:cubicBezTo>
                  <a:cubicBezTo>
                    <a:pt x="18" y="33"/>
                    <a:pt x="18" y="33"/>
                    <a:pt x="18" y="33"/>
                  </a:cubicBezTo>
                  <a:cubicBezTo>
                    <a:pt x="16" y="34"/>
                    <a:pt x="15" y="37"/>
                    <a:pt x="15" y="39"/>
                  </a:cubicBezTo>
                  <a:cubicBezTo>
                    <a:pt x="15" y="41"/>
                    <a:pt x="16" y="43"/>
                    <a:pt x="18" y="45"/>
                  </a:cubicBezTo>
                  <a:cubicBezTo>
                    <a:pt x="29" y="57"/>
                    <a:pt x="29" y="57"/>
                    <a:pt x="29" y="57"/>
                  </a:cubicBezTo>
                  <a:cubicBezTo>
                    <a:pt x="31" y="58"/>
                    <a:pt x="32" y="61"/>
                    <a:pt x="31" y="63"/>
                  </a:cubicBezTo>
                  <a:cubicBezTo>
                    <a:pt x="30" y="66"/>
                    <a:pt x="28" y="67"/>
                    <a:pt x="25" y="67"/>
                  </a:cubicBezTo>
                  <a:cubicBezTo>
                    <a:pt x="9" y="67"/>
                    <a:pt x="9" y="67"/>
                    <a:pt x="9" y="67"/>
                  </a:cubicBezTo>
                  <a:cubicBezTo>
                    <a:pt x="4" y="67"/>
                    <a:pt x="0" y="71"/>
                    <a:pt x="0" y="76"/>
                  </a:cubicBezTo>
                  <a:cubicBezTo>
                    <a:pt x="0" y="97"/>
                    <a:pt x="0" y="97"/>
                    <a:pt x="0" y="97"/>
                  </a:cubicBezTo>
                  <a:cubicBezTo>
                    <a:pt x="0" y="102"/>
                    <a:pt x="4" y="106"/>
                    <a:pt x="9" y="106"/>
                  </a:cubicBezTo>
                  <a:cubicBezTo>
                    <a:pt x="25" y="106"/>
                    <a:pt x="25" y="106"/>
                    <a:pt x="25" y="106"/>
                  </a:cubicBezTo>
                  <a:cubicBezTo>
                    <a:pt x="28" y="106"/>
                    <a:pt x="30" y="107"/>
                    <a:pt x="31" y="109"/>
                  </a:cubicBezTo>
                  <a:cubicBezTo>
                    <a:pt x="32" y="112"/>
                    <a:pt x="31" y="114"/>
                    <a:pt x="29" y="116"/>
                  </a:cubicBezTo>
                  <a:cubicBezTo>
                    <a:pt x="18" y="128"/>
                    <a:pt x="18" y="128"/>
                    <a:pt x="18" y="128"/>
                  </a:cubicBezTo>
                  <a:cubicBezTo>
                    <a:pt x="16" y="129"/>
                    <a:pt x="15" y="132"/>
                    <a:pt x="15" y="134"/>
                  </a:cubicBezTo>
                  <a:cubicBezTo>
                    <a:pt x="15" y="136"/>
                    <a:pt x="16" y="139"/>
                    <a:pt x="18" y="140"/>
                  </a:cubicBezTo>
                  <a:cubicBezTo>
                    <a:pt x="33" y="155"/>
                    <a:pt x="33" y="155"/>
                    <a:pt x="33" y="155"/>
                  </a:cubicBezTo>
                  <a:cubicBezTo>
                    <a:pt x="36" y="158"/>
                    <a:pt x="42" y="158"/>
                    <a:pt x="45" y="155"/>
                  </a:cubicBezTo>
                  <a:cubicBezTo>
                    <a:pt x="57" y="143"/>
                    <a:pt x="57" y="143"/>
                    <a:pt x="57" y="143"/>
                  </a:cubicBezTo>
                  <a:cubicBezTo>
                    <a:pt x="58" y="142"/>
                    <a:pt x="61" y="141"/>
                    <a:pt x="63" y="142"/>
                  </a:cubicBezTo>
                  <a:cubicBezTo>
                    <a:pt x="66" y="143"/>
                    <a:pt x="67" y="145"/>
                    <a:pt x="67" y="148"/>
                  </a:cubicBezTo>
                  <a:cubicBezTo>
                    <a:pt x="67" y="164"/>
                    <a:pt x="67" y="164"/>
                    <a:pt x="67" y="164"/>
                  </a:cubicBezTo>
                  <a:cubicBezTo>
                    <a:pt x="67" y="169"/>
                    <a:pt x="71" y="173"/>
                    <a:pt x="76" y="173"/>
                  </a:cubicBezTo>
                  <a:cubicBezTo>
                    <a:pt x="97" y="173"/>
                    <a:pt x="97" y="173"/>
                    <a:pt x="97" y="173"/>
                  </a:cubicBezTo>
                  <a:cubicBezTo>
                    <a:pt x="102" y="173"/>
                    <a:pt x="106" y="169"/>
                    <a:pt x="106" y="164"/>
                  </a:cubicBezTo>
                  <a:cubicBezTo>
                    <a:pt x="106" y="148"/>
                    <a:pt x="106" y="148"/>
                    <a:pt x="106" y="148"/>
                  </a:cubicBezTo>
                  <a:cubicBezTo>
                    <a:pt x="106" y="145"/>
                    <a:pt x="107" y="143"/>
                    <a:pt x="109" y="142"/>
                  </a:cubicBezTo>
                  <a:cubicBezTo>
                    <a:pt x="112" y="141"/>
                    <a:pt x="114" y="142"/>
                    <a:pt x="116" y="143"/>
                  </a:cubicBezTo>
                  <a:cubicBezTo>
                    <a:pt x="128" y="155"/>
                    <a:pt x="128" y="155"/>
                    <a:pt x="128" y="155"/>
                  </a:cubicBezTo>
                  <a:cubicBezTo>
                    <a:pt x="131" y="158"/>
                    <a:pt x="137" y="158"/>
                    <a:pt x="140" y="155"/>
                  </a:cubicBezTo>
                  <a:cubicBezTo>
                    <a:pt x="155" y="140"/>
                    <a:pt x="155" y="140"/>
                    <a:pt x="155" y="140"/>
                  </a:cubicBezTo>
                  <a:cubicBezTo>
                    <a:pt x="156" y="139"/>
                    <a:pt x="157" y="136"/>
                    <a:pt x="157" y="134"/>
                  </a:cubicBezTo>
                  <a:cubicBezTo>
                    <a:pt x="157" y="132"/>
                    <a:pt x="156" y="129"/>
                    <a:pt x="155" y="128"/>
                  </a:cubicBezTo>
                  <a:cubicBezTo>
                    <a:pt x="143" y="116"/>
                    <a:pt x="143" y="116"/>
                    <a:pt x="143" y="116"/>
                  </a:cubicBezTo>
                  <a:cubicBezTo>
                    <a:pt x="142" y="114"/>
                    <a:pt x="141" y="112"/>
                    <a:pt x="142" y="109"/>
                  </a:cubicBezTo>
                  <a:cubicBezTo>
                    <a:pt x="143" y="107"/>
                    <a:pt x="145" y="106"/>
                    <a:pt x="148" y="106"/>
                  </a:cubicBezTo>
                  <a:cubicBezTo>
                    <a:pt x="164" y="106"/>
                    <a:pt x="164" y="106"/>
                    <a:pt x="164" y="106"/>
                  </a:cubicBezTo>
                  <a:cubicBezTo>
                    <a:pt x="169" y="106"/>
                    <a:pt x="173" y="102"/>
                    <a:pt x="173" y="97"/>
                  </a:cubicBezTo>
                  <a:cubicBezTo>
                    <a:pt x="173" y="76"/>
                    <a:pt x="173" y="76"/>
                    <a:pt x="173" y="76"/>
                  </a:cubicBezTo>
                  <a:cubicBezTo>
                    <a:pt x="173" y="71"/>
                    <a:pt x="169" y="67"/>
                    <a:pt x="164" y="67"/>
                  </a:cubicBezTo>
                  <a:close/>
                  <a:moveTo>
                    <a:pt x="166" y="97"/>
                  </a:moveTo>
                  <a:cubicBezTo>
                    <a:pt x="166" y="98"/>
                    <a:pt x="165" y="99"/>
                    <a:pt x="164" y="99"/>
                  </a:cubicBezTo>
                  <a:cubicBezTo>
                    <a:pt x="148" y="99"/>
                    <a:pt x="148" y="99"/>
                    <a:pt x="148" y="99"/>
                  </a:cubicBezTo>
                  <a:cubicBezTo>
                    <a:pt x="143" y="99"/>
                    <a:pt x="138" y="102"/>
                    <a:pt x="136" y="107"/>
                  </a:cubicBezTo>
                  <a:cubicBezTo>
                    <a:pt x="134" y="112"/>
                    <a:pt x="135" y="117"/>
                    <a:pt x="139" y="121"/>
                  </a:cubicBezTo>
                  <a:cubicBezTo>
                    <a:pt x="150" y="132"/>
                    <a:pt x="150" y="132"/>
                    <a:pt x="150" y="132"/>
                  </a:cubicBezTo>
                  <a:cubicBezTo>
                    <a:pt x="151" y="133"/>
                    <a:pt x="151" y="135"/>
                    <a:pt x="150" y="136"/>
                  </a:cubicBezTo>
                  <a:cubicBezTo>
                    <a:pt x="136" y="150"/>
                    <a:pt x="136" y="150"/>
                    <a:pt x="136" y="150"/>
                  </a:cubicBezTo>
                  <a:cubicBezTo>
                    <a:pt x="135" y="151"/>
                    <a:pt x="133" y="151"/>
                    <a:pt x="132" y="150"/>
                  </a:cubicBezTo>
                  <a:cubicBezTo>
                    <a:pt x="121" y="139"/>
                    <a:pt x="121" y="139"/>
                    <a:pt x="121" y="139"/>
                  </a:cubicBezTo>
                  <a:cubicBezTo>
                    <a:pt x="117" y="135"/>
                    <a:pt x="112" y="134"/>
                    <a:pt x="107" y="136"/>
                  </a:cubicBezTo>
                  <a:cubicBezTo>
                    <a:pt x="102" y="138"/>
                    <a:pt x="99" y="143"/>
                    <a:pt x="99" y="148"/>
                  </a:cubicBezTo>
                  <a:cubicBezTo>
                    <a:pt x="99" y="164"/>
                    <a:pt x="99" y="164"/>
                    <a:pt x="99" y="164"/>
                  </a:cubicBezTo>
                  <a:cubicBezTo>
                    <a:pt x="99" y="165"/>
                    <a:pt x="98" y="166"/>
                    <a:pt x="97" y="166"/>
                  </a:cubicBezTo>
                  <a:cubicBezTo>
                    <a:pt x="76" y="166"/>
                    <a:pt x="76" y="166"/>
                    <a:pt x="76" y="166"/>
                  </a:cubicBezTo>
                  <a:cubicBezTo>
                    <a:pt x="75" y="166"/>
                    <a:pt x="74" y="165"/>
                    <a:pt x="74" y="164"/>
                  </a:cubicBezTo>
                  <a:cubicBezTo>
                    <a:pt x="74" y="148"/>
                    <a:pt x="74" y="148"/>
                    <a:pt x="74" y="148"/>
                  </a:cubicBezTo>
                  <a:cubicBezTo>
                    <a:pt x="74" y="143"/>
                    <a:pt x="71" y="138"/>
                    <a:pt x="66" y="136"/>
                  </a:cubicBezTo>
                  <a:cubicBezTo>
                    <a:pt x="64" y="135"/>
                    <a:pt x="63" y="135"/>
                    <a:pt x="61" y="135"/>
                  </a:cubicBezTo>
                  <a:cubicBezTo>
                    <a:pt x="58" y="135"/>
                    <a:pt x="55" y="136"/>
                    <a:pt x="52" y="139"/>
                  </a:cubicBezTo>
                  <a:cubicBezTo>
                    <a:pt x="41" y="150"/>
                    <a:pt x="41" y="150"/>
                    <a:pt x="41" y="150"/>
                  </a:cubicBezTo>
                  <a:cubicBezTo>
                    <a:pt x="40" y="151"/>
                    <a:pt x="38" y="151"/>
                    <a:pt x="37" y="150"/>
                  </a:cubicBezTo>
                  <a:cubicBezTo>
                    <a:pt x="23" y="136"/>
                    <a:pt x="23" y="136"/>
                    <a:pt x="23" y="136"/>
                  </a:cubicBezTo>
                  <a:cubicBezTo>
                    <a:pt x="22" y="135"/>
                    <a:pt x="22" y="133"/>
                    <a:pt x="23" y="132"/>
                  </a:cubicBezTo>
                  <a:cubicBezTo>
                    <a:pt x="34" y="121"/>
                    <a:pt x="34" y="121"/>
                    <a:pt x="34" y="121"/>
                  </a:cubicBezTo>
                  <a:cubicBezTo>
                    <a:pt x="38" y="117"/>
                    <a:pt x="39" y="112"/>
                    <a:pt x="37" y="107"/>
                  </a:cubicBezTo>
                  <a:cubicBezTo>
                    <a:pt x="35" y="102"/>
                    <a:pt x="30" y="99"/>
                    <a:pt x="25" y="99"/>
                  </a:cubicBezTo>
                  <a:cubicBezTo>
                    <a:pt x="9" y="99"/>
                    <a:pt x="9" y="99"/>
                    <a:pt x="9" y="99"/>
                  </a:cubicBezTo>
                  <a:cubicBezTo>
                    <a:pt x="8" y="99"/>
                    <a:pt x="6" y="98"/>
                    <a:pt x="6" y="97"/>
                  </a:cubicBezTo>
                  <a:cubicBezTo>
                    <a:pt x="6" y="76"/>
                    <a:pt x="6" y="76"/>
                    <a:pt x="6" y="76"/>
                  </a:cubicBezTo>
                  <a:cubicBezTo>
                    <a:pt x="6" y="75"/>
                    <a:pt x="8" y="74"/>
                    <a:pt x="9" y="74"/>
                  </a:cubicBezTo>
                  <a:cubicBezTo>
                    <a:pt x="25" y="74"/>
                    <a:pt x="25" y="74"/>
                    <a:pt x="25" y="74"/>
                  </a:cubicBezTo>
                  <a:cubicBezTo>
                    <a:pt x="30" y="74"/>
                    <a:pt x="35" y="71"/>
                    <a:pt x="37" y="66"/>
                  </a:cubicBezTo>
                  <a:cubicBezTo>
                    <a:pt x="39" y="61"/>
                    <a:pt x="38" y="56"/>
                    <a:pt x="34" y="52"/>
                  </a:cubicBezTo>
                  <a:cubicBezTo>
                    <a:pt x="23" y="41"/>
                    <a:pt x="23" y="41"/>
                    <a:pt x="23" y="41"/>
                  </a:cubicBezTo>
                  <a:cubicBezTo>
                    <a:pt x="22" y="40"/>
                    <a:pt x="22" y="38"/>
                    <a:pt x="23" y="37"/>
                  </a:cubicBezTo>
                  <a:cubicBezTo>
                    <a:pt x="37" y="23"/>
                    <a:pt x="37" y="23"/>
                    <a:pt x="37" y="23"/>
                  </a:cubicBezTo>
                  <a:cubicBezTo>
                    <a:pt x="38" y="22"/>
                    <a:pt x="40" y="22"/>
                    <a:pt x="41" y="23"/>
                  </a:cubicBezTo>
                  <a:cubicBezTo>
                    <a:pt x="52" y="34"/>
                    <a:pt x="52" y="34"/>
                    <a:pt x="52" y="34"/>
                  </a:cubicBezTo>
                  <a:cubicBezTo>
                    <a:pt x="56" y="38"/>
                    <a:pt x="61" y="39"/>
                    <a:pt x="66" y="37"/>
                  </a:cubicBezTo>
                  <a:cubicBezTo>
                    <a:pt x="71" y="35"/>
                    <a:pt x="74" y="30"/>
                    <a:pt x="74" y="25"/>
                  </a:cubicBezTo>
                  <a:cubicBezTo>
                    <a:pt x="74" y="9"/>
                    <a:pt x="74" y="9"/>
                    <a:pt x="74" y="9"/>
                  </a:cubicBezTo>
                  <a:cubicBezTo>
                    <a:pt x="74" y="8"/>
                    <a:pt x="75" y="6"/>
                    <a:pt x="76" y="6"/>
                  </a:cubicBezTo>
                  <a:cubicBezTo>
                    <a:pt x="97" y="6"/>
                    <a:pt x="97" y="6"/>
                    <a:pt x="97" y="6"/>
                  </a:cubicBezTo>
                  <a:cubicBezTo>
                    <a:pt x="98" y="6"/>
                    <a:pt x="99" y="8"/>
                    <a:pt x="99" y="9"/>
                  </a:cubicBezTo>
                  <a:cubicBezTo>
                    <a:pt x="99" y="25"/>
                    <a:pt x="99" y="25"/>
                    <a:pt x="99" y="25"/>
                  </a:cubicBezTo>
                  <a:cubicBezTo>
                    <a:pt x="99" y="30"/>
                    <a:pt x="102" y="35"/>
                    <a:pt x="107" y="37"/>
                  </a:cubicBezTo>
                  <a:cubicBezTo>
                    <a:pt x="112" y="39"/>
                    <a:pt x="117" y="38"/>
                    <a:pt x="121" y="34"/>
                  </a:cubicBezTo>
                  <a:cubicBezTo>
                    <a:pt x="132" y="23"/>
                    <a:pt x="132" y="23"/>
                    <a:pt x="132" y="23"/>
                  </a:cubicBezTo>
                  <a:cubicBezTo>
                    <a:pt x="133" y="22"/>
                    <a:pt x="135" y="22"/>
                    <a:pt x="136" y="23"/>
                  </a:cubicBezTo>
                  <a:cubicBezTo>
                    <a:pt x="150" y="37"/>
                    <a:pt x="150" y="37"/>
                    <a:pt x="150" y="37"/>
                  </a:cubicBezTo>
                  <a:cubicBezTo>
                    <a:pt x="151" y="38"/>
                    <a:pt x="151" y="40"/>
                    <a:pt x="150" y="41"/>
                  </a:cubicBezTo>
                  <a:cubicBezTo>
                    <a:pt x="139" y="52"/>
                    <a:pt x="139" y="52"/>
                    <a:pt x="139" y="52"/>
                  </a:cubicBezTo>
                  <a:cubicBezTo>
                    <a:pt x="135" y="56"/>
                    <a:pt x="134" y="61"/>
                    <a:pt x="136" y="66"/>
                  </a:cubicBezTo>
                  <a:cubicBezTo>
                    <a:pt x="138" y="71"/>
                    <a:pt x="143" y="74"/>
                    <a:pt x="148" y="74"/>
                  </a:cubicBezTo>
                  <a:cubicBezTo>
                    <a:pt x="164" y="74"/>
                    <a:pt x="164" y="74"/>
                    <a:pt x="164" y="74"/>
                  </a:cubicBezTo>
                  <a:cubicBezTo>
                    <a:pt x="165" y="74"/>
                    <a:pt x="166" y="75"/>
                    <a:pt x="166" y="76"/>
                  </a:cubicBezTo>
                  <a:lnTo>
                    <a:pt x="166" y="97"/>
                  </a:lnTo>
                  <a:close/>
                  <a:moveTo>
                    <a:pt x="166" y="97"/>
                  </a:moveTo>
                  <a:cubicBezTo>
                    <a:pt x="166" y="97"/>
                    <a:pt x="166" y="97"/>
                    <a:pt x="166" y="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90" name="Freeform 276"/>
            <p:cNvSpPr>
              <a:spLocks noEditPoints="1"/>
            </p:cNvSpPr>
            <p:nvPr/>
          </p:nvSpPr>
          <p:spPr bwMode="auto">
            <a:xfrm>
              <a:off x="7623176" y="3771901"/>
              <a:ext cx="139700" cy="139700"/>
            </a:xfrm>
            <a:custGeom>
              <a:avLst/>
              <a:gdLst>
                <a:gd name="T0" fmla="*/ 28 w 57"/>
                <a:gd name="T1" fmla="*/ 0 h 57"/>
                <a:gd name="T2" fmla="*/ 0 w 57"/>
                <a:gd name="T3" fmla="*/ 28 h 57"/>
                <a:gd name="T4" fmla="*/ 28 w 57"/>
                <a:gd name="T5" fmla="*/ 57 h 57"/>
                <a:gd name="T6" fmla="*/ 57 w 57"/>
                <a:gd name="T7" fmla="*/ 28 h 57"/>
                <a:gd name="T8" fmla="*/ 28 w 57"/>
                <a:gd name="T9" fmla="*/ 0 h 57"/>
                <a:gd name="T10" fmla="*/ 28 w 57"/>
                <a:gd name="T11" fmla="*/ 51 h 57"/>
                <a:gd name="T12" fmla="*/ 6 w 57"/>
                <a:gd name="T13" fmla="*/ 28 h 57"/>
                <a:gd name="T14" fmla="*/ 28 w 57"/>
                <a:gd name="T15" fmla="*/ 6 h 57"/>
                <a:gd name="T16" fmla="*/ 51 w 57"/>
                <a:gd name="T17" fmla="*/ 28 h 57"/>
                <a:gd name="T18" fmla="*/ 28 w 57"/>
                <a:gd name="T19" fmla="*/ 51 h 57"/>
                <a:gd name="T20" fmla="*/ 28 w 57"/>
                <a:gd name="T21" fmla="*/ 51 h 57"/>
                <a:gd name="T22" fmla="*/ 28 w 57"/>
                <a:gd name="T23"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7">
                  <a:moveTo>
                    <a:pt x="28" y="0"/>
                  </a:moveTo>
                  <a:cubicBezTo>
                    <a:pt x="13" y="0"/>
                    <a:pt x="0" y="13"/>
                    <a:pt x="0" y="28"/>
                  </a:cubicBezTo>
                  <a:cubicBezTo>
                    <a:pt x="0" y="44"/>
                    <a:pt x="13" y="57"/>
                    <a:pt x="28" y="57"/>
                  </a:cubicBezTo>
                  <a:cubicBezTo>
                    <a:pt x="44" y="57"/>
                    <a:pt x="57" y="44"/>
                    <a:pt x="57" y="28"/>
                  </a:cubicBezTo>
                  <a:cubicBezTo>
                    <a:pt x="57" y="13"/>
                    <a:pt x="44" y="0"/>
                    <a:pt x="28" y="0"/>
                  </a:cubicBezTo>
                  <a:close/>
                  <a:moveTo>
                    <a:pt x="28" y="51"/>
                  </a:moveTo>
                  <a:cubicBezTo>
                    <a:pt x="16" y="51"/>
                    <a:pt x="6" y="41"/>
                    <a:pt x="6" y="28"/>
                  </a:cubicBezTo>
                  <a:cubicBezTo>
                    <a:pt x="6" y="16"/>
                    <a:pt x="16" y="6"/>
                    <a:pt x="28" y="6"/>
                  </a:cubicBezTo>
                  <a:cubicBezTo>
                    <a:pt x="41" y="6"/>
                    <a:pt x="51" y="16"/>
                    <a:pt x="51" y="28"/>
                  </a:cubicBezTo>
                  <a:cubicBezTo>
                    <a:pt x="51" y="41"/>
                    <a:pt x="41" y="51"/>
                    <a:pt x="28" y="51"/>
                  </a:cubicBezTo>
                  <a:close/>
                  <a:moveTo>
                    <a:pt x="28" y="51"/>
                  </a:moveTo>
                  <a:cubicBezTo>
                    <a:pt x="28" y="51"/>
                    <a:pt x="28" y="51"/>
                    <a:pt x="28"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grpSp>
      <p:grpSp>
        <p:nvGrpSpPr>
          <p:cNvPr id="91" name="Group 90"/>
          <p:cNvGrpSpPr/>
          <p:nvPr/>
        </p:nvGrpSpPr>
        <p:grpSpPr>
          <a:xfrm>
            <a:off x="4075325" y="6494326"/>
            <a:ext cx="378618" cy="678656"/>
            <a:chOff x="8599488" y="3132138"/>
            <a:chExt cx="252412" cy="452437"/>
          </a:xfrm>
          <a:solidFill>
            <a:schemeClr val="bg1"/>
          </a:solidFill>
        </p:grpSpPr>
        <p:sp>
          <p:nvSpPr>
            <p:cNvPr id="92" name="Freeform 236"/>
            <p:cNvSpPr>
              <a:spLocks noEditPoints="1"/>
            </p:cNvSpPr>
            <p:nvPr/>
          </p:nvSpPr>
          <p:spPr bwMode="auto">
            <a:xfrm>
              <a:off x="8599488" y="3351213"/>
              <a:ext cx="252412" cy="233362"/>
            </a:xfrm>
            <a:custGeom>
              <a:avLst/>
              <a:gdLst>
                <a:gd name="T0" fmla="*/ 99 w 102"/>
                <a:gd name="T1" fmla="*/ 0 h 96"/>
                <a:gd name="T2" fmla="*/ 96 w 102"/>
                <a:gd name="T3" fmla="*/ 3 h 96"/>
                <a:gd name="T4" fmla="*/ 96 w 102"/>
                <a:gd name="T5" fmla="*/ 22 h 96"/>
                <a:gd name="T6" fmla="*/ 51 w 102"/>
                <a:gd name="T7" fmla="*/ 67 h 96"/>
                <a:gd name="T8" fmla="*/ 6 w 102"/>
                <a:gd name="T9" fmla="*/ 22 h 96"/>
                <a:gd name="T10" fmla="*/ 6 w 102"/>
                <a:gd name="T11" fmla="*/ 3 h 96"/>
                <a:gd name="T12" fmla="*/ 3 w 102"/>
                <a:gd name="T13" fmla="*/ 0 h 96"/>
                <a:gd name="T14" fmla="*/ 0 w 102"/>
                <a:gd name="T15" fmla="*/ 3 h 96"/>
                <a:gd name="T16" fmla="*/ 0 w 102"/>
                <a:gd name="T17" fmla="*/ 22 h 96"/>
                <a:gd name="T18" fmla="*/ 48 w 102"/>
                <a:gd name="T19" fmla="*/ 73 h 96"/>
                <a:gd name="T20" fmla="*/ 48 w 102"/>
                <a:gd name="T21" fmla="*/ 89 h 96"/>
                <a:gd name="T22" fmla="*/ 32 w 102"/>
                <a:gd name="T23" fmla="*/ 89 h 96"/>
                <a:gd name="T24" fmla="*/ 29 w 102"/>
                <a:gd name="T25" fmla="*/ 92 h 96"/>
                <a:gd name="T26" fmla="*/ 32 w 102"/>
                <a:gd name="T27" fmla="*/ 96 h 96"/>
                <a:gd name="T28" fmla="*/ 70 w 102"/>
                <a:gd name="T29" fmla="*/ 96 h 96"/>
                <a:gd name="T30" fmla="*/ 74 w 102"/>
                <a:gd name="T31" fmla="*/ 92 h 96"/>
                <a:gd name="T32" fmla="*/ 70 w 102"/>
                <a:gd name="T33" fmla="*/ 89 h 96"/>
                <a:gd name="T34" fmla="*/ 54 w 102"/>
                <a:gd name="T35" fmla="*/ 89 h 96"/>
                <a:gd name="T36" fmla="*/ 54 w 102"/>
                <a:gd name="T37" fmla="*/ 73 h 96"/>
                <a:gd name="T38" fmla="*/ 102 w 102"/>
                <a:gd name="T39" fmla="*/ 22 h 96"/>
                <a:gd name="T40" fmla="*/ 102 w 102"/>
                <a:gd name="T41" fmla="*/ 3 h 96"/>
                <a:gd name="T42" fmla="*/ 99 w 102"/>
                <a:gd name="T43" fmla="*/ 0 h 96"/>
                <a:gd name="T44" fmla="*/ 99 w 102"/>
                <a:gd name="T45" fmla="*/ 0 h 96"/>
                <a:gd name="T46" fmla="*/ 99 w 102"/>
                <a:gd name="T4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96">
                  <a:moveTo>
                    <a:pt x="99" y="0"/>
                  </a:moveTo>
                  <a:cubicBezTo>
                    <a:pt x="97" y="0"/>
                    <a:pt x="96" y="1"/>
                    <a:pt x="96" y="3"/>
                  </a:cubicBezTo>
                  <a:cubicBezTo>
                    <a:pt x="96" y="22"/>
                    <a:pt x="96" y="22"/>
                    <a:pt x="96" y="22"/>
                  </a:cubicBezTo>
                  <a:cubicBezTo>
                    <a:pt x="96" y="47"/>
                    <a:pt x="76" y="67"/>
                    <a:pt x="51" y="67"/>
                  </a:cubicBezTo>
                  <a:cubicBezTo>
                    <a:pt x="26" y="67"/>
                    <a:pt x="6" y="47"/>
                    <a:pt x="6" y="22"/>
                  </a:cubicBezTo>
                  <a:cubicBezTo>
                    <a:pt x="6" y="3"/>
                    <a:pt x="6" y="3"/>
                    <a:pt x="6" y="3"/>
                  </a:cubicBezTo>
                  <a:cubicBezTo>
                    <a:pt x="6" y="1"/>
                    <a:pt x="5" y="0"/>
                    <a:pt x="3" y="0"/>
                  </a:cubicBezTo>
                  <a:cubicBezTo>
                    <a:pt x="1" y="0"/>
                    <a:pt x="0" y="1"/>
                    <a:pt x="0" y="3"/>
                  </a:cubicBezTo>
                  <a:cubicBezTo>
                    <a:pt x="0" y="22"/>
                    <a:pt x="0" y="22"/>
                    <a:pt x="0" y="22"/>
                  </a:cubicBezTo>
                  <a:cubicBezTo>
                    <a:pt x="0" y="49"/>
                    <a:pt x="21" y="71"/>
                    <a:pt x="48" y="73"/>
                  </a:cubicBezTo>
                  <a:cubicBezTo>
                    <a:pt x="48" y="89"/>
                    <a:pt x="48" y="89"/>
                    <a:pt x="48" y="89"/>
                  </a:cubicBezTo>
                  <a:cubicBezTo>
                    <a:pt x="32" y="89"/>
                    <a:pt x="32" y="89"/>
                    <a:pt x="32" y="89"/>
                  </a:cubicBezTo>
                  <a:cubicBezTo>
                    <a:pt x="30" y="89"/>
                    <a:pt x="29" y="91"/>
                    <a:pt x="29" y="92"/>
                  </a:cubicBezTo>
                  <a:cubicBezTo>
                    <a:pt x="29" y="94"/>
                    <a:pt x="30" y="96"/>
                    <a:pt x="32" y="96"/>
                  </a:cubicBezTo>
                  <a:cubicBezTo>
                    <a:pt x="70" y="96"/>
                    <a:pt x="70" y="96"/>
                    <a:pt x="70" y="96"/>
                  </a:cubicBezTo>
                  <a:cubicBezTo>
                    <a:pt x="72" y="96"/>
                    <a:pt x="74" y="94"/>
                    <a:pt x="74" y="92"/>
                  </a:cubicBezTo>
                  <a:cubicBezTo>
                    <a:pt x="74" y="91"/>
                    <a:pt x="72" y="89"/>
                    <a:pt x="70" y="89"/>
                  </a:cubicBezTo>
                  <a:cubicBezTo>
                    <a:pt x="54" y="89"/>
                    <a:pt x="54" y="89"/>
                    <a:pt x="54" y="89"/>
                  </a:cubicBezTo>
                  <a:cubicBezTo>
                    <a:pt x="54" y="73"/>
                    <a:pt x="54" y="73"/>
                    <a:pt x="54" y="73"/>
                  </a:cubicBezTo>
                  <a:cubicBezTo>
                    <a:pt x="81" y="71"/>
                    <a:pt x="102" y="49"/>
                    <a:pt x="102" y="22"/>
                  </a:cubicBezTo>
                  <a:cubicBezTo>
                    <a:pt x="102" y="3"/>
                    <a:pt x="102" y="3"/>
                    <a:pt x="102" y="3"/>
                  </a:cubicBezTo>
                  <a:cubicBezTo>
                    <a:pt x="102" y="1"/>
                    <a:pt x="101" y="0"/>
                    <a:pt x="99" y="0"/>
                  </a:cubicBezTo>
                  <a:close/>
                  <a:moveTo>
                    <a:pt x="99" y="0"/>
                  </a:moveTo>
                  <a:cubicBezTo>
                    <a:pt x="99" y="0"/>
                    <a:pt x="99" y="0"/>
                    <a:pt x="9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93" name="Freeform 237"/>
            <p:cNvSpPr>
              <a:spLocks noEditPoints="1"/>
            </p:cNvSpPr>
            <p:nvPr/>
          </p:nvSpPr>
          <p:spPr bwMode="auto">
            <a:xfrm>
              <a:off x="8639175" y="3132138"/>
              <a:ext cx="174625" cy="357187"/>
            </a:xfrm>
            <a:custGeom>
              <a:avLst/>
              <a:gdLst>
                <a:gd name="T0" fmla="*/ 35 w 70"/>
                <a:gd name="T1" fmla="*/ 147 h 147"/>
                <a:gd name="T2" fmla="*/ 70 w 70"/>
                <a:gd name="T3" fmla="*/ 112 h 147"/>
                <a:gd name="T4" fmla="*/ 70 w 70"/>
                <a:gd name="T5" fmla="*/ 35 h 147"/>
                <a:gd name="T6" fmla="*/ 35 w 70"/>
                <a:gd name="T7" fmla="*/ 0 h 147"/>
                <a:gd name="T8" fmla="*/ 0 w 70"/>
                <a:gd name="T9" fmla="*/ 35 h 147"/>
                <a:gd name="T10" fmla="*/ 0 w 70"/>
                <a:gd name="T11" fmla="*/ 112 h 147"/>
                <a:gd name="T12" fmla="*/ 35 w 70"/>
                <a:gd name="T13" fmla="*/ 147 h 147"/>
                <a:gd name="T14" fmla="*/ 6 w 70"/>
                <a:gd name="T15" fmla="*/ 35 h 147"/>
                <a:gd name="T16" fmla="*/ 35 w 70"/>
                <a:gd name="T17" fmla="*/ 6 h 147"/>
                <a:gd name="T18" fmla="*/ 64 w 70"/>
                <a:gd name="T19" fmla="*/ 35 h 147"/>
                <a:gd name="T20" fmla="*/ 64 w 70"/>
                <a:gd name="T21" fmla="*/ 112 h 147"/>
                <a:gd name="T22" fmla="*/ 35 w 70"/>
                <a:gd name="T23" fmla="*/ 141 h 147"/>
                <a:gd name="T24" fmla="*/ 6 w 70"/>
                <a:gd name="T25" fmla="*/ 112 h 147"/>
                <a:gd name="T26" fmla="*/ 6 w 70"/>
                <a:gd name="T27" fmla="*/ 35 h 147"/>
                <a:gd name="T28" fmla="*/ 6 w 70"/>
                <a:gd name="T29" fmla="*/ 35 h 147"/>
                <a:gd name="T30" fmla="*/ 6 w 70"/>
                <a:gd name="T31" fmla="*/ 3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147">
                  <a:moveTo>
                    <a:pt x="35" y="147"/>
                  </a:moveTo>
                  <a:cubicBezTo>
                    <a:pt x="55" y="147"/>
                    <a:pt x="70" y="131"/>
                    <a:pt x="70" y="112"/>
                  </a:cubicBezTo>
                  <a:cubicBezTo>
                    <a:pt x="70" y="35"/>
                    <a:pt x="70" y="35"/>
                    <a:pt x="70" y="35"/>
                  </a:cubicBezTo>
                  <a:cubicBezTo>
                    <a:pt x="70" y="16"/>
                    <a:pt x="55" y="0"/>
                    <a:pt x="35" y="0"/>
                  </a:cubicBezTo>
                  <a:cubicBezTo>
                    <a:pt x="16" y="0"/>
                    <a:pt x="0" y="16"/>
                    <a:pt x="0" y="35"/>
                  </a:cubicBezTo>
                  <a:cubicBezTo>
                    <a:pt x="0" y="112"/>
                    <a:pt x="0" y="112"/>
                    <a:pt x="0" y="112"/>
                  </a:cubicBezTo>
                  <a:cubicBezTo>
                    <a:pt x="0" y="131"/>
                    <a:pt x="16" y="147"/>
                    <a:pt x="35" y="147"/>
                  </a:cubicBezTo>
                  <a:close/>
                  <a:moveTo>
                    <a:pt x="6" y="35"/>
                  </a:moveTo>
                  <a:cubicBezTo>
                    <a:pt x="6" y="19"/>
                    <a:pt x="19" y="6"/>
                    <a:pt x="35" y="6"/>
                  </a:cubicBezTo>
                  <a:cubicBezTo>
                    <a:pt x="51" y="6"/>
                    <a:pt x="64" y="19"/>
                    <a:pt x="64" y="35"/>
                  </a:cubicBezTo>
                  <a:cubicBezTo>
                    <a:pt x="64" y="112"/>
                    <a:pt x="64" y="112"/>
                    <a:pt x="64" y="112"/>
                  </a:cubicBezTo>
                  <a:cubicBezTo>
                    <a:pt x="64" y="128"/>
                    <a:pt x="51" y="141"/>
                    <a:pt x="35" y="141"/>
                  </a:cubicBezTo>
                  <a:cubicBezTo>
                    <a:pt x="19" y="141"/>
                    <a:pt x="6" y="128"/>
                    <a:pt x="6" y="112"/>
                  </a:cubicBezTo>
                  <a:lnTo>
                    <a:pt x="6" y="35"/>
                  </a:lnTo>
                  <a:close/>
                  <a:moveTo>
                    <a:pt x="6" y="35"/>
                  </a:moveTo>
                  <a:cubicBezTo>
                    <a:pt x="6" y="35"/>
                    <a:pt x="6" y="35"/>
                    <a:pt x="6"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grpSp>
      <p:sp>
        <p:nvSpPr>
          <p:cNvPr id="94" name="Freeform 40"/>
          <p:cNvSpPr>
            <a:spLocks noEditPoints="1"/>
          </p:cNvSpPr>
          <p:nvPr/>
        </p:nvSpPr>
        <p:spPr bwMode="auto">
          <a:xfrm>
            <a:off x="6309475" y="5391179"/>
            <a:ext cx="766688" cy="864951"/>
          </a:xfrm>
          <a:custGeom>
            <a:avLst/>
            <a:gdLst>
              <a:gd name="T0" fmla="*/ 372 w 419"/>
              <a:gd name="T1" fmla="*/ 188 h 491"/>
              <a:gd name="T2" fmla="*/ 379 w 419"/>
              <a:gd name="T3" fmla="*/ 158 h 491"/>
              <a:gd name="T4" fmla="*/ 338 w 419"/>
              <a:gd name="T5" fmla="*/ 55 h 491"/>
              <a:gd name="T6" fmla="*/ 0 w 419"/>
              <a:gd name="T7" fmla="*/ 167 h 491"/>
              <a:gd name="T8" fmla="*/ 80 w 419"/>
              <a:gd name="T9" fmla="*/ 310 h 491"/>
              <a:gd name="T10" fmla="*/ 74 w 419"/>
              <a:gd name="T11" fmla="*/ 460 h 491"/>
              <a:gd name="T12" fmla="*/ 256 w 419"/>
              <a:gd name="T13" fmla="*/ 484 h 491"/>
              <a:gd name="T14" fmla="*/ 262 w 419"/>
              <a:gd name="T15" fmla="*/ 396 h 491"/>
              <a:gd name="T16" fmla="*/ 347 w 419"/>
              <a:gd name="T17" fmla="*/ 413 h 491"/>
              <a:gd name="T18" fmla="*/ 379 w 419"/>
              <a:gd name="T19" fmla="*/ 364 h 491"/>
              <a:gd name="T20" fmla="*/ 384 w 419"/>
              <a:gd name="T21" fmla="*/ 348 h 491"/>
              <a:gd name="T22" fmla="*/ 386 w 419"/>
              <a:gd name="T23" fmla="*/ 330 h 491"/>
              <a:gd name="T24" fmla="*/ 390 w 419"/>
              <a:gd name="T25" fmla="*/ 305 h 491"/>
              <a:gd name="T26" fmla="*/ 390 w 419"/>
              <a:gd name="T27" fmla="*/ 294 h 491"/>
              <a:gd name="T28" fmla="*/ 419 w 419"/>
              <a:gd name="T29" fmla="*/ 272 h 491"/>
              <a:gd name="T30" fmla="*/ 405 w 419"/>
              <a:gd name="T31" fmla="*/ 281 h 491"/>
              <a:gd name="T32" fmla="*/ 381 w 419"/>
              <a:gd name="T33" fmla="*/ 290 h 491"/>
              <a:gd name="T34" fmla="*/ 382 w 419"/>
              <a:gd name="T35" fmla="*/ 310 h 491"/>
              <a:gd name="T36" fmla="*/ 377 w 419"/>
              <a:gd name="T37" fmla="*/ 325 h 491"/>
              <a:gd name="T38" fmla="*/ 378 w 419"/>
              <a:gd name="T39" fmla="*/ 338 h 491"/>
              <a:gd name="T40" fmla="*/ 369 w 419"/>
              <a:gd name="T41" fmla="*/ 357 h 491"/>
              <a:gd name="T42" fmla="*/ 369 w 419"/>
              <a:gd name="T43" fmla="*/ 389 h 491"/>
              <a:gd name="T44" fmla="*/ 345 w 419"/>
              <a:gd name="T45" fmla="*/ 404 h 491"/>
              <a:gd name="T46" fmla="*/ 256 w 419"/>
              <a:gd name="T47" fmla="*/ 387 h 491"/>
              <a:gd name="T48" fmla="*/ 83 w 419"/>
              <a:gd name="T49" fmla="*/ 454 h 491"/>
              <a:gd name="T50" fmla="*/ 68 w 419"/>
              <a:gd name="T51" fmla="*/ 282 h 491"/>
              <a:gd name="T52" fmla="*/ 47 w 419"/>
              <a:gd name="T53" fmla="*/ 56 h 491"/>
              <a:gd name="T54" fmla="*/ 331 w 419"/>
              <a:gd name="T55" fmla="*/ 61 h 491"/>
              <a:gd name="T56" fmla="*/ 370 w 419"/>
              <a:gd name="T57" fmla="*/ 158 h 491"/>
              <a:gd name="T58" fmla="*/ 363 w 419"/>
              <a:gd name="T59" fmla="*/ 189 h 491"/>
              <a:gd name="T60" fmla="*/ 409 w 419"/>
              <a:gd name="T61" fmla="*/ 273 h 491"/>
              <a:gd name="T62" fmla="*/ 283 w 419"/>
              <a:gd name="T63" fmla="*/ 74 h 491"/>
              <a:gd name="T64" fmla="*/ 52 w 419"/>
              <a:gd name="T65" fmla="*/ 163 h 491"/>
              <a:gd name="T66" fmla="*/ 96 w 419"/>
              <a:gd name="T67" fmla="*/ 249 h 491"/>
              <a:gd name="T68" fmla="*/ 160 w 419"/>
              <a:gd name="T69" fmla="*/ 240 h 491"/>
              <a:gd name="T70" fmla="*/ 200 w 419"/>
              <a:gd name="T71" fmla="*/ 201 h 491"/>
              <a:gd name="T72" fmla="*/ 240 w 419"/>
              <a:gd name="T73" fmla="*/ 179 h 491"/>
              <a:gd name="T74" fmla="*/ 321 w 419"/>
              <a:gd name="T75" fmla="*/ 137 h 491"/>
              <a:gd name="T76" fmla="*/ 260 w 419"/>
              <a:gd name="T77" fmla="*/ 170 h 491"/>
              <a:gd name="T78" fmla="*/ 232 w 419"/>
              <a:gd name="T79" fmla="*/ 173 h 491"/>
              <a:gd name="T80" fmla="*/ 195 w 419"/>
              <a:gd name="T81" fmla="*/ 189 h 491"/>
              <a:gd name="T82" fmla="*/ 189 w 419"/>
              <a:gd name="T83" fmla="*/ 196 h 491"/>
              <a:gd name="T84" fmla="*/ 156 w 419"/>
              <a:gd name="T85" fmla="*/ 231 h 491"/>
              <a:gd name="T86" fmla="*/ 132 w 419"/>
              <a:gd name="T87" fmla="*/ 257 h 491"/>
              <a:gd name="T88" fmla="*/ 89 w 419"/>
              <a:gd name="T89" fmla="*/ 214 h 491"/>
              <a:gd name="T90" fmla="*/ 61 w 419"/>
              <a:gd name="T91" fmla="*/ 163 h 491"/>
              <a:gd name="T92" fmla="*/ 277 w 419"/>
              <a:gd name="T93" fmla="*/ 82 h 491"/>
              <a:gd name="T94" fmla="*/ 260 w 419"/>
              <a:gd name="T95" fmla="*/ 17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9" h="491">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rgbClr val="FFFFFF"/>
          </a:solidFill>
          <a:ln>
            <a:no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95" name="Freeform 34"/>
          <p:cNvSpPr>
            <a:spLocks noEditPoints="1"/>
          </p:cNvSpPr>
          <p:nvPr/>
        </p:nvSpPr>
        <p:spPr bwMode="auto">
          <a:xfrm>
            <a:off x="1591337" y="7762825"/>
            <a:ext cx="993285" cy="660029"/>
          </a:xfrm>
          <a:custGeom>
            <a:avLst/>
            <a:gdLst>
              <a:gd name="T0" fmla="*/ 419 w 486"/>
              <a:gd name="T1" fmla="*/ 279 h 364"/>
              <a:gd name="T2" fmla="*/ 390 w 486"/>
              <a:gd name="T3" fmla="*/ 171 h 364"/>
              <a:gd name="T4" fmla="*/ 363 w 486"/>
              <a:gd name="T5" fmla="*/ 279 h 364"/>
              <a:gd name="T6" fmla="*/ 295 w 486"/>
              <a:gd name="T7" fmla="*/ 359 h 364"/>
              <a:gd name="T8" fmla="*/ 481 w 486"/>
              <a:gd name="T9" fmla="*/ 364 h 364"/>
              <a:gd name="T10" fmla="*/ 434 w 486"/>
              <a:gd name="T11" fmla="*/ 312 h 364"/>
              <a:gd name="T12" fmla="*/ 390 w 486"/>
              <a:gd name="T13" fmla="*/ 181 h 364"/>
              <a:gd name="T14" fmla="*/ 390 w 486"/>
              <a:gd name="T15" fmla="*/ 283 h 364"/>
              <a:gd name="T16" fmla="*/ 305 w 486"/>
              <a:gd name="T17" fmla="*/ 355 h 364"/>
              <a:gd name="T18" fmla="*/ 351 w 486"/>
              <a:gd name="T19" fmla="*/ 320 h 364"/>
              <a:gd name="T20" fmla="*/ 390 w 486"/>
              <a:gd name="T21" fmla="*/ 292 h 364"/>
              <a:gd name="T22" fmla="*/ 431 w 486"/>
              <a:gd name="T23" fmla="*/ 321 h 364"/>
              <a:gd name="T24" fmla="*/ 476 w 486"/>
              <a:gd name="T25" fmla="*/ 355 h 364"/>
              <a:gd name="T26" fmla="*/ 322 w 486"/>
              <a:gd name="T27" fmla="*/ 216 h 364"/>
              <a:gd name="T28" fmla="*/ 327 w 486"/>
              <a:gd name="T29" fmla="*/ 215 h 364"/>
              <a:gd name="T30" fmla="*/ 321 w 486"/>
              <a:gd name="T31" fmla="*/ 177 h 364"/>
              <a:gd name="T32" fmla="*/ 297 w 486"/>
              <a:gd name="T33" fmla="*/ 37 h 364"/>
              <a:gd name="T34" fmla="*/ 204 w 486"/>
              <a:gd name="T35" fmla="*/ 0 h 364"/>
              <a:gd name="T36" fmla="*/ 171 w 486"/>
              <a:gd name="T37" fmla="*/ 137 h 364"/>
              <a:gd name="T38" fmla="*/ 154 w 486"/>
              <a:gd name="T39" fmla="*/ 189 h 364"/>
              <a:gd name="T40" fmla="*/ 208 w 486"/>
              <a:gd name="T41" fmla="*/ 143 h 364"/>
              <a:gd name="T42" fmla="*/ 289 w 486"/>
              <a:gd name="T43" fmla="*/ 179 h 364"/>
              <a:gd name="T44" fmla="*/ 293 w 486"/>
              <a:gd name="T45" fmla="*/ 170 h 364"/>
              <a:gd name="T46" fmla="*/ 227 w 486"/>
              <a:gd name="T47" fmla="*/ 130 h 364"/>
              <a:gd name="T48" fmla="*/ 205 w 486"/>
              <a:gd name="T49" fmla="*/ 133 h 364"/>
              <a:gd name="T50" fmla="*/ 200 w 486"/>
              <a:gd name="T51" fmla="*/ 139 h 364"/>
              <a:gd name="T52" fmla="*/ 181 w 486"/>
              <a:gd name="T53" fmla="*/ 134 h 364"/>
              <a:gd name="T54" fmla="*/ 178 w 486"/>
              <a:gd name="T55" fmla="*/ 129 h 364"/>
              <a:gd name="T56" fmla="*/ 204 w 486"/>
              <a:gd name="T57" fmla="*/ 9 h 364"/>
              <a:gd name="T58" fmla="*/ 276 w 486"/>
              <a:gd name="T59" fmla="*/ 49 h 364"/>
              <a:gd name="T60" fmla="*/ 369 w 486"/>
              <a:gd name="T61" fmla="*/ 108 h 364"/>
              <a:gd name="T62" fmla="*/ 311 w 486"/>
              <a:gd name="T63" fmla="*/ 173 h 364"/>
              <a:gd name="T64" fmla="*/ 297 w 486"/>
              <a:gd name="T65" fmla="*/ 173 h 364"/>
              <a:gd name="T66" fmla="*/ 139 w 486"/>
              <a:gd name="T67" fmla="*/ 312 h 364"/>
              <a:gd name="T68" fmla="*/ 142 w 486"/>
              <a:gd name="T69" fmla="*/ 232 h 364"/>
              <a:gd name="T70" fmla="*/ 49 w 486"/>
              <a:gd name="T71" fmla="*/ 232 h 364"/>
              <a:gd name="T72" fmla="*/ 54 w 486"/>
              <a:gd name="T73" fmla="*/ 311 h 364"/>
              <a:gd name="T74" fmla="*/ 5 w 486"/>
              <a:gd name="T75" fmla="*/ 364 h 364"/>
              <a:gd name="T76" fmla="*/ 191 w 486"/>
              <a:gd name="T77" fmla="*/ 359 h 364"/>
              <a:gd name="T78" fmla="*/ 59 w 486"/>
              <a:gd name="T79" fmla="*/ 232 h 364"/>
              <a:gd name="T80" fmla="*/ 132 w 486"/>
              <a:gd name="T81" fmla="*/ 232 h 364"/>
              <a:gd name="T82" fmla="*/ 59 w 486"/>
              <a:gd name="T83" fmla="*/ 232 h 364"/>
              <a:gd name="T84" fmla="*/ 56 w 486"/>
              <a:gd name="T85" fmla="*/ 320 h 364"/>
              <a:gd name="T86" fmla="*/ 77 w 486"/>
              <a:gd name="T87" fmla="*/ 286 h 364"/>
              <a:gd name="T88" fmla="*/ 115 w 486"/>
              <a:gd name="T89" fmla="*/ 286 h 364"/>
              <a:gd name="T90" fmla="*/ 137 w 486"/>
              <a:gd name="T91" fmla="*/ 321 h 364"/>
              <a:gd name="T92" fmla="*/ 10 w 486"/>
              <a:gd name="T93" fmla="*/ 35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6" h="364">
                <a:moveTo>
                  <a:pt x="434" y="312"/>
                </a:moveTo>
                <a:cubicBezTo>
                  <a:pt x="423" y="309"/>
                  <a:pt x="419" y="290"/>
                  <a:pt x="419" y="279"/>
                </a:cubicBezTo>
                <a:cubicBezTo>
                  <a:pt x="429" y="267"/>
                  <a:pt x="437" y="250"/>
                  <a:pt x="437" y="232"/>
                </a:cubicBezTo>
                <a:cubicBezTo>
                  <a:pt x="437" y="195"/>
                  <a:pt x="419" y="171"/>
                  <a:pt x="390" y="171"/>
                </a:cubicBezTo>
                <a:cubicBezTo>
                  <a:pt x="362" y="171"/>
                  <a:pt x="344" y="195"/>
                  <a:pt x="344" y="232"/>
                </a:cubicBezTo>
                <a:cubicBezTo>
                  <a:pt x="344" y="251"/>
                  <a:pt x="352" y="268"/>
                  <a:pt x="363" y="279"/>
                </a:cubicBezTo>
                <a:cubicBezTo>
                  <a:pt x="362" y="293"/>
                  <a:pt x="358" y="308"/>
                  <a:pt x="348" y="311"/>
                </a:cubicBezTo>
                <a:cubicBezTo>
                  <a:pt x="304" y="320"/>
                  <a:pt x="295" y="342"/>
                  <a:pt x="295" y="359"/>
                </a:cubicBezTo>
                <a:cubicBezTo>
                  <a:pt x="295" y="362"/>
                  <a:pt x="297" y="364"/>
                  <a:pt x="300" y="364"/>
                </a:cubicBezTo>
                <a:cubicBezTo>
                  <a:pt x="481" y="364"/>
                  <a:pt x="481" y="364"/>
                  <a:pt x="481" y="364"/>
                </a:cubicBezTo>
                <a:cubicBezTo>
                  <a:pt x="483" y="364"/>
                  <a:pt x="486" y="362"/>
                  <a:pt x="486" y="359"/>
                </a:cubicBezTo>
                <a:cubicBezTo>
                  <a:pt x="486" y="343"/>
                  <a:pt x="477" y="321"/>
                  <a:pt x="434" y="312"/>
                </a:cubicBezTo>
                <a:close/>
                <a:moveTo>
                  <a:pt x="354" y="232"/>
                </a:moveTo>
                <a:cubicBezTo>
                  <a:pt x="354" y="185"/>
                  <a:pt x="382" y="181"/>
                  <a:pt x="390" y="181"/>
                </a:cubicBezTo>
                <a:cubicBezTo>
                  <a:pt x="399" y="181"/>
                  <a:pt x="427" y="185"/>
                  <a:pt x="427" y="232"/>
                </a:cubicBezTo>
                <a:cubicBezTo>
                  <a:pt x="427" y="261"/>
                  <a:pt x="408" y="283"/>
                  <a:pt x="390" y="283"/>
                </a:cubicBezTo>
                <a:cubicBezTo>
                  <a:pt x="373" y="283"/>
                  <a:pt x="354" y="261"/>
                  <a:pt x="354" y="232"/>
                </a:cubicBezTo>
                <a:close/>
                <a:moveTo>
                  <a:pt x="305" y="355"/>
                </a:moveTo>
                <a:cubicBezTo>
                  <a:pt x="307" y="338"/>
                  <a:pt x="323" y="326"/>
                  <a:pt x="351" y="320"/>
                </a:cubicBezTo>
                <a:cubicBezTo>
                  <a:pt x="351" y="320"/>
                  <a:pt x="351" y="320"/>
                  <a:pt x="351" y="320"/>
                </a:cubicBezTo>
                <a:cubicBezTo>
                  <a:pt x="364" y="316"/>
                  <a:pt x="370" y="301"/>
                  <a:pt x="372" y="286"/>
                </a:cubicBezTo>
                <a:cubicBezTo>
                  <a:pt x="377" y="290"/>
                  <a:pt x="384" y="292"/>
                  <a:pt x="390" y="292"/>
                </a:cubicBezTo>
                <a:cubicBezTo>
                  <a:pt x="397" y="292"/>
                  <a:pt x="404" y="290"/>
                  <a:pt x="410" y="286"/>
                </a:cubicBezTo>
                <a:cubicBezTo>
                  <a:pt x="412" y="302"/>
                  <a:pt x="418" y="317"/>
                  <a:pt x="431" y="321"/>
                </a:cubicBezTo>
                <a:cubicBezTo>
                  <a:pt x="431" y="321"/>
                  <a:pt x="431" y="321"/>
                  <a:pt x="432" y="321"/>
                </a:cubicBezTo>
                <a:cubicBezTo>
                  <a:pt x="459" y="326"/>
                  <a:pt x="474" y="338"/>
                  <a:pt x="476" y="355"/>
                </a:cubicBezTo>
                <a:lnTo>
                  <a:pt x="305" y="355"/>
                </a:lnTo>
                <a:close/>
                <a:moveTo>
                  <a:pt x="322" y="216"/>
                </a:moveTo>
                <a:cubicBezTo>
                  <a:pt x="323" y="216"/>
                  <a:pt x="323" y="216"/>
                  <a:pt x="324" y="216"/>
                </a:cubicBezTo>
                <a:cubicBezTo>
                  <a:pt x="325" y="216"/>
                  <a:pt x="327" y="216"/>
                  <a:pt x="327" y="215"/>
                </a:cubicBezTo>
                <a:cubicBezTo>
                  <a:pt x="329" y="214"/>
                  <a:pt x="330" y="212"/>
                  <a:pt x="329" y="210"/>
                </a:cubicBezTo>
                <a:cubicBezTo>
                  <a:pt x="329" y="210"/>
                  <a:pt x="322" y="195"/>
                  <a:pt x="321" y="177"/>
                </a:cubicBezTo>
                <a:cubicBezTo>
                  <a:pt x="355" y="168"/>
                  <a:pt x="378" y="140"/>
                  <a:pt x="378" y="108"/>
                </a:cubicBezTo>
                <a:cubicBezTo>
                  <a:pt x="378" y="69"/>
                  <a:pt x="342" y="37"/>
                  <a:pt x="297" y="37"/>
                </a:cubicBezTo>
                <a:cubicBezTo>
                  <a:pt x="290" y="37"/>
                  <a:pt x="283" y="37"/>
                  <a:pt x="277" y="39"/>
                </a:cubicBezTo>
                <a:cubicBezTo>
                  <a:pt x="263" y="15"/>
                  <a:pt x="235" y="0"/>
                  <a:pt x="204" y="0"/>
                </a:cubicBezTo>
                <a:cubicBezTo>
                  <a:pt x="159" y="0"/>
                  <a:pt x="123" y="32"/>
                  <a:pt x="123" y="71"/>
                </a:cubicBezTo>
                <a:cubicBezTo>
                  <a:pt x="123" y="100"/>
                  <a:pt x="142" y="125"/>
                  <a:pt x="171" y="137"/>
                </a:cubicBezTo>
                <a:cubicBezTo>
                  <a:pt x="170" y="163"/>
                  <a:pt x="154" y="183"/>
                  <a:pt x="154" y="183"/>
                </a:cubicBezTo>
                <a:cubicBezTo>
                  <a:pt x="153" y="185"/>
                  <a:pt x="153" y="188"/>
                  <a:pt x="154" y="189"/>
                </a:cubicBezTo>
                <a:cubicBezTo>
                  <a:pt x="156" y="191"/>
                  <a:pt x="158" y="191"/>
                  <a:pt x="160" y="191"/>
                </a:cubicBezTo>
                <a:cubicBezTo>
                  <a:pt x="185" y="179"/>
                  <a:pt x="201" y="164"/>
                  <a:pt x="208" y="143"/>
                </a:cubicBezTo>
                <a:cubicBezTo>
                  <a:pt x="214" y="142"/>
                  <a:pt x="219" y="142"/>
                  <a:pt x="224" y="141"/>
                </a:cubicBezTo>
                <a:cubicBezTo>
                  <a:pt x="237" y="163"/>
                  <a:pt x="261" y="177"/>
                  <a:pt x="289" y="179"/>
                </a:cubicBezTo>
                <a:cubicBezTo>
                  <a:pt x="296" y="193"/>
                  <a:pt x="306" y="205"/>
                  <a:pt x="322" y="216"/>
                </a:cubicBezTo>
                <a:close/>
                <a:moveTo>
                  <a:pt x="293" y="170"/>
                </a:moveTo>
                <a:cubicBezTo>
                  <a:pt x="266" y="169"/>
                  <a:pt x="242" y="155"/>
                  <a:pt x="231" y="133"/>
                </a:cubicBezTo>
                <a:cubicBezTo>
                  <a:pt x="230" y="131"/>
                  <a:pt x="228" y="130"/>
                  <a:pt x="227" y="130"/>
                </a:cubicBezTo>
                <a:cubicBezTo>
                  <a:pt x="226" y="130"/>
                  <a:pt x="226" y="130"/>
                  <a:pt x="225" y="131"/>
                </a:cubicBezTo>
                <a:cubicBezTo>
                  <a:pt x="219" y="132"/>
                  <a:pt x="212" y="133"/>
                  <a:pt x="205" y="133"/>
                </a:cubicBezTo>
                <a:cubicBezTo>
                  <a:pt x="202" y="133"/>
                  <a:pt x="201" y="135"/>
                  <a:pt x="200" y="137"/>
                </a:cubicBezTo>
                <a:cubicBezTo>
                  <a:pt x="200" y="138"/>
                  <a:pt x="200" y="138"/>
                  <a:pt x="200" y="139"/>
                </a:cubicBezTo>
                <a:cubicBezTo>
                  <a:pt x="195" y="154"/>
                  <a:pt x="185" y="165"/>
                  <a:pt x="170" y="175"/>
                </a:cubicBezTo>
                <a:cubicBezTo>
                  <a:pt x="175" y="165"/>
                  <a:pt x="180" y="150"/>
                  <a:pt x="181" y="134"/>
                </a:cubicBezTo>
                <a:cubicBezTo>
                  <a:pt x="181" y="134"/>
                  <a:pt x="181" y="134"/>
                  <a:pt x="181" y="134"/>
                </a:cubicBezTo>
                <a:cubicBezTo>
                  <a:pt x="181" y="132"/>
                  <a:pt x="180" y="130"/>
                  <a:pt x="178" y="129"/>
                </a:cubicBezTo>
                <a:cubicBezTo>
                  <a:pt x="150" y="120"/>
                  <a:pt x="132" y="97"/>
                  <a:pt x="132" y="71"/>
                </a:cubicBezTo>
                <a:cubicBezTo>
                  <a:pt x="132" y="37"/>
                  <a:pt x="164" y="9"/>
                  <a:pt x="204" y="9"/>
                </a:cubicBezTo>
                <a:cubicBezTo>
                  <a:pt x="233" y="9"/>
                  <a:pt x="259" y="24"/>
                  <a:pt x="270" y="47"/>
                </a:cubicBezTo>
                <a:cubicBezTo>
                  <a:pt x="271" y="48"/>
                  <a:pt x="273" y="49"/>
                  <a:pt x="276" y="49"/>
                </a:cubicBezTo>
                <a:cubicBezTo>
                  <a:pt x="282" y="47"/>
                  <a:pt x="290" y="46"/>
                  <a:pt x="297" y="46"/>
                </a:cubicBezTo>
                <a:cubicBezTo>
                  <a:pt x="337" y="46"/>
                  <a:pt x="369" y="74"/>
                  <a:pt x="369" y="108"/>
                </a:cubicBezTo>
                <a:cubicBezTo>
                  <a:pt x="369" y="137"/>
                  <a:pt x="347" y="162"/>
                  <a:pt x="315" y="169"/>
                </a:cubicBezTo>
                <a:cubicBezTo>
                  <a:pt x="313" y="169"/>
                  <a:pt x="311" y="171"/>
                  <a:pt x="311" y="173"/>
                </a:cubicBezTo>
                <a:cubicBezTo>
                  <a:pt x="311" y="183"/>
                  <a:pt x="313" y="191"/>
                  <a:pt x="315" y="198"/>
                </a:cubicBezTo>
                <a:cubicBezTo>
                  <a:pt x="306" y="190"/>
                  <a:pt x="301" y="182"/>
                  <a:pt x="297" y="173"/>
                </a:cubicBezTo>
                <a:cubicBezTo>
                  <a:pt x="296" y="171"/>
                  <a:pt x="295" y="170"/>
                  <a:pt x="293" y="170"/>
                </a:cubicBezTo>
                <a:close/>
                <a:moveTo>
                  <a:pt x="139" y="312"/>
                </a:moveTo>
                <a:cubicBezTo>
                  <a:pt x="128" y="309"/>
                  <a:pt x="124" y="290"/>
                  <a:pt x="124" y="279"/>
                </a:cubicBezTo>
                <a:cubicBezTo>
                  <a:pt x="135" y="267"/>
                  <a:pt x="142" y="250"/>
                  <a:pt x="142" y="232"/>
                </a:cubicBezTo>
                <a:cubicBezTo>
                  <a:pt x="142" y="195"/>
                  <a:pt x="124" y="171"/>
                  <a:pt x="96" y="171"/>
                </a:cubicBezTo>
                <a:cubicBezTo>
                  <a:pt x="67" y="171"/>
                  <a:pt x="49" y="195"/>
                  <a:pt x="49" y="232"/>
                </a:cubicBezTo>
                <a:cubicBezTo>
                  <a:pt x="49" y="251"/>
                  <a:pt x="57" y="268"/>
                  <a:pt x="68" y="279"/>
                </a:cubicBezTo>
                <a:cubicBezTo>
                  <a:pt x="67" y="293"/>
                  <a:pt x="63" y="308"/>
                  <a:pt x="54" y="311"/>
                </a:cubicBezTo>
                <a:cubicBezTo>
                  <a:pt x="10" y="320"/>
                  <a:pt x="0" y="342"/>
                  <a:pt x="0" y="359"/>
                </a:cubicBezTo>
                <a:cubicBezTo>
                  <a:pt x="0" y="362"/>
                  <a:pt x="3" y="364"/>
                  <a:pt x="5" y="364"/>
                </a:cubicBezTo>
                <a:cubicBezTo>
                  <a:pt x="186" y="364"/>
                  <a:pt x="186" y="364"/>
                  <a:pt x="186" y="364"/>
                </a:cubicBezTo>
                <a:cubicBezTo>
                  <a:pt x="189" y="364"/>
                  <a:pt x="191" y="362"/>
                  <a:pt x="191" y="359"/>
                </a:cubicBezTo>
                <a:cubicBezTo>
                  <a:pt x="191" y="343"/>
                  <a:pt x="182" y="321"/>
                  <a:pt x="139" y="312"/>
                </a:cubicBezTo>
                <a:close/>
                <a:moveTo>
                  <a:pt x="59" y="232"/>
                </a:moveTo>
                <a:cubicBezTo>
                  <a:pt x="59" y="185"/>
                  <a:pt x="87" y="181"/>
                  <a:pt x="96" y="181"/>
                </a:cubicBezTo>
                <a:cubicBezTo>
                  <a:pt x="104" y="181"/>
                  <a:pt x="132" y="185"/>
                  <a:pt x="132" y="232"/>
                </a:cubicBezTo>
                <a:cubicBezTo>
                  <a:pt x="132" y="261"/>
                  <a:pt x="113" y="283"/>
                  <a:pt x="96" y="283"/>
                </a:cubicBezTo>
                <a:cubicBezTo>
                  <a:pt x="78" y="283"/>
                  <a:pt x="59" y="261"/>
                  <a:pt x="59" y="232"/>
                </a:cubicBezTo>
                <a:close/>
                <a:moveTo>
                  <a:pt x="10" y="355"/>
                </a:moveTo>
                <a:cubicBezTo>
                  <a:pt x="12" y="338"/>
                  <a:pt x="28" y="326"/>
                  <a:pt x="56" y="320"/>
                </a:cubicBezTo>
                <a:cubicBezTo>
                  <a:pt x="56" y="320"/>
                  <a:pt x="56" y="320"/>
                  <a:pt x="56" y="320"/>
                </a:cubicBezTo>
                <a:cubicBezTo>
                  <a:pt x="69" y="316"/>
                  <a:pt x="75" y="301"/>
                  <a:pt x="77" y="286"/>
                </a:cubicBezTo>
                <a:cubicBezTo>
                  <a:pt x="83" y="290"/>
                  <a:pt x="89" y="292"/>
                  <a:pt x="96" y="292"/>
                </a:cubicBezTo>
                <a:cubicBezTo>
                  <a:pt x="102" y="292"/>
                  <a:pt x="109" y="290"/>
                  <a:pt x="115" y="286"/>
                </a:cubicBezTo>
                <a:cubicBezTo>
                  <a:pt x="117" y="302"/>
                  <a:pt x="123" y="317"/>
                  <a:pt x="136" y="321"/>
                </a:cubicBezTo>
                <a:cubicBezTo>
                  <a:pt x="137" y="321"/>
                  <a:pt x="137" y="321"/>
                  <a:pt x="137" y="321"/>
                </a:cubicBezTo>
                <a:cubicBezTo>
                  <a:pt x="164" y="326"/>
                  <a:pt x="179" y="338"/>
                  <a:pt x="181" y="355"/>
                </a:cubicBezTo>
                <a:lnTo>
                  <a:pt x="10" y="355"/>
                </a:lnTo>
                <a:close/>
              </a:path>
            </a:pathLst>
          </a:custGeom>
          <a:solidFill>
            <a:srgbClr val="FFFFFF"/>
          </a:solidFill>
          <a:ln>
            <a:no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
        <p:nvSpPr>
          <p:cNvPr id="96" name="Freeform 152"/>
          <p:cNvSpPr>
            <a:spLocks noEditPoints="1"/>
          </p:cNvSpPr>
          <p:nvPr/>
        </p:nvSpPr>
        <p:spPr bwMode="auto">
          <a:xfrm>
            <a:off x="11208765" y="2893808"/>
            <a:ext cx="646635" cy="678765"/>
          </a:xfrm>
          <a:custGeom>
            <a:avLst/>
            <a:gdLst>
              <a:gd name="T0" fmla="*/ 396 w 520"/>
              <a:gd name="T1" fmla="*/ 294 h 510"/>
              <a:gd name="T2" fmla="*/ 385 w 520"/>
              <a:gd name="T3" fmla="*/ 283 h 510"/>
              <a:gd name="T4" fmla="*/ 370 w 520"/>
              <a:gd name="T5" fmla="*/ 297 h 510"/>
              <a:gd name="T6" fmla="*/ 342 w 520"/>
              <a:gd name="T7" fmla="*/ 326 h 510"/>
              <a:gd name="T8" fmla="*/ 414 w 520"/>
              <a:gd name="T9" fmla="*/ 161 h 510"/>
              <a:gd name="T10" fmla="*/ 491 w 520"/>
              <a:gd name="T11" fmla="*/ 140 h 510"/>
              <a:gd name="T12" fmla="*/ 506 w 520"/>
              <a:gd name="T13" fmla="*/ 52 h 510"/>
              <a:gd name="T14" fmla="*/ 465 w 520"/>
              <a:gd name="T15" fmla="*/ 88 h 510"/>
              <a:gd name="T16" fmla="*/ 428 w 520"/>
              <a:gd name="T17" fmla="*/ 50 h 510"/>
              <a:gd name="T18" fmla="*/ 463 w 520"/>
              <a:gd name="T19" fmla="*/ 9 h 510"/>
              <a:gd name="T20" fmla="*/ 433 w 520"/>
              <a:gd name="T21" fmla="*/ 0 h 510"/>
              <a:gd name="T22" fmla="*/ 354 w 520"/>
              <a:gd name="T23" fmla="*/ 101 h 510"/>
              <a:gd name="T24" fmla="*/ 123 w 520"/>
              <a:gd name="T25" fmla="*/ 107 h 510"/>
              <a:gd name="T26" fmla="*/ 133 w 520"/>
              <a:gd name="T27" fmla="*/ 85 h 510"/>
              <a:gd name="T28" fmla="*/ 45 w 520"/>
              <a:gd name="T29" fmla="*/ 8 h 510"/>
              <a:gd name="T30" fmla="*/ 11 w 520"/>
              <a:gd name="T31" fmla="*/ 45 h 510"/>
              <a:gd name="T32" fmla="*/ 90 w 520"/>
              <a:gd name="T33" fmla="*/ 128 h 510"/>
              <a:gd name="T34" fmla="*/ 102 w 520"/>
              <a:gd name="T35" fmla="*/ 128 h 510"/>
              <a:gd name="T36" fmla="*/ 224 w 520"/>
              <a:gd name="T37" fmla="*/ 230 h 510"/>
              <a:gd name="T38" fmla="*/ 87 w 520"/>
              <a:gd name="T39" fmla="*/ 346 h 510"/>
              <a:gd name="T40" fmla="*/ 9 w 520"/>
              <a:gd name="T41" fmla="*/ 452 h 510"/>
              <a:gd name="T42" fmla="*/ 22 w 520"/>
              <a:gd name="T43" fmla="*/ 455 h 510"/>
              <a:gd name="T44" fmla="*/ 85 w 520"/>
              <a:gd name="T45" fmla="*/ 430 h 510"/>
              <a:gd name="T46" fmla="*/ 60 w 520"/>
              <a:gd name="T47" fmla="*/ 493 h 510"/>
              <a:gd name="T48" fmla="*/ 63 w 520"/>
              <a:gd name="T49" fmla="*/ 506 h 510"/>
              <a:gd name="T50" fmla="*/ 145 w 520"/>
              <a:gd name="T51" fmla="*/ 486 h 510"/>
              <a:gd name="T52" fmla="*/ 285 w 520"/>
              <a:gd name="T53" fmla="*/ 291 h 510"/>
              <a:gd name="T54" fmla="*/ 288 w 520"/>
              <a:gd name="T55" fmla="*/ 380 h 510"/>
              <a:gd name="T56" fmla="*/ 293 w 520"/>
              <a:gd name="T57" fmla="*/ 394 h 510"/>
              <a:gd name="T58" fmla="*/ 308 w 520"/>
              <a:gd name="T59" fmla="*/ 382 h 510"/>
              <a:gd name="T60" fmla="*/ 452 w 520"/>
              <a:gd name="T61" fmla="*/ 502 h 510"/>
              <a:gd name="T62" fmla="*/ 508 w 520"/>
              <a:gd name="T63" fmla="*/ 447 h 510"/>
              <a:gd name="T64" fmla="*/ 387 w 520"/>
              <a:gd name="T65" fmla="*/ 303 h 510"/>
              <a:gd name="T66" fmla="*/ 30 w 520"/>
              <a:gd name="T67" fmla="*/ 45 h 510"/>
              <a:gd name="T68" fmla="*/ 116 w 520"/>
              <a:gd name="T69" fmla="*/ 91 h 510"/>
              <a:gd name="T70" fmla="*/ 150 w 520"/>
              <a:gd name="T71" fmla="*/ 409 h 510"/>
              <a:gd name="T72" fmla="*/ 87 w 520"/>
              <a:gd name="T73" fmla="*/ 494 h 510"/>
              <a:gd name="T74" fmla="*/ 107 w 520"/>
              <a:gd name="T75" fmla="*/ 468 h 510"/>
              <a:gd name="T76" fmla="*/ 99 w 520"/>
              <a:gd name="T77" fmla="*/ 421 h 510"/>
              <a:gd name="T78" fmla="*/ 54 w 520"/>
              <a:gd name="T79" fmla="*/ 406 h 510"/>
              <a:gd name="T80" fmla="*/ 21 w 520"/>
              <a:gd name="T81" fmla="*/ 433 h 510"/>
              <a:gd name="T82" fmla="*/ 87 w 520"/>
              <a:gd name="T83" fmla="*/ 362 h 510"/>
              <a:gd name="T84" fmla="*/ 114 w 520"/>
              <a:gd name="T85" fmla="*/ 363 h 510"/>
              <a:gd name="T86" fmla="*/ 370 w 520"/>
              <a:gd name="T87" fmla="*/ 101 h 510"/>
              <a:gd name="T88" fmla="*/ 433 w 520"/>
              <a:gd name="T89" fmla="*/ 16 h 510"/>
              <a:gd name="T90" fmla="*/ 413 w 520"/>
              <a:gd name="T91" fmla="*/ 42 h 510"/>
              <a:gd name="T92" fmla="*/ 421 w 520"/>
              <a:gd name="T93" fmla="*/ 88 h 510"/>
              <a:gd name="T94" fmla="*/ 466 w 520"/>
              <a:gd name="T95" fmla="*/ 104 h 510"/>
              <a:gd name="T96" fmla="*/ 499 w 520"/>
              <a:gd name="T97" fmla="*/ 76 h 510"/>
              <a:gd name="T98" fmla="*/ 433 w 520"/>
              <a:gd name="T99" fmla="*/ 147 h 510"/>
              <a:gd name="T100" fmla="*/ 406 w 520"/>
              <a:gd name="T101" fmla="*/ 147 h 510"/>
              <a:gd name="T102" fmla="*/ 150 w 520"/>
              <a:gd name="T103" fmla="*/ 409 h 510"/>
              <a:gd name="T104" fmla="*/ 424 w 520"/>
              <a:gd name="T105" fmla="*/ 475 h 510"/>
              <a:gd name="T106" fmla="*/ 376 w 520"/>
              <a:gd name="T107" fmla="*/ 314 h 510"/>
              <a:gd name="T108" fmla="*/ 492 w 520"/>
              <a:gd name="T109" fmla="*/ 44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510">
                <a:moveTo>
                  <a:pt x="387" y="303"/>
                </a:moveTo>
                <a:cubicBezTo>
                  <a:pt x="396" y="294"/>
                  <a:pt x="396" y="294"/>
                  <a:pt x="396" y="294"/>
                </a:cubicBezTo>
                <a:cubicBezTo>
                  <a:pt x="399" y="291"/>
                  <a:pt x="399" y="286"/>
                  <a:pt x="396" y="283"/>
                </a:cubicBezTo>
                <a:cubicBezTo>
                  <a:pt x="393" y="279"/>
                  <a:pt x="388" y="279"/>
                  <a:pt x="385" y="283"/>
                </a:cubicBezTo>
                <a:cubicBezTo>
                  <a:pt x="370" y="297"/>
                  <a:pt x="370" y="297"/>
                  <a:pt x="370" y="297"/>
                </a:cubicBezTo>
                <a:cubicBezTo>
                  <a:pt x="370" y="297"/>
                  <a:pt x="370" y="297"/>
                  <a:pt x="370" y="297"/>
                </a:cubicBezTo>
                <a:cubicBezTo>
                  <a:pt x="370" y="297"/>
                  <a:pt x="370" y="297"/>
                  <a:pt x="370" y="297"/>
                </a:cubicBezTo>
                <a:cubicBezTo>
                  <a:pt x="342" y="326"/>
                  <a:pt x="342" y="326"/>
                  <a:pt x="342" y="326"/>
                </a:cubicBezTo>
                <a:cubicBezTo>
                  <a:pt x="296" y="280"/>
                  <a:pt x="296" y="280"/>
                  <a:pt x="296" y="280"/>
                </a:cubicBezTo>
                <a:cubicBezTo>
                  <a:pt x="414" y="161"/>
                  <a:pt x="414" y="161"/>
                  <a:pt x="414" y="161"/>
                </a:cubicBezTo>
                <a:cubicBezTo>
                  <a:pt x="421" y="163"/>
                  <a:pt x="427" y="163"/>
                  <a:pt x="433" y="163"/>
                </a:cubicBezTo>
                <a:cubicBezTo>
                  <a:pt x="455" y="163"/>
                  <a:pt x="476" y="155"/>
                  <a:pt x="491" y="140"/>
                </a:cubicBezTo>
                <a:cubicBezTo>
                  <a:pt x="513" y="118"/>
                  <a:pt x="520" y="87"/>
                  <a:pt x="512" y="58"/>
                </a:cubicBezTo>
                <a:cubicBezTo>
                  <a:pt x="511" y="55"/>
                  <a:pt x="509" y="53"/>
                  <a:pt x="506" y="52"/>
                </a:cubicBezTo>
                <a:cubicBezTo>
                  <a:pt x="503" y="52"/>
                  <a:pt x="500" y="53"/>
                  <a:pt x="498" y="55"/>
                </a:cubicBezTo>
                <a:cubicBezTo>
                  <a:pt x="465" y="88"/>
                  <a:pt x="465" y="88"/>
                  <a:pt x="465" y="88"/>
                </a:cubicBezTo>
                <a:cubicBezTo>
                  <a:pt x="435" y="80"/>
                  <a:pt x="435" y="80"/>
                  <a:pt x="435" y="80"/>
                </a:cubicBezTo>
                <a:cubicBezTo>
                  <a:pt x="428" y="50"/>
                  <a:pt x="428" y="50"/>
                  <a:pt x="428" y="50"/>
                </a:cubicBezTo>
                <a:cubicBezTo>
                  <a:pt x="461" y="17"/>
                  <a:pt x="461" y="17"/>
                  <a:pt x="461" y="17"/>
                </a:cubicBezTo>
                <a:cubicBezTo>
                  <a:pt x="463" y="15"/>
                  <a:pt x="463" y="12"/>
                  <a:pt x="463" y="9"/>
                </a:cubicBezTo>
                <a:cubicBezTo>
                  <a:pt x="462" y="6"/>
                  <a:pt x="460" y="4"/>
                  <a:pt x="457" y="3"/>
                </a:cubicBezTo>
                <a:cubicBezTo>
                  <a:pt x="449" y="1"/>
                  <a:pt x="441" y="0"/>
                  <a:pt x="433" y="0"/>
                </a:cubicBezTo>
                <a:cubicBezTo>
                  <a:pt x="411" y="0"/>
                  <a:pt x="391" y="8"/>
                  <a:pt x="376" y="24"/>
                </a:cubicBezTo>
                <a:cubicBezTo>
                  <a:pt x="355" y="44"/>
                  <a:pt x="347" y="73"/>
                  <a:pt x="354" y="101"/>
                </a:cubicBezTo>
                <a:cubicBezTo>
                  <a:pt x="236" y="219"/>
                  <a:pt x="236" y="219"/>
                  <a:pt x="236" y="219"/>
                </a:cubicBezTo>
                <a:cubicBezTo>
                  <a:pt x="123" y="107"/>
                  <a:pt x="123" y="107"/>
                  <a:pt x="123" y="107"/>
                </a:cubicBezTo>
                <a:cubicBezTo>
                  <a:pt x="133" y="97"/>
                  <a:pt x="133" y="97"/>
                  <a:pt x="133" y="97"/>
                </a:cubicBezTo>
                <a:cubicBezTo>
                  <a:pt x="137" y="93"/>
                  <a:pt x="137" y="88"/>
                  <a:pt x="133" y="85"/>
                </a:cubicBezTo>
                <a:cubicBezTo>
                  <a:pt x="56" y="8"/>
                  <a:pt x="56" y="8"/>
                  <a:pt x="56" y="8"/>
                </a:cubicBezTo>
                <a:cubicBezTo>
                  <a:pt x="53" y="5"/>
                  <a:pt x="48" y="5"/>
                  <a:pt x="45" y="8"/>
                </a:cubicBezTo>
                <a:cubicBezTo>
                  <a:pt x="13" y="40"/>
                  <a:pt x="13" y="40"/>
                  <a:pt x="13" y="40"/>
                </a:cubicBezTo>
                <a:cubicBezTo>
                  <a:pt x="12" y="41"/>
                  <a:pt x="11" y="43"/>
                  <a:pt x="11" y="45"/>
                </a:cubicBezTo>
                <a:cubicBezTo>
                  <a:pt x="11" y="47"/>
                  <a:pt x="12" y="50"/>
                  <a:pt x="13" y="51"/>
                </a:cubicBezTo>
                <a:cubicBezTo>
                  <a:pt x="90" y="128"/>
                  <a:pt x="90" y="128"/>
                  <a:pt x="90" y="128"/>
                </a:cubicBezTo>
                <a:cubicBezTo>
                  <a:pt x="92" y="130"/>
                  <a:pt x="94" y="131"/>
                  <a:pt x="96" y="131"/>
                </a:cubicBezTo>
                <a:cubicBezTo>
                  <a:pt x="98" y="131"/>
                  <a:pt x="100" y="130"/>
                  <a:pt x="102" y="128"/>
                </a:cubicBezTo>
                <a:cubicBezTo>
                  <a:pt x="112" y="118"/>
                  <a:pt x="112" y="118"/>
                  <a:pt x="112" y="118"/>
                </a:cubicBezTo>
                <a:cubicBezTo>
                  <a:pt x="224" y="230"/>
                  <a:pt x="224" y="230"/>
                  <a:pt x="224" y="230"/>
                </a:cubicBezTo>
                <a:cubicBezTo>
                  <a:pt x="106" y="349"/>
                  <a:pt x="106" y="349"/>
                  <a:pt x="106" y="349"/>
                </a:cubicBezTo>
                <a:cubicBezTo>
                  <a:pt x="100" y="347"/>
                  <a:pt x="93" y="346"/>
                  <a:pt x="87" y="346"/>
                </a:cubicBezTo>
                <a:cubicBezTo>
                  <a:pt x="65" y="346"/>
                  <a:pt x="44" y="355"/>
                  <a:pt x="29" y="370"/>
                </a:cubicBezTo>
                <a:cubicBezTo>
                  <a:pt x="8" y="392"/>
                  <a:pt x="0" y="423"/>
                  <a:pt x="9" y="452"/>
                </a:cubicBezTo>
                <a:cubicBezTo>
                  <a:pt x="9" y="455"/>
                  <a:pt x="12" y="457"/>
                  <a:pt x="14" y="457"/>
                </a:cubicBezTo>
                <a:cubicBezTo>
                  <a:pt x="17" y="458"/>
                  <a:pt x="20" y="457"/>
                  <a:pt x="22" y="455"/>
                </a:cubicBezTo>
                <a:cubicBezTo>
                  <a:pt x="55" y="422"/>
                  <a:pt x="55" y="422"/>
                  <a:pt x="55" y="422"/>
                </a:cubicBezTo>
                <a:cubicBezTo>
                  <a:pt x="85" y="430"/>
                  <a:pt x="85" y="430"/>
                  <a:pt x="85" y="430"/>
                </a:cubicBezTo>
                <a:cubicBezTo>
                  <a:pt x="93" y="460"/>
                  <a:pt x="93" y="460"/>
                  <a:pt x="93" y="460"/>
                </a:cubicBezTo>
                <a:cubicBezTo>
                  <a:pt x="60" y="493"/>
                  <a:pt x="60" y="493"/>
                  <a:pt x="60" y="493"/>
                </a:cubicBezTo>
                <a:cubicBezTo>
                  <a:pt x="58" y="495"/>
                  <a:pt x="57" y="498"/>
                  <a:pt x="58" y="501"/>
                </a:cubicBezTo>
                <a:cubicBezTo>
                  <a:pt x="58" y="503"/>
                  <a:pt x="60" y="506"/>
                  <a:pt x="63" y="506"/>
                </a:cubicBezTo>
                <a:cubicBezTo>
                  <a:pt x="71" y="509"/>
                  <a:pt x="79" y="510"/>
                  <a:pt x="87" y="510"/>
                </a:cubicBezTo>
                <a:cubicBezTo>
                  <a:pt x="109" y="510"/>
                  <a:pt x="129" y="502"/>
                  <a:pt x="145" y="486"/>
                </a:cubicBezTo>
                <a:cubicBezTo>
                  <a:pt x="165" y="466"/>
                  <a:pt x="173" y="437"/>
                  <a:pt x="166" y="409"/>
                </a:cubicBezTo>
                <a:cubicBezTo>
                  <a:pt x="285" y="291"/>
                  <a:pt x="285" y="291"/>
                  <a:pt x="285" y="291"/>
                </a:cubicBezTo>
                <a:cubicBezTo>
                  <a:pt x="331" y="337"/>
                  <a:pt x="331" y="337"/>
                  <a:pt x="331" y="337"/>
                </a:cubicBezTo>
                <a:cubicBezTo>
                  <a:pt x="288" y="380"/>
                  <a:pt x="288" y="380"/>
                  <a:pt x="288" y="380"/>
                </a:cubicBezTo>
                <a:cubicBezTo>
                  <a:pt x="285" y="383"/>
                  <a:pt x="285" y="388"/>
                  <a:pt x="288" y="391"/>
                </a:cubicBezTo>
                <a:cubicBezTo>
                  <a:pt x="289" y="393"/>
                  <a:pt x="291" y="394"/>
                  <a:pt x="293" y="394"/>
                </a:cubicBezTo>
                <a:cubicBezTo>
                  <a:pt x="295" y="394"/>
                  <a:pt x="298" y="393"/>
                  <a:pt x="299" y="391"/>
                </a:cubicBezTo>
                <a:cubicBezTo>
                  <a:pt x="308" y="382"/>
                  <a:pt x="308" y="382"/>
                  <a:pt x="308" y="382"/>
                </a:cubicBezTo>
                <a:cubicBezTo>
                  <a:pt x="412" y="486"/>
                  <a:pt x="412" y="486"/>
                  <a:pt x="412" y="486"/>
                </a:cubicBezTo>
                <a:cubicBezTo>
                  <a:pt x="423" y="497"/>
                  <a:pt x="437" y="502"/>
                  <a:pt x="452" y="502"/>
                </a:cubicBezTo>
                <a:cubicBezTo>
                  <a:pt x="466" y="502"/>
                  <a:pt x="480" y="497"/>
                  <a:pt x="491" y="486"/>
                </a:cubicBezTo>
                <a:cubicBezTo>
                  <a:pt x="502" y="475"/>
                  <a:pt x="508" y="461"/>
                  <a:pt x="508" y="447"/>
                </a:cubicBezTo>
                <a:cubicBezTo>
                  <a:pt x="508" y="432"/>
                  <a:pt x="502" y="418"/>
                  <a:pt x="491" y="407"/>
                </a:cubicBezTo>
                <a:lnTo>
                  <a:pt x="387" y="303"/>
                </a:lnTo>
                <a:close/>
                <a:moveTo>
                  <a:pt x="96" y="111"/>
                </a:moveTo>
                <a:cubicBezTo>
                  <a:pt x="30" y="45"/>
                  <a:pt x="30" y="45"/>
                  <a:pt x="30" y="45"/>
                </a:cubicBezTo>
                <a:cubicBezTo>
                  <a:pt x="51" y="25"/>
                  <a:pt x="51" y="25"/>
                  <a:pt x="51" y="25"/>
                </a:cubicBezTo>
                <a:cubicBezTo>
                  <a:pt x="116" y="91"/>
                  <a:pt x="116" y="91"/>
                  <a:pt x="116" y="91"/>
                </a:cubicBezTo>
                <a:lnTo>
                  <a:pt x="96" y="111"/>
                </a:lnTo>
                <a:close/>
                <a:moveTo>
                  <a:pt x="150" y="409"/>
                </a:moveTo>
                <a:cubicBezTo>
                  <a:pt x="157" y="432"/>
                  <a:pt x="151" y="458"/>
                  <a:pt x="133" y="475"/>
                </a:cubicBezTo>
                <a:cubicBezTo>
                  <a:pt x="121" y="487"/>
                  <a:pt x="104" y="494"/>
                  <a:pt x="87" y="494"/>
                </a:cubicBezTo>
                <a:cubicBezTo>
                  <a:pt x="85" y="494"/>
                  <a:pt x="83" y="494"/>
                  <a:pt x="82" y="494"/>
                </a:cubicBezTo>
                <a:cubicBezTo>
                  <a:pt x="107" y="468"/>
                  <a:pt x="107" y="468"/>
                  <a:pt x="107" y="468"/>
                </a:cubicBezTo>
                <a:cubicBezTo>
                  <a:pt x="109" y="466"/>
                  <a:pt x="110" y="463"/>
                  <a:pt x="109" y="461"/>
                </a:cubicBezTo>
                <a:cubicBezTo>
                  <a:pt x="99" y="421"/>
                  <a:pt x="99" y="421"/>
                  <a:pt x="99" y="421"/>
                </a:cubicBezTo>
                <a:cubicBezTo>
                  <a:pt x="99" y="419"/>
                  <a:pt x="96" y="416"/>
                  <a:pt x="94" y="416"/>
                </a:cubicBezTo>
                <a:cubicBezTo>
                  <a:pt x="54" y="406"/>
                  <a:pt x="54" y="406"/>
                  <a:pt x="54" y="406"/>
                </a:cubicBezTo>
                <a:cubicBezTo>
                  <a:pt x="52" y="405"/>
                  <a:pt x="49" y="406"/>
                  <a:pt x="47" y="408"/>
                </a:cubicBezTo>
                <a:cubicBezTo>
                  <a:pt x="21" y="433"/>
                  <a:pt x="21" y="433"/>
                  <a:pt x="21" y="433"/>
                </a:cubicBezTo>
                <a:cubicBezTo>
                  <a:pt x="20" y="414"/>
                  <a:pt x="27" y="395"/>
                  <a:pt x="40" y="382"/>
                </a:cubicBezTo>
                <a:cubicBezTo>
                  <a:pt x="53" y="369"/>
                  <a:pt x="69" y="362"/>
                  <a:pt x="87" y="362"/>
                </a:cubicBezTo>
                <a:cubicBezTo>
                  <a:pt x="93" y="362"/>
                  <a:pt x="100" y="363"/>
                  <a:pt x="106" y="365"/>
                </a:cubicBezTo>
                <a:cubicBezTo>
                  <a:pt x="109" y="366"/>
                  <a:pt x="112" y="365"/>
                  <a:pt x="114" y="363"/>
                </a:cubicBezTo>
                <a:cubicBezTo>
                  <a:pt x="368" y="109"/>
                  <a:pt x="368" y="109"/>
                  <a:pt x="368" y="109"/>
                </a:cubicBezTo>
                <a:cubicBezTo>
                  <a:pt x="371" y="107"/>
                  <a:pt x="371" y="104"/>
                  <a:pt x="370" y="101"/>
                </a:cubicBezTo>
                <a:cubicBezTo>
                  <a:pt x="363" y="78"/>
                  <a:pt x="370" y="52"/>
                  <a:pt x="387" y="35"/>
                </a:cubicBezTo>
                <a:cubicBezTo>
                  <a:pt x="399" y="23"/>
                  <a:pt x="416" y="16"/>
                  <a:pt x="433" y="16"/>
                </a:cubicBezTo>
                <a:cubicBezTo>
                  <a:pt x="435" y="16"/>
                  <a:pt x="437" y="16"/>
                  <a:pt x="439" y="16"/>
                </a:cubicBezTo>
                <a:cubicBezTo>
                  <a:pt x="413" y="42"/>
                  <a:pt x="413" y="42"/>
                  <a:pt x="413" y="42"/>
                </a:cubicBezTo>
                <a:cubicBezTo>
                  <a:pt x="411" y="44"/>
                  <a:pt x="410" y="47"/>
                  <a:pt x="411" y="49"/>
                </a:cubicBezTo>
                <a:cubicBezTo>
                  <a:pt x="421" y="88"/>
                  <a:pt x="421" y="88"/>
                  <a:pt x="421" y="88"/>
                </a:cubicBezTo>
                <a:cubicBezTo>
                  <a:pt x="421" y="91"/>
                  <a:pt x="424" y="94"/>
                  <a:pt x="427" y="94"/>
                </a:cubicBezTo>
                <a:cubicBezTo>
                  <a:pt x="466" y="104"/>
                  <a:pt x="466" y="104"/>
                  <a:pt x="466" y="104"/>
                </a:cubicBezTo>
                <a:cubicBezTo>
                  <a:pt x="469" y="105"/>
                  <a:pt x="471" y="104"/>
                  <a:pt x="473" y="102"/>
                </a:cubicBezTo>
                <a:cubicBezTo>
                  <a:pt x="499" y="76"/>
                  <a:pt x="499" y="76"/>
                  <a:pt x="499" y="76"/>
                </a:cubicBezTo>
                <a:cubicBezTo>
                  <a:pt x="500" y="95"/>
                  <a:pt x="494" y="114"/>
                  <a:pt x="480" y="128"/>
                </a:cubicBezTo>
                <a:cubicBezTo>
                  <a:pt x="467" y="141"/>
                  <a:pt x="451" y="147"/>
                  <a:pt x="433" y="147"/>
                </a:cubicBezTo>
                <a:cubicBezTo>
                  <a:pt x="427" y="147"/>
                  <a:pt x="420" y="147"/>
                  <a:pt x="414" y="145"/>
                </a:cubicBezTo>
                <a:cubicBezTo>
                  <a:pt x="411" y="144"/>
                  <a:pt x="408" y="145"/>
                  <a:pt x="406" y="147"/>
                </a:cubicBezTo>
                <a:cubicBezTo>
                  <a:pt x="152" y="401"/>
                  <a:pt x="152" y="401"/>
                  <a:pt x="152" y="401"/>
                </a:cubicBezTo>
                <a:cubicBezTo>
                  <a:pt x="150" y="403"/>
                  <a:pt x="149" y="406"/>
                  <a:pt x="150" y="409"/>
                </a:cubicBezTo>
                <a:close/>
                <a:moveTo>
                  <a:pt x="480" y="475"/>
                </a:moveTo>
                <a:cubicBezTo>
                  <a:pt x="464" y="490"/>
                  <a:pt x="439" y="490"/>
                  <a:pt x="424" y="475"/>
                </a:cubicBezTo>
                <a:cubicBezTo>
                  <a:pt x="320" y="371"/>
                  <a:pt x="320" y="371"/>
                  <a:pt x="320" y="371"/>
                </a:cubicBezTo>
                <a:cubicBezTo>
                  <a:pt x="376" y="314"/>
                  <a:pt x="376" y="314"/>
                  <a:pt x="376" y="314"/>
                </a:cubicBezTo>
                <a:cubicBezTo>
                  <a:pt x="480" y="418"/>
                  <a:pt x="480" y="418"/>
                  <a:pt x="480" y="418"/>
                </a:cubicBezTo>
                <a:cubicBezTo>
                  <a:pt x="487" y="426"/>
                  <a:pt x="492" y="436"/>
                  <a:pt x="492" y="447"/>
                </a:cubicBezTo>
                <a:cubicBezTo>
                  <a:pt x="492" y="457"/>
                  <a:pt x="487" y="467"/>
                  <a:pt x="480" y="475"/>
                </a:cubicBezTo>
                <a:close/>
              </a:path>
            </a:pathLst>
          </a:custGeom>
          <a:solidFill>
            <a:srgbClr val="FFFFFF"/>
          </a:solidFill>
          <a:ln w="3175">
            <a:noFill/>
          </a:ln>
        </p:spPr>
        <p:txBody>
          <a:bodyPr vert="horz" wrap="square" lIns="137160" tIns="68580" rIns="137160" bIns="68580" numCol="1" anchor="t" anchorCtr="0" compatLnSpc="1">
            <a:prstTxWarp prst="textNoShape">
              <a:avLst/>
            </a:prstTxWarp>
          </a:bodyPr>
          <a:lstStyle/>
          <a:p>
            <a:endParaRPr lang="en-US" dirty="0">
              <a:latin typeface="Montserrat" panose="02000505000000020004" pitchFamily="2" charset="0"/>
            </a:endParaRPr>
          </a:p>
        </p:txBody>
      </p:sp>
    </p:spTree>
    <p:extLst>
      <p:ext uri="{BB962C8B-B14F-4D97-AF65-F5344CB8AC3E}">
        <p14:creationId xmlns:p14="http://schemas.microsoft.com/office/powerpoint/2010/main" val="3373479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50"/>
                                        <p:tgtEl>
                                          <p:spTgt spid="6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250"/>
                                        <p:tgtEl>
                                          <p:spTgt spid="52"/>
                                        </p:tgtEl>
                                      </p:cBhvr>
                                    </p:animEffect>
                                  </p:childTnLst>
                                </p:cTn>
                              </p:par>
                              <p:par>
                                <p:cTn id="11" presetID="22" presetClass="entr" presetSubtype="8" fill="hold"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250"/>
                                        <p:tgtEl>
                                          <p:spTgt spid="4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250"/>
                                        <p:tgtEl>
                                          <p:spTgt spid="62"/>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250"/>
                                        <p:tgtEl>
                                          <p:spTgt spid="57"/>
                                        </p:tgtEl>
                                      </p:cBhvr>
                                    </p:animEffect>
                                  </p:childTnLst>
                                </p:cTn>
                              </p:par>
                              <p:par>
                                <p:cTn id="20" presetID="22" presetClass="entr" presetSubtype="8" fill="hold" nodeType="withEffect">
                                  <p:stCondLst>
                                    <p:cond delay="100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250"/>
                                        <p:tgtEl>
                                          <p:spTgt spid="66"/>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250"/>
                                        <p:tgtEl>
                                          <p:spTgt spid="6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250"/>
                                        <p:tgtEl>
                                          <p:spTgt spid="58"/>
                                        </p:tgtEl>
                                      </p:cBhvr>
                                    </p:animEffect>
                                  </p:childTnLst>
                                </p:cTn>
                              </p:par>
                              <p:par>
                                <p:cTn id="29" presetID="22" presetClass="entr" presetSubtype="8" fill="hold" nodeType="withEffect">
                                  <p:stCondLst>
                                    <p:cond delay="1750"/>
                                  </p:stCondLst>
                                  <p:childTnLst>
                                    <p:set>
                                      <p:cBhvr>
                                        <p:cTn id="30" dur="1" fill="hold">
                                          <p:stCondLst>
                                            <p:cond delay="0"/>
                                          </p:stCondLst>
                                        </p:cTn>
                                        <p:tgtEl>
                                          <p:spTgt spid="67"/>
                                        </p:tgtEl>
                                        <p:attrNameLst>
                                          <p:attrName>style.visibility</p:attrName>
                                        </p:attrNameLst>
                                      </p:cBhvr>
                                      <p:to>
                                        <p:strVal val="visible"/>
                                      </p:to>
                                    </p:set>
                                    <p:animEffect transition="in" filter="wipe(left)">
                                      <p:cBhvr>
                                        <p:cTn id="31" dur="250"/>
                                        <p:tgtEl>
                                          <p:spTgt spid="67"/>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250"/>
                                        <p:tgtEl>
                                          <p:spTgt spid="64"/>
                                        </p:tgtEl>
                                      </p:cBhvr>
                                    </p:animEffect>
                                  </p:childTnLst>
                                </p:cTn>
                              </p:par>
                              <p:par>
                                <p:cTn id="35" presetID="10" presetClass="entr" presetSubtype="0" fill="hold" grpId="0" nodeType="withEffect">
                                  <p:stCondLst>
                                    <p:cond delay="2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250"/>
                                        <p:tgtEl>
                                          <p:spTgt spid="59"/>
                                        </p:tgtEl>
                                      </p:cBhvr>
                                    </p:animEffect>
                                  </p:childTnLst>
                                </p:cTn>
                              </p:par>
                              <p:par>
                                <p:cTn id="38" presetID="22" presetClass="entr" presetSubtype="8" fill="hold" nodeType="withEffect">
                                  <p:stCondLst>
                                    <p:cond delay="2500"/>
                                  </p:stCondLst>
                                  <p:childTnLst>
                                    <p:set>
                                      <p:cBhvr>
                                        <p:cTn id="39" dur="1" fill="hold">
                                          <p:stCondLst>
                                            <p:cond delay="0"/>
                                          </p:stCondLst>
                                        </p:cTn>
                                        <p:tgtEl>
                                          <p:spTgt spid="68"/>
                                        </p:tgtEl>
                                        <p:attrNameLst>
                                          <p:attrName>style.visibility</p:attrName>
                                        </p:attrNameLst>
                                      </p:cBhvr>
                                      <p:to>
                                        <p:strVal val="visible"/>
                                      </p:to>
                                    </p:set>
                                    <p:animEffect transition="in" filter="wipe(left)">
                                      <p:cBhvr>
                                        <p:cTn id="40" dur="250"/>
                                        <p:tgtEl>
                                          <p:spTgt spid="68"/>
                                        </p:tgtEl>
                                      </p:cBhvr>
                                    </p:animEffect>
                                  </p:childTnLst>
                                </p:cTn>
                              </p:par>
                              <p:par>
                                <p:cTn id="41" presetID="10" presetClass="entr" presetSubtype="0" fill="hold" grpId="0" nodeType="withEffect">
                                  <p:stCondLst>
                                    <p:cond delay="275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250"/>
                                        <p:tgtEl>
                                          <p:spTgt spid="65"/>
                                        </p:tgtEl>
                                      </p:cBhvr>
                                    </p:animEffect>
                                  </p:childTnLst>
                                </p:cTn>
                              </p:par>
                              <p:par>
                                <p:cTn id="44" presetID="10" presetClass="entr" presetSubtype="0" fill="hold" grpId="0" nodeType="withEffect">
                                  <p:stCondLst>
                                    <p:cond delay="300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250"/>
                                        <p:tgtEl>
                                          <p:spTgt spid="60"/>
                                        </p:tgtEl>
                                      </p:cBhvr>
                                    </p:animEffect>
                                  </p:childTnLst>
                                </p:cTn>
                              </p:par>
                              <p:par>
                                <p:cTn id="47" presetID="10" presetClass="entr" presetSubtype="0" fill="hold" grpId="0" nodeType="withEffect">
                                  <p:stCondLst>
                                    <p:cond delay="300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250"/>
                                        <p:tgtEl>
                                          <p:spTgt spid="69"/>
                                        </p:tgtEl>
                                      </p:cBhvr>
                                    </p:animEffect>
                                  </p:childTnLst>
                                </p:cTn>
                              </p:par>
                              <p:par>
                                <p:cTn id="50" presetID="22" presetClass="entr" presetSubtype="8" fill="hold" nodeType="withEffect">
                                  <p:stCondLst>
                                    <p:cond delay="2500"/>
                                  </p:stCondLst>
                                  <p:childTnLst>
                                    <p:set>
                                      <p:cBhvr>
                                        <p:cTn id="51" dur="1" fill="hold">
                                          <p:stCondLst>
                                            <p:cond delay="0"/>
                                          </p:stCondLst>
                                        </p:cTn>
                                        <p:tgtEl>
                                          <p:spTgt spid="81"/>
                                        </p:tgtEl>
                                        <p:attrNameLst>
                                          <p:attrName>style.visibility</p:attrName>
                                        </p:attrNameLst>
                                      </p:cBhvr>
                                      <p:to>
                                        <p:strVal val="visible"/>
                                      </p:to>
                                    </p:set>
                                    <p:animEffect transition="in" filter="wipe(left)">
                                      <p:cBhvr>
                                        <p:cTn id="52" dur="250"/>
                                        <p:tgtEl>
                                          <p:spTgt spid="81"/>
                                        </p:tgtEl>
                                      </p:cBhvr>
                                    </p:animEffect>
                                  </p:childTnLst>
                                </p:cTn>
                              </p:par>
                              <p:par>
                                <p:cTn id="53" presetID="10" presetClass="entr" presetSubtype="0" fill="hold" grpId="0" nodeType="withEffect">
                                  <p:stCondLst>
                                    <p:cond delay="2750"/>
                                  </p:stCondLst>
                                  <p:childTnLst>
                                    <p:set>
                                      <p:cBhvr>
                                        <p:cTn id="54" dur="1" fill="hold">
                                          <p:stCondLst>
                                            <p:cond delay="0"/>
                                          </p:stCondLst>
                                        </p:cTn>
                                        <p:tgtEl>
                                          <p:spTgt spid="80"/>
                                        </p:tgtEl>
                                        <p:attrNameLst>
                                          <p:attrName>style.visibility</p:attrName>
                                        </p:attrNameLst>
                                      </p:cBhvr>
                                      <p:to>
                                        <p:strVal val="visible"/>
                                      </p:to>
                                    </p:set>
                                    <p:animEffect transition="in" filter="fade">
                                      <p:cBhvr>
                                        <p:cTn id="55" dur="250"/>
                                        <p:tgtEl>
                                          <p:spTgt spid="80"/>
                                        </p:tgtEl>
                                      </p:cBhvr>
                                    </p:animEffect>
                                  </p:childTnLst>
                                </p:cTn>
                              </p:par>
                              <p:par>
                                <p:cTn id="56" presetID="10" presetClass="entr" presetSubtype="0" fill="hold" grpId="0" nodeType="withEffect">
                                  <p:stCondLst>
                                    <p:cond delay="300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25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7" grpId="0"/>
      <p:bldP spid="58" grpId="0"/>
      <p:bldP spid="59" grpId="0"/>
      <p:bldP spid="60" grpId="0"/>
      <p:bldP spid="61" grpId="0" animBg="1"/>
      <p:bldP spid="62" grpId="0" animBg="1"/>
      <p:bldP spid="63" grpId="0" animBg="1"/>
      <p:bldP spid="65" grpId="0" animBg="1"/>
      <p:bldP spid="69" grpId="0"/>
      <p:bldP spid="64" grpId="0" animBg="1"/>
      <p:bldP spid="80" grpId="0" animBg="1"/>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hart 39"/>
          <p:cNvGraphicFramePr/>
          <p:nvPr>
            <p:extLst/>
          </p:nvPr>
        </p:nvGraphicFramePr>
        <p:xfrm>
          <a:off x="7103446" y="3291246"/>
          <a:ext cx="4453539" cy="48667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p:cNvGraphicFramePr/>
          <p:nvPr>
            <p:extLst/>
          </p:nvPr>
        </p:nvGraphicFramePr>
        <p:xfrm>
          <a:off x="13401806" y="3120232"/>
          <a:ext cx="3168392"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1409460" y="3120232"/>
          <a:ext cx="4889754" cy="510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nvPr>
        </p:nvGraphicFramePr>
        <p:xfrm>
          <a:off x="12637957" y="3393771"/>
          <a:ext cx="3880683" cy="4661676"/>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2349439" y="7550064"/>
            <a:ext cx="3505200" cy="1272143"/>
          </a:xfrm>
          <a:prstGeom prst="rect">
            <a:avLst/>
          </a:prstGeom>
          <a:noFill/>
        </p:spPr>
        <p:txBody>
          <a:bodyPr wrap="square" rtlCol="0">
            <a:spAutoFit/>
          </a:bodyPr>
          <a:lstStyle/>
          <a:p>
            <a:pPr algn="ctr">
              <a:lnSpc>
                <a:spcPts val="2300"/>
              </a:lnSpc>
            </a:pPr>
            <a:r>
              <a:rPr lang="en-JM" dirty="0">
                <a:solidFill>
                  <a:schemeClr val="accent3">
                    <a:lumMod val="75000"/>
                  </a:schemeClr>
                </a:solidFill>
                <a:latin typeface="Gotham Light" pitchFamily="50" charset="0"/>
                <a:cs typeface="Gotham Light" pitchFamily="50" charset="0"/>
              </a:rPr>
              <a:t>1.9m workers</a:t>
            </a:r>
            <a:r>
              <a:rPr lang="en-JM" dirty="0">
                <a:latin typeface="Gotham Light" pitchFamily="50" charset="0"/>
                <a:cs typeface="Gotham Light" pitchFamily="50" charset="0"/>
              </a:rPr>
              <a:t> will lose current jobs as machines replace human tasks</a:t>
            </a:r>
          </a:p>
          <a:p>
            <a:pPr algn="ctr">
              <a:lnSpc>
                <a:spcPts val="2300"/>
              </a:lnSpc>
            </a:pPr>
            <a:endParaRPr lang="en-JM" sz="1601" dirty="0">
              <a:solidFill>
                <a:schemeClr val="accent6">
                  <a:lumMod val="75000"/>
                </a:schemeClr>
              </a:solidFill>
              <a:latin typeface="Gotham Light" pitchFamily="50" charset="0"/>
              <a:cs typeface="Gotham Light" pitchFamily="50" charset="0"/>
            </a:endParaRPr>
          </a:p>
        </p:txBody>
      </p:sp>
      <p:sp>
        <p:nvSpPr>
          <p:cNvPr id="11" name="TextBox 10"/>
          <p:cNvSpPr txBox="1"/>
          <p:nvPr/>
        </p:nvSpPr>
        <p:spPr>
          <a:xfrm>
            <a:off x="7577616" y="7524896"/>
            <a:ext cx="3505200" cy="1862048"/>
          </a:xfrm>
          <a:prstGeom prst="rect">
            <a:avLst/>
          </a:prstGeom>
          <a:noFill/>
        </p:spPr>
        <p:txBody>
          <a:bodyPr wrap="square" rtlCol="0">
            <a:spAutoFit/>
          </a:bodyPr>
          <a:lstStyle/>
          <a:p>
            <a:pPr algn="ctr">
              <a:lnSpc>
                <a:spcPts val="2300"/>
              </a:lnSpc>
            </a:pPr>
            <a:r>
              <a:rPr lang="en-JM" dirty="0">
                <a:solidFill>
                  <a:schemeClr val="accent3">
                    <a:lumMod val="75000"/>
                  </a:schemeClr>
                </a:solidFill>
                <a:latin typeface="Gotham Light" pitchFamily="50" charset="0"/>
                <a:cs typeface="Gotham Light" pitchFamily="50" charset="0"/>
              </a:rPr>
              <a:t>Over 2m workers </a:t>
            </a:r>
            <a:r>
              <a:rPr lang="en-JM" dirty="0">
                <a:latin typeface="Gotham Light" pitchFamily="50" charset="0"/>
                <a:cs typeface="Gotham Light" pitchFamily="50" charset="0"/>
              </a:rPr>
              <a:t>will require major reskilling to stay in work as technology significantly augments certain jobs</a:t>
            </a:r>
          </a:p>
          <a:p>
            <a:pPr algn="ctr">
              <a:lnSpc>
                <a:spcPts val="2300"/>
              </a:lnSpc>
            </a:pPr>
            <a:endParaRPr lang="en-JM" sz="1601" dirty="0">
              <a:solidFill>
                <a:schemeClr val="accent6">
                  <a:lumMod val="75000"/>
                </a:schemeClr>
              </a:solidFill>
              <a:latin typeface="Gotham Light" pitchFamily="50" charset="0"/>
              <a:cs typeface="Gotham Light" pitchFamily="50" charset="0"/>
            </a:endParaRPr>
          </a:p>
        </p:txBody>
      </p:sp>
      <p:sp>
        <p:nvSpPr>
          <p:cNvPr id="12" name="TextBox 11"/>
          <p:cNvSpPr txBox="1"/>
          <p:nvPr/>
        </p:nvSpPr>
        <p:spPr>
          <a:xfrm>
            <a:off x="12835387" y="7497308"/>
            <a:ext cx="3505200" cy="682238"/>
          </a:xfrm>
          <a:prstGeom prst="rect">
            <a:avLst/>
          </a:prstGeom>
          <a:noFill/>
        </p:spPr>
        <p:txBody>
          <a:bodyPr wrap="square" rtlCol="0">
            <a:spAutoFit/>
          </a:bodyPr>
          <a:lstStyle/>
          <a:p>
            <a:pPr algn="ctr">
              <a:lnSpc>
                <a:spcPts val="2300"/>
              </a:lnSpc>
            </a:pPr>
            <a:r>
              <a:rPr lang="en-JM" dirty="0">
                <a:solidFill>
                  <a:schemeClr val="accent3">
                    <a:lumMod val="75000"/>
                  </a:schemeClr>
                </a:solidFill>
                <a:latin typeface="Gotham Light" pitchFamily="50" charset="0"/>
                <a:cs typeface="Gotham Light" pitchFamily="50" charset="0"/>
              </a:rPr>
              <a:t>2.4m workers </a:t>
            </a:r>
            <a:r>
              <a:rPr lang="en-JM" dirty="0">
                <a:latin typeface="Gotham Light" pitchFamily="50" charset="0"/>
                <a:cs typeface="Gotham Light" pitchFamily="50" charset="0"/>
              </a:rPr>
              <a:t>will move to a job that doesn’t exist today</a:t>
            </a:r>
            <a:endParaRPr lang="en-JM" sz="1601" dirty="0">
              <a:solidFill>
                <a:schemeClr val="accent6">
                  <a:lumMod val="75000"/>
                </a:schemeClr>
              </a:solidFill>
              <a:latin typeface="Gotham Light" pitchFamily="50" charset="0"/>
              <a:cs typeface="Gotham Light" pitchFamily="50" charset="0"/>
            </a:endParaRPr>
          </a:p>
        </p:txBody>
      </p:sp>
      <p:sp>
        <p:nvSpPr>
          <p:cNvPr id="21" name="TextBox 20"/>
          <p:cNvSpPr txBox="1"/>
          <p:nvPr/>
        </p:nvSpPr>
        <p:spPr>
          <a:xfrm>
            <a:off x="3169561" y="5015901"/>
            <a:ext cx="2181270" cy="9693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JM" sz="6600" dirty="0">
                <a:solidFill>
                  <a:srgbClr val="B4B4B4"/>
                </a:solidFill>
                <a:latin typeface="Gotham Medium" pitchFamily="50" charset="0"/>
                <a:cs typeface="Gotham Medium" pitchFamily="50" charset="0"/>
              </a:rPr>
              <a:t>15%</a:t>
            </a:r>
          </a:p>
          <a:p>
            <a:pPr algn="ctr"/>
            <a:r>
              <a:rPr lang="en-JM" sz="2700" dirty="0">
                <a:solidFill>
                  <a:srgbClr val="B4B4B4"/>
                </a:solidFill>
                <a:latin typeface="Gotham Medium" pitchFamily="50" charset="0"/>
                <a:cs typeface="Gotham Medium" pitchFamily="50" charset="0"/>
              </a:rPr>
              <a:t>of us</a:t>
            </a:r>
          </a:p>
          <a:p>
            <a:pPr algn="ctr"/>
            <a:endParaRPr lang="en-JM" sz="4001" dirty="0">
              <a:solidFill>
                <a:srgbClr val="B4B4B4"/>
              </a:solidFill>
              <a:latin typeface="Gotham Medium" pitchFamily="50" charset="0"/>
              <a:cs typeface="Gotham Medium" pitchFamily="50" charset="0"/>
            </a:endParaRPr>
          </a:p>
        </p:txBody>
      </p:sp>
      <p:sp>
        <p:nvSpPr>
          <p:cNvPr id="46" name="TextBox 45"/>
          <p:cNvSpPr txBox="1"/>
          <p:nvPr/>
        </p:nvSpPr>
        <p:spPr>
          <a:xfrm>
            <a:off x="8365333" y="5064063"/>
            <a:ext cx="2181270" cy="9693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JM" sz="6600" dirty="0">
                <a:solidFill>
                  <a:srgbClr val="B4B4B4"/>
                </a:solidFill>
                <a:latin typeface="Gotham Medium" pitchFamily="50" charset="0"/>
                <a:cs typeface="Gotham Medium" pitchFamily="50" charset="0"/>
              </a:rPr>
              <a:t>16%</a:t>
            </a:r>
          </a:p>
          <a:p>
            <a:pPr algn="ctr"/>
            <a:r>
              <a:rPr lang="en-JM" sz="2700" dirty="0">
                <a:solidFill>
                  <a:srgbClr val="B4B4B4"/>
                </a:solidFill>
                <a:latin typeface="Gotham Medium" pitchFamily="50" charset="0"/>
                <a:cs typeface="Gotham Medium" pitchFamily="50" charset="0"/>
              </a:rPr>
              <a:t>of us</a:t>
            </a:r>
          </a:p>
          <a:p>
            <a:pPr algn="ctr"/>
            <a:endParaRPr lang="en-JM" sz="9000" dirty="0">
              <a:solidFill>
                <a:srgbClr val="B4B4B4"/>
              </a:solidFill>
              <a:latin typeface="Gotham Medium" pitchFamily="50" charset="0"/>
              <a:cs typeface="Gotham Medium" pitchFamily="50" charset="0"/>
            </a:endParaRPr>
          </a:p>
          <a:p>
            <a:pPr algn="ctr"/>
            <a:endParaRPr lang="en-JM" sz="4001" dirty="0">
              <a:solidFill>
                <a:srgbClr val="B4B4B4"/>
              </a:solidFill>
              <a:latin typeface="Gotham Medium" pitchFamily="50" charset="0"/>
              <a:cs typeface="Gotham Medium" pitchFamily="50" charset="0"/>
            </a:endParaRPr>
          </a:p>
        </p:txBody>
      </p:sp>
      <p:sp>
        <p:nvSpPr>
          <p:cNvPr id="49" name="TextBox 48"/>
          <p:cNvSpPr txBox="1"/>
          <p:nvPr/>
        </p:nvSpPr>
        <p:spPr>
          <a:xfrm>
            <a:off x="13700635" y="5100687"/>
            <a:ext cx="2181270" cy="9693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JM" sz="6600" dirty="0">
                <a:solidFill>
                  <a:srgbClr val="B4B4B4"/>
                </a:solidFill>
                <a:latin typeface="Gotham Medium" pitchFamily="50" charset="0"/>
                <a:cs typeface="Gotham Medium" pitchFamily="50" charset="0"/>
              </a:rPr>
              <a:t>20%</a:t>
            </a:r>
          </a:p>
          <a:p>
            <a:pPr algn="ctr"/>
            <a:r>
              <a:rPr lang="en-JM" sz="2700" dirty="0">
                <a:solidFill>
                  <a:srgbClr val="B4B4B4"/>
                </a:solidFill>
                <a:latin typeface="Gotham Medium" pitchFamily="50" charset="0"/>
                <a:cs typeface="Gotham Medium" pitchFamily="50" charset="0"/>
              </a:rPr>
              <a:t>of us</a:t>
            </a:r>
          </a:p>
          <a:p>
            <a:pPr algn="ctr"/>
            <a:endParaRPr lang="en-JM" sz="4001" dirty="0">
              <a:solidFill>
                <a:srgbClr val="B4B4B4"/>
              </a:solidFill>
              <a:latin typeface="Gotham Medium" pitchFamily="50" charset="0"/>
              <a:cs typeface="Gotham Medium" pitchFamily="50" charset="0"/>
            </a:endParaRPr>
          </a:p>
        </p:txBody>
      </p:sp>
      <p:sp>
        <p:nvSpPr>
          <p:cNvPr id="29" name="TextBox 28">
            <a:extLst>
              <a:ext uri="{FF2B5EF4-FFF2-40B4-BE49-F238E27FC236}">
                <a16:creationId xmlns:a16="http://schemas.microsoft.com/office/drawing/2014/main" id="{56F607A5-D56C-4838-B007-2BD72F3A7849}"/>
              </a:ext>
            </a:extLst>
          </p:cNvPr>
          <p:cNvSpPr txBox="1"/>
          <p:nvPr/>
        </p:nvSpPr>
        <p:spPr>
          <a:xfrm>
            <a:off x="3250539" y="9282691"/>
            <a:ext cx="12159351" cy="461665"/>
          </a:xfrm>
          <a:prstGeom prst="rect">
            <a:avLst/>
          </a:prstGeom>
          <a:noFill/>
        </p:spPr>
        <p:txBody>
          <a:bodyPr wrap="square" rtlCol="0">
            <a:spAutoFit/>
          </a:bodyPr>
          <a:lstStyle/>
          <a:p>
            <a:r>
              <a:rPr lang="en-AU" sz="1200" dirty="0">
                <a:latin typeface="Gotham Light" pitchFamily="50" charset="0"/>
                <a:cs typeface="Gotham Light" pitchFamily="50" charset="0"/>
              </a:rPr>
              <a:t>Source: Faethm data using their predictive platform, released 18 December 2018; data modelling employment in all industries, Australia November 2018 to November 2025. Numbers of workers based on ABS (2018) 6202.0 </a:t>
            </a:r>
            <a:r>
              <a:rPr lang="en-AU" sz="1200" i="1" dirty="0">
                <a:latin typeface="Gotham Light" pitchFamily="50" charset="0"/>
                <a:cs typeface="Gotham Light" pitchFamily="50" charset="0"/>
              </a:rPr>
              <a:t>Labour Force Australia October 2018 </a:t>
            </a:r>
            <a:r>
              <a:rPr lang="en-AU" sz="1200" dirty="0">
                <a:latin typeface="Gotham Light" pitchFamily="50" charset="0"/>
                <a:cs typeface="Gotham Light" pitchFamily="50" charset="0"/>
              </a:rPr>
              <a:t>reporting total employment of 12,665,800 workers.</a:t>
            </a:r>
          </a:p>
        </p:txBody>
      </p:sp>
      <p:sp>
        <p:nvSpPr>
          <p:cNvPr id="2" name="Title 1">
            <a:extLst>
              <a:ext uri="{FF2B5EF4-FFF2-40B4-BE49-F238E27FC236}">
                <a16:creationId xmlns:a16="http://schemas.microsoft.com/office/drawing/2014/main" id="{880ECF3E-9856-41F0-8F24-81159A0C2C9A}"/>
              </a:ext>
            </a:extLst>
          </p:cNvPr>
          <p:cNvSpPr>
            <a:spLocks noGrp="1"/>
          </p:cNvSpPr>
          <p:nvPr>
            <p:ph type="title"/>
          </p:nvPr>
        </p:nvSpPr>
        <p:spPr>
          <a:xfrm>
            <a:off x="1206260" y="471642"/>
            <a:ext cx="15773400" cy="1988345"/>
          </a:xfrm>
        </p:spPr>
        <p:txBody>
          <a:bodyPr/>
          <a:lstStyle/>
          <a:p>
            <a:pPr algn="ctr"/>
            <a:r>
              <a:rPr lang="en-AU" b="1" dirty="0">
                <a:latin typeface="Gotham Bold" pitchFamily="50" charset="0"/>
                <a:cs typeface="Gotham Bold" pitchFamily="50" charset="0"/>
              </a:rPr>
              <a:t>Australia within 6 years</a:t>
            </a:r>
          </a:p>
        </p:txBody>
      </p:sp>
      <p:sp>
        <p:nvSpPr>
          <p:cNvPr id="14" name="TextBox 13">
            <a:extLst>
              <a:ext uri="{FF2B5EF4-FFF2-40B4-BE49-F238E27FC236}">
                <a16:creationId xmlns:a16="http://schemas.microsoft.com/office/drawing/2014/main" id="{56F607A5-D56C-4838-B007-2BD72F3A7849}"/>
              </a:ext>
            </a:extLst>
          </p:cNvPr>
          <p:cNvSpPr txBox="1"/>
          <p:nvPr/>
        </p:nvSpPr>
        <p:spPr>
          <a:xfrm>
            <a:off x="2966361" y="1345157"/>
            <a:ext cx="12159351" cy="338554"/>
          </a:xfrm>
          <a:prstGeom prst="rect">
            <a:avLst/>
          </a:prstGeom>
          <a:noFill/>
        </p:spPr>
        <p:txBody>
          <a:bodyPr wrap="square" rtlCol="0">
            <a:spAutoFit/>
          </a:bodyPr>
          <a:lstStyle/>
          <a:p>
            <a:pPr algn="ctr"/>
            <a:r>
              <a:rPr lang="en-AU" sz="1600" dirty="0">
                <a:solidFill>
                  <a:schemeClr val="tx1">
                    <a:lumMod val="50000"/>
                    <a:lumOff val="50000"/>
                  </a:schemeClr>
                </a:solidFill>
                <a:latin typeface="Gotham Light" pitchFamily="50" charset="0"/>
                <a:cs typeface="Gotham Light" pitchFamily="50" charset="0"/>
              </a:rPr>
              <a:t>2019 to 2025</a:t>
            </a:r>
          </a:p>
        </p:txBody>
      </p:sp>
      <p:sp>
        <p:nvSpPr>
          <p:cNvPr id="15" name="TextBox 14"/>
          <p:cNvSpPr txBox="1"/>
          <p:nvPr/>
        </p:nvSpPr>
        <p:spPr>
          <a:xfrm>
            <a:off x="1245634" y="1821213"/>
            <a:ext cx="15600804" cy="2719655"/>
          </a:xfrm>
          <a:prstGeom prst="rect">
            <a:avLst/>
          </a:prstGeom>
          <a:noFill/>
        </p:spPr>
        <p:txBody>
          <a:bodyPr wrap="square" rtlCol="0">
            <a:spAutoFit/>
          </a:bodyPr>
          <a:lstStyle/>
          <a:p>
            <a:pPr lvl="0" algn="just">
              <a:lnSpc>
                <a:spcPct val="127777"/>
              </a:lnSpc>
              <a:spcBef>
                <a:spcPts val="0"/>
              </a:spcBef>
              <a:spcAft>
                <a:spcPts val="0"/>
              </a:spcAft>
            </a:pPr>
            <a:r>
              <a:rPr lang="en-AU" sz="1600" dirty="0">
                <a:solidFill>
                  <a:schemeClr val="dk1"/>
                </a:solidFill>
                <a:latin typeface="Raleway Light" panose="020B0403030101060003" pitchFamily="34" charset="0"/>
                <a:ea typeface="Roboto Light" panose="020B0604020202020204" charset="0"/>
                <a:cs typeface="Raleway Light"/>
                <a:sym typeface="Raleway Light"/>
              </a:rPr>
              <a:t>While job loss is of great concern, the belief that 40% of all jobs will be lost due to automation by 2016, causes anxiety but is substantially inaccurate.</a:t>
            </a:r>
            <a:endParaRPr lang="en-AU" sz="1600" dirty="0">
              <a:latin typeface="Raleway Light" panose="020B0403030101060003" pitchFamily="34" charset="0"/>
              <a:ea typeface="Roboto Light" panose="020B0604020202020204" charset="0"/>
            </a:endParaRPr>
          </a:p>
          <a:p>
            <a:pPr lvl="0" algn="just">
              <a:lnSpc>
                <a:spcPct val="127777"/>
              </a:lnSpc>
              <a:spcBef>
                <a:spcPts val="1200"/>
              </a:spcBef>
              <a:spcAft>
                <a:spcPts val="0"/>
              </a:spcAft>
            </a:pPr>
            <a:r>
              <a:rPr lang="en-AU" sz="1600" dirty="0">
                <a:solidFill>
                  <a:schemeClr val="dk1"/>
                </a:solidFill>
                <a:latin typeface="Raleway Light" panose="020B0403030101060003" pitchFamily="34" charset="0"/>
                <a:ea typeface="Roboto Light" panose="020B0604020202020204" charset="0"/>
                <a:cs typeface="Raleway Light"/>
                <a:sym typeface="Raleway Light"/>
              </a:rPr>
              <a:t>Using the Australian Bureau of Statistics data (6202.0 - Labour Force, Australia, October 2018) there were 12,665,800 employees in the Australian workforce in October 2018. Applying the data from </a:t>
            </a:r>
            <a:r>
              <a:rPr lang="en-AU" sz="1600" dirty="0" err="1">
                <a:solidFill>
                  <a:schemeClr val="dk1"/>
                </a:solidFill>
                <a:latin typeface="Raleway Light" panose="020B0403030101060003" pitchFamily="34" charset="0"/>
                <a:ea typeface="Roboto Light" panose="020B0604020202020204" charset="0"/>
                <a:cs typeface="Raleway Light"/>
                <a:sym typeface="Raleway Light"/>
              </a:rPr>
              <a:t>Faethm</a:t>
            </a:r>
            <a:r>
              <a:rPr lang="en-AU" sz="1600" dirty="0">
                <a:solidFill>
                  <a:schemeClr val="dk1"/>
                </a:solidFill>
                <a:latin typeface="Raleway Light" panose="020B0403030101060003" pitchFamily="34" charset="0"/>
                <a:ea typeface="Roboto Light" panose="020B0604020202020204" charset="0"/>
                <a:cs typeface="Raleway Light"/>
                <a:sym typeface="Raleway Light"/>
              </a:rPr>
              <a:t> for the future workforce, we have  a much clearer idea of the job loss, job creation, and the skilling task Australia will face. The major debate has to focus on how we will transform the existing workforce capabilities to stay in work and assure the capabilities of all new graduates who can no longer rely on technical skills to access employment in occupations that may no longer exis</a:t>
            </a:r>
            <a:r>
              <a:rPr lang="en-AU" sz="1600" dirty="0">
                <a:latin typeface="Raleway Light" panose="020B0403030101060003" pitchFamily="34" charset="0"/>
                <a:ea typeface="Roboto Light" panose="020B0604020202020204" charset="0"/>
              </a:rPr>
              <a:t>t. </a:t>
            </a:r>
          </a:p>
          <a:p>
            <a:pPr algn="just">
              <a:lnSpc>
                <a:spcPts val="2300"/>
              </a:lnSpc>
              <a:spcBef>
                <a:spcPts val="1200"/>
              </a:spcBef>
            </a:pPr>
            <a:endParaRPr lang="en-AU" sz="1600" dirty="0">
              <a:latin typeface="Raleway Light" panose="020B0403030101060003" pitchFamily="34" charset="0"/>
              <a:ea typeface="Roboto Light" panose="020B0604020202020204" charset="0"/>
            </a:endParaRPr>
          </a:p>
          <a:p>
            <a:pPr algn="just">
              <a:lnSpc>
                <a:spcPts val="2300"/>
              </a:lnSpc>
              <a:spcBef>
                <a:spcPts val="1200"/>
              </a:spcBef>
            </a:pPr>
            <a:endParaRPr lang="en-AU" sz="1600" dirty="0">
              <a:latin typeface="Raleway Light" panose="020B0403030101060003" pitchFamily="34" charset="0"/>
              <a:ea typeface="Roboto Light" panose="020B0604020202020204" charset="0"/>
            </a:endParaRPr>
          </a:p>
        </p:txBody>
      </p:sp>
    </p:spTree>
    <p:extLst>
      <p:ext uri="{BB962C8B-B14F-4D97-AF65-F5344CB8AC3E}">
        <p14:creationId xmlns:p14="http://schemas.microsoft.com/office/powerpoint/2010/main" val="323559540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Larsseit-Bold" pitchFamily="50" charset="0"/>
              </a:rPr>
              <a:t>Capabilities</a:t>
            </a:r>
          </a:p>
        </p:txBody>
      </p:sp>
      <p:sp>
        <p:nvSpPr>
          <p:cNvPr id="3" name="Content Placeholder 2"/>
          <p:cNvSpPr>
            <a:spLocks noGrp="1"/>
          </p:cNvSpPr>
          <p:nvPr>
            <p:ph type="body" sz="quarter" idx="10"/>
          </p:nvPr>
        </p:nvSpPr>
        <p:spPr>
          <a:xfrm>
            <a:off x="1441453" y="1759223"/>
            <a:ext cx="7879528" cy="5989175"/>
          </a:xfrm>
        </p:spPr>
        <p:txBody>
          <a:bodyPr/>
          <a:lstStyle/>
          <a:p>
            <a:pPr marL="0" indent="0">
              <a:lnSpc>
                <a:spcPts val="2500"/>
              </a:lnSpc>
              <a:buNone/>
            </a:pPr>
            <a:r>
              <a:rPr lang="en-AU" sz="2000" dirty="0">
                <a:solidFill>
                  <a:schemeClr val="bg1">
                    <a:lumMod val="50000"/>
                  </a:schemeClr>
                </a:solidFill>
                <a:latin typeface="Larsseit" pitchFamily="50" charset="0"/>
              </a:rPr>
              <a:t>Capabilities exist to emphasise and encompass more than vocational or discipline-based skill, knowledge or competencies. This approach stresses strategic, system-level outcomes. It deliberately extends competency models (behavioural or technical) to develop and assess personal dimensions such as emotions and cognitive factors (so-called ‘mindsets’ or ‘intellect’ in some taxonomies).  </a:t>
            </a:r>
          </a:p>
          <a:p>
            <a:pPr marL="0" indent="0">
              <a:lnSpc>
                <a:spcPts val="2500"/>
              </a:lnSpc>
              <a:buNone/>
            </a:pPr>
            <a:r>
              <a:rPr lang="en-AU" sz="2000" dirty="0">
                <a:solidFill>
                  <a:schemeClr val="bg1">
                    <a:lumMod val="50000"/>
                  </a:schemeClr>
                </a:solidFill>
                <a:latin typeface="Larsseit" pitchFamily="50" charset="0"/>
              </a:rPr>
              <a:t>Capability Frameworks grow current job competence and develop a person’s future potential.  This means they are built to provide a high-level insight into the skills, knowledge, personal attributes and mindsets required for the future workforce, not just a job.  </a:t>
            </a:r>
          </a:p>
          <a:p>
            <a:pPr marL="0" indent="0">
              <a:lnSpc>
                <a:spcPts val="2500"/>
              </a:lnSpc>
              <a:buNone/>
            </a:pPr>
            <a:r>
              <a:rPr lang="en-AU" sz="2000" dirty="0">
                <a:solidFill>
                  <a:schemeClr val="bg1">
                    <a:lumMod val="50000"/>
                  </a:schemeClr>
                </a:solidFill>
                <a:latin typeface="Larsseit" pitchFamily="50" charset="0"/>
              </a:rPr>
              <a:t>Capability frameworks have to emphasise both </a:t>
            </a:r>
            <a:r>
              <a:rPr lang="en-AU" sz="2000" b="1" dirty="0">
                <a:solidFill>
                  <a:schemeClr val="bg1">
                    <a:lumMod val="50000"/>
                  </a:schemeClr>
                </a:solidFill>
                <a:latin typeface="Larsseit" pitchFamily="50" charset="0"/>
              </a:rPr>
              <a:t>explicit knowledge </a:t>
            </a:r>
            <a:r>
              <a:rPr lang="en-AU" sz="2000" dirty="0">
                <a:solidFill>
                  <a:schemeClr val="bg1">
                    <a:lumMod val="50000"/>
                  </a:schemeClr>
                </a:solidFill>
                <a:latin typeface="Larsseit" pitchFamily="50" charset="0"/>
              </a:rPr>
              <a:t>(codified and portable) that can be taught, and </a:t>
            </a:r>
            <a:r>
              <a:rPr lang="en-AU" sz="2000" b="1" dirty="0">
                <a:solidFill>
                  <a:schemeClr val="bg1">
                    <a:lumMod val="50000"/>
                  </a:schemeClr>
                </a:solidFill>
                <a:latin typeface="Larsseit" pitchFamily="50" charset="0"/>
              </a:rPr>
              <a:t>tacit knowledge</a:t>
            </a:r>
            <a:r>
              <a:rPr lang="en-AU" sz="2000" dirty="0">
                <a:solidFill>
                  <a:schemeClr val="bg1">
                    <a:lumMod val="50000"/>
                  </a:schemeClr>
                </a:solidFill>
                <a:latin typeface="Larsseit" pitchFamily="50" charset="0"/>
              </a:rPr>
              <a:t> (implicit and embedded in a context) that cannot be taught but has to be acquired through situated experience.</a:t>
            </a:r>
          </a:p>
        </p:txBody>
      </p:sp>
      <p:graphicFrame>
        <p:nvGraphicFramePr>
          <p:cNvPr id="6" name="Content Placeholder 5"/>
          <p:cNvGraphicFramePr>
            <a:graphicFrameLocks/>
          </p:cNvGraphicFramePr>
          <p:nvPr>
            <p:extLst/>
          </p:nvPr>
        </p:nvGraphicFramePr>
        <p:xfrm>
          <a:off x="9008076" y="1495168"/>
          <a:ext cx="8686800" cy="6906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49566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8E52-DF9F-4442-87AF-DB94866BA841}"/>
              </a:ext>
            </a:extLst>
          </p:cNvPr>
          <p:cNvSpPr>
            <a:spLocks noGrp="1"/>
          </p:cNvSpPr>
          <p:nvPr>
            <p:ph type="title"/>
          </p:nvPr>
        </p:nvSpPr>
        <p:spPr>
          <a:xfrm>
            <a:off x="1257300" y="547774"/>
            <a:ext cx="15090689" cy="1589946"/>
          </a:xfrm>
        </p:spPr>
        <p:txBody>
          <a:bodyPr/>
          <a:lstStyle/>
          <a:p>
            <a:r>
              <a:rPr lang="en-AU" sz="5400" dirty="0">
                <a:latin typeface="Montserrat" panose="02000505000000020004" pitchFamily="2" charset="0"/>
              </a:rPr>
              <a:t>Future skills: Research-based conclusions</a:t>
            </a:r>
          </a:p>
        </p:txBody>
      </p:sp>
      <p:graphicFrame>
        <p:nvGraphicFramePr>
          <p:cNvPr id="4" name="Content Placeholder 3">
            <a:extLst>
              <a:ext uri="{FF2B5EF4-FFF2-40B4-BE49-F238E27FC236}">
                <a16:creationId xmlns:a16="http://schemas.microsoft.com/office/drawing/2014/main" id="{2C2F1413-FE88-4070-B75B-F3401098966D}"/>
              </a:ext>
            </a:extLst>
          </p:cNvPr>
          <p:cNvGraphicFramePr>
            <a:graphicFrameLocks noGrp="1"/>
          </p:cNvGraphicFramePr>
          <p:nvPr>
            <p:ph idx="1"/>
            <p:extLst>
              <p:ext uri="{D42A27DB-BD31-4B8C-83A1-F6EECF244321}">
                <p14:modId xmlns:p14="http://schemas.microsoft.com/office/powerpoint/2010/main" val="3623799168"/>
              </p:ext>
            </p:extLst>
          </p:nvPr>
        </p:nvGraphicFramePr>
        <p:xfrm>
          <a:off x="1257296" y="3892949"/>
          <a:ext cx="16005575" cy="5398834"/>
        </p:xfrm>
        <a:graphic>
          <a:graphicData uri="http://schemas.openxmlformats.org/drawingml/2006/table">
            <a:tbl>
              <a:tblPr firstRow="1" bandRow="1">
                <a:tableStyleId>{5C22544A-7EE6-4342-B048-85BDC9FD1C3A}</a:tableStyleId>
              </a:tblPr>
              <a:tblGrid>
                <a:gridCol w="3201115">
                  <a:extLst>
                    <a:ext uri="{9D8B030D-6E8A-4147-A177-3AD203B41FA5}">
                      <a16:colId xmlns:a16="http://schemas.microsoft.com/office/drawing/2014/main" val="2262853188"/>
                    </a:ext>
                  </a:extLst>
                </a:gridCol>
                <a:gridCol w="3201115">
                  <a:extLst>
                    <a:ext uri="{9D8B030D-6E8A-4147-A177-3AD203B41FA5}">
                      <a16:colId xmlns:a16="http://schemas.microsoft.com/office/drawing/2014/main" val="1969607776"/>
                    </a:ext>
                  </a:extLst>
                </a:gridCol>
                <a:gridCol w="3201115">
                  <a:extLst>
                    <a:ext uri="{9D8B030D-6E8A-4147-A177-3AD203B41FA5}">
                      <a16:colId xmlns:a16="http://schemas.microsoft.com/office/drawing/2014/main" val="4005975119"/>
                    </a:ext>
                  </a:extLst>
                </a:gridCol>
                <a:gridCol w="3201115">
                  <a:extLst>
                    <a:ext uri="{9D8B030D-6E8A-4147-A177-3AD203B41FA5}">
                      <a16:colId xmlns:a16="http://schemas.microsoft.com/office/drawing/2014/main" val="885542921"/>
                    </a:ext>
                  </a:extLst>
                </a:gridCol>
                <a:gridCol w="3201115">
                  <a:extLst>
                    <a:ext uri="{9D8B030D-6E8A-4147-A177-3AD203B41FA5}">
                      <a16:colId xmlns:a16="http://schemas.microsoft.com/office/drawing/2014/main" val="3815264757"/>
                    </a:ext>
                  </a:extLst>
                </a:gridCol>
              </a:tblGrid>
              <a:tr h="859650">
                <a:tc>
                  <a:txBody>
                    <a:bodyPr/>
                    <a:lstStyle/>
                    <a:p>
                      <a:r>
                        <a:rPr lang="en-AU" sz="1800" dirty="0">
                          <a:solidFill>
                            <a:schemeClr val="bg1"/>
                          </a:solidFill>
                          <a:latin typeface="Montserrat" panose="02000505000000020004" pitchFamily="2" charset="0"/>
                        </a:rPr>
                        <a:t>Oxford Martin School </a:t>
                      </a:r>
                      <a:r>
                        <a:rPr lang="en-AU" sz="1400" dirty="0">
                          <a:solidFill>
                            <a:schemeClr val="bg1"/>
                          </a:solidFill>
                          <a:latin typeface="Montserrat" panose="02000505000000020004" pitchFamily="2" charset="0"/>
                        </a:rPr>
                        <a:t>(2016)</a:t>
                      </a:r>
                      <a:endParaRPr lang="en-AU" sz="1800" dirty="0">
                        <a:solidFill>
                          <a:schemeClr val="bg1"/>
                        </a:solidFill>
                        <a:latin typeface="Montserrat" panose="02000505000000020004" pitchFamily="2" charset="0"/>
                      </a:endParaRPr>
                    </a:p>
                  </a:txBody>
                  <a:tcPr marL="137160" marR="137160" marT="68580" marB="68580">
                    <a:solidFill>
                      <a:schemeClr val="accent1"/>
                    </a:solidFill>
                  </a:tcPr>
                </a:tc>
                <a:tc>
                  <a:txBody>
                    <a:bodyPr/>
                    <a:lstStyle/>
                    <a:p>
                      <a:r>
                        <a:rPr lang="en-AU" sz="1800" dirty="0">
                          <a:solidFill>
                            <a:schemeClr val="bg1"/>
                          </a:solidFill>
                          <a:latin typeface="Montserrat" panose="02000505000000020004" pitchFamily="2" charset="0"/>
                        </a:rPr>
                        <a:t>DeakinCo. </a:t>
                      </a:r>
                      <a:r>
                        <a:rPr lang="en-AU" sz="1400" dirty="0">
                          <a:solidFill>
                            <a:schemeClr val="bg1"/>
                          </a:solidFill>
                          <a:latin typeface="Montserrat" panose="02000505000000020004" pitchFamily="2" charset="0"/>
                        </a:rPr>
                        <a:t>(2014, 2017)</a:t>
                      </a:r>
                      <a:endParaRPr lang="en-AU" sz="1800" dirty="0">
                        <a:solidFill>
                          <a:schemeClr val="bg1"/>
                        </a:solidFill>
                        <a:latin typeface="Montserrat" panose="02000505000000020004" pitchFamily="2" charset="0"/>
                      </a:endParaRPr>
                    </a:p>
                  </a:txBody>
                  <a:tcPr marL="137160" marR="137160" marT="68580" marB="68580">
                    <a:solidFill>
                      <a:schemeClr val="accent1"/>
                    </a:solidFill>
                  </a:tcPr>
                </a:tc>
                <a:tc>
                  <a:txBody>
                    <a:bodyPr/>
                    <a:lstStyle/>
                    <a:p>
                      <a:r>
                        <a:rPr lang="en-AU" sz="1800" dirty="0">
                          <a:solidFill>
                            <a:schemeClr val="bg1"/>
                          </a:solidFill>
                          <a:latin typeface="Montserrat" panose="02000505000000020004" pitchFamily="2" charset="0"/>
                        </a:rPr>
                        <a:t>OECD Global Workforce Core Competencies </a:t>
                      </a:r>
                      <a:r>
                        <a:rPr lang="en-AU" sz="1400" dirty="0">
                          <a:solidFill>
                            <a:schemeClr val="bg1"/>
                          </a:solidFill>
                          <a:latin typeface="Montserrat" panose="02000505000000020004" pitchFamily="2" charset="0"/>
                        </a:rPr>
                        <a:t>(2016)</a:t>
                      </a:r>
                      <a:endParaRPr lang="en-AU" sz="1800" dirty="0">
                        <a:solidFill>
                          <a:schemeClr val="bg1"/>
                        </a:solidFill>
                        <a:latin typeface="Montserrat" panose="02000505000000020004" pitchFamily="2" charset="0"/>
                      </a:endParaRPr>
                    </a:p>
                  </a:txBody>
                  <a:tcPr marL="137160" marR="137160" marT="68580" marB="68580">
                    <a:solidFill>
                      <a:schemeClr val="accent1"/>
                    </a:solidFill>
                  </a:tcPr>
                </a:tc>
                <a:tc>
                  <a:txBody>
                    <a:bodyPr/>
                    <a:lstStyle/>
                    <a:p>
                      <a:r>
                        <a:rPr lang="en-AU" sz="1800" dirty="0">
                          <a:solidFill>
                            <a:schemeClr val="bg1"/>
                          </a:solidFill>
                          <a:latin typeface="Montserrat" panose="02000505000000020004" pitchFamily="2" charset="0"/>
                        </a:rPr>
                        <a:t>Department of Education Foundations Skills </a:t>
                      </a:r>
                      <a:r>
                        <a:rPr lang="en-AU" sz="1400" dirty="0">
                          <a:solidFill>
                            <a:schemeClr val="bg1"/>
                          </a:solidFill>
                          <a:latin typeface="Montserrat" panose="02000505000000020004" pitchFamily="2" charset="0"/>
                        </a:rPr>
                        <a:t>(2015)</a:t>
                      </a:r>
                      <a:endParaRPr lang="en-AU" sz="1800" dirty="0">
                        <a:solidFill>
                          <a:schemeClr val="bg1"/>
                        </a:solidFill>
                        <a:latin typeface="Montserrat" panose="02000505000000020004" pitchFamily="2" charset="0"/>
                      </a:endParaRPr>
                    </a:p>
                  </a:txBody>
                  <a:tcPr marL="137160" marR="137160" marT="68580" marB="68580">
                    <a:solidFill>
                      <a:schemeClr val="accent1"/>
                    </a:solidFill>
                  </a:tcPr>
                </a:tc>
                <a:tc>
                  <a:txBody>
                    <a:bodyPr/>
                    <a:lstStyle/>
                    <a:p>
                      <a:r>
                        <a:rPr lang="en-AU" sz="1800" dirty="0">
                          <a:solidFill>
                            <a:schemeClr val="bg1"/>
                          </a:solidFill>
                          <a:latin typeface="Montserrat" panose="02000505000000020004" pitchFamily="2" charset="0"/>
                        </a:rPr>
                        <a:t>World Economic Forum Top 10 Future Skills Australia </a:t>
                      </a:r>
                      <a:r>
                        <a:rPr lang="en-AU" sz="1400" dirty="0">
                          <a:solidFill>
                            <a:schemeClr val="bg1"/>
                          </a:solidFill>
                          <a:latin typeface="Montserrat" panose="02000505000000020004" pitchFamily="2" charset="0"/>
                        </a:rPr>
                        <a:t>(2018)</a:t>
                      </a:r>
                      <a:endParaRPr lang="en-AU" sz="1800" dirty="0">
                        <a:solidFill>
                          <a:schemeClr val="bg1"/>
                        </a:solidFill>
                        <a:latin typeface="Montserrat" panose="02000505000000020004" pitchFamily="2" charset="0"/>
                      </a:endParaRPr>
                    </a:p>
                  </a:txBody>
                  <a:tcPr marL="137160" marR="137160" marT="68580" marB="68580">
                    <a:solidFill>
                      <a:schemeClr val="accent1"/>
                    </a:solidFill>
                  </a:tcPr>
                </a:tc>
                <a:extLst>
                  <a:ext uri="{0D108BD9-81ED-4DB2-BD59-A6C34878D82A}">
                    <a16:rowId xmlns:a16="http://schemas.microsoft.com/office/drawing/2014/main" val="2045060150"/>
                  </a:ext>
                </a:extLst>
              </a:tr>
              <a:tr h="3669030">
                <a:tc>
                  <a:txBody>
                    <a:bodyPr/>
                    <a:lstStyle/>
                    <a:p>
                      <a:pPr>
                        <a:lnSpc>
                          <a:spcPts val="2300"/>
                        </a:lnSpc>
                        <a:spcAft>
                          <a:spcPts val="300"/>
                        </a:spcAft>
                      </a:pPr>
                      <a:r>
                        <a:rPr lang="en-AU" sz="1500" dirty="0">
                          <a:solidFill>
                            <a:schemeClr val="tx1">
                              <a:lumMod val="75000"/>
                              <a:lumOff val="25000"/>
                            </a:schemeClr>
                          </a:solidFill>
                          <a:latin typeface="Montserrat" panose="02000505000000020004" pitchFamily="2" charset="0"/>
                        </a:rPr>
                        <a:t>Sense-making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Social intelligence</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Novel and adaptive thinking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Cross-cultural competency</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Computational thinking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New media Literacy</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Transdisciplinarity (work across disciplines)</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Design Mindset</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Cognitive Load Management</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Virtual Collaboration</a:t>
                      </a:r>
                    </a:p>
                  </a:txBody>
                  <a:tcPr marL="137160" marR="137160" marT="68580" marB="68580">
                    <a:solidFill>
                      <a:srgbClr val="F1F9FD"/>
                    </a:solidFill>
                  </a:tcPr>
                </a:tc>
                <a:tc>
                  <a:txBody>
                    <a:bodyPr/>
                    <a:lstStyle/>
                    <a:p>
                      <a:pPr>
                        <a:lnSpc>
                          <a:spcPts val="2300"/>
                        </a:lnSpc>
                        <a:spcAft>
                          <a:spcPts val="300"/>
                        </a:spcAft>
                      </a:pPr>
                      <a:r>
                        <a:rPr lang="en-AU" sz="1500" dirty="0">
                          <a:solidFill>
                            <a:schemeClr val="tx1">
                              <a:lumMod val="75000"/>
                              <a:lumOff val="25000"/>
                            </a:schemeClr>
                          </a:solidFill>
                          <a:latin typeface="Montserrat" panose="02000505000000020004" pitchFamily="2" charset="0"/>
                        </a:rPr>
                        <a:t>Self-management</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Communication</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Teamwork</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Problem Solving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Critical Thinking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Digital Literacy</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Global Citizenship</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Innovation</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Professional Ethics</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Emotional Judgement</a:t>
                      </a:r>
                    </a:p>
                  </a:txBody>
                  <a:tcPr marL="137160" marR="137160" marT="68580" marB="68580">
                    <a:solidFill>
                      <a:srgbClr val="F1F9FD"/>
                    </a:solidFill>
                  </a:tcPr>
                </a:tc>
                <a:tc>
                  <a:txBody>
                    <a:bodyPr/>
                    <a:lstStyle/>
                    <a:p>
                      <a:pPr>
                        <a:lnSpc>
                          <a:spcPts val="2300"/>
                        </a:lnSpc>
                        <a:spcAft>
                          <a:spcPts val="300"/>
                        </a:spcAft>
                      </a:pPr>
                      <a:r>
                        <a:rPr lang="en-AU" sz="1500" dirty="0">
                          <a:solidFill>
                            <a:schemeClr val="tx1">
                              <a:lumMod val="75000"/>
                              <a:lumOff val="25000"/>
                            </a:schemeClr>
                          </a:solidFill>
                          <a:latin typeface="Montserrat" panose="02000505000000020004" pitchFamily="2" charset="0"/>
                        </a:rPr>
                        <a:t>Analytical thinking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Flexible Thinking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Strategic Thinking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Manage Resources</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Achievement Focus</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Diplomatic Sensitivity</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Teamwork &amp; Team Leadership</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Organisational knowledge &amp; alignment</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Negotiating and Influencing</a:t>
                      </a:r>
                    </a:p>
                  </a:txBody>
                  <a:tcPr marL="137160" marR="137160" marT="68580" marB="68580">
                    <a:solidFill>
                      <a:srgbClr val="F1F9FD"/>
                    </a:solidFill>
                  </a:tcPr>
                </a:tc>
                <a:tc>
                  <a:txBody>
                    <a:bodyPr/>
                    <a:lstStyle/>
                    <a:p>
                      <a:pPr>
                        <a:lnSpc>
                          <a:spcPts val="2300"/>
                        </a:lnSpc>
                        <a:spcAft>
                          <a:spcPts val="300"/>
                        </a:spcAft>
                      </a:pPr>
                      <a:r>
                        <a:rPr lang="en-AU" sz="1500" dirty="0">
                          <a:solidFill>
                            <a:schemeClr val="tx1">
                              <a:lumMod val="75000"/>
                              <a:lumOff val="25000"/>
                            </a:schemeClr>
                          </a:solidFill>
                          <a:latin typeface="Montserrat" panose="02000505000000020004" pitchFamily="2" charset="0"/>
                        </a:rPr>
                        <a:t>Self-management</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Communication</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Teamwork</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Problem Solving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Technology</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Learning</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Interactive &amp; Enterprise Skills</a:t>
                      </a:r>
                    </a:p>
                    <a:p>
                      <a:pPr>
                        <a:lnSpc>
                          <a:spcPts val="2300"/>
                        </a:lnSpc>
                        <a:spcAft>
                          <a:spcPts val="300"/>
                        </a:spcAft>
                      </a:pPr>
                      <a:r>
                        <a:rPr lang="en-AU" sz="1500" dirty="0">
                          <a:solidFill>
                            <a:schemeClr val="tx1">
                              <a:lumMod val="75000"/>
                              <a:lumOff val="25000"/>
                            </a:schemeClr>
                          </a:solidFill>
                          <a:latin typeface="Montserrat" panose="02000505000000020004" pitchFamily="2" charset="0"/>
                        </a:rPr>
                        <a:t>Planning &amp; Organising </a:t>
                      </a:r>
                    </a:p>
                  </a:txBody>
                  <a:tcPr marL="137160" marR="137160" marT="68580" marB="68580">
                    <a:solidFill>
                      <a:srgbClr val="F1F9FD"/>
                    </a:solidFill>
                  </a:tcPr>
                </a:tc>
                <a:tc>
                  <a:txBody>
                    <a:bodyPr/>
                    <a:lstStyle/>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Creativity, originality &amp; initiative</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Analytical thinking &amp; innovation</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Active learning &amp; learning strategies</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Technology design &amp; programming</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Complex problem-solving</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Critical thinking &amp; analysis</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Leadership and social influence</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Emotional intelligence</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Reasoning, problem-solving &amp; ideation</a:t>
                      </a:r>
                    </a:p>
                    <a:p>
                      <a:pPr marL="228600" indent="-228600">
                        <a:lnSpc>
                          <a:spcPts val="2000"/>
                        </a:lnSpc>
                      </a:pPr>
                      <a:r>
                        <a:rPr lang="en-AU" sz="1500" b="0" i="0" u="none" strike="noStrike" kern="1200" baseline="0" dirty="0">
                          <a:solidFill>
                            <a:schemeClr val="tx1">
                              <a:lumMod val="75000"/>
                              <a:lumOff val="25000"/>
                            </a:schemeClr>
                          </a:solidFill>
                          <a:latin typeface="Montserrat" panose="02000505000000020004" pitchFamily="2" charset="0"/>
                          <a:ea typeface="+mn-ea"/>
                          <a:cs typeface="+mn-cs"/>
                        </a:rPr>
                        <a:t>Resilience, stress tolerance &amp; flexibility </a:t>
                      </a:r>
                      <a:endParaRPr lang="en-AU" sz="1500" dirty="0">
                        <a:solidFill>
                          <a:schemeClr val="tx1">
                            <a:lumMod val="75000"/>
                            <a:lumOff val="25000"/>
                          </a:schemeClr>
                        </a:solidFill>
                        <a:latin typeface="Montserrat" panose="02000505000000020004" pitchFamily="2" charset="0"/>
                      </a:endParaRPr>
                    </a:p>
                  </a:txBody>
                  <a:tcPr marL="137160" marR="137160" marT="68580" marB="68580">
                    <a:solidFill>
                      <a:srgbClr val="F1F9FD"/>
                    </a:solidFill>
                  </a:tcPr>
                </a:tc>
                <a:extLst>
                  <a:ext uri="{0D108BD9-81ED-4DB2-BD59-A6C34878D82A}">
                    <a16:rowId xmlns:a16="http://schemas.microsoft.com/office/drawing/2014/main" val="98380146"/>
                  </a:ext>
                </a:extLst>
              </a:tr>
            </a:tbl>
          </a:graphicData>
        </a:graphic>
      </p:graphicFrame>
      <p:sp>
        <p:nvSpPr>
          <p:cNvPr id="5" name="TextBox 4">
            <a:extLst>
              <a:ext uri="{FF2B5EF4-FFF2-40B4-BE49-F238E27FC236}">
                <a16:creationId xmlns:a16="http://schemas.microsoft.com/office/drawing/2014/main" id="{7D301B05-50B9-4540-9627-28CC93E15C78}"/>
              </a:ext>
            </a:extLst>
          </p:cNvPr>
          <p:cNvSpPr txBox="1"/>
          <p:nvPr/>
        </p:nvSpPr>
        <p:spPr>
          <a:xfrm>
            <a:off x="1257299" y="1885226"/>
            <a:ext cx="16005572" cy="1695336"/>
          </a:xfrm>
          <a:prstGeom prst="rect">
            <a:avLst/>
          </a:prstGeom>
          <a:noFill/>
        </p:spPr>
        <p:txBody>
          <a:bodyPr wrap="square" rtlCol="0">
            <a:spAutoFit/>
          </a:bodyPr>
          <a:lstStyle/>
          <a:p>
            <a:pPr algn="just">
              <a:lnSpc>
                <a:spcPts val="2500"/>
              </a:lnSpc>
            </a:pPr>
            <a:r>
              <a:rPr lang="en-AU" sz="2000" dirty="0">
                <a:solidFill>
                  <a:schemeClr val="dk1"/>
                </a:solidFill>
                <a:latin typeface="Montserrat" panose="02000505000000020004" pitchFamily="2" charset="0"/>
                <a:ea typeface="Raleway Light"/>
                <a:cs typeface="Raleway Light"/>
                <a:sym typeface="Raleway Light"/>
              </a:rPr>
              <a:t>There has been significant research undertaken across the globe on future skills or capabilities. Much of the research has focussed on the skills humans need that cannot be easily automated or provide careers in the future workforce. The research is well grounded, rigorous and starting to concentrate on a consistent set of core requirements both for work and for  navigating the disrupted global labour markets. For instance, Deakin University undertook an 18-month, multi-million dollar </a:t>
            </a:r>
            <a:r>
              <a:rPr lang="en-AU" sz="2000" dirty="0" err="1">
                <a:solidFill>
                  <a:schemeClr val="dk1"/>
                </a:solidFill>
                <a:latin typeface="Montserrat" panose="02000505000000020004" pitchFamily="2" charset="0"/>
                <a:ea typeface="Raleway Light"/>
                <a:cs typeface="Raleway Light"/>
                <a:sym typeface="Raleway Light"/>
              </a:rPr>
              <a:t>DeakinDigital</a:t>
            </a:r>
            <a:r>
              <a:rPr lang="en-AU" sz="2000" dirty="0">
                <a:solidFill>
                  <a:schemeClr val="dk1"/>
                </a:solidFill>
                <a:latin typeface="Montserrat" panose="02000505000000020004" pitchFamily="2" charset="0"/>
                <a:ea typeface="Raleway Light"/>
                <a:cs typeface="Raleway Light"/>
                <a:sym typeface="Raleway Light"/>
              </a:rPr>
              <a:t> project with IBM Watson that analysed 60,000 current and future global jobs to reach their conclusion</a:t>
            </a:r>
            <a:r>
              <a:rPr lang="en-AU" sz="2000" dirty="0">
                <a:latin typeface="Montserrat" panose="02000505000000020004" pitchFamily="2" charset="0"/>
              </a:rPr>
              <a:t>.</a:t>
            </a:r>
          </a:p>
        </p:txBody>
      </p:sp>
    </p:spTree>
    <p:extLst>
      <p:ext uri="{BB962C8B-B14F-4D97-AF65-F5344CB8AC3E}">
        <p14:creationId xmlns:p14="http://schemas.microsoft.com/office/powerpoint/2010/main" val="303371018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Placeholder 51"/>
          <p:cNvPicPr>
            <a:picLocks noGrp="1" noChangeAspect="1"/>
          </p:cNvPicPr>
          <p:nvPr>
            <p:ph type="pic" sz="quarter" idx="13"/>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l="16656" r="16656"/>
          <a:stretch>
            <a:fillRect/>
          </a:stretch>
        </p:blipFill>
        <p:spPr>
          <a:solidFill>
            <a:srgbClr val="FFC000">
              <a:alpha val="12000"/>
            </a:srgbClr>
          </a:solidFill>
        </p:spPr>
      </p:pic>
      <p:pic>
        <p:nvPicPr>
          <p:cNvPr id="53" name="Picture Placeholder 52"/>
          <p:cNvPicPr>
            <a:picLocks noGrp="1" noChangeAspect="1"/>
          </p:cNvPicPr>
          <p:nvPr>
            <p:ph type="pic" sz="quarter" idx="10"/>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6656" r="16656"/>
          <a:stretch>
            <a:fillRect/>
          </a:stretch>
        </p:blipFill>
        <p:spPr/>
      </p:pic>
      <p:pic>
        <p:nvPicPr>
          <p:cNvPr id="31" name="Picture Placeholder 30"/>
          <p:cNvPicPr>
            <a:picLocks noGrp="1" noChangeAspect="1"/>
          </p:cNvPicPr>
          <p:nvPr>
            <p:ph type="pic" sz="quarter" idx="11"/>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16656" r="16656"/>
          <a:stretch>
            <a:fillRect/>
          </a:stretch>
        </p:blipFill>
        <p:spPr>
          <a:xfrm>
            <a:off x="9274519" y="3416315"/>
            <a:ext cx="2917810" cy="2917810"/>
          </a:xfrm>
        </p:spPr>
      </p:pic>
      <p:pic>
        <p:nvPicPr>
          <p:cNvPr id="32" name="Picture Placeholder 31"/>
          <p:cNvPicPr>
            <a:picLocks noGrp="1" noChangeAspect="1"/>
          </p:cNvPicPr>
          <p:nvPr>
            <p:ph type="pic" sz="quarter" idx="12"/>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6656" r="16656"/>
          <a:stretch>
            <a:fillRect/>
          </a:stretch>
        </p:blipFill>
        <p:spPr>
          <a:solidFill>
            <a:schemeClr val="bg1">
              <a:lumMod val="50000"/>
              <a:alpha val="12000"/>
            </a:schemeClr>
          </a:solidFill>
        </p:spPr>
      </p:pic>
      <p:sp>
        <p:nvSpPr>
          <p:cNvPr id="10" name="TextBox 9"/>
          <p:cNvSpPr txBox="1"/>
          <p:nvPr/>
        </p:nvSpPr>
        <p:spPr>
          <a:xfrm>
            <a:off x="1563052" y="661650"/>
            <a:ext cx="15260594" cy="1169551"/>
          </a:xfrm>
          <a:prstGeom prst="rect">
            <a:avLst/>
          </a:prstGeom>
          <a:noFill/>
        </p:spPr>
        <p:txBody>
          <a:bodyPr wrap="square" rtlCol="0">
            <a:spAutoFit/>
          </a:bodyPr>
          <a:lstStyle/>
          <a:p>
            <a:pPr algn="ctr"/>
            <a:r>
              <a:rPr lang="en-US" sz="7000" dirty="0">
                <a:solidFill>
                  <a:srgbClr val="B7BF10"/>
                </a:solidFill>
                <a:latin typeface="Raleway SemiBold" panose="020B0703030101060003" pitchFamily="34" charset="0"/>
                <a:ea typeface="Roboto Black" panose="02000000000000000000" pitchFamily="2" charset="0"/>
                <a:cs typeface="Open Sans Light" panose="020B0306030504020204" pitchFamily="34" charset="0"/>
              </a:rPr>
              <a:t>CA</a:t>
            </a:r>
            <a:r>
              <a:rPr lang="en-US" sz="7000" dirty="0">
                <a:latin typeface="Raleway SemiBold" panose="020B0703030101060003" pitchFamily="34" charset="0"/>
                <a:ea typeface="Roboto Black" panose="02000000000000000000" pitchFamily="2" charset="0"/>
                <a:cs typeface="Open Sans Light" panose="020B0306030504020204" pitchFamily="34" charset="0"/>
              </a:rPr>
              <a:t>pable Draft Model</a:t>
            </a:r>
            <a:endParaRPr lang="ru-RU" sz="7000" dirty="0">
              <a:latin typeface="Raleway SemiBold" panose="020B0703030101060003" pitchFamily="34" charset="0"/>
              <a:ea typeface="Roboto Black" panose="02000000000000000000" pitchFamily="2" charset="0"/>
              <a:cs typeface="Open Sans Light" panose="020B0306030504020204" pitchFamily="34" charset="0"/>
            </a:endParaRPr>
          </a:p>
        </p:txBody>
      </p:sp>
      <p:sp>
        <p:nvSpPr>
          <p:cNvPr id="13" name="Shape 2581"/>
          <p:cNvSpPr/>
          <p:nvPr/>
        </p:nvSpPr>
        <p:spPr>
          <a:xfrm>
            <a:off x="13305881" y="4301172"/>
            <a:ext cx="341630" cy="341594"/>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2"/>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AU" sz="2200" dirty="0">
              <a:latin typeface="Raleway" panose="020B0503030101060003" pitchFamily="34" charset="0"/>
            </a:endParaRPr>
          </a:p>
        </p:txBody>
      </p:sp>
      <p:sp>
        <p:nvSpPr>
          <p:cNvPr id="18" name="TextBox 17"/>
          <p:cNvSpPr txBox="1"/>
          <p:nvPr/>
        </p:nvSpPr>
        <p:spPr>
          <a:xfrm>
            <a:off x="2581391" y="4327286"/>
            <a:ext cx="3152976" cy="1754326"/>
          </a:xfrm>
          <a:prstGeom prst="rect">
            <a:avLst/>
          </a:prstGeom>
          <a:noFill/>
        </p:spPr>
        <p:txBody>
          <a:bodyPr wrap="square" rtlCol="0">
            <a:spAutoFit/>
          </a:bodyPr>
          <a:lstStyle/>
          <a:p>
            <a:pPr defTabSz="360000">
              <a:lnSpc>
                <a:spcPct val="150000"/>
              </a:lnSpc>
            </a:pPr>
            <a:r>
              <a:rPr lang="en-AU" sz="1200" dirty="0">
                <a:latin typeface="Raleway Light" panose="020B0403030101060003" pitchFamily="34" charset="0"/>
              </a:rPr>
              <a:t>Tax</a:t>
            </a:r>
          </a:p>
          <a:p>
            <a:pPr defTabSz="360000">
              <a:lnSpc>
                <a:spcPct val="150000"/>
              </a:lnSpc>
            </a:pPr>
            <a:r>
              <a:rPr lang="en-AU" sz="1200" dirty="0">
                <a:latin typeface="Raleway Light" panose="020B0403030101060003" pitchFamily="34" charset="0"/>
              </a:rPr>
              <a:t>Financial advisory &amp; superannuation</a:t>
            </a:r>
          </a:p>
          <a:p>
            <a:pPr defTabSz="360000">
              <a:lnSpc>
                <a:spcPct val="150000"/>
              </a:lnSpc>
            </a:pPr>
            <a:r>
              <a:rPr lang="en-AU" sz="1200" dirty="0">
                <a:latin typeface="Raleway Light" panose="020B0403030101060003" pitchFamily="34" charset="0"/>
              </a:rPr>
              <a:t>Audit &amp; assurance</a:t>
            </a:r>
          </a:p>
          <a:p>
            <a:pPr defTabSz="360000">
              <a:lnSpc>
                <a:spcPct val="150000"/>
              </a:lnSpc>
            </a:pPr>
            <a:r>
              <a:rPr lang="en-AU" sz="1200" dirty="0">
                <a:latin typeface="Raleway Light" panose="020B0403030101060003" pitchFamily="34" charset="0"/>
              </a:rPr>
              <a:t>Insolvency </a:t>
            </a:r>
          </a:p>
          <a:p>
            <a:pPr defTabSz="360000">
              <a:lnSpc>
                <a:spcPct val="150000"/>
              </a:lnSpc>
            </a:pPr>
            <a:r>
              <a:rPr lang="en-AU" sz="1200" dirty="0">
                <a:latin typeface="Raleway Light" panose="020B0403030101060003" pitchFamily="34" charset="0"/>
              </a:rPr>
              <a:t>Corporate finance</a:t>
            </a:r>
          </a:p>
          <a:p>
            <a:pPr defTabSz="360000">
              <a:lnSpc>
                <a:spcPct val="150000"/>
              </a:lnSpc>
            </a:pPr>
            <a:r>
              <a:rPr lang="en-AU" sz="1200" dirty="0">
                <a:latin typeface="Raleway Light" panose="020B0403030101060003" pitchFamily="34" charset="0"/>
              </a:rPr>
              <a:t>Reporting</a:t>
            </a:r>
          </a:p>
        </p:txBody>
      </p:sp>
      <p:sp>
        <p:nvSpPr>
          <p:cNvPr id="19" name="TextBox 18"/>
          <p:cNvSpPr txBox="1"/>
          <p:nvPr/>
        </p:nvSpPr>
        <p:spPr>
          <a:xfrm>
            <a:off x="2581390" y="3896433"/>
            <a:ext cx="2783962" cy="430887"/>
          </a:xfrm>
          <a:prstGeom prst="rect">
            <a:avLst/>
          </a:prstGeom>
          <a:noFill/>
        </p:spPr>
        <p:txBody>
          <a:bodyPr wrap="square" rtlCol="0">
            <a:spAutoFit/>
          </a:bodyPr>
          <a:lstStyle/>
          <a:p>
            <a:r>
              <a:rPr lang="en-AU" sz="2200" dirty="0">
                <a:latin typeface="Raleway SemiBold" panose="020B0703030101060003" pitchFamily="34" charset="0"/>
                <a:ea typeface="Merriweather Bold" panose="02060503050406030704" pitchFamily="18" charset="-52"/>
                <a:cs typeface="Open Sans" panose="020B0606030504020204" pitchFamily="34" charset="0"/>
              </a:rPr>
              <a:t>Technical</a:t>
            </a:r>
          </a:p>
        </p:txBody>
      </p:sp>
      <p:sp>
        <p:nvSpPr>
          <p:cNvPr id="23" name="TextBox 22"/>
          <p:cNvSpPr txBox="1"/>
          <p:nvPr/>
        </p:nvSpPr>
        <p:spPr>
          <a:xfrm>
            <a:off x="2581391" y="7317752"/>
            <a:ext cx="3152976" cy="1477328"/>
          </a:xfrm>
          <a:prstGeom prst="rect">
            <a:avLst/>
          </a:prstGeom>
          <a:noFill/>
        </p:spPr>
        <p:txBody>
          <a:bodyPr wrap="square" rtlCol="0">
            <a:spAutoFit/>
          </a:bodyPr>
          <a:lstStyle/>
          <a:p>
            <a:pPr defTabSz="360000">
              <a:lnSpc>
                <a:spcPct val="150000"/>
              </a:lnSpc>
            </a:pPr>
            <a:r>
              <a:rPr lang="en-AU" sz="1200" dirty="0">
                <a:latin typeface="Raleway Light" panose="020B0403030101060003" pitchFamily="34" charset="0"/>
              </a:rPr>
              <a:t>Ethics &amp; integrity</a:t>
            </a:r>
          </a:p>
          <a:p>
            <a:pPr defTabSz="360000">
              <a:lnSpc>
                <a:spcPct val="150000"/>
              </a:lnSpc>
            </a:pPr>
            <a:r>
              <a:rPr lang="en-AU" sz="1200" dirty="0">
                <a:latin typeface="Raleway Light" panose="020B0403030101060003" pitchFamily="34" charset="0"/>
              </a:rPr>
              <a:t>Self-management &amp; learning</a:t>
            </a:r>
          </a:p>
          <a:p>
            <a:pPr defTabSz="360000">
              <a:lnSpc>
                <a:spcPct val="150000"/>
              </a:lnSpc>
            </a:pPr>
            <a:r>
              <a:rPr lang="en-AU" sz="1200" dirty="0">
                <a:latin typeface="Raleway Light" panose="020B0403030101060003" pitchFamily="34" charset="0"/>
              </a:rPr>
              <a:t>Critical thinking &amp; judgement</a:t>
            </a:r>
          </a:p>
          <a:p>
            <a:pPr defTabSz="360000">
              <a:lnSpc>
                <a:spcPct val="150000"/>
              </a:lnSpc>
            </a:pPr>
            <a:r>
              <a:rPr lang="en-AU" sz="1200" dirty="0">
                <a:latin typeface="Raleway Light" panose="020B0403030101060003" pitchFamily="34" charset="0"/>
                <a:ea typeface="Roboto Light" panose="02000000000000000000" pitchFamily="2" charset="0"/>
                <a:cs typeface="Open Sans Light" panose="020B0306030504020204" pitchFamily="34" charset="0"/>
              </a:rPr>
              <a:t>Adaptive mindset</a:t>
            </a:r>
          </a:p>
          <a:p>
            <a:pPr defTabSz="360000">
              <a:lnSpc>
                <a:spcPct val="150000"/>
              </a:lnSpc>
            </a:pPr>
            <a:r>
              <a:rPr lang="en-AU" sz="1200" dirty="0">
                <a:latin typeface="Raleway Light" panose="020B0403030101060003" pitchFamily="34" charset="0"/>
              </a:rPr>
              <a:t>Global citizenship</a:t>
            </a:r>
          </a:p>
        </p:txBody>
      </p:sp>
      <p:sp>
        <p:nvSpPr>
          <p:cNvPr id="24" name="TextBox 23"/>
          <p:cNvSpPr txBox="1"/>
          <p:nvPr/>
        </p:nvSpPr>
        <p:spPr>
          <a:xfrm>
            <a:off x="2581390" y="6886899"/>
            <a:ext cx="2783962" cy="430887"/>
          </a:xfrm>
          <a:prstGeom prst="rect">
            <a:avLst/>
          </a:prstGeom>
          <a:noFill/>
        </p:spPr>
        <p:txBody>
          <a:bodyPr wrap="square" rtlCol="0">
            <a:spAutoFit/>
          </a:bodyPr>
          <a:lstStyle/>
          <a:p>
            <a:r>
              <a:rPr lang="en-AU" sz="2200" dirty="0">
                <a:latin typeface="Raleway SemiBold" panose="020B0703030101060003" pitchFamily="34" charset="0"/>
                <a:ea typeface="Merriweather Bold" panose="02060503050406030704" pitchFamily="18" charset="-52"/>
                <a:cs typeface="Open Sans" panose="020B0606030504020204" pitchFamily="34" charset="0"/>
              </a:rPr>
              <a:t>Personal</a:t>
            </a:r>
          </a:p>
        </p:txBody>
      </p:sp>
      <p:sp>
        <p:nvSpPr>
          <p:cNvPr id="26" name="TextBox 25"/>
          <p:cNvSpPr txBox="1"/>
          <p:nvPr/>
        </p:nvSpPr>
        <p:spPr>
          <a:xfrm>
            <a:off x="14149875" y="4208064"/>
            <a:ext cx="3152976" cy="1721882"/>
          </a:xfrm>
          <a:prstGeom prst="rect">
            <a:avLst/>
          </a:prstGeom>
          <a:noFill/>
        </p:spPr>
        <p:txBody>
          <a:bodyPr wrap="square" rtlCol="0">
            <a:spAutoFit/>
          </a:bodyPr>
          <a:lstStyle/>
          <a:p>
            <a:pPr defTabSz="360000">
              <a:lnSpc>
                <a:spcPct val="150000"/>
              </a:lnSpc>
            </a:pPr>
            <a:r>
              <a:rPr lang="en-AU" sz="1200" dirty="0">
                <a:latin typeface="Raleway Light" panose="020B0403030101060003" pitchFamily="34" charset="0"/>
              </a:rPr>
              <a:t>Communication</a:t>
            </a:r>
          </a:p>
          <a:p>
            <a:pPr defTabSz="360000">
              <a:lnSpc>
                <a:spcPct val="150000"/>
              </a:lnSpc>
            </a:pPr>
            <a:r>
              <a:rPr lang="en-AU" sz="1200" dirty="0">
                <a:latin typeface="Raleway Light" panose="020B0403030101060003" pitchFamily="34" charset="0"/>
              </a:rPr>
              <a:t>Collaboration &amp; relationships</a:t>
            </a:r>
          </a:p>
          <a:p>
            <a:pPr defTabSz="360000">
              <a:lnSpc>
                <a:spcPct val="150000"/>
              </a:lnSpc>
            </a:pPr>
            <a:r>
              <a:rPr lang="en-AU" sz="1200" dirty="0">
                <a:latin typeface="Raleway Light" panose="020B0403030101060003" pitchFamily="34" charset="0"/>
              </a:rPr>
              <a:t>Problem solving &amp; decision making</a:t>
            </a:r>
          </a:p>
          <a:p>
            <a:pPr defTabSz="360000">
              <a:lnSpc>
                <a:spcPct val="150000"/>
              </a:lnSpc>
            </a:pPr>
            <a:r>
              <a:rPr lang="en-AU" sz="1200" dirty="0">
                <a:latin typeface="Raleway Light" panose="020B0403030101060003" pitchFamily="34" charset="0"/>
              </a:rPr>
              <a:t>Customer focus</a:t>
            </a:r>
          </a:p>
          <a:p>
            <a:pPr defTabSz="360000">
              <a:lnSpc>
                <a:spcPct val="150000"/>
              </a:lnSpc>
            </a:pPr>
            <a:r>
              <a:rPr lang="en-AU" sz="1200" dirty="0">
                <a:latin typeface="Raleway Light" panose="020B0403030101060003" pitchFamily="34" charset="0"/>
              </a:rPr>
              <a:t>Digital acumen</a:t>
            </a:r>
          </a:p>
          <a:p>
            <a:pPr defTabSz="360000">
              <a:lnSpc>
                <a:spcPct val="150000"/>
              </a:lnSpc>
            </a:pPr>
            <a:r>
              <a:rPr lang="en-AU" sz="1200" dirty="0">
                <a:latin typeface="Raleway Light" panose="020B0403030101060003" pitchFamily="34" charset="0"/>
              </a:rPr>
              <a:t>Business and data analysis </a:t>
            </a:r>
          </a:p>
        </p:txBody>
      </p:sp>
      <p:sp>
        <p:nvSpPr>
          <p:cNvPr id="27" name="TextBox 26"/>
          <p:cNvSpPr txBox="1"/>
          <p:nvPr/>
        </p:nvSpPr>
        <p:spPr>
          <a:xfrm>
            <a:off x="14149874" y="3777211"/>
            <a:ext cx="2783962" cy="430887"/>
          </a:xfrm>
          <a:prstGeom prst="rect">
            <a:avLst/>
          </a:prstGeom>
          <a:noFill/>
        </p:spPr>
        <p:txBody>
          <a:bodyPr wrap="square" rtlCol="0">
            <a:spAutoFit/>
          </a:bodyPr>
          <a:lstStyle/>
          <a:p>
            <a:r>
              <a:rPr lang="en-AU" sz="2200" dirty="0">
                <a:latin typeface="Raleway SemiBold" panose="020B0703030101060003" pitchFamily="34" charset="0"/>
                <a:ea typeface="Merriweather Bold" panose="02060503050406030704" pitchFamily="18" charset="-52"/>
                <a:cs typeface="Open Sans" panose="020B0606030504020204" pitchFamily="34" charset="0"/>
              </a:rPr>
              <a:t>Business</a:t>
            </a:r>
          </a:p>
        </p:txBody>
      </p:sp>
      <p:sp>
        <p:nvSpPr>
          <p:cNvPr id="29" name="TextBox 28"/>
          <p:cNvSpPr txBox="1"/>
          <p:nvPr/>
        </p:nvSpPr>
        <p:spPr>
          <a:xfrm>
            <a:off x="14149875" y="7198530"/>
            <a:ext cx="3152976" cy="1721882"/>
          </a:xfrm>
          <a:prstGeom prst="rect">
            <a:avLst/>
          </a:prstGeom>
          <a:noFill/>
        </p:spPr>
        <p:txBody>
          <a:bodyPr wrap="square" rtlCol="0">
            <a:spAutoFit/>
          </a:bodyPr>
          <a:lstStyle/>
          <a:p>
            <a:pPr defTabSz="360000">
              <a:lnSpc>
                <a:spcPct val="150000"/>
              </a:lnSpc>
            </a:pPr>
            <a:r>
              <a:rPr lang="en-AU" sz="1200" dirty="0">
                <a:latin typeface="Raleway Light" panose="020B0403030101060003" pitchFamily="34" charset="0"/>
              </a:rPr>
              <a:t>Future focus</a:t>
            </a:r>
          </a:p>
          <a:p>
            <a:pPr defTabSz="360000">
              <a:lnSpc>
                <a:spcPct val="150000"/>
              </a:lnSpc>
            </a:pPr>
            <a:r>
              <a:rPr lang="en-US" sz="1200" dirty="0">
                <a:latin typeface="Raleway Light" panose="020B0403030101060003" pitchFamily="34" charset="0"/>
              </a:rPr>
              <a:t>Drive for results</a:t>
            </a:r>
          </a:p>
          <a:p>
            <a:pPr defTabSz="360000">
              <a:lnSpc>
                <a:spcPct val="150000"/>
              </a:lnSpc>
            </a:pPr>
            <a:r>
              <a:rPr lang="en-AU" sz="1200" dirty="0">
                <a:latin typeface="Raleway Light" panose="020B0403030101060003" pitchFamily="34" charset="0"/>
              </a:rPr>
              <a:t>Leading &amp; developing others</a:t>
            </a:r>
          </a:p>
          <a:p>
            <a:pPr defTabSz="360000">
              <a:lnSpc>
                <a:spcPct val="150000"/>
              </a:lnSpc>
            </a:pPr>
            <a:r>
              <a:rPr lang="en-AU" sz="1200" dirty="0">
                <a:latin typeface="Raleway Light" panose="020B0403030101060003" pitchFamily="34" charset="0"/>
              </a:rPr>
              <a:t>Agility &amp; change</a:t>
            </a:r>
          </a:p>
          <a:p>
            <a:pPr defTabSz="360000">
              <a:lnSpc>
                <a:spcPct val="150000"/>
              </a:lnSpc>
            </a:pPr>
            <a:r>
              <a:rPr lang="en-AU" sz="1200" dirty="0">
                <a:latin typeface="Raleway Light" panose="020B0403030101060003" pitchFamily="34" charset="0"/>
              </a:rPr>
              <a:t>Innovation &amp; creativity</a:t>
            </a:r>
          </a:p>
          <a:p>
            <a:pPr defTabSz="360000">
              <a:lnSpc>
                <a:spcPct val="150000"/>
              </a:lnSpc>
            </a:pPr>
            <a:r>
              <a:rPr lang="en-AU" sz="1200" dirty="0">
                <a:latin typeface="Raleway Light" panose="020B0403030101060003" pitchFamily="34" charset="0"/>
              </a:rPr>
              <a:t>Risk &amp; Governance</a:t>
            </a:r>
          </a:p>
        </p:txBody>
      </p:sp>
      <p:sp>
        <p:nvSpPr>
          <p:cNvPr id="30" name="TextBox 29"/>
          <p:cNvSpPr txBox="1"/>
          <p:nvPr/>
        </p:nvSpPr>
        <p:spPr>
          <a:xfrm>
            <a:off x="14149874" y="6767677"/>
            <a:ext cx="2783962" cy="430887"/>
          </a:xfrm>
          <a:prstGeom prst="rect">
            <a:avLst/>
          </a:prstGeom>
          <a:noFill/>
        </p:spPr>
        <p:txBody>
          <a:bodyPr wrap="square" rtlCol="0">
            <a:spAutoFit/>
          </a:bodyPr>
          <a:lstStyle/>
          <a:p>
            <a:r>
              <a:rPr lang="en-AU" sz="2200" dirty="0">
                <a:latin typeface="Raleway SemiBold" panose="020B0703030101060003" pitchFamily="34" charset="0"/>
                <a:ea typeface="Merriweather Bold" panose="02060503050406030704" pitchFamily="18" charset="-52"/>
                <a:cs typeface="Open Sans" panose="020B0606030504020204" pitchFamily="34" charset="0"/>
              </a:rPr>
              <a:t>Leadership</a:t>
            </a:r>
          </a:p>
        </p:txBody>
      </p:sp>
      <p:sp>
        <p:nvSpPr>
          <p:cNvPr id="47" name="Полилиния 46"/>
          <p:cNvSpPr/>
          <p:nvPr/>
        </p:nvSpPr>
        <p:spPr>
          <a:xfrm>
            <a:off x="6081740" y="3416315"/>
            <a:ext cx="2917810" cy="2917810"/>
          </a:xfrm>
          <a:custGeom>
            <a:avLst/>
            <a:gdLst>
              <a:gd name="connsiteX0" fmla="*/ 2917810 w 2917810"/>
              <a:gd name="connsiteY0" fmla="*/ 0 h 2917810"/>
              <a:gd name="connsiteX1" fmla="*/ 2917810 w 2917810"/>
              <a:gd name="connsiteY1" fmla="*/ 514858 h 2917810"/>
              <a:gd name="connsiteX2" fmla="*/ 2683022 w 2917810"/>
              <a:gd name="connsiteY2" fmla="*/ 537915 h 2917810"/>
              <a:gd name="connsiteX3" fmla="*/ 532716 w 2917810"/>
              <a:gd name="connsiteY3" fmla="*/ 2688222 h 2917810"/>
              <a:gd name="connsiteX4" fmla="*/ 510170 w 2917810"/>
              <a:gd name="connsiteY4" fmla="*/ 2917810 h 2917810"/>
              <a:gd name="connsiteX5" fmla="*/ 0 w 2917810"/>
              <a:gd name="connsiteY5" fmla="*/ 2917810 h 2917810"/>
              <a:gd name="connsiteX6" fmla="*/ 374 w 2917810"/>
              <a:gd name="connsiteY6" fmla="*/ 2902997 h 2917810"/>
              <a:gd name="connsiteX7" fmla="*/ 2902997 w 2917810"/>
              <a:gd name="connsiteY7" fmla="*/ 374 h 29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7810" h="2917810">
                <a:moveTo>
                  <a:pt x="2917810" y="0"/>
                </a:moveTo>
                <a:lnTo>
                  <a:pt x="2917810" y="514858"/>
                </a:lnTo>
                <a:lnTo>
                  <a:pt x="2683022" y="537915"/>
                </a:lnTo>
                <a:cubicBezTo>
                  <a:pt x="1572950" y="700390"/>
                  <a:pt x="695191" y="1578149"/>
                  <a:pt x="532716" y="2688222"/>
                </a:cubicBezTo>
                <a:lnTo>
                  <a:pt x="510170" y="2917810"/>
                </a:lnTo>
                <a:lnTo>
                  <a:pt x="0" y="2917810"/>
                </a:lnTo>
                <a:lnTo>
                  <a:pt x="374" y="2902997"/>
                </a:lnTo>
                <a:cubicBezTo>
                  <a:pt x="79799" y="1336143"/>
                  <a:pt x="1336143" y="79798"/>
                  <a:pt x="2902997" y="374"/>
                </a:cubicBezTo>
                <a:close/>
              </a:path>
            </a:pathLst>
          </a:cu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Raleway" panose="020B0503030101060003" pitchFamily="34" charset="0"/>
            </a:endParaRPr>
          </a:p>
        </p:txBody>
      </p:sp>
      <p:sp>
        <p:nvSpPr>
          <p:cNvPr id="46" name="Полилиния 45"/>
          <p:cNvSpPr/>
          <p:nvPr/>
        </p:nvSpPr>
        <p:spPr>
          <a:xfrm>
            <a:off x="9285048" y="3416315"/>
            <a:ext cx="2917810" cy="2917810"/>
          </a:xfrm>
          <a:custGeom>
            <a:avLst/>
            <a:gdLst>
              <a:gd name="connsiteX0" fmla="*/ 0 w 2917810"/>
              <a:gd name="connsiteY0" fmla="*/ 0 h 2917810"/>
              <a:gd name="connsiteX1" fmla="*/ 14813 w 2917810"/>
              <a:gd name="connsiteY1" fmla="*/ 374 h 2917810"/>
              <a:gd name="connsiteX2" fmla="*/ 2917435 w 2917810"/>
              <a:gd name="connsiteY2" fmla="*/ 2902997 h 2917810"/>
              <a:gd name="connsiteX3" fmla="*/ 2917810 w 2917810"/>
              <a:gd name="connsiteY3" fmla="*/ 2917810 h 2917810"/>
              <a:gd name="connsiteX4" fmla="*/ 2397285 w 2917810"/>
              <a:gd name="connsiteY4" fmla="*/ 2917810 h 2917810"/>
              <a:gd name="connsiteX5" fmla="*/ 2374738 w 2917810"/>
              <a:gd name="connsiteY5" fmla="*/ 2688222 h 2917810"/>
              <a:gd name="connsiteX6" fmla="*/ 224433 w 2917810"/>
              <a:gd name="connsiteY6" fmla="*/ 537915 h 2917810"/>
              <a:gd name="connsiteX7" fmla="*/ 0 w 2917810"/>
              <a:gd name="connsiteY7" fmla="*/ 515875 h 29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7810" h="2917810">
                <a:moveTo>
                  <a:pt x="0" y="0"/>
                </a:moveTo>
                <a:lnTo>
                  <a:pt x="14813" y="374"/>
                </a:lnTo>
                <a:cubicBezTo>
                  <a:pt x="1581667" y="79798"/>
                  <a:pt x="2838011" y="1336143"/>
                  <a:pt x="2917435" y="2902997"/>
                </a:cubicBezTo>
                <a:lnTo>
                  <a:pt x="2917810" y="2917810"/>
                </a:lnTo>
                <a:lnTo>
                  <a:pt x="2397285" y="2917810"/>
                </a:lnTo>
                <a:lnTo>
                  <a:pt x="2374738" y="2688222"/>
                </a:lnTo>
                <a:cubicBezTo>
                  <a:pt x="2212264" y="1578149"/>
                  <a:pt x="1334505" y="700390"/>
                  <a:pt x="224433" y="537915"/>
                </a:cubicBezTo>
                <a:lnTo>
                  <a:pt x="0" y="515875"/>
                </a:lnTo>
                <a:close/>
              </a:path>
            </a:pathLst>
          </a:custGeom>
          <a:solidFill>
            <a:srgbClr val="5B9B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Raleway" panose="020B0503030101060003" pitchFamily="34" charset="0"/>
            </a:endParaRPr>
          </a:p>
        </p:txBody>
      </p:sp>
      <p:sp>
        <p:nvSpPr>
          <p:cNvPr id="49" name="Полилиния 48"/>
          <p:cNvSpPr/>
          <p:nvPr/>
        </p:nvSpPr>
        <p:spPr>
          <a:xfrm>
            <a:off x="9285301" y="6619877"/>
            <a:ext cx="2917810" cy="2917810"/>
          </a:xfrm>
          <a:custGeom>
            <a:avLst/>
            <a:gdLst>
              <a:gd name="connsiteX0" fmla="*/ 2397243 w 2917810"/>
              <a:gd name="connsiteY0" fmla="*/ 0 h 2917810"/>
              <a:gd name="connsiteX1" fmla="*/ 2917810 w 2917810"/>
              <a:gd name="connsiteY1" fmla="*/ 0 h 2917810"/>
              <a:gd name="connsiteX2" fmla="*/ 2917435 w 2917810"/>
              <a:gd name="connsiteY2" fmla="*/ 14813 h 2917810"/>
              <a:gd name="connsiteX3" fmla="*/ 14813 w 2917810"/>
              <a:gd name="connsiteY3" fmla="*/ 2917435 h 2917810"/>
              <a:gd name="connsiteX4" fmla="*/ 0 w 2917810"/>
              <a:gd name="connsiteY4" fmla="*/ 2917810 h 2917810"/>
              <a:gd name="connsiteX5" fmla="*/ 0 w 2917810"/>
              <a:gd name="connsiteY5" fmla="*/ 2401930 h 2917810"/>
              <a:gd name="connsiteX6" fmla="*/ 224391 w 2917810"/>
              <a:gd name="connsiteY6" fmla="*/ 2379894 h 2917810"/>
              <a:gd name="connsiteX7" fmla="*/ 2374696 w 2917810"/>
              <a:gd name="connsiteY7" fmla="*/ 229589 h 29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7810" h="2917810">
                <a:moveTo>
                  <a:pt x="2397243" y="0"/>
                </a:moveTo>
                <a:lnTo>
                  <a:pt x="2917810" y="0"/>
                </a:lnTo>
                <a:lnTo>
                  <a:pt x="2917435" y="14813"/>
                </a:lnTo>
                <a:cubicBezTo>
                  <a:pt x="2838011" y="1581668"/>
                  <a:pt x="1581667" y="2838011"/>
                  <a:pt x="14813" y="2917435"/>
                </a:cubicBezTo>
                <a:lnTo>
                  <a:pt x="0" y="2917810"/>
                </a:lnTo>
                <a:lnTo>
                  <a:pt x="0" y="2401930"/>
                </a:lnTo>
                <a:lnTo>
                  <a:pt x="224391" y="2379894"/>
                </a:lnTo>
                <a:cubicBezTo>
                  <a:pt x="1334463" y="2217420"/>
                  <a:pt x="2212222" y="1339662"/>
                  <a:pt x="2374696" y="229589"/>
                </a:cubicBezTo>
                <a:close/>
              </a:path>
            </a:pathLst>
          </a:custGeom>
          <a:solidFill>
            <a:srgbClr val="FF9900"/>
          </a:solidFill>
          <a:ln>
            <a:solidFill>
              <a:srgbClr val="FF99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Raleway" panose="020B0503030101060003" pitchFamily="34" charset="0"/>
            </a:endParaRPr>
          </a:p>
        </p:txBody>
      </p:sp>
      <p:sp>
        <p:nvSpPr>
          <p:cNvPr id="48" name="Полилиния 47"/>
          <p:cNvSpPr/>
          <p:nvPr/>
        </p:nvSpPr>
        <p:spPr>
          <a:xfrm>
            <a:off x="6081740" y="6619877"/>
            <a:ext cx="2917810" cy="2917810"/>
          </a:xfrm>
          <a:custGeom>
            <a:avLst/>
            <a:gdLst>
              <a:gd name="connsiteX0" fmla="*/ 0 w 2917810"/>
              <a:gd name="connsiteY0" fmla="*/ 0 h 2917810"/>
              <a:gd name="connsiteX1" fmla="*/ 510170 w 2917810"/>
              <a:gd name="connsiteY1" fmla="*/ 0 h 2917810"/>
              <a:gd name="connsiteX2" fmla="*/ 532716 w 2917810"/>
              <a:gd name="connsiteY2" fmla="*/ 229589 h 2917810"/>
              <a:gd name="connsiteX3" fmla="*/ 2683022 w 2917810"/>
              <a:gd name="connsiteY3" fmla="*/ 2379894 h 2917810"/>
              <a:gd name="connsiteX4" fmla="*/ 2917810 w 2917810"/>
              <a:gd name="connsiteY4" fmla="*/ 2402951 h 2917810"/>
              <a:gd name="connsiteX5" fmla="*/ 2917810 w 2917810"/>
              <a:gd name="connsiteY5" fmla="*/ 2917810 h 2917810"/>
              <a:gd name="connsiteX6" fmla="*/ 2902997 w 2917810"/>
              <a:gd name="connsiteY6" fmla="*/ 2917435 h 2917810"/>
              <a:gd name="connsiteX7" fmla="*/ 374 w 2917810"/>
              <a:gd name="connsiteY7" fmla="*/ 14813 h 29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7810" h="2917810">
                <a:moveTo>
                  <a:pt x="0" y="0"/>
                </a:moveTo>
                <a:lnTo>
                  <a:pt x="510170" y="0"/>
                </a:lnTo>
                <a:lnTo>
                  <a:pt x="532716" y="229589"/>
                </a:lnTo>
                <a:cubicBezTo>
                  <a:pt x="695191" y="1339662"/>
                  <a:pt x="1572950" y="2217420"/>
                  <a:pt x="2683022" y="2379894"/>
                </a:cubicBezTo>
                <a:lnTo>
                  <a:pt x="2917810" y="2402951"/>
                </a:lnTo>
                <a:lnTo>
                  <a:pt x="2917810" y="2917810"/>
                </a:lnTo>
                <a:lnTo>
                  <a:pt x="2902997" y="2917435"/>
                </a:lnTo>
                <a:cubicBezTo>
                  <a:pt x="1336143" y="2838011"/>
                  <a:pt x="79799" y="1581668"/>
                  <a:pt x="374" y="14813"/>
                </a:cubicBezTo>
                <a:close/>
              </a:path>
            </a:pathLst>
          </a:custGeom>
          <a:solidFill>
            <a:srgbClr val="B7BF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Raleway" panose="020B0503030101060003" pitchFamily="34" charset="0"/>
            </a:endParaRPr>
          </a:p>
        </p:txBody>
      </p:sp>
      <p:grpSp>
        <p:nvGrpSpPr>
          <p:cNvPr id="6" name="Group 5"/>
          <p:cNvGrpSpPr/>
          <p:nvPr/>
        </p:nvGrpSpPr>
        <p:grpSpPr>
          <a:xfrm>
            <a:off x="1336433" y="7062136"/>
            <a:ext cx="1097280" cy="1097280"/>
            <a:chOff x="893801" y="6334125"/>
            <a:chExt cx="1097280" cy="1097280"/>
          </a:xfrm>
          <a:solidFill>
            <a:srgbClr val="33CCCC"/>
          </a:solidFill>
        </p:grpSpPr>
        <p:sp>
          <p:nvSpPr>
            <p:cNvPr id="34" name="Oval 19"/>
            <p:cNvSpPr>
              <a:spLocks noChangeArrowheads="1"/>
            </p:cNvSpPr>
            <p:nvPr/>
          </p:nvSpPr>
          <p:spPr bwMode="auto">
            <a:xfrm>
              <a:off x="893801" y="6334125"/>
              <a:ext cx="1097280" cy="1097280"/>
            </a:xfrm>
            <a:prstGeom prst="ellipse">
              <a:avLst/>
            </a:prstGeom>
            <a:solidFill>
              <a:srgbClr val="B7BF10"/>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35" name="Freeform 40"/>
            <p:cNvSpPr>
              <a:spLocks noEditPoints="1"/>
            </p:cNvSpPr>
            <p:nvPr/>
          </p:nvSpPr>
          <p:spPr bwMode="auto">
            <a:xfrm>
              <a:off x="1120420" y="6504842"/>
              <a:ext cx="644042" cy="755846"/>
            </a:xfrm>
            <a:custGeom>
              <a:avLst/>
              <a:gdLst>
                <a:gd name="T0" fmla="*/ 372 w 419"/>
                <a:gd name="T1" fmla="*/ 188 h 491"/>
                <a:gd name="T2" fmla="*/ 379 w 419"/>
                <a:gd name="T3" fmla="*/ 158 h 491"/>
                <a:gd name="T4" fmla="*/ 338 w 419"/>
                <a:gd name="T5" fmla="*/ 55 h 491"/>
                <a:gd name="T6" fmla="*/ 0 w 419"/>
                <a:gd name="T7" fmla="*/ 167 h 491"/>
                <a:gd name="T8" fmla="*/ 80 w 419"/>
                <a:gd name="T9" fmla="*/ 310 h 491"/>
                <a:gd name="T10" fmla="*/ 74 w 419"/>
                <a:gd name="T11" fmla="*/ 460 h 491"/>
                <a:gd name="T12" fmla="*/ 256 w 419"/>
                <a:gd name="T13" fmla="*/ 484 h 491"/>
                <a:gd name="T14" fmla="*/ 262 w 419"/>
                <a:gd name="T15" fmla="*/ 396 h 491"/>
                <a:gd name="T16" fmla="*/ 347 w 419"/>
                <a:gd name="T17" fmla="*/ 413 h 491"/>
                <a:gd name="T18" fmla="*/ 379 w 419"/>
                <a:gd name="T19" fmla="*/ 364 h 491"/>
                <a:gd name="T20" fmla="*/ 384 w 419"/>
                <a:gd name="T21" fmla="*/ 348 h 491"/>
                <a:gd name="T22" fmla="*/ 386 w 419"/>
                <a:gd name="T23" fmla="*/ 330 h 491"/>
                <a:gd name="T24" fmla="*/ 390 w 419"/>
                <a:gd name="T25" fmla="*/ 305 h 491"/>
                <a:gd name="T26" fmla="*/ 390 w 419"/>
                <a:gd name="T27" fmla="*/ 294 h 491"/>
                <a:gd name="T28" fmla="*/ 419 w 419"/>
                <a:gd name="T29" fmla="*/ 272 h 491"/>
                <a:gd name="T30" fmla="*/ 405 w 419"/>
                <a:gd name="T31" fmla="*/ 281 h 491"/>
                <a:gd name="T32" fmla="*/ 381 w 419"/>
                <a:gd name="T33" fmla="*/ 290 h 491"/>
                <a:gd name="T34" fmla="*/ 382 w 419"/>
                <a:gd name="T35" fmla="*/ 310 h 491"/>
                <a:gd name="T36" fmla="*/ 377 w 419"/>
                <a:gd name="T37" fmla="*/ 325 h 491"/>
                <a:gd name="T38" fmla="*/ 378 w 419"/>
                <a:gd name="T39" fmla="*/ 338 h 491"/>
                <a:gd name="T40" fmla="*/ 369 w 419"/>
                <a:gd name="T41" fmla="*/ 357 h 491"/>
                <a:gd name="T42" fmla="*/ 369 w 419"/>
                <a:gd name="T43" fmla="*/ 389 h 491"/>
                <a:gd name="T44" fmla="*/ 345 w 419"/>
                <a:gd name="T45" fmla="*/ 404 h 491"/>
                <a:gd name="T46" fmla="*/ 256 w 419"/>
                <a:gd name="T47" fmla="*/ 387 h 491"/>
                <a:gd name="T48" fmla="*/ 83 w 419"/>
                <a:gd name="T49" fmla="*/ 454 h 491"/>
                <a:gd name="T50" fmla="*/ 68 w 419"/>
                <a:gd name="T51" fmla="*/ 282 h 491"/>
                <a:gd name="T52" fmla="*/ 47 w 419"/>
                <a:gd name="T53" fmla="*/ 56 h 491"/>
                <a:gd name="T54" fmla="*/ 331 w 419"/>
                <a:gd name="T55" fmla="*/ 61 h 491"/>
                <a:gd name="T56" fmla="*/ 370 w 419"/>
                <a:gd name="T57" fmla="*/ 158 h 491"/>
                <a:gd name="T58" fmla="*/ 363 w 419"/>
                <a:gd name="T59" fmla="*/ 189 h 491"/>
                <a:gd name="T60" fmla="*/ 409 w 419"/>
                <a:gd name="T61" fmla="*/ 273 h 491"/>
                <a:gd name="T62" fmla="*/ 283 w 419"/>
                <a:gd name="T63" fmla="*/ 74 h 491"/>
                <a:gd name="T64" fmla="*/ 52 w 419"/>
                <a:gd name="T65" fmla="*/ 163 h 491"/>
                <a:gd name="T66" fmla="*/ 96 w 419"/>
                <a:gd name="T67" fmla="*/ 249 h 491"/>
                <a:gd name="T68" fmla="*/ 160 w 419"/>
                <a:gd name="T69" fmla="*/ 240 h 491"/>
                <a:gd name="T70" fmla="*/ 200 w 419"/>
                <a:gd name="T71" fmla="*/ 201 h 491"/>
                <a:gd name="T72" fmla="*/ 240 w 419"/>
                <a:gd name="T73" fmla="*/ 179 h 491"/>
                <a:gd name="T74" fmla="*/ 321 w 419"/>
                <a:gd name="T75" fmla="*/ 137 h 491"/>
                <a:gd name="T76" fmla="*/ 260 w 419"/>
                <a:gd name="T77" fmla="*/ 170 h 491"/>
                <a:gd name="T78" fmla="*/ 232 w 419"/>
                <a:gd name="T79" fmla="*/ 173 h 491"/>
                <a:gd name="T80" fmla="*/ 195 w 419"/>
                <a:gd name="T81" fmla="*/ 189 h 491"/>
                <a:gd name="T82" fmla="*/ 189 w 419"/>
                <a:gd name="T83" fmla="*/ 196 h 491"/>
                <a:gd name="T84" fmla="*/ 156 w 419"/>
                <a:gd name="T85" fmla="*/ 231 h 491"/>
                <a:gd name="T86" fmla="*/ 132 w 419"/>
                <a:gd name="T87" fmla="*/ 257 h 491"/>
                <a:gd name="T88" fmla="*/ 89 w 419"/>
                <a:gd name="T89" fmla="*/ 214 h 491"/>
                <a:gd name="T90" fmla="*/ 61 w 419"/>
                <a:gd name="T91" fmla="*/ 163 h 491"/>
                <a:gd name="T92" fmla="*/ 277 w 419"/>
                <a:gd name="T93" fmla="*/ 82 h 491"/>
                <a:gd name="T94" fmla="*/ 260 w 419"/>
                <a:gd name="T95" fmla="*/ 17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9" h="491">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dirty="0"/>
            </a:p>
          </p:txBody>
        </p:sp>
      </p:grpSp>
      <p:grpSp>
        <p:nvGrpSpPr>
          <p:cNvPr id="7" name="Group 6"/>
          <p:cNvGrpSpPr/>
          <p:nvPr/>
        </p:nvGrpSpPr>
        <p:grpSpPr>
          <a:xfrm>
            <a:off x="12705222" y="4094126"/>
            <a:ext cx="1097280" cy="1097280"/>
            <a:chOff x="1289161" y="1498714"/>
            <a:chExt cx="1097280" cy="1097280"/>
          </a:xfrm>
        </p:grpSpPr>
        <p:sp>
          <p:nvSpPr>
            <p:cNvPr id="37" name="Oval 25"/>
            <p:cNvSpPr>
              <a:spLocks noChangeArrowheads="1"/>
            </p:cNvSpPr>
            <p:nvPr/>
          </p:nvSpPr>
          <p:spPr bwMode="auto">
            <a:xfrm>
              <a:off x="1289161" y="1498714"/>
              <a:ext cx="1097280" cy="1097280"/>
            </a:xfrm>
            <a:prstGeom prst="ellipse">
              <a:avLst/>
            </a:prstGeom>
            <a:solidFill>
              <a:srgbClr val="5B9BD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38" name="Freeform 43"/>
            <p:cNvSpPr>
              <a:spLocks noEditPoints="1"/>
            </p:cNvSpPr>
            <p:nvPr/>
          </p:nvSpPr>
          <p:spPr bwMode="auto">
            <a:xfrm>
              <a:off x="1489199" y="1698753"/>
              <a:ext cx="697203" cy="699158"/>
            </a:xfrm>
            <a:custGeom>
              <a:avLst/>
              <a:gdLst>
                <a:gd name="T0" fmla="*/ 311 w 453"/>
                <a:gd name="T1" fmla="*/ 43 h 454"/>
                <a:gd name="T2" fmla="*/ 354 w 453"/>
                <a:gd name="T3" fmla="*/ 77 h 454"/>
                <a:gd name="T4" fmla="*/ 448 w 453"/>
                <a:gd name="T5" fmla="*/ 177 h 454"/>
                <a:gd name="T6" fmla="*/ 304 w 453"/>
                <a:gd name="T7" fmla="*/ 122 h 454"/>
                <a:gd name="T8" fmla="*/ 185 w 453"/>
                <a:gd name="T9" fmla="*/ 185 h 454"/>
                <a:gd name="T10" fmla="*/ 97 w 453"/>
                <a:gd name="T11" fmla="*/ 96 h 454"/>
                <a:gd name="T12" fmla="*/ 4 w 453"/>
                <a:gd name="T13" fmla="*/ 204 h 454"/>
                <a:gd name="T14" fmla="*/ 51 w 453"/>
                <a:gd name="T15" fmla="*/ 436 h 454"/>
                <a:gd name="T16" fmla="*/ 100 w 453"/>
                <a:gd name="T17" fmla="*/ 342 h 454"/>
                <a:gd name="T18" fmla="*/ 149 w 453"/>
                <a:gd name="T19" fmla="*/ 437 h 454"/>
                <a:gd name="T20" fmla="*/ 157 w 453"/>
                <a:gd name="T21" fmla="*/ 219 h 454"/>
                <a:gd name="T22" fmla="*/ 237 w 453"/>
                <a:gd name="T23" fmla="*/ 252 h 454"/>
                <a:gd name="T24" fmla="*/ 303 w 453"/>
                <a:gd name="T25" fmla="*/ 436 h 454"/>
                <a:gd name="T26" fmla="*/ 353 w 453"/>
                <a:gd name="T27" fmla="*/ 342 h 454"/>
                <a:gd name="T28" fmla="*/ 402 w 453"/>
                <a:gd name="T29" fmla="*/ 437 h 454"/>
                <a:gd name="T30" fmla="*/ 418 w 453"/>
                <a:gd name="T31" fmla="*/ 277 h 454"/>
                <a:gd name="T32" fmla="*/ 220 w 453"/>
                <a:gd name="T33" fmla="*/ 243 h 454"/>
                <a:gd name="T34" fmla="*/ 137 w 453"/>
                <a:gd name="T35" fmla="*/ 145 h 454"/>
                <a:gd name="T36" fmla="*/ 133 w 453"/>
                <a:gd name="T37" fmla="*/ 185 h 454"/>
                <a:gd name="T38" fmla="*/ 140 w 453"/>
                <a:gd name="T39" fmla="*/ 436 h 454"/>
                <a:gd name="T40" fmla="*/ 105 w 453"/>
                <a:gd name="T41" fmla="*/ 281 h 454"/>
                <a:gd name="T42" fmla="*/ 72 w 453"/>
                <a:gd name="T43" fmla="*/ 444 h 454"/>
                <a:gd name="T44" fmla="*/ 61 w 453"/>
                <a:gd name="T45" fmla="*/ 386 h 454"/>
                <a:gd name="T46" fmla="*/ 62 w 453"/>
                <a:gd name="T47" fmla="*/ 249 h 454"/>
                <a:gd name="T48" fmla="*/ 35 w 453"/>
                <a:gd name="T49" fmla="*/ 193 h 454"/>
                <a:gd name="T50" fmla="*/ 53 w 453"/>
                <a:gd name="T51" fmla="*/ 252 h 454"/>
                <a:gd name="T52" fmla="*/ 53 w 453"/>
                <a:gd name="T53" fmla="*/ 276 h 454"/>
                <a:gd name="T54" fmla="*/ 47 w 453"/>
                <a:gd name="T55" fmla="*/ 128 h 454"/>
                <a:gd name="T56" fmla="*/ 141 w 453"/>
                <a:gd name="T57" fmla="*/ 127 h 454"/>
                <a:gd name="T58" fmla="*/ 222 w 453"/>
                <a:gd name="T59" fmla="*/ 225 h 454"/>
                <a:gd name="T60" fmla="*/ 53 w 453"/>
                <a:gd name="T61" fmla="*/ 183 h 454"/>
                <a:gd name="T62" fmla="*/ 440 w 453"/>
                <a:gd name="T63" fmla="*/ 201 h 454"/>
                <a:gd name="T64" fmla="*/ 394 w 453"/>
                <a:gd name="T65" fmla="*/ 267 h 454"/>
                <a:gd name="T66" fmla="*/ 407 w 453"/>
                <a:gd name="T67" fmla="*/ 232 h 454"/>
                <a:gd name="T68" fmla="*/ 393 w 453"/>
                <a:gd name="T69" fmla="*/ 165 h 454"/>
                <a:gd name="T70" fmla="*/ 385 w 453"/>
                <a:gd name="T71" fmla="*/ 265 h 454"/>
                <a:gd name="T72" fmla="*/ 392 w 453"/>
                <a:gd name="T73" fmla="*/ 436 h 454"/>
                <a:gd name="T74" fmla="*/ 357 w 453"/>
                <a:gd name="T75" fmla="*/ 281 h 454"/>
                <a:gd name="T76" fmla="*/ 325 w 453"/>
                <a:gd name="T77" fmla="*/ 444 h 454"/>
                <a:gd name="T78" fmla="*/ 314 w 453"/>
                <a:gd name="T79" fmla="*/ 392 h 454"/>
                <a:gd name="T80" fmla="*/ 320 w 453"/>
                <a:gd name="T81" fmla="*/ 150 h 454"/>
                <a:gd name="T82" fmla="*/ 310 w 453"/>
                <a:gd name="T83" fmla="*/ 183 h 454"/>
                <a:gd name="T84" fmla="*/ 236 w 453"/>
                <a:gd name="T85" fmla="*/ 223 h 454"/>
                <a:gd name="T86" fmla="*/ 312 w 453"/>
                <a:gd name="T87" fmla="*/ 127 h 454"/>
                <a:gd name="T88" fmla="*/ 406 w 453"/>
                <a:gd name="T89" fmla="*/ 128 h 454"/>
                <a:gd name="T90" fmla="*/ 409 w 453"/>
                <a:gd name="T91" fmla="*/ 196 h 454"/>
                <a:gd name="T92" fmla="*/ 142 w 453"/>
                <a:gd name="T93" fmla="*/ 43 h 454"/>
                <a:gd name="T94" fmla="*/ 99 w 453"/>
                <a:gd name="T95" fmla="*/ 9 h 454"/>
                <a:gd name="T96" fmla="*/ 99 w 453"/>
                <a:gd name="T97" fmla="*/ 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454">
                  <a:moveTo>
                    <a:pt x="354" y="86"/>
                  </a:moveTo>
                  <a:cubicBezTo>
                    <a:pt x="378" y="86"/>
                    <a:pt x="398" y="67"/>
                    <a:pt x="398" y="43"/>
                  </a:cubicBezTo>
                  <a:cubicBezTo>
                    <a:pt x="398" y="19"/>
                    <a:pt x="378" y="0"/>
                    <a:pt x="354" y="0"/>
                  </a:cubicBezTo>
                  <a:cubicBezTo>
                    <a:pt x="330" y="0"/>
                    <a:pt x="311" y="19"/>
                    <a:pt x="311" y="43"/>
                  </a:cubicBezTo>
                  <a:cubicBezTo>
                    <a:pt x="311" y="67"/>
                    <a:pt x="330" y="86"/>
                    <a:pt x="354" y="86"/>
                  </a:cubicBezTo>
                  <a:close/>
                  <a:moveTo>
                    <a:pt x="354" y="9"/>
                  </a:moveTo>
                  <a:cubicBezTo>
                    <a:pt x="373" y="9"/>
                    <a:pt x="388" y="24"/>
                    <a:pt x="388" y="43"/>
                  </a:cubicBezTo>
                  <a:cubicBezTo>
                    <a:pt x="388" y="62"/>
                    <a:pt x="373" y="77"/>
                    <a:pt x="354" y="77"/>
                  </a:cubicBezTo>
                  <a:cubicBezTo>
                    <a:pt x="336" y="77"/>
                    <a:pt x="320" y="62"/>
                    <a:pt x="320" y="43"/>
                  </a:cubicBezTo>
                  <a:cubicBezTo>
                    <a:pt x="320" y="24"/>
                    <a:pt x="336" y="9"/>
                    <a:pt x="354" y="9"/>
                  </a:cubicBezTo>
                  <a:close/>
                  <a:moveTo>
                    <a:pt x="448" y="177"/>
                  </a:moveTo>
                  <a:cubicBezTo>
                    <a:pt x="448" y="177"/>
                    <a:pt x="448" y="177"/>
                    <a:pt x="448" y="177"/>
                  </a:cubicBezTo>
                  <a:cubicBezTo>
                    <a:pt x="414" y="123"/>
                    <a:pt x="414" y="123"/>
                    <a:pt x="414" y="123"/>
                  </a:cubicBezTo>
                  <a:cubicBezTo>
                    <a:pt x="401" y="104"/>
                    <a:pt x="393" y="96"/>
                    <a:pt x="356" y="96"/>
                  </a:cubicBezTo>
                  <a:cubicBezTo>
                    <a:pt x="356" y="96"/>
                    <a:pt x="356" y="96"/>
                    <a:pt x="356" y="96"/>
                  </a:cubicBezTo>
                  <a:cubicBezTo>
                    <a:pt x="319" y="96"/>
                    <a:pt x="309" y="113"/>
                    <a:pt x="304" y="122"/>
                  </a:cubicBezTo>
                  <a:cubicBezTo>
                    <a:pt x="304" y="122"/>
                    <a:pt x="304" y="122"/>
                    <a:pt x="304" y="122"/>
                  </a:cubicBezTo>
                  <a:cubicBezTo>
                    <a:pt x="297" y="136"/>
                    <a:pt x="272" y="179"/>
                    <a:pt x="268" y="185"/>
                  </a:cubicBezTo>
                  <a:cubicBezTo>
                    <a:pt x="263" y="188"/>
                    <a:pt x="240" y="206"/>
                    <a:pt x="226" y="217"/>
                  </a:cubicBezTo>
                  <a:cubicBezTo>
                    <a:pt x="216" y="209"/>
                    <a:pt x="198" y="195"/>
                    <a:pt x="185" y="185"/>
                  </a:cubicBezTo>
                  <a:cubicBezTo>
                    <a:pt x="181" y="179"/>
                    <a:pt x="156" y="136"/>
                    <a:pt x="149" y="122"/>
                  </a:cubicBezTo>
                  <a:cubicBezTo>
                    <a:pt x="148" y="122"/>
                    <a:pt x="148" y="122"/>
                    <a:pt x="148" y="122"/>
                  </a:cubicBezTo>
                  <a:cubicBezTo>
                    <a:pt x="143" y="113"/>
                    <a:pt x="134" y="96"/>
                    <a:pt x="97" y="96"/>
                  </a:cubicBezTo>
                  <a:cubicBezTo>
                    <a:pt x="97" y="96"/>
                    <a:pt x="97" y="96"/>
                    <a:pt x="97" y="96"/>
                  </a:cubicBezTo>
                  <a:cubicBezTo>
                    <a:pt x="60" y="96"/>
                    <a:pt x="52" y="104"/>
                    <a:pt x="39" y="123"/>
                  </a:cubicBezTo>
                  <a:cubicBezTo>
                    <a:pt x="5" y="177"/>
                    <a:pt x="5" y="177"/>
                    <a:pt x="5" y="177"/>
                  </a:cubicBezTo>
                  <a:cubicBezTo>
                    <a:pt x="5" y="177"/>
                    <a:pt x="5" y="177"/>
                    <a:pt x="5" y="177"/>
                  </a:cubicBezTo>
                  <a:cubicBezTo>
                    <a:pt x="0" y="186"/>
                    <a:pt x="0" y="195"/>
                    <a:pt x="4" y="204"/>
                  </a:cubicBezTo>
                  <a:cubicBezTo>
                    <a:pt x="35" y="277"/>
                    <a:pt x="35" y="277"/>
                    <a:pt x="35" y="277"/>
                  </a:cubicBezTo>
                  <a:cubicBezTo>
                    <a:pt x="38" y="282"/>
                    <a:pt x="44" y="286"/>
                    <a:pt x="50" y="286"/>
                  </a:cubicBezTo>
                  <a:cubicBezTo>
                    <a:pt x="51" y="286"/>
                    <a:pt x="52" y="286"/>
                    <a:pt x="52" y="286"/>
                  </a:cubicBezTo>
                  <a:cubicBezTo>
                    <a:pt x="52" y="404"/>
                    <a:pt x="51" y="433"/>
                    <a:pt x="51" y="436"/>
                  </a:cubicBezTo>
                  <a:cubicBezTo>
                    <a:pt x="51" y="436"/>
                    <a:pt x="51" y="436"/>
                    <a:pt x="51" y="437"/>
                  </a:cubicBezTo>
                  <a:cubicBezTo>
                    <a:pt x="52" y="447"/>
                    <a:pt x="62" y="454"/>
                    <a:pt x="72" y="454"/>
                  </a:cubicBezTo>
                  <a:cubicBezTo>
                    <a:pt x="83" y="454"/>
                    <a:pt x="92" y="446"/>
                    <a:pt x="93" y="436"/>
                  </a:cubicBezTo>
                  <a:cubicBezTo>
                    <a:pt x="100" y="342"/>
                    <a:pt x="100" y="342"/>
                    <a:pt x="100" y="342"/>
                  </a:cubicBezTo>
                  <a:cubicBezTo>
                    <a:pt x="108" y="436"/>
                    <a:pt x="108" y="436"/>
                    <a:pt x="108" y="436"/>
                  </a:cubicBezTo>
                  <a:cubicBezTo>
                    <a:pt x="108" y="446"/>
                    <a:pt x="117" y="454"/>
                    <a:pt x="128" y="454"/>
                  </a:cubicBezTo>
                  <a:cubicBezTo>
                    <a:pt x="128" y="454"/>
                    <a:pt x="128" y="454"/>
                    <a:pt x="129" y="454"/>
                  </a:cubicBezTo>
                  <a:cubicBezTo>
                    <a:pt x="139" y="454"/>
                    <a:pt x="148" y="446"/>
                    <a:pt x="149" y="437"/>
                  </a:cubicBezTo>
                  <a:cubicBezTo>
                    <a:pt x="149" y="436"/>
                    <a:pt x="149" y="436"/>
                    <a:pt x="149" y="436"/>
                  </a:cubicBezTo>
                  <a:cubicBezTo>
                    <a:pt x="149" y="430"/>
                    <a:pt x="146" y="298"/>
                    <a:pt x="143" y="200"/>
                  </a:cubicBezTo>
                  <a:cubicBezTo>
                    <a:pt x="156" y="218"/>
                    <a:pt x="156" y="218"/>
                    <a:pt x="156" y="218"/>
                  </a:cubicBezTo>
                  <a:cubicBezTo>
                    <a:pt x="156" y="218"/>
                    <a:pt x="157" y="219"/>
                    <a:pt x="157" y="219"/>
                  </a:cubicBezTo>
                  <a:cubicBezTo>
                    <a:pt x="215" y="251"/>
                    <a:pt x="215" y="251"/>
                    <a:pt x="215" y="251"/>
                  </a:cubicBezTo>
                  <a:cubicBezTo>
                    <a:pt x="219" y="254"/>
                    <a:pt x="223" y="254"/>
                    <a:pt x="226" y="253"/>
                  </a:cubicBezTo>
                  <a:cubicBezTo>
                    <a:pt x="227" y="254"/>
                    <a:pt x="229" y="254"/>
                    <a:pt x="230" y="254"/>
                  </a:cubicBezTo>
                  <a:cubicBezTo>
                    <a:pt x="232" y="254"/>
                    <a:pt x="235" y="253"/>
                    <a:pt x="237" y="252"/>
                  </a:cubicBezTo>
                  <a:cubicBezTo>
                    <a:pt x="295" y="219"/>
                    <a:pt x="295" y="219"/>
                    <a:pt x="295" y="219"/>
                  </a:cubicBezTo>
                  <a:cubicBezTo>
                    <a:pt x="296" y="219"/>
                    <a:pt x="297" y="218"/>
                    <a:pt x="297" y="218"/>
                  </a:cubicBezTo>
                  <a:cubicBezTo>
                    <a:pt x="310" y="200"/>
                    <a:pt x="310" y="200"/>
                    <a:pt x="310" y="200"/>
                  </a:cubicBezTo>
                  <a:cubicBezTo>
                    <a:pt x="307" y="298"/>
                    <a:pt x="304" y="430"/>
                    <a:pt x="303" y="436"/>
                  </a:cubicBezTo>
                  <a:cubicBezTo>
                    <a:pt x="303" y="436"/>
                    <a:pt x="303" y="436"/>
                    <a:pt x="303" y="437"/>
                  </a:cubicBezTo>
                  <a:cubicBezTo>
                    <a:pt x="305" y="447"/>
                    <a:pt x="314" y="454"/>
                    <a:pt x="325" y="454"/>
                  </a:cubicBezTo>
                  <a:cubicBezTo>
                    <a:pt x="336" y="454"/>
                    <a:pt x="345" y="446"/>
                    <a:pt x="345" y="436"/>
                  </a:cubicBezTo>
                  <a:cubicBezTo>
                    <a:pt x="353" y="342"/>
                    <a:pt x="353" y="342"/>
                    <a:pt x="353" y="342"/>
                  </a:cubicBezTo>
                  <a:cubicBezTo>
                    <a:pt x="360" y="436"/>
                    <a:pt x="360" y="436"/>
                    <a:pt x="360" y="436"/>
                  </a:cubicBezTo>
                  <a:cubicBezTo>
                    <a:pt x="361" y="446"/>
                    <a:pt x="369" y="454"/>
                    <a:pt x="380" y="454"/>
                  </a:cubicBezTo>
                  <a:cubicBezTo>
                    <a:pt x="381" y="454"/>
                    <a:pt x="381" y="454"/>
                    <a:pt x="381" y="454"/>
                  </a:cubicBezTo>
                  <a:cubicBezTo>
                    <a:pt x="392" y="454"/>
                    <a:pt x="401" y="446"/>
                    <a:pt x="402" y="437"/>
                  </a:cubicBezTo>
                  <a:cubicBezTo>
                    <a:pt x="402" y="436"/>
                    <a:pt x="402" y="436"/>
                    <a:pt x="402" y="436"/>
                  </a:cubicBezTo>
                  <a:cubicBezTo>
                    <a:pt x="402" y="433"/>
                    <a:pt x="401" y="404"/>
                    <a:pt x="400" y="286"/>
                  </a:cubicBezTo>
                  <a:cubicBezTo>
                    <a:pt x="401" y="286"/>
                    <a:pt x="402" y="286"/>
                    <a:pt x="403" y="286"/>
                  </a:cubicBezTo>
                  <a:cubicBezTo>
                    <a:pt x="409" y="286"/>
                    <a:pt x="415" y="282"/>
                    <a:pt x="418" y="277"/>
                  </a:cubicBezTo>
                  <a:cubicBezTo>
                    <a:pt x="449" y="204"/>
                    <a:pt x="449" y="204"/>
                    <a:pt x="449" y="204"/>
                  </a:cubicBezTo>
                  <a:cubicBezTo>
                    <a:pt x="453" y="195"/>
                    <a:pt x="452" y="186"/>
                    <a:pt x="448" y="177"/>
                  </a:cubicBezTo>
                  <a:close/>
                  <a:moveTo>
                    <a:pt x="230" y="241"/>
                  </a:moveTo>
                  <a:cubicBezTo>
                    <a:pt x="227" y="244"/>
                    <a:pt x="223" y="245"/>
                    <a:pt x="220" y="243"/>
                  </a:cubicBezTo>
                  <a:cubicBezTo>
                    <a:pt x="163" y="211"/>
                    <a:pt x="163" y="211"/>
                    <a:pt x="163" y="211"/>
                  </a:cubicBezTo>
                  <a:cubicBezTo>
                    <a:pt x="143" y="183"/>
                    <a:pt x="143" y="183"/>
                    <a:pt x="143" y="183"/>
                  </a:cubicBezTo>
                  <a:cubicBezTo>
                    <a:pt x="142" y="171"/>
                    <a:pt x="142" y="160"/>
                    <a:pt x="142" y="150"/>
                  </a:cubicBezTo>
                  <a:cubicBezTo>
                    <a:pt x="142" y="147"/>
                    <a:pt x="140" y="145"/>
                    <a:pt x="137" y="145"/>
                  </a:cubicBezTo>
                  <a:cubicBezTo>
                    <a:pt x="137" y="145"/>
                    <a:pt x="137" y="145"/>
                    <a:pt x="137" y="145"/>
                  </a:cubicBezTo>
                  <a:cubicBezTo>
                    <a:pt x="134" y="145"/>
                    <a:pt x="132" y="148"/>
                    <a:pt x="132" y="150"/>
                  </a:cubicBezTo>
                  <a:cubicBezTo>
                    <a:pt x="132" y="150"/>
                    <a:pt x="133" y="164"/>
                    <a:pt x="133" y="185"/>
                  </a:cubicBezTo>
                  <a:cubicBezTo>
                    <a:pt x="133" y="185"/>
                    <a:pt x="133" y="185"/>
                    <a:pt x="133" y="185"/>
                  </a:cubicBezTo>
                  <a:cubicBezTo>
                    <a:pt x="134" y="213"/>
                    <a:pt x="135" y="253"/>
                    <a:pt x="136" y="293"/>
                  </a:cubicBezTo>
                  <a:cubicBezTo>
                    <a:pt x="137" y="329"/>
                    <a:pt x="138" y="365"/>
                    <a:pt x="139" y="392"/>
                  </a:cubicBezTo>
                  <a:cubicBezTo>
                    <a:pt x="139" y="405"/>
                    <a:pt x="139" y="416"/>
                    <a:pt x="140" y="424"/>
                  </a:cubicBezTo>
                  <a:cubicBezTo>
                    <a:pt x="140" y="430"/>
                    <a:pt x="140" y="433"/>
                    <a:pt x="140" y="436"/>
                  </a:cubicBezTo>
                  <a:cubicBezTo>
                    <a:pt x="140" y="436"/>
                    <a:pt x="140" y="436"/>
                    <a:pt x="140" y="436"/>
                  </a:cubicBezTo>
                  <a:cubicBezTo>
                    <a:pt x="140" y="441"/>
                    <a:pt x="134" y="445"/>
                    <a:pt x="128" y="444"/>
                  </a:cubicBezTo>
                  <a:cubicBezTo>
                    <a:pt x="122" y="444"/>
                    <a:pt x="117" y="440"/>
                    <a:pt x="117" y="435"/>
                  </a:cubicBezTo>
                  <a:cubicBezTo>
                    <a:pt x="105" y="281"/>
                    <a:pt x="105" y="281"/>
                    <a:pt x="105" y="281"/>
                  </a:cubicBezTo>
                  <a:cubicBezTo>
                    <a:pt x="105" y="279"/>
                    <a:pt x="103" y="277"/>
                    <a:pt x="100" y="277"/>
                  </a:cubicBezTo>
                  <a:cubicBezTo>
                    <a:pt x="98" y="277"/>
                    <a:pt x="96" y="279"/>
                    <a:pt x="96" y="281"/>
                  </a:cubicBezTo>
                  <a:cubicBezTo>
                    <a:pt x="84" y="435"/>
                    <a:pt x="84" y="435"/>
                    <a:pt x="84" y="435"/>
                  </a:cubicBezTo>
                  <a:cubicBezTo>
                    <a:pt x="83" y="440"/>
                    <a:pt x="78" y="444"/>
                    <a:pt x="72" y="444"/>
                  </a:cubicBezTo>
                  <a:cubicBezTo>
                    <a:pt x="66" y="445"/>
                    <a:pt x="61" y="441"/>
                    <a:pt x="60" y="436"/>
                  </a:cubicBezTo>
                  <a:cubicBezTo>
                    <a:pt x="60" y="436"/>
                    <a:pt x="60" y="436"/>
                    <a:pt x="60" y="436"/>
                  </a:cubicBezTo>
                  <a:cubicBezTo>
                    <a:pt x="61" y="433"/>
                    <a:pt x="61" y="429"/>
                    <a:pt x="61" y="422"/>
                  </a:cubicBezTo>
                  <a:cubicBezTo>
                    <a:pt x="61" y="413"/>
                    <a:pt x="61" y="401"/>
                    <a:pt x="61" y="386"/>
                  </a:cubicBezTo>
                  <a:cubicBezTo>
                    <a:pt x="61" y="357"/>
                    <a:pt x="62" y="318"/>
                    <a:pt x="62" y="281"/>
                  </a:cubicBezTo>
                  <a:cubicBezTo>
                    <a:pt x="67" y="277"/>
                    <a:pt x="69" y="271"/>
                    <a:pt x="67" y="265"/>
                  </a:cubicBezTo>
                  <a:cubicBezTo>
                    <a:pt x="67" y="265"/>
                    <a:pt x="67" y="265"/>
                    <a:pt x="67" y="264"/>
                  </a:cubicBezTo>
                  <a:cubicBezTo>
                    <a:pt x="67" y="263"/>
                    <a:pt x="65" y="258"/>
                    <a:pt x="62" y="249"/>
                  </a:cubicBezTo>
                  <a:cubicBezTo>
                    <a:pt x="63" y="197"/>
                    <a:pt x="63" y="169"/>
                    <a:pt x="63" y="169"/>
                  </a:cubicBezTo>
                  <a:cubicBezTo>
                    <a:pt x="63" y="167"/>
                    <a:pt x="61" y="165"/>
                    <a:pt x="59" y="165"/>
                  </a:cubicBezTo>
                  <a:cubicBezTo>
                    <a:pt x="58" y="164"/>
                    <a:pt x="55" y="165"/>
                    <a:pt x="54" y="166"/>
                  </a:cubicBezTo>
                  <a:cubicBezTo>
                    <a:pt x="35" y="193"/>
                    <a:pt x="35" y="193"/>
                    <a:pt x="35" y="193"/>
                  </a:cubicBezTo>
                  <a:cubicBezTo>
                    <a:pt x="34" y="194"/>
                    <a:pt x="34" y="195"/>
                    <a:pt x="34" y="197"/>
                  </a:cubicBezTo>
                  <a:cubicBezTo>
                    <a:pt x="34" y="197"/>
                    <a:pt x="40" y="215"/>
                    <a:pt x="46" y="232"/>
                  </a:cubicBezTo>
                  <a:cubicBezTo>
                    <a:pt x="49" y="239"/>
                    <a:pt x="51" y="246"/>
                    <a:pt x="53" y="252"/>
                  </a:cubicBezTo>
                  <a:cubicBezTo>
                    <a:pt x="53" y="252"/>
                    <a:pt x="53" y="252"/>
                    <a:pt x="53" y="252"/>
                  </a:cubicBezTo>
                  <a:cubicBezTo>
                    <a:pt x="54" y="254"/>
                    <a:pt x="54" y="255"/>
                    <a:pt x="55" y="257"/>
                  </a:cubicBezTo>
                  <a:cubicBezTo>
                    <a:pt x="56" y="262"/>
                    <a:pt x="58" y="265"/>
                    <a:pt x="59" y="267"/>
                  </a:cubicBezTo>
                  <a:cubicBezTo>
                    <a:pt x="58" y="267"/>
                    <a:pt x="58" y="267"/>
                    <a:pt x="58" y="267"/>
                  </a:cubicBezTo>
                  <a:cubicBezTo>
                    <a:pt x="59" y="271"/>
                    <a:pt x="57" y="274"/>
                    <a:pt x="53" y="276"/>
                  </a:cubicBezTo>
                  <a:cubicBezTo>
                    <a:pt x="49" y="277"/>
                    <a:pt x="45" y="276"/>
                    <a:pt x="44" y="273"/>
                  </a:cubicBezTo>
                  <a:cubicBezTo>
                    <a:pt x="12" y="201"/>
                    <a:pt x="12" y="201"/>
                    <a:pt x="12" y="201"/>
                  </a:cubicBezTo>
                  <a:cubicBezTo>
                    <a:pt x="10" y="194"/>
                    <a:pt x="10" y="188"/>
                    <a:pt x="13" y="182"/>
                  </a:cubicBezTo>
                  <a:cubicBezTo>
                    <a:pt x="47" y="128"/>
                    <a:pt x="47" y="128"/>
                    <a:pt x="47" y="128"/>
                  </a:cubicBezTo>
                  <a:cubicBezTo>
                    <a:pt x="58" y="112"/>
                    <a:pt x="63" y="105"/>
                    <a:pt x="97" y="105"/>
                  </a:cubicBezTo>
                  <a:cubicBezTo>
                    <a:pt x="97" y="105"/>
                    <a:pt x="97" y="105"/>
                    <a:pt x="97" y="105"/>
                  </a:cubicBezTo>
                  <a:cubicBezTo>
                    <a:pt x="128" y="105"/>
                    <a:pt x="136" y="118"/>
                    <a:pt x="140" y="126"/>
                  </a:cubicBezTo>
                  <a:cubicBezTo>
                    <a:pt x="141" y="127"/>
                    <a:pt x="141" y="127"/>
                    <a:pt x="141" y="127"/>
                  </a:cubicBezTo>
                  <a:cubicBezTo>
                    <a:pt x="149" y="141"/>
                    <a:pt x="177" y="190"/>
                    <a:pt x="177" y="191"/>
                  </a:cubicBezTo>
                  <a:cubicBezTo>
                    <a:pt x="178" y="191"/>
                    <a:pt x="178" y="192"/>
                    <a:pt x="178" y="192"/>
                  </a:cubicBezTo>
                  <a:cubicBezTo>
                    <a:pt x="178" y="192"/>
                    <a:pt x="191" y="202"/>
                    <a:pt x="204" y="212"/>
                  </a:cubicBezTo>
                  <a:cubicBezTo>
                    <a:pt x="211" y="217"/>
                    <a:pt x="217" y="221"/>
                    <a:pt x="222" y="225"/>
                  </a:cubicBezTo>
                  <a:cubicBezTo>
                    <a:pt x="226" y="228"/>
                    <a:pt x="228" y="230"/>
                    <a:pt x="230" y="231"/>
                  </a:cubicBezTo>
                  <a:cubicBezTo>
                    <a:pt x="230" y="231"/>
                    <a:pt x="230" y="231"/>
                    <a:pt x="230" y="231"/>
                  </a:cubicBezTo>
                  <a:cubicBezTo>
                    <a:pt x="232" y="233"/>
                    <a:pt x="232" y="238"/>
                    <a:pt x="230" y="241"/>
                  </a:cubicBezTo>
                  <a:close/>
                  <a:moveTo>
                    <a:pt x="53" y="183"/>
                  </a:moveTo>
                  <a:cubicBezTo>
                    <a:pt x="53" y="192"/>
                    <a:pt x="53" y="206"/>
                    <a:pt x="53" y="223"/>
                  </a:cubicBezTo>
                  <a:cubicBezTo>
                    <a:pt x="50" y="214"/>
                    <a:pt x="47" y="204"/>
                    <a:pt x="44" y="196"/>
                  </a:cubicBezTo>
                  <a:lnTo>
                    <a:pt x="53" y="183"/>
                  </a:lnTo>
                  <a:close/>
                  <a:moveTo>
                    <a:pt x="440" y="201"/>
                  </a:moveTo>
                  <a:cubicBezTo>
                    <a:pt x="409" y="273"/>
                    <a:pt x="409" y="273"/>
                    <a:pt x="409" y="273"/>
                  </a:cubicBezTo>
                  <a:cubicBezTo>
                    <a:pt x="408" y="276"/>
                    <a:pt x="404" y="277"/>
                    <a:pt x="400" y="276"/>
                  </a:cubicBezTo>
                  <a:cubicBezTo>
                    <a:pt x="396" y="274"/>
                    <a:pt x="394" y="271"/>
                    <a:pt x="394" y="267"/>
                  </a:cubicBezTo>
                  <a:cubicBezTo>
                    <a:pt x="394" y="267"/>
                    <a:pt x="394" y="267"/>
                    <a:pt x="394" y="267"/>
                  </a:cubicBezTo>
                  <a:cubicBezTo>
                    <a:pt x="395" y="265"/>
                    <a:pt x="396" y="262"/>
                    <a:pt x="398" y="257"/>
                  </a:cubicBezTo>
                  <a:cubicBezTo>
                    <a:pt x="399" y="255"/>
                    <a:pt x="399" y="254"/>
                    <a:pt x="400" y="252"/>
                  </a:cubicBezTo>
                  <a:cubicBezTo>
                    <a:pt x="400" y="252"/>
                    <a:pt x="400" y="252"/>
                    <a:pt x="400" y="252"/>
                  </a:cubicBezTo>
                  <a:cubicBezTo>
                    <a:pt x="402" y="246"/>
                    <a:pt x="404" y="239"/>
                    <a:pt x="407" y="232"/>
                  </a:cubicBezTo>
                  <a:cubicBezTo>
                    <a:pt x="413" y="215"/>
                    <a:pt x="419" y="197"/>
                    <a:pt x="419" y="197"/>
                  </a:cubicBezTo>
                  <a:cubicBezTo>
                    <a:pt x="419" y="195"/>
                    <a:pt x="419" y="194"/>
                    <a:pt x="418" y="193"/>
                  </a:cubicBezTo>
                  <a:cubicBezTo>
                    <a:pt x="399" y="166"/>
                    <a:pt x="399" y="166"/>
                    <a:pt x="399" y="166"/>
                  </a:cubicBezTo>
                  <a:cubicBezTo>
                    <a:pt x="397" y="165"/>
                    <a:pt x="395" y="164"/>
                    <a:pt x="393" y="165"/>
                  </a:cubicBezTo>
                  <a:cubicBezTo>
                    <a:pt x="391" y="165"/>
                    <a:pt x="390" y="167"/>
                    <a:pt x="390" y="169"/>
                  </a:cubicBezTo>
                  <a:cubicBezTo>
                    <a:pt x="390" y="169"/>
                    <a:pt x="390" y="197"/>
                    <a:pt x="391" y="249"/>
                  </a:cubicBezTo>
                  <a:cubicBezTo>
                    <a:pt x="388" y="258"/>
                    <a:pt x="386" y="263"/>
                    <a:pt x="386" y="264"/>
                  </a:cubicBezTo>
                  <a:cubicBezTo>
                    <a:pt x="386" y="265"/>
                    <a:pt x="385" y="265"/>
                    <a:pt x="385" y="265"/>
                  </a:cubicBezTo>
                  <a:cubicBezTo>
                    <a:pt x="384" y="271"/>
                    <a:pt x="386" y="277"/>
                    <a:pt x="391" y="281"/>
                  </a:cubicBezTo>
                  <a:cubicBezTo>
                    <a:pt x="391" y="318"/>
                    <a:pt x="392" y="357"/>
                    <a:pt x="392" y="386"/>
                  </a:cubicBezTo>
                  <a:cubicBezTo>
                    <a:pt x="392" y="401"/>
                    <a:pt x="392" y="413"/>
                    <a:pt x="392" y="422"/>
                  </a:cubicBezTo>
                  <a:cubicBezTo>
                    <a:pt x="392" y="429"/>
                    <a:pt x="392" y="433"/>
                    <a:pt x="392" y="436"/>
                  </a:cubicBezTo>
                  <a:cubicBezTo>
                    <a:pt x="392" y="436"/>
                    <a:pt x="392" y="436"/>
                    <a:pt x="392" y="436"/>
                  </a:cubicBezTo>
                  <a:cubicBezTo>
                    <a:pt x="392" y="441"/>
                    <a:pt x="387" y="445"/>
                    <a:pt x="381" y="444"/>
                  </a:cubicBezTo>
                  <a:cubicBezTo>
                    <a:pt x="375" y="444"/>
                    <a:pt x="370" y="440"/>
                    <a:pt x="369" y="435"/>
                  </a:cubicBezTo>
                  <a:cubicBezTo>
                    <a:pt x="357" y="281"/>
                    <a:pt x="357" y="281"/>
                    <a:pt x="357" y="281"/>
                  </a:cubicBezTo>
                  <a:cubicBezTo>
                    <a:pt x="357" y="279"/>
                    <a:pt x="355" y="277"/>
                    <a:pt x="353" y="277"/>
                  </a:cubicBezTo>
                  <a:cubicBezTo>
                    <a:pt x="350" y="277"/>
                    <a:pt x="348" y="279"/>
                    <a:pt x="348" y="281"/>
                  </a:cubicBezTo>
                  <a:cubicBezTo>
                    <a:pt x="336" y="435"/>
                    <a:pt x="336" y="435"/>
                    <a:pt x="336" y="435"/>
                  </a:cubicBezTo>
                  <a:cubicBezTo>
                    <a:pt x="336" y="440"/>
                    <a:pt x="331" y="444"/>
                    <a:pt x="325" y="444"/>
                  </a:cubicBezTo>
                  <a:cubicBezTo>
                    <a:pt x="319" y="445"/>
                    <a:pt x="313" y="441"/>
                    <a:pt x="313" y="436"/>
                  </a:cubicBezTo>
                  <a:cubicBezTo>
                    <a:pt x="313" y="436"/>
                    <a:pt x="313" y="436"/>
                    <a:pt x="313" y="436"/>
                  </a:cubicBezTo>
                  <a:cubicBezTo>
                    <a:pt x="313" y="433"/>
                    <a:pt x="313" y="430"/>
                    <a:pt x="313" y="424"/>
                  </a:cubicBezTo>
                  <a:cubicBezTo>
                    <a:pt x="313" y="416"/>
                    <a:pt x="314" y="405"/>
                    <a:pt x="314" y="392"/>
                  </a:cubicBezTo>
                  <a:cubicBezTo>
                    <a:pt x="315" y="365"/>
                    <a:pt x="316" y="329"/>
                    <a:pt x="317" y="293"/>
                  </a:cubicBezTo>
                  <a:cubicBezTo>
                    <a:pt x="318" y="253"/>
                    <a:pt x="319" y="213"/>
                    <a:pt x="320" y="185"/>
                  </a:cubicBezTo>
                  <a:cubicBezTo>
                    <a:pt x="320" y="185"/>
                    <a:pt x="320" y="185"/>
                    <a:pt x="320" y="185"/>
                  </a:cubicBezTo>
                  <a:cubicBezTo>
                    <a:pt x="320" y="164"/>
                    <a:pt x="320" y="150"/>
                    <a:pt x="320" y="150"/>
                  </a:cubicBezTo>
                  <a:cubicBezTo>
                    <a:pt x="321" y="148"/>
                    <a:pt x="318" y="145"/>
                    <a:pt x="316" y="145"/>
                  </a:cubicBezTo>
                  <a:cubicBezTo>
                    <a:pt x="316" y="145"/>
                    <a:pt x="316" y="145"/>
                    <a:pt x="316" y="145"/>
                  </a:cubicBezTo>
                  <a:cubicBezTo>
                    <a:pt x="313" y="145"/>
                    <a:pt x="311" y="147"/>
                    <a:pt x="311" y="150"/>
                  </a:cubicBezTo>
                  <a:cubicBezTo>
                    <a:pt x="311" y="160"/>
                    <a:pt x="310" y="171"/>
                    <a:pt x="310" y="183"/>
                  </a:cubicBezTo>
                  <a:cubicBezTo>
                    <a:pt x="290" y="211"/>
                    <a:pt x="290" y="211"/>
                    <a:pt x="290" y="211"/>
                  </a:cubicBezTo>
                  <a:cubicBezTo>
                    <a:pt x="241" y="239"/>
                    <a:pt x="241" y="239"/>
                    <a:pt x="241" y="239"/>
                  </a:cubicBezTo>
                  <a:cubicBezTo>
                    <a:pt x="242" y="233"/>
                    <a:pt x="240" y="228"/>
                    <a:pt x="236" y="224"/>
                  </a:cubicBezTo>
                  <a:cubicBezTo>
                    <a:pt x="236" y="224"/>
                    <a:pt x="236" y="224"/>
                    <a:pt x="236" y="223"/>
                  </a:cubicBezTo>
                  <a:cubicBezTo>
                    <a:pt x="235" y="223"/>
                    <a:pt x="235" y="223"/>
                    <a:pt x="234" y="222"/>
                  </a:cubicBezTo>
                  <a:cubicBezTo>
                    <a:pt x="249" y="211"/>
                    <a:pt x="274" y="192"/>
                    <a:pt x="274" y="192"/>
                  </a:cubicBezTo>
                  <a:cubicBezTo>
                    <a:pt x="275" y="192"/>
                    <a:pt x="275" y="191"/>
                    <a:pt x="276" y="191"/>
                  </a:cubicBezTo>
                  <a:cubicBezTo>
                    <a:pt x="276" y="190"/>
                    <a:pt x="304" y="141"/>
                    <a:pt x="312" y="127"/>
                  </a:cubicBezTo>
                  <a:cubicBezTo>
                    <a:pt x="313" y="126"/>
                    <a:pt x="313" y="126"/>
                    <a:pt x="313" y="126"/>
                  </a:cubicBezTo>
                  <a:cubicBezTo>
                    <a:pt x="317" y="118"/>
                    <a:pt x="324" y="105"/>
                    <a:pt x="356" y="105"/>
                  </a:cubicBezTo>
                  <a:cubicBezTo>
                    <a:pt x="356" y="105"/>
                    <a:pt x="356" y="105"/>
                    <a:pt x="356" y="105"/>
                  </a:cubicBezTo>
                  <a:cubicBezTo>
                    <a:pt x="390" y="105"/>
                    <a:pt x="395" y="112"/>
                    <a:pt x="406" y="128"/>
                  </a:cubicBezTo>
                  <a:cubicBezTo>
                    <a:pt x="440" y="182"/>
                    <a:pt x="440" y="182"/>
                    <a:pt x="440" y="182"/>
                  </a:cubicBezTo>
                  <a:cubicBezTo>
                    <a:pt x="443" y="188"/>
                    <a:pt x="443" y="194"/>
                    <a:pt x="440" y="201"/>
                  </a:cubicBezTo>
                  <a:close/>
                  <a:moveTo>
                    <a:pt x="400" y="183"/>
                  </a:moveTo>
                  <a:cubicBezTo>
                    <a:pt x="409" y="196"/>
                    <a:pt x="409" y="196"/>
                    <a:pt x="409" y="196"/>
                  </a:cubicBezTo>
                  <a:cubicBezTo>
                    <a:pt x="406" y="204"/>
                    <a:pt x="403" y="214"/>
                    <a:pt x="400" y="223"/>
                  </a:cubicBezTo>
                  <a:cubicBezTo>
                    <a:pt x="400" y="206"/>
                    <a:pt x="400" y="192"/>
                    <a:pt x="400" y="183"/>
                  </a:cubicBezTo>
                  <a:close/>
                  <a:moveTo>
                    <a:pt x="99" y="86"/>
                  </a:moveTo>
                  <a:cubicBezTo>
                    <a:pt x="122" y="86"/>
                    <a:pt x="142" y="67"/>
                    <a:pt x="142" y="43"/>
                  </a:cubicBezTo>
                  <a:cubicBezTo>
                    <a:pt x="142" y="19"/>
                    <a:pt x="122" y="0"/>
                    <a:pt x="99" y="0"/>
                  </a:cubicBezTo>
                  <a:cubicBezTo>
                    <a:pt x="75" y="0"/>
                    <a:pt x="55" y="19"/>
                    <a:pt x="55" y="43"/>
                  </a:cubicBezTo>
                  <a:cubicBezTo>
                    <a:pt x="55" y="67"/>
                    <a:pt x="75" y="86"/>
                    <a:pt x="99" y="86"/>
                  </a:cubicBezTo>
                  <a:close/>
                  <a:moveTo>
                    <a:pt x="99" y="9"/>
                  </a:moveTo>
                  <a:cubicBezTo>
                    <a:pt x="117" y="9"/>
                    <a:pt x="132" y="24"/>
                    <a:pt x="132" y="43"/>
                  </a:cubicBezTo>
                  <a:cubicBezTo>
                    <a:pt x="132" y="62"/>
                    <a:pt x="117" y="77"/>
                    <a:pt x="99" y="77"/>
                  </a:cubicBezTo>
                  <a:cubicBezTo>
                    <a:pt x="80" y="77"/>
                    <a:pt x="65" y="62"/>
                    <a:pt x="65" y="43"/>
                  </a:cubicBezTo>
                  <a:cubicBezTo>
                    <a:pt x="65" y="24"/>
                    <a:pt x="80" y="9"/>
                    <a:pt x="99" y="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AU" dirty="0"/>
            </a:p>
          </p:txBody>
        </p:sp>
      </p:grpSp>
      <p:grpSp>
        <p:nvGrpSpPr>
          <p:cNvPr id="4" name="Group 3"/>
          <p:cNvGrpSpPr/>
          <p:nvPr/>
        </p:nvGrpSpPr>
        <p:grpSpPr>
          <a:xfrm>
            <a:off x="1224990" y="4213348"/>
            <a:ext cx="1097280" cy="1097280"/>
            <a:chOff x="819189" y="4094126"/>
            <a:chExt cx="1097280" cy="1097280"/>
          </a:xfrm>
        </p:grpSpPr>
        <p:sp>
          <p:nvSpPr>
            <p:cNvPr id="41" name="Oval 26"/>
            <p:cNvSpPr>
              <a:spLocks noChangeArrowheads="1"/>
            </p:cNvSpPr>
            <p:nvPr/>
          </p:nvSpPr>
          <p:spPr bwMode="auto">
            <a:xfrm>
              <a:off x="819189" y="4094126"/>
              <a:ext cx="1097280" cy="1097280"/>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2" name="Freeform 148"/>
            <p:cNvSpPr>
              <a:spLocks noEditPoints="1"/>
            </p:cNvSpPr>
            <p:nvPr/>
          </p:nvSpPr>
          <p:spPr bwMode="auto">
            <a:xfrm>
              <a:off x="1100665" y="4375006"/>
              <a:ext cx="535521" cy="535521"/>
            </a:xfrm>
            <a:custGeom>
              <a:avLst/>
              <a:gdLst>
                <a:gd name="T0" fmla="*/ 90 w 519"/>
                <a:gd name="T1" fmla="*/ 519 h 519"/>
                <a:gd name="T2" fmla="*/ 0 w 519"/>
                <a:gd name="T3" fmla="*/ 89 h 519"/>
                <a:gd name="T4" fmla="*/ 429 w 519"/>
                <a:gd name="T5" fmla="*/ 0 h 519"/>
                <a:gd name="T6" fmla="*/ 519 w 519"/>
                <a:gd name="T7" fmla="*/ 429 h 519"/>
                <a:gd name="T8" fmla="*/ 90 w 519"/>
                <a:gd name="T9" fmla="*/ 14 h 519"/>
                <a:gd name="T10" fmla="*/ 14 w 519"/>
                <a:gd name="T11" fmla="*/ 429 h 519"/>
                <a:gd name="T12" fmla="*/ 429 w 519"/>
                <a:gd name="T13" fmla="*/ 505 h 519"/>
                <a:gd name="T14" fmla="*/ 505 w 519"/>
                <a:gd name="T15" fmla="*/ 89 h 519"/>
                <a:gd name="T16" fmla="*/ 90 w 519"/>
                <a:gd name="T17" fmla="*/ 14 h 519"/>
                <a:gd name="T18" fmla="*/ 512 w 519"/>
                <a:gd name="T19" fmla="*/ 252 h 519"/>
                <a:gd name="T20" fmla="*/ 0 w 519"/>
                <a:gd name="T21" fmla="*/ 259 h 519"/>
                <a:gd name="T22" fmla="*/ 512 w 519"/>
                <a:gd name="T23" fmla="*/ 266 h 519"/>
                <a:gd name="T24" fmla="*/ 266 w 519"/>
                <a:gd name="T25" fmla="*/ 512 h 519"/>
                <a:gd name="T26" fmla="*/ 259 w 519"/>
                <a:gd name="T27" fmla="*/ 0 h 519"/>
                <a:gd name="T28" fmla="*/ 252 w 519"/>
                <a:gd name="T29" fmla="*/ 512 h 519"/>
                <a:gd name="T30" fmla="*/ 266 w 519"/>
                <a:gd name="T31" fmla="*/ 512 h 519"/>
                <a:gd name="T32" fmla="*/ 444 w 519"/>
                <a:gd name="T33" fmla="*/ 129 h 519"/>
                <a:gd name="T34" fmla="*/ 320 w 519"/>
                <a:gd name="T35" fmla="*/ 136 h 519"/>
                <a:gd name="T36" fmla="*/ 444 w 519"/>
                <a:gd name="T37" fmla="*/ 143 h 519"/>
                <a:gd name="T38" fmla="*/ 199 w 519"/>
                <a:gd name="T39" fmla="*/ 133 h 519"/>
                <a:gd name="T40" fmla="*/ 75 w 519"/>
                <a:gd name="T41" fmla="*/ 126 h 519"/>
                <a:gd name="T42" fmla="*/ 75 w 519"/>
                <a:gd name="T43" fmla="*/ 140 h 519"/>
                <a:gd name="T44" fmla="*/ 199 w 519"/>
                <a:gd name="T45" fmla="*/ 133 h 519"/>
                <a:gd name="T46" fmla="*/ 140 w 519"/>
                <a:gd name="T47" fmla="*/ 74 h 519"/>
                <a:gd name="T48" fmla="*/ 126 w 519"/>
                <a:gd name="T49" fmla="*/ 74 h 519"/>
                <a:gd name="T50" fmla="*/ 133 w 519"/>
                <a:gd name="T51" fmla="*/ 198 h 519"/>
                <a:gd name="T52" fmla="*/ 179 w 519"/>
                <a:gd name="T53" fmla="*/ 432 h 519"/>
                <a:gd name="T54" fmla="*/ 97 w 519"/>
                <a:gd name="T55" fmla="*/ 339 h 519"/>
                <a:gd name="T56" fmla="*/ 87 w 519"/>
                <a:gd name="T57" fmla="*/ 349 h 519"/>
                <a:gd name="T58" fmla="*/ 175 w 519"/>
                <a:gd name="T59" fmla="*/ 434 h 519"/>
                <a:gd name="T60" fmla="*/ 97 w 519"/>
                <a:gd name="T61" fmla="*/ 432 h 519"/>
                <a:gd name="T62" fmla="*/ 179 w 519"/>
                <a:gd name="T63" fmla="*/ 339 h 519"/>
                <a:gd name="T64" fmla="*/ 87 w 519"/>
                <a:gd name="T65" fmla="*/ 422 h 519"/>
                <a:gd name="T66" fmla="*/ 92 w 519"/>
                <a:gd name="T67" fmla="*/ 434 h 519"/>
                <a:gd name="T68" fmla="*/ 353 w 519"/>
                <a:gd name="T69" fmla="*/ 432 h 519"/>
                <a:gd name="T70" fmla="*/ 435 w 519"/>
                <a:gd name="T71" fmla="*/ 339 h 519"/>
                <a:gd name="T72" fmla="*/ 343 w 519"/>
                <a:gd name="T73" fmla="*/ 422 h 519"/>
                <a:gd name="T74" fmla="*/ 348 w 519"/>
                <a:gd name="T75" fmla="*/ 434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9" h="519">
                  <a:moveTo>
                    <a:pt x="429" y="519"/>
                  </a:moveTo>
                  <a:cubicBezTo>
                    <a:pt x="90" y="519"/>
                    <a:pt x="90" y="519"/>
                    <a:pt x="90" y="519"/>
                  </a:cubicBezTo>
                  <a:cubicBezTo>
                    <a:pt x="40" y="519"/>
                    <a:pt x="0" y="478"/>
                    <a:pt x="0" y="429"/>
                  </a:cubicBezTo>
                  <a:cubicBezTo>
                    <a:pt x="0" y="89"/>
                    <a:pt x="0" y="89"/>
                    <a:pt x="0" y="89"/>
                  </a:cubicBezTo>
                  <a:cubicBezTo>
                    <a:pt x="0" y="40"/>
                    <a:pt x="40" y="0"/>
                    <a:pt x="90" y="0"/>
                  </a:cubicBezTo>
                  <a:cubicBezTo>
                    <a:pt x="429" y="0"/>
                    <a:pt x="429" y="0"/>
                    <a:pt x="429" y="0"/>
                  </a:cubicBezTo>
                  <a:cubicBezTo>
                    <a:pt x="479" y="0"/>
                    <a:pt x="519" y="40"/>
                    <a:pt x="519" y="89"/>
                  </a:cubicBezTo>
                  <a:cubicBezTo>
                    <a:pt x="519" y="429"/>
                    <a:pt x="519" y="429"/>
                    <a:pt x="519" y="429"/>
                  </a:cubicBezTo>
                  <a:cubicBezTo>
                    <a:pt x="519" y="478"/>
                    <a:pt x="479" y="519"/>
                    <a:pt x="429" y="519"/>
                  </a:cubicBezTo>
                  <a:close/>
                  <a:moveTo>
                    <a:pt x="90" y="14"/>
                  </a:moveTo>
                  <a:cubicBezTo>
                    <a:pt x="48" y="14"/>
                    <a:pt x="14" y="47"/>
                    <a:pt x="14" y="89"/>
                  </a:cubicBezTo>
                  <a:cubicBezTo>
                    <a:pt x="14" y="429"/>
                    <a:pt x="14" y="429"/>
                    <a:pt x="14" y="429"/>
                  </a:cubicBezTo>
                  <a:cubicBezTo>
                    <a:pt x="14" y="471"/>
                    <a:pt x="48" y="505"/>
                    <a:pt x="90" y="505"/>
                  </a:cubicBezTo>
                  <a:cubicBezTo>
                    <a:pt x="429" y="505"/>
                    <a:pt x="429" y="505"/>
                    <a:pt x="429" y="505"/>
                  </a:cubicBezTo>
                  <a:cubicBezTo>
                    <a:pt x="471" y="505"/>
                    <a:pt x="505" y="471"/>
                    <a:pt x="505" y="429"/>
                  </a:cubicBezTo>
                  <a:cubicBezTo>
                    <a:pt x="505" y="89"/>
                    <a:pt x="505" y="89"/>
                    <a:pt x="505" y="89"/>
                  </a:cubicBezTo>
                  <a:cubicBezTo>
                    <a:pt x="505" y="47"/>
                    <a:pt x="471" y="14"/>
                    <a:pt x="429" y="14"/>
                  </a:cubicBezTo>
                  <a:lnTo>
                    <a:pt x="90" y="14"/>
                  </a:lnTo>
                  <a:close/>
                  <a:moveTo>
                    <a:pt x="519" y="259"/>
                  </a:moveTo>
                  <a:cubicBezTo>
                    <a:pt x="519" y="255"/>
                    <a:pt x="516" y="252"/>
                    <a:pt x="512" y="252"/>
                  </a:cubicBezTo>
                  <a:cubicBezTo>
                    <a:pt x="7" y="252"/>
                    <a:pt x="7" y="252"/>
                    <a:pt x="7" y="252"/>
                  </a:cubicBezTo>
                  <a:cubicBezTo>
                    <a:pt x="3" y="252"/>
                    <a:pt x="0" y="255"/>
                    <a:pt x="0" y="259"/>
                  </a:cubicBezTo>
                  <a:cubicBezTo>
                    <a:pt x="0" y="263"/>
                    <a:pt x="3" y="266"/>
                    <a:pt x="7" y="266"/>
                  </a:cubicBezTo>
                  <a:cubicBezTo>
                    <a:pt x="512" y="266"/>
                    <a:pt x="512" y="266"/>
                    <a:pt x="512" y="266"/>
                  </a:cubicBezTo>
                  <a:cubicBezTo>
                    <a:pt x="516" y="266"/>
                    <a:pt x="519" y="263"/>
                    <a:pt x="519" y="259"/>
                  </a:cubicBezTo>
                  <a:close/>
                  <a:moveTo>
                    <a:pt x="266" y="512"/>
                  </a:moveTo>
                  <a:cubicBezTo>
                    <a:pt x="266" y="7"/>
                    <a:pt x="266" y="7"/>
                    <a:pt x="266" y="7"/>
                  </a:cubicBezTo>
                  <a:cubicBezTo>
                    <a:pt x="266" y="3"/>
                    <a:pt x="263" y="0"/>
                    <a:pt x="259" y="0"/>
                  </a:cubicBezTo>
                  <a:cubicBezTo>
                    <a:pt x="256" y="0"/>
                    <a:pt x="252" y="3"/>
                    <a:pt x="252" y="7"/>
                  </a:cubicBezTo>
                  <a:cubicBezTo>
                    <a:pt x="252" y="512"/>
                    <a:pt x="252" y="512"/>
                    <a:pt x="252" y="512"/>
                  </a:cubicBezTo>
                  <a:cubicBezTo>
                    <a:pt x="252" y="516"/>
                    <a:pt x="256" y="519"/>
                    <a:pt x="259" y="519"/>
                  </a:cubicBezTo>
                  <a:cubicBezTo>
                    <a:pt x="263" y="519"/>
                    <a:pt x="266" y="516"/>
                    <a:pt x="266" y="512"/>
                  </a:cubicBezTo>
                  <a:close/>
                  <a:moveTo>
                    <a:pt x="451" y="136"/>
                  </a:moveTo>
                  <a:cubicBezTo>
                    <a:pt x="451" y="132"/>
                    <a:pt x="448" y="129"/>
                    <a:pt x="444" y="129"/>
                  </a:cubicBezTo>
                  <a:cubicBezTo>
                    <a:pt x="327" y="129"/>
                    <a:pt x="327" y="129"/>
                    <a:pt x="327" y="129"/>
                  </a:cubicBezTo>
                  <a:cubicBezTo>
                    <a:pt x="323" y="129"/>
                    <a:pt x="320" y="132"/>
                    <a:pt x="320" y="136"/>
                  </a:cubicBezTo>
                  <a:cubicBezTo>
                    <a:pt x="320" y="140"/>
                    <a:pt x="323" y="143"/>
                    <a:pt x="327" y="143"/>
                  </a:cubicBezTo>
                  <a:cubicBezTo>
                    <a:pt x="444" y="143"/>
                    <a:pt x="444" y="143"/>
                    <a:pt x="444" y="143"/>
                  </a:cubicBezTo>
                  <a:cubicBezTo>
                    <a:pt x="448" y="143"/>
                    <a:pt x="451" y="140"/>
                    <a:pt x="451" y="136"/>
                  </a:cubicBezTo>
                  <a:close/>
                  <a:moveTo>
                    <a:pt x="199" y="133"/>
                  </a:moveTo>
                  <a:cubicBezTo>
                    <a:pt x="199" y="129"/>
                    <a:pt x="196" y="126"/>
                    <a:pt x="192" y="126"/>
                  </a:cubicBezTo>
                  <a:cubicBezTo>
                    <a:pt x="75" y="126"/>
                    <a:pt x="75" y="126"/>
                    <a:pt x="75" y="126"/>
                  </a:cubicBezTo>
                  <a:cubicBezTo>
                    <a:pt x="71" y="126"/>
                    <a:pt x="68" y="129"/>
                    <a:pt x="68" y="133"/>
                  </a:cubicBezTo>
                  <a:cubicBezTo>
                    <a:pt x="68" y="137"/>
                    <a:pt x="71" y="140"/>
                    <a:pt x="75" y="140"/>
                  </a:cubicBezTo>
                  <a:cubicBezTo>
                    <a:pt x="192" y="140"/>
                    <a:pt x="192" y="140"/>
                    <a:pt x="192" y="140"/>
                  </a:cubicBezTo>
                  <a:cubicBezTo>
                    <a:pt x="196" y="140"/>
                    <a:pt x="199" y="137"/>
                    <a:pt x="199" y="133"/>
                  </a:cubicBezTo>
                  <a:close/>
                  <a:moveTo>
                    <a:pt x="140" y="191"/>
                  </a:moveTo>
                  <a:cubicBezTo>
                    <a:pt x="140" y="74"/>
                    <a:pt x="140" y="74"/>
                    <a:pt x="140" y="74"/>
                  </a:cubicBezTo>
                  <a:cubicBezTo>
                    <a:pt x="140" y="70"/>
                    <a:pt x="137" y="67"/>
                    <a:pt x="133" y="67"/>
                  </a:cubicBezTo>
                  <a:cubicBezTo>
                    <a:pt x="129" y="67"/>
                    <a:pt x="126" y="70"/>
                    <a:pt x="126" y="74"/>
                  </a:cubicBezTo>
                  <a:cubicBezTo>
                    <a:pt x="126" y="191"/>
                    <a:pt x="126" y="191"/>
                    <a:pt x="126" y="191"/>
                  </a:cubicBezTo>
                  <a:cubicBezTo>
                    <a:pt x="126" y="195"/>
                    <a:pt x="129" y="198"/>
                    <a:pt x="133" y="198"/>
                  </a:cubicBezTo>
                  <a:cubicBezTo>
                    <a:pt x="137" y="198"/>
                    <a:pt x="140" y="195"/>
                    <a:pt x="140" y="191"/>
                  </a:cubicBezTo>
                  <a:close/>
                  <a:moveTo>
                    <a:pt x="179" y="432"/>
                  </a:moveTo>
                  <a:cubicBezTo>
                    <a:pt x="182" y="429"/>
                    <a:pt x="182" y="425"/>
                    <a:pt x="179" y="422"/>
                  </a:cubicBezTo>
                  <a:cubicBezTo>
                    <a:pt x="97" y="339"/>
                    <a:pt x="97" y="339"/>
                    <a:pt x="97" y="339"/>
                  </a:cubicBezTo>
                  <a:cubicBezTo>
                    <a:pt x="94" y="336"/>
                    <a:pt x="90" y="336"/>
                    <a:pt x="87" y="339"/>
                  </a:cubicBezTo>
                  <a:cubicBezTo>
                    <a:pt x="84" y="342"/>
                    <a:pt x="84" y="346"/>
                    <a:pt x="87" y="349"/>
                  </a:cubicBezTo>
                  <a:cubicBezTo>
                    <a:pt x="170" y="432"/>
                    <a:pt x="170" y="432"/>
                    <a:pt x="170" y="432"/>
                  </a:cubicBezTo>
                  <a:cubicBezTo>
                    <a:pt x="171" y="433"/>
                    <a:pt x="173" y="434"/>
                    <a:pt x="175" y="434"/>
                  </a:cubicBezTo>
                  <a:cubicBezTo>
                    <a:pt x="176" y="434"/>
                    <a:pt x="178" y="433"/>
                    <a:pt x="179" y="432"/>
                  </a:cubicBezTo>
                  <a:close/>
                  <a:moveTo>
                    <a:pt x="97" y="432"/>
                  </a:moveTo>
                  <a:cubicBezTo>
                    <a:pt x="179" y="349"/>
                    <a:pt x="179" y="349"/>
                    <a:pt x="179" y="349"/>
                  </a:cubicBezTo>
                  <a:cubicBezTo>
                    <a:pt x="182" y="346"/>
                    <a:pt x="182" y="342"/>
                    <a:pt x="179" y="339"/>
                  </a:cubicBezTo>
                  <a:cubicBezTo>
                    <a:pt x="177" y="336"/>
                    <a:pt x="172" y="336"/>
                    <a:pt x="170" y="339"/>
                  </a:cubicBezTo>
                  <a:cubicBezTo>
                    <a:pt x="87" y="422"/>
                    <a:pt x="87" y="422"/>
                    <a:pt x="87" y="422"/>
                  </a:cubicBezTo>
                  <a:cubicBezTo>
                    <a:pt x="84" y="425"/>
                    <a:pt x="84" y="429"/>
                    <a:pt x="87" y="432"/>
                  </a:cubicBezTo>
                  <a:cubicBezTo>
                    <a:pt x="88" y="433"/>
                    <a:pt x="90" y="434"/>
                    <a:pt x="92" y="434"/>
                  </a:cubicBezTo>
                  <a:cubicBezTo>
                    <a:pt x="94" y="434"/>
                    <a:pt x="95" y="433"/>
                    <a:pt x="97" y="432"/>
                  </a:cubicBezTo>
                  <a:close/>
                  <a:moveTo>
                    <a:pt x="353" y="432"/>
                  </a:moveTo>
                  <a:cubicBezTo>
                    <a:pt x="435" y="349"/>
                    <a:pt x="435" y="349"/>
                    <a:pt x="435" y="349"/>
                  </a:cubicBezTo>
                  <a:cubicBezTo>
                    <a:pt x="438" y="346"/>
                    <a:pt x="438" y="342"/>
                    <a:pt x="435" y="339"/>
                  </a:cubicBezTo>
                  <a:cubicBezTo>
                    <a:pt x="433" y="336"/>
                    <a:pt x="428" y="336"/>
                    <a:pt x="425" y="339"/>
                  </a:cubicBezTo>
                  <a:cubicBezTo>
                    <a:pt x="343" y="422"/>
                    <a:pt x="343" y="422"/>
                    <a:pt x="343" y="422"/>
                  </a:cubicBezTo>
                  <a:cubicBezTo>
                    <a:pt x="340" y="425"/>
                    <a:pt x="340" y="429"/>
                    <a:pt x="343" y="432"/>
                  </a:cubicBezTo>
                  <a:cubicBezTo>
                    <a:pt x="344" y="433"/>
                    <a:pt x="346" y="434"/>
                    <a:pt x="348" y="434"/>
                  </a:cubicBezTo>
                  <a:cubicBezTo>
                    <a:pt x="349" y="434"/>
                    <a:pt x="351" y="433"/>
                    <a:pt x="353" y="43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AU" dirty="0"/>
            </a:p>
          </p:txBody>
        </p:sp>
      </p:grpSp>
      <p:grpSp>
        <p:nvGrpSpPr>
          <p:cNvPr id="43" name="Group 42"/>
          <p:cNvGrpSpPr/>
          <p:nvPr/>
        </p:nvGrpSpPr>
        <p:grpSpPr>
          <a:xfrm>
            <a:off x="12757241" y="6942914"/>
            <a:ext cx="1097280" cy="1097280"/>
            <a:chOff x="9907451" y="1498714"/>
            <a:chExt cx="1097280" cy="1097280"/>
          </a:xfrm>
          <a:solidFill>
            <a:schemeClr val="accent5"/>
          </a:solidFill>
        </p:grpSpPr>
        <p:sp>
          <p:nvSpPr>
            <p:cNvPr id="44" name="Oval 36"/>
            <p:cNvSpPr>
              <a:spLocks noChangeArrowheads="1"/>
            </p:cNvSpPr>
            <p:nvPr/>
          </p:nvSpPr>
          <p:spPr bwMode="auto">
            <a:xfrm>
              <a:off x="9907451" y="1498714"/>
              <a:ext cx="1097280" cy="1097280"/>
            </a:xfrm>
            <a:prstGeom prst="ellipse">
              <a:avLst/>
            </a:prstGeom>
            <a:solidFill>
              <a:srgbClr val="FF9900"/>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5" name="Freeform 82"/>
            <p:cNvSpPr>
              <a:spLocks noEditPoints="1"/>
            </p:cNvSpPr>
            <p:nvPr/>
          </p:nvSpPr>
          <p:spPr bwMode="auto">
            <a:xfrm>
              <a:off x="10200213" y="1671605"/>
              <a:ext cx="511757" cy="751498"/>
            </a:xfrm>
            <a:custGeom>
              <a:avLst/>
              <a:gdLst>
                <a:gd name="T0" fmla="*/ 42 w 496"/>
                <a:gd name="T1" fmla="*/ 729 h 729"/>
                <a:gd name="T2" fmla="*/ 39 w 496"/>
                <a:gd name="T3" fmla="*/ 619 h 729"/>
                <a:gd name="T4" fmla="*/ 64 w 496"/>
                <a:gd name="T5" fmla="*/ 514 h 729"/>
                <a:gd name="T6" fmla="*/ 105 w 496"/>
                <a:gd name="T7" fmla="*/ 472 h 729"/>
                <a:gd name="T8" fmla="*/ 55 w 496"/>
                <a:gd name="T9" fmla="*/ 297 h 729"/>
                <a:gd name="T10" fmla="*/ 271 w 496"/>
                <a:gd name="T11" fmla="*/ 0 h 729"/>
                <a:gd name="T12" fmla="*/ 279 w 496"/>
                <a:gd name="T13" fmla="*/ 8 h 729"/>
                <a:gd name="T14" fmla="*/ 309 w 496"/>
                <a:gd name="T15" fmla="*/ 87 h 729"/>
                <a:gd name="T16" fmla="*/ 349 w 496"/>
                <a:gd name="T17" fmla="*/ 100 h 729"/>
                <a:gd name="T18" fmla="*/ 447 w 496"/>
                <a:gd name="T19" fmla="*/ 196 h 729"/>
                <a:gd name="T20" fmla="*/ 459 w 496"/>
                <a:gd name="T21" fmla="*/ 273 h 729"/>
                <a:gd name="T22" fmla="*/ 410 w 496"/>
                <a:gd name="T23" fmla="*/ 318 h 729"/>
                <a:gd name="T24" fmla="*/ 386 w 496"/>
                <a:gd name="T25" fmla="*/ 306 h 729"/>
                <a:gd name="T26" fmla="*/ 337 w 496"/>
                <a:gd name="T27" fmla="*/ 298 h 729"/>
                <a:gd name="T28" fmla="*/ 296 w 496"/>
                <a:gd name="T29" fmla="*/ 310 h 729"/>
                <a:gd name="T30" fmla="*/ 412 w 496"/>
                <a:gd name="T31" fmla="*/ 514 h 729"/>
                <a:gd name="T32" fmla="*/ 487 w 496"/>
                <a:gd name="T33" fmla="*/ 569 h 729"/>
                <a:gd name="T34" fmla="*/ 496 w 496"/>
                <a:gd name="T35" fmla="*/ 687 h 729"/>
                <a:gd name="T36" fmla="*/ 64 w 496"/>
                <a:gd name="T37" fmla="*/ 528 h 729"/>
                <a:gd name="T38" fmla="*/ 53 w 496"/>
                <a:gd name="T39" fmla="*/ 609 h 729"/>
                <a:gd name="T40" fmla="*/ 56 w 496"/>
                <a:gd name="T41" fmla="*/ 620 h 729"/>
                <a:gd name="T42" fmla="*/ 42 w 496"/>
                <a:gd name="T43" fmla="*/ 715 h 729"/>
                <a:gd name="T44" fmla="*/ 482 w 496"/>
                <a:gd name="T45" fmla="*/ 687 h 729"/>
                <a:gd name="T46" fmla="*/ 438 w 496"/>
                <a:gd name="T47" fmla="*/ 614 h 729"/>
                <a:gd name="T48" fmla="*/ 473 w 496"/>
                <a:gd name="T49" fmla="*/ 569 h 729"/>
                <a:gd name="T50" fmla="*/ 405 w 496"/>
                <a:gd name="T51" fmla="*/ 528 h 729"/>
                <a:gd name="T52" fmla="*/ 398 w 496"/>
                <a:gd name="T53" fmla="*/ 521 h 729"/>
                <a:gd name="T54" fmla="*/ 387 w 496"/>
                <a:gd name="T55" fmla="*/ 445 h 729"/>
                <a:gd name="T56" fmla="*/ 269 w 496"/>
                <a:gd name="T57" fmla="*/ 300 h 729"/>
                <a:gd name="T58" fmla="*/ 290 w 496"/>
                <a:gd name="T59" fmla="*/ 296 h 729"/>
                <a:gd name="T60" fmla="*/ 330 w 496"/>
                <a:gd name="T61" fmla="*/ 286 h 729"/>
                <a:gd name="T62" fmla="*/ 395 w 496"/>
                <a:gd name="T63" fmla="*/ 295 h 729"/>
                <a:gd name="T64" fmla="*/ 410 w 496"/>
                <a:gd name="T65" fmla="*/ 304 h 729"/>
                <a:gd name="T66" fmla="*/ 451 w 496"/>
                <a:gd name="T67" fmla="*/ 261 h 729"/>
                <a:gd name="T68" fmla="*/ 373 w 496"/>
                <a:gd name="T69" fmla="*/ 143 h 729"/>
                <a:gd name="T70" fmla="*/ 334 w 496"/>
                <a:gd name="T71" fmla="*/ 105 h 729"/>
                <a:gd name="T72" fmla="*/ 272 w 496"/>
                <a:gd name="T73" fmla="*/ 92 h 729"/>
                <a:gd name="T74" fmla="*/ 184 w 496"/>
                <a:gd name="T75" fmla="*/ 120 h 729"/>
                <a:gd name="T76" fmla="*/ 69 w 496"/>
                <a:gd name="T77" fmla="*/ 297 h 729"/>
                <a:gd name="T78" fmla="*/ 119 w 496"/>
                <a:gd name="T79" fmla="*/ 469 h 729"/>
                <a:gd name="T80" fmla="*/ 113 w 496"/>
                <a:gd name="T81" fmla="*/ 528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6" h="729">
                  <a:moveTo>
                    <a:pt x="453" y="729"/>
                  </a:moveTo>
                  <a:cubicBezTo>
                    <a:pt x="42" y="729"/>
                    <a:pt x="42" y="729"/>
                    <a:pt x="42" y="729"/>
                  </a:cubicBezTo>
                  <a:cubicBezTo>
                    <a:pt x="21" y="729"/>
                    <a:pt x="0" y="716"/>
                    <a:pt x="0" y="687"/>
                  </a:cubicBezTo>
                  <a:cubicBezTo>
                    <a:pt x="0" y="682"/>
                    <a:pt x="0" y="667"/>
                    <a:pt x="39" y="619"/>
                  </a:cubicBezTo>
                  <a:cubicBezTo>
                    <a:pt x="21" y="610"/>
                    <a:pt x="9" y="591"/>
                    <a:pt x="9" y="569"/>
                  </a:cubicBezTo>
                  <a:cubicBezTo>
                    <a:pt x="9" y="539"/>
                    <a:pt x="33" y="514"/>
                    <a:pt x="64" y="514"/>
                  </a:cubicBezTo>
                  <a:cubicBezTo>
                    <a:pt x="106" y="514"/>
                    <a:pt x="106" y="514"/>
                    <a:pt x="106" y="514"/>
                  </a:cubicBezTo>
                  <a:cubicBezTo>
                    <a:pt x="107" y="500"/>
                    <a:pt x="107" y="484"/>
                    <a:pt x="105" y="472"/>
                  </a:cubicBezTo>
                  <a:cubicBezTo>
                    <a:pt x="104" y="463"/>
                    <a:pt x="98" y="449"/>
                    <a:pt x="91" y="433"/>
                  </a:cubicBezTo>
                  <a:cubicBezTo>
                    <a:pt x="76" y="397"/>
                    <a:pt x="55" y="348"/>
                    <a:pt x="55" y="297"/>
                  </a:cubicBezTo>
                  <a:cubicBezTo>
                    <a:pt x="55" y="220"/>
                    <a:pt x="117" y="150"/>
                    <a:pt x="172" y="113"/>
                  </a:cubicBezTo>
                  <a:cubicBezTo>
                    <a:pt x="190" y="46"/>
                    <a:pt x="225" y="6"/>
                    <a:pt x="271" y="0"/>
                  </a:cubicBezTo>
                  <a:cubicBezTo>
                    <a:pt x="273" y="0"/>
                    <a:pt x="275" y="1"/>
                    <a:pt x="276" y="2"/>
                  </a:cubicBezTo>
                  <a:cubicBezTo>
                    <a:pt x="278" y="4"/>
                    <a:pt x="279" y="6"/>
                    <a:pt x="279" y="8"/>
                  </a:cubicBezTo>
                  <a:cubicBezTo>
                    <a:pt x="276" y="43"/>
                    <a:pt x="277" y="77"/>
                    <a:pt x="282" y="82"/>
                  </a:cubicBezTo>
                  <a:cubicBezTo>
                    <a:pt x="285" y="86"/>
                    <a:pt x="299" y="86"/>
                    <a:pt x="309" y="87"/>
                  </a:cubicBezTo>
                  <a:cubicBezTo>
                    <a:pt x="324" y="87"/>
                    <a:pt x="338" y="88"/>
                    <a:pt x="345" y="96"/>
                  </a:cubicBezTo>
                  <a:cubicBezTo>
                    <a:pt x="346" y="97"/>
                    <a:pt x="347" y="99"/>
                    <a:pt x="349" y="100"/>
                  </a:cubicBezTo>
                  <a:cubicBezTo>
                    <a:pt x="357" y="111"/>
                    <a:pt x="366" y="122"/>
                    <a:pt x="381" y="131"/>
                  </a:cubicBezTo>
                  <a:cubicBezTo>
                    <a:pt x="401" y="145"/>
                    <a:pt x="426" y="169"/>
                    <a:pt x="447" y="196"/>
                  </a:cubicBezTo>
                  <a:cubicBezTo>
                    <a:pt x="454" y="206"/>
                    <a:pt x="479" y="239"/>
                    <a:pt x="476" y="252"/>
                  </a:cubicBezTo>
                  <a:cubicBezTo>
                    <a:pt x="475" y="262"/>
                    <a:pt x="466" y="268"/>
                    <a:pt x="459" y="273"/>
                  </a:cubicBezTo>
                  <a:cubicBezTo>
                    <a:pt x="455" y="275"/>
                    <a:pt x="450" y="278"/>
                    <a:pt x="449" y="280"/>
                  </a:cubicBezTo>
                  <a:cubicBezTo>
                    <a:pt x="449" y="281"/>
                    <a:pt x="431" y="318"/>
                    <a:pt x="410" y="318"/>
                  </a:cubicBezTo>
                  <a:cubicBezTo>
                    <a:pt x="407" y="318"/>
                    <a:pt x="404" y="317"/>
                    <a:pt x="401" y="316"/>
                  </a:cubicBezTo>
                  <a:cubicBezTo>
                    <a:pt x="396" y="313"/>
                    <a:pt x="392" y="310"/>
                    <a:pt x="386" y="306"/>
                  </a:cubicBezTo>
                  <a:cubicBezTo>
                    <a:pt x="376" y="299"/>
                    <a:pt x="365" y="291"/>
                    <a:pt x="357" y="291"/>
                  </a:cubicBezTo>
                  <a:cubicBezTo>
                    <a:pt x="350" y="291"/>
                    <a:pt x="345" y="294"/>
                    <a:pt x="337" y="298"/>
                  </a:cubicBezTo>
                  <a:cubicBezTo>
                    <a:pt x="333" y="301"/>
                    <a:pt x="327" y="304"/>
                    <a:pt x="321" y="306"/>
                  </a:cubicBezTo>
                  <a:cubicBezTo>
                    <a:pt x="314" y="309"/>
                    <a:pt x="306" y="310"/>
                    <a:pt x="296" y="310"/>
                  </a:cubicBezTo>
                  <a:cubicBezTo>
                    <a:pt x="326" y="336"/>
                    <a:pt x="390" y="396"/>
                    <a:pt x="401" y="442"/>
                  </a:cubicBezTo>
                  <a:cubicBezTo>
                    <a:pt x="411" y="485"/>
                    <a:pt x="412" y="498"/>
                    <a:pt x="412" y="514"/>
                  </a:cubicBezTo>
                  <a:cubicBezTo>
                    <a:pt x="432" y="514"/>
                    <a:pt x="432" y="514"/>
                    <a:pt x="432" y="514"/>
                  </a:cubicBezTo>
                  <a:cubicBezTo>
                    <a:pt x="462" y="514"/>
                    <a:pt x="487" y="539"/>
                    <a:pt x="487" y="569"/>
                  </a:cubicBezTo>
                  <a:cubicBezTo>
                    <a:pt x="487" y="591"/>
                    <a:pt x="475" y="610"/>
                    <a:pt x="456" y="619"/>
                  </a:cubicBezTo>
                  <a:cubicBezTo>
                    <a:pt x="496" y="668"/>
                    <a:pt x="496" y="682"/>
                    <a:pt x="496" y="687"/>
                  </a:cubicBezTo>
                  <a:cubicBezTo>
                    <a:pt x="496" y="708"/>
                    <a:pt x="483" y="729"/>
                    <a:pt x="453" y="729"/>
                  </a:cubicBezTo>
                  <a:close/>
                  <a:moveTo>
                    <a:pt x="64" y="528"/>
                  </a:moveTo>
                  <a:cubicBezTo>
                    <a:pt x="41" y="528"/>
                    <a:pt x="23" y="547"/>
                    <a:pt x="23" y="569"/>
                  </a:cubicBezTo>
                  <a:cubicBezTo>
                    <a:pt x="23" y="588"/>
                    <a:pt x="35" y="604"/>
                    <a:pt x="53" y="609"/>
                  </a:cubicBezTo>
                  <a:cubicBezTo>
                    <a:pt x="55" y="610"/>
                    <a:pt x="57" y="612"/>
                    <a:pt x="57" y="614"/>
                  </a:cubicBezTo>
                  <a:cubicBezTo>
                    <a:pt x="58" y="616"/>
                    <a:pt x="58" y="619"/>
                    <a:pt x="56" y="620"/>
                  </a:cubicBezTo>
                  <a:cubicBezTo>
                    <a:pt x="17" y="667"/>
                    <a:pt x="14" y="683"/>
                    <a:pt x="14" y="687"/>
                  </a:cubicBezTo>
                  <a:cubicBezTo>
                    <a:pt x="14" y="713"/>
                    <a:pt x="37" y="715"/>
                    <a:pt x="42" y="715"/>
                  </a:cubicBezTo>
                  <a:cubicBezTo>
                    <a:pt x="453" y="715"/>
                    <a:pt x="453" y="715"/>
                    <a:pt x="453" y="715"/>
                  </a:cubicBezTo>
                  <a:cubicBezTo>
                    <a:pt x="458" y="715"/>
                    <a:pt x="482" y="713"/>
                    <a:pt x="482" y="687"/>
                  </a:cubicBezTo>
                  <a:cubicBezTo>
                    <a:pt x="482" y="683"/>
                    <a:pt x="479" y="668"/>
                    <a:pt x="440" y="620"/>
                  </a:cubicBezTo>
                  <a:cubicBezTo>
                    <a:pt x="438" y="619"/>
                    <a:pt x="437" y="616"/>
                    <a:pt x="438" y="614"/>
                  </a:cubicBezTo>
                  <a:cubicBezTo>
                    <a:pt x="439" y="612"/>
                    <a:pt x="441" y="610"/>
                    <a:pt x="443" y="609"/>
                  </a:cubicBezTo>
                  <a:cubicBezTo>
                    <a:pt x="461" y="604"/>
                    <a:pt x="473" y="588"/>
                    <a:pt x="473" y="569"/>
                  </a:cubicBezTo>
                  <a:cubicBezTo>
                    <a:pt x="473" y="547"/>
                    <a:pt x="454" y="528"/>
                    <a:pt x="432" y="528"/>
                  </a:cubicBezTo>
                  <a:cubicBezTo>
                    <a:pt x="405" y="528"/>
                    <a:pt x="405" y="528"/>
                    <a:pt x="405" y="528"/>
                  </a:cubicBezTo>
                  <a:cubicBezTo>
                    <a:pt x="403" y="528"/>
                    <a:pt x="401" y="527"/>
                    <a:pt x="400" y="526"/>
                  </a:cubicBezTo>
                  <a:cubicBezTo>
                    <a:pt x="398" y="525"/>
                    <a:pt x="398" y="523"/>
                    <a:pt x="398" y="521"/>
                  </a:cubicBezTo>
                  <a:cubicBezTo>
                    <a:pt x="398" y="519"/>
                    <a:pt x="398" y="519"/>
                    <a:pt x="398" y="519"/>
                  </a:cubicBezTo>
                  <a:cubicBezTo>
                    <a:pt x="398" y="502"/>
                    <a:pt x="398" y="491"/>
                    <a:pt x="387" y="445"/>
                  </a:cubicBezTo>
                  <a:cubicBezTo>
                    <a:pt x="375" y="391"/>
                    <a:pt x="272" y="309"/>
                    <a:pt x="271" y="308"/>
                  </a:cubicBezTo>
                  <a:cubicBezTo>
                    <a:pt x="269" y="306"/>
                    <a:pt x="268" y="303"/>
                    <a:pt x="269" y="300"/>
                  </a:cubicBezTo>
                  <a:cubicBezTo>
                    <a:pt x="270" y="297"/>
                    <a:pt x="273" y="295"/>
                    <a:pt x="276" y="296"/>
                  </a:cubicBezTo>
                  <a:cubicBezTo>
                    <a:pt x="276" y="296"/>
                    <a:pt x="282" y="296"/>
                    <a:pt x="290" y="296"/>
                  </a:cubicBezTo>
                  <a:cubicBezTo>
                    <a:pt x="301" y="296"/>
                    <a:pt x="310" y="295"/>
                    <a:pt x="316" y="293"/>
                  </a:cubicBezTo>
                  <a:cubicBezTo>
                    <a:pt x="321" y="291"/>
                    <a:pt x="326" y="288"/>
                    <a:pt x="330" y="286"/>
                  </a:cubicBezTo>
                  <a:cubicBezTo>
                    <a:pt x="338" y="281"/>
                    <a:pt x="346" y="277"/>
                    <a:pt x="357" y="277"/>
                  </a:cubicBezTo>
                  <a:cubicBezTo>
                    <a:pt x="369" y="277"/>
                    <a:pt x="382" y="286"/>
                    <a:pt x="395" y="295"/>
                  </a:cubicBezTo>
                  <a:cubicBezTo>
                    <a:pt x="399" y="298"/>
                    <a:pt x="404" y="301"/>
                    <a:pt x="408" y="304"/>
                  </a:cubicBezTo>
                  <a:cubicBezTo>
                    <a:pt x="409" y="304"/>
                    <a:pt x="409" y="304"/>
                    <a:pt x="410" y="304"/>
                  </a:cubicBezTo>
                  <a:cubicBezTo>
                    <a:pt x="418" y="304"/>
                    <a:pt x="432" y="285"/>
                    <a:pt x="436" y="275"/>
                  </a:cubicBezTo>
                  <a:cubicBezTo>
                    <a:pt x="439" y="269"/>
                    <a:pt x="445" y="265"/>
                    <a:pt x="451" y="261"/>
                  </a:cubicBezTo>
                  <a:cubicBezTo>
                    <a:pt x="456" y="258"/>
                    <a:pt x="462" y="254"/>
                    <a:pt x="463" y="250"/>
                  </a:cubicBezTo>
                  <a:cubicBezTo>
                    <a:pt x="462" y="239"/>
                    <a:pt x="418" y="172"/>
                    <a:pt x="373" y="143"/>
                  </a:cubicBezTo>
                  <a:cubicBezTo>
                    <a:pt x="357" y="133"/>
                    <a:pt x="346" y="120"/>
                    <a:pt x="338" y="109"/>
                  </a:cubicBezTo>
                  <a:cubicBezTo>
                    <a:pt x="336" y="107"/>
                    <a:pt x="335" y="106"/>
                    <a:pt x="334" y="105"/>
                  </a:cubicBezTo>
                  <a:cubicBezTo>
                    <a:pt x="332" y="101"/>
                    <a:pt x="318" y="101"/>
                    <a:pt x="308" y="101"/>
                  </a:cubicBezTo>
                  <a:cubicBezTo>
                    <a:pt x="293" y="100"/>
                    <a:pt x="279" y="99"/>
                    <a:pt x="272" y="92"/>
                  </a:cubicBezTo>
                  <a:cubicBezTo>
                    <a:pt x="262" y="81"/>
                    <a:pt x="263" y="38"/>
                    <a:pt x="264" y="16"/>
                  </a:cubicBezTo>
                  <a:cubicBezTo>
                    <a:pt x="228" y="24"/>
                    <a:pt x="200" y="61"/>
                    <a:pt x="184" y="120"/>
                  </a:cubicBezTo>
                  <a:cubicBezTo>
                    <a:pt x="184" y="121"/>
                    <a:pt x="183" y="123"/>
                    <a:pt x="182" y="124"/>
                  </a:cubicBezTo>
                  <a:cubicBezTo>
                    <a:pt x="130" y="158"/>
                    <a:pt x="69" y="224"/>
                    <a:pt x="69" y="297"/>
                  </a:cubicBezTo>
                  <a:cubicBezTo>
                    <a:pt x="69" y="346"/>
                    <a:pt x="89" y="393"/>
                    <a:pt x="104" y="427"/>
                  </a:cubicBezTo>
                  <a:cubicBezTo>
                    <a:pt x="111" y="445"/>
                    <a:pt x="117" y="459"/>
                    <a:pt x="119" y="469"/>
                  </a:cubicBezTo>
                  <a:cubicBezTo>
                    <a:pt x="121" y="485"/>
                    <a:pt x="121" y="506"/>
                    <a:pt x="120" y="521"/>
                  </a:cubicBezTo>
                  <a:cubicBezTo>
                    <a:pt x="120" y="525"/>
                    <a:pt x="117" y="528"/>
                    <a:pt x="113" y="528"/>
                  </a:cubicBezTo>
                  <a:lnTo>
                    <a:pt x="64" y="52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AU" dirty="0"/>
            </a:p>
          </p:txBody>
        </p:sp>
      </p:grpSp>
      <p:sp>
        <p:nvSpPr>
          <p:cNvPr id="39" name="TextBox 38"/>
          <p:cNvSpPr txBox="1"/>
          <p:nvPr/>
        </p:nvSpPr>
        <p:spPr>
          <a:xfrm>
            <a:off x="1376191" y="1852889"/>
            <a:ext cx="15597402" cy="1169551"/>
          </a:xfrm>
          <a:prstGeom prst="rect">
            <a:avLst/>
          </a:prstGeom>
          <a:noFill/>
        </p:spPr>
        <p:txBody>
          <a:bodyPr wrap="square" rtlCol="0">
            <a:spAutoFit/>
          </a:bodyPr>
          <a:lstStyle/>
          <a:p>
            <a:pPr algn="ctr">
              <a:lnSpc>
                <a:spcPts val="2100"/>
              </a:lnSpc>
            </a:pPr>
            <a:r>
              <a:rPr lang="en-AU" sz="1600" b="1" dirty="0">
                <a:solidFill>
                  <a:schemeClr val="tx1">
                    <a:lumMod val="50000"/>
                    <a:lumOff val="50000"/>
                  </a:schemeClr>
                </a:solidFill>
                <a:latin typeface="Raleway" panose="020B0503030101060003" pitchFamily="34" charset="0"/>
                <a:ea typeface="Roboto Light" panose="02000000000000000000" pitchFamily="2" charset="0"/>
                <a:cs typeface="Open Sans Light" panose="020B0306030504020204" pitchFamily="34" charset="0"/>
              </a:rPr>
              <a:t>Example from initial research by Chartered Accountants ANZ: </a:t>
            </a:r>
          </a:p>
          <a:p>
            <a:pPr algn="ctr">
              <a:lnSpc>
                <a:spcPts val="2100"/>
              </a:lnSpc>
            </a:pPr>
            <a:r>
              <a:rPr lang="en-AU" sz="1600" dirty="0">
                <a:solidFill>
                  <a:schemeClr val="tx1">
                    <a:lumMod val="50000"/>
                    <a:lumOff val="50000"/>
                  </a:schemeClr>
                </a:solidFill>
                <a:latin typeface="Raleway Light" panose="020B0403030101060003" pitchFamily="34" charset="0"/>
                <a:ea typeface="Roboto Light" panose="02000000000000000000" pitchFamily="2" charset="0"/>
                <a:cs typeface="Open Sans Light" panose="020B0306030504020204" pitchFamily="34" charset="0"/>
              </a:rPr>
              <a:t>Less is more. The CA model illustrates how a macro-level, trans-national workforce strategy relies on isolating the most important capabilities across four domains. This allows the framework to flex and evolve. It can maintain relevance while keeping an undiluted focus on the priority skills required to transition the existing profession or help those entering the workforce remain employable. The model will be validated and tested with stakeholders in early 2019. </a:t>
            </a:r>
          </a:p>
        </p:txBody>
      </p:sp>
      <p:pic>
        <p:nvPicPr>
          <p:cNvPr id="3" name="Picture 2"/>
          <p:cNvPicPr>
            <a:picLocks noChangeAspect="1"/>
          </p:cNvPicPr>
          <p:nvPr/>
        </p:nvPicPr>
        <p:blipFill>
          <a:blip r:embed="rId7"/>
          <a:stretch>
            <a:fillRect/>
          </a:stretch>
        </p:blipFill>
        <p:spPr>
          <a:xfrm>
            <a:off x="8753828" y="6005339"/>
            <a:ext cx="771429" cy="952381"/>
          </a:xfrm>
          <a:prstGeom prst="rect">
            <a:avLst/>
          </a:prstGeom>
        </p:spPr>
      </p:pic>
      <p:pic>
        <p:nvPicPr>
          <p:cNvPr id="1026" name="Picture 2" descr="Image result for CA anz logo">
            <a:extLst>
              <a:ext uri="{FF2B5EF4-FFF2-40B4-BE49-F238E27FC236}">
                <a16:creationId xmlns:a16="http://schemas.microsoft.com/office/drawing/2014/main" id="{1945333F-AAEB-412D-AA1C-AACAB7441A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46096" y="336569"/>
            <a:ext cx="2600325"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26267"/>
      </p:ext>
    </p:extLst>
  </p:cSld>
  <p:clrMapOvr>
    <a:masterClrMapping/>
  </p:clrMapOvr>
  <p:transition spd="med">
    <p:fade/>
  </p:transition>
</p:sld>
</file>

<file path=ppt/theme/theme1.xml><?xml version="1.0" encoding="utf-8"?>
<a:theme xmlns:a="http://schemas.openxmlformats.org/drawingml/2006/main" name="Office Theme">
  <a:themeElements>
    <a:clrScheme name="Theme 43">
      <a:dk1>
        <a:sysClr val="windowText" lastClr="000000"/>
      </a:dk1>
      <a:lt1>
        <a:sysClr val="window" lastClr="FFFFFF"/>
      </a:lt1>
      <a:dk2>
        <a:srgbClr val="000000"/>
      </a:dk2>
      <a:lt2>
        <a:srgbClr val="FFFFFF"/>
      </a:lt2>
      <a:accent1>
        <a:srgbClr val="165D8F"/>
      </a:accent1>
      <a:accent2>
        <a:srgbClr val="39AD4A"/>
      </a:accent2>
      <a:accent3>
        <a:srgbClr val="198C8F"/>
      </a:accent3>
      <a:accent4>
        <a:srgbClr val="26A2DA"/>
      </a:accent4>
      <a:accent5>
        <a:srgbClr val="63A406"/>
      </a:accent5>
      <a:accent6>
        <a:srgbClr val="165D8F"/>
      </a:accent6>
      <a:hlink>
        <a:srgbClr val="0066CC"/>
      </a:hlink>
      <a:folHlink>
        <a:srgbClr val="29B5E5"/>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Template>
  <TotalTime>43416</TotalTime>
  <Words>4217</Words>
  <Application>Microsoft Office PowerPoint</Application>
  <PresentationFormat>Custom</PresentationFormat>
  <Paragraphs>514</Paragraphs>
  <Slides>44</Slides>
  <Notes>8</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44</vt:i4>
      </vt:variant>
    </vt:vector>
  </HeadingPairs>
  <TitlesOfParts>
    <vt:vector size="70" baseType="lpstr">
      <vt:lpstr>AR CENA</vt:lpstr>
      <vt:lpstr>Arial</vt:lpstr>
      <vt:lpstr>Bebas Neue</vt:lpstr>
      <vt:lpstr>Calibri</vt:lpstr>
      <vt:lpstr>Calibri Light</vt:lpstr>
      <vt:lpstr>Gill Sans</vt:lpstr>
      <vt:lpstr>Gotham Bold</vt:lpstr>
      <vt:lpstr>Gotham Light</vt:lpstr>
      <vt:lpstr>Gotham Medium</vt:lpstr>
      <vt:lpstr>Larsseit</vt:lpstr>
      <vt:lpstr>Larsseit-Bold</vt:lpstr>
      <vt:lpstr>Merriweather Light</vt:lpstr>
      <vt:lpstr>Montserrat</vt:lpstr>
      <vt:lpstr>Poppins</vt:lpstr>
      <vt:lpstr>Poppins Light</vt:lpstr>
      <vt:lpstr>Poppins Medium</vt:lpstr>
      <vt:lpstr>Raleway</vt:lpstr>
      <vt:lpstr>Raleway ExtraBold</vt:lpstr>
      <vt:lpstr>Raleway Light</vt:lpstr>
      <vt:lpstr>Raleway SemiBold</vt:lpstr>
      <vt:lpstr>Raleway Thin</vt:lpstr>
      <vt:lpstr>Roboto Black</vt:lpstr>
      <vt:lpstr>Roboto Condensed Light</vt:lpstr>
      <vt:lpstr>Roboto Condensed Regular</vt:lpstr>
      <vt:lpstr>Roboto Light</vt:lpstr>
      <vt:lpstr>Office Theme</vt:lpstr>
      <vt:lpstr>PowerPoint Presentation</vt:lpstr>
      <vt:lpstr>Contents</vt:lpstr>
      <vt:lpstr>PowerPoint Presentation</vt:lpstr>
      <vt:lpstr>PowerPoint Presentation</vt:lpstr>
      <vt:lpstr>PowerPoint Presentation</vt:lpstr>
      <vt:lpstr>Australia within 6 years</vt:lpstr>
      <vt:lpstr>Capabilities</vt:lpstr>
      <vt:lpstr>Future skills: Research-based conclusions</vt:lpstr>
      <vt:lpstr>PowerPoint Presentation</vt:lpstr>
      <vt:lpstr>Engineers Australia Model</vt:lpstr>
      <vt:lpstr>Future Capabilities</vt:lpstr>
      <vt:lpstr>Message to ACODE members</vt:lpstr>
      <vt:lpstr>PowerPoint Presentation</vt:lpstr>
      <vt:lpstr>PowerPoint Presentation</vt:lpstr>
      <vt:lpstr>Is credentialing for learning the highest value?</vt:lpstr>
      <vt:lpstr>PowerPoint Presentation</vt:lpstr>
      <vt:lpstr>Evidence-based, authentic assessment</vt:lpstr>
      <vt:lpstr>PowerPoint Presentation</vt:lpstr>
      <vt:lpstr>PowerPoint Presentation</vt:lpstr>
      <vt:lpstr>PowerPoint Presentation</vt:lpstr>
      <vt:lpstr>PowerPoint Presentation</vt:lpstr>
      <vt:lpstr>Message to ACODE members</vt:lpstr>
      <vt:lpstr>PowerPoint Presentation</vt:lpstr>
      <vt:lpstr>Why Blockchain?</vt:lpstr>
      <vt:lpstr>Beyond the hype: Blockchain works</vt:lpstr>
      <vt:lpstr>PowerPoint Presentation</vt:lpstr>
      <vt:lpstr>PowerPoint Presentation</vt:lpstr>
      <vt:lpstr>VeriSkills is powered by</vt:lpstr>
      <vt:lpstr>What is VeriSkills?</vt:lpstr>
      <vt:lpstr>PowerPoint Presentation</vt:lpstr>
      <vt:lpstr>PowerPoint Presentation</vt:lpstr>
      <vt:lpstr> How VeriSkills Works</vt:lpstr>
      <vt:lpstr>Message to ACODE members</vt:lpstr>
      <vt:lpstr>PowerPoint Presentation</vt:lpstr>
      <vt:lpstr>The divide: from learning to employment</vt:lpstr>
      <vt:lpstr>how can micro-credentials help?</vt:lpstr>
      <vt:lpstr>Credential Types</vt:lpstr>
      <vt:lpstr>Credentials: Emerging landscape and typologies</vt:lpstr>
      <vt:lpstr>PowerPoint Presentation</vt:lpstr>
      <vt:lpstr>PowerPoint Presentation</vt:lpstr>
      <vt:lpstr>PowerPoint Presentation</vt:lpstr>
      <vt:lpstr>Credential Stacks: Transforming call centre staff</vt:lpstr>
      <vt:lpstr>Message to ACODE members</vt:lpstr>
      <vt:lpstr>PowerPoint Presentation</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marcus bowles</cp:lastModifiedBy>
  <cp:revision>2962</cp:revision>
  <cp:lastPrinted>2018-10-30T00:06:44Z</cp:lastPrinted>
  <dcterms:created xsi:type="dcterms:W3CDTF">2015-02-25T15:20:40Z</dcterms:created>
  <dcterms:modified xsi:type="dcterms:W3CDTF">2019-03-10T23:54:58Z</dcterms:modified>
</cp:coreProperties>
</file>