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6"/>
    <p:sldMasterId id="2147483652" r:id="rId7"/>
    <p:sldMasterId id="2147483659" r:id="rId8"/>
    <p:sldMasterId id="2147483662" r:id="rId9"/>
    <p:sldMasterId id="2147483665" r:id="rId10"/>
    <p:sldMasterId id="2147483656" r:id="rId11"/>
    <p:sldMasterId id="2147483668" r:id="rId12"/>
    <p:sldMasterId id="2147483671" r:id="rId13"/>
  </p:sldMasterIdLst>
  <p:notesMasterIdLst>
    <p:notesMasterId r:id="rId43"/>
  </p:notesMasterIdLst>
  <p:handoutMasterIdLst>
    <p:handoutMasterId r:id="rId44"/>
  </p:handoutMasterIdLst>
  <p:sldIdLst>
    <p:sldId id="285" r:id="rId14"/>
    <p:sldId id="348" r:id="rId15"/>
    <p:sldId id="582" r:id="rId16"/>
    <p:sldId id="362" r:id="rId17"/>
    <p:sldId id="576" r:id="rId18"/>
    <p:sldId id="578" r:id="rId19"/>
    <p:sldId id="579" r:id="rId20"/>
    <p:sldId id="352" r:id="rId21"/>
    <p:sldId id="336" r:id="rId22"/>
    <p:sldId id="570" r:id="rId23"/>
    <p:sldId id="581" r:id="rId24"/>
    <p:sldId id="491" r:id="rId25"/>
    <p:sldId id="569" r:id="rId26"/>
    <p:sldId id="583" r:id="rId27"/>
    <p:sldId id="587" r:id="rId28"/>
    <p:sldId id="589" r:id="rId29"/>
    <p:sldId id="586" r:id="rId30"/>
    <p:sldId id="599" r:id="rId31"/>
    <p:sldId id="590" r:id="rId32"/>
    <p:sldId id="592" r:id="rId33"/>
    <p:sldId id="600" r:id="rId34"/>
    <p:sldId id="591" r:id="rId35"/>
    <p:sldId id="588" r:id="rId36"/>
    <p:sldId id="594" r:id="rId37"/>
    <p:sldId id="598" r:id="rId38"/>
    <p:sldId id="593" r:id="rId39"/>
    <p:sldId id="597" r:id="rId40"/>
    <p:sldId id="596" r:id="rId41"/>
    <p:sldId id="595" r:id="rId4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4" pos="5239" userDrawn="1">
          <p15:clr>
            <a:srgbClr val="A4A3A4"/>
          </p15:clr>
        </p15:guide>
        <p15:guide id="5" pos="2880" userDrawn="1">
          <p15:clr>
            <a:srgbClr val="A4A3A4"/>
          </p15:clr>
        </p15:guide>
        <p15:guide id="6"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900"/>
    <a:srgbClr val="CD1418"/>
    <a:srgbClr val="246E2E"/>
    <a:srgbClr val="017FB3"/>
    <a:srgbClr val="713FA7"/>
    <a:srgbClr val="012065"/>
    <a:srgbClr val="A03415"/>
    <a:srgbClr val="442664"/>
    <a:srgbClr val="5C2483"/>
    <a:srgbClr val="522E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78" autoAdjust="0"/>
    <p:restoredTop sz="92445" autoAdjust="0"/>
  </p:normalViewPr>
  <p:slideViewPr>
    <p:cSldViewPr snapToGrid="0" snapToObjects="1" showGuides="1">
      <p:cViewPr varScale="1">
        <p:scale>
          <a:sx n="156" d="100"/>
          <a:sy n="156" d="100"/>
        </p:scale>
        <p:origin x="408" y="168"/>
      </p:cViewPr>
      <p:guideLst>
        <p:guide pos="5239"/>
        <p:guide pos="2880"/>
        <p:guide orient="horz" pos="1620"/>
      </p:guideLst>
    </p:cSldViewPr>
  </p:slideViewPr>
  <p:notesTextViewPr>
    <p:cViewPr>
      <p:scale>
        <a:sx n="1" d="1"/>
        <a:sy n="1" d="1"/>
      </p:scale>
      <p:origin x="0" y="0"/>
    </p:cViewPr>
  </p:notesTextViewPr>
  <p:sorterViewPr>
    <p:cViewPr>
      <p:scale>
        <a:sx n="100" d="100"/>
        <a:sy n="100" d="100"/>
      </p:scale>
      <p:origin x="0" y="-1616"/>
    </p:cViewPr>
  </p:sorterViewPr>
  <p:notesViewPr>
    <p:cSldViewPr snapToGrid="0" snapToObjects="1" showGuides="1">
      <p:cViewPr varScale="1">
        <p:scale>
          <a:sx n="97" d="100"/>
          <a:sy n="97" d="100"/>
        </p:scale>
        <p:origin x="193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8.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5.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Teaching staff</c:v>
                </c:pt>
              </c:strCache>
            </c:strRef>
          </c:tx>
          <c:spPr>
            <a:solidFill>
              <a:srgbClr val="017FB3">
                <a:alpha val="70000"/>
              </a:srgbClr>
            </a:solidFill>
            <a:ln>
              <a:noFill/>
            </a:ln>
            <a:effectLst/>
          </c:spPr>
          <c:invertIfNegative val="0"/>
          <c:cat>
            <c:strRef>
              <c:f>Sheet1!$B$1:$D$1</c:f>
              <c:strCache>
                <c:ptCount val="3"/>
                <c:pt idx="0">
                  <c:v>More</c:v>
                </c:pt>
                <c:pt idx="1">
                  <c:v>Same</c:v>
                </c:pt>
                <c:pt idx="2">
                  <c:v>Less</c:v>
                </c:pt>
              </c:strCache>
            </c:strRef>
          </c:cat>
          <c:val>
            <c:numRef>
              <c:f>Sheet1!$B$2:$D$2</c:f>
              <c:numCache>
                <c:formatCode>0%</c:formatCode>
                <c:ptCount val="3"/>
                <c:pt idx="0">
                  <c:v>0.61</c:v>
                </c:pt>
                <c:pt idx="1">
                  <c:v>0.33</c:v>
                </c:pt>
                <c:pt idx="2">
                  <c:v>0.05</c:v>
                </c:pt>
              </c:numCache>
            </c:numRef>
          </c:val>
          <c:extLst>
            <c:ext xmlns:c16="http://schemas.microsoft.com/office/drawing/2014/chart" uri="{C3380CC4-5D6E-409C-BE32-E72D297353CC}">
              <c16:uniqueId val="{00000000-2338-2841-A76E-487CEF4E05AA}"/>
            </c:ext>
          </c:extLst>
        </c:ser>
        <c:ser>
          <c:idx val="1"/>
          <c:order val="1"/>
          <c:tx>
            <c:strRef>
              <c:f>Sheet1!$A$3</c:f>
              <c:strCache>
                <c:ptCount val="1"/>
                <c:pt idx="0">
                  <c:v>Students</c:v>
                </c:pt>
              </c:strCache>
            </c:strRef>
          </c:tx>
          <c:spPr>
            <a:solidFill>
              <a:srgbClr val="713FA7">
                <a:alpha val="70000"/>
              </a:srgbClr>
            </a:solidFill>
            <a:ln>
              <a:noFill/>
            </a:ln>
            <a:effectLst/>
          </c:spPr>
          <c:invertIfNegative val="0"/>
          <c:cat>
            <c:strRef>
              <c:f>Sheet1!$B$1:$D$1</c:f>
              <c:strCache>
                <c:ptCount val="3"/>
                <c:pt idx="0">
                  <c:v>More</c:v>
                </c:pt>
                <c:pt idx="1">
                  <c:v>Same</c:v>
                </c:pt>
                <c:pt idx="2">
                  <c:v>Less</c:v>
                </c:pt>
              </c:strCache>
            </c:strRef>
          </c:cat>
          <c:val>
            <c:numRef>
              <c:f>Sheet1!$B$3:$D$3</c:f>
              <c:numCache>
                <c:formatCode>0%</c:formatCode>
                <c:ptCount val="3"/>
                <c:pt idx="0">
                  <c:v>0.37</c:v>
                </c:pt>
                <c:pt idx="1">
                  <c:v>0.6</c:v>
                </c:pt>
                <c:pt idx="2">
                  <c:v>0.04</c:v>
                </c:pt>
              </c:numCache>
            </c:numRef>
          </c:val>
          <c:extLst>
            <c:ext xmlns:c16="http://schemas.microsoft.com/office/drawing/2014/chart" uri="{C3380CC4-5D6E-409C-BE32-E72D297353CC}">
              <c16:uniqueId val="{00000001-2338-2841-A76E-487CEF4E05AA}"/>
            </c:ext>
          </c:extLst>
        </c:ser>
        <c:dLbls>
          <c:showLegendKey val="0"/>
          <c:showVal val="0"/>
          <c:showCatName val="0"/>
          <c:showSerName val="0"/>
          <c:showPercent val="0"/>
          <c:showBubbleSize val="0"/>
        </c:dLbls>
        <c:gapWidth val="80"/>
        <c:overlap val="25"/>
        <c:axId val="982936816"/>
        <c:axId val="983144080"/>
      </c:barChart>
      <c:catAx>
        <c:axId val="98293681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cap="none" spc="20" normalizeH="0" baseline="0">
                <a:solidFill>
                  <a:schemeClr val="tx1">
                    <a:lumMod val="65000"/>
                    <a:lumOff val="35000"/>
                  </a:schemeClr>
                </a:solidFill>
                <a:latin typeface="+mn-lt"/>
                <a:ea typeface="+mn-ea"/>
                <a:cs typeface="+mn-cs"/>
              </a:defRPr>
            </a:pPr>
            <a:endParaRPr lang="en-US"/>
          </a:p>
        </c:txPr>
        <c:crossAx val="983144080"/>
        <c:crosses val="autoZero"/>
        <c:auto val="1"/>
        <c:lblAlgn val="ctr"/>
        <c:lblOffset val="100"/>
        <c:noMultiLvlLbl val="0"/>
      </c:catAx>
      <c:valAx>
        <c:axId val="983144080"/>
        <c:scaling>
          <c:orientation val="minMax"/>
        </c:scaling>
        <c:delete val="0"/>
        <c:axPos val="l"/>
        <c:majorGridlines>
          <c:spPr>
            <a:ln w="9525" cap="flat" cmpd="sng" algn="ctr">
              <a:solidFill>
                <a:schemeClr val="tx1">
                  <a:lumMod val="5000"/>
                  <a:lumOff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n-US"/>
          </a:p>
        </c:txPr>
        <c:crossAx val="982936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416490-CC85-444F-957E-7EDE2DF62D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481A4F1-4F56-6840-97A0-5D99C0EA96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498A0A-2E8D-DF4F-9C31-A81C00E300DB}" type="datetimeFigureOut">
              <a:rPr lang="en-GB" smtClean="0"/>
              <a:t>12/03/2019</a:t>
            </a:fld>
            <a:endParaRPr lang="en-GB"/>
          </a:p>
        </p:txBody>
      </p:sp>
      <p:sp>
        <p:nvSpPr>
          <p:cNvPr id="4" name="Footer Placeholder 3">
            <a:extLst>
              <a:ext uri="{FF2B5EF4-FFF2-40B4-BE49-F238E27FC236}">
                <a16:creationId xmlns:a16="http://schemas.microsoft.com/office/drawing/2014/main" id="{EB89A510-34A7-3B44-B012-7C929876E9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C024C06-B906-CB40-A7E2-6054534BD8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633EF-120A-2C48-B885-0B1F58D5D76B}" type="slidenum">
              <a:rPr lang="en-GB" smtClean="0"/>
              <a:t>‹#›</a:t>
            </a:fld>
            <a:endParaRPr lang="en-GB"/>
          </a:p>
        </p:txBody>
      </p:sp>
    </p:spTree>
    <p:extLst>
      <p:ext uri="{BB962C8B-B14F-4D97-AF65-F5344CB8AC3E}">
        <p14:creationId xmlns:p14="http://schemas.microsoft.com/office/powerpoint/2010/main" val="1035568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2C31F-EDF8-D64C-B235-4BEA7689D6AD}" type="datetimeFigureOut">
              <a:rPr lang="en-GB" smtClean="0"/>
              <a:t>12/03/2019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1567F-F019-E948-A7D1-1F94AF06001C}" type="slidenum">
              <a:rPr lang="en-GB" smtClean="0"/>
              <a:t>‹#›</a:t>
            </a:fld>
            <a:endParaRPr lang="en-GB"/>
          </a:p>
        </p:txBody>
      </p:sp>
    </p:spTree>
    <p:extLst>
      <p:ext uri="{BB962C8B-B14F-4D97-AF65-F5344CB8AC3E}">
        <p14:creationId xmlns:p14="http://schemas.microsoft.com/office/powerpoint/2010/main" val="178020089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1</a:t>
            </a:fld>
            <a:endParaRPr lang="en-GB"/>
          </a:p>
        </p:txBody>
      </p:sp>
    </p:spTree>
    <p:extLst>
      <p:ext uri="{BB962C8B-B14F-4D97-AF65-F5344CB8AC3E}">
        <p14:creationId xmlns:p14="http://schemas.microsoft.com/office/powerpoint/2010/main" val="2849836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1567F-F019-E948-A7D1-1F94AF06001C}" type="slidenum">
              <a:rPr lang="en-GB" smtClean="0"/>
              <a:t>10</a:t>
            </a:fld>
            <a:endParaRPr lang="en-GB"/>
          </a:p>
        </p:txBody>
      </p:sp>
    </p:spTree>
    <p:extLst>
      <p:ext uri="{BB962C8B-B14F-4D97-AF65-F5344CB8AC3E}">
        <p14:creationId xmlns:p14="http://schemas.microsoft.com/office/powerpoint/2010/main" val="449840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1567F-F019-E948-A7D1-1F94AF06001C}" type="slidenum">
              <a:rPr lang="en-GB" smtClean="0"/>
              <a:t>11</a:t>
            </a:fld>
            <a:endParaRPr lang="en-GB"/>
          </a:p>
        </p:txBody>
      </p:sp>
    </p:spTree>
    <p:extLst>
      <p:ext uri="{BB962C8B-B14F-4D97-AF65-F5344CB8AC3E}">
        <p14:creationId xmlns:p14="http://schemas.microsoft.com/office/powerpoint/2010/main" val="3243731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13</a:t>
            </a:fld>
            <a:endParaRPr lang="en-GB"/>
          </a:p>
        </p:txBody>
      </p:sp>
    </p:spTree>
    <p:extLst>
      <p:ext uri="{BB962C8B-B14F-4D97-AF65-F5344CB8AC3E}">
        <p14:creationId xmlns:p14="http://schemas.microsoft.com/office/powerpoint/2010/main" val="362871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courses of study…</a:t>
            </a:r>
          </a:p>
        </p:txBody>
      </p:sp>
      <p:sp>
        <p:nvSpPr>
          <p:cNvPr id="4" name="Slide Number Placeholder 3"/>
          <p:cNvSpPr>
            <a:spLocks noGrp="1"/>
          </p:cNvSpPr>
          <p:nvPr>
            <p:ph type="sldNum" sz="quarter" idx="10"/>
          </p:nvPr>
        </p:nvSpPr>
        <p:spPr/>
        <p:txBody>
          <a:bodyPr/>
          <a:lstStyle/>
          <a:p>
            <a:fld id="{7311567F-F019-E948-A7D1-1F94AF06001C}" type="slidenum">
              <a:rPr lang="en-GB" smtClean="0"/>
              <a:t>15</a:t>
            </a:fld>
            <a:endParaRPr lang="en-GB"/>
          </a:p>
        </p:txBody>
      </p:sp>
    </p:spTree>
    <p:extLst>
      <p:ext uri="{BB962C8B-B14F-4D97-AF65-F5344CB8AC3E}">
        <p14:creationId xmlns:p14="http://schemas.microsoft.com/office/powerpoint/2010/main" val="2989804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28</a:t>
            </a:fld>
            <a:endParaRPr lang="en-GB"/>
          </a:p>
        </p:txBody>
      </p:sp>
    </p:spTree>
    <p:extLst>
      <p:ext uri="{BB962C8B-B14F-4D97-AF65-F5344CB8AC3E}">
        <p14:creationId xmlns:p14="http://schemas.microsoft.com/office/powerpoint/2010/main" val="2113528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29</a:t>
            </a:fld>
            <a:endParaRPr lang="en-GB"/>
          </a:p>
        </p:txBody>
      </p:sp>
    </p:spTree>
    <p:extLst>
      <p:ext uri="{BB962C8B-B14F-4D97-AF65-F5344CB8AC3E}">
        <p14:creationId xmlns:p14="http://schemas.microsoft.com/office/powerpoint/2010/main" val="3640030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2</a:t>
            </a:fld>
            <a:endParaRPr lang="en-GB"/>
          </a:p>
        </p:txBody>
      </p:sp>
    </p:spTree>
    <p:extLst>
      <p:ext uri="{BB962C8B-B14F-4D97-AF65-F5344CB8AC3E}">
        <p14:creationId xmlns:p14="http://schemas.microsoft.com/office/powerpoint/2010/main" val="3572365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3</a:t>
            </a:fld>
            <a:endParaRPr lang="en-GB"/>
          </a:p>
        </p:txBody>
      </p:sp>
    </p:spTree>
    <p:extLst>
      <p:ext uri="{BB962C8B-B14F-4D97-AF65-F5344CB8AC3E}">
        <p14:creationId xmlns:p14="http://schemas.microsoft.com/office/powerpoint/2010/main" val="2231386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4</a:t>
            </a:fld>
            <a:endParaRPr lang="en-GB"/>
          </a:p>
        </p:txBody>
      </p:sp>
    </p:spTree>
    <p:extLst>
      <p:ext uri="{BB962C8B-B14F-4D97-AF65-F5344CB8AC3E}">
        <p14:creationId xmlns:p14="http://schemas.microsoft.com/office/powerpoint/2010/main" val="1077369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5</a:t>
            </a:fld>
            <a:endParaRPr lang="en-GB"/>
          </a:p>
        </p:txBody>
      </p:sp>
    </p:spTree>
    <p:extLst>
      <p:ext uri="{BB962C8B-B14F-4D97-AF65-F5344CB8AC3E}">
        <p14:creationId xmlns:p14="http://schemas.microsoft.com/office/powerpoint/2010/main" val="3889077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1567F-F019-E948-A7D1-1F94AF06001C}" type="slidenum">
              <a:rPr lang="en-GB" smtClean="0"/>
              <a:t>6</a:t>
            </a:fld>
            <a:endParaRPr lang="en-GB"/>
          </a:p>
        </p:txBody>
      </p:sp>
    </p:spTree>
    <p:extLst>
      <p:ext uri="{BB962C8B-B14F-4D97-AF65-F5344CB8AC3E}">
        <p14:creationId xmlns:p14="http://schemas.microsoft.com/office/powerpoint/2010/main" val="61528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1567F-F019-E948-A7D1-1F94AF06001C}" type="slidenum">
              <a:rPr lang="en-GB" smtClean="0"/>
              <a:t>7</a:t>
            </a:fld>
            <a:endParaRPr lang="en-GB"/>
          </a:p>
        </p:txBody>
      </p:sp>
    </p:spTree>
    <p:extLst>
      <p:ext uri="{BB962C8B-B14F-4D97-AF65-F5344CB8AC3E}">
        <p14:creationId xmlns:p14="http://schemas.microsoft.com/office/powerpoint/2010/main" val="2346425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8</a:t>
            </a:fld>
            <a:endParaRPr lang="en-GB"/>
          </a:p>
        </p:txBody>
      </p:sp>
    </p:spTree>
    <p:extLst>
      <p:ext uri="{BB962C8B-B14F-4D97-AF65-F5344CB8AC3E}">
        <p14:creationId xmlns:p14="http://schemas.microsoft.com/office/powerpoint/2010/main" val="1377885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1567F-F019-E948-A7D1-1F94AF06001C}" type="slidenum">
              <a:rPr lang="en-GB" smtClean="0"/>
              <a:t>9</a:t>
            </a:fld>
            <a:endParaRPr lang="en-GB"/>
          </a:p>
        </p:txBody>
      </p:sp>
    </p:spTree>
    <p:extLst>
      <p:ext uri="{BB962C8B-B14F-4D97-AF65-F5344CB8AC3E}">
        <p14:creationId xmlns:p14="http://schemas.microsoft.com/office/powerpoint/2010/main" val="3455504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E058BCC-7A26-6A42-AA87-525F6042C6FB}"/>
              </a:ext>
            </a:extLst>
          </p:cNvPr>
          <p:cNvSpPr>
            <a:spLocks noGrp="1"/>
          </p:cNvSpPr>
          <p:nvPr>
            <p:ph type="ftr" sz="quarter" idx="11"/>
          </p:nvPr>
        </p:nvSpPr>
        <p:spPr/>
        <p:txBody>
          <a:body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975973A5-CA9C-1043-A3DA-4ED6E6C469A5}"/>
              </a:ext>
            </a:extLst>
          </p:cNvPr>
          <p:cNvSpPr>
            <a:spLocks noGrp="1"/>
          </p:cNvSpPr>
          <p:nvPr>
            <p:ph type="sldNum" sz="quarter" idx="12"/>
          </p:nvPr>
        </p:nvSpPr>
        <p:spPr/>
        <p:txBody>
          <a:bodyPr/>
          <a:lstStyle/>
          <a:p>
            <a:fld id="{0BD7AF65-ABD8-9745-9161-1D3466EAFE0E}" type="slidenum">
              <a:rPr lang="en-GB" smtClean="0"/>
              <a:t>‹#›</a:t>
            </a:fld>
            <a:endParaRPr lang="en-GB" dirty="0"/>
          </a:p>
        </p:txBody>
      </p:sp>
      <p:grpSp>
        <p:nvGrpSpPr>
          <p:cNvPr id="386" name="Group 385">
            <a:extLst>
              <a:ext uri="{FF2B5EF4-FFF2-40B4-BE49-F238E27FC236}">
                <a16:creationId xmlns:a16="http://schemas.microsoft.com/office/drawing/2014/main" id="{B10D8A02-3B7A-9D40-B70A-9E4FC92293F8}"/>
              </a:ext>
            </a:extLst>
          </p:cNvPr>
          <p:cNvGrpSpPr/>
          <p:nvPr userDrawn="1"/>
        </p:nvGrpSpPr>
        <p:grpSpPr>
          <a:xfrm>
            <a:off x="357779" y="339725"/>
            <a:ext cx="8426240" cy="4103688"/>
            <a:chOff x="357779" y="339725"/>
            <a:chExt cx="8426240" cy="4103688"/>
          </a:xfrm>
        </p:grpSpPr>
        <p:grpSp>
          <p:nvGrpSpPr>
            <p:cNvPr id="232" name="Group 231">
              <a:extLst>
                <a:ext uri="{FF2B5EF4-FFF2-40B4-BE49-F238E27FC236}">
                  <a16:creationId xmlns:a16="http://schemas.microsoft.com/office/drawing/2014/main" id="{B2527C05-AB2B-5946-9B27-675CFF8EBA06}"/>
                </a:ext>
              </a:extLst>
            </p:cNvPr>
            <p:cNvGrpSpPr/>
            <p:nvPr userDrawn="1"/>
          </p:nvGrpSpPr>
          <p:grpSpPr>
            <a:xfrm>
              <a:off x="357779" y="339725"/>
              <a:ext cx="298800" cy="4103688"/>
              <a:chOff x="357779" y="339725"/>
              <a:chExt cx="298800" cy="4103688"/>
            </a:xfrm>
          </p:grpSpPr>
          <p:sp>
            <p:nvSpPr>
              <p:cNvPr id="8" name="Rectangle 7">
                <a:extLst>
                  <a:ext uri="{FF2B5EF4-FFF2-40B4-BE49-F238E27FC236}">
                    <a16:creationId xmlns:a16="http://schemas.microsoft.com/office/drawing/2014/main" id="{1180BAFD-BA12-514F-90DB-A8F50B1EA6E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4" name="Rectangle 223">
                <a:extLst>
                  <a:ext uri="{FF2B5EF4-FFF2-40B4-BE49-F238E27FC236}">
                    <a16:creationId xmlns:a16="http://schemas.microsoft.com/office/drawing/2014/main" id="{EE00541B-D9F5-4143-8D82-D7BE6AC3336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5" name="Rectangle 224">
                <a:extLst>
                  <a:ext uri="{FF2B5EF4-FFF2-40B4-BE49-F238E27FC236}">
                    <a16:creationId xmlns:a16="http://schemas.microsoft.com/office/drawing/2014/main" id="{7ACAEA3B-6751-CE4E-8C61-E7E17543E456}"/>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6" name="Rectangle 225">
                <a:extLst>
                  <a:ext uri="{FF2B5EF4-FFF2-40B4-BE49-F238E27FC236}">
                    <a16:creationId xmlns:a16="http://schemas.microsoft.com/office/drawing/2014/main" id="{2B62BA43-865A-0141-A584-0E139E53135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7" name="Rectangle 226">
                <a:extLst>
                  <a:ext uri="{FF2B5EF4-FFF2-40B4-BE49-F238E27FC236}">
                    <a16:creationId xmlns:a16="http://schemas.microsoft.com/office/drawing/2014/main" id="{06E2FE7A-CEE9-2041-B40F-A16B0F078E7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8" name="Rectangle 227">
                <a:extLst>
                  <a:ext uri="{FF2B5EF4-FFF2-40B4-BE49-F238E27FC236}">
                    <a16:creationId xmlns:a16="http://schemas.microsoft.com/office/drawing/2014/main" id="{07B45580-C20B-B642-BDF0-707F0F4E389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9" name="Rectangle 228">
                <a:extLst>
                  <a:ext uri="{FF2B5EF4-FFF2-40B4-BE49-F238E27FC236}">
                    <a16:creationId xmlns:a16="http://schemas.microsoft.com/office/drawing/2014/main" id="{A799835D-49EF-9043-893A-59CDA840231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0" name="Rectangle 229">
                <a:extLst>
                  <a:ext uri="{FF2B5EF4-FFF2-40B4-BE49-F238E27FC236}">
                    <a16:creationId xmlns:a16="http://schemas.microsoft.com/office/drawing/2014/main" id="{725D5DD0-5874-ED49-9A3C-210DFA081C8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33" name="Group 232">
              <a:extLst>
                <a:ext uri="{FF2B5EF4-FFF2-40B4-BE49-F238E27FC236}">
                  <a16:creationId xmlns:a16="http://schemas.microsoft.com/office/drawing/2014/main" id="{F6FF0FCB-C661-0E47-A28A-9E4049BEF867}"/>
                </a:ext>
              </a:extLst>
            </p:cNvPr>
            <p:cNvGrpSpPr/>
            <p:nvPr userDrawn="1"/>
          </p:nvGrpSpPr>
          <p:grpSpPr>
            <a:xfrm>
              <a:off x="835864" y="339725"/>
              <a:ext cx="298800" cy="4103688"/>
              <a:chOff x="357779" y="339725"/>
              <a:chExt cx="298800" cy="4103688"/>
            </a:xfrm>
          </p:grpSpPr>
          <p:sp>
            <p:nvSpPr>
              <p:cNvPr id="234" name="Rectangle 233">
                <a:extLst>
                  <a:ext uri="{FF2B5EF4-FFF2-40B4-BE49-F238E27FC236}">
                    <a16:creationId xmlns:a16="http://schemas.microsoft.com/office/drawing/2014/main" id="{F5DB71A9-1216-B742-A164-06B19073333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5" name="Rectangle 234">
                <a:extLst>
                  <a:ext uri="{FF2B5EF4-FFF2-40B4-BE49-F238E27FC236}">
                    <a16:creationId xmlns:a16="http://schemas.microsoft.com/office/drawing/2014/main" id="{63438C77-1738-0C4F-949E-8223F7068CEA}"/>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6" name="Rectangle 235">
                <a:extLst>
                  <a:ext uri="{FF2B5EF4-FFF2-40B4-BE49-F238E27FC236}">
                    <a16:creationId xmlns:a16="http://schemas.microsoft.com/office/drawing/2014/main" id="{3FEC894E-834D-6D48-B46A-37CA696AFA6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7" name="Rectangle 236">
                <a:extLst>
                  <a:ext uri="{FF2B5EF4-FFF2-40B4-BE49-F238E27FC236}">
                    <a16:creationId xmlns:a16="http://schemas.microsoft.com/office/drawing/2014/main" id="{BA64FBEB-1B5B-3C41-89FB-BBB24E1264A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8" name="Rectangle 237">
                <a:extLst>
                  <a:ext uri="{FF2B5EF4-FFF2-40B4-BE49-F238E27FC236}">
                    <a16:creationId xmlns:a16="http://schemas.microsoft.com/office/drawing/2014/main" id="{56554B95-DDCF-C141-A182-FBD432909A0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9" name="Rectangle 238">
                <a:extLst>
                  <a:ext uri="{FF2B5EF4-FFF2-40B4-BE49-F238E27FC236}">
                    <a16:creationId xmlns:a16="http://schemas.microsoft.com/office/drawing/2014/main" id="{EF321167-C78A-3340-AEE1-03447D3B8AE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0" name="Rectangle 239">
                <a:extLst>
                  <a:ext uri="{FF2B5EF4-FFF2-40B4-BE49-F238E27FC236}">
                    <a16:creationId xmlns:a16="http://schemas.microsoft.com/office/drawing/2014/main" id="{33359505-7997-C944-B48B-7A064131CD8C}"/>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1" name="Rectangle 240">
                <a:extLst>
                  <a:ext uri="{FF2B5EF4-FFF2-40B4-BE49-F238E27FC236}">
                    <a16:creationId xmlns:a16="http://schemas.microsoft.com/office/drawing/2014/main" id="{1E3C4AAD-BC06-AE46-A591-C57907D03D5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42" name="Group 241">
              <a:extLst>
                <a:ext uri="{FF2B5EF4-FFF2-40B4-BE49-F238E27FC236}">
                  <a16:creationId xmlns:a16="http://schemas.microsoft.com/office/drawing/2014/main" id="{FB5E0307-5105-2F43-86FF-C0E763980928}"/>
                </a:ext>
              </a:extLst>
            </p:cNvPr>
            <p:cNvGrpSpPr/>
            <p:nvPr userDrawn="1"/>
          </p:nvGrpSpPr>
          <p:grpSpPr>
            <a:xfrm>
              <a:off x="1313949" y="339725"/>
              <a:ext cx="298800" cy="4103688"/>
              <a:chOff x="357779" y="339725"/>
              <a:chExt cx="298800" cy="4103688"/>
            </a:xfrm>
          </p:grpSpPr>
          <p:sp>
            <p:nvSpPr>
              <p:cNvPr id="243" name="Rectangle 242">
                <a:extLst>
                  <a:ext uri="{FF2B5EF4-FFF2-40B4-BE49-F238E27FC236}">
                    <a16:creationId xmlns:a16="http://schemas.microsoft.com/office/drawing/2014/main" id="{258E519E-36BB-A248-841C-B124592BC60C}"/>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4" name="Rectangle 243">
                <a:extLst>
                  <a:ext uri="{FF2B5EF4-FFF2-40B4-BE49-F238E27FC236}">
                    <a16:creationId xmlns:a16="http://schemas.microsoft.com/office/drawing/2014/main" id="{5662416F-24B1-9445-8372-200B06F04A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5" name="Rectangle 244">
                <a:extLst>
                  <a:ext uri="{FF2B5EF4-FFF2-40B4-BE49-F238E27FC236}">
                    <a16:creationId xmlns:a16="http://schemas.microsoft.com/office/drawing/2014/main" id="{D654C5B2-C8C9-7246-BAC2-F128DFD89FA1}"/>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6" name="Rectangle 245">
                <a:extLst>
                  <a:ext uri="{FF2B5EF4-FFF2-40B4-BE49-F238E27FC236}">
                    <a16:creationId xmlns:a16="http://schemas.microsoft.com/office/drawing/2014/main" id="{B46A9979-3521-434B-801F-F906A7703B72}"/>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7" name="Rectangle 246">
                <a:extLst>
                  <a:ext uri="{FF2B5EF4-FFF2-40B4-BE49-F238E27FC236}">
                    <a16:creationId xmlns:a16="http://schemas.microsoft.com/office/drawing/2014/main" id="{F5A86AF0-77FC-F74A-A194-71CADA20436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8" name="Rectangle 247">
                <a:extLst>
                  <a:ext uri="{FF2B5EF4-FFF2-40B4-BE49-F238E27FC236}">
                    <a16:creationId xmlns:a16="http://schemas.microsoft.com/office/drawing/2014/main" id="{4C2A4D7C-E7DF-B547-A60F-9436BF2A768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9" name="Rectangle 248">
                <a:extLst>
                  <a:ext uri="{FF2B5EF4-FFF2-40B4-BE49-F238E27FC236}">
                    <a16:creationId xmlns:a16="http://schemas.microsoft.com/office/drawing/2014/main" id="{525FBFA2-2D8F-B04A-B7A9-520DC8798667}"/>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0" name="Rectangle 249">
                <a:extLst>
                  <a:ext uri="{FF2B5EF4-FFF2-40B4-BE49-F238E27FC236}">
                    <a16:creationId xmlns:a16="http://schemas.microsoft.com/office/drawing/2014/main" id="{9D5728D2-A600-2743-BDC0-20525D5639A1}"/>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51" name="Group 250">
              <a:extLst>
                <a:ext uri="{FF2B5EF4-FFF2-40B4-BE49-F238E27FC236}">
                  <a16:creationId xmlns:a16="http://schemas.microsoft.com/office/drawing/2014/main" id="{D1935623-F886-844C-83AD-B569E5750789}"/>
                </a:ext>
              </a:extLst>
            </p:cNvPr>
            <p:cNvGrpSpPr/>
            <p:nvPr userDrawn="1"/>
          </p:nvGrpSpPr>
          <p:grpSpPr>
            <a:xfrm>
              <a:off x="1792034" y="339725"/>
              <a:ext cx="298800" cy="4103688"/>
              <a:chOff x="357779" y="339725"/>
              <a:chExt cx="298800" cy="4103688"/>
            </a:xfrm>
          </p:grpSpPr>
          <p:sp>
            <p:nvSpPr>
              <p:cNvPr id="252" name="Rectangle 251">
                <a:extLst>
                  <a:ext uri="{FF2B5EF4-FFF2-40B4-BE49-F238E27FC236}">
                    <a16:creationId xmlns:a16="http://schemas.microsoft.com/office/drawing/2014/main" id="{1792EE9A-7B8E-1C44-AB2F-FF42A36695B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3" name="Rectangle 252">
                <a:extLst>
                  <a:ext uri="{FF2B5EF4-FFF2-40B4-BE49-F238E27FC236}">
                    <a16:creationId xmlns:a16="http://schemas.microsoft.com/office/drawing/2014/main" id="{FDE00FC5-01F8-B747-9F43-415C38A5623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4" name="Rectangle 253">
                <a:extLst>
                  <a:ext uri="{FF2B5EF4-FFF2-40B4-BE49-F238E27FC236}">
                    <a16:creationId xmlns:a16="http://schemas.microsoft.com/office/drawing/2014/main" id="{7EA603E3-8633-2942-BB09-254D5B9EFB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5" name="Rectangle 254">
                <a:extLst>
                  <a:ext uri="{FF2B5EF4-FFF2-40B4-BE49-F238E27FC236}">
                    <a16:creationId xmlns:a16="http://schemas.microsoft.com/office/drawing/2014/main" id="{3EF28819-F740-9542-BFB3-A65FA102BB7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6" name="Rectangle 255">
                <a:extLst>
                  <a:ext uri="{FF2B5EF4-FFF2-40B4-BE49-F238E27FC236}">
                    <a16:creationId xmlns:a16="http://schemas.microsoft.com/office/drawing/2014/main" id="{7C455E6D-C421-B148-8EFE-86B2B426BFE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7" name="Rectangle 256">
                <a:extLst>
                  <a:ext uri="{FF2B5EF4-FFF2-40B4-BE49-F238E27FC236}">
                    <a16:creationId xmlns:a16="http://schemas.microsoft.com/office/drawing/2014/main" id="{F1DD7B83-E329-1148-B63A-33E24FDDE7FC}"/>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8" name="Rectangle 257">
                <a:extLst>
                  <a:ext uri="{FF2B5EF4-FFF2-40B4-BE49-F238E27FC236}">
                    <a16:creationId xmlns:a16="http://schemas.microsoft.com/office/drawing/2014/main" id="{BF2A73B7-FD83-1B45-93DE-157CC607507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9" name="Rectangle 258">
                <a:extLst>
                  <a:ext uri="{FF2B5EF4-FFF2-40B4-BE49-F238E27FC236}">
                    <a16:creationId xmlns:a16="http://schemas.microsoft.com/office/drawing/2014/main" id="{51889E43-331E-634F-BACC-9072CD1934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60" name="Group 259">
              <a:extLst>
                <a:ext uri="{FF2B5EF4-FFF2-40B4-BE49-F238E27FC236}">
                  <a16:creationId xmlns:a16="http://schemas.microsoft.com/office/drawing/2014/main" id="{88D21F37-06C6-254A-BEE1-0973A28F5C5C}"/>
                </a:ext>
              </a:extLst>
            </p:cNvPr>
            <p:cNvGrpSpPr/>
            <p:nvPr userDrawn="1"/>
          </p:nvGrpSpPr>
          <p:grpSpPr>
            <a:xfrm>
              <a:off x="2270119" y="339725"/>
              <a:ext cx="298800" cy="4103688"/>
              <a:chOff x="357779" y="339725"/>
              <a:chExt cx="298800" cy="4103688"/>
            </a:xfrm>
          </p:grpSpPr>
          <p:sp>
            <p:nvSpPr>
              <p:cNvPr id="261" name="Rectangle 260">
                <a:extLst>
                  <a:ext uri="{FF2B5EF4-FFF2-40B4-BE49-F238E27FC236}">
                    <a16:creationId xmlns:a16="http://schemas.microsoft.com/office/drawing/2014/main" id="{C80CC105-110B-694B-9565-54831C47367D}"/>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2" name="Rectangle 261">
                <a:extLst>
                  <a:ext uri="{FF2B5EF4-FFF2-40B4-BE49-F238E27FC236}">
                    <a16:creationId xmlns:a16="http://schemas.microsoft.com/office/drawing/2014/main" id="{13AF81F0-749C-EB4E-BF30-B2122F883322}"/>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3" name="Rectangle 262">
                <a:extLst>
                  <a:ext uri="{FF2B5EF4-FFF2-40B4-BE49-F238E27FC236}">
                    <a16:creationId xmlns:a16="http://schemas.microsoft.com/office/drawing/2014/main" id="{1B09E496-BE81-C74C-895B-4C98DC3BADD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4" name="Rectangle 263">
                <a:extLst>
                  <a:ext uri="{FF2B5EF4-FFF2-40B4-BE49-F238E27FC236}">
                    <a16:creationId xmlns:a16="http://schemas.microsoft.com/office/drawing/2014/main" id="{5CCA83F6-F1CC-0747-B5EF-C9E267FE573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5" name="Rectangle 264">
                <a:extLst>
                  <a:ext uri="{FF2B5EF4-FFF2-40B4-BE49-F238E27FC236}">
                    <a16:creationId xmlns:a16="http://schemas.microsoft.com/office/drawing/2014/main" id="{6C4AACAF-8A5F-B441-B0E5-4A45B98E616E}"/>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6" name="Rectangle 265">
                <a:extLst>
                  <a:ext uri="{FF2B5EF4-FFF2-40B4-BE49-F238E27FC236}">
                    <a16:creationId xmlns:a16="http://schemas.microsoft.com/office/drawing/2014/main" id="{34011957-8F57-CA4E-B229-22266E9203BA}"/>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7" name="Rectangle 266">
                <a:extLst>
                  <a:ext uri="{FF2B5EF4-FFF2-40B4-BE49-F238E27FC236}">
                    <a16:creationId xmlns:a16="http://schemas.microsoft.com/office/drawing/2014/main" id="{5375969E-7B98-CA44-A84C-D354E6CF8BD6}"/>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8" name="Rectangle 267">
                <a:extLst>
                  <a:ext uri="{FF2B5EF4-FFF2-40B4-BE49-F238E27FC236}">
                    <a16:creationId xmlns:a16="http://schemas.microsoft.com/office/drawing/2014/main" id="{F9A8589F-6FEE-4C4D-A060-9ED90BE6A65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69" name="Group 268">
              <a:extLst>
                <a:ext uri="{FF2B5EF4-FFF2-40B4-BE49-F238E27FC236}">
                  <a16:creationId xmlns:a16="http://schemas.microsoft.com/office/drawing/2014/main" id="{B50292E4-9FF2-4A4C-A61F-29A353CF10C3}"/>
                </a:ext>
              </a:extLst>
            </p:cNvPr>
            <p:cNvGrpSpPr/>
            <p:nvPr userDrawn="1"/>
          </p:nvGrpSpPr>
          <p:grpSpPr>
            <a:xfrm>
              <a:off x="2748204" y="339725"/>
              <a:ext cx="298800" cy="4103688"/>
              <a:chOff x="357779" y="339725"/>
              <a:chExt cx="298800" cy="4103688"/>
            </a:xfrm>
          </p:grpSpPr>
          <p:sp>
            <p:nvSpPr>
              <p:cNvPr id="270" name="Rectangle 269">
                <a:extLst>
                  <a:ext uri="{FF2B5EF4-FFF2-40B4-BE49-F238E27FC236}">
                    <a16:creationId xmlns:a16="http://schemas.microsoft.com/office/drawing/2014/main" id="{DBEB3DF8-09AB-2B4B-B660-21B852572C9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1" name="Rectangle 270">
                <a:extLst>
                  <a:ext uri="{FF2B5EF4-FFF2-40B4-BE49-F238E27FC236}">
                    <a16:creationId xmlns:a16="http://schemas.microsoft.com/office/drawing/2014/main" id="{D47D50A2-AED2-5E4F-9598-5782E9F8A81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2" name="Rectangle 271">
                <a:extLst>
                  <a:ext uri="{FF2B5EF4-FFF2-40B4-BE49-F238E27FC236}">
                    <a16:creationId xmlns:a16="http://schemas.microsoft.com/office/drawing/2014/main" id="{21B322CD-499E-6A49-9AFB-5F857BDB19D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3" name="Rectangle 272">
                <a:extLst>
                  <a:ext uri="{FF2B5EF4-FFF2-40B4-BE49-F238E27FC236}">
                    <a16:creationId xmlns:a16="http://schemas.microsoft.com/office/drawing/2014/main" id="{F588843C-B740-B64B-83C4-943F4B45DFBE}"/>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4" name="Rectangle 273">
                <a:extLst>
                  <a:ext uri="{FF2B5EF4-FFF2-40B4-BE49-F238E27FC236}">
                    <a16:creationId xmlns:a16="http://schemas.microsoft.com/office/drawing/2014/main" id="{90614BDD-514B-874C-B3FA-EBA54433D8B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5" name="Rectangle 274">
                <a:extLst>
                  <a:ext uri="{FF2B5EF4-FFF2-40B4-BE49-F238E27FC236}">
                    <a16:creationId xmlns:a16="http://schemas.microsoft.com/office/drawing/2014/main" id="{2D43B192-B3F3-FF4E-85B4-B92569E63B6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6" name="Rectangle 275">
                <a:extLst>
                  <a:ext uri="{FF2B5EF4-FFF2-40B4-BE49-F238E27FC236}">
                    <a16:creationId xmlns:a16="http://schemas.microsoft.com/office/drawing/2014/main" id="{8810D318-9C97-194A-B77E-A3A1514A3B5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7" name="Rectangle 276">
                <a:extLst>
                  <a:ext uri="{FF2B5EF4-FFF2-40B4-BE49-F238E27FC236}">
                    <a16:creationId xmlns:a16="http://schemas.microsoft.com/office/drawing/2014/main" id="{2D7D7C58-3FA3-7740-B21B-1467661781DA}"/>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78" name="Group 277">
              <a:extLst>
                <a:ext uri="{FF2B5EF4-FFF2-40B4-BE49-F238E27FC236}">
                  <a16:creationId xmlns:a16="http://schemas.microsoft.com/office/drawing/2014/main" id="{D7FA5641-B0D3-5A4F-A522-148BD5DDB4AE}"/>
                </a:ext>
              </a:extLst>
            </p:cNvPr>
            <p:cNvGrpSpPr/>
            <p:nvPr userDrawn="1"/>
          </p:nvGrpSpPr>
          <p:grpSpPr>
            <a:xfrm>
              <a:off x="3226289" y="339725"/>
              <a:ext cx="298800" cy="4103688"/>
              <a:chOff x="357779" y="339725"/>
              <a:chExt cx="298800" cy="4103688"/>
            </a:xfrm>
          </p:grpSpPr>
          <p:sp>
            <p:nvSpPr>
              <p:cNvPr id="279" name="Rectangle 278">
                <a:extLst>
                  <a:ext uri="{FF2B5EF4-FFF2-40B4-BE49-F238E27FC236}">
                    <a16:creationId xmlns:a16="http://schemas.microsoft.com/office/drawing/2014/main" id="{F45E3DCB-58BD-4247-B916-084E0A4C5A4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0" name="Rectangle 279">
                <a:extLst>
                  <a:ext uri="{FF2B5EF4-FFF2-40B4-BE49-F238E27FC236}">
                    <a16:creationId xmlns:a16="http://schemas.microsoft.com/office/drawing/2014/main" id="{EA57E4BB-A7C3-B842-A615-06B7FEC47A2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1" name="Rectangle 280">
                <a:extLst>
                  <a:ext uri="{FF2B5EF4-FFF2-40B4-BE49-F238E27FC236}">
                    <a16:creationId xmlns:a16="http://schemas.microsoft.com/office/drawing/2014/main" id="{DEC96346-120D-4845-942C-0C015411198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2" name="Rectangle 281">
                <a:extLst>
                  <a:ext uri="{FF2B5EF4-FFF2-40B4-BE49-F238E27FC236}">
                    <a16:creationId xmlns:a16="http://schemas.microsoft.com/office/drawing/2014/main" id="{B928CA65-E2DC-C141-B809-57B6BA21130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3" name="Rectangle 282">
                <a:extLst>
                  <a:ext uri="{FF2B5EF4-FFF2-40B4-BE49-F238E27FC236}">
                    <a16:creationId xmlns:a16="http://schemas.microsoft.com/office/drawing/2014/main" id="{3892B0E1-B2BB-3246-8F8C-DAFA80ACA45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4" name="Rectangle 283">
                <a:extLst>
                  <a:ext uri="{FF2B5EF4-FFF2-40B4-BE49-F238E27FC236}">
                    <a16:creationId xmlns:a16="http://schemas.microsoft.com/office/drawing/2014/main" id="{65B6FAAA-23C4-3E47-9D97-14FA5684DF26}"/>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5" name="Rectangle 284">
                <a:extLst>
                  <a:ext uri="{FF2B5EF4-FFF2-40B4-BE49-F238E27FC236}">
                    <a16:creationId xmlns:a16="http://schemas.microsoft.com/office/drawing/2014/main" id="{1CF35F19-58C6-4B41-B13F-EE3F50C1F24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6" name="Rectangle 285">
                <a:extLst>
                  <a:ext uri="{FF2B5EF4-FFF2-40B4-BE49-F238E27FC236}">
                    <a16:creationId xmlns:a16="http://schemas.microsoft.com/office/drawing/2014/main" id="{3EF7A93D-2FC5-DD43-AFC1-56B98F6C118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87" name="Group 286">
              <a:extLst>
                <a:ext uri="{FF2B5EF4-FFF2-40B4-BE49-F238E27FC236}">
                  <a16:creationId xmlns:a16="http://schemas.microsoft.com/office/drawing/2014/main" id="{48786F59-B0E1-8E41-BBED-191B7447B029}"/>
                </a:ext>
              </a:extLst>
            </p:cNvPr>
            <p:cNvGrpSpPr/>
            <p:nvPr userDrawn="1"/>
          </p:nvGrpSpPr>
          <p:grpSpPr>
            <a:xfrm>
              <a:off x="3704374" y="339725"/>
              <a:ext cx="298800" cy="4103688"/>
              <a:chOff x="357779" y="339725"/>
              <a:chExt cx="298800" cy="4103688"/>
            </a:xfrm>
          </p:grpSpPr>
          <p:sp>
            <p:nvSpPr>
              <p:cNvPr id="288" name="Rectangle 287">
                <a:extLst>
                  <a:ext uri="{FF2B5EF4-FFF2-40B4-BE49-F238E27FC236}">
                    <a16:creationId xmlns:a16="http://schemas.microsoft.com/office/drawing/2014/main" id="{CE6B34B1-0C0D-9E4D-8053-CEB68C750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9" name="Rectangle 288">
                <a:extLst>
                  <a:ext uri="{FF2B5EF4-FFF2-40B4-BE49-F238E27FC236}">
                    <a16:creationId xmlns:a16="http://schemas.microsoft.com/office/drawing/2014/main" id="{4013CC65-5A3B-944A-9D81-19DF21A4016E}"/>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0" name="Rectangle 289">
                <a:extLst>
                  <a:ext uri="{FF2B5EF4-FFF2-40B4-BE49-F238E27FC236}">
                    <a16:creationId xmlns:a16="http://schemas.microsoft.com/office/drawing/2014/main" id="{CC456D24-51D8-DF4C-A226-A15FEC29EBF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1" name="Rectangle 290">
                <a:extLst>
                  <a:ext uri="{FF2B5EF4-FFF2-40B4-BE49-F238E27FC236}">
                    <a16:creationId xmlns:a16="http://schemas.microsoft.com/office/drawing/2014/main" id="{08B00B97-102C-5A41-A279-B3C29435F59F}"/>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2" name="Rectangle 291">
                <a:extLst>
                  <a:ext uri="{FF2B5EF4-FFF2-40B4-BE49-F238E27FC236}">
                    <a16:creationId xmlns:a16="http://schemas.microsoft.com/office/drawing/2014/main" id="{5BC2B188-6506-BA4F-BA1B-033178DD9D62}"/>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3" name="Rectangle 292">
                <a:extLst>
                  <a:ext uri="{FF2B5EF4-FFF2-40B4-BE49-F238E27FC236}">
                    <a16:creationId xmlns:a16="http://schemas.microsoft.com/office/drawing/2014/main" id="{F1B67AD1-E669-1948-B3F0-004B143575B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4" name="Rectangle 293">
                <a:extLst>
                  <a:ext uri="{FF2B5EF4-FFF2-40B4-BE49-F238E27FC236}">
                    <a16:creationId xmlns:a16="http://schemas.microsoft.com/office/drawing/2014/main" id="{21FF9548-C270-AA4A-BCF7-27886287AD9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5" name="Rectangle 294">
                <a:extLst>
                  <a:ext uri="{FF2B5EF4-FFF2-40B4-BE49-F238E27FC236}">
                    <a16:creationId xmlns:a16="http://schemas.microsoft.com/office/drawing/2014/main" id="{8646F072-23E8-E148-9211-12D680E4C15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96" name="Group 295">
              <a:extLst>
                <a:ext uri="{FF2B5EF4-FFF2-40B4-BE49-F238E27FC236}">
                  <a16:creationId xmlns:a16="http://schemas.microsoft.com/office/drawing/2014/main" id="{EC8FB2B3-45B7-034C-8FDE-CAA21BEB8578}"/>
                </a:ext>
              </a:extLst>
            </p:cNvPr>
            <p:cNvGrpSpPr/>
            <p:nvPr userDrawn="1"/>
          </p:nvGrpSpPr>
          <p:grpSpPr>
            <a:xfrm>
              <a:off x="4182459" y="339725"/>
              <a:ext cx="298800" cy="4103688"/>
              <a:chOff x="357779" y="339725"/>
              <a:chExt cx="298800" cy="4103688"/>
            </a:xfrm>
          </p:grpSpPr>
          <p:sp>
            <p:nvSpPr>
              <p:cNvPr id="297" name="Rectangle 296">
                <a:extLst>
                  <a:ext uri="{FF2B5EF4-FFF2-40B4-BE49-F238E27FC236}">
                    <a16:creationId xmlns:a16="http://schemas.microsoft.com/office/drawing/2014/main" id="{A4600248-D7E7-394D-AE64-6809E6C89D3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8" name="Rectangle 297">
                <a:extLst>
                  <a:ext uri="{FF2B5EF4-FFF2-40B4-BE49-F238E27FC236}">
                    <a16:creationId xmlns:a16="http://schemas.microsoft.com/office/drawing/2014/main" id="{F0632D09-8275-0F41-888E-B7CF650FFF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9" name="Rectangle 298">
                <a:extLst>
                  <a:ext uri="{FF2B5EF4-FFF2-40B4-BE49-F238E27FC236}">
                    <a16:creationId xmlns:a16="http://schemas.microsoft.com/office/drawing/2014/main" id="{7913E4B2-072F-5B4D-9A6A-44DE19622B5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0" name="Rectangle 299">
                <a:extLst>
                  <a:ext uri="{FF2B5EF4-FFF2-40B4-BE49-F238E27FC236}">
                    <a16:creationId xmlns:a16="http://schemas.microsoft.com/office/drawing/2014/main" id="{D8484524-9F55-CF4F-AD4F-6C5767ABA75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1" name="Rectangle 300">
                <a:extLst>
                  <a:ext uri="{FF2B5EF4-FFF2-40B4-BE49-F238E27FC236}">
                    <a16:creationId xmlns:a16="http://schemas.microsoft.com/office/drawing/2014/main" id="{75EA086C-6499-C747-B2CD-79F3B808466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2" name="Rectangle 301">
                <a:extLst>
                  <a:ext uri="{FF2B5EF4-FFF2-40B4-BE49-F238E27FC236}">
                    <a16:creationId xmlns:a16="http://schemas.microsoft.com/office/drawing/2014/main" id="{522C8D79-A530-1244-A46D-507F946D87C2}"/>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3" name="Rectangle 302">
                <a:extLst>
                  <a:ext uri="{FF2B5EF4-FFF2-40B4-BE49-F238E27FC236}">
                    <a16:creationId xmlns:a16="http://schemas.microsoft.com/office/drawing/2014/main" id="{60CD2A0B-9CD2-3E42-B74B-BDD4E6AE8E6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4" name="Rectangle 303">
                <a:extLst>
                  <a:ext uri="{FF2B5EF4-FFF2-40B4-BE49-F238E27FC236}">
                    <a16:creationId xmlns:a16="http://schemas.microsoft.com/office/drawing/2014/main" id="{880E78E6-DBC9-F641-BD51-0832D9D840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05" name="Group 304">
              <a:extLst>
                <a:ext uri="{FF2B5EF4-FFF2-40B4-BE49-F238E27FC236}">
                  <a16:creationId xmlns:a16="http://schemas.microsoft.com/office/drawing/2014/main" id="{667F1643-6DE0-3A4F-BE8E-17770626DB6E}"/>
                </a:ext>
              </a:extLst>
            </p:cNvPr>
            <p:cNvGrpSpPr/>
            <p:nvPr userDrawn="1"/>
          </p:nvGrpSpPr>
          <p:grpSpPr>
            <a:xfrm>
              <a:off x="4660544" y="339725"/>
              <a:ext cx="298800" cy="4103688"/>
              <a:chOff x="357779" y="339725"/>
              <a:chExt cx="298800" cy="4103688"/>
            </a:xfrm>
          </p:grpSpPr>
          <p:sp>
            <p:nvSpPr>
              <p:cNvPr id="306" name="Rectangle 305">
                <a:extLst>
                  <a:ext uri="{FF2B5EF4-FFF2-40B4-BE49-F238E27FC236}">
                    <a16:creationId xmlns:a16="http://schemas.microsoft.com/office/drawing/2014/main" id="{D09BA541-AD96-BA49-B4F4-718BA261E38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7" name="Rectangle 306">
                <a:extLst>
                  <a:ext uri="{FF2B5EF4-FFF2-40B4-BE49-F238E27FC236}">
                    <a16:creationId xmlns:a16="http://schemas.microsoft.com/office/drawing/2014/main" id="{F48D0544-CC56-E74C-867A-5E39C49CAB01}"/>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8" name="Rectangle 307">
                <a:extLst>
                  <a:ext uri="{FF2B5EF4-FFF2-40B4-BE49-F238E27FC236}">
                    <a16:creationId xmlns:a16="http://schemas.microsoft.com/office/drawing/2014/main" id="{AB492EC4-2C23-084E-BEEC-7614A5DDEF5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9" name="Rectangle 308">
                <a:extLst>
                  <a:ext uri="{FF2B5EF4-FFF2-40B4-BE49-F238E27FC236}">
                    <a16:creationId xmlns:a16="http://schemas.microsoft.com/office/drawing/2014/main" id="{9A8ED7ED-512B-9340-A60F-F90322D14A4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0" name="Rectangle 309">
                <a:extLst>
                  <a:ext uri="{FF2B5EF4-FFF2-40B4-BE49-F238E27FC236}">
                    <a16:creationId xmlns:a16="http://schemas.microsoft.com/office/drawing/2014/main" id="{B1F7CD32-87B9-684B-BD6C-86C948F2C3D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1" name="Rectangle 310">
                <a:extLst>
                  <a:ext uri="{FF2B5EF4-FFF2-40B4-BE49-F238E27FC236}">
                    <a16:creationId xmlns:a16="http://schemas.microsoft.com/office/drawing/2014/main" id="{C70FCD7C-893A-E44A-9C65-35230FED848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2" name="Rectangle 311">
                <a:extLst>
                  <a:ext uri="{FF2B5EF4-FFF2-40B4-BE49-F238E27FC236}">
                    <a16:creationId xmlns:a16="http://schemas.microsoft.com/office/drawing/2014/main" id="{D11EF32A-B078-8948-B5AD-BFF5C2AC122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3" name="Rectangle 312">
                <a:extLst>
                  <a:ext uri="{FF2B5EF4-FFF2-40B4-BE49-F238E27FC236}">
                    <a16:creationId xmlns:a16="http://schemas.microsoft.com/office/drawing/2014/main" id="{A8CAE4F7-B5F1-EC4B-9DC7-A6DFFF443D9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14" name="Group 313">
              <a:extLst>
                <a:ext uri="{FF2B5EF4-FFF2-40B4-BE49-F238E27FC236}">
                  <a16:creationId xmlns:a16="http://schemas.microsoft.com/office/drawing/2014/main" id="{BFA9403B-8F55-4D46-ACE8-B95FFE75A27D}"/>
                </a:ext>
              </a:extLst>
            </p:cNvPr>
            <p:cNvGrpSpPr/>
            <p:nvPr userDrawn="1"/>
          </p:nvGrpSpPr>
          <p:grpSpPr>
            <a:xfrm>
              <a:off x="5138629" y="339725"/>
              <a:ext cx="298800" cy="4103688"/>
              <a:chOff x="357779" y="339725"/>
              <a:chExt cx="298800" cy="4103688"/>
            </a:xfrm>
          </p:grpSpPr>
          <p:sp>
            <p:nvSpPr>
              <p:cNvPr id="315" name="Rectangle 314">
                <a:extLst>
                  <a:ext uri="{FF2B5EF4-FFF2-40B4-BE49-F238E27FC236}">
                    <a16:creationId xmlns:a16="http://schemas.microsoft.com/office/drawing/2014/main" id="{01AE80AD-E9E5-A140-B5FF-F33031870B6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6" name="Rectangle 315">
                <a:extLst>
                  <a:ext uri="{FF2B5EF4-FFF2-40B4-BE49-F238E27FC236}">
                    <a16:creationId xmlns:a16="http://schemas.microsoft.com/office/drawing/2014/main" id="{FC4DEAB4-601C-FA40-AD65-EAE0A2932A9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7" name="Rectangle 316">
                <a:extLst>
                  <a:ext uri="{FF2B5EF4-FFF2-40B4-BE49-F238E27FC236}">
                    <a16:creationId xmlns:a16="http://schemas.microsoft.com/office/drawing/2014/main" id="{8DE85683-D74B-A947-BCEF-282FEF2B36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8" name="Rectangle 317">
                <a:extLst>
                  <a:ext uri="{FF2B5EF4-FFF2-40B4-BE49-F238E27FC236}">
                    <a16:creationId xmlns:a16="http://schemas.microsoft.com/office/drawing/2014/main" id="{454C0E7C-B372-F147-A3CE-D4F7F644196B}"/>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9" name="Rectangle 318">
                <a:extLst>
                  <a:ext uri="{FF2B5EF4-FFF2-40B4-BE49-F238E27FC236}">
                    <a16:creationId xmlns:a16="http://schemas.microsoft.com/office/drawing/2014/main" id="{3D253187-B2CD-9E43-84D6-1F7EC1A69166}"/>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0" name="Rectangle 319">
                <a:extLst>
                  <a:ext uri="{FF2B5EF4-FFF2-40B4-BE49-F238E27FC236}">
                    <a16:creationId xmlns:a16="http://schemas.microsoft.com/office/drawing/2014/main" id="{ADD95762-DAFD-0044-8671-61C938FC1EBF}"/>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1" name="Rectangle 320">
                <a:extLst>
                  <a:ext uri="{FF2B5EF4-FFF2-40B4-BE49-F238E27FC236}">
                    <a16:creationId xmlns:a16="http://schemas.microsoft.com/office/drawing/2014/main" id="{42DE473A-E584-B742-9824-DE4FF4C362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2" name="Rectangle 321">
                <a:extLst>
                  <a:ext uri="{FF2B5EF4-FFF2-40B4-BE49-F238E27FC236}">
                    <a16:creationId xmlns:a16="http://schemas.microsoft.com/office/drawing/2014/main" id="{5105339D-1B97-1D4E-AA68-389957D6B349}"/>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23" name="Group 322">
              <a:extLst>
                <a:ext uri="{FF2B5EF4-FFF2-40B4-BE49-F238E27FC236}">
                  <a16:creationId xmlns:a16="http://schemas.microsoft.com/office/drawing/2014/main" id="{AF97A029-E392-8246-816A-27A10C2F707C}"/>
                </a:ext>
              </a:extLst>
            </p:cNvPr>
            <p:cNvGrpSpPr/>
            <p:nvPr userDrawn="1"/>
          </p:nvGrpSpPr>
          <p:grpSpPr>
            <a:xfrm>
              <a:off x="5616714" y="339725"/>
              <a:ext cx="298800" cy="4103688"/>
              <a:chOff x="357779" y="339725"/>
              <a:chExt cx="298800" cy="4103688"/>
            </a:xfrm>
          </p:grpSpPr>
          <p:sp>
            <p:nvSpPr>
              <p:cNvPr id="324" name="Rectangle 323">
                <a:extLst>
                  <a:ext uri="{FF2B5EF4-FFF2-40B4-BE49-F238E27FC236}">
                    <a16:creationId xmlns:a16="http://schemas.microsoft.com/office/drawing/2014/main" id="{BCEE7283-142D-6643-9DDB-C3086A3B54BB}"/>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5" name="Rectangle 324">
                <a:extLst>
                  <a:ext uri="{FF2B5EF4-FFF2-40B4-BE49-F238E27FC236}">
                    <a16:creationId xmlns:a16="http://schemas.microsoft.com/office/drawing/2014/main" id="{F60E5530-1485-2947-8FE0-0E2B294BA45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6" name="Rectangle 325">
                <a:extLst>
                  <a:ext uri="{FF2B5EF4-FFF2-40B4-BE49-F238E27FC236}">
                    <a16:creationId xmlns:a16="http://schemas.microsoft.com/office/drawing/2014/main" id="{88453AE7-FCCA-2542-8DA7-22CEA2A6B5ED}"/>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7" name="Rectangle 326">
                <a:extLst>
                  <a:ext uri="{FF2B5EF4-FFF2-40B4-BE49-F238E27FC236}">
                    <a16:creationId xmlns:a16="http://schemas.microsoft.com/office/drawing/2014/main" id="{C142D901-3EAE-A648-A456-9091AEEE037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8" name="Rectangle 327">
                <a:extLst>
                  <a:ext uri="{FF2B5EF4-FFF2-40B4-BE49-F238E27FC236}">
                    <a16:creationId xmlns:a16="http://schemas.microsoft.com/office/drawing/2014/main" id="{3BBCABF2-01EF-B944-9F5D-1DB6E1C6FA5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9" name="Rectangle 328">
                <a:extLst>
                  <a:ext uri="{FF2B5EF4-FFF2-40B4-BE49-F238E27FC236}">
                    <a16:creationId xmlns:a16="http://schemas.microsoft.com/office/drawing/2014/main" id="{2AB621CA-E3C8-0045-8464-57C898FFD3E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0" name="Rectangle 329">
                <a:extLst>
                  <a:ext uri="{FF2B5EF4-FFF2-40B4-BE49-F238E27FC236}">
                    <a16:creationId xmlns:a16="http://schemas.microsoft.com/office/drawing/2014/main" id="{7B7944F5-67FB-8849-8029-970C05D4AA4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1" name="Rectangle 330">
                <a:extLst>
                  <a:ext uri="{FF2B5EF4-FFF2-40B4-BE49-F238E27FC236}">
                    <a16:creationId xmlns:a16="http://schemas.microsoft.com/office/drawing/2014/main" id="{6BB5E7F8-E217-EB43-963B-2BBC95CF640F}"/>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32" name="Group 331">
              <a:extLst>
                <a:ext uri="{FF2B5EF4-FFF2-40B4-BE49-F238E27FC236}">
                  <a16:creationId xmlns:a16="http://schemas.microsoft.com/office/drawing/2014/main" id="{7DE0183E-6C40-F342-9AD4-51A85152FA61}"/>
                </a:ext>
              </a:extLst>
            </p:cNvPr>
            <p:cNvGrpSpPr/>
            <p:nvPr userDrawn="1"/>
          </p:nvGrpSpPr>
          <p:grpSpPr>
            <a:xfrm>
              <a:off x="6094799" y="339725"/>
              <a:ext cx="298800" cy="4103688"/>
              <a:chOff x="357779" y="339725"/>
              <a:chExt cx="298800" cy="4103688"/>
            </a:xfrm>
          </p:grpSpPr>
          <p:sp>
            <p:nvSpPr>
              <p:cNvPr id="333" name="Rectangle 332">
                <a:extLst>
                  <a:ext uri="{FF2B5EF4-FFF2-40B4-BE49-F238E27FC236}">
                    <a16:creationId xmlns:a16="http://schemas.microsoft.com/office/drawing/2014/main" id="{7C2E5BA3-7DF5-9743-9572-5981497C0B45}"/>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4" name="Rectangle 333">
                <a:extLst>
                  <a:ext uri="{FF2B5EF4-FFF2-40B4-BE49-F238E27FC236}">
                    <a16:creationId xmlns:a16="http://schemas.microsoft.com/office/drawing/2014/main" id="{F3D2933C-AF96-E147-B65C-12651AFD55C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5" name="Rectangle 334">
                <a:extLst>
                  <a:ext uri="{FF2B5EF4-FFF2-40B4-BE49-F238E27FC236}">
                    <a16:creationId xmlns:a16="http://schemas.microsoft.com/office/drawing/2014/main" id="{5F333EAE-90A9-0044-9C2E-18EA6B3E5610}"/>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6" name="Rectangle 335">
                <a:extLst>
                  <a:ext uri="{FF2B5EF4-FFF2-40B4-BE49-F238E27FC236}">
                    <a16:creationId xmlns:a16="http://schemas.microsoft.com/office/drawing/2014/main" id="{4E876B87-4EE4-4147-A380-E73413E472A1}"/>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7" name="Rectangle 336">
                <a:extLst>
                  <a:ext uri="{FF2B5EF4-FFF2-40B4-BE49-F238E27FC236}">
                    <a16:creationId xmlns:a16="http://schemas.microsoft.com/office/drawing/2014/main" id="{E7E451FD-C13D-BE42-98D3-23EC98757CBA}"/>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8" name="Rectangle 337">
                <a:extLst>
                  <a:ext uri="{FF2B5EF4-FFF2-40B4-BE49-F238E27FC236}">
                    <a16:creationId xmlns:a16="http://schemas.microsoft.com/office/drawing/2014/main" id="{B6E13CEB-D9B4-8546-B703-FB3C46D7DE9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9" name="Rectangle 338">
                <a:extLst>
                  <a:ext uri="{FF2B5EF4-FFF2-40B4-BE49-F238E27FC236}">
                    <a16:creationId xmlns:a16="http://schemas.microsoft.com/office/drawing/2014/main" id="{F6FBF3E8-42B2-0748-8CB8-86F7571DDFB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0" name="Rectangle 339">
                <a:extLst>
                  <a:ext uri="{FF2B5EF4-FFF2-40B4-BE49-F238E27FC236}">
                    <a16:creationId xmlns:a16="http://schemas.microsoft.com/office/drawing/2014/main" id="{7BC3274E-6D2A-C84A-A902-E004E2711BA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41" name="Group 340">
              <a:extLst>
                <a:ext uri="{FF2B5EF4-FFF2-40B4-BE49-F238E27FC236}">
                  <a16:creationId xmlns:a16="http://schemas.microsoft.com/office/drawing/2014/main" id="{2E0C14EB-47B5-4543-8428-B29107490E29}"/>
                </a:ext>
              </a:extLst>
            </p:cNvPr>
            <p:cNvGrpSpPr/>
            <p:nvPr userDrawn="1"/>
          </p:nvGrpSpPr>
          <p:grpSpPr>
            <a:xfrm>
              <a:off x="6572884" y="339725"/>
              <a:ext cx="298800" cy="4103688"/>
              <a:chOff x="357779" y="339725"/>
              <a:chExt cx="298800" cy="4103688"/>
            </a:xfrm>
          </p:grpSpPr>
          <p:sp>
            <p:nvSpPr>
              <p:cNvPr id="342" name="Rectangle 341">
                <a:extLst>
                  <a:ext uri="{FF2B5EF4-FFF2-40B4-BE49-F238E27FC236}">
                    <a16:creationId xmlns:a16="http://schemas.microsoft.com/office/drawing/2014/main" id="{7A573DF8-D82D-2349-B81B-DE3EEA4AE399}"/>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3" name="Rectangle 342">
                <a:extLst>
                  <a:ext uri="{FF2B5EF4-FFF2-40B4-BE49-F238E27FC236}">
                    <a16:creationId xmlns:a16="http://schemas.microsoft.com/office/drawing/2014/main" id="{796208DA-1B3B-4648-9E17-ECECB4A972B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4" name="Rectangle 343">
                <a:extLst>
                  <a:ext uri="{FF2B5EF4-FFF2-40B4-BE49-F238E27FC236}">
                    <a16:creationId xmlns:a16="http://schemas.microsoft.com/office/drawing/2014/main" id="{D27B1369-1224-6444-9AF5-227073CA300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5" name="Rectangle 344">
                <a:extLst>
                  <a:ext uri="{FF2B5EF4-FFF2-40B4-BE49-F238E27FC236}">
                    <a16:creationId xmlns:a16="http://schemas.microsoft.com/office/drawing/2014/main" id="{FBBE84E2-862A-284A-8E59-56E77403B7F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6" name="Rectangle 345">
                <a:extLst>
                  <a:ext uri="{FF2B5EF4-FFF2-40B4-BE49-F238E27FC236}">
                    <a16:creationId xmlns:a16="http://schemas.microsoft.com/office/drawing/2014/main" id="{BD2410F2-566E-A546-B6C4-C998A8B9A529}"/>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7" name="Rectangle 346">
                <a:extLst>
                  <a:ext uri="{FF2B5EF4-FFF2-40B4-BE49-F238E27FC236}">
                    <a16:creationId xmlns:a16="http://schemas.microsoft.com/office/drawing/2014/main" id="{E1B5F211-B103-6940-9308-E277685C355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8" name="Rectangle 347">
                <a:extLst>
                  <a:ext uri="{FF2B5EF4-FFF2-40B4-BE49-F238E27FC236}">
                    <a16:creationId xmlns:a16="http://schemas.microsoft.com/office/drawing/2014/main" id="{5CA2BE73-B4AC-E64E-8AF1-655C236E0B73}"/>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9" name="Rectangle 348">
                <a:extLst>
                  <a:ext uri="{FF2B5EF4-FFF2-40B4-BE49-F238E27FC236}">
                    <a16:creationId xmlns:a16="http://schemas.microsoft.com/office/drawing/2014/main" id="{C9FA2AA5-991F-774F-929B-4465BB4AB434}"/>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50" name="Group 349">
              <a:extLst>
                <a:ext uri="{FF2B5EF4-FFF2-40B4-BE49-F238E27FC236}">
                  <a16:creationId xmlns:a16="http://schemas.microsoft.com/office/drawing/2014/main" id="{B6E77EC5-1B31-D54A-8CAF-493F78FB7E9C}"/>
                </a:ext>
              </a:extLst>
            </p:cNvPr>
            <p:cNvGrpSpPr/>
            <p:nvPr userDrawn="1"/>
          </p:nvGrpSpPr>
          <p:grpSpPr>
            <a:xfrm>
              <a:off x="7050969" y="339725"/>
              <a:ext cx="298800" cy="4103688"/>
              <a:chOff x="357779" y="339725"/>
              <a:chExt cx="298800" cy="4103688"/>
            </a:xfrm>
          </p:grpSpPr>
          <p:sp>
            <p:nvSpPr>
              <p:cNvPr id="351" name="Rectangle 350">
                <a:extLst>
                  <a:ext uri="{FF2B5EF4-FFF2-40B4-BE49-F238E27FC236}">
                    <a16:creationId xmlns:a16="http://schemas.microsoft.com/office/drawing/2014/main" id="{B39403BF-CD86-5244-A4F4-90FB73B8C55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2" name="Rectangle 351">
                <a:extLst>
                  <a:ext uri="{FF2B5EF4-FFF2-40B4-BE49-F238E27FC236}">
                    <a16:creationId xmlns:a16="http://schemas.microsoft.com/office/drawing/2014/main" id="{618FF3F3-E6CE-6B40-A23C-AE1F3426B22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3" name="Rectangle 352">
                <a:extLst>
                  <a:ext uri="{FF2B5EF4-FFF2-40B4-BE49-F238E27FC236}">
                    <a16:creationId xmlns:a16="http://schemas.microsoft.com/office/drawing/2014/main" id="{18A7EC7D-C906-1F4B-8CE7-B1CB71868A8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4" name="Rectangle 353">
                <a:extLst>
                  <a:ext uri="{FF2B5EF4-FFF2-40B4-BE49-F238E27FC236}">
                    <a16:creationId xmlns:a16="http://schemas.microsoft.com/office/drawing/2014/main" id="{4C386609-CD54-D549-A945-FD3EEC1338F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5" name="Rectangle 354">
                <a:extLst>
                  <a:ext uri="{FF2B5EF4-FFF2-40B4-BE49-F238E27FC236}">
                    <a16:creationId xmlns:a16="http://schemas.microsoft.com/office/drawing/2014/main" id="{A016BCB9-5CBD-9A4C-96DE-F9B0BDAA04DF}"/>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6" name="Rectangle 355">
                <a:extLst>
                  <a:ext uri="{FF2B5EF4-FFF2-40B4-BE49-F238E27FC236}">
                    <a16:creationId xmlns:a16="http://schemas.microsoft.com/office/drawing/2014/main" id="{6F92E2B6-B310-E746-90F3-2DB309D50FA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7" name="Rectangle 356">
                <a:extLst>
                  <a:ext uri="{FF2B5EF4-FFF2-40B4-BE49-F238E27FC236}">
                    <a16:creationId xmlns:a16="http://schemas.microsoft.com/office/drawing/2014/main" id="{05534660-5F13-9C4B-A801-6DA4ADB27BDB}"/>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8" name="Rectangle 357">
                <a:extLst>
                  <a:ext uri="{FF2B5EF4-FFF2-40B4-BE49-F238E27FC236}">
                    <a16:creationId xmlns:a16="http://schemas.microsoft.com/office/drawing/2014/main" id="{EF58F904-FF63-5242-9C0E-EE9D47A3A716}"/>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59" name="Group 358">
              <a:extLst>
                <a:ext uri="{FF2B5EF4-FFF2-40B4-BE49-F238E27FC236}">
                  <a16:creationId xmlns:a16="http://schemas.microsoft.com/office/drawing/2014/main" id="{B89FE7BE-6867-C447-A1C7-1CB7D1C0670D}"/>
                </a:ext>
              </a:extLst>
            </p:cNvPr>
            <p:cNvGrpSpPr/>
            <p:nvPr userDrawn="1"/>
          </p:nvGrpSpPr>
          <p:grpSpPr>
            <a:xfrm>
              <a:off x="7529054" y="339725"/>
              <a:ext cx="298800" cy="4103688"/>
              <a:chOff x="357779" y="339725"/>
              <a:chExt cx="298800" cy="4103688"/>
            </a:xfrm>
          </p:grpSpPr>
          <p:sp>
            <p:nvSpPr>
              <p:cNvPr id="360" name="Rectangle 359">
                <a:extLst>
                  <a:ext uri="{FF2B5EF4-FFF2-40B4-BE49-F238E27FC236}">
                    <a16:creationId xmlns:a16="http://schemas.microsoft.com/office/drawing/2014/main" id="{51051AB3-2393-CA4F-8B98-FB267798C057}"/>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1" name="Rectangle 360">
                <a:extLst>
                  <a:ext uri="{FF2B5EF4-FFF2-40B4-BE49-F238E27FC236}">
                    <a16:creationId xmlns:a16="http://schemas.microsoft.com/office/drawing/2014/main" id="{4BD73E59-330B-B243-9D45-D8ABE4A1FE5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2" name="Rectangle 361">
                <a:extLst>
                  <a:ext uri="{FF2B5EF4-FFF2-40B4-BE49-F238E27FC236}">
                    <a16:creationId xmlns:a16="http://schemas.microsoft.com/office/drawing/2014/main" id="{B28C0E1E-3149-AF48-9C52-6FEE6820D3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3" name="Rectangle 362">
                <a:extLst>
                  <a:ext uri="{FF2B5EF4-FFF2-40B4-BE49-F238E27FC236}">
                    <a16:creationId xmlns:a16="http://schemas.microsoft.com/office/drawing/2014/main" id="{F578D518-D4C6-3340-92A1-004B64879116}"/>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4" name="Rectangle 363">
                <a:extLst>
                  <a:ext uri="{FF2B5EF4-FFF2-40B4-BE49-F238E27FC236}">
                    <a16:creationId xmlns:a16="http://schemas.microsoft.com/office/drawing/2014/main" id="{787EC9C8-7D0B-B241-A6A0-86929AE106D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5" name="Rectangle 364">
                <a:extLst>
                  <a:ext uri="{FF2B5EF4-FFF2-40B4-BE49-F238E27FC236}">
                    <a16:creationId xmlns:a16="http://schemas.microsoft.com/office/drawing/2014/main" id="{45C29018-6EDF-0A4C-BB8F-A25C9BFD83C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6" name="Rectangle 365">
                <a:extLst>
                  <a:ext uri="{FF2B5EF4-FFF2-40B4-BE49-F238E27FC236}">
                    <a16:creationId xmlns:a16="http://schemas.microsoft.com/office/drawing/2014/main" id="{397F3FEF-E8F1-8042-8736-27FC0B6A5DC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7" name="Rectangle 366">
                <a:extLst>
                  <a:ext uri="{FF2B5EF4-FFF2-40B4-BE49-F238E27FC236}">
                    <a16:creationId xmlns:a16="http://schemas.microsoft.com/office/drawing/2014/main" id="{68B4801B-337D-6445-99E2-22398C699E2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68" name="Group 367">
              <a:extLst>
                <a:ext uri="{FF2B5EF4-FFF2-40B4-BE49-F238E27FC236}">
                  <a16:creationId xmlns:a16="http://schemas.microsoft.com/office/drawing/2014/main" id="{14D8F03E-CC06-704C-B484-52938AF29492}"/>
                </a:ext>
              </a:extLst>
            </p:cNvPr>
            <p:cNvGrpSpPr/>
            <p:nvPr userDrawn="1"/>
          </p:nvGrpSpPr>
          <p:grpSpPr>
            <a:xfrm>
              <a:off x="8007139" y="339725"/>
              <a:ext cx="298800" cy="4103688"/>
              <a:chOff x="357779" y="339725"/>
              <a:chExt cx="298800" cy="4103688"/>
            </a:xfrm>
          </p:grpSpPr>
          <p:sp>
            <p:nvSpPr>
              <p:cNvPr id="369" name="Rectangle 368">
                <a:extLst>
                  <a:ext uri="{FF2B5EF4-FFF2-40B4-BE49-F238E27FC236}">
                    <a16:creationId xmlns:a16="http://schemas.microsoft.com/office/drawing/2014/main" id="{F2BB14A5-33B6-6F47-BC0E-2A5E12E9718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0" name="Rectangle 369">
                <a:extLst>
                  <a:ext uri="{FF2B5EF4-FFF2-40B4-BE49-F238E27FC236}">
                    <a16:creationId xmlns:a16="http://schemas.microsoft.com/office/drawing/2014/main" id="{4F039FF5-C1ED-3F4F-9C65-F0B9F65C7029}"/>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1" name="Rectangle 370">
                <a:extLst>
                  <a:ext uri="{FF2B5EF4-FFF2-40B4-BE49-F238E27FC236}">
                    <a16:creationId xmlns:a16="http://schemas.microsoft.com/office/drawing/2014/main" id="{F82FF630-960D-194F-BC28-504E56066C7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2" name="Rectangle 371">
                <a:extLst>
                  <a:ext uri="{FF2B5EF4-FFF2-40B4-BE49-F238E27FC236}">
                    <a16:creationId xmlns:a16="http://schemas.microsoft.com/office/drawing/2014/main" id="{1752EFA1-80DE-E043-BC3A-3883824B28AD}"/>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3" name="Rectangle 372">
                <a:extLst>
                  <a:ext uri="{FF2B5EF4-FFF2-40B4-BE49-F238E27FC236}">
                    <a16:creationId xmlns:a16="http://schemas.microsoft.com/office/drawing/2014/main" id="{403CFBBF-AA33-8B47-8A50-F03774B44E70}"/>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4" name="Rectangle 373">
                <a:extLst>
                  <a:ext uri="{FF2B5EF4-FFF2-40B4-BE49-F238E27FC236}">
                    <a16:creationId xmlns:a16="http://schemas.microsoft.com/office/drawing/2014/main" id="{04A08381-621D-9F4A-8EA1-B44495FBC3A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5" name="Rectangle 374">
                <a:extLst>
                  <a:ext uri="{FF2B5EF4-FFF2-40B4-BE49-F238E27FC236}">
                    <a16:creationId xmlns:a16="http://schemas.microsoft.com/office/drawing/2014/main" id="{0D3F86FB-4B9E-C542-8BF3-311A2391212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6" name="Rectangle 375">
                <a:extLst>
                  <a:ext uri="{FF2B5EF4-FFF2-40B4-BE49-F238E27FC236}">
                    <a16:creationId xmlns:a16="http://schemas.microsoft.com/office/drawing/2014/main" id="{2048D530-260E-784B-8893-0DE1A020B60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77" name="Group 376">
              <a:extLst>
                <a:ext uri="{FF2B5EF4-FFF2-40B4-BE49-F238E27FC236}">
                  <a16:creationId xmlns:a16="http://schemas.microsoft.com/office/drawing/2014/main" id="{8952574D-9438-084A-835F-C8BC3A54E16D}"/>
                </a:ext>
              </a:extLst>
            </p:cNvPr>
            <p:cNvGrpSpPr/>
            <p:nvPr userDrawn="1"/>
          </p:nvGrpSpPr>
          <p:grpSpPr>
            <a:xfrm>
              <a:off x="8485219" y="339725"/>
              <a:ext cx="298800" cy="4103688"/>
              <a:chOff x="357779" y="339725"/>
              <a:chExt cx="298800" cy="4103688"/>
            </a:xfrm>
          </p:grpSpPr>
          <p:sp>
            <p:nvSpPr>
              <p:cNvPr id="378" name="Rectangle 377">
                <a:extLst>
                  <a:ext uri="{FF2B5EF4-FFF2-40B4-BE49-F238E27FC236}">
                    <a16:creationId xmlns:a16="http://schemas.microsoft.com/office/drawing/2014/main" id="{652D550B-DAC2-DA4F-A929-3F4B335B6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9" name="Rectangle 378">
                <a:extLst>
                  <a:ext uri="{FF2B5EF4-FFF2-40B4-BE49-F238E27FC236}">
                    <a16:creationId xmlns:a16="http://schemas.microsoft.com/office/drawing/2014/main" id="{76E83691-03FF-E840-8204-8A2B4BD6D39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0" name="Rectangle 379">
                <a:extLst>
                  <a:ext uri="{FF2B5EF4-FFF2-40B4-BE49-F238E27FC236}">
                    <a16:creationId xmlns:a16="http://schemas.microsoft.com/office/drawing/2014/main" id="{0B6092A0-2144-4847-95F8-E85E94BA0E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1" name="Rectangle 380">
                <a:extLst>
                  <a:ext uri="{FF2B5EF4-FFF2-40B4-BE49-F238E27FC236}">
                    <a16:creationId xmlns:a16="http://schemas.microsoft.com/office/drawing/2014/main" id="{1951ACCD-A3CB-A844-AD8E-97B5ED6A8405}"/>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2" name="Rectangle 381">
                <a:extLst>
                  <a:ext uri="{FF2B5EF4-FFF2-40B4-BE49-F238E27FC236}">
                    <a16:creationId xmlns:a16="http://schemas.microsoft.com/office/drawing/2014/main" id="{C0CC0698-6136-4B41-A16F-439061F46F95}"/>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3" name="Rectangle 382">
                <a:extLst>
                  <a:ext uri="{FF2B5EF4-FFF2-40B4-BE49-F238E27FC236}">
                    <a16:creationId xmlns:a16="http://schemas.microsoft.com/office/drawing/2014/main" id="{A5A6E64E-2D3C-8D4C-B9C4-6ABB2D24CCD3}"/>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4" name="Rectangle 383">
                <a:extLst>
                  <a:ext uri="{FF2B5EF4-FFF2-40B4-BE49-F238E27FC236}">
                    <a16:creationId xmlns:a16="http://schemas.microsoft.com/office/drawing/2014/main" id="{2E6A2CA3-6C02-4A48-A0C1-9DB891AD85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5" name="Rectangle 384">
                <a:extLst>
                  <a:ext uri="{FF2B5EF4-FFF2-40B4-BE49-F238E27FC236}">
                    <a16:creationId xmlns:a16="http://schemas.microsoft.com/office/drawing/2014/main" id="{C19808B6-A2CD-E847-BD26-4E6E7DC68B00}"/>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spTree>
    <p:extLst>
      <p:ext uri="{BB962C8B-B14F-4D97-AF65-F5344CB8AC3E}">
        <p14:creationId xmlns:p14="http://schemas.microsoft.com/office/powerpoint/2010/main" val="2914367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E058BCC-7A26-6A42-AA87-525F6042C6FB}"/>
              </a:ext>
            </a:extLst>
          </p:cNvPr>
          <p:cNvSpPr>
            <a:spLocks noGrp="1"/>
          </p:cNvSpPr>
          <p:nvPr>
            <p:ph type="ftr" sz="quarter" idx="11"/>
          </p:nvPr>
        </p:nvSpPr>
        <p:spPr/>
        <p:txBody>
          <a:body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975973A5-CA9C-1043-A3DA-4ED6E6C469A5}"/>
              </a:ext>
            </a:extLst>
          </p:cNvPr>
          <p:cNvSpPr>
            <a:spLocks noGrp="1"/>
          </p:cNvSpPr>
          <p:nvPr>
            <p:ph type="sldNum" sz="quarter" idx="12"/>
          </p:nvPr>
        </p:nvSpPr>
        <p:spPr/>
        <p:txBody>
          <a:bodyPr/>
          <a:lstStyle/>
          <a:p>
            <a:fld id="{0BD7AF65-ABD8-9745-9161-1D3466EAFE0E}" type="slidenum">
              <a:rPr lang="en-GB" smtClean="0"/>
              <a:t>‹#›</a:t>
            </a:fld>
            <a:endParaRPr lang="en-GB" dirty="0"/>
          </a:p>
        </p:txBody>
      </p:sp>
      <p:grpSp>
        <p:nvGrpSpPr>
          <p:cNvPr id="386" name="Group 385">
            <a:extLst>
              <a:ext uri="{FF2B5EF4-FFF2-40B4-BE49-F238E27FC236}">
                <a16:creationId xmlns:a16="http://schemas.microsoft.com/office/drawing/2014/main" id="{B10D8A02-3B7A-9D40-B70A-9E4FC92293F8}"/>
              </a:ext>
            </a:extLst>
          </p:cNvPr>
          <p:cNvGrpSpPr/>
          <p:nvPr userDrawn="1"/>
        </p:nvGrpSpPr>
        <p:grpSpPr>
          <a:xfrm>
            <a:off x="357779" y="339725"/>
            <a:ext cx="8426240" cy="4103688"/>
            <a:chOff x="357779" y="339725"/>
            <a:chExt cx="8426240" cy="4103688"/>
          </a:xfrm>
        </p:grpSpPr>
        <p:grpSp>
          <p:nvGrpSpPr>
            <p:cNvPr id="232" name="Group 231">
              <a:extLst>
                <a:ext uri="{FF2B5EF4-FFF2-40B4-BE49-F238E27FC236}">
                  <a16:creationId xmlns:a16="http://schemas.microsoft.com/office/drawing/2014/main" id="{B2527C05-AB2B-5946-9B27-675CFF8EBA06}"/>
                </a:ext>
              </a:extLst>
            </p:cNvPr>
            <p:cNvGrpSpPr/>
            <p:nvPr userDrawn="1"/>
          </p:nvGrpSpPr>
          <p:grpSpPr>
            <a:xfrm>
              <a:off x="357779" y="339725"/>
              <a:ext cx="298800" cy="4103688"/>
              <a:chOff x="357779" y="339725"/>
              <a:chExt cx="298800" cy="4103688"/>
            </a:xfrm>
          </p:grpSpPr>
          <p:sp>
            <p:nvSpPr>
              <p:cNvPr id="8" name="Rectangle 7">
                <a:extLst>
                  <a:ext uri="{FF2B5EF4-FFF2-40B4-BE49-F238E27FC236}">
                    <a16:creationId xmlns:a16="http://schemas.microsoft.com/office/drawing/2014/main" id="{1180BAFD-BA12-514F-90DB-A8F50B1EA6E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4" name="Rectangle 223">
                <a:extLst>
                  <a:ext uri="{FF2B5EF4-FFF2-40B4-BE49-F238E27FC236}">
                    <a16:creationId xmlns:a16="http://schemas.microsoft.com/office/drawing/2014/main" id="{EE00541B-D9F5-4143-8D82-D7BE6AC3336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5" name="Rectangle 224">
                <a:extLst>
                  <a:ext uri="{FF2B5EF4-FFF2-40B4-BE49-F238E27FC236}">
                    <a16:creationId xmlns:a16="http://schemas.microsoft.com/office/drawing/2014/main" id="{7ACAEA3B-6751-CE4E-8C61-E7E17543E456}"/>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6" name="Rectangle 225">
                <a:extLst>
                  <a:ext uri="{FF2B5EF4-FFF2-40B4-BE49-F238E27FC236}">
                    <a16:creationId xmlns:a16="http://schemas.microsoft.com/office/drawing/2014/main" id="{2B62BA43-865A-0141-A584-0E139E53135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7" name="Rectangle 226">
                <a:extLst>
                  <a:ext uri="{FF2B5EF4-FFF2-40B4-BE49-F238E27FC236}">
                    <a16:creationId xmlns:a16="http://schemas.microsoft.com/office/drawing/2014/main" id="{06E2FE7A-CEE9-2041-B40F-A16B0F078E7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8" name="Rectangle 227">
                <a:extLst>
                  <a:ext uri="{FF2B5EF4-FFF2-40B4-BE49-F238E27FC236}">
                    <a16:creationId xmlns:a16="http://schemas.microsoft.com/office/drawing/2014/main" id="{07B45580-C20B-B642-BDF0-707F0F4E389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9" name="Rectangle 228">
                <a:extLst>
                  <a:ext uri="{FF2B5EF4-FFF2-40B4-BE49-F238E27FC236}">
                    <a16:creationId xmlns:a16="http://schemas.microsoft.com/office/drawing/2014/main" id="{A799835D-49EF-9043-893A-59CDA840231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0" name="Rectangle 229">
                <a:extLst>
                  <a:ext uri="{FF2B5EF4-FFF2-40B4-BE49-F238E27FC236}">
                    <a16:creationId xmlns:a16="http://schemas.microsoft.com/office/drawing/2014/main" id="{725D5DD0-5874-ED49-9A3C-210DFA081C8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33" name="Group 232">
              <a:extLst>
                <a:ext uri="{FF2B5EF4-FFF2-40B4-BE49-F238E27FC236}">
                  <a16:creationId xmlns:a16="http://schemas.microsoft.com/office/drawing/2014/main" id="{F6FF0FCB-C661-0E47-A28A-9E4049BEF867}"/>
                </a:ext>
              </a:extLst>
            </p:cNvPr>
            <p:cNvGrpSpPr/>
            <p:nvPr userDrawn="1"/>
          </p:nvGrpSpPr>
          <p:grpSpPr>
            <a:xfrm>
              <a:off x="835864" y="339725"/>
              <a:ext cx="298800" cy="4103688"/>
              <a:chOff x="357779" y="339725"/>
              <a:chExt cx="298800" cy="4103688"/>
            </a:xfrm>
          </p:grpSpPr>
          <p:sp>
            <p:nvSpPr>
              <p:cNvPr id="234" name="Rectangle 233">
                <a:extLst>
                  <a:ext uri="{FF2B5EF4-FFF2-40B4-BE49-F238E27FC236}">
                    <a16:creationId xmlns:a16="http://schemas.microsoft.com/office/drawing/2014/main" id="{F5DB71A9-1216-B742-A164-06B19073333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5" name="Rectangle 234">
                <a:extLst>
                  <a:ext uri="{FF2B5EF4-FFF2-40B4-BE49-F238E27FC236}">
                    <a16:creationId xmlns:a16="http://schemas.microsoft.com/office/drawing/2014/main" id="{63438C77-1738-0C4F-949E-8223F7068CEA}"/>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6" name="Rectangle 235">
                <a:extLst>
                  <a:ext uri="{FF2B5EF4-FFF2-40B4-BE49-F238E27FC236}">
                    <a16:creationId xmlns:a16="http://schemas.microsoft.com/office/drawing/2014/main" id="{3FEC894E-834D-6D48-B46A-37CA696AFA6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7" name="Rectangle 236">
                <a:extLst>
                  <a:ext uri="{FF2B5EF4-FFF2-40B4-BE49-F238E27FC236}">
                    <a16:creationId xmlns:a16="http://schemas.microsoft.com/office/drawing/2014/main" id="{BA64FBEB-1B5B-3C41-89FB-BBB24E1264A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8" name="Rectangle 237">
                <a:extLst>
                  <a:ext uri="{FF2B5EF4-FFF2-40B4-BE49-F238E27FC236}">
                    <a16:creationId xmlns:a16="http://schemas.microsoft.com/office/drawing/2014/main" id="{56554B95-DDCF-C141-A182-FBD432909A0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9" name="Rectangle 238">
                <a:extLst>
                  <a:ext uri="{FF2B5EF4-FFF2-40B4-BE49-F238E27FC236}">
                    <a16:creationId xmlns:a16="http://schemas.microsoft.com/office/drawing/2014/main" id="{EF321167-C78A-3340-AEE1-03447D3B8AE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0" name="Rectangle 239">
                <a:extLst>
                  <a:ext uri="{FF2B5EF4-FFF2-40B4-BE49-F238E27FC236}">
                    <a16:creationId xmlns:a16="http://schemas.microsoft.com/office/drawing/2014/main" id="{33359505-7997-C944-B48B-7A064131CD8C}"/>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1" name="Rectangle 240">
                <a:extLst>
                  <a:ext uri="{FF2B5EF4-FFF2-40B4-BE49-F238E27FC236}">
                    <a16:creationId xmlns:a16="http://schemas.microsoft.com/office/drawing/2014/main" id="{1E3C4AAD-BC06-AE46-A591-C57907D03D5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42" name="Group 241">
              <a:extLst>
                <a:ext uri="{FF2B5EF4-FFF2-40B4-BE49-F238E27FC236}">
                  <a16:creationId xmlns:a16="http://schemas.microsoft.com/office/drawing/2014/main" id="{FB5E0307-5105-2F43-86FF-C0E763980928}"/>
                </a:ext>
              </a:extLst>
            </p:cNvPr>
            <p:cNvGrpSpPr/>
            <p:nvPr userDrawn="1"/>
          </p:nvGrpSpPr>
          <p:grpSpPr>
            <a:xfrm>
              <a:off x="1313949" y="339725"/>
              <a:ext cx="298800" cy="4103688"/>
              <a:chOff x="357779" y="339725"/>
              <a:chExt cx="298800" cy="4103688"/>
            </a:xfrm>
          </p:grpSpPr>
          <p:sp>
            <p:nvSpPr>
              <p:cNvPr id="243" name="Rectangle 242">
                <a:extLst>
                  <a:ext uri="{FF2B5EF4-FFF2-40B4-BE49-F238E27FC236}">
                    <a16:creationId xmlns:a16="http://schemas.microsoft.com/office/drawing/2014/main" id="{258E519E-36BB-A248-841C-B124592BC60C}"/>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4" name="Rectangle 243">
                <a:extLst>
                  <a:ext uri="{FF2B5EF4-FFF2-40B4-BE49-F238E27FC236}">
                    <a16:creationId xmlns:a16="http://schemas.microsoft.com/office/drawing/2014/main" id="{5662416F-24B1-9445-8372-200B06F04A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5" name="Rectangle 244">
                <a:extLst>
                  <a:ext uri="{FF2B5EF4-FFF2-40B4-BE49-F238E27FC236}">
                    <a16:creationId xmlns:a16="http://schemas.microsoft.com/office/drawing/2014/main" id="{D654C5B2-C8C9-7246-BAC2-F128DFD89FA1}"/>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6" name="Rectangle 245">
                <a:extLst>
                  <a:ext uri="{FF2B5EF4-FFF2-40B4-BE49-F238E27FC236}">
                    <a16:creationId xmlns:a16="http://schemas.microsoft.com/office/drawing/2014/main" id="{B46A9979-3521-434B-801F-F906A7703B72}"/>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7" name="Rectangle 246">
                <a:extLst>
                  <a:ext uri="{FF2B5EF4-FFF2-40B4-BE49-F238E27FC236}">
                    <a16:creationId xmlns:a16="http://schemas.microsoft.com/office/drawing/2014/main" id="{F5A86AF0-77FC-F74A-A194-71CADA20436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8" name="Rectangle 247">
                <a:extLst>
                  <a:ext uri="{FF2B5EF4-FFF2-40B4-BE49-F238E27FC236}">
                    <a16:creationId xmlns:a16="http://schemas.microsoft.com/office/drawing/2014/main" id="{4C2A4D7C-E7DF-B547-A60F-9436BF2A768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9" name="Rectangle 248">
                <a:extLst>
                  <a:ext uri="{FF2B5EF4-FFF2-40B4-BE49-F238E27FC236}">
                    <a16:creationId xmlns:a16="http://schemas.microsoft.com/office/drawing/2014/main" id="{525FBFA2-2D8F-B04A-B7A9-520DC8798667}"/>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0" name="Rectangle 249">
                <a:extLst>
                  <a:ext uri="{FF2B5EF4-FFF2-40B4-BE49-F238E27FC236}">
                    <a16:creationId xmlns:a16="http://schemas.microsoft.com/office/drawing/2014/main" id="{9D5728D2-A600-2743-BDC0-20525D5639A1}"/>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51" name="Group 250">
              <a:extLst>
                <a:ext uri="{FF2B5EF4-FFF2-40B4-BE49-F238E27FC236}">
                  <a16:creationId xmlns:a16="http://schemas.microsoft.com/office/drawing/2014/main" id="{D1935623-F886-844C-83AD-B569E5750789}"/>
                </a:ext>
              </a:extLst>
            </p:cNvPr>
            <p:cNvGrpSpPr/>
            <p:nvPr userDrawn="1"/>
          </p:nvGrpSpPr>
          <p:grpSpPr>
            <a:xfrm>
              <a:off x="1792034" y="339725"/>
              <a:ext cx="298800" cy="4103688"/>
              <a:chOff x="357779" y="339725"/>
              <a:chExt cx="298800" cy="4103688"/>
            </a:xfrm>
          </p:grpSpPr>
          <p:sp>
            <p:nvSpPr>
              <p:cNvPr id="252" name="Rectangle 251">
                <a:extLst>
                  <a:ext uri="{FF2B5EF4-FFF2-40B4-BE49-F238E27FC236}">
                    <a16:creationId xmlns:a16="http://schemas.microsoft.com/office/drawing/2014/main" id="{1792EE9A-7B8E-1C44-AB2F-FF42A36695B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3" name="Rectangle 252">
                <a:extLst>
                  <a:ext uri="{FF2B5EF4-FFF2-40B4-BE49-F238E27FC236}">
                    <a16:creationId xmlns:a16="http://schemas.microsoft.com/office/drawing/2014/main" id="{FDE00FC5-01F8-B747-9F43-415C38A5623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4" name="Rectangle 253">
                <a:extLst>
                  <a:ext uri="{FF2B5EF4-FFF2-40B4-BE49-F238E27FC236}">
                    <a16:creationId xmlns:a16="http://schemas.microsoft.com/office/drawing/2014/main" id="{7EA603E3-8633-2942-BB09-254D5B9EFB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5" name="Rectangle 254">
                <a:extLst>
                  <a:ext uri="{FF2B5EF4-FFF2-40B4-BE49-F238E27FC236}">
                    <a16:creationId xmlns:a16="http://schemas.microsoft.com/office/drawing/2014/main" id="{3EF28819-F740-9542-BFB3-A65FA102BB7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6" name="Rectangle 255">
                <a:extLst>
                  <a:ext uri="{FF2B5EF4-FFF2-40B4-BE49-F238E27FC236}">
                    <a16:creationId xmlns:a16="http://schemas.microsoft.com/office/drawing/2014/main" id="{7C455E6D-C421-B148-8EFE-86B2B426BFE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7" name="Rectangle 256">
                <a:extLst>
                  <a:ext uri="{FF2B5EF4-FFF2-40B4-BE49-F238E27FC236}">
                    <a16:creationId xmlns:a16="http://schemas.microsoft.com/office/drawing/2014/main" id="{F1DD7B83-E329-1148-B63A-33E24FDDE7FC}"/>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8" name="Rectangle 257">
                <a:extLst>
                  <a:ext uri="{FF2B5EF4-FFF2-40B4-BE49-F238E27FC236}">
                    <a16:creationId xmlns:a16="http://schemas.microsoft.com/office/drawing/2014/main" id="{BF2A73B7-FD83-1B45-93DE-157CC607507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9" name="Rectangle 258">
                <a:extLst>
                  <a:ext uri="{FF2B5EF4-FFF2-40B4-BE49-F238E27FC236}">
                    <a16:creationId xmlns:a16="http://schemas.microsoft.com/office/drawing/2014/main" id="{51889E43-331E-634F-BACC-9072CD1934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60" name="Group 259">
              <a:extLst>
                <a:ext uri="{FF2B5EF4-FFF2-40B4-BE49-F238E27FC236}">
                  <a16:creationId xmlns:a16="http://schemas.microsoft.com/office/drawing/2014/main" id="{88D21F37-06C6-254A-BEE1-0973A28F5C5C}"/>
                </a:ext>
              </a:extLst>
            </p:cNvPr>
            <p:cNvGrpSpPr/>
            <p:nvPr userDrawn="1"/>
          </p:nvGrpSpPr>
          <p:grpSpPr>
            <a:xfrm>
              <a:off x="2270119" y="339725"/>
              <a:ext cx="298800" cy="4103688"/>
              <a:chOff x="357779" y="339725"/>
              <a:chExt cx="298800" cy="4103688"/>
            </a:xfrm>
          </p:grpSpPr>
          <p:sp>
            <p:nvSpPr>
              <p:cNvPr id="261" name="Rectangle 260">
                <a:extLst>
                  <a:ext uri="{FF2B5EF4-FFF2-40B4-BE49-F238E27FC236}">
                    <a16:creationId xmlns:a16="http://schemas.microsoft.com/office/drawing/2014/main" id="{C80CC105-110B-694B-9565-54831C47367D}"/>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2" name="Rectangle 261">
                <a:extLst>
                  <a:ext uri="{FF2B5EF4-FFF2-40B4-BE49-F238E27FC236}">
                    <a16:creationId xmlns:a16="http://schemas.microsoft.com/office/drawing/2014/main" id="{13AF81F0-749C-EB4E-BF30-B2122F883322}"/>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3" name="Rectangle 262">
                <a:extLst>
                  <a:ext uri="{FF2B5EF4-FFF2-40B4-BE49-F238E27FC236}">
                    <a16:creationId xmlns:a16="http://schemas.microsoft.com/office/drawing/2014/main" id="{1B09E496-BE81-C74C-895B-4C98DC3BADD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4" name="Rectangle 263">
                <a:extLst>
                  <a:ext uri="{FF2B5EF4-FFF2-40B4-BE49-F238E27FC236}">
                    <a16:creationId xmlns:a16="http://schemas.microsoft.com/office/drawing/2014/main" id="{5CCA83F6-F1CC-0747-B5EF-C9E267FE573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5" name="Rectangle 264">
                <a:extLst>
                  <a:ext uri="{FF2B5EF4-FFF2-40B4-BE49-F238E27FC236}">
                    <a16:creationId xmlns:a16="http://schemas.microsoft.com/office/drawing/2014/main" id="{6C4AACAF-8A5F-B441-B0E5-4A45B98E616E}"/>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6" name="Rectangle 265">
                <a:extLst>
                  <a:ext uri="{FF2B5EF4-FFF2-40B4-BE49-F238E27FC236}">
                    <a16:creationId xmlns:a16="http://schemas.microsoft.com/office/drawing/2014/main" id="{34011957-8F57-CA4E-B229-22266E9203BA}"/>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7" name="Rectangle 266">
                <a:extLst>
                  <a:ext uri="{FF2B5EF4-FFF2-40B4-BE49-F238E27FC236}">
                    <a16:creationId xmlns:a16="http://schemas.microsoft.com/office/drawing/2014/main" id="{5375969E-7B98-CA44-A84C-D354E6CF8BD6}"/>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8" name="Rectangle 267">
                <a:extLst>
                  <a:ext uri="{FF2B5EF4-FFF2-40B4-BE49-F238E27FC236}">
                    <a16:creationId xmlns:a16="http://schemas.microsoft.com/office/drawing/2014/main" id="{F9A8589F-6FEE-4C4D-A060-9ED90BE6A65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69" name="Group 268">
              <a:extLst>
                <a:ext uri="{FF2B5EF4-FFF2-40B4-BE49-F238E27FC236}">
                  <a16:creationId xmlns:a16="http://schemas.microsoft.com/office/drawing/2014/main" id="{B50292E4-9FF2-4A4C-A61F-29A353CF10C3}"/>
                </a:ext>
              </a:extLst>
            </p:cNvPr>
            <p:cNvGrpSpPr/>
            <p:nvPr userDrawn="1"/>
          </p:nvGrpSpPr>
          <p:grpSpPr>
            <a:xfrm>
              <a:off x="2748204" y="339725"/>
              <a:ext cx="298800" cy="4103688"/>
              <a:chOff x="357779" y="339725"/>
              <a:chExt cx="298800" cy="4103688"/>
            </a:xfrm>
          </p:grpSpPr>
          <p:sp>
            <p:nvSpPr>
              <p:cNvPr id="270" name="Rectangle 269">
                <a:extLst>
                  <a:ext uri="{FF2B5EF4-FFF2-40B4-BE49-F238E27FC236}">
                    <a16:creationId xmlns:a16="http://schemas.microsoft.com/office/drawing/2014/main" id="{DBEB3DF8-09AB-2B4B-B660-21B852572C9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1" name="Rectangle 270">
                <a:extLst>
                  <a:ext uri="{FF2B5EF4-FFF2-40B4-BE49-F238E27FC236}">
                    <a16:creationId xmlns:a16="http://schemas.microsoft.com/office/drawing/2014/main" id="{D47D50A2-AED2-5E4F-9598-5782E9F8A81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2" name="Rectangle 271">
                <a:extLst>
                  <a:ext uri="{FF2B5EF4-FFF2-40B4-BE49-F238E27FC236}">
                    <a16:creationId xmlns:a16="http://schemas.microsoft.com/office/drawing/2014/main" id="{21B322CD-499E-6A49-9AFB-5F857BDB19D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3" name="Rectangle 272">
                <a:extLst>
                  <a:ext uri="{FF2B5EF4-FFF2-40B4-BE49-F238E27FC236}">
                    <a16:creationId xmlns:a16="http://schemas.microsoft.com/office/drawing/2014/main" id="{F588843C-B740-B64B-83C4-943F4B45DFBE}"/>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4" name="Rectangle 273">
                <a:extLst>
                  <a:ext uri="{FF2B5EF4-FFF2-40B4-BE49-F238E27FC236}">
                    <a16:creationId xmlns:a16="http://schemas.microsoft.com/office/drawing/2014/main" id="{90614BDD-514B-874C-B3FA-EBA54433D8B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5" name="Rectangle 274">
                <a:extLst>
                  <a:ext uri="{FF2B5EF4-FFF2-40B4-BE49-F238E27FC236}">
                    <a16:creationId xmlns:a16="http://schemas.microsoft.com/office/drawing/2014/main" id="{2D43B192-B3F3-FF4E-85B4-B92569E63B6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6" name="Rectangle 275">
                <a:extLst>
                  <a:ext uri="{FF2B5EF4-FFF2-40B4-BE49-F238E27FC236}">
                    <a16:creationId xmlns:a16="http://schemas.microsoft.com/office/drawing/2014/main" id="{8810D318-9C97-194A-B77E-A3A1514A3B5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7" name="Rectangle 276">
                <a:extLst>
                  <a:ext uri="{FF2B5EF4-FFF2-40B4-BE49-F238E27FC236}">
                    <a16:creationId xmlns:a16="http://schemas.microsoft.com/office/drawing/2014/main" id="{2D7D7C58-3FA3-7740-B21B-1467661781DA}"/>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78" name="Group 277">
              <a:extLst>
                <a:ext uri="{FF2B5EF4-FFF2-40B4-BE49-F238E27FC236}">
                  <a16:creationId xmlns:a16="http://schemas.microsoft.com/office/drawing/2014/main" id="{D7FA5641-B0D3-5A4F-A522-148BD5DDB4AE}"/>
                </a:ext>
              </a:extLst>
            </p:cNvPr>
            <p:cNvGrpSpPr/>
            <p:nvPr userDrawn="1"/>
          </p:nvGrpSpPr>
          <p:grpSpPr>
            <a:xfrm>
              <a:off x="3226289" y="339725"/>
              <a:ext cx="298800" cy="4103688"/>
              <a:chOff x="357779" y="339725"/>
              <a:chExt cx="298800" cy="4103688"/>
            </a:xfrm>
          </p:grpSpPr>
          <p:sp>
            <p:nvSpPr>
              <p:cNvPr id="279" name="Rectangle 278">
                <a:extLst>
                  <a:ext uri="{FF2B5EF4-FFF2-40B4-BE49-F238E27FC236}">
                    <a16:creationId xmlns:a16="http://schemas.microsoft.com/office/drawing/2014/main" id="{F45E3DCB-58BD-4247-B916-084E0A4C5A4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0" name="Rectangle 279">
                <a:extLst>
                  <a:ext uri="{FF2B5EF4-FFF2-40B4-BE49-F238E27FC236}">
                    <a16:creationId xmlns:a16="http://schemas.microsoft.com/office/drawing/2014/main" id="{EA57E4BB-A7C3-B842-A615-06B7FEC47A2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1" name="Rectangle 280">
                <a:extLst>
                  <a:ext uri="{FF2B5EF4-FFF2-40B4-BE49-F238E27FC236}">
                    <a16:creationId xmlns:a16="http://schemas.microsoft.com/office/drawing/2014/main" id="{DEC96346-120D-4845-942C-0C015411198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2" name="Rectangle 281">
                <a:extLst>
                  <a:ext uri="{FF2B5EF4-FFF2-40B4-BE49-F238E27FC236}">
                    <a16:creationId xmlns:a16="http://schemas.microsoft.com/office/drawing/2014/main" id="{B928CA65-E2DC-C141-B809-57B6BA21130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3" name="Rectangle 282">
                <a:extLst>
                  <a:ext uri="{FF2B5EF4-FFF2-40B4-BE49-F238E27FC236}">
                    <a16:creationId xmlns:a16="http://schemas.microsoft.com/office/drawing/2014/main" id="{3892B0E1-B2BB-3246-8F8C-DAFA80ACA45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4" name="Rectangle 283">
                <a:extLst>
                  <a:ext uri="{FF2B5EF4-FFF2-40B4-BE49-F238E27FC236}">
                    <a16:creationId xmlns:a16="http://schemas.microsoft.com/office/drawing/2014/main" id="{65B6FAAA-23C4-3E47-9D97-14FA5684DF26}"/>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5" name="Rectangle 284">
                <a:extLst>
                  <a:ext uri="{FF2B5EF4-FFF2-40B4-BE49-F238E27FC236}">
                    <a16:creationId xmlns:a16="http://schemas.microsoft.com/office/drawing/2014/main" id="{1CF35F19-58C6-4B41-B13F-EE3F50C1F24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6" name="Rectangle 285">
                <a:extLst>
                  <a:ext uri="{FF2B5EF4-FFF2-40B4-BE49-F238E27FC236}">
                    <a16:creationId xmlns:a16="http://schemas.microsoft.com/office/drawing/2014/main" id="{3EF7A93D-2FC5-DD43-AFC1-56B98F6C118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87" name="Group 286">
              <a:extLst>
                <a:ext uri="{FF2B5EF4-FFF2-40B4-BE49-F238E27FC236}">
                  <a16:creationId xmlns:a16="http://schemas.microsoft.com/office/drawing/2014/main" id="{48786F59-B0E1-8E41-BBED-191B7447B029}"/>
                </a:ext>
              </a:extLst>
            </p:cNvPr>
            <p:cNvGrpSpPr/>
            <p:nvPr userDrawn="1"/>
          </p:nvGrpSpPr>
          <p:grpSpPr>
            <a:xfrm>
              <a:off x="3704374" y="339725"/>
              <a:ext cx="298800" cy="4103688"/>
              <a:chOff x="357779" y="339725"/>
              <a:chExt cx="298800" cy="4103688"/>
            </a:xfrm>
          </p:grpSpPr>
          <p:sp>
            <p:nvSpPr>
              <p:cNvPr id="288" name="Rectangle 287">
                <a:extLst>
                  <a:ext uri="{FF2B5EF4-FFF2-40B4-BE49-F238E27FC236}">
                    <a16:creationId xmlns:a16="http://schemas.microsoft.com/office/drawing/2014/main" id="{CE6B34B1-0C0D-9E4D-8053-CEB68C750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9" name="Rectangle 288">
                <a:extLst>
                  <a:ext uri="{FF2B5EF4-FFF2-40B4-BE49-F238E27FC236}">
                    <a16:creationId xmlns:a16="http://schemas.microsoft.com/office/drawing/2014/main" id="{4013CC65-5A3B-944A-9D81-19DF21A4016E}"/>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0" name="Rectangle 289">
                <a:extLst>
                  <a:ext uri="{FF2B5EF4-FFF2-40B4-BE49-F238E27FC236}">
                    <a16:creationId xmlns:a16="http://schemas.microsoft.com/office/drawing/2014/main" id="{CC456D24-51D8-DF4C-A226-A15FEC29EBF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1" name="Rectangle 290">
                <a:extLst>
                  <a:ext uri="{FF2B5EF4-FFF2-40B4-BE49-F238E27FC236}">
                    <a16:creationId xmlns:a16="http://schemas.microsoft.com/office/drawing/2014/main" id="{08B00B97-102C-5A41-A279-B3C29435F59F}"/>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2" name="Rectangle 291">
                <a:extLst>
                  <a:ext uri="{FF2B5EF4-FFF2-40B4-BE49-F238E27FC236}">
                    <a16:creationId xmlns:a16="http://schemas.microsoft.com/office/drawing/2014/main" id="{5BC2B188-6506-BA4F-BA1B-033178DD9D62}"/>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3" name="Rectangle 292">
                <a:extLst>
                  <a:ext uri="{FF2B5EF4-FFF2-40B4-BE49-F238E27FC236}">
                    <a16:creationId xmlns:a16="http://schemas.microsoft.com/office/drawing/2014/main" id="{F1B67AD1-E669-1948-B3F0-004B143575B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4" name="Rectangle 293">
                <a:extLst>
                  <a:ext uri="{FF2B5EF4-FFF2-40B4-BE49-F238E27FC236}">
                    <a16:creationId xmlns:a16="http://schemas.microsoft.com/office/drawing/2014/main" id="{21FF9548-C270-AA4A-BCF7-27886287AD9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5" name="Rectangle 294">
                <a:extLst>
                  <a:ext uri="{FF2B5EF4-FFF2-40B4-BE49-F238E27FC236}">
                    <a16:creationId xmlns:a16="http://schemas.microsoft.com/office/drawing/2014/main" id="{8646F072-23E8-E148-9211-12D680E4C15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96" name="Group 295">
              <a:extLst>
                <a:ext uri="{FF2B5EF4-FFF2-40B4-BE49-F238E27FC236}">
                  <a16:creationId xmlns:a16="http://schemas.microsoft.com/office/drawing/2014/main" id="{EC8FB2B3-45B7-034C-8FDE-CAA21BEB8578}"/>
                </a:ext>
              </a:extLst>
            </p:cNvPr>
            <p:cNvGrpSpPr/>
            <p:nvPr userDrawn="1"/>
          </p:nvGrpSpPr>
          <p:grpSpPr>
            <a:xfrm>
              <a:off x="4182459" y="339725"/>
              <a:ext cx="298800" cy="4103688"/>
              <a:chOff x="357779" y="339725"/>
              <a:chExt cx="298800" cy="4103688"/>
            </a:xfrm>
          </p:grpSpPr>
          <p:sp>
            <p:nvSpPr>
              <p:cNvPr id="297" name="Rectangle 296">
                <a:extLst>
                  <a:ext uri="{FF2B5EF4-FFF2-40B4-BE49-F238E27FC236}">
                    <a16:creationId xmlns:a16="http://schemas.microsoft.com/office/drawing/2014/main" id="{A4600248-D7E7-394D-AE64-6809E6C89D3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8" name="Rectangle 297">
                <a:extLst>
                  <a:ext uri="{FF2B5EF4-FFF2-40B4-BE49-F238E27FC236}">
                    <a16:creationId xmlns:a16="http://schemas.microsoft.com/office/drawing/2014/main" id="{F0632D09-8275-0F41-888E-B7CF650FFF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9" name="Rectangle 298">
                <a:extLst>
                  <a:ext uri="{FF2B5EF4-FFF2-40B4-BE49-F238E27FC236}">
                    <a16:creationId xmlns:a16="http://schemas.microsoft.com/office/drawing/2014/main" id="{7913E4B2-072F-5B4D-9A6A-44DE19622B5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0" name="Rectangle 299">
                <a:extLst>
                  <a:ext uri="{FF2B5EF4-FFF2-40B4-BE49-F238E27FC236}">
                    <a16:creationId xmlns:a16="http://schemas.microsoft.com/office/drawing/2014/main" id="{D8484524-9F55-CF4F-AD4F-6C5767ABA75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1" name="Rectangle 300">
                <a:extLst>
                  <a:ext uri="{FF2B5EF4-FFF2-40B4-BE49-F238E27FC236}">
                    <a16:creationId xmlns:a16="http://schemas.microsoft.com/office/drawing/2014/main" id="{75EA086C-6499-C747-B2CD-79F3B808466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2" name="Rectangle 301">
                <a:extLst>
                  <a:ext uri="{FF2B5EF4-FFF2-40B4-BE49-F238E27FC236}">
                    <a16:creationId xmlns:a16="http://schemas.microsoft.com/office/drawing/2014/main" id="{522C8D79-A530-1244-A46D-507F946D87C2}"/>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3" name="Rectangle 302">
                <a:extLst>
                  <a:ext uri="{FF2B5EF4-FFF2-40B4-BE49-F238E27FC236}">
                    <a16:creationId xmlns:a16="http://schemas.microsoft.com/office/drawing/2014/main" id="{60CD2A0B-9CD2-3E42-B74B-BDD4E6AE8E6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4" name="Rectangle 303">
                <a:extLst>
                  <a:ext uri="{FF2B5EF4-FFF2-40B4-BE49-F238E27FC236}">
                    <a16:creationId xmlns:a16="http://schemas.microsoft.com/office/drawing/2014/main" id="{880E78E6-DBC9-F641-BD51-0832D9D840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05" name="Group 304">
              <a:extLst>
                <a:ext uri="{FF2B5EF4-FFF2-40B4-BE49-F238E27FC236}">
                  <a16:creationId xmlns:a16="http://schemas.microsoft.com/office/drawing/2014/main" id="{667F1643-6DE0-3A4F-BE8E-17770626DB6E}"/>
                </a:ext>
              </a:extLst>
            </p:cNvPr>
            <p:cNvGrpSpPr/>
            <p:nvPr userDrawn="1"/>
          </p:nvGrpSpPr>
          <p:grpSpPr>
            <a:xfrm>
              <a:off x="4660544" y="339725"/>
              <a:ext cx="298800" cy="4103688"/>
              <a:chOff x="357779" y="339725"/>
              <a:chExt cx="298800" cy="4103688"/>
            </a:xfrm>
          </p:grpSpPr>
          <p:sp>
            <p:nvSpPr>
              <p:cNvPr id="306" name="Rectangle 305">
                <a:extLst>
                  <a:ext uri="{FF2B5EF4-FFF2-40B4-BE49-F238E27FC236}">
                    <a16:creationId xmlns:a16="http://schemas.microsoft.com/office/drawing/2014/main" id="{D09BA541-AD96-BA49-B4F4-718BA261E38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7" name="Rectangle 306">
                <a:extLst>
                  <a:ext uri="{FF2B5EF4-FFF2-40B4-BE49-F238E27FC236}">
                    <a16:creationId xmlns:a16="http://schemas.microsoft.com/office/drawing/2014/main" id="{F48D0544-CC56-E74C-867A-5E39C49CAB01}"/>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8" name="Rectangle 307">
                <a:extLst>
                  <a:ext uri="{FF2B5EF4-FFF2-40B4-BE49-F238E27FC236}">
                    <a16:creationId xmlns:a16="http://schemas.microsoft.com/office/drawing/2014/main" id="{AB492EC4-2C23-084E-BEEC-7614A5DDEF5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9" name="Rectangle 308">
                <a:extLst>
                  <a:ext uri="{FF2B5EF4-FFF2-40B4-BE49-F238E27FC236}">
                    <a16:creationId xmlns:a16="http://schemas.microsoft.com/office/drawing/2014/main" id="{9A8ED7ED-512B-9340-A60F-F90322D14A4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0" name="Rectangle 309">
                <a:extLst>
                  <a:ext uri="{FF2B5EF4-FFF2-40B4-BE49-F238E27FC236}">
                    <a16:creationId xmlns:a16="http://schemas.microsoft.com/office/drawing/2014/main" id="{B1F7CD32-87B9-684B-BD6C-86C948F2C3D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1" name="Rectangle 310">
                <a:extLst>
                  <a:ext uri="{FF2B5EF4-FFF2-40B4-BE49-F238E27FC236}">
                    <a16:creationId xmlns:a16="http://schemas.microsoft.com/office/drawing/2014/main" id="{C70FCD7C-893A-E44A-9C65-35230FED848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2" name="Rectangle 311">
                <a:extLst>
                  <a:ext uri="{FF2B5EF4-FFF2-40B4-BE49-F238E27FC236}">
                    <a16:creationId xmlns:a16="http://schemas.microsoft.com/office/drawing/2014/main" id="{D11EF32A-B078-8948-B5AD-BFF5C2AC122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3" name="Rectangle 312">
                <a:extLst>
                  <a:ext uri="{FF2B5EF4-FFF2-40B4-BE49-F238E27FC236}">
                    <a16:creationId xmlns:a16="http://schemas.microsoft.com/office/drawing/2014/main" id="{A8CAE4F7-B5F1-EC4B-9DC7-A6DFFF443D9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14" name="Group 313">
              <a:extLst>
                <a:ext uri="{FF2B5EF4-FFF2-40B4-BE49-F238E27FC236}">
                  <a16:creationId xmlns:a16="http://schemas.microsoft.com/office/drawing/2014/main" id="{BFA9403B-8F55-4D46-ACE8-B95FFE75A27D}"/>
                </a:ext>
              </a:extLst>
            </p:cNvPr>
            <p:cNvGrpSpPr/>
            <p:nvPr userDrawn="1"/>
          </p:nvGrpSpPr>
          <p:grpSpPr>
            <a:xfrm>
              <a:off x="5138629" y="339725"/>
              <a:ext cx="298800" cy="4103688"/>
              <a:chOff x="357779" y="339725"/>
              <a:chExt cx="298800" cy="4103688"/>
            </a:xfrm>
          </p:grpSpPr>
          <p:sp>
            <p:nvSpPr>
              <p:cNvPr id="315" name="Rectangle 314">
                <a:extLst>
                  <a:ext uri="{FF2B5EF4-FFF2-40B4-BE49-F238E27FC236}">
                    <a16:creationId xmlns:a16="http://schemas.microsoft.com/office/drawing/2014/main" id="{01AE80AD-E9E5-A140-B5FF-F33031870B6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6" name="Rectangle 315">
                <a:extLst>
                  <a:ext uri="{FF2B5EF4-FFF2-40B4-BE49-F238E27FC236}">
                    <a16:creationId xmlns:a16="http://schemas.microsoft.com/office/drawing/2014/main" id="{FC4DEAB4-601C-FA40-AD65-EAE0A2932A9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7" name="Rectangle 316">
                <a:extLst>
                  <a:ext uri="{FF2B5EF4-FFF2-40B4-BE49-F238E27FC236}">
                    <a16:creationId xmlns:a16="http://schemas.microsoft.com/office/drawing/2014/main" id="{8DE85683-D74B-A947-BCEF-282FEF2B36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8" name="Rectangle 317">
                <a:extLst>
                  <a:ext uri="{FF2B5EF4-FFF2-40B4-BE49-F238E27FC236}">
                    <a16:creationId xmlns:a16="http://schemas.microsoft.com/office/drawing/2014/main" id="{454C0E7C-B372-F147-A3CE-D4F7F644196B}"/>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9" name="Rectangle 318">
                <a:extLst>
                  <a:ext uri="{FF2B5EF4-FFF2-40B4-BE49-F238E27FC236}">
                    <a16:creationId xmlns:a16="http://schemas.microsoft.com/office/drawing/2014/main" id="{3D253187-B2CD-9E43-84D6-1F7EC1A69166}"/>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0" name="Rectangle 319">
                <a:extLst>
                  <a:ext uri="{FF2B5EF4-FFF2-40B4-BE49-F238E27FC236}">
                    <a16:creationId xmlns:a16="http://schemas.microsoft.com/office/drawing/2014/main" id="{ADD95762-DAFD-0044-8671-61C938FC1EBF}"/>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1" name="Rectangle 320">
                <a:extLst>
                  <a:ext uri="{FF2B5EF4-FFF2-40B4-BE49-F238E27FC236}">
                    <a16:creationId xmlns:a16="http://schemas.microsoft.com/office/drawing/2014/main" id="{42DE473A-E584-B742-9824-DE4FF4C362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2" name="Rectangle 321">
                <a:extLst>
                  <a:ext uri="{FF2B5EF4-FFF2-40B4-BE49-F238E27FC236}">
                    <a16:creationId xmlns:a16="http://schemas.microsoft.com/office/drawing/2014/main" id="{5105339D-1B97-1D4E-AA68-389957D6B349}"/>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23" name="Group 322">
              <a:extLst>
                <a:ext uri="{FF2B5EF4-FFF2-40B4-BE49-F238E27FC236}">
                  <a16:creationId xmlns:a16="http://schemas.microsoft.com/office/drawing/2014/main" id="{AF97A029-E392-8246-816A-27A10C2F707C}"/>
                </a:ext>
              </a:extLst>
            </p:cNvPr>
            <p:cNvGrpSpPr/>
            <p:nvPr userDrawn="1"/>
          </p:nvGrpSpPr>
          <p:grpSpPr>
            <a:xfrm>
              <a:off x="5616714" y="339725"/>
              <a:ext cx="298800" cy="4103688"/>
              <a:chOff x="357779" y="339725"/>
              <a:chExt cx="298800" cy="4103688"/>
            </a:xfrm>
          </p:grpSpPr>
          <p:sp>
            <p:nvSpPr>
              <p:cNvPr id="324" name="Rectangle 323">
                <a:extLst>
                  <a:ext uri="{FF2B5EF4-FFF2-40B4-BE49-F238E27FC236}">
                    <a16:creationId xmlns:a16="http://schemas.microsoft.com/office/drawing/2014/main" id="{BCEE7283-142D-6643-9DDB-C3086A3B54BB}"/>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5" name="Rectangle 324">
                <a:extLst>
                  <a:ext uri="{FF2B5EF4-FFF2-40B4-BE49-F238E27FC236}">
                    <a16:creationId xmlns:a16="http://schemas.microsoft.com/office/drawing/2014/main" id="{F60E5530-1485-2947-8FE0-0E2B294BA45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6" name="Rectangle 325">
                <a:extLst>
                  <a:ext uri="{FF2B5EF4-FFF2-40B4-BE49-F238E27FC236}">
                    <a16:creationId xmlns:a16="http://schemas.microsoft.com/office/drawing/2014/main" id="{88453AE7-FCCA-2542-8DA7-22CEA2A6B5ED}"/>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7" name="Rectangle 326">
                <a:extLst>
                  <a:ext uri="{FF2B5EF4-FFF2-40B4-BE49-F238E27FC236}">
                    <a16:creationId xmlns:a16="http://schemas.microsoft.com/office/drawing/2014/main" id="{C142D901-3EAE-A648-A456-9091AEEE037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8" name="Rectangle 327">
                <a:extLst>
                  <a:ext uri="{FF2B5EF4-FFF2-40B4-BE49-F238E27FC236}">
                    <a16:creationId xmlns:a16="http://schemas.microsoft.com/office/drawing/2014/main" id="{3BBCABF2-01EF-B944-9F5D-1DB6E1C6FA5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9" name="Rectangle 328">
                <a:extLst>
                  <a:ext uri="{FF2B5EF4-FFF2-40B4-BE49-F238E27FC236}">
                    <a16:creationId xmlns:a16="http://schemas.microsoft.com/office/drawing/2014/main" id="{2AB621CA-E3C8-0045-8464-57C898FFD3E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0" name="Rectangle 329">
                <a:extLst>
                  <a:ext uri="{FF2B5EF4-FFF2-40B4-BE49-F238E27FC236}">
                    <a16:creationId xmlns:a16="http://schemas.microsoft.com/office/drawing/2014/main" id="{7B7944F5-67FB-8849-8029-970C05D4AA4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1" name="Rectangle 330">
                <a:extLst>
                  <a:ext uri="{FF2B5EF4-FFF2-40B4-BE49-F238E27FC236}">
                    <a16:creationId xmlns:a16="http://schemas.microsoft.com/office/drawing/2014/main" id="{6BB5E7F8-E217-EB43-963B-2BBC95CF640F}"/>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32" name="Group 331">
              <a:extLst>
                <a:ext uri="{FF2B5EF4-FFF2-40B4-BE49-F238E27FC236}">
                  <a16:creationId xmlns:a16="http://schemas.microsoft.com/office/drawing/2014/main" id="{7DE0183E-6C40-F342-9AD4-51A85152FA61}"/>
                </a:ext>
              </a:extLst>
            </p:cNvPr>
            <p:cNvGrpSpPr/>
            <p:nvPr userDrawn="1"/>
          </p:nvGrpSpPr>
          <p:grpSpPr>
            <a:xfrm>
              <a:off x="6094799" y="339725"/>
              <a:ext cx="298800" cy="4103688"/>
              <a:chOff x="357779" y="339725"/>
              <a:chExt cx="298800" cy="4103688"/>
            </a:xfrm>
          </p:grpSpPr>
          <p:sp>
            <p:nvSpPr>
              <p:cNvPr id="333" name="Rectangle 332">
                <a:extLst>
                  <a:ext uri="{FF2B5EF4-FFF2-40B4-BE49-F238E27FC236}">
                    <a16:creationId xmlns:a16="http://schemas.microsoft.com/office/drawing/2014/main" id="{7C2E5BA3-7DF5-9743-9572-5981497C0B45}"/>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4" name="Rectangle 333">
                <a:extLst>
                  <a:ext uri="{FF2B5EF4-FFF2-40B4-BE49-F238E27FC236}">
                    <a16:creationId xmlns:a16="http://schemas.microsoft.com/office/drawing/2014/main" id="{F3D2933C-AF96-E147-B65C-12651AFD55C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5" name="Rectangle 334">
                <a:extLst>
                  <a:ext uri="{FF2B5EF4-FFF2-40B4-BE49-F238E27FC236}">
                    <a16:creationId xmlns:a16="http://schemas.microsoft.com/office/drawing/2014/main" id="{5F333EAE-90A9-0044-9C2E-18EA6B3E5610}"/>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6" name="Rectangle 335">
                <a:extLst>
                  <a:ext uri="{FF2B5EF4-FFF2-40B4-BE49-F238E27FC236}">
                    <a16:creationId xmlns:a16="http://schemas.microsoft.com/office/drawing/2014/main" id="{4E876B87-4EE4-4147-A380-E73413E472A1}"/>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7" name="Rectangle 336">
                <a:extLst>
                  <a:ext uri="{FF2B5EF4-FFF2-40B4-BE49-F238E27FC236}">
                    <a16:creationId xmlns:a16="http://schemas.microsoft.com/office/drawing/2014/main" id="{E7E451FD-C13D-BE42-98D3-23EC98757CBA}"/>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8" name="Rectangle 337">
                <a:extLst>
                  <a:ext uri="{FF2B5EF4-FFF2-40B4-BE49-F238E27FC236}">
                    <a16:creationId xmlns:a16="http://schemas.microsoft.com/office/drawing/2014/main" id="{B6E13CEB-D9B4-8546-B703-FB3C46D7DE9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9" name="Rectangle 338">
                <a:extLst>
                  <a:ext uri="{FF2B5EF4-FFF2-40B4-BE49-F238E27FC236}">
                    <a16:creationId xmlns:a16="http://schemas.microsoft.com/office/drawing/2014/main" id="{F6FBF3E8-42B2-0748-8CB8-86F7571DDFB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0" name="Rectangle 339">
                <a:extLst>
                  <a:ext uri="{FF2B5EF4-FFF2-40B4-BE49-F238E27FC236}">
                    <a16:creationId xmlns:a16="http://schemas.microsoft.com/office/drawing/2014/main" id="{7BC3274E-6D2A-C84A-A902-E004E2711BA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41" name="Group 340">
              <a:extLst>
                <a:ext uri="{FF2B5EF4-FFF2-40B4-BE49-F238E27FC236}">
                  <a16:creationId xmlns:a16="http://schemas.microsoft.com/office/drawing/2014/main" id="{2E0C14EB-47B5-4543-8428-B29107490E29}"/>
                </a:ext>
              </a:extLst>
            </p:cNvPr>
            <p:cNvGrpSpPr/>
            <p:nvPr userDrawn="1"/>
          </p:nvGrpSpPr>
          <p:grpSpPr>
            <a:xfrm>
              <a:off x="6572884" y="339725"/>
              <a:ext cx="298800" cy="4103688"/>
              <a:chOff x="357779" y="339725"/>
              <a:chExt cx="298800" cy="4103688"/>
            </a:xfrm>
          </p:grpSpPr>
          <p:sp>
            <p:nvSpPr>
              <p:cNvPr id="342" name="Rectangle 341">
                <a:extLst>
                  <a:ext uri="{FF2B5EF4-FFF2-40B4-BE49-F238E27FC236}">
                    <a16:creationId xmlns:a16="http://schemas.microsoft.com/office/drawing/2014/main" id="{7A573DF8-D82D-2349-B81B-DE3EEA4AE399}"/>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3" name="Rectangle 342">
                <a:extLst>
                  <a:ext uri="{FF2B5EF4-FFF2-40B4-BE49-F238E27FC236}">
                    <a16:creationId xmlns:a16="http://schemas.microsoft.com/office/drawing/2014/main" id="{796208DA-1B3B-4648-9E17-ECECB4A972B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4" name="Rectangle 343">
                <a:extLst>
                  <a:ext uri="{FF2B5EF4-FFF2-40B4-BE49-F238E27FC236}">
                    <a16:creationId xmlns:a16="http://schemas.microsoft.com/office/drawing/2014/main" id="{D27B1369-1224-6444-9AF5-227073CA300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5" name="Rectangle 344">
                <a:extLst>
                  <a:ext uri="{FF2B5EF4-FFF2-40B4-BE49-F238E27FC236}">
                    <a16:creationId xmlns:a16="http://schemas.microsoft.com/office/drawing/2014/main" id="{FBBE84E2-862A-284A-8E59-56E77403B7F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6" name="Rectangle 345">
                <a:extLst>
                  <a:ext uri="{FF2B5EF4-FFF2-40B4-BE49-F238E27FC236}">
                    <a16:creationId xmlns:a16="http://schemas.microsoft.com/office/drawing/2014/main" id="{BD2410F2-566E-A546-B6C4-C998A8B9A529}"/>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7" name="Rectangle 346">
                <a:extLst>
                  <a:ext uri="{FF2B5EF4-FFF2-40B4-BE49-F238E27FC236}">
                    <a16:creationId xmlns:a16="http://schemas.microsoft.com/office/drawing/2014/main" id="{E1B5F211-B103-6940-9308-E277685C355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8" name="Rectangle 347">
                <a:extLst>
                  <a:ext uri="{FF2B5EF4-FFF2-40B4-BE49-F238E27FC236}">
                    <a16:creationId xmlns:a16="http://schemas.microsoft.com/office/drawing/2014/main" id="{5CA2BE73-B4AC-E64E-8AF1-655C236E0B73}"/>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9" name="Rectangle 348">
                <a:extLst>
                  <a:ext uri="{FF2B5EF4-FFF2-40B4-BE49-F238E27FC236}">
                    <a16:creationId xmlns:a16="http://schemas.microsoft.com/office/drawing/2014/main" id="{C9FA2AA5-991F-774F-929B-4465BB4AB434}"/>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50" name="Group 349">
              <a:extLst>
                <a:ext uri="{FF2B5EF4-FFF2-40B4-BE49-F238E27FC236}">
                  <a16:creationId xmlns:a16="http://schemas.microsoft.com/office/drawing/2014/main" id="{B6E77EC5-1B31-D54A-8CAF-493F78FB7E9C}"/>
                </a:ext>
              </a:extLst>
            </p:cNvPr>
            <p:cNvGrpSpPr/>
            <p:nvPr userDrawn="1"/>
          </p:nvGrpSpPr>
          <p:grpSpPr>
            <a:xfrm>
              <a:off x="7050969" y="339725"/>
              <a:ext cx="298800" cy="4103688"/>
              <a:chOff x="357779" y="339725"/>
              <a:chExt cx="298800" cy="4103688"/>
            </a:xfrm>
          </p:grpSpPr>
          <p:sp>
            <p:nvSpPr>
              <p:cNvPr id="351" name="Rectangle 350">
                <a:extLst>
                  <a:ext uri="{FF2B5EF4-FFF2-40B4-BE49-F238E27FC236}">
                    <a16:creationId xmlns:a16="http://schemas.microsoft.com/office/drawing/2014/main" id="{B39403BF-CD86-5244-A4F4-90FB73B8C55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2" name="Rectangle 351">
                <a:extLst>
                  <a:ext uri="{FF2B5EF4-FFF2-40B4-BE49-F238E27FC236}">
                    <a16:creationId xmlns:a16="http://schemas.microsoft.com/office/drawing/2014/main" id="{618FF3F3-E6CE-6B40-A23C-AE1F3426B22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3" name="Rectangle 352">
                <a:extLst>
                  <a:ext uri="{FF2B5EF4-FFF2-40B4-BE49-F238E27FC236}">
                    <a16:creationId xmlns:a16="http://schemas.microsoft.com/office/drawing/2014/main" id="{18A7EC7D-C906-1F4B-8CE7-B1CB71868A8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4" name="Rectangle 353">
                <a:extLst>
                  <a:ext uri="{FF2B5EF4-FFF2-40B4-BE49-F238E27FC236}">
                    <a16:creationId xmlns:a16="http://schemas.microsoft.com/office/drawing/2014/main" id="{4C386609-CD54-D549-A945-FD3EEC1338F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5" name="Rectangle 354">
                <a:extLst>
                  <a:ext uri="{FF2B5EF4-FFF2-40B4-BE49-F238E27FC236}">
                    <a16:creationId xmlns:a16="http://schemas.microsoft.com/office/drawing/2014/main" id="{A016BCB9-5CBD-9A4C-96DE-F9B0BDAA04DF}"/>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6" name="Rectangle 355">
                <a:extLst>
                  <a:ext uri="{FF2B5EF4-FFF2-40B4-BE49-F238E27FC236}">
                    <a16:creationId xmlns:a16="http://schemas.microsoft.com/office/drawing/2014/main" id="{6F92E2B6-B310-E746-90F3-2DB309D50FA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7" name="Rectangle 356">
                <a:extLst>
                  <a:ext uri="{FF2B5EF4-FFF2-40B4-BE49-F238E27FC236}">
                    <a16:creationId xmlns:a16="http://schemas.microsoft.com/office/drawing/2014/main" id="{05534660-5F13-9C4B-A801-6DA4ADB27BDB}"/>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8" name="Rectangle 357">
                <a:extLst>
                  <a:ext uri="{FF2B5EF4-FFF2-40B4-BE49-F238E27FC236}">
                    <a16:creationId xmlns:a16="http://schemas.microsoft.com/office/drawing/2014/main" id="{EF58F904-FF63-5242-9C0E-EE9D47A3A716}"/>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59" name="Group 358">
              <a:extLst>
                <a:ext uri="{FF2B5EF4-FFF2-40B4-BE49-F238E27FC236}">
                  <a16:creationId xmlns:a16="http://schemas.microsoft.com/office/drawing/2014/main" id="{B89FE7BE-6867-C447-A1C7-1CB7D1C0670D}"/>
                </a:ext>
              </a:extLst>
            </p:cNvPr>
            <p:cNvGrpSpPr/>
            <p:nvPr userDrawn="1"/>
          </p:nvGrpSpPr>
          <p:grpSpPr>
            <a:xfrm>
              <a:off x="7529054" y="339725"/>
              <a:ext cx="298800" cy="4103688"/>
              <a:chOff x="357779" y="339725"/>
              <a:chExt cx="298800" cy="4103688"/>
            </a:xfrm>
          </p:grpSpPr>
          <p:sp>
            <p:nvSpPr>
              <p:cNvPr id="360" name="Rectangle 359">
                <a:extLst>
                  <a:ext uri="{FF2B5EF4-FFF2-40B4-BE49-F238E27FC236}">
                    <a16:creationId xmlns:a16="http://schemas.microsoft.com/office/drawing/2014/main" id="{51051AB3-2393-CA4F-8B98-FB267798C057}"/>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1" name="Rectangle 360">
                <a:extLst>
                  <a:ext uri="{FF2B5EF4-FFF2-40B4-BE49-F238E27FC236}">
                    <a16:creationId xmlns:a16="http://schemas.microsoft.com/office/drawing/2014/main" id="{4BD73E59-330B-B243-9D45-D8ABE4A1FE5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2" name="Rectangle 361">
                <a:extLst>
                  <a:ext uri="{FF2B5EF4-FFF2-40B4-BE49-F238E27FC236}">
                    <a16:creationId xmlns:a16="http://schemas.microsoft.com/office/drawing/2014/main" id="{B28C0E1E-3149-AF48-9C52-6FEE6820D3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3" name="Rectangle 362">
                <a:extLst>
                  <a:ext uri="{FF2B5EF4-FFF2-40B4-BE49-F238E27FC236}">
                    <a16:creationId xmlns:a16="http://schemas.microsoft.com/office/drawing/2014/main" id="{F578D518-D4C6-3340-92A1-004B64879116}"/>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4" name="Rectangle 363">
                <a:extLst>
                  <a:ext uri="{FF2B5EF4-FFF2-40B4-BE49-F238E27FC236}">
                    <a16:creationId xmlns:a16="http://schemas.microsoft.com/office/drawing/2014/main" id="{787EC9C8-7D0B-B241-A6A0-86929AE106D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5" name="Rectangle 364">
                <a:extLst>
                  <a:ext uri="{FF2B5EF4-FFF2-40B4-BE49-F238E27FC236}">
                    <a16:creationId xmlns:a16="http://schemas.microsoft.com/office/drawing/2014/main" id="{45C29018-6EDF-0A4C-BB8F-A25C9BFD83C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6" name="Rectangle 365">
                <a:extLst>
                  <a:ext uri="{FF2B5EF4-FFF2-40B4-BE49-F238E27FC236}">
                    <a16:creationId xmlns:a16="http://schemas.microsoft.com/office/drawing/2014/main" id="{397F3FEF-E8F1-8042-8736-27FC0B6A5DC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7" name="Rectangle 366">
                <a:extLst>
                  <a:ext uri="{FF2B5EF4-FFF2-40B4-BE49-F238E27FC236}">
                    <a16:creationId xmlns:a16="http://schemas.microsoft.com/office/drawing/2014/main" id="{68B4801B-337D-6445-99E2-22398C699E2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68" name="Group 367">
              <a:extLst>
                <a:ext uri="{FF2B5EF4-FFF2-40B4-BE49-F238E27FC236}">
                  <a16:creationId xmlns:a16="http://schemas.microsoft.com/office/drawing/2014/main" id="{14D8F03E-CC06-704C-B484-52938AF29492}"/>
                </a:ext>
              </a:extLst>
            </p:cNvPr>
            <p:cNvGrpSpPr/>
            <p:nvPr userDrawn="1"/>
          </p:nvGrpSpPr>
          <p:grpSpPr>
            <a:xfrm>
              <a:off x="8007139" y="339725"/>
              <a:ext cx="298800" cy="4103688"/>
              <a:chOff x="357779" y="339725"/>
              <a:chExt cx="298800" cy="4103688"/>
            </a:xfrm>
          </p:grpSpPr>
          <p:sp>
            <p:nvSpPr>
              <p:cNvPr id="369" name="Rectangle 368">
                <a:extLst>
                  <a:ext uri="{FF2B5EF4-FFF2-40B4-BE49-F238E27FC236}">
                    <a16:creationId xmlns:a16="http://schemas.microsoft.com/office/drawing/2014/main" id="{F2BB14A5-33B6-6F47-BC0E-2A5E12E9718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0" name="Rectangle 369">
                <a:extLst>
                  <a:ext uri="{FF2B5EF4-FFF2-40B4-BE49-F238E27FC236}">
                    <a16:creationId xmlns:a16="http://schemas.microsoft.com/office/drawing/2014/main" id="{4F039FF5-C1ED-3F4F-9C65-F0B9F65C7029}"/>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1" name="Rectangle 370">
                <a:extLst>
                  <a:ext uri="{FF2B5EF4-FFF2-40B4-BE49-F238E27FC236}">
                    <a16:creationId xmlns:a16="http://schemas.microsoft.com/office/drawing/2014/main" id="{F82FF630-960D-194F-BC28-504E56066C7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2" name="Rectangle 371">
                <a:extLst>
                  <a:ext uri="{FF2B5EF4-FFF2-40B4-BE49-F238E27FC236}">
                    <a16:creationId xmlns:a16="http://schemas.microsoft.com/office/drawing/2014/main" id="{1752EFA1-80DE-E043-BC3A-3883824B28AD}"/>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3" name="Rectangle 372">
                <a:extLst>
                  <a:ext uri="{FF2B5EF4-FFF2-40B4-BE49-F238E27FC236}">
                    <a16:creationId xmlns:a16="http://schemas.microsoft.com/office/drawing/2014/main" id="{403CFBBF-AA33-8B47-8A50-F03774B44E70}"/>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4" name="Rectangle 373">
                <a:extLst>
                  <a:ext uri="{FF2B5EF4-FFF2-40B4-BE49-F238E27FC236}">
                    <a16:creationId xmlns:a16="http://schemas.microsoft.com/office/drawing/2014/main" id="{04A08381-621D-9F4A-8EA1-B44495FBC3A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5" name="Rectangle 374">
                <a:extLst>
                  <a:ext uri="{FF2B5EF4-FFF2-40B4-BE49-F238E27FC236}">
                    <a16:creationId xmlns:a16="http://schemas.microsoft.com/office/drawing/2014/main" id="{0D3F86FB-4B9E-C542-8BF3-311A2391212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6" name="Rectangle 375">
                <a:extLst>
                  <a:ext uri="{FF2B5EF4-FFF2-40B4-BE49-F238E27FC236}">
                    <a16:creationId xmlns:a16="http://schemas.microsoft.com/office/drawing/2014/main" id="{2048D530-260E-784B-8893-0DE1A020B60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77" name="Group 376">
              <a:extLst>
                <a:ext uri="{FF2B5EF4-FFF2-40B4-BE49-F238E27FC236}">
                  <a16:creationId xmlns:a16="http://schemas.microsoft.com/office/drawing/2014/main" id="{8952574D-9438-084A-835F-C8BC3A54E16D}"/>
                </a:ext>
              </a:extLst>
            </p:cNvPr>
            <p:cNvGrpSpPr/>
            <p:nvPr userDrawn="1"/>
          </p:nvGrpSpPr>
          <p:grpSpPr>
            <a:xfrm>
              <a:off x="8485219" y="339725"/>
              <a:ext cx="298800" cy="4103688"/>
              <a:chOff x="357779" y="339725"/>
              <a:chExt cx="298800" cy="4103688"/>
            </a:xfrm>
          </p:grpSpPr>
          <p:sp>
            <p:nvSpPr>
              <p:cNvPr id="378" name="Rectangle 377">
                <a:extLst>
                  <a:ext uri="{FF2B5EF4-FFF2-40B4-BE49-F238E27FC236}">
                    <a16:creationId xmlns:a16="http://schemas.microsoft.com/office/drawing/2014/main" id="{652D550B-DAC2-DA4F-A929-3F4B335B6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9" name="Rectangle 378">
                <a:extLst>
                  <a:ext uri="{FF2B5EF4-FFF2-40B4-BE49-F238E27FC236}">
                    <a16:creationId xmlns:a16="http://schemas.microsoft.com/office/drawing/2014/main" id="{76E83691-03FF-E840-8204-8A2B4BD6D39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0" name="Rectangle 379">
                <a:extLst>
                  <a:ext uri="{FF2B5EF4-FFF2-40B4-BE49-F238E27FC236}">
                    <a16:creationId xmlns:a16="http://schemas.microsoft.com/office/drawing/2014/main" id="{0B6092A0-2144-4847-95F8-E85E94BA0E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1" name="Rectangle 380">
                <a:extLst>
                  <a:ext uri="{FF2B5EF4-FFF2-40B4-BE49-F238E27FC236}">
                    <a16:creationId xmlns:a16="http://schemas.microsoft.com/office/drawing/2014/main" id="{1951ACCD-A3CB-A844-AD8E-97B5ED6A8405}"/>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2" name="Rectangle 381">
                <a:extLst>
                  <a:ext uri="{FF2B5EF4-FFF2-40B4-BE49-F238E27FC236}">
                    <a16:creationId xmlns:a16="http://schemas.microsoft.com/office/drawing/2014/main" id="{C0CC0698-6136-4B41-A16F-439061F46F95}"/>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3" name="Rectangle 382">
                <a:extLst>
                  <a:ext uri="{FF2B5EF4-FFF2-40B4-BE49-F238E27FC236}">
                    <a16:creationId xmlns:a16="http://schemas.microsoft.com/office/drawing/2014/main" id="{A5A6E64E-2D3C-8D4C-B9C4-6ABB2D24CCD3}"/>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4" name="Rectangle 383">
                <a:extLst>
                  <a:ext uri="{FF2B5EF4-FFF2-40B4-BE49-F238E27FC236}">
                    <a16:creationId xmlns:a16="http://schemas.microsoft.com/office/drawing/2014/main" id="{2E6A2CA3-6C02-4A48-A0C1-9DB891AD85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5" name="Rectangle 384">
                <a:extLst>
                  <a:ext uri="{FF2B5EF4-FFF2-40B4-BE49-F238E27FC236}">
                    <a16:creationId xmlns:a16="http://schemas.microsoft.com/office/drawing/2014/main" id="{C19808B6-A2CD-E847-BD26-4E6E7DC68B00}"/>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spTree>
    <p:extLst>
      <p:ext uri="{BB962C8B-B14F-4D97-AF65-F5344CB8AC3E}">
        <p14:creationId xmlns:p14="http://schemas.microsoft.com/office/powerpoint/2010/main" val="3507276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270272" indent="-130969" defTabSz="270000">
              <a:lnSpc>
                <a:spcPct val="100000"/>
              </a:lnSpc>
              <a:tabLst/>
              <a:defRPr sz="1200" b="0" i="0">
                <a:solidFill>
                  <a:schemeClr val="tx1"/>
                </a:solidFill>
                <a:latin typeface="+mn-lt"/>
                <a:ea typeface="Roboto Light" panose="02000000000000000000" pitchFamily="2" charset="0"/>
              </a:defRPr>
            </a:lvl2pPr>
            <a:lvl3pPr marL="402431" indent="-132160" defTabSz="270000">
              <a:lnSpc>
                <a:spcPct val="100000"/>
              </a:lnSpc>
              <a:tabLst/>
              <a:defRPr sz="1200" b="0" i="0">
                <a:solidFill>
                  <a:schemeClr val="tx1"/>
                </a:solidFill>
                <a:latin typeface="+mn-lt"/>
                <a:ea typeface="Roboto Light" panose="02000000000000000000" pitchFamily="2" charset="0"/>
              </a:defRPr>
            </a:lvl3pPr>
            <a:lvl4pPr marL="533400" indent="-130969" defTabSz="270000">
              <a:lnSpc>
                <a:spcPct val="100000"/>
              </a:lnSpc>
              <a:tabLst/>
              <a:defRPr sz="1200" b="0" i="0">
                <a:solidFill>
                  <a:schemeClr val="tx1"/>
                </a:solidFill>
                <a:latin typeface="+mn-lt"/>
                <a:ea typeface="Roboto Light" panose="02000000000000000000" pitchFamily="2" charset="0"/>
              </a:defRPr>
            </a:lvl4pPr>
            <a:lvl5pPr marL="672704" indent="-139304"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solidFill>
                  <a:schemeClr val="tx1"/>
                </a:solidFill>
              </a:defRPr>
            </a:lvl1p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lvl1pPr>
              <a:defRPr>
                <a:solidFill>
                  <a:schemeClr val="tx1"/>
                </a:solidFill>
              </a:defRPr>
            </a:lvl1pPr>
          </a:lstStyle>
          <a:p>
            <a:fld id="{0BD7AF65-ABD8-9745-9161-1D3466EAFE0E}" type="slidenum">
              <a:rPr lang="en-GB" smtClean="0"/>
              <a:pPr/>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3172143101"/>
      </p:ext>
    </p:extLst>
  </p:cSld>
  <p:clrMapOvr>
    <a:masterClrMapping/>
  </p:clrMapOvr>
  <p:extLst mod="1">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098847"/>
            <a:ext cx="6518277" cy="341572"/>
          </a:xfrm>
          <a:prstGeom prst="rect">
            <a:avLst/>
          </a:prstGeom>
        </p:spPr>
        <p:txBody>
          <a:bodyPr lIns="0" tIns="0" rIns="0" bIns="0"/>
          <a:lstStyle>
            <a:lvl1pPr algn="l">
              <a:lnSpc>
                <a:spcPct val="100000"/>
              </a:lnSpc>
              <a:defRPr sz="2400" b="0"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6877051" y="339726"/>
            <a:ext cx="1908174" cy="542478"/>
          </a:xfrm>
          <a:prstGeom prst="rect">
            <a:avLst/>
          </a:prstGeom>
        </p:spPr>
        <p:txBody>
          <a:bodyPr lIns="0" tIns="0" rIns="0" bIns="0"/>
          <a:lstStyle>
            <a:lvl1pPr marL="36910" indent="0" defTabSz="270000">
              <a:lnSpc>
                <a:spcPct val="100000"/>
              </a:lnSpc>
              <a:buNone/>
              <a:tabLst/>
              <a:defRPr sz="1000" b="0" i="0">
                <a:solidFill>
                  <a:schemeClr val="bg1"/>
                </a:solidFill>
                <a:latin typeface="+mn-lt"/>
                <a:ea typeface="Roboto Medium" panose="02000000000000000000" pitchFamily="2" charset="0"/>
              </a:defRPr>
            </a:lvl1pPr>
            <a:lvl2pPr marL="139303" indent="0" defTabSz="270000">
              <a:lnSpc>
                <a:spcPct val="100000"/>
              </a:lnSpc>
              <a:buNone/>
              <a:tabLst/>
              <a:defRPr sz="1000" b="0" i="0">
                <a:solidFill>
                  <a:schemeClr val="bg1"/>
                </a:solidFill>
                <a:latin typeface="+mn-lt"/>
                <a:ea typeface="Roboto Medium" panose="02000000000000000000" pitchFamily="2" charset="0"/>
              </a:defRPr>
            </a:lvl2pPr>
            <a:lvl3pPr marL="270271" indent="0" defTabSz="270000">
              <a:lnSpc>
                <a:spcPct val="100000"/>
              </a:lnSpc>
              <a:buNone/>
              <a:tabLst/>
              <a:defRPr sz="1000" b="0" i="0">
                <a:solidFill>
                  <a:schemeClr val="bg1"/>
                </a:solidFill>
                <a:latin typeface="+mn-lt"/>
                <a:ea typeface="Roboto Medium" panose="02000000000000000000" pitchFamily="2" charset="0"/>
              </a:defRPr>
            </a:lvl3pPr>
            <a:lvl4pPr marL="402431" indent="0" defTabSz="270000">
              <a:lnSpc>
                <a:spcPct val="100000"/>
              </a:lnSpc>
              <a:buNone/>
              <a:tabLst/>
              <a:defRPr sz="1000" b="0" i="0">
                <a:solidFill>
                  <a:schemeClr val="bg1"/>
                </a:solidFill>
                <a:latin typeface="+mn-lt"/>
                <a:ea typeface="Roboto Medium" panose="02000000000000000000" pitchFamily="2" charset="0"/>
              </a:defRPr>
            </a:lvl4pPr>
            <a:lvl5pPr marL="533400" indent="0" defTabSz="270000">
              <a:lnSpc>
                <a:spcPct val="100000"/>
              </a:lnSpc>
              <a:buNone/>
              <a:tabLst/>
              <a:defRPr sz="1000" b="0" i="0">
                <a:solidFill>
                  <a:schemeClr val="bg1"/>
                </a:solidFill>
                <a:latin typeface="+mn-lt"/>
                <a:ea typeface="Roboto Medium"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3391217"/>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613371614"/>
      </p:ext>
    </p:extLst>
  </p:cSld>
  <p:clrMapOvr>
    <a:masterClrMapping/>
  </p:clrMapOvr>
  <p:extLst mod="1">
    <p:ext uri="{DCECCB84-F9BA-43D5-87BE-67443E8EF086}">
      <p15:sldGuideLst xmlns:p15="http://schemas.microsoft.com/office/powerpoint/2012/main">
        <p15:guide id="1" orient="horz" pos="1212" userDrawn="1">
          <p15:clr>
            <a:srgbClr val="FBAE40"/>
          </p15:clr>
        </p15:guide>
        <p15:guide id="2" pos="4332">
          <p15:clr>
            <a:srgbClr val="FBAE40"/>
          </p15:clr>
        </p15:guide>
        <p15:guide id="3" orient="horz" pos="189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E058BCC-7A26-6A42-AA87-525F6042C6FB}"/>
              </a:ext>
            </a:extLst>
          </p:cNvPr>
          <p:cNvSpPr>
            <a:spLocks noGrp="1"/>
          </p:cNvSpPr>
          <p:nvPr>
            <p:ph type="ftr" sz="quarter" idx="11"/>
          </p:nvPr>
        </p:nvSpPr>
        <p:spPr/>
        <p:txBody>
          <a:body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975973A5-CA9C-1043-A3DA-4ED6E6C469A5}"/>
              </a:ext>
            </a:extLst>
          </p:cNvPr>
          <p:cNvSpPr>
            <a:spLocks noGrp="1"/>
          </p:cNvSpPr>
          <p:nvPr>
            <p:ph type="sldNum" sz="quarter" idx="12"/>
          </p:nvPr>
        </p:nvSpPr>
        <p:spPr/>
        <p:txBody>
          <a:bodyPr/>
          <a:lstStyle/>
          <a:p>
            <a:fld id="{0BD7AF65-ABD8-9745-9161-1D3466EAFE0E}" type="slidenum">
              <a:rPr lang="en-GB" smtClean="0"/>
              <a:t>‹#›</a:t>
            </a:fld>
            <a:endParaRPr lang="en-GB"/>
          </a:p>
        </p:txBody>
      </p:sp>
      <p:grpSp>
        <p:nvGrpSpPr>
          <p:cNvPr id="386" name="Group 385">
            <a:extLst>
              <a:ext uri="{FF2B5EF4-FFF2-40B4-BE49-F238E27FC236}">
                <a16:creationId xmlns:a16="http://schemas.microsoft.com/office/drawing/2014/main" id="{B10D8A02-3B7A-9D40-B70A-9E4FC92293F8}"/>
              </a:ext>
            </a:extLst>
          </p:cNvPr>
          <p:cNvGrpSpPr/>
          <p:nvPr userDrawn="1"/>
        </p:nvGrpSpPr>
        <p:grpSpPr>
          <a:xfrm>
            <a:off x="357779" y="339725"/>
            <a:ext cx="8426240" cy="4103688"/>
            <a:chOff x="357779" y="339725"/>
            <a:chExt cx="8426240" cy="4103688"/>
          </a:xfrm>
        </p:grpSpPr>
        <p:grpSp>
          <p:nvGrpSpPr>
            <p:cNvPr id="232" name="Group 231">
              <a:extLst>
                <a:ext uri="{FF2B5EF4-FFF2-40B4-BE49-F238E27FC236}">
                  <a16:creationId xmlns:a16="http://schemas.microsoft.com/office/drawing/2014/main" id="{B2527C05-AB2B-5946-9B27-675CFF8EBA06}"/>
                </a:ext>
              </a:extLst>
            </p:cNvPr>
            <p:cNvGrpSpPr/>
            <p:nvPr userDrawn="1"/>
          </p:nvGrpSpPr>
          <p:grpSpPr>
            <a:xfrm>
              <a:off x="357779" y="339725"/>
              <a:ext cx="298800" cy="4103688"/>
              <a:chOff x="357779" y="339725"/>
              <a:chExt cx="298800" cy="4103688"/>
            </a:xfrm>
          </p:grpSpPr>
          <p:sp>
            <p:nvSpPr>
              <p:cNvPr id="8" name="Rectangle 7">
                <a:extLst>
                  <a:ext uri="{FF2B5EF4-FFF2-40B4-BE49-F238E27FC236}">
                    <a16:creationId xmlns:a16="http://schemas.microsoft.com/office/drawing/2014/main" id="{1180BAFD-BA12-514F-90DB-A8F50B1EA6E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4" name="Rectangle 223">
                <a:extLst>
                  <a:ext uri="{FF2B5EF4-FFF2-40B4-BE49-F238E27FC236}">
                    <a16:creationId xmlns:a16="http://schemas.microsoft.com/office/drawing/2014/main" id="{EE00541B-D9F5-4143-8D82-D7BE6AC3336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5" name="Rectangle 224">
                <a:extLst>
                  <a:ext uri="{FF2B5EF4-FFF2-40B4-BE49-F238E27FC236}">
                    <a16:creationId xmlns:a16="http://schemas.microsoft.com/office/drawing/2014/main" id="{7ACAEA3B-6751-CE4E-8C61-E7E17543E456}"/>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6" name="Rectangle 225">
                <a:extLst>
                  <a:ext uri="{FF2B5EF4-FFF2-40B4-BE49-F238E27FC236}">
                    <a16:creationId xmlns:a16="http://schemas.microsoft.com/office/drawing/2014/main" id="{2B62BA43-865A-0141-A584-0E139E53135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7" name="Rectangle 226">
                <a:extLst>
                  <a:ext uri="{FF2B5EF4-FFF2-40B4-BE49-F238E27FC236}">
                    <a16:creationId xmlns:a16="http://schemas.microsoft.com/office/drawing/2014/main" id="{06E2FE7A-CEE9-2041-B40F-A16B0F078E7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8" name="Rectangle 227">
                <a:extLst>
                  <a:ext uri="{FF2B5EF4-FFF2-40B4-BE49-F238E27FC236}">
                    <a16:creationId xmlns:a16="http://schemas.microsoft.com/office/drawing/2014/main" id="{07B45580-C20B-B642-BDF0-707F0F4E389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9" name="Rectangle 228">
                <a:extLst>
                  <a:ext uri="{FF2B5EF4-FFF2-40B4-BE49-F238E27FC236}">
                    <a16:creationId xmlns:a16="http://schemas.microsoft.com/office/drawing/2014/main" id="{A799835D-49EF-9043-893A-59CDA840231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0" name="Rectangle 229">
                <a:extLst>
                  <a:ext uri="{FF2B5EF4-FFF2-40B4-BE49-F238E27FC236}">
                    <a16:creationId xmlns:a16="http://schemas.microsoft.com/office/drawing/2014/main" id="{725D5DD0-5874-ED49-9A3C-210DFA081C8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33" name="Group 232">
              <a:extLst>
                <a:ext uri="{FF2B5EF4-FFF2-40B4-BE49-F238E27FC236}">
                  <a16:creationId xmlns:a16="http://schemas.microsoft.com/office/drawing/2014/main" id="{F6FF0FCB-C661-0E47-A28A-9E4049BEF867}"/>
                </a:ext>
              </a:extLst>
            </p:cNvPr>
            <p:cNvGrpSpPr/>
            <p:nvPr userDrawn="1"/>
          </p:nvGrpSpPr>
          <p:grpSpPr>
            <a:xfrm>
              <a:off x="835864" y="339725"/>
              <a:ext cx="298800" cy="4103688"/>
              <a:chOff x="357779" y="339725"/>
              <a:chExt cx="298800" cy="4103688"/>
            </a:xfrm>
          </p:grpSpPr>
          <p:sp>
            <p:nvSpPr>
              <p:cNvPr id="234" name="Rectangle 233">
                <a:extLst>
                  <a:ext uri="{FF2B5EF4-FFF2-40B4-BE49-F238E27FC236}">
                    <a16:creationId xmlns:a16="http://schemas.microsoft.com/office/drawing/2014/main" id="{F5DB71A9-1216-B742-A164-06B19073333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5" name="Rectangle 234">
                <a:extLst>
                  <a:ext uri="{FF2B5EF4-FFF2-40B4-BE49-F238E27FC236}">
                    <a16:creationId xmlns:a16="http://schemas.microsoft.com/office/drawing/2014/main" id="{63438C77-1738-0C4F-949E-8223F7068CEA}"/>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6" name="Rectangle 235">
                <a:extLst>
                  <a:ext uri="{FF2B5EF4-FFF2-40B4-BE49-F238E27FC236}">
                    <a16:creationId xmlns:a16="http://schemas.microsoft.com/office/drawing/2014/main" id="{3FEC894E-834D-6D48-B46A-37CA696AFA6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7" name="Rectangle 236">
                <a:extLst>
                  <a:ext uri="{FF2B5EF4-FFF2-40B4-BE49-F238E27FC236}">
                    <a16:creationId xmlns:a16="http://schemas.microsoft.com/office/drawing/2014/main" id="{BA64FBEB-1B5B-3C41-89FB-BBB24E1264A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8" name="Rectangle 237">
                <a:extLst>
                  <a:ext uri="{FF2B5EF4-FFF2-40B4-BE49-F238E27FC236}">
                    <a16:creationId xmlns:a16="http://schemas.microsoft.com/office/drawing/2014/main" id="{56554B95-DDCF-C141-A182-FBD432909A0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9" name="Rectangle 238">
                <a:extLst>
                  <a:ext uri="{FF2B5EF4-FFF2-40B4-BE49-F238E27FC236}">
                    <a16:creationId xmlns:a16="http://schemas.microsoft.com/office/drawing/2014/main" id="{EF321167-C78A-3340-AEE1-03447D3B8AE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0" name="Rectangle 239">
                <a:extLst>
                  <a:ext uri="{FF2B5EF4-FFF2-40B4-BE49-F238E27FC236}">
                    <a16:creationId xmlns:a16="http://schemas.microsoft.com/office/drawing/2014/main" id="{33359505-7997-C944-B48B-7A064131CD8C}"/>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1" name="Rectangle 240">
                <a:extLst>
                  <a:ext uri="{FF2B5EF4-FFF2-40B4-BE49-F238E27FC236}">
                    <a16:creationId xmlns:a16="http://schemas.microsoft.com/office/drawing/2014/main" id="{1E3C4AAD-BC06-AE46-A591-C57907D03D5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42" name="Group 241">
              <a:extLst>
                <a:ext uri="{FF2B5EF4-FFF2-40B4-BE49-F238E27FC236}">
                  <a16:creationId xmlns:a16="http://schemas.microsoft.com/office/drawing/2014/main" id="{FB5E0307-5105-2F43-86FF-C0E763980928}"/>
                </a:ext>
              </a:extLst>
            </p:cNvPr>
            <p:cNvGrpSpPr/>
            <p:nvPr userDrawn="1"/>
          </p:nvGrpSpPr>
          <p:grpSpPr>
            <a:xfrm>
              <a:off x="1313949" y="339725"/>
              <a:ext cx="298800" cy="4103688"/>
              <a:chOff x="357779" y="339725"/>
              <a:chExt cx="298800" cy="4103688"/>
            </a:xfrm>
          </p:grpSpPr>
          <p:sp>
            <p:nvSpPr>
              <p:cNvPr id="243" name="Rectangle 242">
                <a:extLst>
                  <a:ext uri="{FF2B5EF4-FFF2-40B4-BE49-F238E27FC236}">
                    <a16:creationId xmlns:a16="http://schemas.microsoft.com/office/drawing/2014/main" id="{258E519E-36BB-A248-841C-B124592BC60C}"/>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4" name="Rectangle 243">
                <a:extLst>
                  <a:ext uri="{FF2B5EF4-FFF2-40B4-BE49-F238E27FC236}">
                    <a16:creationId xmlns:a16="http://schemas.microsoft.com/office/drawing/2014/main" id="{5662416F-24B1-9445-8372-200B06F04A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5" name="Rectangle 244">
                <a:extLst>
                  <a:ext uri="{FF2B5EF4-FFF2-40B4-BE49-F238E27FC236}">
                    <a16:creationId xmlns:a16="http://schemas.microsoft.com/office/drawing/2014/main" id="{D654C5B2-C8C9-7246-BAC2-F128DFD89FA1}"/>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6" name="Rectangle 245">
                <a:extLst>
                  <a:ext uri="{FF2B5EF4-FFF2-40B4-BE49-F238E27FC236}">
                    <a16:creationId xmlns:a16="http://schemas.microsoft.com/office/drawing/2014/main" id="{B46A9979-3521-434B-801F-F906A7703B72}"/>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7" name="Rectangle 246">
                <a:extLst>
                  <a:ext uri="{FF2B5EF4-FFF2-40B4-BE49-F238E27FC236}">
                    <a16:creationId xmlns:a16="http://schemas.microsoft.com/office/drawing/2014/main" id="{F5A86AF0-77FC-F74A-A194-71CADA20436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8" name="Rectangle 247">
                <a:extLst>
                  <a:ext uri="{FF2B5EF4-FFF2-40B4-BE49-F238E27FC236}">
                    <a16:creationId xmlns:a16="http://schemas.microsoft.com/office/drawing/2014/main" id="{4C2A4D7C-E7DF-B547-A60F-9436BF2A768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9" name="Rectangle 248">
                <a:extLst>
                  <a:ext uri="{FF2B5EF4-FFF2-40B4-BE49-F238E27FC236}">
                    <a16:creationId xmlns:a16="http://schemas.microsoft.com/office/drawing/2014/main" id="{525FBFA2-2D8F-B04A-B7A9-520DC8798667}"/>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0" name="Rectangle 249">
                <a:extLst>
                  <a:ext uri="{FF2B5EF4-FFF2-40B4-BE49-F238E27FC236}">
                    <a16:creationId xmlns:a16="http://schemas.microsoft.com/office/drawing/2014/main" id="{9D5728D2-A600-2743-BDC0-20525D5639A1}"/>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51" name="Group 250">
              <a:extLst>
                <a:ext uri="{FF2B5EF4-FFF2-40B4-BE49-F238E27FC236}">
                  <a16:creationId xmlns:a16="http://schemas.microsoft.com/office/drawing/2014/main" id="{D1935623-F886-844C-83AD-B569E5750789}"/>
                </a:ext>
              </a:extLst>
            </p:cNvPr>
            <p:cNvGrpSpPr/>
            <p:nvPr userDrawn="1"/>
          </p:nvGrpSpPr>
          <p:grpSpPr>
            <a:xfrm>
              <a:off x="1792034" y="339725"/>
              <a:ext cx="298800" cy="4103688"/>
              <a:chOff x="357779" y="339725"/>
              <a:chExt cx="298800" cy="4103688"/>
            </a:xfrm>
          </p:grpSpPr>
          <p:sp>
            <p:nvSpPr>
              <p:cNvPr id="252" name="Rectangle 251">
                <a:extLst>
                  <a:ext uri="{FF2B5EF4-FFF2-40B4-BE49-F238E27FC236}">
                    <a16:creationId xmlns:a16="http://schemas.microsoft.com/office/drawing/2014/main" id="{1792EE9A-7B8E-1C44-AB2F-FF42A36695B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3" name="Rectangle 252">
                <a:extLst>
                  <a:ext uri="{FF2B5EF4-FFF2-40B4-BE49-F238E27FC236}">
                    <a16:creationId xmlns:a16="http://schemas.microsoft.com/office/drawing/2014/main" id="{FDE00FC5-01F8-B747-9F43-415C38A5623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4" name="Rectangle 253">
                <a:extLst>
                  <a:ext uri="{FF2B5EF4-FFF2-40B4-BE49-F238E27FC236}">
                    <a16:creationId xmlns:a16="http://schemas.microsoft.com/office/drawing/2014/main" id="{7EA603E3-8633-2942-BB09-254D5B9EFB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5" name="Rectangle 254">
                <a:extLst>
                  <a:ext uri="{FF2B5EF4-FFF2-40B4-BE49-F238E27FC236}">
                    <a16:creationId xmlns:a16="http://schemas.microsoft.com/office/drawing/2014/main" id="{3EF28819-F740-9542-BFB3-A65FA102BB7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6" name="Rectangle 255">
                <a:extLst>
                  <a:ext uri="{FF2B5EF4-FFF2-40B4-BE49-F238E27FC236}">
                    <a16:creationId xmlns:a16="http://schemas.microsoft.com/office/drawing/2014/main" id="{7C455E6D-C421-B148-8EFE-86B2B426BFE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7" name="Rectangle 256">
                <a:extLst>
                  <a:ext uri="{FF2B5EF4-FFF2-40B4-BE49-F238E27FC236}">
                    <a16:creationId xmlns:a16="http://schemas.microsoft.com/office/drawing/2014/main" id="{F1DD7B83-E329-1148-B63A-33E24FDDE7FC}"/>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8" name="Rectangle 257">
                <a:extLst>
                  <a:ext uri="{FF2B5EF4-FFF2-40B4-BE49-F238E27FC236}">
                    <a16:creationId xmlns:a16="http://schemas.microsoft.com/office/drawing/2014/main" id="{BF2A73B7-FD83-1B45-93DE-157CC607507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9" name="Rectangle 258">
                <a:extLst>
                  <a:ext uri="{FF2B5EF4-FFF2-40B4-BE49-F238E27FC236}">
                    <a16:creationId xmlns:a16="http://schemas.microsoft.com/office/drawing/2014/main" id="{51889E43-331E-634F-BACC-9072CD1934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60" name="Group 259">
              <a:extLst>
                <a:ext uri="{FF2B5EF4-FFF2-40B4-BE49-F238E27FC236}">
                  <a16:creationId xmlns:a16="http://schemas.microsoft.com/office/drawing/2014/main" id="{88D21F37-06C6-254A-BEE1-0973A28F5C5C}"/>
                </a:ext>
              </a:extLst>
            </p:cNvPr>
            <p:cNvGrpSpPr/>
            <p:nvPr userDrawn="1"/>
          </p:nvGrpSpPr>
          <p:grpSpPr>
            <a:xfrm>
              <a:off x="2270119" y="339725"/>
              <a:ext cx="298800" cy="4103688"/>
              <a:chOff x="357779" y="339725"/>
              <a:chExt cx="298800" cy="4103688"/>
            </a:xfrm>
          </p:grpSpPr>
          <p:sp>
            <p:nvSpPr>
              <p:cNvPr id="261" name="Rectangle 260">
                <a:extLst>
                  <a:ext uri="{FF2B5EF4-FFF2-40B4-BE49-F238E27FC236}">
                    <a16:creationId xmlns:a16="http://schemas.microsoft.com/office/drawing/2014/main" id="{C80CC105-110B-694B-9565-54831C47367D}"/>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2" name="Rectangle 261">
                <a:extLst>
                  <a:ext uri="{FF2B5EF4-FFF2-40B4-BE49-F238E27FC236}">
                    <a16:creationId xmlns:a16="http://schemas.microsoft.com/office/drawing/2014/main" id="{13AF81F0-749C-EB4E-BF30-B2122F883322}"/>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3" name="Rectangle 262">
                <a:extLst>
                  <a:ext uri="{FF2B5EF4-FFF2-40B4-BE49-F238E27FC236}">
                    <a16:creationId xmlns:a16="http://schemas.microsoft.com/office/drawing/2014/main" id="{1B09E496-BE81-C74C-895B-4C98DC3BADD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4" name="Rectangle 263">
                <a:extLst>
                  <a:ext uri="{FF2B5EF4-FFF2-40B4-BE49-F238E27FC236}">
                    <a16:creationId xmlns:a16="http://schemas.microsoft.com/office/drawing/2014/main" id="{5CCA83F6-F1CC-0747-B5EF-C9E267FE573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5" name="Rectangle 264">
                <a:extLst>
                  <a:ext uri="{FF2B5EF4-FFF2-40B4-BE49-F238E27FC236}">
                    <a16:creationId xmlns:a16="http://schemas.microsoft.com/office/drawing/2014/main" id="{6C4AACAF-8A5F-B441-B0E5-4A45B98E616E}"/>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6" name="Rectangle 265">
                <a:extLst>
                  <a:ext uri="{FF2B5EF4-FFF2-40B4-BE49-F238E27FC236}">
                    <a16:creationId xmlns:a16="http://schemas.microsoft.com/office/drawing/2014/main" id="{34011957-8F57-CA4E-B229-22266E9203BA}"/>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7" name="Rectangle 266">
                <a:extLst>
                  <a:ext uri="{FF2B5EF4-FFF2-40B4-BE49-F238E27FC236}">
                    <a16:creationId xmlns:a16="http://schemas.microsoft.com/office/drawing/2014/main" id="{5375969E-7B98-CA44-A84C-D354E6CF8BD6}"/>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8" name="Rectangle 267">
                <a:extLst>
                  <a:ext uri="{FF2B5EF4-FFF2-40B4-BE49-F238E27FC236}">
                    <a16:creationId xmlns:a16="http://schemas.microsoft.com/office/drawing/2014/main" id="{F9A8589F-6FEE-4C4D-A060-9ED90BE6A65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69" name="Group 268">
              <a:extLst>
                <a:ext uri="{FF2B5EF4-FFF2-40B4-BE49-F238E27FC236}">
                  <a16:creationId xmlns:a16="http://schemas.microsoft.com/office/drawing/2014/main" id="{B50292E4-9FF2-4A4C-A61F-29A353CF10C3}"/>
                </a:ext>
              </a:extLst>
            </p:cNvPr>
            <p:cNvGrpSpPr/>
            <p:nvPr userDrawn="1"/>
          </p:nvGrpSpPr>
          <p:grpSpPr>
            <a:xfrm>
              <a:off x="2748204" y="339725"/>
              <a:ext cx="298800" cy="4103688"/>
              <a:chOff x="357779" y="339725"/>
              <a:chExt cx="298800" cy="4103688"/>
            </a:xfrm>
          </p:grpSpPr>
          <p:sp>
            <p:nvSpPr>
              <p:cNvPr id="270" name="Rectangle 269">
                <a:extLst>
                  <a:ext uri="{FF2B5EF4-FFF2-40B4-BE49-F238E27FC236}">
                    <a16:creationId xmlns:a16="http://schemas.microsoft.com/office/drawing/2014/main" id="{DBEB3DF8-09AB-2B4B-B660-21B852572C9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1" name="Rectangle 270">
                <a:extLst>
                  <a:ext uri="{FF2B5EF4-FFF2-40B4-BE49-F238E27FC236}">
                    <a16:creationId xmlns:a16="http://schemas.microsoft.com/office/drawing/2014/main" id="{D47D50A2-AED2-5E4F-9598-5782E9F8A81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2" name="Rectangle 271">
                <a:extLst>
                  <a:ext uri="{FF2B5EF4-FFF2-40B4-BE49-F238E27FC236}">
                    <a16:creationId xmlns:a16="http://schemas.microsoft.com/office/drawing/2014/main" id="{21B322CD-499E-6A49-9AFB-5F857BDB19D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3" name="Rectangle 272">
                <a:extLst>
                  <a:ext uri="{FF2B5EF4-FFF2-40B4-BE49-F238E27FC236}">
                    <a16:creationId xmlns:a16="http://schemas.microsoft.com/office/drawing/2014/main" id="{F588843C-B740-B64B-83C4-943F4B45DFBE}"/>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4" name="Rectangle 273">
                <a:extLst>
                  <a:ext uri="{FF2B5EF4-FFF2-40B4-BE49-F238E27FC236}">
                    <a16:creationId xmlns:a16="http://schemas.microsoft.com/office/drawing/2014/main" id="{90614BDD-514B-874C-B3FA-EBA54433D8B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5" name="Rectangle 274">
                <a:extLst>
                  <a:ext uri="{FF2B5EF4-FFF2-40B4-BE49-F238E27FC236}">
                    <a16:creationId xmlns:a16="http://schemas.microsoft.com/office/drawing/2014/main" id="{2D43B192-B3F3-FF4E-85B4-B92569E63B6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6" name="Rectangle 275">
                <a:extLst>
                  <a:ext uri="{FF2B5EF4-FFF2-40B4-BE49-F238E27FC236}">
                    <a16:creationId xmlns:a16="http://schemas.microsoft.com/office/drawing/2014/main" id="{8810D318-9C97-194A-B77E-A3A1514A3B5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7" name="Rectangle 276">
                <a:extLst>
                  <a:ext uri="{FF2B5EF4-FFF2-40B4-BE49-F238E27FC236}">
                    <a16:creationId xmlns:a16="http://schemas.microsoft.com/office/drawing/2014/main" id="{2D7D7C58-3FA3-7740-B21B-1467661781DA}"/>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78" name="Group 277">
              <a:extLst>
                <a:ext uri="{FF2B5EF4-FFF2-40B4-BE49-F238E27FC236}">
                  <a16:creationId xmlns:a16="http://schemas.microsoft.com/office/drawing/2014/main" id="{D7FA5641-B0D3-5A4F-A522-148BD5DDB4AE}"/>
                </a:ext>
              </a:extLst>
            </p:cNvPr>
            <p:cNvGrpSpPr/>
            <p:nvPr userDrawn="1"/>
          </p:nvGrpSpPr>
          <p:grpSpPr>
            <a:xfrm>
              <a:off x="3226289" y="339725"/>
              <a:ext cx="298800" cy="4103688"/>
              <a:chOff x="357779" y="339725"/>
              <a:chExt cx="298800" cy="4103688"/>
            </a:xfrm>
          </p:grpSpPr>
          <p:sp>
            <p:nvSpPr>
              <p:cNvPr id="279" name="Rectangle 278">
                <a:extLst>
                  <a:ext uri="{FF2B5EF4-FFF2-40B4-BE49-F238E27FC236}">
                    <a16:creationId xmlns:a16="http://schemas.microsoft.com/office/drawing/2014/main" id="{F45E3DCB-58BD-4247-B916-084E0A4C5A4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0" name="Rectangle 279">
                <a:extLst>
                  <a:ext uri="{FF2B5EF4-FFF2-40B4-BE49-F238E27FC236}">
                    <a16:creationId xmlns:a16="http://schemas.microsoft.com/office/drawing/2014/main" id="{EA57E4BB-A7C3-B842-A615-06B7FEC47A2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1" name="Rectangle 280">
                <a:extLst>
                  <a:ext uri="{FF2B5EF4-FFF2-40B4-BE49-F238E27FC236}">
                    <a16:creationId xmlns:a16="http://schemas.microsoft.com/office/drawing/2014/main" id="{DEC96346-120D-4845-942C-0C015411198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2" name="Rectangle 281">
                <a:extLst>
                  <a:ext uri="{FF2B5EF4-FFF2-40B4-BE49-F238E27FC236}">
                    <a16:creationId xmlns:a16="http://schemas.microsoft.com/office/drawing/2014/main" id="{B928CA65-E2DC-C141-B809-57B6BA21130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3" name="Rectangle 282">
                <a:extLst>
                  <a:ext uri="{FF2B5EF4-FFF2-40B4-BE49-F238E27FC236}">
                    <a16:creationId xmlns:a16="http://schemas.microsoft.com/office/drawing/2014/main" id="{3892B0E1-B2BB-3246-8F8C-DAFA80ACA45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4" name="Rectangle 283">
                <a:extLst>
                  <a:ext uri="{FF2B5EF4-FFF2-40B4-BE49-F238E27FC236}">
                    <a16:creationId xmlns:a16="http://schemas.microsoft.com/office/drawing/2014/main" id="{65B6FAAA-23C4-3E47-9D97-14FA5684DF26}"/>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5" name="Rectangle 284">
                <a:extLst>
                  <a:ext uri="{FF2B5EF4-FFF2-40B4-BE49-F238E27FC236}">
                    <a16:creationId xmlns:a16="http://schemas.microsoft.com/office/drawing/2014/main" id="{1CF35F19-58C6-4B41-B13F-EE3F50C1F24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6" name="Rectangle 285">
                <a:extLst>
                  <a:ext uri="{FF2B5EF4-FFF2-40B4-BE49-F238E27FC236}">
                    <a16:creationId xmlns:a16="http://schemas.microsoft.com/office/drawing/2014/main" id="{3EF7A93D-2FC5-DD43-AFC1-56B98F6C118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7" name="Group 286">
              <a:extLst>
                <a:ext uri="{FF2B5EF4-FFF2-40B4-BE49-F238E27FC236}">
                  <a16:creationId xmlns:a16="http://schemas.microsoft.com/office/drawing/2014/main" id="{48786F59-B0E1-8E41-BBED-191B7447B029}"/>
                </a:ext>
              </a:extLst>
            </p:cNvPr>
            <p:cNvGrpSpPr/>
            <p:nvPr userDrawn="1"/>
          </p:nvGrpSpPr>
          <p:grpSpPr>
            <a:xfrm>
              <a:off x="3704374" y="339725"/>
              <a:ext cx="298800" cy="4103688"/>
              <a:chOff x="357779" y="339725"/>
              <a:chExt cx="298800" cy="4103688"/>
            </a:xfrm>
          </p:grpSpPr>
          <p:sp>
            <p:nvSpPr>
              <p:cNvPr id="288" name="Rectangle 287">
                <a:extLst>
                  <a:ext uri="{FF2B5EF4-FFF2-40B4-BE49-F238E27FC236}">
                    <a16:creationId xmlns:a16="http://schemas.microsoft.com/office/drawing/2014/main" id="{CE6B34B1-0C0D-9E4D-8053-CEB68C750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9" name="Rectangle 288">
                <a:extLst>
                  <a:ext uri="{FF2B5EF4-FFF2-40B4-BE49-F238E27FC236}">
                    <a16:creationId xmlns:a16="http://schemas.microsoft.com/office/drawing/2014/main" id="{4013CC65-5A3B-944A-9D81-19DF21A4016E}"/>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0" name="Rectangle 289">
                <a:extLst>
                  <a:ext uri="{FF2B5EF4-FFF2-40B4-BE49-F238E27FC236}">
                    <a16:creationId xmlns:a16="http://schemas.microsoft.com/office/drawing/2014/main" id="{CC456D24-51D8-DF4C-A226-A15FEC29EBF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1" name="Rectangle 290">
                <a:extLst>
                  <a:ext uri="{FF2B5EF4-FFF2-40B4-BE49-F238E27FC236}">
                    <a16:creationId xmlns:a16="http://schemas.microsoft.com/office/drawing/2014/main" id="{08B00B97-102C-5A41-A279-B3C29435F59F}"/>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2" name="Rectangle 291">
                <a:extLst>
                  <a:ext uri="{FF2B5EF4-FFF2-40B4-BE49-F238E27FC236}">
                    <a16:creationId xmlns:a16="http://schemas.microsoft.com/office/drawing/2014/main" id="{5BC2B188-6506-BA4F-BA1B-033178DD9D62}"/>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3" name="Rectangle 292">
                <a:extLst>
                  <a:ext uri="{FF2B5EF4-FFF2-40B4-BE49-F238E27FC236}">
                    <a16:creationId xmlns:a16="http://schemas.microsoft.com/office/drawing/2014/main" id="{F1B67AD1-E669-1948-B3F0-004B143575B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4" name="Rectangle 293">
                <a:extLst>
                  <a:ext uri="{FF2B5EF4-FFF2-40B4-BE49-F238E27FC236}">
                    <a16:creationId xmlns:a16="http://schemas.microsoft.com/office/drawing/2014/main" id="{21FF9548-C270-AA4A-BCF7-27886287AD9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5" name="Rectangle 294">
                <a:extLst>
                  <a:ext uri="{FF2B5EF4-FFF2-40B4-BE49-F238E27FC236}">
                    <a16:creationId xmlns:a16="http://schemas.microsoft.com/office/drawing/2014/main" id="{8646F072-23E8-E148-9211-12D680E4C15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96" name="Group 295">
              <a:extLst>
                <a:ext uri="{FF2B5EF4-FFF2-40B4-BE49-F238E27FC236}">
                  <a16:creationId xmlns:a16="http://schemas.microsoft.com/office/drawing/2014/main" id="{EC8FB2B3-45B7-034C-8FDE-CAA21BEB8578}"/>
                </a:ext>
              </a:extLst>
            </p:cNvPr>
            <p:cNvGrpSpPr/>
            <p:nvPr userDrawn="1"/>
          </p:nvGrpSpPr>
          <p:grpSpPr>
            <a:xfrm>
              <a:off x="4182459" y="339725"/>
              <a:ext cx="298800" cy="4103688"/>
              <a:chOff x="357779" y="339725"/>
              <a:chExt cx="298800" cy="4103688"/>
            </a:xfrm>
          </p:grpSpPr>
          <p:sp>
            <p:nvSpPr>
              <p:cNvPr id="297" name="Rectangle 296">
                <a:extLst>
                  <a:ext uri="{FF2B5EF4-FFF2-40B4-BE49-F238E27FC236}">
                    <a16:creationId xmlns:a16="http://schemas.microsoft.com/office/drawing/2014/main" id="{A4600248-D7E7-394D-AE64-6809E6C89D3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8" name="Rectangle 297">
                <a:extLst>
                  <a:ext uri="{FF2B5EF4-FFF2-40B4-BE49-F238E27FC236}">
                    <a16:creationId xmlns:a16="http://schemas.microsoft.com/office/drawing/2014/main" id="{F0632D09-8275-0F41-888E-B7CF650FFF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9" name="Rectangle 298">
                <a:extLst>
                  <a:ext uri="{FF2B5EF4-FFF2-40B4-BE49-F238E27FC236}">
                    <a16:creationId xmlns:a16="http://schemas.microsoft.com/office/drawing/2014/main" id="{7913E4B2-072F-5B4D-9A6A-44DE19622B5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0" name="Rectangle 299">
                <a:extLst>
                  <a:ext uri="{FF2B5EF4-FFF2-40B4-BE49-F238E27FC236}">
                    <a16:creationId xmlns:a16="http://schemas.microsoft.com/office/drawing/2014/main" id="{D8484524-9F55-CF4F-AD4F-6C5767ABA75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1" name="Rectangle 300">
                <a:extLst>
                  <a:ext uri="{FF2B5EF4-FFF2-40B4-BE49-F238E27FC236}">
                    <a16:creationId xmlns:a16="http://schemas.microsoft.com/office/drawing/2014/main" id="{75EA086C-6499-C747-B2CD-79F3B808466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2" name="Rectangle 301">
                <a:extLst>
                  <a:ext uri="{FF2B5EF4-FFF2-40B4-BE49-F238E27FC236}">
                    <a16:creationId xmlns:a16="http://schemas.microsoft.com/office/drawing/2014/main" id="{522C8D79-A530-1244-A46D-507F946D87C2}"/>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3" name="Rectangle 302">
                <a:extLst>
                  <a:ext uri="{FF2B5EF4-FFF2-40B4-BE49-F238E27FC236}">
                    <a16:creationId xmlns:a16="http://schemas.microsoft.com/office/drawing/2014/main" id="{60CD2A0B-9CD2-3E42-B74B-BDD4E6AE8E6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4" name="Rectangle 303">
                <a:extLst>
                  <a:ext uri="{FF2B5EF4-FFF2-40B4-BE49-F238E27FC236}">
                    <a16:creationId xmlns:a16="http://schemas.microsoft.com/office/drawing/2014/main" id="{880E78E6-DBC9-F641-BD51-0832D9D840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05" name="Group 304">
              <a:extLst>
                <a:ext uri="{FF2B5EF4-FFF2-40B4-BE49-F238E27FC236}">
                  <a16:creationId xmlns:a16="http://schemas.microsoft.com/office/drawing/2014/main" id="{667F1643-6DE0-3A4F-BE8E-17770626DB6E}"/>
                </a:ext>
              </a:extLst>
            </p:cNvPr>
            <p:cNvGrpSpPr/>
            <p:nvPr userDrawn="1"/>
          </p:nvGrpSpPr>
          <p:grpSpPr>
            <a:xfrm>
              <a:off x="4660544" y="339725"/>
              <a:ext cx="298800" cy="4103688"/>
              <a:chOff x="357779" y="339725"/>
              <a:chExt cx="298800" cy="4103688"/>
            </a:xfrm>
          </p:grpSpPr>
          <p:sp>
            <p:nvSpPr>
              <p:cNvPr id="306" name="Rectangle 305">
                <a:extLst>
                  <a:ext uri="{FF2B5EF4-FFF2-40B4-BE49-F238E27FC236}">
                    <a16:creationId xmlns:a16="http://schemas.microsoft.com/office/drawing/2014/main" id="{D09BA541-AD96-BA49-B4F4-718BA261E38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7" name="Rectangle 306">
                <a:extLst>
                  <a:ext uri="{FF2B5EF4-FFF2-40B4-BE49-F238E27FC236}">
                    <a16:creationId xmlns:a16="http://schemas.microsoft.com/office/drawing/2014/main" id="{F48D0544-CC56-E74C-867A-5E39C49CAB01}"/>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8" name="Rectangle 307">
                <a:extLst>
                  <a:ext uri="{FF2B5EF4-FFF2-40B4-BE49-F238E27FC236}">
                    <a16:creationId xmlns:a16="http://schemas.microsoft.com/office/drawing/2014/main" id="{AB492EC4-2C23-084E-BEEC-7614A5DDEF5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9" name="Rectangle 308">
                <a:extLst>
                  <a:ext uri="{FF2B5EF4-FFF2-40B4-BE49-F238E27FC236}">
                    <a16:creationId xmlns:a16="http://schemas.microsoft.com/office/drawing/2014/main" id="{9A8ED7ED-512B-9340-A60F-F90322D14A4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0" name="Rectangle 309">
                <a:extLst>
                  <a:ext uri="{FF2B5EF4-FFF2-40B4-BE49-F238E27FC236}">
                    <a16:creationId xmlns:a16="http://schemas.microsoft.com/office/drawing/2014/main" id="{B1F7CD32-87B9-684B-BD6C-86C948F2C3D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1" name="Rectangle 310">
                <a:extLst>
                  <a:ext uri="{FF2B5EF4-FFF2-40B4-BE49-F238E27FC236}">
                    <a16:creationId xmlns:a16="http://schemas.microsoft.com/office/drawing/2014/main" id="{C70FCD7C-893A-E44A-9C65-35230FED848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2" name="Rectangle 311">
                <a:extLst>
                  <a:ext uri="{FF2B5EF4-FFF2-40B4-BE49-F238E27FC236}">
                    <a16:creationId xmlns:a16="http://schemas.microsoft.com/office/drawing/2014/main" id="{D11EF32A-B078-8948-B5AD-BFF5C2AC122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3" name="Rectangle 312">
                <a:extLst>
                  <a:ext uri="{FF2B5EF4-FFF2-40B4-BE49-F238E27FC236}">
                    <a16:creationId xmlns:a16="http://schemas.microsoft.com/office/drawing/2014/main" id="{A8CAE4F7-B5F1-EC4B-9DC7-A6DFFF443D9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14" name="Group 313">
              <a:extLst>
                <a:ext uri="{FF2B5EF4-FFF2-40B4-BE49-F238E27FC236}">
                  <a16:creationId xmlns:a16="http://schemas.microsoft.com/office/drawing/2014/main" id="{BFA9403B-8F55-4D46-ACE8-B95FFE75A27D}"/>
                </a:ext>
              </a:extLst>
            </p:cNvPr>
            <p:cNvGrpSpPr/>
            <p:nvPr userDrawn="1"/>
          </p:nvGrpSpPr>
          <p:grpSpPr>
            <a:xfrm>
              <a:off x="5138629" y="339725"/>
              <a:ext cx="298800" cy="4103688"/>
              <a:chOff x="357779" y="339725"/>
              <a:chExt cx="298800" cy="4103688"/>
            </a:xfrm>
          </p:grpSpPr>
          <p:sp>
            <p:nvSpPr>
              <p:cNvPr id="315" name="Rectangle 314">
                <a:extLst>
                  <a:ext uri="{FF2B5EF4-FFF2-40B4-BE49-F238E27FC236}">
                    <a16:creationId xmlns:a16="http://schemas.microsoft.com/office/drawing/2014/main" id="{01AE80AD-E9E5-A140-B5FF-F33031870B6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6" name="Rectangle 315">
                <a:extLst>
                  <a:ext uri="{FF2B5EF4-FFF2-40B4-BE49-F238E27FC236}">
                    <a16:creationId xmlns:a16="http://schemas.microsoft.com/office/drawing/2014/main" id="{FC4DEAB4-601C-FA40-AD65-EAE0A2932A9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7" name="Rectangle 316">
                <a:extLst>
                  <a:ext uri="{FF2B5EF4-FFF2-40B4-BE49-F238E27FC236}">
                    <a16:creationId xmlns:a16="http://schemas.microsoft.com/office/drawing/2014/main" id="{8DE85683-D74B-A947-BCEF-282FEF2B36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8" name="Rectangle 317">
                <a:extLst>
                  <a:ext uri="{FF2B5EF4-FFF2-40B4-BE49-F238E27FC236}">
                    <a16:creationId xmlns:a16="http://schemas.microsoft.com/office/drawing/2014/main" id="{454C0E7C-B372-F147-A3CE-D4F7F644196B}"/>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9" name="Rectangle 318">
                <a:extLst>
                  <a:ext uri="{FF2B5EF4-FFF2-40B4-BE49-F238E27FC236}">
                    <a16:creationId xmlns:a16="http://schemas.microsoft.com/office/drawing/2014/main" id="{3D253187-B2CD-9E43-84D6-1F7EC1A69166}"/>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0" name="Rectangle 319">
                <a:extLst>
                  <a:ext uri="{FF2B5EF4-FFF2-40B4-BE49-F238E27FC236}">
                    <a16:creationId xmlns:a16="http://schemas.microsoft.com/office/drawing/2014/main" id="{ADD95762-DAFD-0044-8671-61C938FC1EBF}"/>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1" name="Rectangle 320">
                <a:extLst>
                  <a:ext uri="{FF2B5EF4-FFF2-40B4-BE49-F238E27FC236}">
                    <a16:creationId xmlns:a16="http://schemas.microsoft.com/office/drawing/2014/main" id="{42DE473A-E584-B742-9824-DE4FF4C362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2" name="Rectangle 321">
                <a:extLst>
                  <a:ext uri="{FF2B5EF4-FFF2-40B4-BE49-F238E27FC236}">
                    <a16:creationId xmlns:a16="http://schemas.microsoft.com/office/drawing/2014/main" id="{5105339D-1B97-1D4E-AA68-389957D6B349}"/>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23" name="Group 322">
              <a:extLst>
                <a:ext uri="{FF2B5EF4-FFF2-40B4-BE49-F238E27FC236}">
                  <a16:creationId xmlns:a16="http://schemas.microsoft.com/office/drawing/2014/main" id="{AF97A029-E392-8246-816A-27A10C2F707C}"/>
                </a:ext>
              </a:extLst>
            </p:cNvPr>
            <p:cNvGrpSpPr/>
            <p:nvPr userDrawn="1"/>
          </p:nvGrpSpPr>
          <p:grpSpPr>
            <a:xfrm>
              <a:off x="5616714" y="339725"/>
              <a:ext cx="298800" cy="4103688"/>
              <a:chOff x="357779" y="339725"/>
              <a:chExt cx="298800" cy="4103688"/>
            </a:xfrm>
          </p:grpSpPr>
          <p:sp>
            <p:nvSpPr>
              <p:cNvPr id="324" name="Rectangle 323">
                <a:extLst>
                  <a:ext uri="{FF2B5EF4-FFF2-40B4-BE49-F238E27FC236}">
                    <a16:creationId xmlns:a16="http://schemas.microsoft.com/office/drawing/2014/main" id="{BCEE7283-142D-6643-9DDB-C3086A3B54BB}"/>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5" name="Rectangle 324">
                <a:extLst>
                  <a:ext uri="{FF2B5EF4-FFF2-40B4-BE49-F238E27FC236}">
                    <a16:creationId xmlns:a16="http://schemas.microsoft.com/office/drawing/2014/main" id="{F60E5530-1485-2947-8FE0-0E2B294BA45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6" name="Rectangle 325">
                <a:extLst>
                  <a:ext uri="{FF2B5EF4-FFF2-40B4-BE49-F238E27FC236}">
                    <a16:creationId xmlns:a16="http://schemas.microsoft.com/office/drawing/2014/main" id="{88453AE7-FCCA-2542-8DA7-22CEA2A6B5ED}"/>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7" name="Rectangle 326">
                <a:extLst>
                  <a:ext uri="{FF2B5EF4-FFF2-40B4-BE49-F238E27FC236}">
                    <a16:creationId xmlns:a16="http://schemas.microsoft.com/office/drawing/2014/main" id="{C142D901-3EAE-A648-A456-9091AEEE037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8" name="Rectangle 327">
                <a:extLst>
                  <a:ext uri="{FF2B5EF4-FFF2-40B4-BE49-F238E27FC236}">
                    <a16:creationId xmlns:a16="http://schemas.microsoft.com/office/drawing/2014/main" id="{3BBCABF2-01EF-B944-9F5D-1DB6E1C6FA5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9" name="Rectangle 328">
                <a:extLst>
                  <a:ext uri="{FF2B5EF4-FFF2-40B4-BE49-F238E27FC236}">
                    <a16:creationId xmlns:a16="http://schemas.microsoft.com/office/drawing/2014/main" id="{2AB621CA-E3C8-0045-8464-57C898FFD3E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0" name="Rectangle 329">
                <a:extLst>
                  <a:ext uri="{FF2B5EF4-FFF2-40B4-BE49-F238E27FC236}">
                    <a16:creationId xmlns:a16="http://schemas.microsoft.com/office/drawing/2014/main" id="{7B7944F5-67FB-8849-8029-970C05D4AA4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1" name="Rectangle 330">
                <a:extLst>
                  <a:ext uri="{FF2B5EF4-FFF2-40B4-BE49-F238E27FC236}">
                    <a16:creationId xmlns:a16="http://schemas.microsoft.com/office/drawing/2014/main" id="{6BB5E7F8-E217-EB43-963B-2BBC95CF640F}"/>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32" name="Group 331">
              <a:extLst>
                <a:ext uri="{FF2B5EF4-FFF2-40B4-BE49-F238E27FC236}">
                  <a16:creationId xmlns:a16="http://schemas.microsoft.com/office/drawing/2014/main" id="{7DE0183E-6C40-F342-9AD4-51A85152FA61}"/>
                </a:ext>
              </a:extLst>
            </p:cNvPr>
            <p:cNvGrpSpPr/>
            <p:nvPr userDrawn="1"/>
          </p:nvGrpSpPr>
          <p:grpSpPr>
            <a:xfrm>
              <a:off x="6094799" y="339725"/>
              <a:ext cx="298800" cy="4103688"/>
              <a:chOff x="357779" y="339725"/>
              <a:chExt cx="298800" cy="4103688"/>
            </a:xfrm>
          </p:grpSpPr>
          <p:sp>
            <p:nvSpPr>
              <p:cNvPr id="333" name="Rectangle 332">
                <a:extLst>
                  <a:ext uri="{FF2B5EF4-FFF2-40B4-BE49-F238E27FC236}">
                    <a16:creationId xmlns:a16="http://schemas.microsoft.com/office/drawing/2014/main" id="{7C2E5BA3-7DF5-9743-9572-5981497C0B45}"/>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4" name="Rectangle 333">
                <a:extLst>
                  <a:ext uri="{FF2B5EF4-FFF2-40B4-BE49-F238E27FC236}">
                    <a16:creationId xmlns:a16="http://schemas.microsoft.com/office/drawing/2014/main" id="{F3D2933C-AF96-E147-B65C-12651AFD55C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5" name="Rectangle 334">
                <a:extLst>
                  <a:ext uri="{FF2B5EF4-FFF2-40B4-BE49-F238E27FC236}">
                    <a16:creationId xmlns:a16="http://schemas.microsoft.com/office/drawing/2014/main" id="{5F333EAE-90A9-0044-9C2E-18EA6B3E5610}"/>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6" name="Rectangle 335">
                <a:extLst>
                  <a:ext uri="{FF2B5EF4-FFF2-40B4-BE49-F238E27FC236}">
                    <a16:creationId xmlns:a16="http://schemas.microsoft.com/office/drawing/2014/main" id="{4E876B87-4EE4-4147-A380-E73413E472A1}"/>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7" name="Rectangle 336">
                <a:extLst>
                  <a:ext uri="{FF2B5EF4-FFF2-40B4-BE49-F238E27FC236}">
                    <a16:creationId xmlns:a16="http://schemas.microsoft.com/office/drawing/2014/main" id="{E7E451FD-C13D-BE42-98D3-23EC98757CBA}"/>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8" name="Rectangle 337">
                <a:extLst>
                  <a:ext uri="{FF2B5EF4-FFF2-40B4-BE49-F238E27FC236}">
                    <a16:creationId xmlns:a16="http://schemas.microsoft.com/office/drawing/2014/main" id="{B6E13CEB-D9B4-8546-B703-FB3C46D7DE9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9" name="Rectangle 338">
                <a:extLst>
                  <a:ext uri="{FF2B5EF4-FFF2-40B4-BE49-F238E27FC236}">
                    <a16:creationId xmlns:a16="http://schemas.microsoft.com/office/drawing/2014/main" id="{F6FBF3E8-42B2-0748-8CB8-86F7571DDFB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0" name="Rectangle 339">
                <a:extLst>
                  <a:ext uri="{FF2B5EF4-FFF2-40B4-BE49-F238E27FC236}">
                    <a16:creationId xmlns:a16="http://schemas.microsoft.com/office/drawing/2014/main" id="{7BC3274E-6D2A-C84A-A902-E004E2711BA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41" name="Group 340">
              <a:extLst>
                <a:ext uri="{FF2B5EF4-FFF2-40B4-BE49-F238E27FC236}">
                  <a16:creationId xmlns:a16="http://schemas.microsoft.com/office/drawing/2014/main" id="{2E0C14EB-47B5-4543-8428-B29107490E29}"/>
                </a:ext>
              </a:extLst>
            </p:cNvPr>
            <p:cNvGrpSpPr/>
            <p:nvPr userDrawn="1"/>
          </p:nvGrpSpPr>
          <p:grpSpPr>
            <a:xfrm>
              <a:off x="6572884" y="339725"/>
              <a:ext cx="298800" cy="4103688"/>
              <a:chOff x="357779" y="339725"/>
              <a:chExt cx="298800" cy="4103688"/>
            </a:xfrm>
          </p:grpSpPr>
          <p:sp>
            <p:nvSpPr>
              <p:cNvPr id="342" name="Rectangle 341">
                <a:extLst>
                  <a:ext uri="{FF2B5EF4-FFF2-40B4-BE49-F238E27FC236}">
                    <a16:creationId xmlns:a16="http://schemas.microsoft.com/office/drawing/2014/main" id="{7A573DF8-D82D-2349-B81B-DE3EEA4AE399}"/>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3" name="Rectangle 342">
                <a:extLst>
                  <a:ext uri="{FF2B5EF4-FFF2-40B4-BE49-F238E27FC236}">
                    <a16:creationId xmlns:a16="http://schemas.microsoft.com/office/drawing/2014/main" id="{796208DA-1B3B-4648-9E17-ECECB4A972B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4" name="Rectangle 343">
                <a:extLst>
                  <a:ext uri="{FF2B5EF4-FFF2-40B4-BE49-F238E27FC236}">
                    <a16:creationId xmlns:a16="http://schemas.microsoft.com/office/drawing/2014/main" id="{D27B1369-1224-6444-9AF5-227073CA300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5" name="Rectangle 344">
                <a:extLst>
                  <a:ext uri="{FF2B5EF4-FFF2-40B4-BE49-F238E27FC236}">
                    <a16:creationId xmlns:a16="http://schemas.microsoft.com/office/drawing/2014/main" id="{FBBE84E2-862A-284A-8E59-56E77403B7F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6" name="Rectangle 345">
                <a:extLst>
                  <a:ext uri="{FF2B5EF4-FFF2-40B4-BE49-F238E27FC236}">
                    <a16:creationId xmlns:a16="http://schemas.microsoft.com/office/drawing/2014/main" id="{BD2410F2-566E-A546-B6C4-C998A8B9A529}"/>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7" name="Rectangle 346">
                <a:extLst>
                  <a:ext uri="{FF2B5EF4-FFF2-40B4-BE49-F238E27FC236}">
                    <a16:creationId xmlns:a16="http://schemas.microsoft.com/office/drawing/2014/main" id="{E1B5F211-B103-6940-9308-E277685C355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8" name="Rectangle 347">
                <a:extLst>
                  <a:ext uri="{FF2B5EF4-FFF2-40B4-BE49-F238E27FC236}">
                    <a16:creationId xmlns:a16="http://schemas.microsoft.com/office/drawing/2014/main" id="{5CA2BE73-B4AC-E64E-8AF1-655C236E0B73}"/>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9" name="Rectangle 348">
                <a:extLst>
                  <a:ext uri="{FF2B5EF4-FFF2-40B4-BE49-F238E27FC236}">
                    <a16:creationId xmlns:a16="http://schemas.microsoft.com/office/drawing/2014/main" id="{C9FA2AA5-991F-774F-929B-4465BB4AB434}"/>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50" name="Group 349">
              <a:extLst>
                <a:ext uri="{FF2B5EF4-FFF2-40B4-BE49-F238E27FC236}">
                  <a16:creationId xmlns:a16="http://schemas.microsoft.com/office/drawing/2014/main" id="{B6E77EC5-1B31-D54A-8CAF-493F78FB7E9C}"/>
                </a:ext>
              </a:extLst>
            </p:cNvPr>
            <p:cNvGrpSpPr/>
            <p:nvPr userDrawn="1"/>
          </p:nvGrpSpPr>
          <p:grpSpPr>
            <a:xfrm>
              <a:off x="7050969" y="339725"/>
              <a:ext cx="298800" cy="4103688"/>
              <a:chOff x="357779" y="339725"/>
              <a:chExt cx="298800" cy="4103688"/>
            </a:xfrm>
          </p:grpSpPr>
          <p:sp>
            <p:nvSpPr>
              <p:cNvPr id="351" name="Rectangle 350">
                <a:extLst>
                  <a:ext uri="{FF2B5EF4-FFF2-40B4-BE49-F238E27FC236}">
                    <a16:creationId xmlns:a16="http://schemas.microsoft.com/office/drawing/2014/main" id="{B39403BF-CD86-5244-A4F4-90FB73B8C55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2" name="Rectangle 351">
                <a:extLst>
                  <a:ext uri="{FF2B5EF4-FFF2-40B4-BE49-F238E27FC236}">
                    <a16:creationId xmlns:a16="http://schemas.microsoft.com/office/drawing/2014/main" id="{618FF3F3-E6CE-6B40-A23C-AE1F3426B22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3" name="Rectangle 352">
                <a:extLst>
                  <a:ext uri="{FF2B5EF4-FFF2-40B4-BE49-F238E27FC236}">
                    <a16:creationId xmlns:a16="http://schemas.microsoft.com/office/drawing/2014/main" id="{18A7EC7D-C906-1F4B-8CE7-B1CB71868A8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4" name="Rectangle 353">
                <a:extLst>
                  <a:ext uri="{FF2B5EF4-FFF2-40B4-BE49-F238E27FC236}">
                    <a16:creationId xmlns:a16="http://schemas.microsoft.com/office/drawing/2014/main" id="{4C386609-CD54-D549-A945-FD3EEC1338F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5" name="Rectangle 354">
                <a:extLst>
                  <a:ext uri="{FF2B5EF4-FFF2-40B4-BE49-F238E27FC236}">
                    <a16:creationId xmlns:a16="http://schemas.microsoft.com/office/drawing/2014/main" id="{A016BCB9-5CBD-9A4C-96DE-F9B0BDAA04DF}"/>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6" name="Rectangle 355">
                <a:extLst>
                  <a:ext uri="{FF2B5EF4-FFF2-40B4-BE49-F238E27FC236}">
                    <a16:creationId xmlns:a16="http://schemas.microsoft.com/office/drawing/2014/main" id="{6F92E2B6-B310-E746-90F3-2DB309D50FA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7" name="Rectangle 356">
                <a:extLst>
                  <a:ext uri="{FF2B5EF4-FFF2-40B4-BE49-F238E27FC236}">
                    <a16:creationId xmlns:a16="http://schemas.microsoft.com/office/drawing/2014/main" id="{05534660-5F13-9C4B-A801-6DA4ADB27BDB}"/>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8" name="Rectangle 357">
                <a:extLst>
                  <a:ext uri="{FF2B5EF4-FFF2-40B4-BE49-F238E27FC236}">
                    <a16:creationId xmlns:a16="http://schemas.microsoft.com/office/drawing/2014/main" id="{EF58F904-FF63-5242-9C0E-EE9D47A3A716}"/>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59" name="Group 358">
              <a:extLst>
                <a:ext uri="{FF2B5EF4-FFF2-40B4-BE49-F238E27FC236}">
                  <a16:creationId xmlns:a16="http://schemas.microsoft.com/office/drawing/2014/main" id="{B89FE7BE-6867-C447-A1C7-1CB7D1C0670D}"/>
                </a:ext>
              </a:extLst>
            </p:cNvPr>
            <p:cNvGrpSpPr/>
            <p:nvPr userDrawn="1"/>
          </p:nvGrpSpPr>
          <p:grpSpPr>
            <a:xfrm>
              <a:off x="7529054" y="339725"/>
              <a:ext cx="298800" cy="4103688"/>
              <a:chOff x="357779" y="339725"/>
              <a:chExt cx="298800" cy="4103688"/>
            </a:xfrm>
          </p:grpSpPr>
          <p:sp>
            <p:nvSpPr>
              <p:cNvPr id="360" name="Rectangle 359">
                <a:extLst>
                  <a:ext uri="{FF2B5EF4-FFF2-40B4-BE49-F238E27FC236}">
                    <a16:creationId xmlns:a16="http://schemas.microsoft.com/office/drawing/2014/main" id="{51051AB3-2393-CA4F-8B98-FB267798C057}"/>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1" name="Rectangle 360">
                <a:extLst>
                  <a:ext uri="{FF2B5EF4-FFF2-40B4-BE49-F238E27FC236}">
                    <a16:creationId xmlns:a16="http://schemas.microsoft.com/office/drawing/2014/main" id="{4BD73E59-330B-B243-9D45-D8ABE4A1FE5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2" name="Rectangle 361">
                <a:extLst>
                  <a:ext uri="{FF2B5EF4-FFF2-40B4-BE49-F238E27FC236}">
                    <a16:creationId xmlns:a16="http://schemas.microsoft.com/office/drawing/2014/main" id="{B28C0E1E-3149-AF48-9C52-6FEE6820D3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3" name="Rectangle 362">
                <a:extLst>
                  <a:ext uri="{FF2B5EF4-FFF2-40B4-BE49-F238E27FC236}">
                    <a16:creationId xmlns:a16="http://schemas.microsoft.com/office/drawing/2014/main" id="{F578D518-D4C6-3340-92A1-004B64879116}"/>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4" name="Rectangle 363">
                <a:extLst>
                  <a:ext uri="{FF2B5EF4-FFF2-40B4-BE49-F238E27FC236}">
                    <a16:creationId xmlns:a16="http://schemas.microsoft.com/office/drawing/2014/main" id="{787EC9C8-7D0B-B241-A6A0-86929AE106D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5" name="Rectangle 364">
                <a:extLst>
                  <a:ext uri="{FF2B5EF4-FFF2-40B4-BE49-F238E27FC236}">
                    <a16:creationId xmlns:a16="http://schemas.microsoft.com/office/drawing/2014/main" id="{45C29018-6EDF-0A4C-BB8F-A25C9BFD83C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6" name="Rectangle 365">
                <a:extLst>
                  <a:ext uri="{FF2B5EF4-FFF2-40B4-BE49-F238E27FC236}">
                    <a16:creationId xmlns:a16="http://schemas.microsoft.com/office/drawing/2014/main" id="{397F3FEF-E8F1-8042-8736-27FC0B6A5DC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7" name="Rectangle 366">
                <a:extLst>
                  <a:ext uri="{FF2B5EF4-FFF2-40B4-BE49-F238E27FC236}">
                    <a16:creationId xmlns:a16="http://schemas.microsoft.com/office/drawing/2014/main" id="{68B4801B-337D-6445-99E2-22398C699E2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68" name="Group 367">
              <a:extLst>
                <a:ext uri="{FF2B5EF4-FFF2-40B4-BE49-F238E27FC236}">
                  <a16:creationId xmlns:a16="http://schemas.microsoft.com/office/drawing/2014/main" id="{14D8F03E-CC06-704C-B484-52938AF29492}"/>
                </a:ext>
              </a:extLst>
            </p:cNvPr>
            <p:cNvGrpSpPr/>
            <p:nvPr userDrawn="1"/>
          </p:nvGrpSpPr>
          <p:grpSpPr>
            <a:xfrm>
              <a:off x="8007139" y="339725"/>
              <a:ext cx="298800" cy="4103688"/>
              <a:chOff x="357779" y="339725"/>
              <a:chExt cx="298800" cy="4103688"/>
            </a:xfrm>
          </p:grpSpPr>
          <p:sp>
            <p:nvSpPr>
              <p:cNvPr id="369" name="Rectangle 368">
                <a:extLst>
                  <a:ext uri="{FF2B5EF4-FFF2-40B4-BE49-F238E27FC236}">
                    <a16:creationId xmlns:a16="http://schemas.microsoft.com/office/drawing/2014/main" id="{F2BB14A5-33B6-6F47-BC0E-2A5E12E9718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0" name="Rectangle 369">
                <a:extLst>
                  <a:ext uri="{FF2B5EF4-FFF2-40B4-BE49-F238E27FC236}">
                    <a16:creationId xmlns:a16="http://schemas.microsoft.com/office/drawing/2014/main" id="{4F039FF5-C1ED-3F4F-9C65-F0B9F65C7029}"/>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1" name="Rectangle 370">
                <a:extLst>
                  <a:ext uri="{FF2B5EF4-FFF2-40B4-BE49-F238E27FC236}">
                    <a16:creationId xmlns:a16="http://schemas.microsoft.com/office/drawing/2014/main" id="{F82FF630-960D-194F-BC28-504E56066C7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2" name="Rectangle 371">
                <a:extLst>
                  <a:ext uri="{FF2B5EF4-FFF2-40B4-BE49-F238E27FC236}">
                    <a16:creationId xmlns:a16="http://schemas.microsoft.com/office/drawing/2014/main" id="{1752EFA1-80DE-E043-BC3A-3883824B28AD}"/>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3" name="Rectangle 372">
                <a:extLst>
                  <a:ext uri="{FF2B5EF4-FFF2-40B4-BE49-F238E27FC236}">
                    <a16:creationId xmlns:a16="http://schemas.microsoft.com/office/drawing/2014/main" id="{403CFBBF-AA33-8B47-8A50-F03774B44E70}"/>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4" name="Rectangle 373">
                <a:extLst>
                  <a:ext uri="{FF2B5EF4-FFF2-40B4-BE49-F238E27FC236}">
                    <a16:creationId xmlns:a16="http://schemas.microsoft.com/office/drawing/2014/main" id="{04A08381-621D-9F4A-8EA1-B44495FBC3A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5" name="Rectangle 374">
                <a:extLst>
                  <a:ext uri="{FF2B5EF4-FFF2-40B4-BE49-F238E27FC236}">
                    <a16:creationId xmlns:a16="http://schemas.microsoft.com/office/drawing/2014/main" id="{0D3F86FB-4B9E-C542-8BF3-311A2391212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6" name="Rectangle 375">
                <a:extLst>
                  <a:ext uri="{FF2B5EF4-FFF2-40B4-BE49-F238E27FC236}">
                    <a16:creationId xmlns:a16="http://schemas.microsoft.com/office/drawing/2014/main" id="{2048D530-260E-784B-8893-0DE1A020B60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77" name="Group 376">
              <a:extLst>
                <a:ext uri="{FF2B5EF4-FFF2-40B4-BE49-F238E27FC236}">
                  <a16:creationId xmlns:a16="http://schemas.microsoft.com/office/drawing/2014/main" id="{8952574D-9438-084A-835F-C8BC3A54E16D}"/>
                </a:ext>
              </a:extLst>
            </p:cNvPr>
            <p:cNvGrpSpPr/>
            <p:nvPr userDrawn="1"/>
          </p:nvGrpSpPr>
          <p:grpSpPr>
            <a:xfrm>
              <a:off x="8485219" y="339725"/>
              <a:ext cx="298800" cy="4103688"/>
              <a:chOff x="357779" y="339725"/>
              <a:chExt cx="298800" cy="4103688"/>
            </a:xfrm>
          </p:grpSpPr>
          <p:sp>
            <p:nvSpPr>
              <p:cNvPr id="378" name="Rectangle 377">
                <a:extLst>
                  <a:ext uri="{FF2B5EF4-FFF2-40B4-BE49-F238E27FC236}">
                    <a16:creationId xmlns:a16="http://schemas.microsoft.com/office/drawing/2014/main" id="{652D550B-DAC2-DA4F-A929-3F4B335B6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9" name="Rectangle 378">
                <a:extLst>
                  <a:ext uri="{FF2B5EF4-FFF2-40B4-BE49-F238E27FC236}">
                    <a16:creationId xmlns:a16="http://schemas.microsoft.com/office/drawing/2014/main" id="{76E83691-03FF-E840-8204-8A2B4BD6D39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0" name="Rectangle 379">
                <a:extLst>
                  <a:ext uri="{FF2B5EF4-FFF2-40B4-BE49-F238E27FC236}">
                    <a16:creationId xmlns:a16="http://schemas.microsoft.com/office/drawing/2014/main" id="{0B6092A0-2144-4847-95F8-E85E94BA0E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1" name="Rectangle 380">
                <a:extLst>
                  <a:ext uri="{FF2B5EF4-FFF2-40B4-BE49-F238E27FC236}">
                    <a16:creationId xmlns:a16="http://schemas.microsoft.com/office/drawing/2014/main" id="{1951ACCD-A3CB-A844-AD8E-97B5ED6A8405}"/>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2" name="Rectangle 381">
                <a:extLst>
                  <a:ext uri="{FF2B5EF4-FFF2-40B4-BE49-F238E27FC236}">
                    <a16:creationId xmlns:a16="http://schemas.microsoft.com/office/drawing/2014/main" id="{C0CC0698-6136-4B41-A16F-439061F46F95}"/>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3" name="Rectangle 382">
                <a:extLst>
                  <a:ext uri="{FF2B5EF4-FFF2-40B4-BE49-F238E27FC236}">
                    <a16:creationId xmlns:a16="http://schemas.microsoft.com/office/drawing/2014/main" id="{A5A6E64E-2D3C-8D4C-B9C4-6ABB2D24CCD3}"/>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4" name="Rectangle 383">
                <a:extLst>
                  <a:ext uri="{FF2B5EF4-FFF2-40B4-BE49-F238E27FC236}">
                    <a16:creationId xmlns:a16="http://schemas.microsoft.com/office/drawing/2014/main" id="{2E6A2CA3-6C02-4A48-A0C1-9DB891AD85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5" name="Rectangle 384">
                <a:extLst>
                  <a:ext uri="{FF2B5EF4-FFF2-40B4-BE49-F238E27FC236}">
                    <a16:creationId xmlns:a16="http://schemas.microsoft.com/office/drawing/2014/main" id="{C19808B6-A2CD-E847-BD26-4E6E7DC68B00}"/>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spTree>
    <p:extLst>
      <p:ext uri="{BB962C8B-B14F-4D97-AF65-F5344CB8AC3E}">
        <p14:creationId xmlns:p14="http://schemas.microsoft.com/office/powerpoint/2010/main" val="2828799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270272" indent="-130969" defTabSz="270000">
              <a:lnSpc>
                <a:spcPct val="100000"/>
              </a:lnSpc>
              <a:tabLst/>
              <a:defRPr sz="1200" b="0" i="0">
                <a:solidFill>
                  <a:schemeClr val="bg1"/>
                </a:solidFill>
                <a:latin typeface="+mn-lt"/>
                <a:ea typeface="Roboto Light" panose="02000000000000000000" pitchFamily="2" charset="0"/>
              </a:defRPr>
            </a:lvl2pPr>
            <a:lvl3pPr marL="402431" indent="-132160" defTabSz="270000">
              <a:lnSpc>
                <a:spcPct val="100000"/>
              </a:lnSpc>
              <a:tabLst/>
              <a:defRPr sz="1200" b="0" i="0">
                <a:solidFill>
                  <a:schemeClr val="bg1"/>
                </a:solidFill>
                <a:latin typeface="+mn-lt"/>
                <a:ea typeface="Roboto Light" panose="02000000000000000000" pitchFamily="2" charset="0"/>
              </a:defRPr>
            </a:lvl3pPr>
            <a:lvl4pPr marL="533400" indent="-130969" defTabSz="270000">
              <a:lnSpc>
                <a:spcPct val="100000"/>
              </a:lnSpc>
              <a:tabLst/>
              <a:defRPr sz="1200" b="0" i="0">
                <a:solidFill>
                  <a:schemeClr val="bg1"/>
                </a:solidFill>
                <a:latin typeface="+mn-lt"/>
                <a:ea typeface="Roboto Light" panose="02000000000000000000" pitchFamily="2" charset="0"/>
              </a:defRPr>
            </a:lvl4pPr>
            <a:lvl5pPr marL="672704" indent="-139304"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3628031314"/>
      </p:ext>
    </p:extLst>
  </p:cSld>
  <p:clrMapOvr>
    <a:masterClrMapping/>
  </p:clrMapOvr>
  <p:extLst mod="1">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E058BCC-7A26-6A42-AA87-525F6042C6FB}"/>
              </a:ext>
            </a:extLst>
          </p:cNvPr>
          <p:cNvSpPr>
            <a:spLocks noGrp="1"/>
          </p:cNvSpPr>
          <p:nvPr>
            <p:ph type="ftr" sz="quarter" idx="11"/>
          </p:nvPr>
        </p:nvSpPr>
        <p:spPr/>
        <p:txBody>
          <a:body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975973A5-CA9C-1043-A3DA-4ED6E6C469A5}"/>
              </a:ext>
            </a:extLst>
          </p:cNvPr>
          <p:cNvSpPr>
            <a:spLocks noGrp="1"/>
          </p:cNvSpPr>
          <p:nvPr>
            <p:ph type="sldNum" sz="quarter" idx="12"/>
          </p:nvPr>
        </p:nvSpPr>
        <p:spPr/>
        <p:txBody>
          <a:bodyPr/>
          <a:lstStyle/>
          <a:p>
            <a:fld id="{0BD7AF65-ABD8-9745-9161-1D3466EAFE0E}" type="slidenum">
              <a:rPr lang="en-GB" smtClean="0"/>
              <a:t>‹#›</a:t>
            </a:fld>
            <a:endParaRPr lang="en-GB"/>
          </a:p>
        </p:txBody>
      </p:sp>
      <p:grpSp>
        <p:nvGrpSpPr>
          <p:cNvPr id="386" name="Group 385">
            <a:extLst>
              <a:ext uri="{FF2B5EF4-FFF2-40B4-BE49-F238E27FC236}">
                <a16:creationId xmlns:a16="http://schemas.microsoft.com/office/drawing/2014/main" id="{B10D8A02-3B7A-9D40-B70A-9E4FC92293F8}"/>
              </a:ext>
            </a:extLst>
          </p:cNvPr>
          <p:cNvGrpSpPr/>
          <p:nvPr userDrawn="1"/>
        </p:nvGrpSpPr>
        <p:grpSpPr>
          <a:xfrm>
            <a:off x="357779" y="339725"/>
            <a:ext cx="8426240" cy="4103688"/>
            <a:chOff x="357779" y="339725"/>
            <a:chExt cx="8426240" cy="4103688"/>
          </a:xfrm>
        </p:grpSpPr>
        <p:grpSp>
          <p:nvGrpSpPr>
            <p:cNvPr id="232" name="Group 231">
              <a:extLst>
                <a:ext uri="{FF2B5EF4-FFF2-40B4-BE49-F238E27FC236}">
                  <a16:creationId xmlns:a16="http://schemas.microsoft.com/office/drawing/2014/main" id="{B2527C05-AB2B-5946-9B27-675CFF8EBA06}"/>
                </a:ext>
              </a:extLst>
            </p:cNvPr>
            <p:cNvGrpSpPr/>
            <p:nvPr userDrawn="1"/>
          </p:nvGrpSpPr>
          <p:grpSpPr>
            <a:xfrm>
              <a:off x="357779" y="339725"/>
              <a:ext cx="298800" cy="4103688"/>
              <a:chOff x="357779" y="339725"/>
              <a:chExt cx="298800" cy="4103688"/>
            </a:xfrm>
          </p:grpSpPr>
          <p:sp>
            <p:nvSpPr>
              <p:cNvPr id="8" name="Rectangle 7">
                <a:extLst>
                  <a:ext uri="{FF2B5EF4-FFF2-40B4-BE49-F238E27FC236}">
                    <a16:creationId xmlns:a16="http://schemas.microsoft.com/office/drawing/2014/main" id="{1180BAFD-BA12-514F-90DB-A8F50B1EA6E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4" name="Rectangle 223">
                <a:extLst>
                  <a:ext uri="{FF2B5EF4-FFF2-40B4-BE49-F238E27FC236}">
                    <a16:creationId xmlns:a16="http://schemas.microsoft.com/office/drawing/2014/main" id="{EE00541B-D9F5-4143-8D82-D7BE6AC3336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5" name="Rectangle 224">
                <a:extLst>
                  <a:ext uri="{FF2B5EF4-FFF2-40B4-BE49-F238E27FC236}">
                    <a16:creationId xmlns:a16="http://schemas.microsoft.com/office/drawing/2014/main" id="{7ACAEA3B-6751-CE4E-8C61-E7E17543E456}"/>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6" name="Rectangle 225">
                <a:extLst>
                  <a:ext uri="{FF2B5EF4-FFF2-40B4-BE49-F238E27FC236}">
                    <a16:creationId xmlns:a16="http://schemas.microsoft.com/office/drawing/2014/main" id="{2B62BA43-865A-0141-A584-0E139E53135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7" name="Rectangle 226">
                <a:extLst>
                  <a:ext uri="{FF2B5EF4-FFF2-40B4-BE49-F238E27FC236}">
                    <a16:creationId xmlns:a16="http://schemas.microsoft.com/office/drawing/2014/main" id="{06E2FE7A-CEE9-2041-B40F-A16B0F078E7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8" name="Rectangle 227">
                <a:extLst>
                  <a:ext uri="{FF2B5EF4-FFF2-40B4-BE49-F238E27FC236}">
                    <a16:creationId xmlns:a16="http://schemas.microsoft.com/office/drawing/2014/main" id="{07B45580-C20B-B642-BDF0-707F0F4E389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9" name="Rectangle 228">
                <a:extLst>
                  <a:ext uri="{FF2B5EF4-FFF2-40B4-BE49-F238E27FC236}">
                    <a16:creationId xmlns:a16="http://schemas.microsoft.com/office/drawing/2014/main" id="{A799835D-49EF-9043-893A-59CDA840231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0" name="Rectangle 229">
                <a:extLst>
                  <a:ext uri="{FF2B5EF4-FFF2-40B4-BE49-F238E27FC236}">
                    <a16:creationId xmlns:a16="http://schemas.microsoft.com/office/drawing/2014/main" id="{725D5DD0-5874-ED49-9A3C-210DFA081C8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33" name="Group 232">
              <a:extLst>
                <a:ext uri="{FF2B5EF4-FFF2-40B4-BE49-F238E27FC236}">
                  <a16:creationId xmlns:a16="http://schemas.microsoft.com/office/drawing/2014/main" id="{F6FF0FCB-C661-0E47-A28A-9E4049BEF867}"/>
                </a:ext>
              </a:extLst>
            </p:cNvPr>
            <p:cNvGrpSpPr/>
            <p:nvPr userDrawn="1"/>
          </p:nvGrpSpPr>
          <p:grpSpPr>
            <a:xfrm>
              <a:off x="835864" y="339725"/>
              <a:ext cx="298800" cy="4103688"/>
              <a:chOff x="357779" y="339725"/>
              <a:chExt cx="298800" cy="4103688"/>
            </a:xfrm>
          </p:grpSpPr>
          <p:sp>
            <p:nvSpPr>
              <p:cNvPr id="234" name="Rectangle 233">
                <a:extLst>
                  <a:ext uri="{FF2B5EF4-FFF2-40B4-BE49-F238E27FC236}">
                    <a16:creationId xmlns:a16="http://schemas.microsoft.com/office/drawing/2014/main" id="{F5DB71A9-1216-B742-A164-06B19073333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5" name="Rectangle 234">
                <a:extLst>
                  <a:ext uri="{FF2B5EF4-FFF2-40B4-BE49-F238E27FC236}">
                    <a16:creationId xmlns:a16="http://schemas.microsoft.com/office/drawing/2014/main" id="{63438C77-1738-0C4F-949E-8223F7068CEA}"/>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6" name="Rectangle 235">
                <a:extLst>
                  <a:ext uri="{FF2B5EF4-FFF2-40B4-BE49-F238E27FC236}">
                    <a16:creationId xmlns:a16="http://schemas.microsoft.com/office/drawing/2014/main" id="{3FEC894E-834D-6D48-B46A-37CA696AFA6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7" name="Rectangle 236">
                <a:extLst>
                  <a:ext uri="{FF2B5EF4-FFF2-40B4-BE49-F238E27FC236}">
                    <a16:creationId xmlns:a16="http://schemas.microsoft.com/office/drawing/2014/main" id="{BA64FBEB-1B5B-3C41-89FB-BBB24E1264A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8" name="Rectangle 237">
                <a:extLst>
                  <a:ext uri="{FF2B5EF4-FFF2-40B4-BE49-F238E27FC236}">
                    <a16:creationId xmlns:a16="http://schemas.microsoft.com/office/drawing/2014/main" id="{56554B95-DDCF-C141-A182-FBD432909A0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9" name="Rectangle 238">
                <a:extLst>
                  <a:ext uri="{FF2B5EF4-FFF2-40B4-BE49-F238E27FC236}">
                    <a16:creationId xmlns:a16="http://schemas.microsoft.com/office/drawing/2014/main" id="{EF321167-C78A-3340-AEE1-03447D3B8AE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0" name="Rectangle 239">
                <a:extLst>
                  <a:ext uri="{FF2B5EF4-FFF2-40B4-BE49-F238E27FC236}">
                    <a16:creationId xmlns:a16="http://schemas.microsoft.com/office/drawing/2014/main" id="{33359505-7997-C944-B48B-7A064131CD8C}"/>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1" name="Rectangle 240">
                <a:extLst>
                  <a:ext uri="{FF2B5EF4-FFF2-40B4-BE49-F238E27FC236}">
                    <a16:creationId xmlns:a16="http://schemas.microsoft.com/office/drawing/2014/main" id="{1E3C4AAD-BC06-AE46-A591-C57907D03D5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42" name="Group 241">
              <a:extLst>
                <a:ext uri="{FF2B5EF4-FFF2-40B4-BE49-F238E27FC236}">
                  <a16:creationId xmlns:a16="http://schemas.microsoft.com/office/drawing/2014/main" id="{FB5E0307-5105-2F43-86FF-C0E763980928}"/>
                </a:ext>
              </a:extLst>
            </p:cNvPr>
            <p:cNvGrpSpPr/>
            <p:nvPr userDrawn="1"/>
          </p:nvGrpSpPr>
          <p:grpSpPr>
            <a:xfrm>
              <a:off x="1313949" y="339725"/>
              <a:ext cx="298800" cy="4103688"/>
              <a:chOff x="357779" y="339725"/>
              <a:chExt cx="298800" cy="4103688"/>
            </a:xfrm>
          </p:grpSpPr>
          <p:sp>
            <p:nvSpPr>
              <p:cNvPr id="243" name="Rectangle 242">
                <a:extLst>
                  <a:ext uri="{FF2B5EF4-FFF2-40B4-BE49-F238E27FC236}">
                    <a16:creationId xmlns:a16="http://schemas.microsoft.com/office/drawing/2014/main" id="{258E519E-36BB-A248-841C-B124592BC60C}"/>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4" name="Rectangle 243">
                <a:extLst>
                  <a:ext uri="{FF2B5EF4-FFF2-40B4-BE49-F238E27FC236}">
                    <a16:creationId xmlns:a16="http://schemas.microsoft.com/office/drawing/2014/main" id="{5662416F-24B1-9445-8372-200B06F04A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5" name="Rectangle 244">
                <a:extLst>
                  <a:ext uri="{FF2B5EF4-FFF2-40B4-BE49-F238E27FC236}">
                    <a16:creationId xmlns:a16="http://schemas.microsoft.com/office/drawing/2014/main" id="{D654C5B2-C8C9-7246-BAC2-F128DFD89FA1}"/>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6" name="Rectangle 245">
                <a:extLst>
                  <a:ext uri="{FF2B5EF4-FFF2-40B4-BE49-F238E27FC236}">
                    <a16:creationId xmlns:a16="http://schemas.microsoft.com/office/drawing/2014/main" id="{B46A9979-3521-434B-801F-F906A7703B72}"/>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7" name="Rectangle 246">
                <a:extLst>
                  <a:ext uri="{FF2B5EF4-FFF2-40B4-BE49-F238E27FC236}">
                    <a16:creationId xmlns:a16="http://schemas.microsoft.com/office/drawing/2014/main" id="{F5A86AF0-77FC-F74A-A194-71CADA20436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8" name="Rectangle 247">
                <a:extLst>
                  <a:ext uri="{FF2B5EF4-FFF2-40B4-BE49-F238E27FC236}">
                    <a16:creationId xmlns:a16="http://schemas.microsoft.com/office/drawing/2014/main" id="{4C2A4D7C-E7DF-B547-A60F-9436BF2A768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9" name="Rectangle 248">
                <a:extLst>
                  <a:ext uri="{FF2B5EF4-FFF2-40B4-BE49-F238E27FC236}">
                    <a16:creationId xmlns:a16="http://schemas.microsoft.com/office/drawing/2014/main" id="{525FBFA2-2D8F-B04A-B7A9-520DC8798667}"/>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0" name="Rectangle 249">
                <a:extLst>
                  <a:ext uri="{FF2B5EF4-FFF2-40B4-BE49-F238E27FC236}">
                    <a16:creationId xmlns:a16="http://schemas.microsoft.com/office/drawing/2014/main" id="{9D5728D2-A600-2743-BDC0-20525D5639A1}"/>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51" name="Group 250">
              <a:extLst>
                <a:ext uri="{FF2B5EF4-FFF2-40B4-BE49-F238E27FC236}">
                  <a16:creationId xmlns:a16="http://schemas.microsoft.com/office/drawing/2014/main" id="{D1935623-F886-844C-83AD-B569E5750789}"/>
                </a:ext>
              </a:extLst>
            </p:cNvPr>
            <p:cNvGrpSpPr/>
            <p:nvPr userDrawn="1"/>
          </p:nvGrpSpPr>
          <p:grpSpPr>
            <a:xfrm>
              <a:off x="1792034" y="339725"/>
              <a:ext cx="298800" cy="4103688"/>
              <a:chOff x="357779" y="339725"/>
              <a:chExt cx="298800" cy="4103688"/>
            </a:xfrm>
          </p:grpSpPr>
          <p:sp>
            <p:nvSpPr>
              <p:cNvPr id="252" name="Rectangle 251">
                <a:extLst>
                  <a:ext uri="{FF2B5EF4-FFF2-40B4-BE49-F238E27FC236}">
                    <a16:creationId xmlns:a16="http://schemas.microsoft.com/office/drawing/2014/main" id="{1792EE9A-7B8E-1C44-AB2F-FF42A36695B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3" name="Rectangle 252">
                <a:extLst>
                  <a:ext uri="{FF2B5EF4-FFF2-40B4-BE49-F238E27FC236}">
                    <a16:creationId xmlns:a16="http://schemas.microsoft.com/office/drawing/2014/main" id="{FDE00FC5-01F8-B747-9F43-415C38A5623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4" name="Rectangle 253">
                <a:extLst>
                  <a:ext uri="{FF2B5EF4-FFF2-40B4-BE49-F238E27FC236}">
                    <a16:creationId xmlns:a16="http://schemas.microsoft.com/office/drawing/2014/main" id="{7EA603E3-8633-2942-BB09-254D5B9EFB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5" name="Rectangle 254">
                <a:extLst>
                  <a:ext uri="{FF2B5EF4-FFF2-40B4-BE49-F238E27FC236}">
                    <a16:creationId xmlns:a16="http://schemas.microsoft.com/office/drawing/2014/main" id="{3EF28819-F740-9542-BFB3-A65FA102BB7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6" name="Rectangle 255">
                <a:extLst>
                  <a:ext uri="{FF2B5EF4-FFF2-40B4-BE49-F238E27FC236}">
                    <a16:creationId xmlns:a16="http://schemas.microsoft.com/office/drawing/2014/main" id="{7C455E6D-C421-B148-8EFE-86B2B426BFE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7" name="Rectangle 256">
                <a:extLst>
                  <a:ext uri="{FF2B5EF4-FFF2-40B4-BE49-F238E27FC236}">
                    <a16:creationId xmlns:a16="http://schemas.microsoft.com/office/drawing/2014/main" id="{F1DD7B83-E329-1148-B63A-33E24FDDE7FC}"/>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8" name="Rectangle 257">
                <a:extLst>
                  <a:ext uri="{FF2B5EF4-FFF2-40B4-BE49-F238E27FC236}">
                    <a16:creationId xmlns:a16="http://schemas.microsoft.com/office/drawing/2014/main" id="{BF2A73B7-FD83-1B45-93DE-157CC607507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9" name="Rectangle 258">
                <a:extLst>
                  <a:ext uri="{FF2B5EF4-FFF2-40B4-BE49-F238E27FC236}">
                    <a16:creationId xmlns:a16="http://schemas.microsoft.com/office/drawing/2014/main" id="{51889E43-331E-634F-BACC-9072CD1934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60" name="Group 259">
              <a:extLst>
                <a:ext uri="{FF2B5EF4-FFF2-40B4-BE49-F238E27FC236}">
                  <a16:creationId xmlns:a16="http://schemas.microsoft.com/office/drawing/2014/main" id="{88D21F37-06C6-254A-BEE1-0973A28F5C5C}"/>
                </a:ext>
              </a:extLst>
            </p:cNvPr>
            <p:cNvGrpSpPr/>
            <p:nvPr userDrawn="1"/>
          </p:nvGrpSpPr>
          <p:grpSpPr>
            <a:xfrm>
              <a:off x="2270119" y="339725"/>
              <a:ext cx="298800" cy="4103688"/>
              <a:chOff x="357779" y="339725"/>
              <a:chExt cx="298800" cy="4103688"/>
            </a:xfrm>
          </p:grpSpPr>
          <p:sp>
            <p:nvSpPr>
              <p:cNvPr id="261" name="Rectangle 260">
                <a:extLst>
                  <a:ext uri="{FF2B5EF4-FFF2-40B4-BE49-F238E27FC236}">
                    <a16:creationId xmlns:a16="http://schemas.microsoft.com/office/drawing/2014/main" id="{C80CC105-110B-694B-9565-54831C47367D}"/>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2" name="Rectangle 261">
                <a:extLst>
                  <a:ext uri="{FF2B5EF4-FFF2-40B4-BE49-F238E27FC236}">
                    <a16:creationId xmlns:a16="http://schemas.microsoft.com/office/drawing/2014/main" id="{13AF81F0-749C-EB4E-BF30-B2122F883322}"/>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3" name="Rectangle 262">
                <a:extLst>
                  <a:ext uri="{FF2B5EF4-FFF2-40B4-BE49-F238E27FC236}">
                    <a16:creationId xmlns:a16="http://schemas.microsoft.com/office/drawing/2014/main" id="{1B09E496-BE81-C74C-895B-4C98DC3BADD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4" name="Rectangle 263">
                <a:extLst>
                  <a:ext uri="{FF2B5EF4-FFF2-40B4-BE49-F238E27FC236}">
                    <a16:creationId xmlns:a16="http://schemas.microsoft.com/office/drawing/2014/main" id="{5CCA83F6-F1CC-0747-B5EF-C9E267FE573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5" name="Rectangle 264">
                <a:extLst>
                  <a:ext uri="{FF2B5EF4-FFF2-40B4-BE49-F238E27FC236}">
                    <a16:creationId xmlns:a16="http://schemas.microsoft.com/office/drawing/2014/main" id="{6C4AACAF-8A5F-B441-B0E5-4A45B98E616E}"/>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6" name="Rectangle 265">
                <a:extLst>
                  <a:ext uri="{FF2B5EF4-FFF2-40B4-BE49-F238E27FC236}">
                    <a16:creationId xmlns:a16="http://schemas.microsoft.com/office/drawing/2014/main" id="{34011957-8F57-CA4E-B229-22266E9203BA}"/>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7" name="Rectangle 266">
                <a:extLst>
                  <a:ext uri="{FF2B5EF4-FFF2-40B4-BE49-F238E27FC236}">
                    <a16:creationId xmlns:a16="http://schemas.microsoft.com/office/drawing/2014/main" id="{5375969E-7B98-CA44-A84C-D354E6CF8BD6}"/>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8" name="Rectangle 267">
                <a:extLst>
                  <a:ext uri="{FF2B5EF4-FFF2-40B4-BE49-F238E27FC236}">
                    <a16:creationId xmlns:a16="http://schemas.microsoft.com/office/drawing/2014/main" id="{F9A8589F-6FEE-4C4D-A060-9ED90BE6A65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69" name="Group 268">
              <a:extLst>
                <a:ext uri="{FF2B5EF4-FFF2-40B4-BE49-F238E27FC236}">
                  <a16:creationId xmlns:a16="http://schemas.microsoft.com/office/drawing/2014/main" id="{B50292E4-9FF2-4A4C-A61F-29A353CF10C3}"/>
                </a:ext>
              </a:extLst>
            </p:cNvPr>
            <p:cNvGrpSpPr/>
            <p:nvPr userDrawn="1"/>
          </p:nvGrpSpPr>
          <p:grpSpPr>
            <a:xfrm>
              <a:off x="2748204" y="339725"/>
              <a:ext cx="298800" cy="4103688"/>
              <a:chOff x="357779" y="339725"/>
              <a:chExt cx="298800" cy="4103688"/>
            </a:xfrm>
          </p:grpSpPr>
          <p:sp>
            <p:nvSpPr>
              <p:cNvPr id="270" name="Rectangle 269">
                <a:extLst>
                  <a:ext uri="{FF2B5EF4-FFF2-40B4-BE49-F238E27FC236}">
                    <a16:creationId xmlns:a16="http://schemas.microsoft.com/office/drawing/2014/main" id="{DBEB3DF8-09AB-2B4B-B660-21B852572C9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1" name="Rectangle 270">
                <a:extLst>
                  <a:ext uri="{FF2B5EF4-FFF2-40B4-BE49-F238E27FC236}">
                    <a16:creationId xmlns:a16="http://schemas.microsoft.com/office/drawing/2014/main" id="{D47D50A2-AED2-5E4F-9598-5782E9F8A81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2" name="Rectangle 271">
                <a:extLst>
                  <a:ext uri="{FF2B5EF4-FFF2-40B4-BE49-F238E27FC236}">
                    <a16:creationId xmlns:a16="http://schemas.microsoft.com/office/drawing/2014/main" id="{21B322CD-499E-6A49-9AFB-5F857BDB19D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3" name="Rectangle 272">
                <a:extLst>
                  <a:ext uri="{FF2B5EF4-FFF2-40B4-BE49-F238E27FC236}">
                    <a16:creationId xmlns:a16="http://schemas.microsoft.com/office/drawing/2014/main" id="{F588843C-B740-B64B-83C4-943F4B45DFBE}"/>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4" name="Rectangle 273">
                <a:extLst>
                  <a:ext uri="{FF2B5EF4-FFF2-40B4-BE49-F238E27FC236}">
                    <a16:creationId xmlns:a16="http://schemas.microsoft.com/office/drawing/2014/main" id="{90614BDD-514B-874C-B3FA-EBA54433D8B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5" name="Rectangle 274">
                <a:extLst>
                  <a:ext uri="{FF2B5EF4-FFF2-40B4-BE49-F238E27FC236}">
                    <a16:creationId xmlns:a16="http://schemas.microsoft.com/office/drawing/2014/main" id="{2D43B192-B3F3-FF4E-85B4-B92569E63B6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6" name="Rectangle 275">
                <a:extLst>
                  <a:ext uri="{FF2B5EF4-FFF2-40B4-BE49-F238E27FC236}">
                    <a16:creationId xmlns:a16="http://schemas.microsoft.com/office/drawing/2014/main" id="{8810D318-9C97-194A-B77E-A3A1514A3B5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7" name="Rectangle 276">
                <a:extLst>
                  <a:ext uri="{FF2B5EF4-FFF2-40B4-BE49-F238E27FC236}">
                    <a16:creationId xmlns:a16="http://schemas.microsoft.com/office/drawing/2014/main" id="{2D7D7C58-3FA3-7740-B21B-1467661781DA}"/>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78" name="Group 277">
              <a:extLst>
                <a:ext uri="{FF2B5EF4-FFF2-40B4-BE49-F238E27FC236}">
                  <a16:creationId xmlns:a16="http://schemas.microsoft.com/office/drawing/2014/main" id="{D7FA5641-B0D3-5A4F-A522-148BD5DDB4AE}"/>
                </a:ext>
              </a:extLst>
            </p:cNvPr>
            <p:cNvGrpSpPr/>
            <p:nvPr userDrawn="1"/>
          </p:nvGrpSpPr>
          <p:grpSpPr>
            <a:xfrm>
              <a:off x="3226289" y="339725"/>
              <a:ext cx="298800" cy="4103688"/>
              <a:chOff x="357779" y="339725"/>
              <a:chExt cx="298800" cy="4103688"/>
            </a:xfrm>
          </p:grpSpPr>
          <p:sp>
            <p:nvSpPr>
              <p:cNvPr id="279" name="Rectangle 278">
                <a:extLst>
                  <a:ext uri="{FF2B5EF4-FFF2-40B4-BE49-F238E27FC236}">
                    <a16:creationId xmlns:a16="http://schemas.microsoft.com/office/drawing/2014/main" id="{F45E3DCB-58BD-4247-B916-084E0A4C5A4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0" name="Rectangle 279">
                <a:extLst>
                  <a:ext uri="{FF2B5EF4-FFF2-40B4-BE49-F238E27FC236}">
                    <a16:creationId xmlns:a16="http://schemas.microsoft.com/office/drawing/2014/main" id="{EA57E4BB-A7C3-B842-A615-06B7FEC47A2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1" name="Rectangle 280">
                <a:extLst>
                  <a:ext uri="{FF2B5EF4-FFF2-40B4-BE49-F238E27FC236}">
                    <a16:creationId xmlns:a16="http://schemas.microsoft.com/office/drawing/2014/main" id="{DEC96346-120D-4845-942C-0C015411198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2" name="Rectangle 281">
                <a:extLst>
                  <a:ext uri="{FF2B5EF4-FFF2-40B4-BE49-F238E27FC236}">
                    <a16:creationId xmlns:a16="http://schemas.microsoft.com/office/drawing/2014/main" id="{B928CA65-E2DC-C141-B809-57B6BA21130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3" name="Rectangle 282">
                <a:extLst>
                  <a:ext uri="{FF2B5EF4-FFF2-40B4-BE49-F238E27FC236}">
                    <a16:creationId xmlns:a16="http://schemas.microsoft.com/office/drawing/2014/main" id="{3892B0E1-B2BB-3246-8F8C-DAFA80ACA45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4" name="Rectangle 283">
                <a:extLst>
                  <a:ext uri="{FF2B5EF4-FFF2-40B4-BE49-F238E27FC236}">
                    <a16:creationId xmlns:a16="http://schemas.microsoft.com/office/drawing/2014/main" id="{65B6FAAA-23C4-3E47-9D97-14FA5684DF26}"/>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5" name="Rectangle 284">
                <a:extLst>
                  <a:ext uri="{FF2B5EF4-FFF2-40B4-BE49-F238E27FC236}">
                    <a16:creationId xmlns:a16="http://schemas.microsoft.com/office/drawing/2014/main" id="{1CF35F19-58C6-4B41-B13F-EE3F50C1F24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6" name="Rectangle 285">
                <a:extLst>
                  <a:ext uri="{FF2B5EF4-FFF2-40B4-BE49-F238E27FC236}">
                    <a16:creationId xmlns:a16="http://schemas.microsoft.com/office/drawing/2014/main" id="{3EF7A93D-2FC5-DD43-AFC1-56B98F6C118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7" name="Group 286">
              <a:extLst>
                <a:ext uri="{FF2B5EF4-FFF2-40B4-BE49-F238E27FC236}">
                  <a16:creationId xmlns:a16="http://schemas.microsoft.com/office/drawing/2014/main" id="{48786F59-B0E1-8E41-BBED-191B7447B029}"/>
                </a:ext>
              </a:extLst>
            </p:cNvPr>
            <p:cNvGrpSpPr/>
            <p:nvPr userDrawn="1"/>
          </p:nvGrpSpPr>
          <p:grpSpPr>
            <a:xfrm>
              <a:off x="3704374" y="339725"/>
              <a:ext cx="298800" cy="4103688"/>
              <a:chOff x="357779" y="339725"/>
              <a:chExt cx="298800" cy="4103688"/>
            </a:xfrm>
          </p:grpSpPr>
          <p:sp>
            <p:nvSpPr>
              <p:cNvPr id="288" name="Rectangle 287">
                <a:extLst>
                  <a:ext uri="{FF2B5EF4-FFF2-40B4-BE49-F238E27FC236}">
                    <a16:creationId xmlns:a16="http://schemas.microsoft.com/office/drawing/2014/main" id="{CE6B34B1-0C0D-9E4D-8053-CEB68C750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9" name="Rectangle 288">
                <a:extLst>
                  <a:ext uri="{FF2B5EF4-FFF2-40B4-BE49-F238E27FC236}">
                    <a16:creationId xmlns:a16="http://schemas.microsoft.com/office/drawing/2014/main" id="{4013CC65-5A3B-944A-9D81-19DF21A4016E}"/>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0" name="Rectangle 289">
                <a:extLst>
                  <a:ext uri="{FF2B5EF4-FFF2-40B4-BE49-F238E27FC236}">
                    <a16:creationId xmlns:a16="http://schemas.microsoft.com/office/drawing/2014/main" id="{CC456D24-51D8-DF4C-A226-A15FEC29EBF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1" name="Rectangle 290">
                <a:extLst>
                  <a:ext uri="{FF2B5EF4-FFF2-40B4-BE49-F238E27FC236}">
                    <a16:creationId xmlns:a16="http://schemas.microsoft.com/office/drawing/2014/main" id="{08B00B97-102C-5A41-A279-B3C29435F59F}"/>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2" name="Rectangle 291">
                <a:extLst>
                  <a:ext uri="{FF2B5EF4-FFF2-40B4-BE49-F238E27FC236}">
                    <a16:creationId xmlns:a16="http://schemas.microsoft.com/office/drawing/2014/main" id="{5BC2B188-6506-BA4F-BA1B-033178DD9D62}"/>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3" name="Rectangle 292">
                <a:extLst>
                  <a:ext uri="{FF2B5EF4-FFF2-40B4-BE49-F238E27FC236}">
                    <a16:creationId xmlns:a16="http://schemas.microsoft.com/office/drawing/2014/main" id="{F1B67AD1-E669-1948-B3F0-004B143575B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4" name="Rectangle 293">
                <a:extLst>
                  <a:ext uri="{FF2B5EF4-FFF2-40B4-BE49-F238E27FC236}">
                    <a16:creationId xmlns:a16="http://schemas.microsoft.com/office/drawing/2014/main" id="{21FF9548-C270-AA4A-BCF7-27886287AD9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5" name="Rectangle 294">
                <a:extLst>
                  <a:ext uri="{FF2B5EF4-FFF2-40B4-BE49-F238E27FC236}">
                    <a16:creationId xmlns:a16="http://schemas.microsoft.com/office/drawing/2014/main" id="{8646F072-23E8-E148-9211-12D680E4C15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96" name="Group 295">
              <a:extLst>
                <a:ext uri="{FF2B5EF4-FFF2-40B4-BE49-F238E27FC236}">
                  <a16:creationId xmlns:a16="http://schemas.microsoft.com/office/drawing/2014/main" id="{EC8FB2B3-45B7-034C-8FDE-CAA21BEB8578}"/>
                </a:ext>
              </a:extLst>
            </p:cNvPr>
            <p:cNvGrpSpPr/>
            <p:nvPr userDrawn="1"/>
          </p:nvGrpSpPr>
          <p:grpSpPr>
            <a:xfrm>
              <a:off x="4182459" y="339725"/>
              <a:ext cx="298800" cy="4103688"/>
              <a:chOff x="357779" y="339725"/>
              <a:chExt cx="298800" cy="4103688"/>
            </a:xfrm>
          </p:grpSpPr>
          <p:sp>
            <p:nvSpPr>
              <p:cNvPr id="297" name="Rectangle 296">
                <a:extLst>
                  <a:ext uri="{FF2B5EF4-FFF2-40B4-BE49-F238E27FC236}">
                    <a16:creationId xmlns:a16="http://schemas.microsoft.com/office/drawing/2014/main" id="{A4600248-D7E7-394D-AE64-6809E6C89D3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8" name="Rectangle 297">
                <a:extLst>
                  <a:ext uri="{FF2B5EF4-FFF2-40B4-BE49-F238E27FC236}">
                    <a16:creationId xmlns:a16="http://schemas.microsoft.com/office/drawing/2014/main" id="{F0632D09-8275-0F41-888E-B7CF650FFF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9" name="Rectangle 298">
                <a:extLst>
                  <a:ext uri="{FF2B5EF4-FFF2-40B4-BE49-F238E27FC236}">
                    <a16:creationId xmlns:a16="http://schemas.microsoft.com/office/drawing/2014/main" id="{7913E4B2-072F-5B4D-9A6A-44DE19622B5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0" name="Rectangle 299">
                <a:extLst>
                  <a:ext uri="{FF2B5EF4-FFF2-40B4-BE49-F238E27FC236}">
                    <a16:creationId xmlns:a16="http://schemas.microsoft.com/office/drawing/2014/main" id="{D8484524-9F55-CF4F-AD4F-6C5767ABA75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1" name="Rectangle 300">
                <a:extLst>
                  <a:ext uri="{FF2B5EF4-FFF2-40B4-BE49-F238E27FC236}">
                    <a16:creationId xmlns:a16="http://schemas.microsoft.com/office/drawing/2014/main" id="{75EA086C-6499-C747-B2CD-79F3B808466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2" name="Rectangle 301">
                <a:extLst>
                  <a:ext uri="{FF2B5EF4-FFF2-40B4-BE49-F238E27FC236}">
                    <a16:creationId xmlns:a16="http://schemas.microsoft.com/office/drawing/2014/main" id="{522C8D79-A530-1244-A46D-507F946D87C2}"/>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3" name="Rectangle 302">
                <a:extLst>
                  <a:ext uri="{FF2B5EF4-FFF2-40B4-BE49-F238E27FC236}">
                    <a16:creationId xmlns:a16="http://schemas.microsoft.com/office/drawing/2014/main" id="{60CD2A0B-9CD2-3E42-B74B-BDD4E6AE8E6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4" name="Rectangle 303">
                <a:extLst>
                  <a:ext uri="{FF2B5EF4-FFF2-40B4-BE49-F238E27FC236}">
                    <a16:creationId xmlns:a16="http://schemas.microsoft.com/office/drawing/2014/main" id="{880E78E6-DBC9-F641-BD51-0832D9D840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05" name="Group 304">
              <a:extLst>
                <a:ext uri="{FF2B5EF4-FFF2-40B4-BE49-F238E27FC236}">
                  <a16:creationId xmlns:a16="http://schemas.microsoft.com/office/drawing/2014/main" id="{667F1643-6DE0-3A4F-BE8E-17770626DB6E}"/>
                </a:ext>
              </a:extLst>
            </p:cNvPr>
            <p:cNvGrpSpPr/>
            <p:nvPr userDrawn="1"/>
          </p:nvGrpSpPr>
          <p:grpSpPr>
            <a:xfrm>
              <a:off x="4660544" y="339725"/>
              <a:ext cx="298800" cy="4103688"/>
              <a:chOff x="357779" y="339725"/>
              <a:chExt cx="298800" cy="4103688"/>
            </a:xfrm>
          </p:grpSpPr>
          <p:sp>
            <p:nvSpPr>
              <p:cNvPr id="306" name="Rectangle 305">
                <a:extLst>
                  <a:ext uri="{FF2B5EF4-FFF2-40B4-BE49-F238E27FC236}">
                    <a16:creationId xmlns:a16="http://schemas.microsoft.com/office/drawing/2014/main" id="{D09BA541-AD96-BA49-B4F4-718BA261E38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7" name="Rectangle 306">
                <a:extLst>
                  <a:ext uri="{FF2B5EF4-FFF2-40B4-BE49-F238E27FC236}">
                    <a16:creationId xmlns:a16="http://schemas.microsoft.com/office/drawing/2014/main" id="{F48D0544-CC56-E74C-867A-5E39C49CAB01}"/>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8" name="Rectangle 307">
                <a:extLst>
                  <a:ext uri="{FF2B5EF4-FFF2-40B4-BE49-F238E27FC236}">
                    <a16:creationId xmlns:a16="http://schemas.microsoft.com/office/drawing/2014/main" id="{AB492EC4-2C23-084E-BEEC-7614A5DDEF5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9" name="Rectangle 308">
                <a:extLst>
                  <a:ext uri="{FF2B5EF4-FFF2-40B4-BE49-F238E27FC236}">
                    <a16:creationId xmlns:a16="http://schemas.microsoft.com/office/drawing/2014/main" id="{9A8ED7ED-512B-9340-A60F-F90322D14A4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0" name="Rectangle 309">
                <a:extLst>
                  <a:ext uri="{FF2B5EF4-FFF2-40B4-BE49-F238E27FC236}">
                    <a16:creationId xmlns:a16="http://schemas.microsoft.com/office/drawing/2014/main" id="{B1F7CD32-87B9-684B-BD6C-86C948F2C3D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1" name="Rectangle 310">
                <a:extLst>
                  <a:ext uri="{FF2B5EF4-FFF2-40B4-BE49-F238E27FC236}">
                    <a16:creationId xmlns:a16="http://schemas.microsoft.com/office/drawing/2014/main" id="{C70FCD7C-893A-E44A-9C65-35230FED848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2" name="Rectangle 311">
                <a:extLst>
                  <a:ext uri="{FF2B5EF4-FFF2-40B4-BE49-F238E27FC236}">
                    <a16:creationId xmlns:a16="http://schemas.microsoft.com/office/drawing/2014/main" id="{D11EF32A-B078-8948-B5AD-BFF5C2AC122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3" name="Rectangle 312">
                <a:extLst>
                  <a:ext uri="{FF2B5EF4-FFF2-40B4-BE49-F238E27FC236}">
                    <a16:creationId xmlns:a16="http://schemas.microsoft.com/office/drawing/2014/main" id="{A8CAE4F7-B5F1-EC4B-9DC7-A6DFFF443D9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14" name="Group 313">
              <a:extLst>
                <a:ext uri="{FF2B5EF4-FFF2-40B4-BE49-F238E27FC236}">
                  <a16:creationId xmlns:a16="http://schemas.microsoft.com/office/drawing/2014/main" id="{BFA9403B-8F55-4D46-ACE8-B95FFE75A27D}"/>
                </a:ext>
              </a:extLst>
            </p:cNvPr>
            <p:cNvGrpSpPr/>
            <p:nvPr userDrawn="1"/>
          </p:nvGrpSpPr>
          <p:grpSpPr>
            <a:xfrm>
              <a:off x="5138629" y="339725"/>
              <a:ext cx="298800" cy="4103688"/>
              <a:chOff x="357779" y="339725"/>
              <a:chExt cx="298800" cy="4103688"/>
            </a:xfrm>
          </p:grpSpPr>
          <p:sp>
            <p:nvSpPr>
              <p:cNvPr id="315" name="Rectangle 314">
                <a:extLst>
                  <a:ext uri="{FF2B5EF4-FFF2-40B4-BE49-F238E27FC236}">
                    <a16:creationId xmlns:a16="http://schemas.microsoft.com/office/drawing/2014/main" id="{01AE80AD-E9E5-A140-B5FF-F33031870B6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6" name="Rectangle 315">
                <a:extLst>
                  <a:ext uri="{FF2B5EF4-FFF2-40B4-BE49-F238E27FC236}">
                    <a16:creationId xmlns:a16="http://schemas.microsoft.com/office/drawing/2014/main" id="{FC4DEAB4-601C-FA40-AD65-EAE0A2932A9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7" name="Rectangle 316">
                <a:extLst>
                  <a:ext uri="{FF2B5EF4-FFF2-40B4-BE49-F238E27FC236}">
                    <a16:creationId xmlns:a16="http://schemas.microsoft.com/office/drawing/2014/main" id="{8DE85683-D74B-A947-BCEF-282FEF2B36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8" name="Rectangle 317">
                <a:extLst>
                  <a:ext uri="{FF2B5EF4-FFF2-40B4-BE49-F238E27FC236}">
                    <a16:creationId xmlns:a16="http://schemas.microsoft.com/office/drawing/2014/main" id="{454C0E7C-B372-F147-A3CE-D4F7F644196B}"/>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9" name="Rectangle 318">
                <a:extLst>
                  <a:ext uri="{FF2B5EF4-FFF2-40B4-BE49-F238E27FC236}">
                    <a16:creationId xmlns:a16="http://schemas.microsoft.com/office/drawing/2014/main" id="{3D253187-B2CD-9E43-84D6-1F7EC1A69166}"/>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0" name="Rectangle 319">
                <a:extLst>
                  <a:ext uri="{FF2B5EF4-FFF2-40B4-BE49-F238E27FC236}">
                    <a16:creationId xmlns:a16="http://schemas.microsoft.com/office/drawing/2014/main" id="{ADD95762-DAFD-0044-8671-61C938FC1EBF}"/>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1" name="Rectangle 320">
                <a:extLst>
                  <a:ext uri="{FF2B5EF4-FFF2-40B4-BE49-F238E27FC236}">
                    <a16:creationId xmlns:a16="http://schemas.microsoft.com/office/drawing/2014/main" id="{42DE473A-E584-B742-9824-DE4FF4C362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2" name="Rectangle 321">
                <a:extLst>
                  <a:ext uri="{FF2B5EF4-FFF2-40B4-BE49-F238E27FC236}">
                    <a16:creationId xmlns:a16="http://schemas.microsoft.com/office/drawing/2014/main" id="{5105339D-1B97-1D4E-AA68-389957D6B349}"/>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23" name="Group 322">
              <a:extLst>
                <a:ext uri="{FF2B5EF4-FFF2-40B4-BE49-F238E27FC236}">
                  <a16:creationId xmlns:a16="http://schemas.microsoft.com/office/drawing/2014/main" id="{AF97A029-E392-8246-816A-27A10C2F707C}"/>
                </a:ext>
              </a:extLst>
            </p:cNvPr>
            <p:cNvGrpSpPr/>
            <p:nvPr userDrawn="1"/>
          </p:nvGrpSpPr>
          <p:grpSpPr>
            <a:xfrm>
              <a:off x="5616714" y="339725"/>
              <a:ext cx="298800" cy="4103688"/>
              <a:chOff x="357779" y="339725"/>
              <a:chExt cx="298800" cy="4103688"/>
            </a:xfrm>
          </p:grpSpPr>
          <p:sp>
            <p:nvSpPr>
              <p:cNvPr id="324" name="Rectangle 323">
                <a:extLst>
                  <a:ext uri="{FF2B5EF4-FFF2-40B4-BE49-F238E27FC236}">
                    <a16:creationId xmlns:a16="http://schemas.microsoft.com/office/drawing/2014/main" id="{BCEE7283-142D-6643-9DDB-C3086A3B54BB}"/>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5" name="Rectangle 324">
                <a:extLst>
                  <a:ext uri="{FF2B5EF4-FFF2-40B4-BE49-F238E27FC236}">
                    <a16:creationId xmlns:a16="http://schemas.microsoft.com/office/drawing/2014/main" id="{F60E5530-1485-2947-8FE0-0E2B294BA45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6" name="Rectangle 325">
                <a:extLst>
                  <a:ext uri="{FF2B5EF4-FFF2-40B4-BE49-F238E27FC236}">
                    <a16:creationId xmlns:a16="http://schemas.microsoft.com/office/drawing/2014/main" id="{88453AE7-FCCA-2542-8DA7-22CEA2A6B5ED}"/>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7" name="Rectangle 326">
                <a:extLst>
                  <a:ext uri="{FF2B5EF4-FFF2-40B4-BE49-F238E27FC236}">
                    <a16:creationId xmlns:a16="http://schemas.microsoft.com/office/drawing/2014/main" id="{C142D901-3EAE-A648-A456-9091AEEE037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8" name="Rectangle 327">
                <a:extLst>
                  <a:ext uri="{FF2B5EF4-FFF2-40B4-BE49-F238E27FC236}">
                    <a16:creationId xmlns:a16="http://schemas.microsoft.com/office/drawing/2014/main" id="{3BBCABF2-01EF-B944-9F5D-1DB6E1C6FA5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9" name="Rectangle 328">
                <a:extLst>
                  <a:ext uri="{FF2B5EF4-FFF2-40B4-BE49-F238E27FC236}">
                    <a16:creationId xmlns:a16="http://schemas.microsoft.com/office/drawing/2014/main" id="{2AB621CA-E3C8-0045-8464-57C898FFD3E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0" name="Rectangle 329">
                <a:extLst>
                  <a:ext uri="{FF2B5EF4-FFF2-40B4-BE49-F238E27FC236}">
                    <a16:creationId xmlns:a16="http://schemas.microsoft.com/office/drawing/2014/main" id="{7B7944F5-67FB-8849-8029-970C05D4AA4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1" name="Rectangle 330">
                <a:extLst>
                  <a:ext uri="{FF2B5EF4-FFF2-40B4-BE49-F238E27FC236}">
                    <a16:creationId xmlns:a16="http://schemas.microsoft.com/office/drawing/2014/main" id="{6BB5E7F8-E217-EB43-963B-2BBC95CF640F}"/>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32" name="Group 331">
              <a:extLst>
                <a:ext uri="{FF2B5EF4-FFF2-40B4-BE49-F238E27FC236}">
                  <a16:creationId xmlns:a16="http://schemas.microsoft.com/office/drawing/2014/main" id="{7DE0183E-6C40-F342-9AD4-51A85152FA61}"/>
                </a:ext>
              </a:extLst>
            </p:cNvPr>
            <p:cNvGrpSpPr/>
            <p:nvPr userDrawn="1"/>
          </p:nvGrpSpPr>
          <p:grpSpPr>
            <a:xfrm>
              <a:off x="6094799" y="339725"/>
              <a:ext cx="298800" cy="4103688"/>
              <a:chOff x="357779" y="339725"/>
              <a:chExt cx="298800" cy="4103688"/>
            </a:xfrm>
          </p:grpSpPr>
          <p:sp>
            <p:nvSpPr>
              <p:cNvPr id="333" name="Rectangle 332">
                <a:extLst>
                  <a:ext uri="{FF2B5EF4-FFF2-40B4-BE49-F238E27FC236}">
                    <a16:creationId xmlns:a16="http://schemas.microsoft.com/office/drawing/2014/main" id="{7C2E5BA3-7DF5-9743-9572-5981497C0B45}"/>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4" name="Rectangle 333">
                <a:extLst>
                  <a:ext uri="{FF2B5EF4-FFF2-40B4-BE49-F238E27FC236}">
                    <a16:creationId xmlns:a16="http://schemas.microsoft.com/office/drawing/2014/main" id="{F3D2933C-AF96-E147-B65C-12651AFD55C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5" name="Rectangle 334">
                <a:extLst>
                  <a:ext uri="{FF2B5EF4-FFF2-40B4-BE49-F238E27FC236}">
                    <a16:creationId xmlns:a16="http://schemas.microsoft.com/office/drawing/2014/main" id="{5F333EAE-90A9-0044-9C2E-18EA6B3E5610}"/>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6" name="Rectangle 335">
                <a:extLst>
                  <a:ext uri="{FF2B5EF4-FFF2-40B4-BE49-F238E27FC236}">
                    <a16:creationId xmlns:a16="http://schemas.microsoft.com/office/drawing/2014/main" id="{4E876B87-4EE4-4147-A380-E73413E472A1}"/>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7" name="Rectangle 336">
                <a:extLst>
                  <a:ext uri="{FF2B5EF4-FFF2-40B4-BE49-F238E27FC236}">
                    <a16:creationId xmlns:a16="http://schemas.microsoft.com/office/drawing/2014/main" id="{E7E451FD-C13D-BE42-98D3-23EC98757CBA}"/>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8" name="Rectangle 337">
                <a:extLst>
                  <a:ext uri="{FF2B5EF4-FFF2-40B4-BE49-F238E27FC236}">
                    <a16:creationId xmlns:a16="http://schemas.microsoft.com/office/drawing/2014/main" id="{B6E13CEB-D9B4-8546-B703-FB3C46D7DE9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9" name="Rectangle 338">
                <a:extLst>
                  <a:ext uri="{FF2B5EF4-FFF2-40B4-BE49-F238E27FC236}">
                    <a16:creationId xmlns:a16="http://schemas.microsoft.com/office/drawing/2014/main" id="{F6FBF3E8-42B2-0748-8CB8-86F7571DDFB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0" name="Rectangle 339">
                <a:extLst>
                  <a:ext uri="{FF2B5EF4-FFF2-40B4-BE49-F238E27FC236}">
                    <a16:creationId xmlns:a16="http://schemas.microsoft.com/office/drawing/2014/main" id="{7BC3274E-6D2A-C84A-A902-E004E2711BA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41" name="Group 340">
              <a:extLst>
                <a:ext uri="{FF2B5EF4-FFF2-40B4-BE49-F238E27FC236}">
                  <a16:creationId xmlns:a16="http://schemas.microsoft.com/office/drawing/2014/main" id="{2E0C14EB-47B5-4543-8428-B29107490E29}"/>
                </a:ext>
              </a:extLst>
            </p:cNvPr>
            <p:cNvGrpSpPr/>
            <p:nvPr userDrawn="1"/>
          </p:nvGrpSpPr>
          <p:grpSpPr>
            <a:xfrm>
              <a:off x="6572884" y="339725"/>
              <a:ext cx="298800" cy="4103688"/>
              <a:chOff x="357779" y="339725"/>
              <a:chExt cx="298800" cy="4103688"/>
            </a:xfrm>
          </p:grpSpPr>
          <p:sp>
            <p:nvSpPr>
              <p:cNvPr id="342" name="Rectangle 341">
                <a:extLst>
                  <a:ext uri="{FF2B5EF4-FFF2-40B4-BE49-F238E27FC236}">
                    <a16:creationId xmlns:a16="http://schemas.microsoft.com/office/drawing/2014/main" id="{7A573DF8-D82D-2349-B81B-DE3EEA4AE399}"/>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3" name="Rectangle 342">
                <a:extLst>
                  <a:ext uri="{FF2B5EF4-FFF2-40B4-BE49-F238E27FC236}">
                    <a16:creationId xmlns:a16="http://schemas.microsoft.com/office/drawing/2014/main" id="{796208DA-1B3B-4648-9E17-ECECB4A972B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4" name="Rectangle 343">
                <a:extLst>
                  <a:ext uri="{FF2B5EF4-FFF2-40B4-BE49-F238E27FC236}">
                    <a16:creationId xmlns:a16="http://schemas.microsoft.com/office/drawing/2014/main" id="{D27B1369-1224-6444-9AF5-227073CA300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5" name="Rectangle 344">
                <a:extLst>
                  <a:ext uri="{FF2B5EF4-FFF2-40B4-BE49-F238E27FC236}">
                    <a16:creationId xmlns:a16="http://schemas.microsoft.com/office/drawing/2014/main" id="{FBBE84E2-862A-284A-8E59-56E77403B7F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6" name="Rectangle 345">
                <a:extLst>
                  <a:ext uri="{FF2B5EF4-FFF2-40B4-BE49-F238E27FC236}">
                    <a16:creationId xmlns:a16="http://schemas.microsoft.com/office/drawing/2014/main" id="{BD2410F2-566E-A546-B6C4-C998A8B9A529}"/>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7" name="Rectangle 346">
                <a:extLst>
                  <a:ext uri="{FF2B5EF4-FFF2-40B4-BE49-F238E27FC236}">
                    <a16:creationId xmlns:a16="http://schemas.microsoft.com/office/drawing/2014/main" id="{E1B5F211-B103-6940-9308-E277685C355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8" name="Rectangle 347">
                <a:extLst>
                  <a:ext uri="{FF2B5EF4-FFF2-40B4-BE49-F238E27FC236}">
                    <a16:creationId xmlns:a16="http://schemas.microsoft.com/office/drawing/2014/main" id="{5CA2BE73-B4AC-E64E-8AF1-655C236E0B73}"/>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9" name="Rectangle 348">
                <a:extLst>
                  <a:ext uri="{FF2B5EF4-FFF2-40B4-BE49-F238E27FC236}">
                    <a16:creationId xmlns:a16="http://schemas.microsoft.com/office/drawing/2014/main" id="{C9FA2AA5-991F-774F-929B-4465BB4AB434}"/>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50" name="Group 349">
              <a:extLst>
                <a:ext uri="{FF2B5EF4-FFF2-40B4-BE49-F238E27FC236}">
                  <a16:creationId xmlns:a16="http://schemas.microsoft.com/office/drawing/2014/main" id="{B6E77EC5-1B31-D54A-8CAF-493F78FB7E9C}"/>
                </a:ext>
              </a:extLst>
            </p:cNvPr>
            <p:cNvGrpSpPr/>
            <p:nvPr userDrawn="1"/>
          </p:nvGrpSpPr>
          <p:grpSpPr>
            <a:xfrm>
              <a:off x="7050969" y="339725"/>
              <a:ext cx="298800" cy="4103688"/>
              <a:chOff x="357779" y="339725"/>
              <a:chExt cx="298800" cy="4103688"/>
            </a:xfrm>
          </p:grpSpPr>
          <p:sp>
            <p:nvSpPr>
              <p:cNvPr id="351" name="Rectangle 350">
                <a:extLst>
                  <a:ext uri="{FF2B5EF4-FFF2-40B4-BE49-F238E27FC236}">
                    <a16:creationId xmlns:a16="http://schemas.microsoft.com/office/drawing/2014/main" id="{B39403BF-CD86-5244-A4F4-90FB73B8C55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2" name="Rectangle 351">
                <a:extLst>
                  <a:ext uri="{FF2B5EF4-FFF2-40B4-BE49-F238E27FC236}">
                    <a16:creationId xmlns:a16="http://schemas.microsoft.com/office/drawing/2014/main" id="{618FF3F3-E6CE-6B40-A23C-AE1F3426B22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3" name="Rectangle 352">
                <a:extLst>
                  <a:ext uri="{FF2B5EF4-FFF2-40B4-BE49-F238E27FC236}">
                    <a16:creationId xmlns:a16="http://schemas.microsoft.com/office/drawing/2014/main" id="{18A7EC7D-C906-1F4B-8CE7-B1CB71868A8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4" name="Rectangle 353">
                <a:extLst>
                  <a:ext uri="{FF2B5EF4-FFF2-40B4-BE49-F238E27FC236}">
                    <a16:creationId xmlns:a16="http://schemas.microsoft.com/office/drawing/2014/main" id="{4C386609-CD54-D549-A945-FD3EEC1338F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5" name="Rectangle 354">
                <a:extLst>
                  <a:ext uri="{FF2B5EF4-FFF2-40B4-BE49-F238E27FC236}">
                    <a16:creationId xmlns:a16="http://schemas.microsoft.com/office/drawing/2014/main" id="{A016BCB9-5CBD-9A4C-96DE-F9B0BDAA04DF}"/>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6" name="Rectangle 355">
                <a:extLst>
                  <a:ext uri="{FF2B5EF4-FFF2-40B4-BE49-F238E27FC236}">
                    <a16:creationId xmlns:a16="http://schemas.microsoft.com/office/drawing/2014/main" id="{6F92E2B6-B310-E746-90F3-2DB309D50FA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7" name="Rectangle 356">
                <a:extLst>
                  <a:ext uri="{FF2B5EF4-FFF2-40B4-BE49-F238E27FC236}">
                    <a16:creationId xmlns:a16="http://schemas.microsoft.com/office/drawing/2014/main" id="{05534660-5F13-9C4B-A801-6DA4ADB27BDB}"/>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8" name="Rectangle 357">
                <a:extLst>
                  <a:ext uri="{FF2B5EF4-FFF2-40B4-BE49-F238E27FC236}">
                    <a16:creationId xmlns:a16="http://schemas.microsoft.com/office/drawing/2014/main" id="{EF58F904-FF63-5242-9C0E-EE9D47A3A716}"/>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59" name="Group 358">
              <a:extLst>
                <a:ext uri="{FF2B5EF4-FFF2-40B4-BE49-F238E27FC236}">
                  <a16:creationId xmlns:a16="http://schemas.microsoft.com/office/drawing/2014/main" id="{B89FE7BE-6867-C447-A1C7-1CB7D1C0670D}"/>
                </a:ext>
              </a:extLst>
            </p:cNvPr>
            <p:cNvGrpSpPr/>
            <p:nvPr userDrawn="1"/>
          </p:nvGrpSpPr>
          <p:grpSpPr>
            <a:xfrm>
              <a:off x="7529054" y="339725"/>
              <a:ext cx="298800" cy="4103688"/>
              <a:chOff x="357779" y="339725"/>
              <a:chExt cx="298800" cy="4103688"/>
            </a:xfrm>
          </p:grpSpPr>
          <p:sp>
            <p:nvSpPr>
              <p:cNvPr id="360" name="Rectangle 359">
                <a:extLst>
                  <a:ext uri="{FF2B5EF4-FFF2-40B4-BE49-F238E27FC236}">
                    <a16:creationId xmlns:a16="http://schemas.microsoft.com/office/drawing/2014/main" id="{51051AB3-2393-CA4F-8B98-FB267798C057}"/>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1" name="Rectangle 360">
                <a:extLst>
                  <a:ext uri="{FF2B5EF4-FFF2-40B4-BE49-F238E27FC236}">
                    <a16:creationId xmlns:a16="http://schemas.microsoft.com/office/drawing/2014/main" id="{4BD73E59-330B-B243-9D45-D8ABE4A1FE5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2" name="Rectangle 361">
                <a:extLst>
                  <a:ext uri="{FF2B5EF4-FFF2-40B4-BE49-F238E27FC236}">
                    <a16:creationId xmlns:a16="http://schemas.microsoft.com/office/drawing/2014/main" id="{B28C0E1E-3149-AF48-9C52-6FEE6820D3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3" name="Rectangle 362">
                <a:extLst>
                  <a:ext uri="{FF2B5EF4-FFF2-40B4-BE49-F238E27FC236}">
                    <a16:creationId xmlns:a16="http://schemas.microsoft.com/office/drawing/2014/main" id="{F578D518-D4C6-3340-92A1-004B64879116}"/>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4" name="Rectangle 363">
                <a:extLst>
                  <a:ext uri="{FF2B5EF4-FFF2-40B4-BE49-F238E27FC236}">
                    <a16:creationId xmlns:a16="http://schemas.microsoft.com/office/drawing/2014/main" id="{787EC9C8-7D0B-B241-A6A0-86929AE106D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5" name="Rectangle 364">
                <a:extLst>
                  <a:ext uri="{FF2B5EF4-FFF2-40B4-BE49-F238E27FC236}">
                    <a16:creationId xmlns:a16="http://schemas.microsoft.com/office/drawing/2014/main" id="{45C29018-6EDF-0A4C-BB8F-A25C9BFD83C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6" name="Rectangle 365">
                <a:extLst>
                  <a:ext uri="{FF2B5EF4-FFF2-40B4-BE49-F238E27FC236}">
                    <a16:creationId xmlns:a16="http://schemas.microsoft.com/office/drawing/2014/main" id="{397F3FEF-E8F1-8042-8736-27FC0B6A5DC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7" name="Rectangle 366">
                <a:extLst>
                  <a:ext uri="{FF2B5EF4-FFF2-40B4-BE49-F238E27FC236}">
                    <a16:creationId xmlns:a16="http://schemas.microsoft.com/office/drawing/2014/main" id="{68B4801B-337D-6445-99E2-22398C699E2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68" name="Group 367">
              <a:extLst>
                <a:ext uri="{FF2B5EF4-FFF2-40B4-BE49-F238E27FC236}">
                  <a16:creationId xmlns:a16="http://schemas.microsoft.com/office/drawing/2014/main" id="{14D8F03E-CC06-704C-B484-52938AF29492}"/>
                </a:ext>
              </a:extLst>
            </p:cNvPr>
            <p:cNvGrpSpPr/>
            <p:nvPr userDrawn="1"/>
          </p:nvGrpSpPr>
          <p:grpSpPr>
            <a:xfrm>
              <a:off x="8007139" y="339725"/>
              <a:ext cx="298800" cy="4103688"/>
              <a:chOff x="357779" y="339725"/>
              <a:chExt cx="298800" cy="4103688"/>
            </a:xfrm>
          </p:grpSpPr>
          <p:sp>
            <p:nvSpPr>
              <p:cNvPr id="369" name="Rectangle 368">
                <a:extLst>
                  <a:ext uri="{FF2B5EF4-FFF2-40B4-BE49-F238E27FC236}">
                    <a16:creationId xmlns:a16="http://schemas.microsoft.com/office/drawing/2014/main" id="{F2BB14A5-33B6-6F47-BC0E-2A5E12E9718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0" name="Rectangle 369">
                <a:extLst>
                  <a:ext uri="{FF2B5EF4-FFF2-40B4-BE49-F238E27FC236}">
                    <a16:creationId xmlns:a16="http://schemas.microsoft.com/office/drawing/2014/main" id="{4F039FF5-C1ED-3F4F-9C65-F0B9F65C7029}"/>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1" name="Rectangle 370">
                <a:extLst>
                  <a:ext uri="{FF2B5EF4-FFF2-40B4-BE49-F238E27FC236}">
                    <a16:creationId xmlns:a16="http://schemas.microsoft.com/office/drawing/2014/main" id="{F82FF630-960D-194F-BC28-504E56066C7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2" name="Rectangle 371">
                <a:extLst>
                  <a:ext uri="{FF2B5EF4-FFF2-40B4-BE49-F238E27FC236}">
                    <a16:creationId xmlns:a16="http://schemas.microsoft.com/office/drawing/2014/main" id="{1752EFA1-80DE-E043-BC3A-3883824B28AD}"/>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3" name="Rectangle 372">
                <a:extLst>
                  <a:ext uri="{FF2B5EF4-FFF2-40B4-BE49-F238E27FC236}">
                    <a16:creationId xmlns:a16="http://schemas.microsoft.com/office/drawing/2014/main" id="{403CFBBF-AA33-8B47-8A50-F03774B44E70}"/>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4" name="Rectangle 373">
                <a:extLst>
                  <a:ext uri="{FF2B5EF4-FFF2-40B4-BE49-F238E27FC236}">
                    <a16:creationId xmlns:a16="http://schemas.microsoft.com/office/drawing/2014/main" id="{04A08381-621D-9F4A-8EA1-B44495FBC3A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5" name="Rectangle 374">
                <a:extLst>
                  <a:ext uri="{FF2B5EF4-FFF2-40B4-BE49-F238E27FC236}">
                    <a16:creationId xmlns:a16="http://schemas.microsoft.com/office/drawing/2014/main" id="{0D3F86FB-4B9E-C542-8BF3-311A2391212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6" name="Rectangle 375">
                <a:extLst>
                  <a:ext uri="{FF2B5EF4-FFF2-40B4-BE49-F238E27FC236}">
                    <a16:creationId xmlns:a16="http://schemas.microsoft.com/office/drawing/2014/main" id="{2048D530-260E-784B-8893-0DE1A020B60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77" name="Group 376">
              <a:extLst>
                <a:ext uri="{FF2B5EF4-FFF2-40B4-BE49-F238E27FC236}">
                  <a16:creationId xmlns:a16="http://schemas.microsoft.com/office/drawing/2014/main" id="{8952574D-9438-084A-835F-C8BC3A54E16D}"/>
                </a:ext>
              </a:extLst>
            </p:cNvPr>
            <p:cNvGrpSpPr/>
            <p:nvPr userDrawn="1"/>
          </p:nvGrpSpPr>
          <p:grpSpPr>
            <a:xfrm>
              <a:off x="8485219" y="339725"/>
              <a:ext cx="298800" cy="4103688"/>
              <a:chOff x="357779" y="339725"/>
              <a:chExt cx="298800" cy="4103688"/>
            </a:xfrm>
          </p:grpSpPr>
          <p:sp>
            <p:nvSpPr>
              <p:cNvPr id="378" name="Rectangle 377">
                <a:extLst>
                  <a:ext uri="{FF2B5EF4-FFF2-40B4-BE49-F238E27FC236}">
                    <a16:creationId xmlns:a16="http://schemas.microsoft.com/office/drawing/2014/main" id="{652D550B-DAC2-DA4F-A929-3F4B335B6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9" name="Rectangle 378">
                <a:extLst>
                  <a:ext uri="{FF2B5EF4-FFF2-40B4-BE49-F238E27FC236}">
                    <a16:creationId xmlns:a16="http://schemas.microsoft.com/office/drawing/2014/main" id="{76E83691-03FF-E840-8204-8A2B4BD6D39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0" name="Rectangle 379">
                <a:extLst>
                  <a:ext uri="{FF2B5EF4-FFF2-40B4-BE49-F238E27FC236}">
                    <a16:creationId xmlns:a16="http://schemas.microsoft.com/office/drawing/2014/main" id="{0B6092A0-2144-4847-95F8-E85E94BA0E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1" name="Rectangle 380">
                <a:extLst>
                  <a:ext uri="{FF2B5EF4-FFF2-40B4-BE49-F238E27FC236}">
                    <a16:creationId xmlns:a16="http://schemas.microsoft.com/office/drawing/2014/main" id="{1951ACCD-A3CB-A844-AD8E-97B5ED6A8405}"/>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2" name="Rectangle 381">
                <a:extLst>
                  <a:ext uri="{FF2B5EF4-FFF2-40B4-BE49-F238E27FC236}">
                    <a16:creationId xmlns:a16="http://schemas.microsoft.com/office/drawing/2014/main" id="{C0CC0698-6136-4B41-A16F-439061F46F95}"/>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3" name="Rectangle 382">
                <a:extLst>
                  <a:ext uri="{FF2B5EF4-FFF2-40B4-BE49-F238E27FC236}">
                    <a16:creationId xmlns:a16="http://schemas.microsoft.com/office/drawing/2014/main" id="{A5A6E64E-2D3C-8D4C-B9C4-6ABB2D24CCD3}"/>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4" name="Rectangle 383">
                <a:extLst>
                  <a:ext uri="{FF2B5EF4-FFF2-40B4-BE49-F238E27FC236}">
                    <a16:creationId xmlns:a16="http://schemas.microsoft.com/office/drawing/2014/main" id="{2E6A2CA3-6C02-4A48-A0C1-9DB891AD85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5" name="Rectangle 384">
                <a:extLst>
                  <a:ext uri="{FF2B5EF4-FFF2-40B4-BE49-F238E27FC236}">
                    <a16:creationId xmlns:a16="http://schemas.microsoft.com/office/drawing/2014/main" id="{C19808B6-A2CD-E847-BD26-4E6E7DC68B00}"/>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spTree>
    <p:extLst>
      <p:ext uri="{BB962C8B-B14F-4D97-AF65-F5344CB8AC3E}">
        <p14:creationId xmlns:p14="http://schemas.microsoft.com/office/powerpoint/2010/main" val="36420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270272" indent="-130969" defTabSz="270000">
              <a:lnSpc>
                <a:spcPct val="100000"/>
              </a:lnSpc>
              <a:tabLst/>
              <a:defRPr sz="1200" b="0" i="0">
                <a:solidFill>
                  <a:schemeClr val="bg1"/>
                </a:solidFill>
                <a:latin typeface="+mn-lt"/>
                <a:ea typeface="Roboto Light" panose="02000000000000000000" pitchFamily="2" charset="0"/>
              </a:defRPr>
            </a:lvl2pPr>
            <a:lvl3pPr marL="402431" indent="-132160" defTabSz="270000">
              <a:lnSpc>
                <a:spcPct val="100000"/>
              </a:lnSpc>
              <a:tabLst/>
              <a:defRPr sz="1200" b="0" i="0">
                <a:solidFill>
                  <a:schemeClr val="bg1"/>
                </a:solidFill>
                <a:latin typeface="+mn-lt"/>
                <a:ea typeface="Roboto Light" panose="02000000000000000000" pitchFamily="2" charset="0"/>
              </a:defRPr>
            </a:lvl3pPr>
            <a:lvl4pPr marL="533400" indent="-130969" defTabSz="270000">
              <a:lnSpc>
                <a:spcPct val="100000"/>
              </a:lnSpc>
              <a:tabLst/>
              <a:defRPr sz="1200" b="0" i="0">
                <a:solidFill>
                  <a:schemeClr val="bg1"/>
                </a:solidFill>
                <a:latin typeface="+mn-lt"/>
                <a:ea typeface="Roboto Light" panose="02000000000000000000" pitchFamily="2" charset="0"/>
              </a:defRPr>
            </a:lvl4pPr>
            <a:lvl5pPr marL="672704" indent="-139304"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2417478018"/>
      </p:ext>
    </p:extLst>
  </p:cSld>
  <p:clrMapOvr>
    <a:masterClrMapping/>
  </p:clrMapOvr>
  <p:extLst mod="1">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latin typeface="+mn-lt"/>
                <a:ea typeface="Roboto Light" panose="02000000000000000000" pitchFamily="2" charset="0"/>
              </a:defRPr>
            </a:lvl1pPr>
            <a:lvl2pPr marL="270272" indent="-130969" defTabSz="270000">
              <a:lnSpc>
                <a:spcPct val="100000"/>
              </a:lnSpc>
              <a:tabLst/>
              <a:defRPr sz="1200" b="0" i="0">
                <a:latin typeface="+mn-lt"/>
                <a:ea typeface="Roboto Light" panose="02000000000000000000" pitchFamily="2" charset="0"/>
              </a:defRPr>
            </a:lvl2pPr>
            <a:lvl3pPr marL="402431" indent="-132160" defTabSz="270000">
              <a:lnSpc>
                <a:spcPct val="100000"/>
              </a:lnSpc>
              <a:tabLst/>
              <a:defRPr sz="1200" b="0" i="0">
                <a:latin typeface="+mn-lt"/>
                <a:ea typeface="Roboto Light" panose="02000000000000000000" pitchFamily="2" charset="0"/>
              </a:defRPr>
            </a:lvl3pPr>
            <a:lvl4pPr marL="533400" indent="-130969" defTabSz="270000">
              <a:lnSpc>
                <a:spcPct val="100000"/>
              </a:lnSpc>
              <a:tabLst/>
              <a:defRPr sz="1200" b="0" i="0">
                <a:latin typeface="+mn-lt"/>
                <a:ea typeface="Roboto Light" panose="02000000000000000000" pitchFamily="2" charset="0"/>
              </a:defRPr>
            </a:lvl4pPr>
            <a:lvl5pPr marL="672704" indent="-139304" defTabSz="270000">
              <a:lnSpc>
                <a:spcPct val="100000"/>
              </a:lnSpc>
              <a:tabLst/>
              <a:defRPr sz="1200" b="0" i="0">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b="0" i="0">
                <a:latin typeface="Roboto" panose="02000000000000000000" pitchFamily="2" charset="0"/>
              </a:defRPr>
            </a:lvl1p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lvl1pPr>
              <a:defRPr b="0" i="0">
                <a:latin typeface="Roboto" panose="02000000000000000000" pitchFamily="2" charset="0"/>
              </a:defRPr>
            </a:lvl1pPr>
          </a:lstStyle>
          <a:p>
            <a:fld id="{0BD7AF65-ABD8-9745-9161-1D3466EAFE0E}" type="slidenum">
              <a:rPr lang="en-GB" smtClean="0"/>
              <a:pPr/>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0"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1884333160"/>
      </p:ext>
    </p:extLst>
  </p:cSld>
  <p:clrMapOvr>
    <a:masterClrMapping/>
  </p:clrMapOvr>
  <p:extLst mod="1">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latin typeface="+mn-lt"/>
                <a:ea typeface="Roboto Light" panose="02000000000000000000" pitchFamily="2" charset="0"/>
              </a:defRPr>
            </a:lvl1pPr>
            <a:lvl2pPr marL="270272" indent="-130969" defTabSz="270000">
              <a:lnSpc>
                <a:spcPct val="100000"/>
              </a:lnSpc>
              <a:tabLst/>
              <a:defRPr sz="1200" b="0" i="0">
                <a:latin typeface="+mn-lt"/>
                <a:ea typeface="Roboto Light" panose="02000000000000000000" pitchFamily="2" charset="0"/>
              </a:defRPr>
            </a:lvl2pPr>
            <a:lvl3pPr marL="402431" indent="-132160" defTabSz="270000">
              <a:lnSpc>
                <a:spcPct val="100000"/>
              </a:lnSpc>
              <a:tabLst/>
              <a:defRPr sz="1200" b="0" i="0">
                <a:latin typeface="+mn-lt"/>
                <a:ea typeface="Roboto Light" panose="02000000000000000000" pitchFamily="2" charset="0"/>
              </a:defRPr>
            </a:lvl3pPr>
            <a:lvl4pPr marL="533400" indent="-130969" defTabSz="270000">
              <a:lnSpc>
                <a:spcPct val="100000"/>
              </a:lnSpc>
              <a:tabLst/>
              <a:defRPr sz="1200" b="0" i="0">
                <a:latin typeface="+mn-lt"/>
                <a:ea typeface="Roboto Light" panose="02000000000000000000" pitchFamily="2" charset="0"/>
              </a:defRPr>
            </a:lvl4pPr>
            <a:lvl5pPr marL="672704" indent="-139304" defTabSz="270000">
              <a:lnSpc>
                <a:spcPct val="100000"/>
              </a:lnSpc>
              <a:tabLst/>
              <a:defRPr sz="1200" b="0" i="0">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0"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2080959911"/>
      </p:ext>
    </p:extLst>
  </p:cSld>
  <p:clrMapOvr>
    <a:masterClrMapping/>
  </p:clrMapOvr>
  <p:extLst mod="1">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E058BCC-7A26-6A42-AA87-525F6042C6FB}"/>
              </a:ext>
            </a:extLst>
          </p:cNvPr>
          <p:cNvSpPr>
            <a:spLocks noGrp="1"/>
          </p:cNvSpPr>
          <p:nvPr>
            <p:ph type="ftr" sz="quarter" idx="11"/>
          </p:nvPr>
        </p:nvSpPr>
        <p:spPr/>
        <p:txBody>
          <a:body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975973A5-CA9C-1043-A3DA-4ED6E6C469A5}"/>
              </a:ext>
            </a:extLst>
          </p:cNvPr>
          <p:cNvSpPr>
            <a:spLocks noGrp="1"/>
          </p:cNvSpPr>
          <p:nvPr>
            <p:ph type="sldNum" sz="quarter" idx="12"/>
          </p:nvPr>
        </p:nvSpPr>
        <p:spPr/>
        <p:txBody>
          <a:bodyPr/>
          <a:lstStyle/>
          <a:p>
            <a:fld id="{0BD7AF65-ABD8-9745-9161-1D3466EAFE0E}" type="slidenum">
              <a:rPr lang="en-GB" smtClean="0"/>
              <a:t>‹#›</a:t>
            </a:fld>
            <a:endParaRPr lang="en-GB" dirty="0"/>
          </a:p>
        </p:txBody>
      </p:sp>
      <p:grpSp>
        <p:nvGrpSpPr>
          <p:cNvPr id="386" name="Group 385">
            <a:extLst>
              <a:ext uri="{FF2B5EF4-FFF2-40B4-BE49-F238E27FC236}">
                <a16:creationId xmlns:a16="http://schemas.microsoft.com/office/drawing/2014/main" id="{B10D8A02-3B7A-9D40-B70A-9E4FC92293F8}"/>
              </a:ext>
            </a:extLst>
          </p:cNvPr>
          <p:cNvGrpSpPr/>
          <p:nvPr userDrawn="1"/>
        </p:nvGrpSpPr>
        <p:grpSpPr>
          <a:xfrm>
            <a:off x="357779" y="339725"/>
            <a:ext cx="8426240" cy="4103688"/>
            <a:chOff x="357779" y="339725"/>
            <a:chExt cx="8426240" cy="4103688"/>
          </a:xfrm>
        </p:grpSpPr>
        <p:grpSp>
          <p:nvGrpSpPr>
            <p:cNvPr id="232" name="Group 231">
              <a:extLst>
                <a:ext uri="{FF2B5EF4-FFF2-40B4-BE49-F238E27FC236}">
                  <a16:creationId xmlns:a16="http://schemas.microsoft.com/office/drawing/2014/main" id="{B2527C05-AB2B-5946-9B27-675CFF8EBA06}"/>
                </a:ext>
              </a:extLst>
            </p:cNvPr>
            <p:cNvGrpSpPr/>
            <p:nvPr userDrawn="1"/>
          </p:nvGrpSpPr>
          <p:grpSpPr>
            <a:xfrm>
              <a:off x="357779" y="339725"/>
              <a:ext cx="298800" cy="4103688"/>
              <a:chOff x="357779" y="339725"/>
              <a:chExt cx="298800" cy="4103688"/>
            </a:xfrm>
          </p:grpSpPr>
          <p:sp>
            <p:nvSpPr>
              <p:cNvPr id="8" name="Rectangle 7">
                <a:extLst>
                  <a:ext uri="{FF2B5EF4-FFF2-40B4-BE49-F238E27FC236}">
                    <a16:creationId xmlns:a16="http://schemas.microsoft.com/office/drawing/2014/main" id="{1180BAFD-BA12-514F-90DB-A8F50B1EA6E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4" name="Rectangle 223">
                <a:extLst>
                  <a:ext uri="{FF2B5EF4-FFF2-40B4-BE49-F238E27FC236}">
                    <a16:creationId xmlns:a16="http://schemas.microsoft.com/office/drawing/2014/main" id="{EE00541B-D9F5-4143-8D82-D7BE6AC3336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5" name="Rectangle 224">
                <a:extLst>
                  <a:ext uri="{FF2B5EF4-FFF2-40B4-BE49-F238E27FC236}">
                    <a16:creationId xmlns:a16="http://schemas.microsoft.com/office/drawing/2014/main" id="{7ACAEA3B-6751-CE4E-8C61-E7E17543E456}"/>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6" name="Rectangle 225">
                <a:extLst>
                  <a:ext uri="{FF2B5EF4-FFF2-40B4-BE49-F238E27FC236}">
                    <a16:creationId xmlns:a16="http://schemas.microsoft.com/office/drawing/2014/main" id="{2B62BA43-865A-0141-A584-0E139E53135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7" name="Rectangle 226">
                <a:extLst>
                  <a:ext uri="{FF2B5EF4-FFF2-40B4-BE49-F238E27FC236}">
                    <a16:creationId xmlns:a16="http://schemas.microsoft.com/office/drawing/2014/main" id="{06E2FE7A-CEE9-2041-B40F-A16B0F078E7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8" name="Rectangle 227">
                <a:extLst>
                  <a:ext uri="{FF2B5EF4-FFF2-40B4-BE49-F238E27FC236}">
                    <a16:creationId xmlns:a16="http://schemas.microsoft.com/office/drawing/2014/main" id="{07B45580-C20B-B642-BDF0-707F0F4E389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9" name="Rectangle 228">
                <a:extLst>
                  <a:ext uri="{FF2B5EF4-FFF2-40B4-BE49-F238E27FC236}">
                    <a16:creationId xmlns:a16="http://schemas.microsoft.com/office/drawing/2014/main" id="{A799835D-49EF-9043-893A-59CDA840231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0" name="Rectangle 229">
                <a:extLst>
                  <a:ext uri="{FF2B5EF4-FFF2-40B4-BE49-F238E27FC236}">
                    <a16:creationId xmlns:a16="http://schemas.microsoft.com/office/drawing/2014/main" id="{725D5DD0-5874-ED49-9A3C-210DFA081C8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33" name="Group 232">
              <a:extLst>
                <a:ext uri="{FF2B5EF4-FFF2-40B4-BE49-F238E27FC236}">
                  <a16:creationId xmlns:a16="http://schemas.microsoft.com/office/drawing/2014/main" id="{F6FF0FCB-C661-0E47-A28A-9E4049BEF867}"/>
                </a:ext>
              </a:extLst>
            </p:cNvPr>
            <p:cNvGrpSpPr/>
            <p:nvPr userDrawn="1"/>
          </p:nvGrpSpPr>
          <p:grpSpPr>
            <a:xfrm>
              <a:off x="835864" y="339725"/>
              <a:ext cx="298800" cy="4103688"/>
              <a:chOff x="357779" y="339725"/>
              <a:chExt cx="298800" cy="4103688"/>
            </a:xfrm>
          </p:grpSpPr>
          <p:sp>
            <p:nvSpPr>
              <p:cNvPr id="234" name="Rectangle 233">
                <a:extLst>
                  <a:ext uri="{FF2B5EF4-FFF2-40B4-BE49-F238E27FC236}">
                    <a16:creationId xmlns:a16="http://schemas.microsoft.com/office/drawing/2014/main" id="{F5DB71A9-1216-B742-A164-06B19073333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5" name="Rectangle 234">
                <a:extLst>
                  <a:ext uri="{FF2B5EF4-FFF2-40B4-BE49-F238E27FC236}">
                    <a16:creationId xmlns:a16="http://schemas.microsoft.com/office/drawing/2014/main" id="{63438C77-1738-0C4F-949E-8223F7068CEA}"/>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6" name="Rectangle 235">
                <a:extLst>
                  <a:ext uri="{FF2B5EF4-FFF2-40B4-BE49-F238E27FC236}">
                    <a16:creationId xmlns:a16="http://schemas.microsoft.com/office/drawing/2014/main" id="{3FEC894E-834D-6D48-B46A-37CA696AFA6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7" name="Rectangle 236">
                <a:extLst>
                  <a:ext uri="{FF2B5EF4-FFF2-40B4-BE49-F238E27FC236}">
                    <a16:creationId xmlns:a16="http://schemas.microsoft.com/office/drawing/2014/main" id="{BA64FBEB-1B5B-3C41-89FB-BBB24E1264A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8" name="Rectangle 237">
                <a:extLst>
                  <a:ext uri="{FF2B5EF4-FFF2-40B4-BE49-F238E27FC236}">
                    <a16:creationId xmlns:a16="http://schemas.microsoft.com/office/drawing/2014/main" id="{56554B95-DDCF-C141-A182-FBD432909A0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9" name="Rectangle 238">
                <a:extLst>
                  <a:ext uri="{FF2B5EF4-FFF2-40B4-BE49-F238E27FC236}">
                    <a16:creationId xmlns:a16="http://schemas.microsoft.com/office/drawing/2014/main" id="{EF321167-C78A-3340-AEE1-03447D3B8AE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0" name="Rectangle 239">
                <a:extLst>
                  <a:ext uri="{FF2B5EF4-FFF2-40B4-BE49-F238E27FC236}">
                    <a16:creationId xmlns:a16="http://schemas.microsoft.com/office/drawing/2014/main" id="{33359505-7997-C944-B48B-7A064131CD8C}"/>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1" name="Rectangle 240">
                <a:extLst>
                  <a:ext uri="{FF2B5EF4-FFF2-40B4-BE49-F238E27FC236}">
                    <a16:creationId xmlns:a16="http://schemas.microsoft.com/office/drawing/2014/main" id="{1E3C4AAD-BC06-AE46-A591-C57907D03D5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42" name="Group 241">
              <a:extLst>
                <a:ext uri="{FF2B5EF4-FFF2-40B4-BE49-F238E27FC236}">
                  <a16:creationId xmlns:a16="http://schemas.microsoft.com/office/drawing/2014/main" id="{FB5E0307-5105-2F43-86FF-C0E763980928}"/>
                </a:ext>
              </a:extLst>
            </p:cNvPr>
            <p:cNvGrpSpPr/>
            <p:nvPr userDrawn="1"/>
          </p:nvGrpSpPr>
          <p:grpSpPr>
            <a:xfrm>
              <a:off x="1313949" y="339725"/>
              <a:ext cx="298800" cy="4103688"/>
              <a:chOff x="357779" y="339725"/>
              <a:chExt cx="298800" cy="4103688"/>
            </a:xfrm>
          </p:grpSpPr>
          <p:sp>
            <p:nvSpPr>
              <p:cNvPr id="243" name="Rectangle 242">
                <a:extLst>
                  <a:ext uri="{FF2B5EF4-FFF2-40B4-BE49-F238E27FC236}">
                    <a16:creationId xmlns:a16="http://schemas.microsoft.com/office/drawing/2014/main" id="{258E519E-36BB-A248-841C-B124592BC60C}"/>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4" name="Rectangle 243">
                <a:extLst>
                  <a:ext uri="{FF2B5EF4-FFF2-40B4-BE49-F238E27FC236}">
                    <a16:creationId xmlns:a16="http://schemas.microsoft.com/office/drawing/2014/main" id="{5662416F-24B1-9445-8372-200B06F04A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5" name="Rectangle 244">
                <a:extLst>
                  <a:ext uri="{FF2B5EF4-FFF2-40B4-BE49-F238E27FC236}">
                    <a16:creationId xmlns:a16="http://schemas.microsoft.com/office/drawing/2014/main" id="{D654C5B2-C8C9-7246-BAC2-F128DFD89FA1}"/>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6" name="Rectangle 245">
                <a:extLst>
                  <a:ext uri="{FF2B5EF4-FFF2-40B4-BE49-F238E27FC236}">
                    <a16:creationId xmlns:a16="http://schemas.microsoft.com/office/drawing/2014/main" id="{B46A9979-3521-434B-801F-F906A7703B72}"/>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7" name="Rectangle 246">
                <a:extLst>
                  <a:ext uri="{FF2B5EF4-FFF2-40B4-BE49-F238E27FC236}">
                    <a16:creationId xmlns:a16="http://schemas.microsoft.com/office/drawing/2014/main" id="{F5A86AF0-77FC-F74A-A194-71CADA20436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8" name="Rectangle 247">
                <a:extLst>
                  <a:ext uri="{FF2B5EF4-FFF2-40B4-BE49-F238E27FC236}">
                    <a16:creationId xmlns:a16="http://schemas.microsoft.com/office/drawing/2014/main" id="{4C2A4D7C-E7DF-B547-A60F-9436BF2A768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9" name="Rectangle 248">
                <a:extLst>
                  <a:ext uri="{FF2B5EF4-FFF2-40B4-BE49-F238E27FC236}">
                    <a16:creationId xmlns:a16="http://schemas.microsoft.com/office/drawing/2014/main" id="{525FBFA2-2D8F-B04A-B7A9-520DC8798667}"/>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0" name="Rectangle 249">
                <a:extLst>
                  <a:ext uri="{FF2B5EF4-FFF2-40B4-BE49-F238E27FC236}">
                    <a16:creationId xmlns:a16="http://schemas.microsoft.com/office/drawing/2014/main" id="{9D5728D2-A600-2743-BDC0-20525D5639A1}"/>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51" name="Group 250">
              <a:extLst>
                <a:ext uri="{FF2B5EF4-FFF2-40B4-BE49-F238E27FC236}">
                  <a16:creationId xmlns:a16="http://schemas.microsoft.com/office/drawing/2014/main" id="{D1935623-F886-844C-83AD-B569E5750789}"/>
                </a:ext>
              </a:extLst>
            </p:cNvPr>
            <p:cNvGrpSpPr/>
            <p:nvPr userDrawn="1"/>
          </p:nvGrpSpPr>
          <p:grpSpPr>
            <a:xfrm>
              <a:off x="1792034" y="339725"/>
              <a:ext cx="298800" cy="4103688"/>
              <a:chOff x="357779" y="339725"/>
              <a:chExt cx="298800" cy="4103688"/>
            </a:xfrm>
          </p:grpSpPr>
          <p:sp>
            <p:nvSpPr>
              <p:cNvPr id="252" name="Rectangle 251">
                <a:extLst>
                  <a:ext uri="{FF2B5EF4-FFF2-40B4-BE49-F238E27FC236}">
                    <a16:creationId xmlns:a16="http://schemas.microsoft.com/office/drawing/2014/main" id="{1792EE9A-7B8E-1C44-AB2F-FF42A36695B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3" name="Rectangle 252">
                <a:extLst>
                  <a:ext uri="{FF2B5EF4-FFF2-40B4-BE49-F238E27FC236}">
                    <a16:creationId xmlns:a16="http://schemas.microsoft.com/office/drawing/2014/main" id="{FDE00FC5-01F8-B747-9F43-415C38A5623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4" name="Rectangle 253">
                <a:extLst>
                  <a:ext uri="{FF2B5EF4-FFF2-40B4-BE49-F238E27FC236}">
                    <a16:creationId xmlns:a16="http://schemas.microsoft.com/office/drawing/2014/main" id="{7EA603E3-8633-2942-BB09-254D5B9EFB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5" name="Rectangle 254">
                <a:extLst>
                  <a:ext uri="{FF2B5EF4-FFF2-40B4-BE49-F238E27FC236}">
                    <a16:creationId xmlns:a16="http://schemas.microsoft.com/office/drawing/2014/main" id="{3EF28819-F740-9542-BFB3-A65FA102BB7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6" name="Rectangle 255">
                <a:extLst>
                  <a:ext uri="{FF2B5EF4-FFF2-40B4-BE49-F238E27FC236}">
                    <a16:creationId xmlns:a16="http://schemas.microsoft.com/office/drawing/2014/main" id="{7C455E6D-C421-B148-8EFE-86B2B426BFE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7" name="Rectangle 256">
                <a:extLst>
                  <a:ext uri="{FF2B5EF4-FFF2-40B4-BE49-F238E27FC236}">
                    <a16:creationId xmlns:a16="http://schemas.microsoft.com/office/drawing/2014/main" id="{F1DD7B83-E329-1148-B63A-33E24FDDE7FC}"/>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8" name="Rectangle 257">
                <a:extLst>
                  <a:ext uri="{FF2B5EF4-FFF2-40B4-BE49-F238E27FC236}">
                    <a16:creationId xmlns:a16="http://schemas.microsoft.com/office/drawing/2014/main" id="{BF2A73B7-FD83-1B45-93DE-157CC607507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9" name="Rectangle 258">
                <a:extLst>
                  <a:ext uri="{FF2B5EF4-FFF2-40B4-BE49-F238E27FC236}">
                    <a16:creationId xmlns:a16="http://schemas.microsoft.com/office/drawing/2014/main" id="{51889E43-331E-634F-BACC-9072CD1934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60" name="Group 259">
              <a:extLst>
                <a:ext uri="{FF2B5EF4-FFF2-40B4-BE49-F238E27FC236}">
                  <a16:creationId xmlns:a16="http://schemas.microsoft.com/office/drawing/2014/main" id="{88D21F37-06C6-254A-BEE1-0973A28F5C5C}"/>
                </a:ext>
              </a:extLst>
            </p:cNvPr>
            <p:cNvGrpSpPr/>
            <p:nvPr userDrawn="1"/>
          </p:nvGrpSpPr>
          <p:grpSpPr>
            <a:xfrm>
              <a:off x="2270119" y="339725"/>
              <a:ext cx="298800" cy="4103688"/>
              <a:chOff x="357779" y="339725"/>
              <a:chExt cx="298800" cy="4103688"/>
            </a:xfrm>
          </p:grpSpPr>
          <p:sp>
            <p:nvSpPr>
              <p:cNvPr id="261" name="Rectangle 260">
                <a:extLst>
                  <a:ext uri="{FF2B5EF4-FFF2-40B4-BE49-F238E27FC236}">
                    <a16:creationId xmlns:a16="http://schemas.microsoft.com/office/drawing/2014/main" id="{C80CC105-110B-694B-9565-54831C47367D}"/>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2" name="Rectangle 261">
                <a:extLst>
                  <a:ext uri="{FF2B5EF4-FFF2-40B4-BE49-F238E27FC236}">
                    <a16:creationId xmlns:a16="http://schemas.microsoft.com/office/drawing/2014/main" id="{13AF81F0-749C-EB4E-BF30-B2122F883322}"/>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3" name="Rectangle 262">
                <a:extLst>
                  <a:ext uri="{FF2B5EF4-FFF2-40B4-BE49-F238E27FC236}">
                    <a16:creationId xmlns:a16="http://schemas.microsoft.com/office/drawing/2014/main" id="{1B09E496-BE81-C74C-895B-4C98DC3BADD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4" name="Rectangle 263">
                <a:extLst>
                  <a:ext uri="{FF2B5EF4-FFF2-40B4-BE49-F238E27FC236}">
                    <a16:creationId xmlns:a16="http://schemas.microsoft.com/office/drawing/2014/main" id="{5CCA83F6-F1CC-0747-B5EF-C9E267FE573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5" name="Rectangle 264">
                <a:extLst>
                  <a:ext uri="{FF2B5EF4-FFF2-40B4-BE49-F238E27FC236}">
                    <a16:creationId xmlns:a16="http://schemas.microsoft.com/office/drawing/2014/main" id="{6C4AACAF-8A5F-B441-B0E5-4A45B98E616E}"/>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6" name="Rectangle 265">
                <a:extLst>
                  <a:ext uri="{FF2B5EF4-FFF2-40B4-BE49-F238E27FC236}">
                    <a16:creationId xmlns:a16="http://schemas.microsoft.com/office/drawing/2014/main" id="{34011957-8F57-CA4E-B229-22266E9203BA}"/>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7" name="Rectangle 266">
                <a:extLst>
                  <a:ext uri="{FF2B5EF4-FFF2-40B4-BE49-F238E27FC236}">
                    <a16:creationId xmlns:a16="http://schemas.microsoft.com/office/drawing/2014/main" id="{5375969E-7B98-CA44-A84C-D354E6CF8BD6}"/>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8" name="Rectangle 267">
                <a:extLst>
                  <a:ext uri="{FF2B5EF4-FFF2-40B4-BE49-F238E27FC236}">
                    <a16:creationId xmlns:a16="http://schemas.microsoft.com/office/drawing/2014/main" id="{F9A8589F-6FEE-4C4D-A060-9ED90BE6A65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69" name="Group 268">
              <a:extLst>
                <a:ext uri="{FF2B5EF4-FFF2-40B4-BE49-F238E27FC236}">
                  <a16:creationId xmlns:a16="http://schemas.microsoft.com/office/drawing/2014/main" id="{B50292E4-9FF2-4A4C-A61F-29A353CF10C3}"/>
                </a:ext>
              </a:extLst>
            </p:cNvPr>
            <p:cNvGrpSpPr/>
            <p:nvPr userDrawn="1"/>
          </p:nvGrpSpPr>
          <p:grpSpPr>
            <a:xfrm>
              <a:off x="2748204" y="339725"/>
              <a:ext cx="298800" cy="4103688"/>
              <a:chOff x="357779" y="339725"/>
              <a:chExt cx="298800" cy="4103688"/>
            </a:xfrm>
          </p:grpSpPr>
          <p:sp>
            <p:nvSpPr>
              <p:cNvPr id="270" name="Rectangle 269">
                <a:extLst>
                  <a:ext uri="{FF2B5EF4-FFF2-40B4-BE49-F238E27FC236}">
                    <a16:creationId xmlns:a16="http://schemas.microsoft.com/office/drawing/2014/main" id="{DBEB3DF8-09AB-2B4B-B660-21B852572C9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1" name="Rectangle 270">
                <a:extLst>
                  <a:ext uri="{FF2B5EF4-FFF2-40B4-BE49-F238E27FC236}">
                    <a16:creationId xmlns:a16="http://schemas.microsoft.com/office/drawing/2014/main" id="{D47D50A2-AED2-5E4F-9598-5782E9F8A81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2" name="Rectangle 271">
                <a:extLst>
                  <a:ext uri="{FF2B5EF4-FFF2-40B4-BE49-F238E27FC236}">
                    <a16:creationId xmlns:a16="http://schemas.microsoft.com/office/drawing/2014/main" id="{21B322CD-499E-6A49-9AFB-5F857BDB19D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3" name="Rectangle 272">
                <a:extLst>
                  <a:ext uri="{FF2B5EF4-FFF2-40B4-BE49-F238E27FC236}">
                    <a16:creationId xmlns:a16="http://schemas.microsoft.com/office/drawing/2014/main" id="{F588843C-B740-B64B-83C4-943F4B45DFBE}"/>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4" name="Rectangle 273">
                <a:extLst>
                  <a:ext uri="{FF2B5EF4-FFF2-40B4-BE49-F238E27FC236}">
                    <a16:creationId xmlns:a16="http://schemas.microsoft.com/office/drawing/2014/main" id="{90614BDD-514B-874C-B3FA-EBA54433D8B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5" name="Rectangle 274">
                <a:extLst>
                  <a:ext uri="{FF2B5EF4-FFF2-40B4-BE49-F238E27FC236}">
                    <a16:creationId xmlns:a16="http://schemas.microsoft.com/office/drawing/2014/main" id="{2D43B192-B3F3-FF4E-85B4-B92569E63B6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6" name="Rectangle 275">
                <a:extLst>
                  <a:ext uri="{FF2B5EF4-FFF2-40B4-BE49-F238E27FC236}">
                    <a16:creationId xmlns:a16="http://schemas.microsoft.com/office/drawing/2014/main" id="{8810D318-9C97-194A-B77E-A3A1514A3B5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7" name="Rectangle 276">
                <a:extLst>
                  <a:ext uri="{FF2B5EF4-FFF2-40B4-BE49-F238E27FC236}">
                    <a16:creationId xmlns:a16="http://schemas.microsoft.com/office/drawing/2014/main" id="{2D7D7C58-3FA3-7740-B21B-1467661781DA}"/>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78" name="Group 277">
              <a:extLst>
                <a:ext uri="{FF2B5EF4-FFF2-40B4-BE49-F238E27FC236}">
                  <a16:creationId xmlns:a16="http://schemas.microsoft.com/office/drawing/2014/main" id="{D7FA5641-B0D3-5A4F-A522-148BD5DDB4AE}"/>
                </a:ext>
              </a:extLst>
            </p:cNvPr>
            <p:cNvGrpSpPr/>
            <p:nvPr userDrawn="1"/>
          </p:nvGrpSpPr>
          <p:grpSpPr>
            <a:xfrm>
              <a:off x="3226289" y="339725"/>
              <a:ext cx="298800" cy="4103688"/>
              <a:chOff x="357779" y="339725"/>
              <a:chExt cx="298800" cy="4103688"/>
            </a:xfrm>
          </p:grpSpPr>
          <p:sp>
            <p:nvSpPr>
              <p:cNvPr id="279" name="Rectangle 278">
                <a:extLst>
                  <a:ext uri="{FF2B5EF4-FFF2-40B4-BE49-F238E27FC236}">
                    <a16:creationId xmlns:a16="http://schemas.microsoft.com/office/drawing/2014/main" id="{F45E3DCB-58BD-4247-B916-084E0A4C5A4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0" name="Rectangle 279">
                <a:extLst>
                  <a:ext uri="{FF2B5EF4-FFF2-40B4-BE49-F238E27FC236}">
                    <a16:creationId xmlns:a16="http://schemas.microsoft.com/office/drawing/2014/main" id="{EA57E4BB-A7C3-B842-A615-06B7FEC47A2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1" name="Rectangle 280">
                <a:extLst>
                  <a:ext uri="{FF2B5EF4-FFF2-40B4-BE49-F238E27FC236}">
                    <a16:creationId xmlns:a16="http://schemas.microsoft.com/office/drawing/2014/main" id="{DEC96346-120D-4845-942C-0C015411198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2" name="Rectangle 281">
                <a:extLst>
                  <a:ext uri="{FF2B5EF4-FFF2-40B4-BE49-F238E27FC236}">
                    <a16:creationId xmlns:a16="http://schemas.microsoft.com/office/drawing/2014/main" id="{B928CA65-E2DC-C141-B809-57B6BA21130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3" name="Rectangle 282">
                <a:extLst>
                  <a:ext uri="{FF2B5EF4-FFF2-40B4-BE49-F238E27FC236}">
                    <a16:creationId xmlns:a16="http://schemas.microsoft.com/office/drawing/2014/main" id="{3892B0E1-B2BB-3246-8F8C-DAFA80ACA45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4" name="Rectangle 283">
                <a:extLst>
                  <a:ext uri="{FF2B5EF4-FFF2-40B4-BE49-F238E27FC236}">
                    <a16:creationId xmlns:a16="http://schemas.microsoft.com/office/drawing/2014/main" id="{65B6FAAA-23C4-3E47-9D97-14FA5684DF26}"/>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5" name="Rectangle 284">
                <a:extLst>
                  <a:ext uri="{FF2B5EF4-FFF2-40B4-BE49-F238E27FC236}">
                    <a16:creationId xmlns:a16="http://schemas.microsoft.com/office/drawing/2014/main" id="{1CF35F19-58C6-4B41-B13F-EE3F50C1F24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6" name="Rectangle 285">
                <a:extLst>
                  <a:ext uri="{FF2B5EF4-FFF2-40B4-BE49-F238E27FC236}">
                    <a16:creationId xmlns:a16="http://schemas.microsoft.com/office/drawing/2014/main" id="{3EF7A93D-2FC5-DD43-AFC1-56B98F6C118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87" name="Group 286">
              <a:extLst>
                <a:ext uri="{FF2B5EF4-FFF2-40B4-BE49-F238E27FC236}">
                  <a16:creationId xmlns:a16="http://schemas.microsoft.com/office/drawing/2014/main" id="{48786F59-B0E1-8E41-BBED-191B7447B029}"/>
                </a:ext>
              </a:extLst>
            </p:cNvPr>
            <p:cNvGrpSpPr/>
            <p:nvPr userDrawn="1"/>
          </p:nvGrpSpPr>
          <p:grpSpPr>
            <a:xfrm>
              <a:off x="3704374" y="339725"/>
              <a:ext cx="298800" cy="4103688"/>
              <a:chOff x="357779" y="339725"/>
              <a:chExt cx="298800" cy="4103688"/>
            </a:xfrm>
          </p:grpSpPr>
          <p:sp>
            <p:nvSpPr>
              <p:cNvPr id="288" name="Rectangle 287">
                <a:extLst>
                  <a:ext uri="{FF2B5EF4-FFF2-40B4-BE49-F238E27FC236}">
                    <a16:creationId xmlns:a16="http://schemas.microsoft.com/office/drawing/2014/main" id="{CE6B34B1-0C0D-9E4D-8053-CEB68C750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9" name="Rectangle 288">
                <a:extLst>
                  <a:ext uri="{FF2B5EF4-FFF2-40B4-BE49-F238E27FC236}">
                    <a16:creationId xmlns:a16="http://schemas.microsoft.com/office/drawing/2014/main" id="{4013CC65-5A3B-944A-9D81-19DF21A4016E}"/>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0" name="Rectangle 289">
                <a:extLst>
                  <a:ext uri="{FF2B5EF4-FFF2-40B4-BE49-F238E27FC236}">
                    <a16:creationId xmlns:a16="http://schemas.microsoft.com/office/drawing/2014/main" id="{CC456D24-51D8-DF4C-A226-A15FEC29EBF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1" name="Rectangle 290">
                <a:extLst>
                  <a:ext uri="{FF2B5EF4-FFF2-40B4-BE49-F238E27FC236}">
                    <a16:creationId xmlns:a16="http://schemas.microsoft.com/office/drawing/2014/main" id="{08B00B97-102C-5A41-A279-B3C29435F59F}"/>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2" name="Rectangle 291">
                <a:extLst>
                  <a:ext uri="{FF2B5EF4-FFF2-40B4-BE49-F238E27FC236}">
                    <a16:creationId xmlns:a16="http://schemas.microsoft.com/office/drawing/2014/main" id="{5BC2B188-6506-BA4F-BA1B-033178DD9D62}"/>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3" name="Rectangle 292">
                <a:extLst>
                  <a:ext uri="{FF2B5EF4-FFF2-40B4-BE49-F238E27FC236}">
                    <a16:creationId xmlns:a16="http://schemas.microsoft.com/office/drawing/2014/main" id="{F1B67AD1-E669-1948-B3F0-004B143575B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4" name="Rectangle 293">
                <a:extLst>
                  <a:ext uri="{FF2B5EF4-FFF2-40B4-BE49-F238E27FC236}">
                    <a16:creationId xmlns:a16="http://schemas.microsoft.com/office/drawing/2014/main" id="{21FF9548-C270-AA4A-BCF7-27886287AD9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5" name="Rectangle 294">
                <a:extLst>
                  <a:ext uri="{FF2B5EF4-FFF2-40B4-BE49-F238E27FC236}">
                    <a16:creationId xmlns:a16="http://schemas.microsoft.com/office/drawing/2014/main" id="{8646F072-23E8-E148-9211-12D680E4C15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96" name="Group 295">
              <a:extLst>
                <a:ext uri="{FF2B5EF4-FFF2-40B4-BE49-F238E27FC236}">
                  <a16:creationId xmlns:a16="http://schemas.microsoft.com/office/drawing/2014/main" id="{EC8FB2B3-45B7-034C-8FDE-CAA21BEB8578}"/>
                </a:ext>
              </a:extLst>
            </p:cNvPr>
            <p:cNvGrpSpPr/>
            <p:nvPr userDrawn="1"/>
          </p:nvGrpSpPr>
          <p:grpSpPr>
            <a:xfrm>
              <a:off x="4182459" y="339725"/>
              <a:ext cx="298800" cy="4103688"/>
              <a:chOff x="357779" y="339725"/>
              <a:chExt cx="298800" cy="4103688"/>
            </a:xfrm>
          </p:grpSpPr>
          <p:sp>
            <p:nvSpPr>
              <p:cNvPr id="297" name="Rectangle 296">
                <a:extLst>
                  <a:ext uri="{FF2B5EF4-FFF2-40B4-BE49-F238E27FC236}">
                    <a16:creationId xmlns:a16="http://schemas.microsoft.com/office/drawing/2014/main" id="{A4600248-D7E7-394D-AE64-6809E6C89D3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8" name="Rectangle 297">
                <a:extLst>
                  <a:ext uri="{FF2B5EF4-FFF2-40B4-BE49-F238E27FC236}">
                    <a16:creationId xmlns:a16="http://schemas.microsoft.com/office/drawing/2014/main" id="{F0632D09-8275-0F41-888E-B7CF650FFF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9" name="Rectangle 298">
                <a:extLst>
                  <a:ext uri="{FF2B5EF4-FFF2-40B4-BE49-F238E27FC236}">
                    <a16:creationId xmlns:a16="http://schemas.microsoft.com/office/drawing/2014/main" id="{7913E4B2-072F-5B4D-9A6A-44DE19622B5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0" name="Rectangle 299">
                <a:extLst>
                  <a:ext uri="{FF2B5EF4-FFF2-40B4-BE49-F238E27FC236}">
                    <a16:creationId xmlns:a16="http://schemas.microsoft.com/office/drawing/2014/main" id="{D8484524-9F55-CF4F-AD4F-6C5767ABA75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1" name="Rectangle 300">
                <a:extLst>
                  <a:ext uri="{FF2B5EF4-FFF2-40B4-BE49-F238E27FC236}">
                    <a16:creationId xmlns:a16="http://schemas.microsoft.com/office/drawing/2014/main" id="{75EA086C-6499-C747-B2CD-79F3B808466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2" name="Rectangle 301">
                <a:extLst>
                  <a:ext uri="{FF2B5EF4-FFF2-40B4-BE49-F238E27FC236}">
                    <a16:creationId xmlns:a16="http://schemas.microsoft.com/office/drawing/2014/main" id="{522C8D79-A530-1244-A46D-507F946D87C2}"/>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3" name="Rectangle 302">
                <a:extLst>
                  <a:ext uri="{FF2B5EF4-FFF2-40B4-BE49-F238E27FC236}">
                    <a16:creationId xmlns:a16="http://schemas.microsoft.com/office/drawing/2014/main" id="{60CD2A0B-9CD2-3E42-B74B-BDD4E6AE8E6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4" name="Rectangle 303">
                <a:extLst>
                  <a:ext uri="{FF2B5EF4-FFF2-40B4-BE49-F238E27FC236}">
                    <a16:creationId xmlns:a16="http://schemas.microsoft.com/office/drawing/2014/main" id="{880E78E6-DBC9-F641-BD51-0832D9D840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05" name="Group 304">
              <a:extLst>
                <a:ext uri="{FF2B5EF4-FFF2-40B4-BE49-F238E27FC236}">
                  <a16:creationId xmlns:a16="http://schemas.microsoft.com/office/drawing/2014/main" id="{667F1643-6DE0-3A4F-BE8E-17770626DB6E}"/>
                </a:ext>
              </a:extLst>
            </p:cNvPr>
            <p:cNvGrpSpPr/>
            <p:nvPr userDrawn="1"/>
          </p:nvGrpSpPr>
          <p:grpSpPr>
            <a:xfrm>
              <a:off x="4660544" y="339725"/>
              <a:ext cx="298800" cy="4103688"/>
              <a:chOff x="357779" y="339725"/>
              <a:chExt cx="298800" cy="4103688"/>
            </a:xfrm>
          </p:grpSpPr>
          <p:sp>
            <p:nvSpPr>
              <p:cNvPr id="306" name="Rectangle 305">
                <a:extLst>
                  <a:ext uri="{FF2B5EF4-FFF2-40B4-BE49-F238E27FC236}">
                    <a16:creationId xmlns:a16="http://schemas.microsoft.com/office/drawing/2014/main" id="{D09BA541-AD96-BA49-B4F4-718BA261E38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7" name="Rectangle 306">
                <a:extLst>
                  <a:ext uri="{FF2B5EF4-FFF2-40B4-BE49-F238E27FC236}">
                    <a16:creationId xmlns:a16="http://schemas.microsoft.com/office/drawing/2014/main" id="{F48D0544-CC56-E74C-867A-5E39C49CAB01}"/>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8" name="Rectangle 307">
                <a:extLst>
                  <a:ext uri="{FF2B5EF4-FFF2-40B4-BE49-F238E27FC236}">
                    <a16:creationId xmlns:a16="http://schemas.microsoft.com/office/drawing/2014/main" id="{AB492EC4-2C23-084E-BEEC-7614A5DDEF5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9" name="Rectangle 308">
                <a:extLst>
                  <a:ext uri="{FF2B5EF4-FFF2-40B4-BE49-F238E27FC236}">
                    <a16:creationId xmlns:a16="http://schemas.microsoft.com/office/drawing/2014/main" id="{9A8ED7ED-512B-9340-A60F-F90322D14A4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0" name="Rectangle 309">
                <a:extLst>
                  <a:ext uri="{FF2B5EF4-FFF2-40B4-BE49-F238E27FC236}">
                    <a16:creationId xmlns:a16="http://schemas.microsoft.com/office/drawing/2014/main" id="{B1F7CD32-87B9-684B-BD6C-86C948F2C3D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1" name="Rectangle 310">
                <a:extLst>
                  <a:ext uri="{FF2B5EF4-FFF2-40B4-BE49-F238E27FC236}">
                    <a16:creationId xmlns:a16="http://schemas.microsoft.com/office/drawing/2014/main" id="{C70FCD7C-893A-E44A-9C65-35230FED848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2" name="Rectangle 311">
                <a:extLst>
                  <a:ext uri="{FF2B5EF4-FFF2-40B4-BE49-F238E27FC236}">
                    <a16:creationId xmlns:a16="http://schemas.microsoft.com/office/drawing/2014/main" id="{D11EF32A-B078-8948-B5AD-BFF5C2AC122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3" name="Rectangle 312">
                <a:extLst>
                  <a:ext uri="{FF2B5EF4-FFF2-40B4-BE49-F238E27FC236}">
                    <a16:creationId xmlns:a16="http://schemas.microsoft.com/office/drawing/2014/main" id="{A8CAE4F7-B5F1-EC4B-9DC7-A6DFFF443D9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14" name="Group 313">
              <a:extLst>
                <a:ext uri="{FF2B5EF4-FFF2-40B4-BE49-F238E27FC236}">
                  <a16:creationId xmlns:a16="http://schemas.microsoft.com/office/drawing/2014/main" id="{BFA9403B-8F55-4D46-ACE8-B95FFE75A27D}"/>
                </a:ext>
              </a:extLst>
            </p:cNvPr>
            <p:cNvGrpSpPr/>
            <p:nvPr userDrawn="1"/>
          </p:nvGrpSpPr>
          <p:grpSpPr>
            <a:xfrm>
              <a:off x="5138629" y="339725"/>
              <a:ext cx="298800" cy="4103688"/>
              <a:chOff x="357779" y="339725"/>
              <a:chExt cx="298800" cy="4103688"/>
            </a:xfrm>
          </p:grpSpPr>
          <p:sp>
            <p:nvSpPr>
              <p:cNvPr id="315" name="Rectangle 314">
                <a:extLst>
                  <a:ext uri="{FF2B5EF4-FFF2-40B4-BE49-F238E27FC236}">
                    <a16:creationId xmlns:a16="http://schemas.microsoft.com/office/drawing/2014/main" id="{01AE80AD-E9E5-A140-B5FF-F33031870B6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6" name="Rectangle 315">
                <a:extLst>
                  <a:ext uri="{FF2B5EF4-FFF2-40B4-BE49-F238E27FC236}">
                    <a16:creationId xmlns:a16="http://schemas.microsoft.com/office/drawing/2014/main" id="{FC4DEAB4-601C-FA40-AD65-EAE0A2932A9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7" name="Rectangle 316">
                <a:extLst>
                  <a:ext uri="{FF2B5EF4-FFF2-40B4-BE49-F238E27FC236}">
                    <a16:creationId xmlns:a16="http://schemas.microsoft.com/office/drawing/2014/main" id="{8DE85683-D74B-A947-BCEF-282FEF2B36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8" name="Rectangle 317">
                <a:extLst>
                  <a:ext uri="{FF2B5EF4-FFF2-40B4-BE49-F238E27FC236}">
                    <a16:creationId xmlns:a16="http://schemas.microsoft.com/office/drawing/2014/main" id="{454C0E7C-B372-F147-A3CE-D4F7F644196B}"/>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9" name="Rectangle 318">
                <a:extLst>
                  <a:ext uri="{FF2B5EF4-FFF2-40B4-BE49-F238E27FC236}">
                    <a16:creationId xmlns:a16="http://schemas.microsoft.com/office/drawing/2014/main" id="{3D253187-B2CD-9E43-84D6-1F7EC1A69166}"/>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0" name="Rectangle 319">
                <a:extLst>
                  <a:ext uri="{FF2B5EF4-FFF2-40B4-BE49-F238E27FC236}">
                    <a16:creationId xmlns:a16="http://schemas.microsoft.com/office/drawing/2014/main" id="{ADD95762-DAFD-0044-8671-61C938FC1EBF}"/>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1" name="Rectangle 320">
                <a:extLst>
                  <a:ext uri="{FF2B5EF4-FFF2-40B4-BE49-F238E27FC236}">
                    <a16:creationId xmlns:a16="http://schemas.microsoft.com/office/drawing/2014/main" id="{42DE473A-E584-B742-9824-DE4FF4C362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2" name="Rectangle 321">
                <a:extLst>
                  <a:ext uri="{FF2B5EF4-FFF2-40B4-BE49-F238E27FC236}">
                    <a16:creationId xmlns:a16="http://schemas.microsoft.com/office/drawing/2014/main" id="{5105339D-1B97-1D4E-AA68-389957D6B349}"/>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23" name="Group 322">
              <a:extLst>
                <a:ext uri="{FF2B5EF4-FFF2-40B4-BE49-F238E27FC236}">
                  <a16:creationId xmlns:a16="http://schemas.microsoft.com/office/drawing/2014/main" id="{AF97A029-E392-8246-816A-27A10C2F707C}"/>
                </a:ext>
              </a:extLst>
            </p:cNvPr>
            <p:cNvGrpSpPr/>
            <p:nvPr userDrawn="1"/>
          </p:nvGrpSpPr>
          <p:grpSpPr>
            <a:xfrm>
              <a:off x="5616714" y="339725"/>
              <a:ext cx="298800" cy="4103688"/>
              <a:chOff x="357779" y="339725"/>
              <a:chExt cx="298800" cy="4103688"/>
            </a:xfrm>
          </p:grpSpPr>
          <p:sp>
            <p:nvSpPr>
              <p:cNvPr id="324" name="Rectangle 323">
                <a:extLst>
                  <a:ext uri="{FF2B5EF4-FFF2-40B4-BE49-F238E27FC236}">
                    <a16:creationId xmlns:a16="http://schemas.microsoft.com/office/drawing/2014/main" id="{BCEE7283-142D-6643-9DDB-C3086A3B54BB}"/>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5" name="Rectangle 324">
                <a:extLst>
                  <a:ext uri="{FF2B5EF4-FFF2-40B4-BE49-F238E27FC236}">
                    <a16:creationId xmlns:a16="http://schemas.microsoft.com/office/drawing/2014/main" id="{F60E5530-1485-2947-8FE0-0E2B294BA45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6" name="Rectangle 325">
                <a:extLst>
                  <a:ext uri="{FF2B5EF4-FFF2-40B4-BE49-F238E27FC236}">
                    <a16:creationId xmlns:a16="http://schemas.microsoft.com/office/drawing/2014/main" id="{88453AE7-FCCA-2542-8DA7-22CEA2A6B5ED}"/>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7" name="Rectangle 326">
                <a:extLst>
                  <a:ext uri="{FF2B5EF4-FFF2-40B4-BE49-F238E27FC236}">
                    <a16:creationId xmlns:a16="http://schemas.microsoft.com/office/drawing/2014/main" id="{C142D901-3EAE-A648-A456-9091AEEE037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8" name="Rectangle 327">
                <a:extLst>
                  <a:ext uri="{FF2B5EF4-FFF2-40B4-BE49-F238E27FC236}">
                    <a16:creationId xmlns:a16="http://schemas.microsoft.com/office/drawing/2014/main" id="{3BBCABF2-01EF-B944-9F5D-1DB6E1C6FA5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9" name="Rectangle 328">
                <a:extLst>
                  <a:ext uri="{FF2B5EF4-FFF2-40B4-BE49-F238E27FC236}">
                    <a16:creationId xmlns:a16="http://schemas.microsoft.com/office/drawing/2014/main" id="{2AB621CA-E3C8-0045-8464-57C898FFD3E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0" name="Rectangle 329">
                <a:extLst>
                  <a:ext uri="{FF2B5EF4-FFF2-40B4-BE49-F238E27FC236}">
                    <a16:creationId xmlns:a16="http://schemas.microsoft.com/office/drawing/2014/main" id="{7B7944F5-67FB-8849-8029-970C05D4AA4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1" name="Rectangle 330">
                <a:extLst>
                  <a:ext uri="{FF2B5EF4-FFF2-40B4-BE49-F238E27FC236}">
                    <a16:creationId xmlns:a16="http://schemas.microsoft.com/office/drawing/2014/main" id="{6BB5E7F8-E217-EB43-963B-2BBC95CF640F}"/>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32" name="Group 331">
              <a:extLst>
                <a:ext uri="{FF2B5EF4-FFF2-40B4-BE49-F238E27FC236}">
                  <a16:creationId xmlns:a16="http://schemas.microsoft.com/office/drawing/2014/main" id="{7DE0183E-6C40-F342-9AD4-51A85152FA61}"/>
                </a:ext>
              </a:extLst>
            </p:cNvPr>
            <p:cNvGrpSpPr/>
            <p:nvPr userDrawn="1"/>
          </p:nvGrpSpPr>
          <p:grpSpPr>
            <a:xfrm>
              <a:off x="6094799" y="339725"/>
              <a:ext cx="298800" cy="4103688"/>
              <a:chOff x="357779" y="339725"/>
              <a:chExt cx="298800" cy="4103688"/>
            </a:xfrm>
          </p:grpSpPr>
          <p:sp>
            <p:nvSpPr>
              <p:cNvPr id="333" name="Rectangle 332">
                <a:extLst>
                  <a:ext uri="{FF2B5EF4-FFF2-40B4-BE49-F238E27FC236}">
                    <a16:creationId xmlns:a16="http://schemas.microsoft.com/office/drawing/2014/main" id="{7C2E5BA3-7DF5-9743-9572-5981497C0B45}"/>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4" name="Rectangle 333">
                <a:extLst>
                  <a:ext uri="{FF2B5EF4-FFF2-40B4-BE49-F238E27FC236}">
                    <a16:creationId xmlns:a16="http://schemas.microsoft.com/office/drawing/2014/main" id="{F3D2933C-AF96-E147-B65C-12651AFD55C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5" name="Rectangle 334">
                <a:extLst>
                  <a:ext uri="{FF2B5EF4-FFF2-40B4-BE49-F238E27FC236}">
                    <a16:creationId xmlns:a16="http://schemas.microsoft.com/office/drawing/2014/main" id="{5F333EAE-90A9-0044-9C2E-18EA6B3E5610}"/>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6" name="Rectangle 335">
                <a:extLst>
                  <a:ext uri="{FF2B5EF4-FFF2-40B4-BE49-F238E27FC236}">
                    <a16:creationId xmlns:a16="http://schemas.microsoft.com/office/drawing/2014/main" id="{4E876B87-4EE4-4147-A380-E73413E472A1}"/>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7" name="Rectangle 336">
                <a:extLst>
                  <a:ext uri="{FF2B5EF4-FFF2-40B4-BE49-F238E27FC236}">
                    <a16:creationId xmlns:a16="http://schemas.microsoft.com/office/drawing/2014/main" id="{E7E451FD-C13D-BE42-98D3-23EC98757CBA}"/>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8" name="Rectangle 337">
                <a:extLst>
                  <a:ext uri="{FF2B5EF4-FFF2-40B4-BE49-F238E27FC236}">
                    <a16:creationId xmlns:a16="http://schemas.microsoft.com/office/drawing/2014/main" id="{B6E13CEB-D9B4-8546-B703-FB3C46D7DE9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9" name="Rectangle 338">
                <a:extLst>
                  <a:ext uri="{FF2B5EF4-FFF2-40B4-BE49-F238E27FC236}">
                    <a16:creationId xmlns:a16="http://schemas.microsoft.com/office/drawing/2014/main" id="{F6FBF3E8-42B2-0748-8CB8-86F7571DDFB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0" name="Rectangle 339">
                <a:extLst>
                  <a:ext uri="{FF2B5EF4-FFF2-40B4-BE49-F238E27FC236}">
                    <a16:creationId xmlns:a16="http://schemas.microsoft.com/office/drawing/2014/main" id="{7BC3274E-6D2A-C84A-A902-E004E2711BA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41" name="Group 340">
              <a:extLst>
                <a:ext uri="{FF2B5EF4-FFF2-40B4-BE49-F238E27FC236}">
                  <a16:creationId xmlns:a16="http://schemas.microsoft.com/office/drawing/2014/main" id="{2E0C14EB-47B5-4543-8428-B29107490E29}"/>
                </a:ext>
              </a:extLst>
            </p:cNvPr>
            <p:cNvGrpSpPr/>
            <p:nvPr userDrawn="1"/>
          </p:nvGrpSpPr>
          <p:grpSpPr>
            <a:xfrm>
              <a:off x="6572884" y="339725"/>
              <a:ext cx="298800" cy="4103688"/>
              <a:chOff x="357779" y="339725"/>
              <a:chExt cx="298800" cy="4103688"/>
            </a:xfrm>
          </p:grpSpPr>
          <p:sp>
            <p:nvSpPr>
              <p:cNvPr id="342" name="Rectangle 341">
                <a:extLst>
                  <a:ext uri="{FF2B5EF4-FFF2-40B4-BE49-F238E27FC236}">
                    <a16:creationId xmlns:a16="http://schemas.microsoft.com/office/drawing/2014/main" id="{7A573DF8-D82D-2349-B81B-DE3EEA4AE399}"/>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3" name="Rectangle 342">
                <a:extLst>
                  <a:ext uri="{FF2B5EF4-FFF2-40B4-BE49-F238E27FC236}">
                    <a16:creationId xmlns:a16="http://schemas.microsoft.com/office/drawing/2014/main" id="{796208DA-1B3B-4648-9E17-ECECB4A972B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4" name="Rectangle 343">
                <a:extLst>
                  <a:ext uri="{FF2B5EF4-FFF2-40B4-BE49-F238E27FC236}">
                    <a16:creationId xmlns:a16="http://schemas.microsoft.com/office/drawing/2014/main" id="{D27B1369-1224-6444-9AF5-227073CA300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5" name="Rectangle 344">
                <a:extLst>
                  <a:ext uri="{FF2B5EF4-FFF2-40B4-BE49-F238E27FC236}">
                    <a16:creationId xmlns:a16="http://schemas.microsoft.com/office/drawing/2014/main" id="{FBBE84E2-862A-284A-8E59-56E77403B7F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6" name="Rectangle 345">
                <a:extLst>
                  <a:ext uri="{FF2B5EF4-FFF2-40B4-BE49-F238E27FC236}">
                    <a16:creationId xmlns:a16="http://schemas.microsoft.com/office/drawing/2014/main" id="{BD2410F2-566E-A546-B6C4-C998A8B9A529}"/>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7" name="Rectangle 346">
                <a:extLst>
                  <a:ext uri="{FF2B5EF4-FFF2-40B4-BE49-F238E27FC236}">
                    <a16:creationId xmlns:a16="http://schemas.microsoft.com/office/drawing/2014/main" id="{E1B5F211-B103-6940-9308-E277685C355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8" name="Rectangle 347">
                <a:extLst>
                  <a:ext uri="{FF2B5EF4-FFF2-40B4-BE49-F238E27FC236}">
                    <a16:creationId xmlns:a16="http://schemas.microsoft.com/office/drawing/2014/main" id="{5CA2BE73-B4AC-E64E-8AF1-655C236E0B73}"/>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9" name="Rectangle 348">
                <a:extLst>
                  <a:ext uri="{FF2B5EF4-FFF2-40B4-BE49-F238E27FC236}">
                    <a16:creationId xmlns:a16="http://schemas.microsoft.com/office/drawing/2014/main" id="{C9FA2AA5-991F-774F-929B-4465BB4AB434}"/>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50" name="Group 349">
              <a:extLst>
                <a:ext uri="{FF2B5EF4-FFF2-40B4-BE49-F238E27FC236}">
                  <a16:creationId xmlns:a16="http://schemas.microsoft.com/office/drawing/2014/main" id="{B6E77EC5-1B31-D54A-8CAF-493F78FB7E9C}"/>
                </a:ext>
              </a:extLst>
            </p:cNvPr>
            <p:cNvGrpSpPr/>
            <p:nvPr userDrawn="1"/>
          </p:nvGrpSpPr>
          <p:grpSpPr>
            <a:xfrm>
              <a:off x="7050969" y="339725"/>
              <a:ext cx="298800" cy="4103688"/>
              <a:chOff x="357779" y="339725"/>
              <a:chExt cx="298800" cy="4103688"/>
            </a:xfrm>
          </p:grpSpPr>
          <p:sp>
            <p:nvSpPr>
              <p:cNvPr id="351" name="Rectangle 350">
                <a:extLst>
                  <a:ext uri="{FF2B5EF4-FFF2-40B4-BE49-F238E27FC236}">
                    <a16:creationId xmlns:a16="http://schemas.microsoft.com/office/drawing/2014/main" id="{B39403BF-CD86-5244-A4F4-90FB73B8C55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2" name="Rectangle 351">
                <a:extLst>
                  <a:ext uri="{FF2B5EF4-FFF2-40B4-BE49-F238E27FC236}">
                    <a16:creationId xmlns:a16="http://schemas.microsoft.com/office/drawing/2014/main" id="{618FF3F3-E6CE-6B40-A23C-AE1F3426B22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3" name="Rectangle 352">
                <a:extLst>
                  <a:ext uri="{FF2B5EF4-FFF2-40B4-BE49-F238E27FC236}">
                    <a16:creationId xmlns:a16="http://schemas.microsoft.com/office/drawing/2014/main" id="{18A7EC7D-C906-1F4B-8CE7-B1CB71868A8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4" name="Rectangle 353">
                <a:extLst>
                  <a:ext uri="{FF2B5EF4-FFF2-40B4-BE49-F238E27FC236}">
                    <a16:creationId xmlns:a16="http://schemas.microsoft.com/office/drawing/2014/main" id="{4C386609-CD54-D549-A945-FD3EEC1338F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5" name="Rectangle 354">
                <a:extLst>
                  <a:ext uri="{FF2B5EF4-FFF2-40B4-BE49-F238E27FC236}">
                    <a16:creationId xmlns:a16="http://schemas.microsoft.com/office/drawing/2014/main" id="{A016BCB9-5CBD-9A4C-96DE-F9B0BDAA04DF}"/>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6" name="Rectangle 355">
                <a:extLst>
                  <a:ext uri="{FF2B5EF4-FFF2-40B4-BE49-F238E27FC236}">
                    <a16:creationId xmlns:a16="http://schemas.microsoft.com/office/drawing/2014/main" id="{6F92E2B6-B310-E746-90F3-2DB309D50FA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7" name="Rectangle 356">
                <a:extLst>
                  <a:ext uri="{FF2B5EF4-FFF2-40B4-BE49-F238E27FC236}">
                    <a16:creationId xmlns:a16="http://schemas.microsoft.com/office/drawing/2014/main" id="{05534660-5F13-9C4B-A801-6DA4ADB27BDB}"/>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8" name="Rectangle 357">
                <a:extLst>
                  <a:ext uri="{FF2B5EF4-FFF2-40B4-BE49-F238E27FC236}">
                    <a16:creationId xmlns:a16="http://schemas.microsoft.com/office/drawing/2014/main" id="{EF58F904-FF63-5242-9C0E-EE9D47A3A716}"/>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59" name="Group 358">
              <a:extLst>
                <a:ext uri="{FF2B5EF4-FFF2-40B4-BE49-F238E27FC236}">
                  <a16:creationId xmlns:a16="http://schemas.microsoft.com/office/drawing/2014/main" id="{B89FE7BE-6867-C447-A1C7-1CB7D1C0670D}"/>
                </a:ext>
              </a:extLst>
            </p:cNvPr>
            <p:cNvGrpSpPr/>
            <p:nvPr userDrawn="1"/>
          </p:nvGrpSpPr>
          <p:grpSpPr>
            <a:xfrm>
              <a:off x="7529054" y="339725"/>
              <a:ext cx="298800" cy="4103688"/>
              <a:chOff x="357779" y="339725"/>
              <a:chExt cx="298800" cy="4103688"/>
            </a:xfrm>
          </p:grpSpPr>
          <p:sp>
            <p:nvSpPr>
              <p:cNvPr id="360" name="Rectangle 359">
                <a:extLst>
                  <a:ext uri="{FF2B5EF4-FFF2-40B4-BE49-F238E27FC236}">
                    <a16:creationId xmlns:a16="http://schemas.microsoft.com/office/drawing/2014/main" id="{51051AB3-2393-CA4F-8B98-FB267798C057}"/>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1" name="Rectangle 360">
                <a:extLst>
                  <a:ext uri="{FF2B5EF4-FFF2-40B4-BE49-F238E27FC236}">
                    <a16:creationId xmlns:a16="http://schemas.microsoft.com/office/drawing/2014/main" id="{4BD73E59-330B-B243-9D45-D8ABE4A1FE5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2" name="Rectangle 361">
                <a:extLst>
                  <a:ext uri="{FF2B5EF4-FFF2-40B4-BE49-F238E27FC236}">
                    <a16:creationId xmlns:a16="http://schemas.microsoft.com/office/drawing/2014/main" id="{B28C0E1E-3149-AF48-9C52-6FEE6820D3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3" name="Rectangle 362">
                <a:extLst>
                  <a:ext uri="{FF2B5EF4-FFF2-40B4-BE49-F238E27FC236}">
                    <a16:creationId xmlns:a16="http://schemas.microsoft.com/office/drawing/2014/main" id="{F578D518-D4C6-3340-92A1-004B64879116}"/>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4" name="Rectangle 363">
                <a:extLst>
                  <a:ext uri="{FF2B5EF4-FFF2-40B4-BE49-F238E27FC236}">
                    <a16:creationId xmlns:a16="http://schemas.microsoft.com/office/drawing/2014/main" id="{787EC9C8-7D0B-B241-A6A0-86929AE106D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5" name="Rectangle 364">
                <a:extLst>
                  <a:ext uri="{FF2B5EF4-FFF2-40B4-BE49-F238E27FC236}">
                    <a16:creationId xmlns:a16="http://schemas.microsoft.com/office/drawing/2014/main" id="{45C29018-6EDF-0A4C-BB8F-A25C9BFD83C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6" name="Rectangle 365">
                <a:extLst>
                  <a:ext uri="{FF2B5EF4-FFF2-40B4-BE49-F238E27FC236}">
                    <a16:creationId xmlns:a16="http://schemas.microsoft.com/office/drawing/2014/main" id="{397F3FEF-E8F1-8042-8736-27FC0B6A5DC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7" name="Rectangle 366">
                <a:extLst>
                  <a:ext uri="{FF2B5EF4-FFF2-40B4-BE49-F238E27FC236}">
                    <a16:creationId xmlns:a16="http://schemas.microsoft.com/office/drawing/2014/main" id="{68B4801B-337D-6445-99E2-22398C699E2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68" name="Group 367">
              <a:extLst>
                <a:ext uri="{FF2B5EF4-FFF2-40B4-BE49-F238E27FC236}">
                  <a16:creationId xmlns:a16="http://schemas.microsoft.com/office/drawing/2014/main" id="{14D8F03E-CC06-704C-B484-52938AF29492}"/>
                </a:ext>
              </a:extLst>
            </p:cNvPr>
            <p:cNvGrpSpPr/>
            <p:nvPr userDrawn="1"/>
          </p:nvGrpSpPr>
          <p:grpSpPr>
            <a:xfrm>
              <a:off x="8007139" y="339725"/>
              <a:ext cx="298800" cy="4103688"/>
              <a:chOff x="357779" y="339725"/>
              <a:chExt cx="298800" cy="4103688"/>
            </a:xfrm>
          </p:grpSpPr>
          <p:sp>
            <p:nvSpPr>
              <p:cNvPr id="369" name="Rectangle 368">
                <a:extLst>
                  <a:ext uri="{FF2B5EF4-FFF2-40B4-BE49-F238E27FC236}">
                    <a16:creationId xmlns:a16="http://schemas.microsoft.com/office/drawing/2014/main" id="{F2BB14A5-33B6-6F47-BC0E-2A5E12E9718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0" name="Rectangle 369">
                <a:extLst>
                  <a:ext uri="{FF2B5EF4-FFF2-40B4-BE49-F238E27FC236}">
                    <a16:creationId xmlns:a16="http://schemas.microsoft.com/office/drawing/2014/main" id="{4F039FF5-C1ED-3F4F-9C65-F0B9F65C7029}"/>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1" name="Rectangle 370">
                <a:extLst>
                  <a:ext uri="{FF2B5EF4-FFF2-40B4-BE49-F238E27FC236}">
                    <a16:creationId xmlns:a16="http://schemas.microsoft.com/office/drawing/2014/main" id="{F82FF630-960D-194F-BC28-504E56066C7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2" name="Rectangle 371">
                <a:extLst>
                  <a:ext uri="{FF2B5EF4-FFF2-40B4-BE49-F238E27FC236}">
                    <a16:creationId xmlns:a16="http://schemas.microsoft.com/office/drawing/2014/main" id="{1752EFA1-80DE-E043-BC3A-3883824B28AD}"/>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3" name="Rectangle 372">
                <a:extLst>
                  <a:ext uri="{FF2B5EF4-FFF2-40B4-BE49-F238E27FC236}">
                    <a16:creationId xmlns:a16="http://schemas.microsoft.com/office/drawing/2014/main" id="{403CFBBF-AA33-8B47-8A50-F03774B44E70}"/>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4" name="Rectangle 373">
                <a:extLst>
                  <a:ext uri="{FF2B5EF4-FFF2-40B4-BE49-F238E27FC236}">
                    <a16:creationId xmlns:a16="http://schemas.microsoft.com/office/drawing/2014/main" id="{04A08381-621D-9F4A-8EA1-B44495FBC3A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5" name="Rectangle 374">
                <a:extLst>
                  <a:ext uri="{FF2B5EF4-FFF2-40B4-BE49-F238E27FC236}">
                    <a16:creationId xmlns:a16="http://schemas.microsoft.com/office/drawing/2014/main" id="{0D3F86FB-4B9E-C542-8BF3-311A2391212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6" name="Rectangle 375">
                <a:extLst>
                  <a:ext uri="{FF2B5EF4-FFF2-40B4-BE49-F238E27FC236}">
                    <a16:creationId xmlns:a16="http://schemas.microsoft.com/office/drawing/2014/main" id="{2048D530-260E-784B-8893-0DE1A020B60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77" name="Group 376">
              <a:extLst>
                <a:ext uri="{FF2B5EF4-FFF2-40B4-BE49-F238E27FC236}">
                  <a16:creationId xmlns:a16="http://schemas.microsoft.com/office/drawing/2014/main" id="{8952574D-9438-084A-835F-C8BC3A54E16D}"/>
                </a:ext>
              </a:extLst>
            </p:cNvPr>
            <p:cNvGrpSpPr/>
            <p:nvPr userDrawn="1"/>
          </p:nvGrpSpPr>
          <p:grpSpPr>
            <a:xfrm>
              <a:off x="8485219" y="339725"/>
              <a:ext cx="298800" cy="4103688"/>
              <a:chOff x="357779" y="339725"/>
              <a:chExt cx="298800" cy="4103688"/>
            </a:xfrm>
          </p:grpSpPr>
          <p:sp>
            <p:nvSpPr>
              <p:cNvPr id="378" name="Rectangle 377">
                <a:extLst>
                  <a:ext uri="{FF2B5EF4-FFF2-40B4-BE49-F238E27FC236}">
                    <a16:creationId xmlns:a16="http://schemas.microsoft.com/office/drawing/2014/main" id="{652D550B-DAC2-DA4F-A929-3F4B335B6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9" name="Rectangle 378">
                <a:extLst>
                  <a:ext uri="{FF2B5EF4-FFF2-40B4-BE49-F238E27FC236}">
                    <a16:creationId xmlns:a16="http://schemas.microsoft.com/office/drawing/2014/main" id="{76E83691-03FF-E840-8204-8A2B4BD6D39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0" name="Rectangle 379">
                <a:extLst>
                  <a:ext uri="{FF2B5EF4-FFF2-40B4-BE49-F238E27FC236}">
                    <a16:creationId xmlns:a16="http://schemas.microsoft.com/office/drawing/2014/main" id="{0B6092A0-2144-4847-95F8-E85E94BA0E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1" name="Rectangle 380">
                <a:extLst>
                  <a:ext uri="{FF2B5EF4-FFF2-40B4-BE49-F238E27FC236}">
                    <a16:creationId xmlns:a16="http://schemas.microsoft.com/office/drawing/2014/main" id="{1951ACCD-A3CB-A844-AD8E-97B5ED6A8405}"/>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2" name="Rectangle 381">
                <a:extLst>
                  <a:ext uri="{FF2B5EF4-FFF2-40B4-BE49-F238E27FC236}">
                    <a16:creationId xmlns:a16="http://schemas.microsoft.com/office/drawing/2014/main" id="{C0CC0698-6136-4B41-A16F-439061F46F95}"/>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3" name="Rectangle 382">
                <a:extLst>
                  <a:ext uri="{FF2B5EF4-FFF2-40B4-BE49-F238E27FC236}">
                    <a16:creationId xmlns:a16="http://schemas.microsoft.com/office/drawing/2014/main" id="{A5A6E64E-2D3C-8D4C-B9C4-6ABB2D24CCD3}"/>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4" name="Rectangle 383">
                <a:extLst>
                  <a:ext uri="{FF2B5EF4-FFF2-40B4-BE49-F238E27FC236}">
                    <a16:creationId xmlns:a16="http://schemas.microsoft.com/office/drawing/2014/main" id="{2E6A2CA3-6C02-4A48-A0C1-9DB891AD85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5" name="Rectangle 384">
                <a:extLst>
                  <a:ext uri="{FF2B5EF4-FFF2-40B4-BE49-F238E27FC236}">
                    <a16:creationId xmlns:a16="http://schemas.microsoft.com/office/drawing/2014/main" id="{C19808B6-A2CD-E847-BD26-4E6E7DC68B00}"/>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spTree>
    <p:extLst>
      <p:ext uri="{BB962C8B-B14F-4D97-AF65-F5344CB8AC3E}">
        <p14:creationId xmlns:p14="http://schemas.microsoft.com/office/powerpoint/2010/main" val="346062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0"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270272" indent="-130969" defTabSz="270000">
              <a:lnSpc>
                <a:spcPct val="100000"/>
              </a:lnSpc>
              <a:tabLst/>
              <a:defRPr sz="1200" b="0" i="0">
                <a:solidFill>
                  <a:schemeClr val="bg1"/>
                </a:solidFill>
                <a:latin typeface="+mn-lt"/>
                <a:ea typeface="Roboto Light" panose="02000000000000000000" pitchFamily="2" charset="0"/>
              </a:defRPr>
            </a:lvl2pPr>
            <a:lvl3pPr marL="402431" indent="-132160" defTabSz="270000">
              <a:lnSpc>
                <a:spcPct val="100000"/>
              </a:lnSpc>
              <a:tabLst/>
              <a:defRPr sz="1200" b="0" i="0">
                <a:solidFill>
                  <a:schemeClr val="bg1"/>
                </a:solidFill>
                <a:latin typeface="+mn-lt"/>
                <a:ea typeface="Roboto Light" panose="02000000000000000000" pitchFamily="2" charset="0"/>
              </a:defRPr>
            </a:lvl3pPr>
            <a:lvl4pPr marL="533400" indent="-130969" defTabSz="270000">
              <a:lnSpc>
                <a:spcPct val="100000"/>
              </a:lnSpc>
              <a:tabLst/>
              <a:defRPr sz="1200" b="0" i="0">
                <a:solidFill>
                  <a:schemeClr val="bg1"/>
                </a:solidFill>
                <a:latin typeface="+mn-lt"/>
                <a:ea typeface="Roboto Light" panose="02000000000000000000" pitchFamily="2" charset="0"/>
              </a:defRPr>
            </a:lvl4pPr>
            <a:lvl5pPr marL="672704" indent="-139304"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887794908"/>
      </p:ext>
    </p:extLst>
  </p:cSld>
  <p:clrMapOvr>
    <a:masterClrMapping/>
  </p:clrMapOvr>
  <p:extLst mod="1">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E058BCC-7A26-6A42-AA87-525F6042C6FB}"/>
              </a:ext>
            </a:extLst>
          </p:cNvPr>
          <p:cNvSpPr>
            <a:spLocks noGrp="1"/>
          </p:cNvSpPr>
          <p:nvPr>
            <p:ph type="ftr" sz="quarter" idx="11"/>
          </p:nvPr>
        </p:nvSpPr>
        <p:spPr/>
        <p:txBody>
          <a:body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975973A5-CA9C-1043-A3DA-4ED6E6C469A5}"/>
              </a:ext>
            </a:extLst>
          </p:cNvPr>
          <p:cNvSpPr>
            <a:spLocks noGrp="1"/>
          </p:cNvSpPr>
          <p:nvPr>
            <p:ph type="sldNum" sz="quarter" idx="12"/>
          </p:nvPr>
        </p:nvSpPr>
        <p:spPr/>
        <p:txBody>
          <a:bodyPr/>
          <a:lstStyle/>
          <a:p>
            <a:fld id="{0BD7AF65-ABD8-9745-9161-1D3466EAFE0E}" type="slidenum">
              <a:rPr lang="en-GB" smtClean="0"/>
              <a:t>‹#›</a:t>
            </a:fld>
            <a:endParaRPr lang="en-GB" dirty="0"/>
          </a:p>
        </p:txBody>
      </p:sp>
      <p:grpSp>
        <p:nvGrpSpPr>
          <p:cNvPr id="386" name="Group 385">
            <a:extLst>
              <a:ext uri="{FF2B5EF4-FFF2-40B4-BE49-F238E27FC236}">
                <a16:creationId xmlns:a16="http://schemas.microsoft.com/office/drawing/2014/main" id="{B10D8A02-3B7A-9D40-B70A-9E4FC92293F8}"/>
              </a:ext>
            </a:extLst>
          </p:cNvPr>
          <p:cNvGrpSpPr/>
          <p:nvPr userDrawn="1"/>
        </p:nvGrpSpPr>
        <p:grpSpPr>
          <a:xfrm>
            <a:off x="357779" y="339725"/>
            <a:ext cx="8426240" cy="4103688"/>
            <a:chOff x="357779" y="339725"/>
            <a:chExt cx="8426240" cy="4103688"/>
          </a:xfrm>
        </p:grpSpPr>
        <p:grpSp>
          <p:nvGrpSpPr>
            <p:cNvPr id="232" name="Group 231">
              <a:extLst>
                <a:ext uri="{FF2B5EF4-FFF2-40B4-BE49-F238E27FC236}">
                  <a16:creationId xmlns:a16="http://schemas.microsoft.com/office/drawing/2014/main" id="{B2527C05-AB2B-5946-9B27-675CFF8EBA06}"/>
                </a:ext>
              </a:extLst>
            </p:cNvPr>
            <p:cNvGrpSpPr/>
            <p:nvPr userDrawn="1"/>
          </p:nvGrpSpPr>
          <p:grpSpPr>
            <a:xfrm>
              <a:off x="357779" y="339725"/>
              <a:ext cx="298800" cy="4103688"/>
              <a:chOff x="357779" y="339725"/>
              <a:chExt cx="298800" cy="4103688"/>
            </a:xfrm>
          </p:grpSpPr>
          <p:sp>
            <p:nvSpPr>
              <p:cNvPr id="8" name="Rectangle 7">
                <a:extLst>
                  <a:ext uri="{FF2B5EF4-FFF2-40B4-BE49-F238E27FC236}">
                    <a16:creationId xmlns:a16="http://schemas.microsoft.com/office/drawing/2014/main" id="{1180BAFD-BA12-514F-90DB-A8F50B1EA6E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4" name="Rectangle 223">
                <a:extLst>
                  <a:ext uri="{FF2B5EF4-FFF2-40B4-BE49-F238E27FC236}">
                    <a16:creationId xmlns:a16="http://schemas.microsoft.com/office/drawing/2014/main" id="{EE00541B-D9F5-4143-8D82-D7BE6AC3336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5" name="Rectangle 224">
                <a:extLst>
                  <a:ext uri="{FF2B5EF4-FFF2-40B4-BE49-F238E27FC236}">
                    <a16:creationId xmlns:a16="http://schemas.microsoft.com/office/drawing/2014/main" id="{7ACAEA3B-6751-CE4E-8C61-E7E17543E456}"/>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6" name="Rectangle 225">
                <a:extLst>
                  <a:ext uri="{FF2B5EF4-FFF2-40B4-BE49-F238E27FC236}">
                    <a16:creationId xmlns:a16="http://schemas.microsoft.com/office/drawing/2014/main" id="{2B62BA43-865A-0141-A584-0E139E53135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7" name="Rectangle 226">
                <a:extLst>
                  <a:ext uri="{FF2B5EF4-FFF2-40B4-BE49-F238E27FC236}">
                    <a16:creationId xmlns:a16="http://schemas.microsoft.com/office/drawing/2014/main" id="{06E2FE7A-CEE9-2041-B40F-A16B0F078E7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8" name="Rectangle 227">
                <a:extLst>
                  <a:ext uri="{FF2B5EF4-FFF2-40B4-BE49-F238E27FC236}">
                    <a16:creationId xmlns:a16="http://schemas.microsoft.com/office/drawing/2014/main" id="{07B45580-C20B-B642-BDF0-707F0F4E389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9" name="Rectangle 228">
                <a:extLst>
                  <a:ext uri="{FF2B5EF4-FFF2-40B4-BE49-F238E27FC236}">
                    <a16:creationId xmlns:a16="http://schemas.microsoft.com/office/drawing/2014/main" id="{A799835D-49EF-9043-893A-59CDA840231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0" name="Rectangle 229">
                <a:extLst>
                  <a:ext uri="{FF2B5EF4-FFF2-40B4-BE49-F238E27FC236}">
                    <a16:creationId xmlns:a16="http://schemas.microsoft.com/office/drawing/2014/main" id="{725D5DD0-5874-ED49-9A3C-210DFA081C8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33" name="Group 232">
              <a:extLst>
                <a:ext uri="{FF2B5EF4-FFF2-40B4-BE49-F238E27FC236}">
                  <a16:creationId xmlns:a16="http://schemas.microsoft.com/office/drawing/2014/main" id="{F6FF0FCB-C661-0E47-A28A-9E4049BEF867}"/>
                </a:ext>
              </a:extLst>
            </p:cNvPr>
            <p:cNvGrpSpPr/>
            <p:nvPr userDrawn="1"/>
          </p:nvGrpSpPr>
          <p:grpSpPr>
            <a:xfrm>
              <a:off x="835864" y="339725"/>
              <a:ext cx="298800" cy="4103688"/>
              <a:chOff x="357779" y="339725"/>
              <a:chExt cx="298800" cy="4103688"/>
            </a:xfrm>
          </p:grpSpPr>
          <p:sp>
            <p:nvSpPr>
              <p:cNvPr id="234" name="Rectangle 233">
                <a:extLst>
                  <a:ext uri="{FF2B5EF4-FFF2-40B4-BE49-F238E27FC236}">
                    <a16:creationId xmlns:a16="http://schemas.microsoft.com/office/drawing/2014/main" id="{F5DB71A9-1216-B742-A164-06B19073333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5" name="Rectangle 234">
                <a:extLst>
                  <a:ext uri="{FF2B5EF4-FFF2-40B4-BE49-F238E27FC236}">
                    <a16:creationId xmlns:a16="http://schemas.microsoft.com/office/drawing/2014/main" id="{63438C77-1738-0C4F-949E-8223F7068CEA}"/>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6" name="Rectangle 235">
                <a:extLst>
                  <a:ext uri="{FF2B5EF4-FFF2-40B4-BE49-F238E27FC236}">
                    <a16:creationId xmlns:a16="http://schemas.microsoft.com/office/drawing/2014/main" id="{3FEC894E-834D-6D48-B46A-37CA696AFA6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7" name="Rectangle 236">
                <a:extLst>
                  <a:ext uri="{FF2B5EF4-FFF2-40B4-BE49-F238E27FC236}">
                    <a16:creationId xmlns:a16="http://schemas.microsoft.com/office/drawing/2014/main" id="{BA64FBEB-1B5B-3C41-89FB-BBB24E1264A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8" name="Rectangle 237">
                <a:extLst>
                  <a:ext uri="{FF2B5EF4-FFF2-40B4-BE49-F238E27FC236}">
                    <a16:creationId xmlns:a16="http://schemas.microsoft.com/office/drawing/2014/main" id="{56554B95-DDCF-C141-A182-FBD432909A0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9" name="Rectangle 238">
                <a:extLst>
                  <a:ext uri="{FF2B5EF4-FFF2-40B4-BE49-F238E27FC236}">
                    <a16:creationId xmlns:a16="http://schemas.microsoft.com/office/drawing/2014/main" id="{EF321167-C78A-3340-AEE1-03447D3B8AE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0" name="Rectangle 239">
                <a:extLst>
                  <a:ext uri="{FF2B5EF4-FFF2-40B4-BE49-F238E27FC236}">
                    <a16:creationId xmlns:a16="http://schemas.microsoft.com/office/drawing/2014/main" id="{33359505-7997-C944-B48B-7A064131CD8C}"/>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1" name="Rectangle 240">
                <a:extLst>
                  <a:ext uri="{FF2B5EF4-FFF2-40B4-BE49-F238E27FC236}">
                    <a16:creationId xmlns:a16="http://schemas.microsoft.com/office/drawing/2014/main" id="{1E3C4AAD-BC06-AE46-A591-C57907D03D5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42" name="Group 241">
              <a:extLst>
                <a:ext uri="{FF2B5EF4-FFF2-40B4-BE49-F238E27FC236}">
                  <a16:creationId xmlns:a16="http://schemas.microsoft.com/office/drawing/2014/main" id="{FB5E0307-5105-2F43-86FF-C0E763980928}"/>
                </a:ext>
              </a:extLst>
            </p:cNvPr>
            <p:cNvGrpSpPr/>
            <p:nvPr userDrawn="1"/>
          </p:nvGrpSpPr>
          <p:grpSpPr>
            <a:xfrm>
              <a:off x="1313949" y="339725"/>
              <a:ext cx="298800" cy="4103688"/>
              <a:chOff x="357779" y="339725"/>
              <a:chExt cx="298800" cy="4103688"/>
            </a:xfrm>
          </p:grpSpPr>
          <p:sp>
            <p:nvSpPr>
              <p:cNvPr id="243" name="Rectangle 242">
                <a:extLst>
                  <a:ext uri="{FF2B5EF4-FFF2-40B4-BE49-F238E27FC236}">
                    <a16:creationId xmlns:a16="http://schemas.microsoft.com/office/drawing/2014/main" id="{258E519E-36BB-A248-841C-B124592BC60C}"/>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4" name="Rectangle 243">
                <a:extLst>
                  <a:ext uri="{FF2B5EF4-FFF2-40B4-BE49-F238E27FC236}">
                    <a16:creationId xmlns:a16="http://schemas.microsoft.com/office/drawing/2014/main" id="{5662416F-24B1-9445-8372-200B06F04A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5" name="Rectangle 244">
                <a:extLst>
                  <a:ext uri="{FF2B5EF4-FFF2-40B4-BE49-F238E27FC236}">
                    <a16:creationId xmlns:a16="http://schemas.microsoft.com/office/drawing/2014/main" id="{D654C5B2-C8C9-7246-BAC2-F128DFD89FA1}"/>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6" name="Rectangle 245">
                <a:extLst>
                  <a:ext uri="{FF2B5EF4-FFF2-40B4-BE49-F238E27FC236}">
                    <a16:creationId xmlns:a16="http://schemas.microsoft.com/office/drawing/2014/main" id="{B46A9979-3521-434B-801F-F906A7703B72}"/>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7" name="Rectangle 246">
                <a:extLst>
                  <a:ext uri="{FF2B5EF4-FFF2-40B4-BE49-F238E27FC236}">
                    <a16:creationId xmlns:a16="http://schemas.microsoft.com/office/drawing/2014/main" id="{F5A86AF0-77FC-F74A-A194-71CADA20436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8" name="Rectangle 247">
                <a:extLst>
                  <a:ext uri="{FF2B5EF4-FFF2-40B4-BE49-F238E27FC236}">
                    <a16:creationId xmlns:a16="http://schemas.microsoft.com/office/drawing/2014/main" id="{4C2A4D7C-E7DF-B547-A60F-9436BF2A768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9" name="Rectangle 248">
                <a:extLst>
                  <a:ext uri="{FF2B5EF4-FFF2-40B4-BE49-F238E27FC236}">
                    <a16:creationId xmlns:a16="http://schemas.microsoft.com/office/drawing/2014/main" id="{525FBFA2-2D8F-B04A-B7A9-520DC8798667}"/>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0" name="Rectangle 249">
                <a:extLst>
                  <a:ext uri="{FF2B5EF4-FFF2-40B4-BE49-F238E27FC236}">
                    <a16:creationId xmlns:a16="http://schemas.microsoft.com/office/drawing/2014/main" id="{9D5728D2-A600-2743-BDC0-20525D5639A1}"/>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51" name="Group 250">
              <a:extLst>
                <a:ext uri="{FF2B5EF4-FFF2-40B4-BE49-F238E27FC236}">
                  <a16:creationId xmlns:a16="http://schemas.microsoft.com/office/drawing/2014/main" id="{D1935623-F886-844C-83AD-B569E5750789}"/>
                </a:ext>
              </a:extLst>
            </p:cNvPr>
            <p:cNvGrpSpPr/>
            <p:nvPr userDrawn="1"/>
          </p:nvGrpSpPr>
          <p:grpSpPr>
            <a:xfrm>
              <a:off x="1792034" y="339725"/>
              <a:ext cx="298800" cy="4103688"/>
              <a:chOff x="357779" y="339725"/>
              <a:chExt cx="298800" cy="4103688"/>
            </a:xfrm>
          </p:grpSpPr>
          <p:sp>
            <p:nvSpPr>
              <p:cNvPr id="252" name="Rectangle 251">
                <a:extLst>
                  <a:ext uri="{FF2B5EF4-FFF2-40B4-BE49-F238E27FC236}">
                    <a16:creationId xmlns:a16="http://schemas.microsoft.com/office/drawing/2014/main" id="{1792EE9A-7B8E-1C44-AB2F-FF42A36695B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3" name="Rectangle 252">
                <a:extLst>
                  <a:ext uri="{FF2B5EF4-FFF2-40B4-BE49-F238E27FC236}">
                    <a16:creationId xmlns:a16="http://schemas.microsoft.com/office/drawing/2014/main" id="{FDE00FC5-01F8-B747-9F43-415C38A5623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4" name="Rectangle 253">
                <a:extLst>
                  <a:ext uri="{FF2B5EF4-FFF2-40B4-BE49-F238E27FC236}">
                    <a16:creationId xmlns:a16="http://schemas.microsoft.com/office/drawing/2014/main" id="{7EA603E3-8633-2942-BB09-254D5B9EFB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5" name="Rectangle 254">
                <a:extLst>
                  <a:ext uri="{FF2B5EF4-FFF2-40B4-BE49-F238E27FC236}">
                    <a16:creationId xmlns:a16="http://schemas.microsoft.com/office/drawing/2014/main" id="{3EF28819-F740-9542-BFB3-A65FA102BB7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6" name="Rectangle 255">
                <a:extLst>
                  <a:ext uri="{FF2B5EF4-FFF2-40B4-BE49-F238E27FC236}">
                    <a16:creationId xmlns:a16="http://schemas.microsoft.com/office/drawing/2014/main" id="{7C455E6D-C421-B148-8EFE-86B2B426BFE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7" name="Rectangle 256">
                <a:extLst>
                  <a:ext uri="{FF2B5EF4-FFF2-40B4-BE49-F238E27FC236}">
                    <a16:creationId xmlns:a16="http://schemas.microsoft.com/office/drawing/2014/main" id="{F1DD7B83-E329-1148-B63A-33E24FDDE7FC}"/>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8" name="Rectangle 257">
                <a:extLst>
                  <a:ext uri="{FF2B5EF4-FFF2-40B4-BE49-F238E27FC236}">
                    <a16:creationId xmlns:a16="http://schemas.microsoft.com/office/drawing/2014/main" id="{BF2A73B7-FD83-1B45-93DE-157CC607507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9" name="Rectangle 258">
                <a:extLst>
                  <a:ext uri="{FF2B5EF4-FFF2-40B4-BE49-F238E27FC236}">
                    <a16:creationId xmlns:a16="http://schemas.microsoft.com/office/drawing/2014/main" id="{51889E43-331E-634F-BACC-9072CD1934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60" name="Group 259">
              <a:extLst>
                <a:ext uri="{FF2B5EF4-FFF2-40B4-BE49-F238E27FC236}">
                  <a16:creationId xmlns:a16="http://schemas.microsoft.com/office/drawing/2014/main" id="{88D21F37-06C6-254A-BEE1-0973A28F5C5C}"/>
                </a:ext>
              </a:extLst>
            </p:cNvPr>
            <p:cNvGrpSpPr/>
            <p:nvPr userDrawn="1"/>
          </p:nvGrpSpPr>
          <p:grpSpPr>
            <a:xfrm>
              <a:off x="2270119" y="339725"/>
              <a:ext cx="298800" cy="4103688"/>
              <a:chOff x="357779" y="339725"/>
              <a:chExt cx="298800" cy="4103688"/>
            </a:xfrm>
          </p:grpSpPr>
          <p:sp>
            <p:nvSpPr>
              <p:cNvPr id="261" name="Rectangle 260">
                <a:extLst>
                  <a:ext uri="{FF2B5EF4-FFF2-40B4-BE49-F238E27FC236}">
                    <a16:creationId xmlns:a16="http://schemas.microsoft.com/office/drawing/2014/main" id="{C80CC105-110B-694B-9565-54831C47367D}"/>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2" name="Rectangle 261">
                <a:extLst>
                  <a:ext uri="{FF2B5EF4-FFF2-40B4-BE49-F238E27FC236}">
                    <a16:creationId xmlns:a16="http://schemas.microsoft.com/office/drawing/2014/main" id="{13AF81F0-749C-EB4E-BF30-B2122F883322}"/>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3" name="Rectangle 262">
                <a:extLst>
                  <a:ext uri="{FF2B5EF4-FFF2-40B4-BE49-F238E27FC236}">
                    <a16:creationId xmlns:a16="http://schemas.microsoft.com/office/drawing/2014/main" id="{1B09E496-BE81-C74C-895B-4C98DC3BADD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4" name="Rectangle 263">
                <a:extLst>
                  <a:ext uri="{FF2B5EF4-FFF2-40B4-BE49-F238E27FC236}">
                    <a16:creationId xmlns:a16="http://schemas.microsoft.com/office/drawing/2014/main" id="{5CCA83F6-F1CC-0747-B5EF-C9E267FE573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5" name="Rectangle 264">
                <a:extLst>
                  <a:ext uri="{FF2B5EF4-FFF2-40B4-BE49-F238E27FC236}">
                    <a16:creationId xmlns:a16="http://schemas.microsoft.com/office/drawing/2014/main" id="{6C4AACAF-8A5F-B441-B0E5-4A45B98E616E}"/>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6" name="Rectangle 265">
                <a:extLst>
                  <a:ext uri="{FF2B5EF4-FFF2-40B4-BE49-F238E27FC236}">
                    <a16:creationId xmlns:a16="http://schemas.microsoft.com/office/drawing/2014/main" id="{34011957-8F57-CA4E-B229-22266E9203BA}"/>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7" name="Rectangle 266">
                <a:extLst>
                  <a:ext uri="{FF2B5EF4-FFF2-40B4-BE49-F238E27FC236}">
                    <a16:creationId xmlns:a16="http://schemas.microsoft.com/office/drawing/2014/main" id="{5375969E-7B98-CA44-A84C-D354E6CF8BD6}"/>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8" name="Rectangle 267">
                <a:extLst>
                  <a:ext uri="{FF2B5EF4-FFF2-40B4-BE49-F238E27FC236}">
                    <a16:creationId xmlns:a16="http://schemas.microsoft.com/office/drawing/2014/main" id="{F9A8589F-6FEE-4C4D-A060-9ED90BE6A65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69" name="Group 268">
              <a:extLst>
                <a:ext uri="{FF2B5EF4-FFF2-40B4-BE49-F238E27FC236}">
                  <a16:creationId xmlns:a16="http://schemas.microsoft.com/office/drawing/2014/main" id="{B50292E4-9FF2-4A4C-A61F-29A353CF10C3}"/>
                </a:ext>
              </a:extLst>
            </p:cNvPr>
            <p:cNvGrpSpPr/>
            <p:nvPr userDrawn="1"/>
          </p:nvGrpSpPr>
          <p:grpSpPr>
            <a:xfrm>
              <a:off x="2748204" y="339725"/>
              <a:ext cx="298800" cy="4103688"/>
              <a:chOff x="357779" y="339725"/>
              <a:chExt cx="298800" cy="4103688"/>
            </a:xfrm>
          </p:grpSpPr>
          <p:sp>
            <p:nvSpPr>
              <p:cNvPr id="270" name="Rectangle 269">
                <a:extLst>
                  <a:ext uri="{FF2B5EF4-FFF2-40B4-BE49-F238E27FC236}">
                    <a16:creationId xmlns:a16="http://schemas.microsoft.com/office/drawing/2014/main" id="{DBEB3DF8-09AB-2B4B-B660-21B852572C9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1" name="Rectangle 270">
                <a:extLst>
                  <a:ext uri="{FF2B5EF4-FFF2-40B4-BE49-F238E27FC236}">
                    <a16:creationId xmlns:a16="http://schemas.microsoft.com/office/drawing/2014/main" id="{D47D50A2-AED2-5E4F-9598-5782E9F8A81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2" name="Rectangle 271">
                <a:extLst>
                  <a:ext uri="{FF2B5EF4-FFF2-40B4-BE49-F238E27FC236}">
                    <a16:creationId xmlns:a16="http://schemas.microsoft.com/office/drawing/2014/main" id="{21B322CD-499E-6A49-9AFB-5F857BDB19D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3" name="Rectangle 272">
                <a:extLst>
                  <a:ext uri="{FF2B5EF4-FFF2-40B4-BE49-F238E27FC236}">
                    <a16:creationId xmlns:a16="http://schemas.microsoft.com/office/drawing/2014/main" id="{F588843C-B740-B64B-83C4-943F4B45DFBE}"/>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4" name="Rectangle 273">
                <a:extLst>
                  <a:ext uri="{FF2B5EF4-FFF2-40B4-BE49-F238E27FC236}">
                    <a16:creationId xmlns:a16="http://schemas.microsoft.com/office/drawing/2014/main" id="{90614BDD-514B-874C-B3FA-EBA54433D8B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5" name="Rectangle 274">
                <a:extLst>
                  <a:ext uri="{FF2B5EF4-FFF2-40B4-BE49-F238E27FC236}">
                    <a16:creationId xmlns:a16="http://schemas.microsoft.com/office/drawing/2014/main" id="{2D43B192-B3F3-FF4E-85B4-B92569E63B6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6" name="Rectangle 275">
                <a:extLst>
                  <a:ext uri="{FF2B5EF4-FFF2-40B4-BE49-F238E27FC236}">
                    <a16:creationId xmlns:a16="http://schemas.microsoft.com/office/drawing/2014/main" id="{8810D318-9C97-194A-B77E-A3A1514A3B5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7" name="Rectangle 276">
                <a:extLst>
                  <a:ext uri="{FF2B5EF4-FFF2-40B4-BE49-F238E27FC236}">
                    <a16:creationId xmlns:a16="http://schemas.microsoft.com/office/drawing/2014/main" id="{2D7D7C58-3FA3-7740-B21B-1467661781DA}"/>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78" name="Group 277">
              <a:extLst>
                <a:ext uri="{FF2B5EF4-FFF2-40B4-BE49-F238E27FC236}">
                  <a16:creationId xmlns:a16="http://schemas.microsoft.com/office/drawing/2014/main" id="{D7FA5641-B0D3-5A4F-A522-148BD5DDB4AE}"/>
                </a:ext>
              </a:extLst>
            </p:cNvPr>
            <p:cNvGrpSpPr/>
            <p:nvPr userDrawn="1"/>
          </p:nvGrpSpPr>
          <p:grpSpPr>
            <a:xfrm>
              <a:off x="3226289" y="339725"/>
              <a:ext cx="298800" cy="4103688"/>
              <a:chOff x="357779" y="339725"/>
              <a:chExt cx="298800" cy="4103688"/>
            </a:xfrm>
          </p:grpSpPr>
          <p:sp>
            <p:nvSpPr>
              <p:cNvPr id="279" name="Rectangle 278">
                <a:extLst>
                  <a:ext uri="{FF2B5EF4-FFF2-40B4-BE49-F238E27FC236}">
                    <a16:creationId xmlns:a16="http://schemas.microsoft.com/office/drawing/2014/main" id="{F45E3DCB-58BD-4247-B916-084E0A4C5A4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0" name="Rectangle 279">
                <a:extLst>
                  <a:ext uri="{FF2B5EF4-FFF2-40B4-BE49-F238E27FC236}">
                    <a16:creationId xmlns:a16="http://schemas.microsoft.com/office/drawing/2014/main" id="{EA57E4BB-A7C3-B842-A615-06B7FEC47A2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1" name="Rectangle 280">
                <a:extLst>
                  <a:ext uri="{FF2B5EF4-FFF2-40B4-BE49-F238E27FC236}">
                    <a16:creationId xmlns:a16="http://schemas.microsoft.com/office/drawing/2014/main" id="{DEC96346-120D-4845-942C-0C015411198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2" name="Rectangle 281">
                <a:extLst>
                  <a:ext uri="{FF2B5EF4-FFF2-40B4-BE49-F238E27FC236}">
                    <a16:creationId xmlns:a16="http://schemas.microsoft.com/office/drawing/2014/main" id="{B928CA65-E2DC-C141-B809-57B6BA21130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3" name="Rectangle 282">
                <a:extLst>
                  <a:ext uri="{FF2B5EF4-FFF2-40B4-BE49-F238E27FC236}">
                    <a16:creationId xmlns:a16="http://schemas.microsoft.com/office/drawing/2014/main" id="{3892B0E1-B2BB-3246-8F8C-DAFA80ACA45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4" name="Rectangle 283">
                <a:extLst>
                  <a:ext uri="{FF2B5EF4-FFF2-40B4-BE49-F238E27FC236}">
                    <a16:creationId xmlns:a16="http://schemas.microsoft.com/office/drawing/2014/main" id="{65B6FAAA-23C4-3E47-9D97-14FA5684DF26}"/>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5" name="Rectangle 284">
                <a:extLst>
                  <a:ext uri="{FF2B5EF4-FFF2-40B4-BE49-F238E27FC236}">
                    <a16:creationId xmlns:a16="http://schemas.microsoft.com/office/drawing/2014/main" id="{1CF35F19-58C6-4B41-B13F-EE3F50C1F24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6" name="Rectangle 285">
                <a:extLst>
                  <a:ext uri="{FF2B5EF4-FFF2-40B4-BE49-F238E27FC236}">
                    <a16:creationId xmlns:a16="http://schemas.microsoft.com/office/drawing/2014/main" id="{3EF7A93D-2FC5-DD43-AFC1-56B98F6C118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87" name="Group 286">
              <a:extLst>
                <a:ext uri="{FF2B5EF4-FFF2-40B4-BE49-F238E27FC236}">
                  <a16:creationId xmlns:a16="http://schemas.microsoft.com/office/drawing/2014/main" id="{48786F59-B0E1-8E41-BBED-191B7447B029}"/>
                </a:ext>
              </a:extLst>
            </p:cNvPr>
            <p:cNvGrpSpPr/>
            <p:nvPr userDrawn="1"/>
          </p:nvGrpSpPr>
          <p:grpSpPr>
            <a:xfrm>
              <a:off x="3704374" y="339725"/>
              <a:ext cx="298800" cy="4103688"/>
              <a:chOff x="357779" y="339725"/>
              <a:chExt cx="298800" cy="4103688"/>
            </a:xfrm>
          </p:grpSpPr>
          <p:sp>
            <p:nvSpPr>
              <p:cNvPr id="288" name="Rectangle 287">
                <a:extLst>
                  <a:ext uri="{FF2B5EF4-FFF2-40B4-BE49-F238E27FC236}">
                    <a16:creationId xmlns:a16="http://schemas.microsoft.com/office/drawing/2014/main" id="{CE6B34B1-0C0D-9E4D-8053-CEB68C750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9" name="Rectangle 288">
                <a:extLst>
                  <a:ext uri="{FF2B5EF4-FFF2-40B4-BE49-F238E27FC236}">
                    <a16:creationId xmlns:a16="http://schemas.microsoft.com/office/drawing/2014/main" id="{4013CC65-5A3B-944A-9D81-19DF21A4016E}"/>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0" name="Rectangle 289">
                <a:extLst>
                  <a:ext uri="{FF2B5EF4-FFF2-40B4-BE49-F238E27FC236}">
                    <a16:creationId xmlns:a16="http://schemas.microsoft.com/office/drawing/2014/main" id="{CC456D24-51D8-DF4C-A226-A15FEC29EBF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1" name="Rectangle 290">
                <a:extLst>
                  <a:ext uri="{FF2B5EF4-FFF2-40B4-BE49-F238E27FC236}">
                    <a16:creationId xmlns:a16="http://schemas.microsoft.com/office/drawing/2014/main" id="{08B00B97-102C-5A41-A279-B3C29435F59F}"/>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2" name="Rectangle 291">
                <a:extLst>
                  <a:ext uri="{FF2B5EF4-FFF2-40B4-BE49-F238E27FC236}">
                    <a16:creationId xmlns:a16="http://schemas.microsoft.com/office/drawing/2014/main" id="{5BC2B188-6506-BA4F-BA1B-033178DD9D62}"/>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3" name="Rectangle 292">
                <a:extLst>
                  <a:ext uri="{FF2B5EF4-FFF2-40B4-BE49-F238E27FC236}">
                    <a16:creationId xmlns:a16="http://schemas.microsoft.com/office/drawing/2014/main" id="{F1B67AD1-E669-1948-B3F0-004B143575B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4" name="Rectangle 293">
                <a:extLst>
                  <a:ext uri="{FF2B5EF4-FFF2-40B4-BE49-F238E27FC236}">
                    <a16:creationId xmlns:a16="http://schemas.microsoft.com/office/drawing/2014/main" id="{21FF9548-C270-AA4A-BCF7-27886287AD9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5" name="Rectangle 294">
                <a:extLst>
                  <a:ext uri="{FF2B5EF4-FFF2-40B4-BE49-F238E27FC236}">
                    <a16:creationId xmlns:a16="http://schemas.microsoft.com/office/drawing/2014/main" id="{8646F072-23E8-E148-9211-12D680E4C15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96" name="Group 295">
              <a:extLst>
                <a:ext uri="{FF2B5EF4-FFF2-40B4-BE49-F238E27FC236}">
                  <a16:creationId xmlns:a16="http://schemas.microsoft.com/office/drawing/2014/main" id="{EC8FB2B3-45B7-034C-8FDE-CAA21BEB8578}"/>
                </a:ext>
              </a:extLst>
            </p:cNvPr>
            <p:cNvGrpSpPr/>
            <p:nvPr userDrawn="1"/>
          </p:nvGrpSpPr>
          <p:grpSpPr>
            <a:xfrm>
              <a:off x="4182459" y="339725"/>
              <a:ext cx="298800" cy="4103688"/>
              <a:chOff x="357779" y="339725"/>
              <a:chExt cx="298800" cy="4103688"/>
            </a:xfrm>
          </p:grpSpPr>
          <p:sp>
            <p:nvSpPr>
              <p:cNvPr id="297" name="Rectangle 296">
                <a:extLst>
                  <a:ext uri="{FF2B5EF4-FFF2-40B4-BE49-F238E27FC236}">
                    <a16:creationId xmlns:a16="http://schemas.microsoft.com/office/drawing/2014/main" id="{A4600248-D7E7-394D-AE64-6809E6C89D3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8" name="Rectangle 297">
                <a:extLst>
                  <a:ext uri="{FF2B5EF4-FFF2-40B4-BE49-F238E27FC236}">
                    <a16:creationId xmlns:a16="http://schemas.microsoft.com/office/drawing/2014/main" id="{F0632D09-8275-0F41-888E-B7CF650FFF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9" name="Rectangle 298">
                <a:extLst>
                  <a:ext uri="{FF2B5EF4-FFF2-40B4-BE49-F238E27FC236}">
                    <a16:creationId xmlns:a16="http://schemas.microsoft.com/office/drawing/2014/main" id="{7913E4B2-072F-5B4D-9A6A-44DE19622B5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0" name="Rectangle 299">
                <a:extLst>
                  <a:ext uri="{FF2B5EF4-FFF2-40B4-BE49-F238E27FC236}">
                    <a16:creationId xmlns:a16="http://schemas.microsoft.com/office/drawing/2014/main" id="{D8484524-9F55-CF4F-AD4F-6C5767ABA75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1" name="Rectangle 300">
                <a:extLst>
                  <a:ext uri="{FF2B5EF4-FFF2-40B4-BE49-F238E27FC236}">
                    <a16:creationId xmlns:a16="http://schemas.microsoft.com/office/drawing/2014/main" id="{75EA086C-6499-C747-B2CD-79F3B808466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2" name="Rectangle 301">
                <a:extLst>
                  <a:ext uri="{FF2B5EF4-FFF2-40B4-BE49-F238E27FC236}">
                    <a16:creationId xmlns:a16="http://schemas.microsoft.com/office/drawing/2014/main" id="{522C8D79-A530-1244-A46D-507F946D87C2}"/>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3" name="Rectangle 302">
                <a:extLst>
                  <a:ext uri="{FF2B5EF4-FFF2-40B4-BE49-F238E27FC236}">
                    <a16:creationId xmlns:a16="http://schemas.microsoft.com/office/drawing/2014/main" id="{60CD2A0B-9CD2-3E42-B74B-BDD4E6AE8E6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4" name="Rectangle 303">
                <a:extLst>
                  <a:ext uri="{FF2B5EF4-FFF2-40B4-BE49-F238E27FC236}">
                    <a16:creationId xmlns:a16="http://schemas.microsoft.com/office/drawing/2014/main" id="{880E78E6-DBC9-F641-BD51-0832D9D840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05" name="Group 304">
              <a:extLst>
                <a:ext uri="{FF2B5EF4-FFF2-40B4-BE49-F238E27FC236}">
                  <a16:creationId xmlns:a16="http://schemas.microsoft.com/office/drawing/2014/main" id="{667F1643-6DE0-3A4F-BE8E-17770626DB6E}"/>
                </a:ext>
              </a:extLst>
            </p:cNvPr>
            <p:cNvGrpSpPr/>
            <p:nvPr userDrawn="1"/>
          </p:nvGrpSpPr>
          <p:grpSpPr>
            <a:xfrm>
              <a:off x="4660544" y="339725"/>
              <a:ext cx="298800" cy="4103688"/>
              <a:chOff x="357779" y="339725"/>
              <a:chExt cx="298800" cy="4103688"/>
            </a:xfrm>
          </p:grpSpPr>
          <p:sp>
            <p:nvSpPr>
              <p:cNvPr id="306" name="Rectangle 305">
                <a:extLst>
                  <a:ext uri="{FF2B5EF4-FFF2-40B4-BE49-F238E27FC236}">
                    <a16:creationId xmlns:a16="http://schemas.microsoft.com/office/drawing/2014/main" id="{D09BA541-AD96-BA49-B4F4-718BA261E38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7" name="Rectangle 306">
                <a:extLst>
                  <a:ext uri="{FF2B5EF4-FFF2-40B4-BE49-F238E27FC236}">
                    <a16:creationId xmlns:a16="http://schemas.microsoft.com/office/drawing/2014/main" id="{F48D0544-CC56-E74C-867A-5E39C49CAB01}"/>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8" name="Rectangle 307">
                <a:extLst>
                  <a:ext uri="{FF2B5EF4-FFF2-40B4-BE49-F238E27FC236}">
                    <a16:creationId xmlns:a16="http://schemas.microsoft.com/office/drawing/2014/main" id="{AB492EC4-2C23-084E-BEEC-7614A5DDEF5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9" name="Rectangle 308">
                <a:extLst>
                  <a:ext uri="{FF2B5EF4-FFF2-40B4-BE49-F238E27FC236}">
                    <a16:creationId xmlns:a16="http://schemas.microsoft.com/office/drawing/2014/main" id="{9A8ED7ED-512B-9340-A60F-F90322D14A4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0" name="Rectangle 309">
                <a:extLst>
                  <a:ext uri="{FF2B5EF4-FFF2-40B4-BE49-F238E27FC236}">
                    <a16:creationId xmlns:a16="http://schemas.microsoft.com/office/drawing/2014/main" id="{B1F7CD32-87B9-684B-BD6C-86C948F2C3D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1" name="Rectangle 310">
                <a:extLst>
                  <a:ext uri="{FF2B5EF4-FFF2-40B4-BE49-F238E27FC236}">
                    <a16:creationId xmlns:a16="http://schemas.microsoft.com/office/drawing/2014/main" id="{C70FCD7C-893A-E44A-9C65-35230FED848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2" name="Rectangle 311">
                <a:extLst>
                  <a:ext uri="{FF2B5EF4-FFF2-40B4-BE49-F238E27FC236}">
                    <a16:creationId xmlns:a16="http://schemas.microsoft.com/office/drawing/2014/main" id="{D11EF32A-B078-8948-B5AD-BFF5C2AC122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3" name="Rectangle 312">
                <a:extLst>
                  <a:ext uri="{FF2B5EF4-FFF2-40B4-BE49-F238E27FC236}">
                    <a16:creationId xmlns:a16="http://schemas.microsoft.com/office/drawing/2014/main" id="{A8CAE4F7-B5F1-EC4B-9DC7-A6DFFF443D9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14" name="Group 313">
              <a:extLst>
                <a:ext uri="{FF2B5EF4-FFF2-40B4-BE49-F238E27FC236}">
                  <a16:creationId xmlns:a16="http://schemas.microsoft.com/office/drawing/2014/main" id="{BFA9403B-8F55-4D46-ACE8-B95FFE75A27D}"/>
                </a:ext>
              </a:extLst>
            </p:cNvPr>
            <p:cNvGrpSpPr/>
            <p:nvPr userDrawn="1"/>
          </p:nvGrpSpPr>
          <p:grpSpPr>
            <a:xfrm>
              <a:off x="5138629" y="339725"/>
              <a:ext cx="298800" cy="4103688"/>
              <a:chOff x="357779" y="339725"/>
              <a:chExt cx="298800" cy="4103688"/>
            </a:xfrm>
          </p:grpSpPr>
          <p:sp>
            <p:nvSpPr>
              <p:cNvPr id="315" name="Rectangle 314">
                <a:extLst>
                  <a:ext uri="{FF2B5EF4-FFF2-40B4-BE49-F238E27FC236}">
                    <a16:creationId xmlns:a16="http://schemas.microsoft.com/office/drawing/2014/main" id="{01AE80AD-E9E5-A140-B5FF-F33031870B6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6" name="Rectangle 315">
                <a:extLst>
                  <a:ext uri="{FF2B5EF4-FFF2-40B4-BE49-F238E27FC236}">
                    <a16:creationId xmlns:a16="http://schemas.microsoft.com/office/drawing/2014/main" id="{FC4DEAB4-601C-FA40-AD65-EAE0A2932A9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7" name="Rectangle 316">
                <a:extLst>
                  <a:ext uri="{FF2B5EF4-FFF2-40B4-BE49-F238E27FC236}">
                    <a16:creationId xmlns:a16="http://schemas.microsoft.com/office/drawing/2014/main" id="{8DE85683-D74B-A947-BCEF-282FEF2B36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8" name="Rectangle 317">
                <a:extLst>
                  <a:ext uri="{FF2B5EF4-FFF2-40B4-BE49-F238E27FC236}">
                    <a16:creationId xmlns:a16="http://schemas.microsoft.com/office/drawing/2014/main" id="{454C0E7C-B372-F147-A3CE-D4F7F644196B}"/>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9" name="Rectangle 318">
                <a:extLst>
                  <a:ext uri="{FF2B5EF4-FFF2-40B4-BE49-F238E27FC236}">
                    <a16:creationId xmlns:a16="http://schemas.microsoft.com/office/drawing/2014/main" id="{3D253187-B2CD-9E43-84D6-1F7EC1A69166}"/>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0" name="Rectangle 319">
                <a:extLst>
                  <a:ext uri="{FF2B5EF4-FFF2-40B4-BE49-F238E27FC236}">
                    <a16:creationId xmlns:a16="http://schemas.microsoft.com/office/drawing/2014/main" id="{ADD95762-DAFD-0044-8671-61C938FC1EBF}"/>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1" name="Rectangle 320">
                <a:extLst>
                  <a:ext uri="{FF2B5EF4-FFF2-40B4-BE49-F238E27FC236}">
                    <a16:creationId xmlns:a16="http://schemas.microsoft.com/office/drawing/2014/main" id="{42DE473A-E584-B742-9824-DE4FF4C362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2" name="Rectangle 321">
                <a:extLst>
                  <a:ext uri="{FF2B5EF4-FFF2-40B4-BE49-F238E27FC236}">
                    <a16:creationId xmlns:a16="http://schemas.microsoft.com/office/drawing/2014/main" id="{5105339D-1B97-1D4E-AA68-389957D6B349}"/>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23" name="Group 322">
              <a:extLst>
                <a:ext uri="{FF2B5EF4-FFF2-40B4-BE49-F238E27FC236}">
                  <a16:creationId xmlns:a16="http://schemas.microsoft.com/office/drawing/2014/main" id="{AF97A029-E392-8246-816A-27A10C2F707C}"/>
                </a:ext>
              </a:extLst>
            </p:cNvPr>
            <p:cNvGrpSpPr/>
            <p:nvPr userDrawn="1"/>
          </p:nvGrpSpPr>
          <p:grpSpPr>
            <a:xfrm>
              <a:off x="5616714" y="339725"/>
              <a:ext cx="298800" cy="4103688"/>
              <a:chOff x="357779" y="339725"/>
              <a:chExt cx="298800" cy="4103688"/>
            </a:xfrm>
          </p:grpSpPr>
          <p:sp>
            <p:nvSpPr>
              <p:cNvPr id="324" name="Rectangle 323">
                <a:extLst>
                  <a:ext uri="{FF2B5EF4-FFF2-40B4-BE49-F238E27FC236}">
                    <a16:creationId xmlns:a16="http://schemas.microsoft.com/office/drawing/2014/main" id="{BCEE7283-142D-6643-9DDB-C3086A3B54BB}"/>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5" name="Rectangle 324">
                <a:extLst>
                  <a:ext uri="{FF2B5EF4-FFF2-40B4-BE49-F238E27FC236}">
                    <a16:creationId xmlns:a16="http://schemas.microsoft.com/office/drawing/2014/main" id="{F60E5530-1485-2947-8FE0-0E2B294BA45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6" name="Rectangle 325">
                <a:extLst>
                  <a:ext uri="{FF2B5EF4-FFF2-40B4-BE49-F238E27FC236}">
                    <a16:creationId xmlns:a16="http://schemas.microsoft.com/office/drawing/2014/main" id="{88453AE7-FCCA-2542-8DA7-22CEA2A6B5ED}"/>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7" name="Rectangle 326">
                <a:extLst>
                  <a:ext uri="{FF2B5EF4-FFF2-40B4-BE49-F238E27FC236}">
                    <a16:creationId xmlns:a16="http://schemas.microsoft.com/office/drawing/2014/main" id="{C142D901-3EAE-A648-A456-9091AEEE037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8" name="Rectangle 327">
                <a:extLst>
                  <a:ext uri="{FF2B5EF4-FFF2-40B4-BE49-F238E27FC236}">
                    <a16:creationId xmlns:a16="http://schemas.microsoft.com/office/drawing/2014/main" id="{3BBCABF2-01EF-B944-9F5D-1DB6E1C6FA5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9" name="Rectangle 328">
                <a:extLst>
                  <a:ext uri="{FF2B5EF4-FFF2-40B4-BE49-F238E27FC236}">
                    <a16:creationId xmlns:a16="http://schemas.microsoft.com/office/drawing/2014/main" id="{2AB621CA-E3C8-0045-8464-57C898FFD3E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0" name="Rectangle 329">
                <a:extLst>
                  <a:ext uri="{FF2B5EF4-FFF2-40B4-BE49-F238E27FC236}">
                    <a16:creationId xmlns:a16="http://schemas.microsoft.com/office/drawing/2014/main" id="{7B7944F5-67FB-8849-8029-970C05D4AA4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1" name="Rectangle 330">
                <a:extLst>
                  <a:ext uri="{FF2B5EF4-FFF2-40B4-BE49-F238E27FC236}">
                    <a16:creationId xmlns:a16="http://schemas.microsoft.com/office/drawing/2014/main" id="{6BB5E7F8-E217-EB43-963B-2BBC95CF640F}"/>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32" name="Group 331">
              <a:extLst>
                <a:ext uri="{FF2B5EF4-FFF2-40B4-BE49-F238E27FC236}">
                  <a16:creationId xmlns:a16="http://schemas.microsoft.com/office/drawing/2014/main" id="{7DE0183E-6C40-F342-9AD4-51A85152FA61}"/>
                </a:ext>
              </a:extLst>
            </p:cNvPr>
            <p:cNvGrpSpPr/>
            <p:nvPr userDrawn="1"/>
          </p:nvGrpSpPr>
          <p:grpSpPr>
            <a:xfrm>
              <a:off x="6094799" y="339725"/>
              <a:ext cx="298800" cy="4103688"/>
              <a:chOff x="357779" y="339725"/>
              <a:chExt cx="298800" cy="4103688"/>
            </a:xfrm>
          </p:grpSpPr>
          <p:sp>
            <p:nvSpPr>
              <p:cNvPr id="333" name="Rectangle 332">
                <a:extLst>
                  <a:ext uri="{FF2B5EF4-FFF2-40B4-BE49-F238E27FC236}">
                    <a16:creationId xmlns:a16="http://schemas.microsoft.com/office/drawing/2014/main" id="{7C2E5BA3-7DF5-9743-9572-5981497C0B45}"/>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4" name="Rectangle 333">
                <a:extLst>
                  <a:ext uri="{FF2B5EF4-FFF2-40B4-BE49-F238E27FC236}">
                    <a16:creationId xmlns:a16="http://schemas.microsoft.com/office/drawing/2014/main" id="{F3D2933C-AF96-E147-B65C-12651AFD55C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5" name="Rectangle 334">
                <a:extLst>
                  <a:ext uri="{FF2B5EF4-FFF2-40B4-BE49-F238E27FC236}">
                    <a16:creationId xmlns:a16="http://schemas.microsoft.com/office/drawing/2014/main" id="{5F333EAE-90A9-0044-9C2E-18EA6B3E5610}"/>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6" name="Rectangle 335">
                <a:extLst>
                  <a:ext uri="{FF2B5EF4-FFF2-40B4-BE49-F238E27FC236}">
                    <a16:creationId xmlns:a16="http://schemas.microsoft.com/office/drawing/2014/main" id="{4E876B87-4EE4-4147-A380-E73413E472A1}"/>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7" name="Rectangle 336">
                <a:extLst>
                  <a:ext uri="{FF2B5EF4-FFF2-40B4-BE49-F238E27FC236}">
                    <a16:creationId xmlns:a16="http://schemas.microsoft.com/office/drawing/2014/main" id="{E7E451FD-C13D-BE42-98D3-23EC98757CBA}"/>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8" name="Rectangle 337">
                <a:extLst>
                  <a:ext uri="{FF2B5EF4-FFF2-40B4-BE49-F238E27FC236}">
                    <a16:creationId xmlns:a16="http://schemas.microsoft.com/office/drawing/2014/main" id="{B6E13CEB-D9B4-8546-B703-FB3C46D7DE9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9" name="Rectangle 338">
                <a:extLst>
                  <a:ext uri="{FF2B5EF4-FFF2-40B4-BE49-F238E27FC236}">
                    <a16:creationId xmlns:a16="http://schemas.microsoft.com/office/drawing/2014/main" id="{F6FBF3E8-42B2-0748-8CB8-86F7571DDFB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0" name="Rectangle 339">
                <a:extLst>
                  <a:ext uri="{FF2B5EF4-FFF2-40B4-BE49-F238E27FC236}">
                    <a16:creationId xmlns:a16="http://schemas.microsoft.com/office/drawing/2014/main" id="{7BC3274E-6D2A-C84A-A902-E004E2711BA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41" name="Group 340">
              <a:extLst>
                <a:ext uri="{FF2B5EF4-FFF2-40B4-BE49-F238E27FC236}">
                  <a16:creationId xmlns:a16="http://schemas.microsoft.com/office/drawing/2014/main" id="{2E0C14EB-47B5-4543-8428-B29107490E29}"/>
                </a:ext>
              </a:extLst>
            </p:cNvPr>
            <p:cNvGrpSpPr/>
            <p:nvPr userDrawn="1"/>
          </p:nvGrpSpPr>
          <p:grpSpPr>
            <a:xfrm>
              <a:off x="6572884" y="339725"/>
              <a:ext cx="298800" cy="4103688"/>
              <a:chOff x="357779" y="339725"/>
              <a:chExt cx="298800" cy="4103688"/>
            </a:xfrm>
          </p:grpSpPr>
          <p:sp>
            <p:nvSpPr>
              <p:cNvPr id="342" name="Rectangle 341">
                <a:extLst>
                  <a:ext uri="{FF2B5EF4-FFF2-40B4-BE49-F238E27FC236}">
                    <a16:creationId xmlns:a16="http://schemas.microsoft.com/office/drawing/2014/main" id="{7A573DF8-D82D-2349-B81B-DE3EEA4AE399}"/>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3" name="Rectangle 342">
                <a:extLst>
                  <a:ext uri="{FF2B5EF4-FFF2-40B4-BE49-F238E27FC236}">
                    <a16:creationId xmlns:a16="http://schemas.microsoft.com/office/drawing/2014/main" id="{796208DA-1B3B-4648-9E17-ECECB4A972B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4" name="Rectangle 343">
                <a:extLst>
                  <a:ext uri="{FF2B5EF4-FFF2-40B4-BE49-F238E27FC236}">
                    <a16:creationId xmlns:a16="http://schemas.microsoft.com/office/drawing/2014/main" id="{D27B1369-1224-6444-9AF5-227073CA300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5" name="Rectangle 344">
                <a:extLst>
                  <a:ext uri="{FF2B5EF4-FFF2-40B4-BE49-F238E27FC236}">
                    <a16:creationId xmlns:a16="http://schemas.microsoft.com/office/drawing/2014/main" id="{FBBE84E2-862A-284A-8E59-56E77403B7F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6" name="Rectangle 345">
                <a:extLst>
                  <a:ext uri="{FF2B5EF4-FFF2-40B4-BE49-F238E27FC236}">
                    <a16:creationId xmlns:a16="http://schemas.microsoft.com/office/drawing/2014/main" id="{BD2410F2-566E-A546-B6C4-C998A8B9A529}"/>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7" name="Rectangle 346">
                <a:extLst>
                  <a:ext uri="{FF2B5EF4-FFF2-40B4-BE49-F238E27FC236}">
                    <a16:creationId xmlns:a16="http://schemas.microsoft.com/office/drawing/2014/main" id="{E1B5F211-B103-6940-9308-E277685C355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8" name="Rectangle 347">
                <a:extLst>
                  <a:ext uri="{FF2B5EF4-FFF2-40B4-BE49-F238E27FC236}">
                    <a16:creationId xmlns:a16="http://schemas.microsoft.com/office/drawing/2014/main" id="{5CA2BE73-B4AC-E64E-8AF1-655C236E0B73}"/>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9" name="Rectangle 348">
                <a:extLst>
                  <a:ext uri="{FF2B5EF4-FFF2-40B4-BE49-F238E27FC236}">
                    <a16:creationId xmlns:a16="http://schemas.microsoft.com/office/drawing/2014/main" id="{C9FA2AA5-991F-774F-929B-4465BB4AB434}"/>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50" name="Group 349">
              <a:extLst>
                <a:ext uri="{FF2B5EF4-FFF2-40B4-BE49-F238E27FC236}">
                  <a16:creationId xmlns:a16="http://schemas.microsoft.com/office/drawing/2014/main" id="{B6E77EC5-1B31-D54A-8CAF-493F78FB7E9C}"/>
                </a:ext>
              </a:extLst>
            </p:cNvPr>
            <p:cNvGrpSpPr/>
            <p:nvPr userDrawn="1"/>
          </p:nvGrpSpPr>
          <p:grpSpPr>
            <a:xfrm>
              <a:off x="7050969" y="339725"/>
              <a:ext cx="298800" cy="4103688"/>
              <a:chOff x="357779" y="339725"/>
              <a:chExt cx="298800" cy="4103688"/>
            </a:xfrm>
          </p:grpSpPr>
          <p:sp>
            <p:nvSpPr>
              <p:cNvPr id="351" name="Rectangle 350">
                <a:extLst>
                  <a:ext uri="{FF2B5EF4-FFF2-40B4-BE49-F238E27FC236}">
                    <a16:creationId xmlns:a16="http://schemas.microsoft.com/office/drawing/2014/main" id="{B39403BF-CD86-5244-A4F4-90FB73B8C55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2" name="Rectangle 351">
                <a:extLst>
                  <a:ext uri="{FF2B5EF4-FFF2-40B4-BE49-F238E27FC236}">
                    <a16:creationId xmlns:a16="http://schemas.microsoft.com/office/drawing/2014/main" id="{618FF3F3-E6CE-6B40-A23C-AE1F3426B22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3" name="Rectangle 352">
                <a:extLst>
                  <a:ext uri="{FF2B5EF4-FFF2-40B4-BE49-F238E27FC236}">
                    <a16:creationId xmlns:a16="http://schemas.microsoft.com/office/drawing/2014/main" id="{18A7EC7D-C906-1F4B-8CE7-B1CB71868A8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4" name="Rectangle 353">
                <a:extLst>
                  <a:ext uri="{FF2B5EF4-FFF2-40B4-BE49-F238E27FC236}">
                    <a16:creationId xmlns:a16="http://schemas.microsoft.com/office/drawing/2014/main" id="{4C386609-CD54-D549-A945-FD3EEC1338F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5" name="Rectangle 354">
                <a:extLst>
                  <a:ext uri="{FF2B5EF4-FFF2-40B4-BE49-F238E27FC236}">
                    <a16:creationId xmlns:a16="http://schemas.microsoft.com/office/drawing/2014/main" id="{A016BCB9-5CBD-9A4C-96DE-F9B0BDAA04DF}"/>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6" name="Rectangle 355">
                <a:extLst>
                  <a:ext uri="{FF2B5EF4-FFF2-40B4-BE49-F238E27FC236}">
                    <a16:creationId xmlns:a16="http://schemas.microsoft.com/office/drawing/2014/main" id="{6F92E2B6-B310-E746-90F3-2DB309D50FA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7" name="Rectangle 356">
                <a:extLst>
                  <a:ext uri="{FF2B5EF4-FFF2-40B4-BE49-F238E27FC236}">
                    <a16:creationId xmlns:a16="http://schemas.microsoft.com/office/drawing/2014/main" id="{05534660-5F13-9C4B-A801-6DA4ADB27BDB}"/>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8" name="Rectangle 357">
                <a:extLst>
                  <a:ext uri="{FF2B5EF4-FFF2-40B4-BE49-F238E27FC236}">
                    <a16:creationId xmlns:a16="http://schemas.microsoft.com/office/drawing/2014/main" id="{EF58F904-FF63-5242-9C0E-EE9D47A3A716}"/>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59" name="Group 358">
              <a:extLst>
                <a:ext uri="{FF2B5EF4-FFF2-40B4-BE49-F238E27FC236}">
                  <a16:creationId xmlns:a16="http://schemas.microsoft.com/office/drawing/2014/main" id="{B89FE7BE-6867-C447-A1C7-1CB7D1C0670D}"/>
                </a:ext>
              </a:extLst>
            </p:cNvPr>
            <p:cNvGrpSpPr/>
            <p:nvPr userDrawn="1"/>
          </p:nvGrpSpPr>
          <p:grpSpPr>
            <a:xfrm>
              <a:off x="7529054" y="339725"/>
              <a:ext cx="298800" cy="4103688"/>
              <a:chOff x="357779" y="339725"/>
              <a:chExt cx="298800" cy="4103688"/>
            </a:xfrm>
          </p:grpSpPr>
          <p:sp>
            <p:nvSpPr>
              <p:cNvPr id="360" name="Rectangle 359">
                <a:extLst>
                  <a:ext uri="{FF2B5EF4-FFF2-40B4-BE49-F238E27FC236}">
                    <a16:creationId xmlns:a16="http://schemas.microsoft.com/office/drawing/2014/main" id="{51051AB3-2393-CA4F-8B98-FB267798C057}"/>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1" name="Rectangle 360">
                <a:extLst>
                  <a:ext uri="{FF2B5EF4-FFF2-40B4-BE49-F238E27FC236}">
                    <a16:creationId xmlns:a16="http://schemas.microsoft.com/office/drawing/2014/main" id="{4BD73E59-330B-B243-9D45-D8ABE4A1FE5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2" name="Rectangle 361">
                <a:extLst>
                  <a:ext uri="{FF2B5EF4-FFF2-40B4-BE49-F238E27FC236}">
                    <a16:creationId xmlns:a16="http://schemas.microsoft.com/office/drawing/2014/main" id="{B28C0E1E-3149-AF48-9C52-6FEE6820D3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3" name="Rectangle 362">
                <a:extLst>
                  <a:ext uri="{FF2B5EF4-FFF2-40B4-BE49-F238E27FC236}">
                    <a16:creationId xmlns:a16="http://schemas.microsoft.com/office/drawing/2014/main" id="{F578D518-D4C6-3340-92A1-004B64879116}"/>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4" name="Rectangle 363">
                <a:extLst>
                  <a:ext uri="{FF2B5EF4-FFF2-40B4-BE49-F238E27FC236}">
                    <a16:creationId xmlns:a16="http://schemas.microsoft.com/office/drawing/2014/main" id="{787EC9C8-7D0B-B241-A6A0-86929AE106D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5" name="Rectangle 364">
                <a:extLst>
                  <a:ext uri="{FF2B5EF4-FFF2-40B4-BE49-F238E27FC236}">
                    <a16:creationId xmlns:a16="http://schemas.microsoft.com/office/drawing/2014/main" id="{45C29018-6EDF-0A4C-BB8F-A25C9BFD83C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6" name="Rectangle 365">
                <a:extLst>
                  <a:ext uri="{FF2B5EF4-FFF2-40B4-BE49-F238E27FC236}">
                    <a16:creationId xmlns:a16="http://schemas.microsoft.com/office/drawing/2014/main" id="{397F3FEF-E8F1-8042-8736-27FC0B6A5DC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7" name="Rectangle 366">
                <a:extLst>
                  <a:ext uri="{FF2B5EF4-FFF2-40B4-BE49-F238E27FC236}">
                    <a16:creationId xmlns:a16="http://schemas.microsoft.com/office/drawing/2014/main" id="{68B4801B-337D-6445-99E2-22398C699E2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68" name="Group 367">
              <a:extLst>
                <a:ext uri="{FF2B5EF4-FFF2-40B4-BE49-F238E27FC236}">
                  <a16:creationId xmlns:a16="http://schemas.microsoft.com/office/drawing/2014/main" id="{14D8F03E-CC06-704C-B484-52938AF29492}"/>
                </a:ext>
              </a:extLst>
            </p:cNvPr>
            <p:cNvGrpSpPr/>
            <p:nvPr userDrawn="1"/>
          </p:nvGrpSpPr>
          <p:grpSpPr>
            <a:xfrm>
              <a:off x="8007139" y="339725"/>
              <a:ext cx="298800" cy="4103688"/>
              <a:chOff x="357779" y="339725"/>
              <a:chExt cx="298800" cy="4103688"/>
            </a:xfrm>
          </p:grpSpPr>
          <p:sp>
            <p:nvSpPr>
              <p:cNvPr id="369" name="Rectangle 368">
                <a:extLst>
                  <a:ext uri="{FF2B5EF4-FFF2-40B4-BE49-F238E27FC236}">
                    <a16:creationId xmlns:a16="http://schemas.microsoft.com/office/drawing/2014/main" id="{F2BB14A5-33B6-6F47-BC0E-2A5E12E9718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0" name="Rectangle 369">
                <a:extLst>
                  <a:ext uri="{FF2B5EF4-FFF2-40B4-BE49-F238E27FC236}">
                    <a16:creationId xmlns:a16="http://schemas.microsoft.com/office/drawing/2014/main" id="{4F039FF5-C1ED-3F4F-9C65-F0B9F65C7029}"/>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1" name="Rectangle 370">
                <a:extLst>
                  <a:ext uri="{FF2B5EF4-FFF2-40B4-BE49-F238E27FC236}">
                    <a16:creationId xmlns:a16="http://schemas.microsoft.com/office/drawing/2014/main" id="{F82FF630-960D-194F-BC28-504E56066C7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2" name="Rectangle 371">
                <a:extLst>
                  <a:ext uri="{FF2B5EF4-FFF2-40B4-BE49-F238E27FC236}">
                    <a16:creationId xmlns:a16="http://schemas.microsoft.com/office/drawing/2014/main" id="{1752EFA1-80DE-E043-BC3A-3883824B28AD}"/>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3" name="Rectangle 372">
                <a:extLst>
                  <a:ext uri="{FF2B5EF4-FFF2-40B4-BE49-F238E27FC236}">
                    <a16:creationId xmlns:a16="http://schemas.microsoft.com/office/drawing/2014/main" id="{403CFBBF-AA33-8B47-8A50-F03774B44E70}"/>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4" name="Rectangle 373">
                <a:extLst>
                  <a:ext uri="{FF2B5EF4-FFF2-40B4-BE49-F238E27FC236}">
                    <a16:creationId xmlns:a16="http://schemas.microsoft.com/office/drawing/2014/main" id="{04A08381-621D-9F4A-8EA1-B44495FBC3A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5" name="Rectangle 374">
                <a:extLst>
                  <a:ext uri="{FF2B5EF4-FFF2-40B4-BE49-F238E27FC236}">
                    <a16:creationId xmlns:a16="http://schemas.microsoft.com/office/drawing/2014/main" id="{0D3F86FB-4B9E-C542-8BF3-311A2391212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6" name="Rectangle 375">
                <a:extLst>
                  <a:ext uri="{FF2B5EF4-FFF2-40B4-BE49-F238E27FC236}">
                    <a16:creationId xmlns:a16="http://schemas.microsoft.com/office/drawing/2014/main" id="{2048D530-260E-784B-8893-0DE1A020B60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77" name="Group 376">
              <a:extLst>
                <a:ext uri="{FF2B5EF4-FFF2-40B4-BE49-F238E27FC236}">
                  <a16:creationId xmlns:a16="http://schemas.microsoft.com/office/drawing/2014/main" id="{8952574D-9438-084A-835F-C8BC3A54E16D}"/>
                </a:ext>
              </a:extLst>
            </p:cNvPr>
            <p:cNvGrpSpPr/>
            <p:nvPr userDrawn="1"/>
          </p:nvGrpSpPr>
          <p:grpSpPr>
            <a:xfrm>
              <a:off x="8485219" y="339725"/>
              <a:ext cx="298800" cy="4103688"/>
              <a:chOff x="357779" y="339725"/>
              <a:chExt cx="298800" cy="4103688"/>
            </a:xfrm>
          </p:grpSpPr>
          <p:sp>
            <p:nvSpPr>
              <p:cNvPr id="378" name="Rectangle 377">
                <a:extLst>
                  <a:ext uri="{FF2B5EF4-FFF2-40B4-BE49-F238E27FC236}">
                    <a16:creationId xmlns:a16="http://schemas.microsoft.com/office/drawing/2014/main" id="{652D550B-DAC2-DA4F-A929-3F4B335B6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9" name="Rectangle 378">
                <a:extLst>
                  <a:ext uri="{FF2B5EF4-FFF2-40B4-BE49-F238E27FC236}">
                    <a16:creationId xmlns:a16="http://schemas.microsoft.com/office/drawing/2014/main" id="{76E83691-03FF-E840-8204-8A2B4BD6D39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0" name="Rectangle 379">
                <a:extLst>
                  <a:ext uri="{FF2B5EF4-FFF2-40B4-BE49-F238E27FC236}">
                    <a16:creationId xmlns:a16="http://schemas.microsoft.com/office/drawing/2014/main" id="{0B6092A0-2144-4847-95F8-E85E94BA0E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1" name="Rectangle 380">
                <a:extLst>
                  <a:ext uri="{FF2B5EF4-FFF2-40B4-BE49-F238E27FC236}">
                    <a16:creationId xmlns:a16="http://schemas.microsoft.com/office/drawing/2014/main" id="{1951ACCD-A3CB-A844-AD8E-97B5ED6A8405}"/>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2" name="Rectangle 381">
                <a:extLst>
                  <a:ext uri="{FF2B5EF4-FFF2-40B4-BE49-F238E27FC236}">
                    <a16:creationId xmlns:a16="http://schemas.microsoft.com/office/drawing/2014/main" id="{C0CC0698-6136-4B41-A16F-439061F46F95}"/>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3" name="Rectangle 382">
                <a:extLst>
                  <a:ext uri="{FF2B5EF4-FFF2-40B4-BE49-F238E27FC236}">
                    <a16:creationId xmlns:a16="http://schemas.microsoft.com/office/drawing/2014/main" id="{A5A6E64E-2D3C-8D4C-B9C4-6ABB2D24CCD3}"/>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4" name="Rectangle 383">
                <a:extLst>
                  <a:ext uri="{FF2B5EF4-FFF2-40B4-BE49-F238E27FC236}">
                    <a16:creationId xmlns:a16="http://schemas.microsoft.com/office/drawing/2014/main" id="{2E6A2CA3-6C02-4A48-A0C1-9DB891AD85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5" name="Rectangle 384">
                <a:extLst>
                  <a:ext uri="{FF2B5EF4-FFF2-40B4-BE49-F238E27FC236}">
                    <a16:creationId xmlns:a16="http://schemas.microsoft.com/office/drawing/2014/main" id="{C19808B6-A2CD-E847-BD26-4E6E7DC68B00}"/>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spTree>
    <p:extLst>
      <p:ext uri="{BB962C8B-B14F-4D97-AF65-F5344CB8AC3E}">
        <p14:creationId xmlns:p14="http://schemas.microsoft.com/office/powerpoint/2010/main" val="1426454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270272" indent="-130969" defTabSz="270000">
              <a:lnSpc>
                <a:spcPct val="100000"/>
              </a:lnSpc>
              <a:tabLst/>
              <a:defRPr sz="1200" b="0" i="0">
                <a:solidFill>
                  <a:schemeClr val="bg1"/>
                </a:solidFill>
                <a:latin typeface="+mn-lt"/>
                <a:ea typeface="Roboto Light" panose="02000000000000000000" pitchFamily="2" charset="0"/>
              </a:defRPr>
            </a:lvl2pPr>
            <a:lvl3pPr marL="402431" indent="-132160" defTabSz="270000">
              <a:lnSpc>
                <a:spcPct val="100000"/>
              </a:lnSpc>
              <a:tabLst/>
              <a:defRPr sz="1200" b="0" i="0">
                <a:solidFill>
                  <a:schemeClr val="bg1"/>
                </a:solidFill>
                <a:latin typeface="+mn-lt"/>
                <a:ea typeface="Roboto Light" panose="02000000000000000000" pitchFamily="2" charset="0"/>
              </a:defRPr>
            </a:lvl3pPr>
            <a:lvl4pPr marL="533400" indent="-130969" defTabSz="270000">
              <a:lnSpc>
                <a:spcPct val="100000"/>
              </a:lnSpc>
              <a:tabLst/>
              <a:defRPr sz="1200" b="0" i="0">
                <a:solidFill>
                  <a:schemeClr val="bg1"/>
                </a:solidFill>
                <a:latin typeface="+mn-lt"/>
                <a:ea typeface="Roboto Light" panose="02000000000000000000" pitchFamily="2" charset="0"/>
              </a:defRPr>
            </a:lvl4pPr>
            <a:lvl5pPr marL="672704" indent="-139304"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89759661"/>
      </p:ext>
    </p:extLst>
  </p:cSld>
  <p:clrMapOvr>
    <a:masterClrMapping/>
  </p:clrMapOvr>
  <p:extLst mod="1">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E058BCC-7A26-6A42-AA87-525F6042C6FB}"/>
              </a:ext>
            </a:extLst>
          </p:cNvPr>
          <p:cNvSpPr>
            <a:spLocks noGrp="1"/>
          </p:cNvSpPr>
          <p:nvPr>
            <p:ph type="ftr" sz="quarter" idx="11"/>
          </p:nvPr>
        </p:nvSpPr>
        <p:spPr/>
        <p:txBody>
          <a:body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975973A5-CA9C-1043-A3DA-4ED6E6C469A5}"/>
              </a:ext>
            </a:extLst>
          </p:cNvPr>
          <p:cNvSpPr>
            <a:spLocks noGrp="1"/>
          </p:cNvSpPr>
          <p:nvPr>
            <p:ph type="sldNum" sz="quarter" idx="12"/>
          </p:nvPr>
        </p:nvSpPr>
        <p:spPr/>
        <p:txBody>
          <a:bodyPr/>
          <a:lstStyle/>
          <a:p>
            <a:fld id="{0BD7AF65-ABD8-9745-9161-1D3466EAFE0E}" type="slidenum">
              <a:rPr lang="en-GB" smtClean="0"/>
              <a:t>‹#›</a:t>
            </a:fld>
            <a:endParaRPr lang="en-GB"/>
          </a:p>
        </p:txBody>
      </p:sp>
      <p:grpSp>
        <p:nvGrpSpPr>
          <p:cNvPr id="386" name="Group 385">
            <a:extLst>
              <a:ext uri="{FF2B5EF4-FFF2-40B4-BE49-F238E27FC236}">
                <a16:creationId xmlns:a16="http://schemas.microsoft.com/office/drawing/2014/main" id="{B10D8A02-3B7A-9D40-B70A-9E4FC92293F8}"/>
              </a:ext>
            </a:extLst>
          </p:cNvPr>
          <p:cNvGrpSpPr/>
          <p:nvPr userDrawn="1"/>
        </p:nvGrpSpPr>
        <p:grpSpPr>
          <a:xfrm>
            <a:off x="357779" y="339725"/>
            <a:ext cx="8426240" cy="4103688"/>
            <a:chOff x="357779" y="339725"/>
            <a:chExt cx="8426240" cy="4103688"/>
          </a:xfrm>
        </p:grpSpPr>
        <p:grpSp>
          <p:nvGrpSpPr>
            <p:cNvPr id="232" name="Group 231">
              <a:extLst>
                <a:ext uri="{FF2B5EF4-FFF2-40B4-BE49-F238E27FC236}">
                  <a16:creationId xmlns:a16="http://schemas.microsoft.com/office/drawing/2014/main" id="{B2527C05-AB2B-5946-9B27-675CFF8EBA06}"/>
                </a:ext>
              </a:extLst>
            </p:cNvPr>
            <p:cNvGrpSpPr/>
            <p:nvPr userDrawn="1"/>
          </p:nvGrpSpPr>
          <p:grpSpPr>
            <a:xfrm>
              <a:off x="357779" y="339725"/>
              <a:ext cx="298800" cy="4103688"/>
              <a:chOff x="357779" y="339725"/>
              <a:chExt cx="298800" cy="4103688"/>
            </a:xfrm>
          </p:grpSpPr>
          <p:sp>
            <p:nvSpPr>
              <p:cNvPr id="8" name="Rectangle 7">
                <a:extLst>
                  <a:ext uri="{FF2B5EF4-FFF2-40B4-BE49-F238E27FC236}">
                    <a16:creationId xmlns:a16="http://schemas.microsoft.com/office/drawing/2014/main" id="{1180BAFD-BA12-514F-90DB-A8F50B1EA6E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4" name="Rectangle 223">
                <a:extLst>
                  <a:ext uri="{FF2B5EF4-FFF2-40B4-BE49-F238E27FC236}">
                    <a16:creationId xmlns:a16="http://schemas.microsoft.com/office/drawing/2014/main" id="{EE00541B-D9F5-4143-8D82-D7BE6AC3336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5" name="Rectangle 224">
                <a:extLst>
                  <a:ext uri="{FF2B5EF4-FFF2-40B4-BE49-F238E27FC236}">
                    <a16:creationId xmlns:a16="http://schemas.microsoft.com/office/drawing/2014/main" id="{7ACAEA3B-6751-CE4E-8C61-E7E17543E456}"/>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6" name="Rectangle 225">
                <a:extLst>
                  <a:ext uri="{FF2B5EF4-FFF2-40B4-BE49-F238E27FC236}">
                    <a16:creationId xmlns:a16="http://schemas.microsoft.com/office/drawing/2014/main" id="{2B62BA43-865A-0141-A584-0E139E53135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7" name="Rectangle 226">
                <a:extLst>
                  <a:ext uri="{FF2B5EF4-FFF2-40B4-BE49-F238E27FC236}">
                    <a16:creationId xmlns:a16="http://schemas.microsoft.com/office/drawing/2014/main" id="{06E2FE7A-CEE9-2041-B40F-A16B0F078E7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8" name="Rectangle 227">
                <a:extLst>
                  <a:ext uri="{FF2B5EF4-FFF2-40B4-BE49-F238E27FC236}">
                    <a16:creationId xmlns:a16="http://schemas.microsoft.com/office/drawing/2014/main" id="{07B45580-C20B-B642-BDF0-707F0F4E389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29" name="Rectangle 228">
                <a:extLst>
                  <a:ext uri="{FF2B5EF4-FFF2-40B4-BE49-F238E27FC236}">
                    <a16:creationId xmlns:a16="http://schemas.microsoft.com/office/drawing/2014/main" id="{A799835D-49EF-9043-893A-59CDA840231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0" name="Rectangle 229">
                <a:extLst>
                  <a:ext uri="{FF2B5EF4-FFF2-40B4-BE49-F238E27FC236}">
                    <a16:creationId xmlns:a16="http://schemas.microsoft.com/office/drawing/2014/main" id="{725D5DD0-5874-ED49-9A3C-210DFA081C8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33" name="Group 232">
              <a:extLst>
                <a:ext uri="{FF2B5EF4-FFF2-40B4-BE49-F238E27FC236}">
                  <a16:creationId xmlns:a16="http://schemas.microsoft.com/office/drawing/2014/main" id="{F6FF0FCB-C661-0E47-A28A-9E4049BEF867}"/>
                </a:ext>
              </a:extLst>
            </p:cNvPr>
            <p:cNvGrpSpPr/>
            <p:nvPr userDrawn="1"/>
          </p:nvGrpSpPr>
          <p:grpSpPr>
            <a:xfrm>
              <a:off x="835864" y="339725"/>
              <a:ext cx="298800" cy="4103688"/>
              <a:chOff x="357779" y="339725"/>
              <a:chExt cx="298800" cy="4103688"/>
            </a:xfrm>
          </p:grpSpPr>
          <p:sp>
            <p:nvSpPr>
              <p:cNvPr id="234" name="Rectangle 233">
                <a:extLst>
                  <a:ext uri="{FF2B5EF4-FFF2-40B4-BE49-F238E27FC236}">
                    <a16:creationId xmlns:a16="http://schemas.microsoft.com/office/drawing/2014/main" id="{F5DB71A9-1216-B742-A164-06B19073333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5" name="Rectangle 234">
                <a:extLst>
                  <a:ext uri="{FF2B5EF4-FFF2-40B4-BE49-F238E27FC236}">
                    <a16:creationId xmlns:a16="http://schemas.microsoft.com/office/drawing/2014/main" id="{63438C77-1738-0C4F-949E-8223F7068CEA}"/>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6" name="Rectangle 235">
                <a:extLst>
                  <a:ext uri="{FF2B5EF4-FFF2-40B4-BE49-F238E27FC236}">
                    <a16:creationId xmlns:a16="http://schemas.microsoft.com/office/drawing/2014/main" id="{3FEC894E-834D-6D48-B46A-37CA696AFA6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7" name="Rectangle 236">
                <a:extLst>
                  <a:ext uri="{FF2B5EF4-FFF2-40B4-BE49-F238E27FC236}">
                    <a16:creationId xmlns:a16="http://schemas.microsoft.com/office/drawing/2014/main" id="{BA64FBEB-1B5B-3C41-89FB-BBB24E1264A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8" name="Rectangle 237">
                <a:extLst>
                  <a:ext uri="{FF2B5EF4-FFF2-40B4-BE49-F238E27FC236}">
                    <a16:creationId xmlns:a16="http://schemas.microsoft.com/office/drawing/2014/main" id="{56554B95-DDCF-C141-A182-FBD432909A0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39" name="Rectangle 238">
                <a:extLst>
                  <a:ext uri="{FF2B5EF4-FFF2-40B4-BE49-F238E27FC236}">
                    <a16:creationId xmlns:a16="http://schemas.microsoft.com/office/drawing/2014/main" id="{EF321167-C78A-3340-AEE1-03447D3B8AE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0" name="Rectangle 239">
                <a:extLst>
                  <a:ext uri="{FF2B5EF4-FFF2-40B4-BE49-F238E27FC236}">
                    <a16:creationId xmlns:a16="http://schemas.microsoft.com/office/drawing/2014/main" id="{33359505-7997-C944-B48B-7A064131CD8C}"/>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1" name="Rectangle 240">
                <a:extLst>
                  <a:ext uri="{FF2B5EF4-FFF2-40B4-BE49-F238E27FC236}">
                    <a16:creationId xmlns:a16="http://schemas.microsoft.com/office/drawing/2014/main" id="{1E3C4AAD-BC06-AE46-A591-C57907D03D5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42" name="Group 241">
              <a:extLst>
                <a:ext uri="{FF2B5EF4-FFF2-40B4-BE49-F238E27FC236}">
                  <a16:creationId xmlns:a16="http://schemas.microsoft.com/office/drawing/2014/main" id="{FB5E0307-5105-2F43-86FF-C0E763980928}"/>
                </a:ext>
              </a:extLst>
            </p:cNvPr>
            <p:cNvGrpSpPr/>
            <p:nvPr userDrawn="1"/>
          </p:nvGrpSpPr>
          <p:grpSpPr>
            <a:xfrm>
              <a:off x="1313949" y="339725"/>
              <a:ext cx="298800" cy="4103688"/>
              <a:chOff x="357779" y="339725"/>
              <a:chExt cx="298800" cy="4103688"/>
            </a:xfrm>
          </p:grpSpPr>
          <p:sp>
            <p:nvSpPr>
              <p:cNvPr id="243" name="Rectangle 242">
                <a:extLst>
                  <a:ext uri="{FF2B5EF4-FFF2-40B4-BE49-F238E27FC236}">
                    <a16:creationId xmlns:a16="http://schemas.microsoft.com/office/drawing/2014/main" id="{258E519E-36BB-A248-841C-B124592BC60C}"/>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4" name="Rectangle 243">
                <a:extLst>
                  <a:ext uri="{FF2B5EF4-FFF2-40B4-BE49-F238E27FC236}">
                    <a16:creationId xmlns:a16="http://schemas.microsoft.com/office/drawing/2014/main" id="{5662416F-24B1-9445-8372-200B06F04A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5" name="Rectangle 244">
                <a:extLst>
                  <a:ext uri="{FF2B5EF4-FFF2-40B4-BE49-F238E27FC236}">
                    <a16:creationId xmlns:a16="http://schemas.microsoft.com/office/drawing/2014/main" id="{D654C5B2-C8C9-7246-BAC2-F128DFD89FA1}"/>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6" name="Rectangle 245">
                <a:extLst>
                  <a:ext uri="{FF2B5EF4-FFF2-40B4-BE49-F238E27FC236}">
                    <a16:creationId xmlns:a16="http://schemas.microsoft.com/office/drawing/2014/main" id="{B46A9979-3521-434B-801F-F906A7703B72}"/>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7" name="Rectangle 246">
                <a:extLst>
                  <a:ext uri="{FF2B5EF4-FFF2-40B4-BE49-F238E27FC236}">
                    <a16:creationId xmlns:a16="http://schemas.microsoft.com/office/drawing/2014/main" id="{F5A86AF0-77FC-F74A-A194-71CADA20436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8" name="Rectangle 247">
                <a:extLst>
                  <a:ext uri="{FF2B5EF4-FFF2-40B4-BE49-F238E27FC236}">
                    <a16:creationId xmlns:a16="http://schemas.microsoft.com/office/drawing/2014/main" id="{4C2A4D7C-E7DF-B547-A60F-9436BF2A768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49" name="Rectangle 248">
                <a:extLst>
                  <a:ext uri="{FF2B5EF4-FFF2-40B4-BE49-F238E27FC236}">
                    <a16:creationId xmlns:a16="http://schemas.microsoft.com/office/drawing/2014/main" id="{525FBFA2-2D8F-B04A-B7A9-520DC8798667}"/>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0" name="Rectangle 249">
                <a:extLst>
                  <a:ext uri="{FF2B5EF4-FFF2-40B4-BE49-F238E27FC236}">
                    <a16:creationId xmlns:a16="http://schemas.microsoft.com/office/drawing/2014/main" id="{9D5728D2-A600-2743-BDC0-20525D5639A1}"/>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51" name="Group 250">
              <a:extLst>
                <a:ext uri="{FF2B5EF4-FFF2-40B4-BE49-F238E27FC236}">
                  <a16:creationId xmlns:a16="http://schemas.microsoft.com/office/drawing/2014/main" id="{D1935623-F886-844C-83AD-B569E5750789}"/>
                </a:ext>
              </a:extLst>
            </p:cNvPr>
            <p:cNvGrpSpPr/>
            <p:nvPr userDrawn="1"/>
          </p:nvGrpSpPr>
          <p:grpSpPr>
            <a:xfrm>
              <a:off x="1792034" y="339725"/>
              <a:ext cx="298800" cy="4103688"/>
              <a:chOff x="357779" y="339725"/>
              <a:chExt cx="298800" cy="4103688"/>
            </a:xfrm>
          </p:grpSpPr>
          <p:sp>
            <p:nvSpPr>
              <p:cNvPr id="252" name="Rectangle 251">
                <a:extLst>
                  <a:ext uri="{FF2B5EF4-FFF2-40B4-BE49-F238E27FC236}">
                    <a16:creationId xmlns:a16="http://schemas.microsoft.com/office/drawing/2014/main" id="{1792EE9A-7B8E-1C44-AB2F-FF42A36695B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3" name="Rectangle 252">
                <a:extLst>
                  <a:ext uri="{FF2B5EF4-FFF2-40B4-BE49-F238E27FC236}">
                    <a16:creationId xmlns:a16="http://schemas.microsoft.com/office/drawing/2014/main" id="{FDE00FC5-01F8-B747-9F43-415C38A5623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4" name="Rectangle 253">
                <a:extLst>
                  <a:ext uri="{FF2B5EF4-FFF2-40B4-BE49-F238E27FC236}">
                    <a16:creationId xmlns:a16="http://schemas.microsoft.com/office/drawing/2014/main" id="{7EA603E3-8633-2942-BB09-254D5B9EFB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5" name="Rectangle 254">
                <a:extLst>
                  <a:ext uri="{FF2B5EF4-FFF2-40B4-BE49-F238E27FC236}">
                    <a16:creationId xmlns:a16="http://schemas.microsoft.com/office/drawing/2014/main" id="{3EF28819-F740-9542-BFB3-A65FA102BB7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6" name="Rectangle 255">
                <a:extLst>
                  <a:ext uri="{FF2B5EF4-FFF2-40B4-BE49-F238E27FC236}">
                    <a16:creationId xmlns:a16="http://schemas.microsoft.com/office/drawing/2014/main" id="{7C455E6D-C421-B148-8EFE-86B2B426BFE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7" name="Rectangle 256">
                <a:extLst>
                  <a:ext uri="{FF2B5EF4-FFF2-40B4-BE49-F238E27FC236}">
                    <a16:creationId xmlns:a16="http://schemas.microsoft.com/office/drawing/2014/main" id="{F1DD7B83-E329-1148-B63A-33E24FDDE7FC}"/>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8" name="Rectangle 257">
                <a:extLst>
                  <a:ext uri="{FF2B5EF4-FFF2-40B4-BE49-F238E27FC236}">
                    <a16:creationId xmlns:a16="http://schemas.microsoft.com/office/drawing/2014/main" id="{BF2A73B7-FD83-1B45-93DE-157CC607507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59" name="Rectangle 258">
                <a:extLst>
                  <a:ext uri="{FF2B5EF4-FFF2-40B4-BE49-F238E27FC236}">
                    <a16:creationId xmlns:a16="http://schemas.microsoft.com/office/drawing/2014/main" id="{51889E43-331E-634F-BACC-9072CD1934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60" name="Group 259">
              <a:extLst>
                <a:ext uri="{FF2B5EF4-FFF2-40B4-BE49-F238E27FC236}">
                  <a16:creationId xmlns:a16="http://schemas.microsoft.com/office/drawing/2014/main" id="{88D21F37-06C6-254A-BEE1-0973A28F5C5C}"/>
                </a:ext>
              </a:extLst>
            </p:cNvPr>
            <p:cNvGrpSpPr/>
            <p:nvPr userDrawn="1"/>
          </p:nvGrpSpPr>
          <p:grpSpPr>
            <a:xfrm>
              <a:off x="2270119" y="339725"/>
              <a:ext cx="298800" cy="4103688"/>
              <a:chOff x="357779" y="339725"/>
              <a:chExt cx="298800" cy="4103688"/>
            </a:xfrm>
          </p:grpSpPr>
          <p:sp>
            <p:nvSpPr>
              <p:cNvPr id="261" name="Rectangle 260">
                <a:extLst>
                  <a:ext uri="{FF2B5EF4-FFF2-40B4-BE49-F238E27FC236}">
                    <a16:creationId xmlns:a16="http://schemas.microsoft.com/office/drawing/2014/main" id="{C80CC105-110B-694B-9565-54831C47367D}"/>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2" name="Rectangle 261">
                <a:extLst>
                  <a:ext uri="{FF2B5EF4-FFF2-40B4-BE49-F238E27FC236}">
                    <a16:creationId xmlns:a16="http://schemas.microsoft.com/office/drawing/2014/main" id="{13AF81F0-749C-EB4E-BF30-B2122F883322}"/>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3" name="Rectangle 262">
                <a:extLst>
                  <a:ext uri="{FF2B5EF4-FFF2-40B4-BE49-F238E27FC236}">
                    <a16:creationId xmlns:a16="http://schemas.microsoft.com/office/drawing/2014/main" id="{1B09E496-BE81-C74C-895B-4C98DC3BADD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4" name="Rectangle 263">
                <a:extLst>
                  <a:ext uri="{FF2B5EF4-FFF2-40B4-BE49-F238E27FC236}">
                    <a16:creationId xmlns:a16="http://schemas.microsoft.com/office/drawing/2014/main" id="{5CCA83F6-F1CC-0747-B5EF-C9E267FE573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5" name="Rectangle 264">
                <a:extLst>
                  <a:ext uri="{FF2B5EF4-FFF2-40B4-BE49-F238E27FC236}">
                    <a16:creationId xmlns:a16="http://schemas.microsoft.com/office/drawing/2014/main" id="{6C4AACAF-8A5F-B441-B0E5-4A45B98E616E}"/>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6" name="Rectangle 265">
                <a:extLst>
                  <a:ext uri="{FF2B5EF4-FFF2-40B4-BE49-F238E27FC236}">
                    <a16:creationId xmlns:a16="http://schemas.microsoft.com/office/drawing/2014/main" id="{34011957-8F57-CA4E-B229-22266E9203BA}"/>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7" name="Rectangle 266">
                <a:extLst>
                  <a:ext uri="{FF2B5EF4-FFF2-40B4-BE49-F238E27FC236}">
                    <a16:creationId xmlns:a16="http://schemas.microsoft.com/office/drawing/2014/main" id="{5375969E-7B98-CA44-A84C-D354E6CF8BD6}"/>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68" name="Rectangle 267">
                <a:extLst>
                  <a:ext uri="{FF2B5EF4-FFF2-40B4-BE49-F238E27FC236}">
                    <a16:creationId xmlns:a16="http://schemas.microsoft.com/office/drawing/2014/main" id="{F9A8589F-6FEE-4C4D-A060-9ED90BE6A65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69" name="Group 268">
              <a:extLst>
                <a:ext uri="{FF2B5EF4-FFF2-40B4-BE49-F238E27FC236}">
                  <a16:creationId xmlns:a16="http://schemas.microsoft.com/office/drawing/2014/main" id="{B50292E4-9FF2-4A4C-A61F-29A353CF10C3}"/>
                </a:ext>
              </a:extLst>
            </p:cNvPr>
            <p:cNvGrpSpPr/>
            <p:nvPr userDrawn="1"/>
          </p:nvGrpSpPr>
          <p:grpSpPr>
            <a:xfrm>
              <a:off x="2748204" y="339725"/>
              <a:ext cx="298800" cy="4103688"/>
              <a:chOff x="357779" y="339725"/>
              <a:chExt cx="298800" cy="4103688"/>
            </a:xfrm>
          </p:grpSpPr>
          <p:sp>
            <p:nvSpPr>
              <p:cNvPr id="270" name="Rectangle 269">
                <a:extLst>
                  <a:ext uri="{FF2B5EF4-FFF2-40B4-BE49-F238E27FC236}">
                    <a16:creationId xmlns:a16="http://schemas.microsoft.com/office/drawing/2014/main" id="{DBEB3DF8-09AB-2B4B-B660-21B852572C9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1" name="Rectangle 270">
                <a:extLst>
                  <a:ext uri="{FF2B5EF4-FFF2-40B4-BE49-F238E27FC236}">
                    <a16:creationId xmlns:a16="http://schemas.microsoft.com/office/drawing/2014/main" id="{D47D50A2-AED2-5E4F-9598-5782E9F8A81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2" name="Rectangle 271">
                <a:extLst>
                  <a:ext uri="{FF2B5EF4-FFF2-40B4-BE49-F238E27FC236}">
                    <a16:creationId xmlns:a16="http://schemas.microsoft.com/office/drawing/2014/main" id="{21B322CD-499E-6A49-9AFB-5F857BDB19D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3" name="Rectangle 272">
                <a:extLst>
                  <a:ext uri="{FF2B5EF4-FFF2-40B4-BE49-F238E27FC236}">
                    <a16:creationId xmlns:a16="http://schemas.microsoft.com/office/drawing/2014/main" id="{F588843C-B740-B64B-83C4-943F4B45DFBE}"/>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4" name="Rectangle 273">
                <a:extLst>
                  <a:ext uri="{FF2B5EF4-FFF2-40B4-BE49-F238E27FC236}">
                    <a16:creationId xmlns:a16="http://schemas.microsoft.com/office/drawing/2014/main" id="{90614BDD-514B-874C-B3FA-EBA54433D8B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5" name="Rectangle 274">
                <a:extLst>
                  <a:ext uri="{FF2B5EF4-FFF2-40B4-BE49-F238E27FC236}">
                    <a16:creationId xmlns:a16="http://schemas.microsoft.com/office/drawing/2014/main" id="{2D43B192-B3F3-FF4E-85B4-B92569E63B6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6" name="Rectangle 275">
                <a:extLst>
                  <a:ext uri="{FF2B5EF4-FFF2-40B4-BE49-F238E27FC236}">
                    <a16:creationId xmlns:a16="http://schemas.microsoft.com/office/drawing/2014/main" id="{8810D318-9C97-194A-B77E-A3A1514A3B5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77" name="Rectangle 276">
                <a:extLst>
                  <a:ext uri="{FF2B5EF4-FFF2-40B4-BE49-F238E27FC236}">
                    <a16:creationId xmlns:a16="http://schemas.microsoft.com/office/drawing/2014/main" id="{2D7D7C58-3FA3-7740-B21B-1467661781DA}"/>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78" name="Group 277">
              <a:extLst>
                <a:ext uri="{FF2B5EF4-FFF2-40B4-BE49-F238E27FC236}">
                  <a16:creationId xmlns:a16="http://schemas.microsoft.com/office/drawing/2014/main" id="{D7FA5641-B0D3-5A4F-A522-148BD5DDB4AE}"/>
                </a:ext>
              </a:extLst>
            </p:cNvPr>
            <p:cNvGrpSpPr/>
            <p:nvPr userDrawn="1"/>
          </p:nvGrpSpPr>
          <p:grpSpPr>
            <a:xfrm>
              <a:off x="3226289" y="339725"/>
              <a:ext cx="298800" cy="4103688"/>
              <a:chOff x="357779" y="339725"/>
              <a:chExt cx="298800" cy="4103688"/>
            </a:xfrm>
          </p:grpSpPr>
          <p:sp>
            <p:nvSpPr>
              <p:cNvPr id="279" name="Rectangle 278">
                <a:extLst>
                  <a:ext uri="{FF2B5EF4-FFF2-40B4-BE49-F238E27FC236}">
                    <a16:creationId xmlns:a16="http://schemas.microsoft.com/office/drawing/2014/main" id="{F45E3DCB-58BD-4247-B916-084E0A4C5A4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0" name="Rectangle 279">
                <a:extLst>
                  <a:ext uri="{FF2B5EF4-FFF2-40B4-BE49-F238E27FC236}">
                    <a16:creationId xmlns:a16="http://schemas.microsoft.com/office/drawing/2014/main" id="{EA57E4BB-A7C3-B842-A615-06B7FEC47A2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1" name="Rectangle 280">
                <a:extLst>
                  <a:ext uri="{FF2B5EF4-FFF2-40B4-BE49-F238E27FC236}">
                    <a16:creationId xmlns:a16="http://schemas.microsoft.com/office/drawing/2014/main" id="{DEC96346-120D-4845-942C-0C015411198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2" name="Rectangle 281">
                <a:extLst>
                  <a:ext uri="{FF2B5EF4-FFF2-40B4-BE49-F238E27FC236}">
                    <a16:creationId xmlns:a16="http://schemas.microsoft.com/office/drawing/2014/main" id="{B928CA65-E2DC-C141-B809-57B6BA21130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3" name="Rectangle 282">
                <a:extLst>
                  <a:ext uri="{FF2B5EF4-FFF2-40B4-BE49-F238E27FC236}">
                    <a16:creationId xmlns:a16="http://schemas.microsoft.com/office/drawing/2014/main" id="{3892B0E1-B2BB-3246-8F8C-DAFA80ACA45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4" name="Rectangle 283">
                <a:extLst>
                  <a:ext uri="{FF2B5EF4-FFF2-40B4-BE49-F238E27FC236}">
                    <a16:creationId xmlns:a16="http://schemas.microsoft.com/office/drawing/2014/main" id="{65B6FAAA-23C4-3E47-9D97-14FA5684DF26}"/>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5" name="Rectangle 284">
                <a:extLst>
                  <a:ext uri="{FF2B5EF4-FFF2-40B4-BE49-F238E27FC236}">
                    <a16:creationId xmlns:a16="http://schemas.microsoft.com/office/drawing/2014/main" id="{1CF35F19-58C6-4B41-B13F-EE3F50C1F24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6" name="Rectangle 285">
                <a:extLst>
                  <a:ext uri="{FF2B5EF4-FFF2-40B4-BE49-F238E27FC236}">
                    <a16:creationId xmlns:a16="http://schemas.microsoft.com/office/drawing/2014/main" id="{3EF7A93D-2FC5-DD43-AFC1-56B98F6C118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87" name="Group 286">
              <a:extLst>
                <a:ext uri="{FF2B5EF4-FFF2-40B4-BE49-F238E27FC236}">
                  <a16:creationId xmlns:a16="http://schemas.microsoft.com/office/drawing/2014/main" id="{48786F59-B0E1-8E41-BBED-191B7447B029}"/>
                </a:ext>
              </a:extLst>
            </p:cNvPr>
            <p:cNvGrpSpPr/>
            <p:nvPr userDrawn="1"/>
          </p:nvGrpSpPr>
          <p:grpSpPr>
            <a:xfrm>
              <a:off x="3704374" y="339725"/>
              <a:ext cx="298800" cy="4103688"/>
              <a:chOff x="357779" y="339725"/>
              <a:chExt cx="298800" cy="4103688"/>
            </a:xfrm>
          </p:grpSpPr>
          <p:sp>
            <p:nvSpPr>
              <p:cNvPr id="288" name="Rectangle 287">
                <a:extLst>
                  <a:ext uri="{FF2B5EF4-FFF2-40B4-BE49-F238E27FC236}">
                    <a16:creationId xmlns:a16="http://schemas.microsoft.com/office/drawing/2014/main" id="{CE6B34B1-0C0D-9E4D-8053-CEB68C750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89" name="Rectangle 288">
                <a:extLst>
                  <a:ext uri="{FF2B5EF4-FFF2-40B4-BE49-F238E27FC236}">
                    <a16:creationId xmlns:a16="http://schemas.microsoft.com/office/drawing/2014/main" id="{4013CC65-5A3B-944A-9D81-19DF21A4016E}"/>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0" name="Rectangle 289">
                <a:extLst>
                  <a:ext uri="{FF2B5EF4-FFF2-40B4-BE49-F238E27FC236}">
                    <a16:creationId xmlns:a16="http://schemas.microsoft.com/office/drawing/2014/main" id="{CC456D24-51D8-DF4C-A226-A15FEC29EBF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1" name="Rectangle 290">
                <a:extLst>
                  <a:ext uri="{FF2B5EF4-FFF2-40B4-BE49-F238E27FC236}">
                    <a16:creationId xmlns:a16="http://schemas.microsoft.com/office/drawing/2014/main" id="{08B00B97-102C-5A41-A279-B3C29435F59F}"/>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2" name="Rectangle 291">
                <a:extLst>
                  <a:ext uri="{FF2B5EF4-FFF2-40B4-BE49-F238E27FC236}">
                    <a16:creationId xmlns:a16="http://schemas.microsoft.com/office/drawing/2014/main" id="{5BC2B188-6506-BA4F-BA1B-033178DD9D62}"/>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3" name="Rectangle 292">
                <a:extLst>
                  <a:ext uri="{FF2B5EF4-FFF2-40B4-BE49-F238E27FC236}">
                    <a16:creationId xmlns:a16="http://schemas.microsoft.com/office/drawing/2014/main" id="{F1B67AD1-E669-1948-B3F0-004B143575B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4" name="Rectangle 293">
                <a:extLst>
                  <a:ext uri="{FF2B5EF4-FFF2-40B4-BE49-F238E27FC236}">
                    <a16:creationId xmlns:a16="http://schemas.microsoft.com/office/drawing/2014/main" id="{21FF9548-C270-AA4A-BCF7-27886287AD9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5" name="Rectangle 294">
                <a:extLst>
                  <a:ext uri="{FF2B5EF4-FFF2-40B4-BE49-F238E27FC236}">
                    <a16:creationId xmlns:a16="http://schemas.microsoft.com/office/drawing/2014/main" id="{8646F072-23E8-E148-9211-12D680E4C15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296" name="Group 295">
              <a:extLst>
                <a:ext uri="{FF2B5EF4-FFF2-40B4-BE49-F238E27FC236}">
                  <a16:creationId xmlns:a16="http://schemas.microsoft.com/office/drawing/2014/main" id="{EC8FB2B3-45B7-034C-8FDE-CAA21BEB8578}"/>
                </a:ext>
              </a:extLst>
            </p:cNvPr>
            <p:cNvGrpSpPr/>
            <p:nvPr userDrawn="1"/>
          </p:nvGrpSpPr>
          <p:grpSpPr>
            <a:xfrm>
              <a:off x="4182459" y="339725"/>
              <a:ext cx="298800" cy="4103688"/>
              <a:chOff x="357779" y="339725"/>
              <a:chExt cx="298800" cy="4103688"/>
            </a:xfrm>
          </p:grpSpPr>
          <p:sp>
            <p:nvSpPr>
              <p:cNvPr id="297" name="Rectangle 296">
                <a:extLst>
                  <a:ext uri="{FF2B5EF4-FFF2-40B4-BE49-F238E27FC236}">
                    <a16:creationId xmlns:a16="http://schemas.microsoft.com/office/drawing/2014/main" id="{A4600248-D7E7-394D-AE64-6809E6C89D3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8" name="Rectangle 297">
                <a:extLst>
                  <a:ext uri="{FF2B5EF4-FFF2-40B4-BE49-F238E27FC236}">
                    <a16:creationId xmlns:a16="http://schemas.microsoft.com/office/drawing/2014/main" id="{F0632D09-8275-0F41-888E-B7CF650FFF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299" name="Rectangle 298">
                <a:extLst>
                  <a:ext uri="{FF2B5EF4-FFF2-40B4-BE49-F238E27FC236}">
                    <a16:creationId xmlns:a16="http://schemas.microsoft.com/office/drawing/2014/main" id="{7913E4B2-072F-5B4D-9A6A-44DE19622B5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0" name="Rectangle 299">
                <a:extLst>
                  <a:ext uri="{FF2B5EF4-FFF2-40B4-BE49-F238E27FC236}">
                    <a16:creationId xmlns:a16="http://schemas.microsoft.com/office/drawing/2014/main" id="{D8484524-9F55-CF4F-AD4F-6C5767ABA75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1" name="Rectangle 300">
                <a:extLst>
                  <a:ext uri="{FF2B5EF4-FFF2-40B4-BE49-F238E27FC236}">
                    <a16:creationId xmlns:a16="http://schemas.microsoft.com/office/drawing/2014/main" id="{75EA086C-6499-C747-B2CD-79F3B808466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2" name="Rectangle 301">
                <a:extLst>
                  <a:ext uri="{FF2B5EF4-FFF2-40B4-BE49-F238E27FC236}">
                    <a16:creationId xmlns:a16="http://schemas.microsoft.com/office/drawing/2014/main" id="{522C8D79-A530-1244-A46D-507F946D87C2}"/>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3" name="Rectangle 302">
                <a:extLst>
                  <a:ext uri="{FF2B5EF4-FFF2-40B4-BE49-F238E27FC236}">
                    <a16:creationId xmlns:a16="http://schemas.microsoft.com/office/drawing/2014/main" id="{60CD2A0B-9CD2-3E42-B74B-BDD4E6AE8E6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4" name="Rectangle 303">
                <a:extLst>
                  <a:ext uri="{FF2B5EF4-FFF2-40B4-BE49-F238E27FC236}">
                    <a16:creationId xmlns:a16="http://schemas.microsoft.com/office/drawing/2014/main" id="{880E78E6-DBC9-F641-BD51-0832D9D840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05" name="Group 304">
              <a:extLst>
                <a:ext uri="{FF2B5EF4-FFF2-40B4-BE49-F238E27FC236}">
                  <a16:creationId xmlns:a16="http://schemas.microsoft.com/office/drawing/2014/main" id="{667F1643-6DE0-3A4F-BE8E-17770626DB6E}"/>
                </a:ext>
              </a:extLst>
            </p:cNvPr>
            <p:cNvGrpSpPr/>
            <p:nvPr userDrawn="1"/>
          </p:nvGrpSpPr>
          <p:grpSpPr>
            <a:xfrm>
              <a:off x="4660544" y="339725"/>
              <a:ext cx="298800" cy="4103688"/>
              <a:chOff x="357779" y="339725"/>
              <a:chExt cx="298800" cy="4103688"/>
            </a:xfrm>
          </p:grpSpPr>
          <p:sp>
            <p:nvSpPr>
              <p:cNvPr id="306" name="Rectangle 305">
                <a:extLst>
                  <a:ext uri="{FF2B5EF4-FFF2-40B4-BE49-F238E27FC236}">
                    <a16:creationId xmlns:a16="http://schemas.microsoft.com/office/drawing/2014/main" id="{D09BA541-AD96-BA49-B4F4-718BA261E38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7" name="Rectangle 306">
                <a:extLst>
                  <a:ext uri="{FF2B5EF4-FFF2-40B4-BE49-F238E27FC236}">
                    <a16:creationId xmlns:a16="http://schemas.microsoft.com/office/drawing/2014/main" id="{F48D0544-CC56-E74C-867A-5E39C49CAB01}"/>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8" name="Rectangle 307">
                <a:extLst>
                  <a:ext uri="{FF2B5EF4-FFF2-40B4-BE49-F238E27FC236}">
                    <a16:creationId xmlns:a16="http://schemas.microsoft.com/office/drawing/2014/main" id="{AB492EC4-2C23-084E-BEEC-7614A5DDEF5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09" name="Rectangle 308">
                <a:extLst>
                  <a:ext uri="{FF2B5EF4-FFF2-40B4-BE49-F238E27FC236}">
                    <a16:creationId xmlns:a16="http://schemas.microsoft.com/office/drawing/2014/main" id="{9A8ED7ED-512B-9340-A60F-F90322D14A4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0" name="Rectangle 309">
                <a:extLst>
                  <a:ext uri="{FF2B5EF4-FFF2-40B4-BE49-F238E27FC236}">
                    <a16:creationId xmlns:a16="http://schemas.microsoft.com/office/drawing/2014/main" id="{B1F7CD32-87B9-684B-BD6C-86C948F2C3D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1" name="Rectangle 310">
                <a:extLst>
                  <a:ext uri="{FF2B5EF4-FFF2-40B4-BE49-F238E27FC236}">
                    <a16:creationId xmlns:a16="http://schemas.microsoft.com/office/drawing/2014/main" id="{C70FCD7C-893A-E44A-9C65-35230FED848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2" name="Rectangle 311">
                <a:extLst>
                  <a:ext uri="{FF2B5EF4-FFF2-40B4-BE49-F238E27FC236}">
                    <a16:creationId xmlns:a16="http://schemas.microsoft.com/office/drawing/2014/main" id="{D11EF32A-B078-8948-B5AD-BFF5C2AC122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3" name="Rectangle 312">
                <a:extLst>
                  <a:ext uri="{FF2B5EF4-FFF2-40B4-BE49-F238E27FC236}">
                    <a16:creationId xmlns:a16="http://schemas.microsoft.com/office/drawing/2014/main" id="{A8CAE4F7-B5F1-EC4B-9DC7-A6DFFF443D9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14" name="Group 313">
              <a:extLst>
                <a:ext uri="{FF2B5EF4-FFF2-40B4-BE49-F238E27FC236}">
                  <a16:creationId xmlns:a16="http://schemas.microsoft.com/office/drawing/2014/main" id="{BFA9403B-8F55-4D46-ACE8-B95FFE75A27D}"/>
                </a:ext>
              </a:extLst>
            </p:cNvPr>
            <p:cNvGrpSpPr/>
            <p:nvPr userDrawn="1"/>
          </p:nvGrpSpPr>
          <p:grpSpPr>
            <a:xfrm>
              <a:off x="5138629" y="339725"/>
              <a:ext cx="298800" cy="4103688"/>
              <a:chOff x="357779" y="339725"/>
              <a:chExt cx="298800" cy="4103688"/>
            </a:xfrm>
          </p:grpSpPr>
          <p:sp>
            <p:nvSpPr>
              <p:cNvPr id="315" name="Rectangle 314">
                <a:extLst>
                  <a:ext uri="{FF2B5EF4-FFF2-40B4-BE49-F238E27FC236}">
                    <a16:creationId xmlns:a16="http://schemas.microsoft.com/office/drawing/2014/main" id="{01AE80AD-E9E5-A140-B5FF-F33031870B6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6" name="Rectangle 315">
                <a:extLst>
                  <a:ext uri="{FF2B5EF4-FFF2-40B4-BE49-F238E27FC236}">
                    <a16:creationId xmlns:a16="http://schemas.microsoft.com/office/drawing/2014/main" id="{FC4DEAB4-601C-FA40-AD65-EAE0A2932A9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7" name="Rectangle 316">
                <a:extLst>
                  <a:ext uri="{FF2B5EF4-FFF2-40B4-BE49-F238E27FC236}">
                    <a16:creationId xmlns:a16="http://schemas.microsoft.com/office/drawing/2014/main" id="{8DE85683-D74B-A947-BCEF-282FEF2B36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8" name="Rectangle 317">
                <a:extLst>
                  <a:ext uri="{FF2B5EF4-FFF2-40B4-BE49-F238E27FC236}">
                    <a16:creationId xmlns:a16="http://schemas.microsoft.com/office/drawing/2014/main" id="{454C0E7C-B372-F147-A3CE-D4F7F644196B}"/>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19" name="Rectangle 318">
                <a:extLst>
                  <a:ext uri="{FF2B5EF4-FFF2-40B4-BE49-F238E27FC236}">
                    <a16:creationId xmlns:a16="http://schemas.microsoft.com/office/drawing/2014/main" id="{3D253187-B2CD-9E43-84D6-1F7EC1A69166}"/>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0" name="Rectangle 319">
                <a:extLst>
                  <a:ext uri="{FF2B5EF4-FFF2-40B4-BE49-F238E27FC236}">
                    <a16:creationId xmlns:a16="http://schemas.microsoft.com/office/drawing/2014/main" id="{ADD95762-DAFD-0044-8671-61C938FC1EBF}"/>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1" name="Rectangle 320">
                <a:extLst>
                  <a:ext uri="{FF2B5EF4-FFF2-40B4-BE49-F238E27FC236}">
                    <a16:creationId xmlns:a16="http://schemas.microsoft.com/office/drawing/2014/main" id="{42DE473A-E584-B742-9824-DE4FF4C362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2" name="Rectangle 321">
                <a:extLst>
                  <a:ext uri="{FF2B5EF4-FFF2-40B4-BE49-F238E27FC236}">
                    <a16:creationId xmlns:a16="http://schemas.microsoft.com/office/drawing/2014/main" id="{5105339D-1B97-1D4E-AA68-389957D6B349}"/>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23" name="Group 322">
              <a:extLst>
                <a:ext uri="{FF2B5EF4-FFF2-40B4-BE49-F238E27FC236}">
                  <a16:creationId xmlns:a16="http://schemas.microsoft.com/office/drawing/2014/main" id="{AF97A029-E392-8246-816A-27A10C2F707C}"/>
                </a:ext>
              </a:extLst>
            </p:cNvPr>
            <p:cNvGrpSpPr/>
            <p:nvPr userDrawn="1"/>
          </p:nvGrpSpPr>
          <p:grpSpPr>
            <a:xfrm>
              <a:off x="5616714" y="339725"/>
              <a:ext cx="298800" cy="4103688"/>
              <a:chOff x="357779" y="339725"/>
              <a:chExt cx="298800" cy="4103688"/>
            </a:xfrm>
          </p:grpSpPr>
          <p:sp>
            <p:nvSpPr>
              <p:cNvPr id="324" name="Rectangle 323">
                <a:extLst>
                  <a:ext uri="{FF2B5EF4-FFF2-40B4-BE49-F238E27FC236}">
                    <a16:creationId xmlns:a16="http://schemas.microsoft.com/office/drawing/2014/main" id="{BCEE7283-142D-6643-9DDB-C3086A3B54BB}"/>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5" name="Rectangle 324">
                <a:extLst>
                  <a:ext uri="{FF2B5EF4-FFF2-40B4-BE49-F238E27FC236}">
                    <a16:creationId xmlns:a16="http://schemas.microsoft.com/office/drawing/2014/main" id="{F60E5530-1485-2947-8FE0-0E2B294BA45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6" name="Rectangle 325">
                <a:extLst>
                  <a:ext uri="{FF2B5EF4-FFF2-40B4-BE49-F238E27FC236}">
                    <a16:creationId xmlns:a16="http://schemas.microsoft.com/office/drawing/2014/main" id="{88453AE7-FCCA-2542-8DA7-22CEA2A6B5ED}"/>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7" name="Rectangle 326">
                <a:extLst>
                  <a:ext uri="{FF2B5EF4-FFF2-40B4-BE49-F238E27FC236}">
                    <a16:creationId xmlns:a16="http://schemas.microsoft.com/office/drawing/2014/main" id="{C142D901-3EAE-A648-A456-9091AEEE037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8" name="Rectangle 327">
                <a:extLst>
                  <a:ext uri="{FF2B5EF4-FFF2-40B4-BE49-F238E27FC236}">
                    <a16:creationId xmlns:a16="http://schemas.microsoft.com/office/drawing/2014/main" id="{3BBCABF2-01EF-B944-9F5D-1DB6E1C6FA5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29" name="Rectangle 328">
                <a:extLst>
                  <a:ext uri="{FF2B5EF4-FFF2-40B4-BE49-F238E27FC236}">
                    <a16:creationId xmlns:a16="http://schemas.microsoft.com/office/drawing/2014/main" id="{2AB621CA-E3C8-0045-8464-57C898FFD3E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0" name="Rectangle 329">
                <a:extLst>
                  <a:ext uri="{FF2B5EF4-FFF2-40B4-BE49-F238E27FC236}">
                    <a16:creationId xmlns:a16="http://schemas.microsoft.com/office/drawing/2014/main" id="{7B7944F5-67FB-8849-8029-970C05D4AA4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1" name="Rectangle 330">
                <a:extLst>
                  <a:ext uri="{FF2B5EF4-FFF2-40B4-BE49-F238E27FC236}">
                    <a16:creationId xmlns:a16="http://schemas.microsoft.com/office/drawing/2014/main" id="{6BB5E7F8-E217-EB43-963B-2BBC95CF640F}"/>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32" name="Group 331">
              <a:extLst>
                <a:ext uri="{FF2B5EF4-FFF2-40B4-BE49-F238E27FC236}">
                  <a16:creationId xmlns:a16="http://schemas.microsoft.com/office/drawing/2014/main" id="{7DE0183E-6C40-F342-9AD4-51A85152FA61}"/>
                </a:ext>
              </a:extLst>
            </p:cNvPr>
            <p:cNvGrpSpPr/>
            <p:nvPr userDrawn="1"/>
          </p:nvGrpSpPr>
          <p:grpSpPr>
            <a:xfrm>
              <a:off x="6094799" y="339725"/>
              <a:ext cx="298800" cy="4103688"/>
              <a:chOff x="357779" y="339725"/>
              <a:chExt cx="298800" cy="4103688"/>
            </a:xfrm>
          </p:grpSpPr>
          <p:sp>
            <p:nvSpPr>
              <p:cNvPr id="333" name="Rectangle 332">
                <a:extLst>
                  <a:ext uri="{FF2B5EF4-FFF2-40B4-BE49-F238E27FC236}">
                    <a16:creationId xmlns:a16="http://schemas.microsoft.com/office/drawing/2014/main" id="{7C2E5BA3-7DF5-9743-9572-5981497C0B45}"/>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4" name="Rectangle 333">
                <a:extLst>
                  <a:ext uri="{FF2B5EF4-FFF2-40B4-BE49-F238E27FC236}">
                    <a16:creationId xmlns:a16="http://schemas.microsoft.com/office/drawing/2014/main" id="{F3D2933C-AF96-E147-B65C-12651AFD55C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5" name="Rectangle 334">
                <a:extLst>
                  <a:ext uri="{FF2B5EF4-FFF2-40B4-BE49-F238E27FC236}">
                    <a16:creationId xmlns:a16="http://schemas.microsoft.com/office/drawing/2014/main" id="{5F333EAE-90A9-0044-9C2E-18EA6B3E5610}"/>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6" name="Rectangle 335">
                <a:extLst>
                  <a:ext uri="{FF2B5EF4-FFF2-40B4-BE49-F238E27FC236}">
                    <a16:creationId xmlns:a16="http://schemas.microsoft.com/office/drawing/2014/main" id="{4E876B87-4EE4-4147-A380-E73413E472A1}"/>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7" name="Rectangle 336">
                <a:extLst>
                  <a:ext uri="{FF2B5EF4-FFF2-40B4-BE49-F238E27FC236}">
                    <a16:creationId xmlns:a16="http://schemas.microsoft.com/office/drawing/2014/main" id="{E7E451FD-C13D-BE42-98D3-23EC98757CBA}"/>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8" name="Rectangle 337">
                <a:extLst>
                  <a:ext uri="{FF2B5EF4-FFF2-40B4-BE49-F238E27FC236}">
                    <a16:creationId xmlns:a16="http://schemas.microsoft.com/office/drawing/2014/main" id="{B6E13CEB-D9B4-8546-B703-FB3C46D7DE9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39" name="Rectangle 338">
                <a:extLst>
                  <a:ext uri="{FF2B5EF4-FFF2-40B4-BE49-F238E27FC236}">
                    <a16:creationId xmlns:a16="http://schemas.microsoft.com/office/drawing/2014/main" id="{F6FBF3E8-42B2-0748-8CB8-86F7571DDFB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0" name="Rectangle 339">
                <a:extLst>
                  <a:ext uri="{FF2B5EF4-FFF2-40B4-BE49-F238E27FC236}">
                    <a16:creationId xmlns:a16="http://schemas.microsoft.com/office/drawing/2014/main" id="{7BC3274E-6D2A-C84A-A902-E004E2711BA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41" name="Group 340">
              <a:extLst>
                <a:ext uri="{FF2B5EF4-FFF2-40B4-BE49-F238E27FC236}">
                  <a16:creationId xmlns:a16="http://schemas.microsoft.com/office/drawing/2014/main" id="{2E0C14EB-47B5-4543-8428-B29107490E29}"/>
                </a:ext>
              </a:extLst>
            </p:cNvPr>
            <p:cNvGrpSpPr/>
            <p:nvPr userDrawn="1"/>
          </p:nvGrpSpPr>
          <p:grpSpPr>
            <a:xfrm>
              <a:off x="6572884" y="339725"/>
              <a:ext cx="298800" cy="4103688"/>
              <a:chOff x="357779" y="339725"/>
              <a:chExt cx="298800" cy="4103688"/>
            </a:xfrm>
          </p:grpSpPr>
          <p:sp>
            <p:nvSpPr>
              <p:cNvPr id="342" name="Rectangle 341">
                <a:extLst>
                  <a:ext uri="{FF2B5EF4-FFF2-40B4-BE49-F238E27FC236}">
                    <a16:creationId xmlns:a16="http://schemas.microsoft.com/office/drawing/2014/main" id="{7A573DF8-D82D-2349-B81B-DE3EEA4AE399}"/>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3" name="Rectangle 342">
                <a:extLst>
                  <a:ext uri="{FF2B5EF4-FFF2-40B4-BE49-F238E27FC236}">
                    <a16:creationId xmlns:a16="http://schemas.microsoft.com/office/drawing/2014/main" id="{796208DA-1B3B-4648-9E17-ECECB4A972B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4" name="Rectangle 343">
                <a:extLst>
                  <a:ext uri="{FF2B5EF4-FFF2-40B4-BE49-F238E27FC236}">
                    <a16:creationId xmlns:a16="http://schemas.microsoft.com/office/drawing/2014/main" id="{D27B1369-1224-6444-9AF5-227073CA300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5" name="Rectangle 344">
                <a:extLst>
                  <a:ext uri="{FF2B5EF4-FFF2-40B4-BE49-F238E27FC236}">
                    <a16:creationId xmlns:a16="http://schemas.microsoft.com/office/drawing/2014/main" id="{FBBE84E2-862A-284A-8E59-56E77403B7F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6" name="Rectangle 345">
                <a:extLst>
                  <a:ext uri="{FF2B5EF4-FFF2-40B4-BE49-F238E27FC236}">
                    <a16:creationId xmlns:a16="http://schemas.microsoft.com/office/drawing/2014/main" id="{BD2410F2-566E-A546-B6C4-C998A8B9A529}"/>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7" name="Rectangle 346">
                <a:extLst>
                  <a:ext uri="{FF2B5EF4-FFF2-40B4-BE49-F238E27FC236}">
                    <a16:creationId xmlns:a16="http://schemas.microsoft.com/office/drawing/2014/main" id="{E1B5F211-B103-6940-9308-E277685C355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8" name="Rectangle 347">
                <a:extLst>
                  <a:ext uri="{FF2B5EF4-FFF2-40B4-BE49-F238E27FC236}">
                    <a16:creationId xmlns:a16="http://schemas.microsoft.com/office/drawing/2014/main" id="{5CA2BE73-B4AC-E64E-8AF1-655C236E0B73}"/>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49" name="Rectangle 348">
                <a:extLst>
                  <a:ext uri="{FF2B5EF4-FFF2-40B4-BE49-F238E27FC236}">
                    <a16:creationId xmlns:a16="http://schemas.microsoft.com/office/drawing/2014/main" id="{C9FA2AA5-991F-774F-929B-4465BB4AB434}"/>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50" name="Group 349">
              <a:extLst>
                <a:ext uri="{FF2B5EF4-FFF2-40B4-BE49-F238E27FC236}">
                  <a16:creationId xmlns:a16="http://schemas.microsoft.com/office/drawing/2014/main" id="{B6E77EC5-1B31-D54A-8CAF-493F78FB7E9C}"/>
                </a:ext>
              </a:extLst>
            </p:cNvPr>
            <p:cNvGrpSpPr/>
            <p:nvPr userDrawn="1"/>
          </p:nvGrpSpPr>
          <p:grpSpPr>
            <a:xfrm>
              <a:off x="7050969" y="339725"/>
              <a:ext cx="298800" cy="4103688"/>
              <a:chOff x="357779" y="339725"/>
              <a:chExt cx="298800" cy="4103688"/>
            </a:xfrm>
          </p:grpSpPr>
          <p:sp>
            <p:nvSpPr>
              <p:cNvPr id="351" name="Rectangle 350">
                <a:extLst>
                  <a:ext uri="{FF2B5EF4-FFF2-40B4-BE49-F238E27FC236}">
                    <a16:creationId xmlns:a16="http://schemas.microsoft.com/office/drawing/2014/main" id="{B39403BF-CD86-5244-A4F4-90FB73B8C55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2" name="Rectangle 351">
                <a:extLst>
                  <a:ext uri="{FF2B5EF4-FFF2-40B4-BE49-F238E27FC236}">
                    <a16:creationId xmlns:a16="http://schemas.microsoft.com/office/drawing/2014/main" id="{618FF3F3-E6CE-6B40-A23C-AE1F3426B22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3" name="Rectangle 352">
                <a:extLst>
                  <a:ext uri="{FF2B5EF4-FFF2-40B4-BE49-F238E27FC236}">
                    <a16:creationId xmlns:a16="http://schemas.microsoft.com/office/drawing/2014/main" id="{18A7EC7D-C906-1F4B-8CE7-B1CB71868A8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4" name="Rectangle 353">
                <a:extLst>
                  <a:ext uri="{FF2B5EF4-FFF2-40B4-BE49-F238E27FC236}">
                    <a16:creationId xmlns:a16="http://schemas.microsoft.com/office/drawing/2014/main" id="{4C386609-CD54-D549-A945-FD3EEC1338F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5" name="Rectangle 354">
                <a:extLst>
                  <a:ext uri="{FF2B5EF4-FFF2-40B4-BE49-F238E27FC236}">
                    <a16:creationId xmlns:a16="http://schemas.microsoft.com/office/drawing/2014/main" id="{A016BCB9-5CBD-9A4C-96DE-F9B0BDAA04DF}"/>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6" name="Rectangle 355">
                <a:extLst>
                  <a:ext uri="{FF2B5EF4-FFF2-40B4-BE49-F238E27FC236}">
                    <a16:creationId xmlns:a16="http://schemas.microsoft.com/office/drawing/2014/main" id="{6F92E2B6-B310-E746-90F3-2DB309D50FA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7" name="Rectangle 356">
                <a:extLst>
                  <a:ext uri="{FF2B5EF4-FFF2-40B4-BE49-F238E27FC236}">
                    <a16:creationId xmlns:a16="http://schemas.microsoft.com/office/drawing/2014/main" id="{05534660-5F13-9C4B-A801-6DA4ADB27BDB}"/>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58" name="Rectangle 357">
                <a:extLst>
                  <a:ext uri="{FF2B5EF4-FFF2-40B4-BE49-F238E27FC236}">
                    <a16:creationId xmlns:a16="http://schemas.microsoft.com/office/drawing/2014/main" id="{EF58F904-FF63-5242-9C0E-EE9D47A3A716}"/>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59" name="Group 358">
              <a:extLst>
                <a:ext uri="{FF2B5EF4-FFF2-40B4-BE49-F238E27FC236}">
                  <a16:creationId xmlns:a16="http://schemas.microsoft.com/office/drawing/2014/main" id="{B89FE7BE-6867-C447-A1C7-1CB7D1C0670D}"/>
                </a:ext>
              </a:extLst>
            </p:cNvPr>
            <p:cNvGrpSpPr/>
            <p:nvPr userDrawn="1"/>
          </p:nvGrpSpPr>
          <p:grpSpPr>
            <a:xfrm>
              <a:off x="7529054" y="339725"/>
              <a:ext cx="298800" cy="4103688"/>
              <a:chOff x="357779" y="339725"/>
              <a:chExt cx="298800" cy="4103688"/>
            </a:xfrm>
          </p:grpSpPr>
          <p:sp>
            <p:nvSpPr>
              <p:cNvPr id="360" name="Rectangle 359">
                <a:extLst>
                  <a:ext uri="{FF2B5EF4-FFF2-40B4-BE49-F238E27FC236}">
                    <a16:creationId xmlns:a16="http://schemas.microsoft.com/office/drawing/2014/main" id="{51051AB3-2393-CA4F-8B98-FB267798C057}"/>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1" name="Rectangle 360">
                <a:extLst>
                  <a:ext uri="{FF2B5EF4-FFF2-40B4-BE49-F238E27FC236}">
                    <a16:creationId xmlns:a16="http://schemas.microsoft.com/office/drawing/2014/main" id="{4BD73E59-330B-B243-9D45-D8ABE4A1FE5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2" name="Rectangle 361">
                <a:extLst>
                  <a:ext uri="{FF2B5EF4-FFF2-40B4-BE49-F238E27FC236}">
                    <a16:creationId xmlns:a16="http://schemas.microsoft.com/office/drawing/2014/main" id="{B28C0E1E-3149-AF48-9C52-6FEE6820D3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3" name="Rectangle 362">
                <a:extLst>
                  <a:ext uri="{FF2B5EF4-FFF2-40B4-BE49-F238E27FC236}">
                    <a16:creationId xmlns:a16="http://schemas.microsoft.com/office/drawing/2014/main" id="{F578D518-D4C6-3340-92A1-004B64879116}"/>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4" name="Rectangle 363">
                <a:extLst>
                  <a:ext uri="{FF2B5EF4-FFF2-40B4-BE49-F238E27FC236}">
                    <a16:creationId xmlns:a16="http://schemas.microsoft.com/office/drawing/2014/main" id="{787EC9C8-7D0B-B241-A6A0-86929AE106D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5" name="Rectangle 364">
                <a:extLst>
                  <a:ext uri="{FF2B5EF4-FFF2-40B4-BE49-F238E27FC236}">
                    <a16:creationId xmlns:a16="http://schemas.microsoft.com/office/drawing/2014/main" id="{45C29018-6EDF-0A4C-BB8F-A25C9BFD83C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6" name="Rectangle 365">
                <a:extLst>
                  <a:ext uri="{FF2B5EF4-FFF2-40B4-BE49-F238E27FC236}">
                    <a16:creationId xmlns:a16="http://schemas.microsoft.com/office/drawing/2014/main" id="{397F3FEF-E8F1-8042-8736-27FC0B6A5DC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67" name="Rectangle 366">
                <a:extLst>
                  <a:ext uri="{FF2B5EF4-FFF2-40B4-BE49-F238E27FC236}">
                    <a16:creationId xmlns:a16="http://schemas.microsoft.com/office/drawing/2014/main" id="{68B4801B-337D-6445-99E2-22398C699E2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68" name="Group 367">
              <a:extLst>
                <a:ext uri="{FF2B5EF4-FFF2-40B4-BE49-F238E27FC236}">
                  <a16:creationId xmlns:a16="http://schemas.microsoft.com/office/drawing/2014/main" id="{14D8F03E-CC06-704C-B484-52938AF29492}"/>
                </a:ext>
              </a:extLst>
            </p:cNvPr>
            <p:cNvGrpSpPr/>
            <p:nvPr userDrawn="1"/>
          </p:nvGrpSpPr>
          <p:grpSpPr>
            <a:xfrm>
              <a:off x="8007139" y="339725"/>
              <a:ext cx="298800" cy="4103688"/>
              <a:chOff x="357779" y="339725"/>
              <a:chExt cx="298800" cy="4103688"/>
            </a:xfrm>
          </p:grpSpPr>
          <p:sp>
            <p:nvSpPr>
              <p:cNvPr id="369" name="Rectangle 368">
                <a:extLst>
                  <a:ext uri="{FF2B5EF4-FFF2-40B4-BE49-F238E27FC236}">
                    <a16:creationId xmlns:a16="http://schemas.microsoft.com/office/drawing/2014/main" id="{F2BB14A5-33B6-6F47-BC0E-2A5E12E9718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0" name="Rectangle 369">
                <a:extLst>
                  <a:ext uri="{FF2B5EF4-FFF2-40B4-BE49-F238E27FC236}">
                    <a16:creationId xmlns:a16="http://schemas.microsoft.com/office/drawing/2014/main" id="{4F039FF5-C1ED-3F4F-9C65-F0B9F65C7029}"/>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1" name="Rectangle 370">
                <a:extLst>
                  <a:ext uri="{FF2B5EF4-FFF2-40B4-BE49-F238E27FC236}">
                    <a16:creationId xmlns:a16="http://schemas.microsoft.com/office/drawing/2014/main" id="{F82FF630-960D-194F-BC28-504E56066C7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2" name="Rectangle 371">
                <a:extLst>
                  <a:ext uri="{FF2B5EF4-FFF2-40B4-BE49-F238E27FC236}">
                    <a16:creationId xmlns:a16="http://schemas.microsoft.com/office/drawing/2014/main" id="{1752EFA1-80DE-E043-BC3A-3883824B28AD}"/>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3" name="Rectangle 372">
                <a:extLst>
                  <a:ext uri="{FF2B5EF4-FFF2-40B4-BE49-F238E27FC236}">
                    <a16:creationId xmlns:a16="http://schemas.microsoft.com/office/drawing/2014/main" id="{403CFBBF-AA33-8B47-8A50-F03774B44E70}"/>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4" name="Rectangle 373">
                <a:extLst>
                  <a:ext uri="{FF2B5EF4-FFF2-40B4-BE49-F238E27FC236}">
                    <a16:creationId xmlns:a16="http://schemas.microsoft.com/office/drawing/2014/main" id="{04A08381-621D-9F4A-8EA1-B44495FBC3A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5" name="Rectangle 374">
                <a:extLst>
                  <a:ext uri="{FF2B5EF4-FFF2-40B4-BE49-F238E27FC236}">
                    <a16:creationId xmlns:a16="http://schemas.microsoft.com/office/drawing/2014/main" id="{0D3F86FB-4B9E-C542-8BF3-311A2391212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6" name="Rectangle 375">
                <a:extLst>
                  <a:ext uri="{FF2B5EF4-FFF2-40B4-BE49-F238E27FC236}">
                    <a16:creationId xmlns:a16="http://schemas.microsoft.com/office/drawing/2014/main" id="{2048D530-260E-784B-8893-0DE1A020B60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nvGrpSpPr>
            <p:cNvPr id="377" name="Group 376">
              <a:extLst>
                <a:ext uri="{FF2B5EF4-FFF2-40B4-BE49-F238E27FC236}">
                  <a16:creationId xmlns:a16="http://schemas.microsoft.com/office/drawing/2014/main" id="{8952574D-9438-084A-835F-C8BC3A54E16D}"/>
                </a:ext>
              </a:extLst>
            </p:cNvPr>
            <p:cNvGrpSpPr/>
            <p:nvPr userDrawn="1"/>
          </p:nvGrpSpPr>
          <p:grpSpPr>
            <a:xfrm>
              <a:off x="8485219" y="339725"/>
              <a:ext cx="298800" cy="4103688"/>
              <a:chOff x="357779" y="339725"/>
              <a:chExt cx="298800" cy="4103688"/>
            </a:xfrm>
          </p:grpSpPr>
          <p:sp>
            <p:nvSpPr>
              <p:cNvPr id="378" name="Rectangle 377">
                <a:extLst>
                  <a:ext uri="{FF2B5EF4-FFF2-40B4-BE49-F238E27FC236}">
                    <a16:creationId xmlns:a16="http://schemas.microsoft.com/office/drawing/2014/main" id="{652D550B-DAC2-DA4F-A929-3F4B335B6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79" name="Rectangle 378">
                <a:extLst>
                  <a:ext uri="{FF2B5EF4-FFF2-40B4-BE49-F238E27FC236}">
                    <a16:creationId xmlns:a16="http://schemas.microsoft.com/office/drawing/2014/main" id="{76E83691-03FF-E840-8204-8A2B4BD6D39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0" name="Rectangle 379">
                <a:extLst>
                  <a:ext uri="{FF2B5EF4-FFF2-40B4-BE49-F238E27FC236}">
                    <a16:creationId xmlns:a16="http://schemas.microsoft.com/office/drawing/2014/main" id="{0B6092A0-2144-4847-95F8-E85E94BA0E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1" name="Rectangle 380">
                <a:extLst>
                  <a:ext uri="{FF2B5EF4-FFF2-40B4-BE49-F238E27FC236}">
                    <a16:creationId xmlns:a16="http://schemas.microsoft.com/office/drawing/2014/main" id="{1951ACCD-A3CB-A844-AD8E-97B5ED6A8405}"/>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2" name="Rectangle 381">
                <a:extLst>
                  <a:ext uri="{FF2B5EF4-FFF2-40B4-BE49-F238E27FC236}">
                    <a16:creationId xmlns:a16="http://schemas.microsoft.com/office/drawing/2014/main" id="{C0CC0698-6136-4B41-A16F-439061F46F95}"/>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3" name="Rectangle 382">
                <a:extLst>
                  <a:ext uri="{FF2B5EF4-FFF2-40B4-BE49-F238E27FC236}">
                    <a16:creationId xmlns:a16="http://schemas.microsoft.com/office/drawing/2014/main" id="{A5A6E64E-2D3C-8D4C-B9C4-6ABB2D24CCD3}"/>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4" name="Rectangle 383">
                <a:extLst>
                  <a:ext uri="{FF2B5EF4-FFF2-40B4-BE49-F238E27FC236}">
                    <a16:creationId xmlns:a16="http://schemas.microsoft.com/office/drawing/2014/main" id="{2E6A2CA3-6C02-4A48-A0C1-9DB891AD85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sp>
            <p:nvSpPr>
              <p:cNvPr id="385" name="Rectangle 384">
                <a:extLst>
                  <a:ext uri="{FF2B5EF4-FFF2-40B4-BE49-F238E27FC236}">
                    <a16:creationId xmlns:a16="http://schemas.microsoft.com/office/drawing/2014/main" id="{C19808B6-A2CD-E847-BD26-4E6E7DC68B00}"/>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b="0" i="0" dirty="0">
                  <a:latin typeface="Roboto" panose="02000000000000000000" pitchFamily="2" charset="0"/>
                </a:endParaRPr>
              </a:p>
            </p:txBody>
          </p:sp>
        </p:grpSp>
      </p:grpSp>
    </p:spTree>
    <p:extLst>
      <p:ext uri="{BB962C8B-B14F-4D97-AF65-F5344CB8AC3E}">
        <p14:creationId xmlns:p14="http://schemas.microsoft.com/office/powerpoint/2010/main" val="2937181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270272" indent="-130969" defTabSz="270000">
              <a:lnSpc>
                <a:spcPct val="100000"/>
              </a:lnSpc>
              <a:tabLst/>
              <a:defRPr sz="1200" b="0" i="0">
                <a:solidFill>
                  <a:schemeClr val="bg1"/>
                </a:solidFill>
                <a:latin typeface="+mn-lt"/>
                <a:ea typeface="Roboto Light" panose="02000000000000000000" pitchFamily="2" charset="0"/>
              </a:defRPr>
            </a:lvl2pPr>
            <a:lvl3pPr marL="402431" indent="-132160" defTabSz="270000">
              <a:lnSpc>
                <a:spcPct val="100000"/>
              </a:lnSpc>
              <a:tabLst/>
              <a:defRPr sz="1200" b="0" i="0">
                <a:solidFill>
                  <a:schemeClr val="bg1"/>
                </a:solidFill>
                <a:latin typeface="+mn-lt"/>
                <a:ea typeface="Roboto Light" panose="02000000000000000000" pitchFamily="2" charset="0"/>
              </a:defRPr>
            </a:lvl3pPr>
            <a:lvl4pPr marL="533400" indent="-130969" defTabSz="270000">
              <a:lnSpc>
                <a:spcPct val="100000"/>
              </a:lnSpc>
              <a:tabLst/>
              <a:defRPr sz="1200" b="0" i="0">
                <a:solidFill>
                  <a:schemeClr val="bg1"/>
                </a:solidFill>
                <a:latin typeface="+mn-lt"/>
                <a:ea typeface="Roboto Light" panose="02000000000000000000" pitchFamily="2" charset="0"/>
              </a:defRPr>
            </a:lvl4pPr>
            <a:lvl5pPr marL="672704" indent="-139304"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2407223099"/>
      </p:ext>
    </p:extLst>
  </p:cSld>
  <p:clrMapOvr>
    <a:masterClrMapping/>
  </p:clrMapOvr>
  <p:extLst mod="1">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tx1"/>
                </a:solidFill>
                <a:latin typeface="+mn-lt"/>
                <a:ea typeface="Roboto Light" panose="02000000000000000000" pitchFamily="2" charset="0"/>
              </a:defRPr>
            </a:lvl1p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tx1"/>
                </a:solidFill>
                <a:latin typeface="+mn-lt"/>
                <a:ea typeface="Roboto Light" panose="02000000000000000000" pitchFamily="2" charset="0"/>
              </a:defRPr>
            </a:lvl1pPr>
          </a:lstStyle>
          <a:p>
            <a:fld id="{0BD7AF65-ABD8-9745-9161-1D3466EAFE0E}" type="slidenum">
              <a:rPr lang="en-GB" smtClean="0"/>
              <a:pPr/>
              <a:t>‹#›</a:t>
            </a:fld>
            <a:endParaRPr lang="en-GB" dirty="0"/>
          </a:p>
        </p:txBody>
      </p:sp>
    </p:spTree>
    <p:extLst>
      <p:ext uri="{BB962C8B-B14F-4D97-AF65-F5344CB8AC3E}">
        <p14:creationId xmlns:p14="http://schemas.microsoft.com/office/powerpoint/2010/main" val="2334269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rgbClr val="44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spTree>
    <p:extLst>
      <p:ext uri="{BB962C8B-B14F-4D97-AF65-F5344CB8AC3E}">
        <p14:creationId xmlns:p14="http://schemas.microsoft.com/office/powerpoint/2010/main" val="3019905254"/>
      </p:ext>
    </p:extLst>
  </p:cSld>
  <p:clrMap bg1="lt1" tx1="dk1" bg2="lt2" tx2="dk2" accent1="accent1" accent2="accent2" accent3="accent3" accent4="accent4" accent5="accent5" accent6="accent6" hlink="hlink" folHlink="folHlink"/>
  <p:sldLayoutIdLst>
    <p:sldLayoutId id="2147483653" r:id="rId1"/>
    <p:sldLayoutId id="2147483654" r:id="rId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rgbClr val="0A2C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spTree>
    <p:extLst>
      <p:ext uri="{BB962C8B-B14F-4D97-AF65-F5344CB8AC3E}">
        <p14:creationId xmlns:p14="http://schemas.microsoft.com/office/powerpoint/2010/main" val="8229172"/>
      </p:ext>
    </p:extLst>
  </p:cSld>
  <p:clrMap bg1="lt1" tx1="dk1" bg2="lt2" tx2="dk2" accent1="accent1" accent2="accent2" accent3="accent3" accent4="accent4" accent5="accent5" accent6="accent6" hlink="hlink" folHlink="folHlink"/>
  <p:sldLayoutIdLst>
    <p:sldLayoutId id="2147483660" r:id="rId1"/>
    <p:sldLayoutId id="2147483661" r:id="rId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rgbClr val="00A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spTree>
    <p:extLst>
      <p:ext uri="{BB962C8B-B14F-4D97-AF65-F5344CB8AC3E}">
        <p14:creationId xmlns:p14="http://schemas.microsoft.com/office/powerpoint/2010/main" val="4292818260"/>
      </p:ext>
    </p:extLst>
  </p:cSld>
  <p:clrMap bg1="lt1" tx1="dk1" bg2="lt2" tx2="dk2" accent1="accent1" accent2="accent2" accent3="accent3" accent4="accent4" accent5="accent5" accent6="accent6" hlink="hlink" folHlink="folHlink"/>
  <p:sldLayoutIdLst>
    <p:sldLayoutId id="2147483663" r:id="rId1"/>
    <p:sldLayoutId id="2147483664" r:id="rId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rgbClr val="FFD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spTree>
    <p:extLst>
      <p:ext uri="{BB962C8B-B14F-4D97-AF65-F5344CB8AC3E}">
        <p14:creationId xmlns:p14="http://schemas.microsoft.com/office/powerpoint/2010/main" val="3910082721"/>
      </p:ext>
    </p:extLst>
  </p:cSld>
  <p:clrMap bg1="lt1" tx1="dk1" bg2="lt2" tx2="dk2" accent1="accent1" accent2="accent2" accent3="accent3" accent4="accent4" accent5="accent5" accent6="accent6" hlink="hlink" folHlink="folHlink"/>
  <p:sldLayoutIdLst>
    <p:sldLayoutId id="2147483666" r:id="rId1"/>
    <p:sldLayoutId id="2147483667" r:id="rId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086552050"/>
      </p:ext>
    </p:extLst>
  </p:cSld>
  <p:clrMap bg1="lt1" tx1="dk1" bg2="lt2" tx2="dk2" accent1="accent1" accent2="accent2" accent3="accent3" accent4="accent4" accent5="accent5" accent6="accent6" hlink="hlink" folHlink="folHlink"/>
  <p:sldLayoutIdLst>
    <p:sldLayoutId id="2147483658" r:id="rId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rgbClr val="44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spTree>
    <p:extLst>
      <p:ext uri="{BB962C8B-B14F-4D97-AF65-F5344CB8AC3E}">
        <p14:creationId xmlns:p14="http://schemas.microsoft.com/office/powerpoint/2010/main" val="3666000411"/>
      </p:ext>
    </p:extLst>
  </p:cSld>
  <p:clrMap bg1="lt1" tx1="dk1" bg2="lt2" tx2="dk2" accent1="accent1" accent2="accent2" accent3="accent3" accent4="accent4" accent5="accent5" accent6="accent6" hlink="hlink" folHlink="folHlink"/>
  <p:sldLayoutIdLst>
    <p:sldLayoutId id="2147483669" r:id="rId1"/>
    <p:sldLayoutId id="2147483670" r:id="rId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rgbClr val="CD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How are HE students using technology?</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spTree>
    <p:extLst>
      <p:ext uri="{BB962C8B-B14F-4D97-AF65-F5344CB8AC3E}">
        <p14:creationId xmlns:p14="http://schemas.microsoft.com/office/powerpoint/2010/main" val="3169047158"/>
      </p:ext>
    </p:extLst>
  </p:cSld>
  <p:clrMap bg1="lt1" tx1="dk1" bg2="lt2" tx2="dk2" accent1="accent1" accent2="accent2" accent3="accent3" accent4="accent4" accent5="accent5" accent6="accent6" hlink="hlink" folHlink="folHlink"/>
  <p:sldLayoutIdLst>
    <p:sldLayoutId id="2147483672" r:id="rId1"/>
    <p:sldLayoutId id="2147483673" r:id="rId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9C6EC0-E739-5E4C-8633-71F8E17923BC}"/>
              </a:ext>
            </a:extLst>
          </p:cNvPr>
          <p:cNvPicPr>
            <a:picLocks noChangeAspect="1"/>
          </p:cNvPicPr>
          <p:nvPr/>
        </p:nvPicPr>
        <p:blipFill>
          <a:blip r:embed="rId3"/>
          <a:stretch>
            <a:fillRect/>
          </a:stretch>
        </p:blipFill>
        <p:spPr>
          <a:xfrm>
            <a:off x="1354" y="1"/>
            <a:ext cx="9141291" cy="5143499"/>
          </a:xfrm>
          <a:prstGeom prst="rect">
            <a:avLst/>
          </a:prstGeom>
        </p:spPr>
      </p:pic>
      <p:sp>
        <p:nvSpPr>
          <p:cNvPr id="2" name="Title 1">
            <a:extLst>
              <a:ext uri="{FF2B5EF4-FFF2-40B4-BE49-F238E27FC236}">
                <a16:creationId xmlns:a16="http://schemas.microsoft.com/office/drawing/2014/main" id="{9815B108-A9E5-394F-BC0B-2406A77B754E}"/>
              </a:ext>
            </a:extLst>
          </p:cNvPr>
          <p:cNvSpPr>
            <a:spLocks noGrp="1"/>
          </p:cNvSpPr>
          <p:nvPr>
            <p:ph type="title"/>
          </p:nvPr>
        </p:nvSpPr>
        <p:spPr>
          <a:xfrm>
            <a:off x="358774" y="3869871"/>
            <a:ext cx="7916093" cy="460849"/>
          </a:xfrm>
        </p:spPr>
        <p:txBody>
          <a:bodyPr/>
          <a:lstStyle/>
          <a:p>
            <a:r>
              <a:rPr lang="en-GB" b="1" dirty="0"/>
              <a:t>What can students’ digital experiences today</a:t>
            </a:r>
            <a:br>
              <a:rPr lang="en-GB" b="1" dirty="0"/>
            </a:br>
            <a:r>
              <a:rPr lang="en-GB" b="1" dirty="0"/>
              <a:t>teach us about the university of the future?</a:t>
            </a:r>
          </a:p>
        </p:txBody>
      </p:sp>
      <p:sp>
        <p:nvSpPr>
          <p:cNvPr id="4" name="Text Placeholder 3">
            <a:extLst>
              <a:ext uri="{FF2B5EF4-FFF2-40B4-BE49-F238E27FC236}">
                <a16:creationId xmlns:a16="http://schemas.microsoft.com/office/drawing/2014/main" id="{70529FF4-02AD-4A4A-9FC2-B38DEC4D92FF}"/>
              </a:ext>
            </a:extLst>
          </p:cNvPr>
          <p:cNvSpPr>
            <a:spLocks noGrp="1"/>
          </p:cNvSpPr>
          <p:nvPr>
            <p:ph type="body" idx="13"/>
          </p:nvPr>
        </p:nvSpPr>
        <p:spPr>
          <a:xfrm>
            <a:off x="358774" y="4624203"/>
            <a:ext cx="7141956" cy="255741"/>
          </a:xfrm>
        </p:spPr>
        <p:txBody>
          <a:bodyPr/>
          <a:lstStyle/>
          <a:p>
            <a:r>
              <a:rPr lang="en-GB" b="1" dirty="0">
                <a:latin typeface="+mn-lt"/>
                <a:ea typeface="Roboto Black" panose="020B0604020202020204" charset="0"/>
              </a:rPr>
              <a:t>Helen Beetham, ACODE 78, University of Tasmania, March 2019</a:t>
            </a:r>
          </a:p>
        </p:txBody>
      </p:sp>
    </p:spTree>
    <p:extLst>
      <p:ext uri="{BB962C8B-B14F-4D97-AF65-F5344CB8AC3E}">
        <p14:creationId xmlns:p14="http://schemas.microsoft.com/office/powerpoint/2010/main" val="671177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931C-466D-445C-AD34-DBAE4C990034}"/>
              </a:ext>
            </a:extLst>
          </p:cNvPr>
          <p:cNvSpPr>
            <a:spLocks noGrp="1"/>
          </p:cNvSpPr>
          <p:nvPr>
            <p:ph type="title"/>
          </p:nvPr>
        </p:nvSpPr>
        <p:spPr>
          <a:xfrm>
            <a:off x="358774" y="339725"/>
            <a:ext cx="7046578" cy="341572"/>
          </a:xfrm>
        </p:spPr>
        <p:txBody>
          <a:bodyPr/>
          <a:lstStyle/>
          <a:p>
            <a:r>
              <a:rPr lang="en-GB" dirty="0">
                <a:solidFill>
                  <a:srgbClr val="246E2E"/>
                </a:solidFill>
              </a:rPr>
              <a:t>“</a:t>
            </a:r>
            <a:r>
              <a:rPr lang="en-GB" i="1" dirty="0">
                <a:solidFill>
                  <a:srgbClr val="246E2E"/>
                </a:solidFill>
              </a:rPr>
              <a:t>Don’t put everything online”</a:t>
            </a:r>
            <a:endParaRPr lang="en-GB" dirty="0">
              <a:solidFill>
                <a:srgbClr val="246E2E"/>
              </a:solidFill>
            </a:endParaRPr>
          </a:p>
        </p:txBody>
      </p:sp>
      <p:sp>
        <p:nvSpPr>
          <p:cNvPr id="7" name="Content Placeholder 6">
            <a:extLst>
              <a:ext uri="{FF2B5EF4-FFF2-40B4-BE49-F238E27FC236}">
                <a16:creationId xmlns:a16="http://schemas.microsoft.com/office/drawing/2014/main" id="{AFDE13A4-CEF6-45A9-AA24-162A77BFB958}"/>
              </a:ext>
            </a:extLst>
          </p:cNvPr>
          <p:cNvSpPr>
            <a:spLocks noGrp="1"/>
          </p:cNvSpPr>
          <p:nvPr>
            <p:ph idx="1"/>
          </p:nvPr>
        </p:nvSpPr>
        <p:spPr>
          <a:xfrm>
            <a:off x="358774" y="842684"/>
            <a:ext cx="8583886" cy="3389165"/>
          </a:xfrm>
        </p:spPr>
        <p:txBody>
          <a:bodyPr/>
          <a:lstStyle/>
          <a:p>
            <a:pPr marL="0" indent="0" defTabSz="685800">
              <a:lnSpc>
                <a:spcPct val="90000"/>
              </a:lnSpc>
              <a:buNone/>
            </a:pPr>
            <a:r>
              <a:rPr lang="en-GB" sz="1600" dirty="0">
                <a:solidFill>
                  <a:prstClr val="black"/>
                </a:solidFill>
              </a:rPr>
              <a:t>A large proportion of comments suggested that ‘</a:t>
            </a:r>
            <a:r>
              <a:rPr lang="en-GB" sz="1600" i="1" dirty="0">
                <a:solidFill>
                  <a:prstClr val="black"/>
                </a:solidFill>
              </a:rPr>
              <a:t>too much</a:t>
            </a:r>
            <a:r>
              <a:rPr lang="en-GB" sz="1600" dirty="0">
                <a:solidFill>
                  <a:prstClr val="black"/>
                </a:solidFill>
              </a:rPr>
              <a:t>’  learning was now online:</a:t>
            </a:r>
          </a:p>
          <a:p>
            <a:pPr marL="0" indent="0" defTabSz="685800">
              <a:lnSpc>
                <a:spcPct val="90000"/>
              </a:lnSpc>
              <a:buNone/>
            </a:pPr>
            <a:r>
              <a:rPr lang="en-GB" sz="1600" b="1" dirty="0">
                <a:solidFill>
                  <a:srgbClr val="246E2E"/>
                </a:solidFill>
                <a:ea typeface="Roboto Medium" panose="02000000000000000000" pitchFamily="2" charset="0"/>
              </a:rPr>
              <a:t>Loss of human presence and interaction</a:t>
            </a:r>
            <a:br>
              <a:rPr lang="en-GB" sz="1600" dirty="0">
                <a:solidFill>
                  <a:prstClr val="black"/>
                </a:solidFill>
              </a:rPr>
            </a:br>
            <a:r>
              <a:rPr lang="en-GB" sz="1600" i="1" dirty="0">
                <a:solidFill>
                  <a:prstClr val="black"/>
                </a:solidFill>
              </a:rPr>
              <a:t>“I find lectures in person much more engaging/easy to follow.”; “Some students like me learn better with face-to-face interaction.”</a:t>
            </a:r>
            <a:r>
              <a:rPr lang="en-GB" sz="1600" b="1" dirty="0">
                <a:solidFill>
                  <a:srgbClr val="246E2E"/>
                </a:solidFill>
              </a:rPr>
              <a:t> </a:t>
            </a:r>
          </a:p>
          <a:p>
            <a:pPr marL="0" indent="0" defTabSz="685800">
              <a:lnSpc>
                <a:spcPct val="90000"/>
              </a:lnSpc>
              <a:buNone/>
            </a:pPr>
            <a:r>
              <a:rPr lang="en-GB" sz="1600" b="1" dirty="0">
                <a:solidFill>
                  <a:srgbClr val="246E2E"/>
                </a:solidFill>
              </a:rPr>
              <a:t>Teaching quality</a:t>
            </a:r>
            <a:br>
              <a:rPr lang="en-GB" sz="1600" b="1" dirty="0">
                <a:solidFill>
                  <a:prstClr val="black"/>
                </a:solidFill>
              </a:rPr>
            </a:br>
            <a:r>
              <a:rPr lang="en-GB" sz="1600" dirty="0">
                <a:solidFill>
                  <a:prstClr val="black"/>
                </a:solidFill>
              </a:rPr>
              <a:t>“</a:t>
            </a:r>
            <a:r>
              <a:rPr lang="en-GB" sz="1600" i="1" dirty="0">
                <a:solidFill>
                  <a:prstClr val="black"/>
                </a:solidFill>
              </a:rPr>
              <a:t>More face-to-face classes and less dumping information on the LMS.</a:t>
            </a:r>
            <a:r>
              <a:rPr lang="en-GB" sz="1600" dirty="0">
                <a:solidFill>
                  <a:prstClr val="black"/>
                </a:solidFill>
              </a:rPr>
              <a:t>”; </a:t>
            </a:r>
            <a:r>
              <a:rPr lang="en-GB" sz="1600" i="1" dirty="0">
                <a:solidFill>
                  <a:prstClr val="black"/>
                </a:solidFill>
              </a:rPr>
              <a:t>“Don’t let our lecturers use the phrase ‘blended learning’ as an excuse to leave the classroom.”</a:t>
            </a:r>
            <a:endParaRPr lang="en-GB" sz="1600" dirty="0">
              <a:solidFill>
                <a:prstClr val="black"/>
              </a:solidFill>
            </a:endParaRPr>
          </a:p>
          <a:p>
            <a:pPr marL="0" indent="0" defTabSz="685800">
              <a:lnSpc>
                <a:spcPct val="90000"/>
              </a:lnSpc>
              <a:buNone/>
            </a:pPr>
            <a:r>
              <a:rPr lang="en-GB" sz="1600" b="1" dirty="0">
                <a:solidFill>
                  <a:srgbClr val="246E2E"/>
                </a:solidFill>
              </a:rPr>
              <a:t>‘Blended is best’</a:t>
            </a:r>
            <a:br>
              <a:rPr lang="en-GB" sz="1600" b="1" dirty="0">
                <a:solidFill>
                  <a:prstClr val="black"/>
                </a:solidFill>
              </a:rPr>
            </a:br>
            <a:r>
              <a:rPr lang="en-GB" sz="1600" b="1" dirty="0">
                <a:solidFill>
                  <a:prstClr val="black"/>
                </a:solidFill>
              </a:rPr>
              <a:t>“</a:t>
            </a:r>
            <a:r>
              <a:rPr lang="en-GB" sz="1600" i="1" dirty="0">
                <a:solidFill>
                  <a:prstClr val="black"/>
                </a:solidFill>
              </a:rPr>
              <a:t>You need both digital and face-to-face for the best university experience.”; “Keep giving written essays as a core assessment. Digital should allow flexibility in assessment.”</a:t>
            </a:r>
          </a:p>
          <a:p>
            <a:pPr marL="0" indent="0" defTabSz="685800">
              <a:lnSpc>
                <a:spcPct val="90000"/>
              </a:lnSpc>
              <a:buNone/>
            </a:pPr>
            <a:r>
              <a:rPr lang="en-GB" sz="1600" b="1" dirty="0">
                <a:solidFill>
                  <a:srgbClr val="246E2E"/>
                </a:solidFill>
              </a:rPr>
              <a:t>Value for money</a:t>
            </a:r>
            <a:br>
              <a:rPr lang="en-GB" sz="1600" dirty="0">
                <a:solidFill>
                  <a:prstClr val="black"/>
                </a:solidFill>
              </a:rPr>
            </a:br>
            <a:r>
              <a:rPr lang="en-GB" sz="1600" dirty="0">
                <a:solidFill>
                  <a:prstClr val="black"/>
                </a:solidFill>
              </a:rPr>
              <a:t>“</a:t>
            </a:r>
            <a:r>
              <a:rPr lang="en-GB" sz="1600" i="1" dirty="0">
                <a:solidFill>
                  <a:prstClr val="black"/>
                </a:solidFill>
              </a:rPr>
              <a:t>We are paying for interactive classes and teachers to talk to.... online classes are a waste of our money.”</a:t>
            </a:r>
          </a:p>
          <a:p>
            <a:pPr marL="0" indent="0" defTabSz="685800">
              <a:lnSpc>
                <a:spcPct val="90000"/>
              </a:lnSpc>
              <a:buNone/>
            </a:pPr>
            <a:r>
              <a:rPr lang="en-GB" sz="1600" b="1" dirty="0">
                <a:solidFill>
                  <a:srgbClr val="246E2E"/>
                </a:solidFill>
              </a:rPr>
              <a:t>Attendance and participation</a:t>
            </a:r>
            <a:br>
              <a:rPr lang="en-GB" sz="1600" i="1" dirty="0">
                <a:solidFill>
                  <a:prstClr val="black"/>
                </a:solidFill>
              </a:rPr>
            </a:br>
            <a:r>
              <a:rPr lang="en-GB" sz="1600" i="1" dirty="0">
                <a:solidFill>
                  <a:prstClr val="black"/>
                </a:solidFill>
              </a:rPr>
              <a:t>“I have witnessed decreased student participation due to over-reliance on digital tech.” </a:t>
            </a:r>
            <a:br>
              <a:rPr lang="en-GB" sz="1600" i="1" dirty="0">
                <a:solidFill>
                  <a:prstClr val="black"/>
                </a:solidFill>
              </a:rPr>
            </a:br>
            <a:r>
              <a:rPr lang="en-GB" sz="1600" i="1" dirty="0">
                <a:solidFill>
                  <a:prstClr val="black"/>
                </a:solidFill>
              </a:rPr>
              <a:t>“Don't encourage learners to always refer to [recordings] – the rooms will soon be empty”</a:t>
            </a:r>
          </a:p>
          <a:p>
            <a:pPr marL="0" indent="0" defTabSz="685800">
              <a:lnSpc>
                <a:spcPct val="90000"/>
              </a:lnSpc>
              <a:buNone/>
            </a:pPr>
            <a:endParaRPr lang="en-GB" sz="1600" i="1" dirty="0">
              <a:solidFill>
                <a:prstClr val="black"/>
              </a:solidFill>
            </a:endParaRPr>
          </a:p>
        </p:txBody>
      </p:sp>
      <p:pic>
        <p:nvPicPr>
          <p:cNvPr id="9" name="Picture 8">
            <a:extLst>
              <a:ext uri="{FF2B5EF4-FFF2-40B4-BE49-F238E27FC236}">
                <a16:creationId xmlns:a16="http://schemas.microsoft.com/office/drawing/2014/main" id="{14381B2D-4C46-4121-B331-6FFF659122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8660" y="190500"/>
            <a:ext cx="774000" cy="774000"/>
          </a:xfrm>
          <a:prstGeom prst="rect">
            <a:avLst/>
          </a:prstGeom>
        </p:spPr>
      </p:pic>
    </p:spTree>
    <p:extLst>
      <p:ext uri="{BB962C8B-B14F-4D97-AF65-F5344CB8AC3E}">
        <p14:creationId xmlns:p14="http://schemas.microsoft.com/office/powerpoint/2010/main" val="92999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B1061E-0E0A-8D4A-A2B4-41E14929C1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73" y="675860"/>
            <a:ext cx="3172016" cy="4358074"/>
          </a:xfrm>
          <a:prstGeom prst="rect">
            <a:avLst/>
          </a:prstGeom>
        </p:spPr>
      </p:pic>
      <p:sp>
        <p:nvSpPr>
          <p:cNvPr id="11" name="Title 1">
            <a:extLst>
              <a:ext uri="{FF2B5EF4-FFF2-40B4-BE49-F238E27FC236}">
                <a16:creationId xmlns:a16="http://schemas.microsoft.com/office/drawing/2014/main" id="{30ADBEBC-38D2-B64C-8354-D84EC455B7AF}"/>
              </a:ext>
            </a:extLst>
          </p:cNvPr>
          <p:cNvSpPr txBox="1">
            <a:spLocks/>
          </p:cNvSpPr>
          <p:nvPr/>
        </p:nvSpPr>
        <p:spPr>
          <a:xfrm>
            <a:off x="358773" y="334288"/>
            <a:ext cx="6518277" cy="341572"/>
          </a:xfrm>
          <a:prstGeom prst="rect">
            <a:avLst/>
          </a:prstGeom>
        </p:spPr>
        <p:txBody>
          <a:bodyPr lIns="0" tIns="0" rIns="0" bIns="0"/>
          <a:lstStyle>
            <a:lvl1pPr algn="l" defTabSz="685800" rtl="0" eaLnBrk="1" latinLnBrk="0" hangingPunct="1">
              <a:lnSpc>
                <a:spcPct val="100000"/>
              </a:lnSpc>
              <a:spcBef>
                <a:spcPct val="0"/>
              </a:spcBef>
              <a:buNone/>
              <a:defRPr sz="2400" b="1" i="0" kern="1200">
                <a:solidFill>
                  <a:schemeClr val="tx1"/>
                </a:solidFill>
                <a:latin typeface="+mn-lt"/>
                <a:ea typeface="Roboto Black" panose="02000000000000000000" pitchFamily="2" charset="0"/>
                <a:cs typeface="+mj-cs"/>
              </a:defRPr>
            </a:lvl1pPr>
          </a:lstStyle>
          <a:p>
            <a:r>
              <a:rPr lang="en-GB" dirty="0">
                <a:solidFill>
                  <a:srgbClr val="012065"/>
                </a:solidFill>
              </a:rPr>
              <a:t>Comparing with EY report </a:t>
            </a:r>
          </a:p>
        </p:txBody>
      </p:sp>
      <p:pic>
        <p:nvPicPr>
          <p:cNvPr id="10" name="Picture 9">
            <a:extLst>
              <a:ext uri="{FF2B5EF4-FFF2-40B4-BE49-F238E27FC236}">
                <a16:creationId xmlns:a16="http://schemas.microsoft.com/office/drawing/2014/main" id="{518D5464-DBC9-E948-A37D-E761E022B8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9116" y="20092"/>
            <a:ext cx="3634932" cy="5143500"/>
          </a:xfrm>
          <a:prstGeom prst="rect">
            <a:avLst/>
          </a:prstGeom>
        </p:spPr>
      </p:pic>
    </p:spTree>
    <p:extLst>
      <p:ext uri="{BB962C8B-B14F-4D97-AF65-F5344CB8AC3E}">
        <p14:creationId xmlns:p14="http://schemas.microsoft.com/office/powerpoint/2010/main" val="958513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D161-A49F-4CC4-BDEA-CF9BC02ACB4D}"/>
              </a:ext>
            </a:extLst>
          </p:cNvPr>
          <p:cNvSpPr>
            <a:spLocks noGrp="1"/>
          </p:cNvSpPr>
          <p:nvPr>
            <p:ph type="title"/>
          </p:nvPr>
        </p:nvSpPr>
        <p:spPr>
          <a:xfrm>
            <a:off x="358774" y="339725"/>
            <a:ext cx="6518277" cy="341572"/>
          </a:xfrm>
        </p:spPr>
        <p:txBody>
          <a:bodyPr/>
          <a:lstStyle/>
          <a:p>
            <a:r>
              <a:rPr lang="en-GB" dirty="0">
                <a:solidFill>
                  <a:srgbClr val="713FA7"/>
                </a:solidFill>
              </a:rPr>
              <a:t>Key differences, ANZ and UK students</a:t>
            </a:r>
          </a:p>
        </p:txBody>
      </p:sp>
      <p:sp>
        <p:nvSpPr>
          <p:cNvPr id="4" name="Rectangle 3">
            <a:extLst>
              <a:ext uri="{FF2B5EF4-FFF2-40B4-BE49-F238E27FC236}">
                <a16:creationId xmlns:a16="http://schemas.microsoft.com/office/drawing/2014/main" id="{D0F93D99-983D-8B4F-B73B-B2B5E1F28E22}"/>
              </a:ext>
            </a:extLst>
          </p:cNvPr>
          <p:cNvSpPr/>
          <p:nvPr/>
        </p:nvSpPr>
        <p:spPr>
          <a:xfrm>
            <a:off x="358774" y="934356"/>
            <a:ext cx="6775556" cy="3677930"/>
          </a:xfrm>
          <a:prstGeom prst="rect">
            <a:avLst/>
          </a:prstGeom>
        </p:spPr>
        <p:txBody>
          <a:bodyPr wrap="square">
            <a:spAutoFit/>
          </a:bodyPr>
          <a:lstStyle/>
          <a:p>
            <a:pPr marL="285750" indent="-285750">
              <a:spcBef>
                <a:spcPts val="600"/>
              </a:spcBef>
              <a:buClr>
                <a:srgbClr val="713FA7"/>
              </a:buClr>
              <a:buSzPct val="150000"/>
              <a:buFont typeface="Wingdings" pitchFamily="2" charset="2"/>
              <a:buChar char="§"/>
            </a:pPr>
            <a:r>
              <a:rPr lang="en-GB" sz="1600" dirty="0"/>
              <a:t>ANZ students carried out all but one of the </a:t>
            </a:r>
            <a:r>
              <a:rPr lang="en-GB" sz="1600" b="1" dirty="0">
                <a:solidFill>
                  <a:srgbClr val="713FA7"/>
                </a:solidFill>
              </a:rPr>
              <a:t>independent digital learning activities </a:t>
            </a:r>
            <a:r>
              <a:rPr lang="en-GB" sz="1600" dirty="0"/>
              <a:t>more often than UK students</a:t>
            </a:r>
          </a:p>
          <a:p>
            <a:pPr marL="285750" indent="-285750">
              <a:spcBef>
                <a:spcPts val="600"/>
              </a:spcBef>
              <a:buClr>
                <a:srgbClr val="713FA7"/>
              </a:buClr>
              <a:buSzPct val="150000"/>
              <a:buFont typeface="Wingdings" pitchFamily="2" charset="2"/>
              <a:buChar char="§"/>
            </a:pPr>
            <a:r>
              <a:rPr lang="en-GB" sz="1600" dirty="0"/>
              <a:t>ANZ students carried out all but one of the </a:t>
            </a:r>
            <a:r>
              <a:rPr lang="en-GB" sz="1600" b="1" dirty="0">
                <a:solidFill>
                  <a:srgbClr val="713FA7"/>
                </a:solidFill>
              </a:rPr>
              <a:t>course-related digital learning activities </a:t>
            </a:r>
            <a:r>
              <a:rPr lang="en-GB" sz="1600" dirty="0"/>
              <a:t>more often than UK students</a:t>
            </a:r>
          </a:p>
          <a:p>
            <a:pPr marL="285750" indent="-285750">
              <a:spcBef>
                <a:spcPts val="600"/>
              </a:spcBef>
              <a:buClr>
                <a:srgbClr val="713FA7"/>
              </a:buClr>
              <a:buSzPct val="150000"/>
              <a:buFont typeface="Wingdings" pitchFamily="2" charset="2"/>
              <a:buChar char="§"/>
            </a:pPr>
            <a:r>
              <a:rPr lang="en-GB" sz="1600" dirty="0"/>
              <a:t>ANZ students significantly more likely to agree with </a:t>
            </a:r>
            <a:r>
              <a:rPr lang="en-GB" sz="1600" b="1" dirty="0">
                <a:solidFill>
                  <a:srgbClr val="713FA7"/>
                </a:solidFill>
              </a:rPr>
              <a:t>POSITIVE statements about their LMS experience</a:t>
            </a:r>
            <a:br>
              <a:rPr lang="en-GB" sz="1600" dirty="0"/>
            </a:br>
            <a:r>
              <a:rPr lang="en-GB" sz="1600" dirty="0"/>
              <a:t>but</a:t>
            </a:r>
          </a:p>
          <a:p>
            <a:pPr marL="285750" indent="-285750">
              <a:spcBef>
                <a:spcPts val="600"/>
              </a:spcBef>
              <a:buClr>
                <a:srgbClr val="713FA7"/>
              </a:buClr>
              <a:buSzPct val="150000"/>
              <a:buFont typeface="Wingdings" pitchFamily="2" charset="2"/>
              <a:buChar char="§"/>
            </a:pPr>
            <a:r>
              <a:rPr lang="en-GB" sz="1600" dirty="0"/>
              <a:t>ANZ students were more likely to agree with </a:t>
            </a:r>
            <a:r>
              <a:rPr lang="en-GB" sz="1600" b="1" dirty="0">
                <a:solidFill>
                  <a:srgbClr val="713FA7"/>
                </a:solidFill>
              </a:rPr>
              <a:t>NEGATIVE statements about their digital learning experience</a:t>
            </a:r>
            <a:r>
              <a:rPr lang="en-GB" sz="1600" b="1" dirty="0"/>
              <a:t> </a:t>
            </a:r>
            <a:r>
              <a:rPr lang="en-GB" sz="1600" dirty="0"/>
              <a:t>overall</a:t>
            </a:r>
          </a:p>
          <a:p>
            <a:pPr marL="285750" indent="-285750">
              <a:spcBef>
                <a:spcPts val="600"/>
              </a:spcBef>
              <a:buClr>
                <a:srgbClr val="713FA7"/>
              </a:buClr>
              <a:buSzPct val="150000"/>
              <a:buFont typeface="Wingdings" pitchFamily="2" charset="2"/>
              <a:buChar char="§"/>
            </a:pPr>
            <a:r>
              <a:rPr lang="en-GB" sz="1600" dirty="0"/>
              <a:t>ANZ students were much more likely to say they </a:t>
            </a:r>
            <a:r>
              <a:rPr lang="en-GB" sz="1600" b="1" dirty="0">
                <a:solidFill>
                  <a:srgbClr val="713FA7"/>
                </a:solidFill>
              </a:rPr>
              <a:t>might not attend class</a:t>
            </a:r>
            <a:r>
              <a:rPr lang="en-GB" sz="1600" dirty="0"/>
              <a:t> if digital is used</a:t>
            </a:r>
            <a:endParaRPr lang="en-GB" sz="1600" b="1" dirty="0"/>
          </a:p>
          <a:p>
            <a:pPr marL="285750" indent="-285750">
              <a:spcBef>
                <a:spcPts val="600"/>
              </a:spcBef>
              <a:buClr>
                <a:srgbClr val="713FA7"/>
              </a:buClr>
              <a:buSzPct val="150000"/>
              <a:buFont typeface="Wingdings" pitchFamily="2" charset="2"/>
              <a:buChar char="§"/>
            </a:pPr>
            <a:r>
              <a:rPr lang="en-GB" sz="1600" dirty="0"/>
              <a:t>ANZ students were significantly </a:t>
            </a:r>
            <a:r>
              <a:rPr lang="en-GB" sz="1600" b="1" dirty="0">
                <a:solidFill>
                  <a:srgbClr val="713FA7"/>
                </a:solidFill>
              </a:rPr>
              <a:t>LESS likely to want digital technologies used more</a:t>
            </a:r>
            <a:r>
              <a:rPr lang="en-GB" sz="1600" dirty="0"/>
              <a:t> in their learning</a:t>
            </a:r>
          </a:p>
        </p:txBody>
      </p:sp>
      <p:pic>
        <p:nvPicPr>
          <p:cNvPr id="6" name="Picture 5">
            <a:extLst>
              <a:ext uri="{FF2B5EF4-FFF2-40B4-BE49-F238E27FC236}">
                <a16:creationId xmlns:a16="http://schemas.microsoft.com/office/drawing/2014/main" id="{BC1C3156-EA3E-CD47-8DD6-4CB144ADFC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0893" y="227411"/>
            <a:ext cx="1765128" cy="2494351"/>
          </a:xfrm>
          <a:prstGeom prst="rect">
            <a:avLst/>
          </a:prstGeom>
          <a:effectLst>
            <a:outerShdw blurRad="50800" dist="127000" dir="2700000" algn="tl" rotWithShape="0">
              <a:prstClr val="black">
                <a:alpha val="40000"/>
              </a:prstClr>
            </a:outerShdw>
          </a:effectLst>
        </p:spPr>
      </p:pic>
      <p:pic>
        <p:nvPicPr>
          <p:cNvPr id="7" name="Picture 6">
            <a:extLst>
              <a:ext uri="{FF2B5EF4-FFF2-40B4-BE49-F238E27FC236}">
                <a16:creationId xmlns:a16="http://schemas.microsoft.com/office/drawing/2014/main" id="{216F6755-F35D-4B49-97BB-705F4900F1CC}"/>
              </a:ext>
            </a:extLst>
          </p:cNvPr>
          <p:cNvPicPr>
            <a:picLocks noChangeAspect="1"/>
          </p:cNvPicPr>
          <p:nvPr/>
        </p:nvPicPr>
        <p:blipFill>
          <a:blip r:embed="rId3"/>
          <a:stretch>
            <a:fillRect/>
          </a:stretch>
        </p:blipFill>
        <p:spPr>
          <a:xfrm rot="487041">
            <a:off x="7037861" y="2261047"/>
            <a:ext cx="1799563" cy="2541556"/>
          </a:xfrm>
          <a:prstGeom prst="rect">
            <a:avLst/>
          </a:prstGeom>
          <a:ln>
            <a:solidFill>
              <a:schemeClr val="accent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737989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9C6EC0-E739-5E4C-8633-71F8E17923BC}"/>
              </a:ext>
            </a:extLst>
          </p:cNvPr>
          <p:cNvPicPr>
            <a:picLocks noChangeAspect="1"/>
          </p:cNvPicPr>
          <p:nvPr/>
        </p:nvPicPr>
        <p:blipFill>
          <a:blip r:embed="rId3"/>
          <a:stretch>
            <a:fillRect/>
          </a:stretch>
        </p:blipFill>
        <p:spPr>
          <a:xfrm>
            <a:off x="1354" y="1"/>
            <a:ext cx="9141291" cy="5143499"/>
          </a:xfrm>
          <a:prstGeom prst="rect">
            <a:avLst/>
          </a:prstGeom>
        </p:spPr>
      </p:pic>
      <p:sp>
        <p:nvSpPr>
          <p:cNvPr id="2" name="Title 1">
            <a:extLst>
              <a:ext uri="{FF2B5EF4-FFF2-40B4-BE49-F238E27FC236}">
                <a16:creationId xmlns:a16="http://schemas.microsoft.com/office/drawing/2014/main" id="{9815B108-A9E5-394F-BC0B-2406A77B754E}"/>
              </a:ext>
            </a:extLst>
          </p:cNvPr>
          <p:cNvSpPr>
            <a:spLocks noGrp="1"/>
          </p:cNvSpPr>
          <p:nvPr>
            <p:ph type="title"/>
          </p:nvPr>
        </p:nvSpPr>
        <p:spPr>
          <a:xfrm>
            <a:off x="194182" y="2511972"/>
            <a:ext cx="8949818" cy="2597996"/>
          </a:xfrm>
          <a:solidFill>
            <a:schemeClr val="tx1">
              <a:lumMod val="75000"/>
              <a:lumOff val="25000"/>
              <a:alpha val="63000"/>
            </a:schemeClr>
          </a:solidFill>
        </p:spPr>
        <p:txBody>
          <a:bodyPr/>
          <a:lstStyle/>
          <a:p>
            <a:pPr>
              <a:buClr>
                <a:schemeClr val="bg1"/>
              </a:buClr>
            </a:pPr>
            <a:r>
              <a:rPr lang="en-GB" sz="2000" dirty="0">
                <a:solidFill>
                  <a:schemeClr val="bg1"/>
                </a:solidFill>
              </a:rPr>
              <a:t>Conclusions for today:</a:t>
            </a:r>
            <a:br>
              <a:rPr lang="en-GB" sz="2000" dirty="0">
                <a:solidFill>
                  <a:schemeClr val="bg1"/>
                </a:solidFill>
              </a:rPr>
            </a:br>
            <a:r>
              <a:rPr lang="en-GB" sz="2000" dirty="0">
                <a:solidFill>
                  <a:schemeClr val="bg1"/>
                </a:solidFill>
              </a:rPr>
              <a:t>- Students </a:t>
            </a:r>
            <a:r>
              <a:rPr lang="en-GB" sz="2000" b="1" dirty="0">
                <a:solidFill>
                  <a:schemeClr val="bg1"/>
                </a:solidFill>
              </a:rPr>
              <a:t>are uncertain and anxious about the future</a:t>
            </a:r>
            <a:br>
              <a:rPr lang="en-GB" sz="2000" b="1" dirty="0">
                <a:solidFill>
                  <a:schemeClr val="bg1"/>
                </a:solidFill>
              </a:rPr>
            </a:br>
            <a:r>
              <a:rPr lang="en-GB" sz="2000" b="1" dirty="0">
                <a:solidFill>
                  <a:schemeClr val="bg1"/>
                </a:solidFill>
              </a:rPr>
              <a:t>- We need to think beyond ‘skills’ to digital mindse</a:t>
            </a:r>
            <a:r>
              <a:rPr lang="en-GB" sz="2000" dirty="0">
                <a:solidFill>
                  <a:schemeClr val="bg1"/>
                </a:solidFill>
              </a:rPr>
              <a:t>t, attitude, resilience</a:t>
            </a:r>
            <a:br>
              <a:rPr lang="en-GB" sz="2000" dirty="0">
                <a:solidFill>
                  <a:schemeClr val="bg1"/>
                </a:solidFill>
              </a:rPr>
            </a:br>
            <a:r>
              <a:rPr lang="en-GB" sz="2000" dirty="0">
                <a:solidFill>
                  <a:schemeClr val="bg1"/>
                </a:solidFill>
              </a:rPr>
              <a:t>- Critical is a valuable mindset!</a:t>
            </a:r>
            <a:br>
              <a:rPr lang="en-GB" sz="2000" dirty="0">
                <a:solidFill>
                  <a:schemeClr val="bg1"/>
                </a:solidFill>
              </a:rPr>
            </a:br>
            <a:r>
              <a:rPr lang="en-GB" sz="2000" dirty="0">
                <a:solidFill>
                  <a:schemeClr val="bg1"/>
                </a:solidFill>
              </a:rPr>
              <a:t>- Critical attitudes to digital can easily become disenchantment</a:t>
            </a:r>
            <a:br>
              <a:rPr lang="en-GB" sz="2000" dirty="0">
                <a:solidFill>
                  <a:schemeClr val="bg1"/>
                </a:solidFill>
              </a:rPr>
            </a:br>
            <a:br>
              <a:rPr lang="en-GB" sz="2000" dirty="0">
                <a:solidFill>
                  <a:schemeClr val="bg1"/>
                </a:solidFill>
              </a:rPr>
            </a:br>
            <a:r>
              <a:rPr lang="en-GB" sz="2000" dirty="0">
                <a:solidFill>
                  <a:schemeClr val="bg1"/>
                </a:solidFill>
              </a:rPr>
              <a:t>- Capabilities and future orientation develop in courses of study…</a:t>
            </a:r>
            <a:br>
              <a:rPr lang="en-GB" sz="2000" dirty="0">
                <a:solidFill>
                  <a:schemeClr val="bg1"/>
                </a:solidFill>
              </a:rPr>
            </a:br>
            <a:r>
              <a:rPr lang="en-GB" sz="2000" dirty="0">
                <a:solidFill>
                  <a:schemeClr val="bg1"/>
                </a:solidFill>
              </a:rPr>
              <a:t>-  … but also when we work with students to find digital solutions</a:t>
            </a:r>
            <a:endParaRPr lang="en-GB" b="1" dirty="0">
              <a:solidFill>
                <a:schemeClr val="bg1"/>
              </a:solidFill>
            </a:endParaRPr>
          </a:p>
        </p:txBody>
      </p:sp>
    </p:spTree>
    <p:extLst>
      <p:ext uri="{BB962C8B-B14F-4D97-AF65-F5344CB8AC3E}">
        <p14:creationId xmlns:p14="http://schemas.microsoft.com/office/powerpoint/2010/main" val="3564556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D161-A49F-4CC4-BDEA-CF9BC02ACB4D}"/>
              </a:ext>
            </a:extLst>
          </p:cNvPr>
          <p:cNvSpPr>
            <a:spLocks noGrp="1"/>
          </p:cNvSpPr>
          <p:nvPr>
            <p:ph type="title"/>
          </p:nvPr>
        </p:nvSpPr>
        <p:spPr>
          <a:xfrm>
            <a:off x="358774" y="339725"/>
            <a:ext cx="6518277" cy="341572"/>
          </a:xfrm>
        </p:spPr>
        <p:txBody>
          <a:bodyPr/>
          <a:lstStyle/>
          <a:p>
            <a:r>
              <a:rPr lang="en-GB" dirty="0">
                <a:solidFill>
                  <a:srgbClr val="017FB3"/>
                </a:solidFill>
              </a:rPr>
              <a:t>Developing digital capabilities</a:t>
            </a:r>
            <a:br>
              <a:rPr lang="en-GB" dirty="0">
                <a:solidFill>
                  <a:srgbClr val="017FB3"/>
                </a:solidFill>
              </a:rPr>
            </a:br>
            <a:r>
              <a:rPr lang="en-GB" b="0" dirty="0">
                <a:solidFill>
                  <a:srgbClr val="017FB3"/>
                </a:solidFill>
              </a:rPr>
              <a:t>(Beetham and Sharpe 2000)</a:t>
            </a:r>
          </a:p>
        </p:txBody>
      </p:sp>
      <p:pic>
        <p:nvPicPr>
          <p:cNvPr id="10" name="Picture 9">
            <a:extLst>
              <a:ext uri="{FF2B5EF4-FFF2-40B4-BE49-F238E27FC236}">
                <a16:creationId xmlns:a16="http://schemas.microsoft.com/office/drawing/2014/main" id="{1FBAEEEF-7FCE-E84A-9BC0-73EE28A960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96237"/>
            <a:ext cx="7875897" cy="3759197"/>
          </a:xfrm>
          <a:prstGeom prst="rect">
            <a:avLst/>
          </a:prstGeom>
        </p:spPr>
      </p:pic>
      <p:sp>
        <p:nvSpPr>
          <p:cNvPr id="13" name="TextBox 12">
            <a:extLst>
              <a:ext uri="{FF2B5EF4-FFF2-40B4-BE49-F238E27FC236}">
                <a16:creationId xmlns:a16="http://schemas.microsoft.com/office/drawing/2014/main" id="{8DA258A1-6728-964E-A0CD-F7E41A21ACBE}"/>
              </a:ext>
            </a:extLst>
          </p:cNvPr>
          <p:cNvSpPr txBox="1"/>
          <p:nvPr/>
        </p:nvSpPr>
        <p:spPr>
          <a:xfrm>
            <a:off x="3937948" y="3487064"/>
            <a:ext cx="1779978" cy="646331"/>
          </a:xfrm>
          <a:prstGeom prst="rect">
            <a:avLst/>
          </a:prstGeom>
          <a:noFill/>
        </p:spPr>
        <p:txBody>
          <a:bodyPr wrap="square" rtlCol="0">
            <a:spAutoFit/>
          </a:bodyPr>
          <a:lstStyle/>
          <a:p>
            <a:pPr algn="ctr"/>
            <a:r>
              <a:rPr lang="en-US" sz="1800" b="1" dirty="0">
                <a:solidFill>
                  <a:schemeClr val="bg1"/>
                </a:solidFill>
              </a:rPr>
              <a:t>functional skills</a:t>
            </a:r>
          </a:p>
        </p:txBody>
      </p:sp>
      <p:sp>
        <p:nvSpPr>
          <p:cNvPr id="14" name="TextBox 13">
            <a:extLst>
              <a:ext uri="{FF2B5EF4-FFF2-40B4-BE49-F238E27FC236}">
                <a16:creationId xmlns:a16="http://schemas.microsoft.com/office/drawing/2014/main" id="{05BCADF0-AA68-BB47-8CEA-F74A2FB2AE20}"/>
              </a:ext>
            </a:extLst>
          </p:cNvPr>
          <p:cNvSpPr txBox="1"/>
          <p:nvPr/>
        </p:nvSpPr>
        <p:spPr>
          <a:xfrm>
            <a:off x="4111700" y="2510778"/>
            <a:ext cx="1432474" cy="646331"/>
          </a:xfrm>
          <a:prstGeom prst="rect">
            <a:avLst/>
          </a:prstGeom>
          <a:noFill/>
        </p:spPr>
        <p:txBody>
          <a:bodyPr wrap="square" rtlCol="0">
            <a:spAutoFit/>
          </a:bodyPr>
          <a:lstStyle/>
          <a:p>
            <a:pPr algn="ctr"/>
            <a:r>
              <a:rPr lang="en-US" sz="1800" b="1" dirty="0"/>
              <a:t>situated practices</a:t>
            </a:r>
          </a:p>
        </p:txBody>
      </p:sp>
      <p:sp>
        <p:nvSpPr>
          <p:cNvPr id="15" name="TextBox 14">
            <a:extLst>
              <a:ext uri="{FF2B5EF4-FFF2-40B4-BE49-F238E27FC236}">
                <a16:creationId xmlns:a16="http://schemas.microsoft.com/office/drawing/2014/main" id="{41F350B1-9E12-024B-9FFE-E207C1FCC9A6}"/>
              </a:ext>
            </a:extLst>
          </p:cNvPr>
          <p:cNvSpPr txBox="1"/>
          <p:nvPr/>
        </p:nvSpPr>
        <p:spPr>
          <a:xfrm>
            <a:off x="4276242" y="4348170"/>
            <a:ext cx="1103391" cy="369332"/>
          </a:xfrm>
          <a:prstGeom prst="rect">
            <a:avLst/>
          </a:prstGeom>
          <a:noFill/>
        </p:spPr>
        <p:txBody>
          <a:bodyPr wrap="square" rtlCol="0">
            <a:spAutoFit/>
          </a:bodyPr>
          <a:lstStyle/>
          <a:p>
            <a:pPr algn="ctr"/>
            <a:r>
              <a:rPr lang="en-US" sz="1800" b="1" dirty="0">
                <a:solidFill>
                  <a:schemeClr val="bg1"/>
                </a:solidFill>
              </a:rPr>
              <a:t>access</a:t>
            </a:r>
          </a:p>
        </p:txBody>
      </p:sp>
      <p:sp>
        <p:nvSpPr>
          <p:cNvPr id="16" name="TextBox 15">
            <a:extLst>
              <a:ext uri="{FF2B5EF4-FFF2-40B4-BE49-F238E27FC236}">
                <a16:creationId xmlns:a16="http://schemas.microsoft.com/office/drawing/2014/main" id="{5FCE2D6C-2AEB-454C-A1FF-BA91EFA5CD84}"/>
              </a:ext>
            </a:extLst>
          </p:cNvPr>
          <p:cNvSpPr txBox="1"/>
          <p:nvPr/>
        </p:nvSpPr>
        <p:spPr>
          <a:xfrm>
            <a:off x="4087418" y="1636638"/>
            <a:ext cx="1456756" cy="646331"/>
          </a:xfrm>
          <a:prstGeom prst="rect">
            <a:avLst/>
          </a:prstGeom>
          <a:noFill/>
        </p:spPr>
        <p:txBody>
          <a:bodyPr wrap="square" rtlCol="0">
            <a:spAutoFit/>
          </a:bodyPr>
          <a:lstStyle/>
          <a:p>
            <a:pPr algn="ctr"/>
            <a:r>
              <a:rPr lang="en-US" sz="1800" b="1" dirty="0"/>
              <a:t>identity</a:t>
            </a:r>
            <a:br>
              <a:rPr lang="en-US" sz="1800" b="1" dirty="0"/>
            </a:br>
            <a:r>
              <a:rPr lang="en-US" sz="1800" b="1" dirty="0"/>
              <a:t>attributes</a:t>
            </a:r>
          </a:p>
        </p:txBody>
      </p:sp>
    </p:spTree>
    <p:extLst>
      <p:ext uri="{BB962C8B-B14F-4D97-AF65-F5344CB8AC3E}">
        <p14:creationId xmlns:p14="http://schemas.microsoft.com/office/powerpoint/2010/main" val="2924418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D161-A49F-4CC4-BDEA-CF9BC02ACB4D}"/>
              </a:ext>
            </a:extLst>
          </p:cNvPr>
          <p:cNvSpPr>
            <a:spLocks noGrp="1"/>
          </p:cNvSpPr>
          <p:nvPr>
            <p:ph type="title"/>
          </p:nvPr>
        </p:nvSpPr>
        <p:spPr>
          <a:xfrm>
            <a:off x="358774" y="339725"/>
            <a:ext cx="6518277" cy="341572"/>
          </a:xfrm>
        </p:spPr>
        <p:txBody>
          <a:bodyPr/>
          <a:lstStyle/>
          <a:p>
            <a:r>
              <a:rPr lang="en-GB" dirty="0">
                <a:solidFill>
                  <a:srgbClr val="017FB3"/>
                </a:solidFill>
              </a:rPr>
              <a:t>Developing digital capabilities</a:t>
            </a:r>
            <a:br>
              <a:rPr lang="en-GB" dirty="0">
                <a:solidFill>
                  <a:srgbClr val="017FB3"/>
                </a:solidFill>
              </a:rPr>
            </a:br>
            <a:r>
              <a:rPr lang="en-GB" b="0" dirty="0">
                <a:solidFill>
                  <a:srgbClr val="017FB3"/>
                </a:solidFill>
              </a:rPr>
              <a:t>(with </a:t>
            </a:r>
            <a:r>
              <a:rPr lang="en-GB" b="0" dirty="0" err="1">
                <a:solidFill>
                  <a:srgbClr val="017FB3"/>
                </a:solidFill>
              </a:rPr>
              <a:t>Jisc</a:t>
            </a:r>
            <a:r>
              <a:rPr lang="en-GB" b="0" dirty="0">
                <a:solidFill>
                  <a:srgbClr val="017FB3"/>
                </a:solidFill>
              </a:rPr>
              <a:t> 2014-18)</a:t>
            </a:r>
          </a:p>
        </p:txBody>
      </p:sp>
      <p:pic>
        <p:nvPicPr>
          <p:cNvPr id="3" name="Picture 2">
            <a:extLst>
              <a:ext uri="{FF2B5EF4-FFF2-40B4-BE49-F238E27FC236}">
                <a16:creationId xmlns:a16="http://schemas.microsoft.com/office/drawing/2014/main" id="{17F0471C-AD6E-804A-A52C-35C1898CD6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74" y="1080625"/>
            <a:ext cx="8242615" cy="4916982"/>
          </a:xfrm>
          <a:prstGeom prst="rect">
            <a:avLst/>
          </a:prstGeom>
        </p:spPr>
      </p:pic>
      <p:sp>
        <p:nvSpPr>
          <p:cNvPr id="4" name="Rectangle 3">
            <a:extLst>
              <a:ext uri="{FF2B5EF4-FFF2-40B4-BE49-F238E27FC236}">
                <a16:creationId xmlns:a16="http://schemas.microsoft.com/office/drawing/2014/main" id="{404B5189-E4B9-0F4F-AE29-3FFB88E1D641}"/>
              </a:ext>
            </a:extLst>
          </p:cNvPr>
          <p:cNvSpPr/>
          <p:nvPr/>
        </p:nvSpPr>
        <p:spPr>
          <a:xfrm>
            <a:off x="358774" y="1080625"/>
            <a:ext cx="1007802" cy="406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285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75FCBD-F244-D94E-9254-917264A061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047" y="584740"/>
            <a:ext cx="8129116" cy="4558760"/>
          </a:xfrm>
          <a:prstGeom prst="rect">
            <a:avLst/>
          </a:prstGeom>
        </p:spPr>
      </p:pic>
      <p:sp>
        <p:nvSpPr>
          <p:cNvPr id="2" name="Title 1">
            <a:extLst>
              <a:ext uri="{FF2B5EF4-FFF2-40B4-BE49-F238E27FC236}">
                <a16:creationId xmlns:a16="http://schemas.microsoft.com/office/drawing/2014/main" id="{F586D161-A49F-4CC4-BDEA-CF9BC02ACB4D}"/>
              </a:ext>
            </a:extLst>
          </p:cNvPr>
          <p:cNvSpPr>
            <a:spLocks noGrp="1"/>
          </p:cNvSpPr>
          <p:nvPr>
            <p:ph type="title"/>
          </p:nvPr>
        </p:nvSpPr>
        <p:spPr>
          <a:xfrm>
            <a:off x="358774" y="339725"/>
            <a:ext cx="7770342" cy="341572"/>
          </a:xfrm>
        </p:spPr>
        <p:txBody>
          <a:bodyPr/>
          <a:lstStyle/>
          <a:p>
            <a:r>
              <a:rPr lang="en-GB" dirty="0">
                <a:solidFill>
                  <a:srgbClr val="017FB3"/>
                </a:solidFill>
              </a:rPr>
              <a:t>Developing digital capabilities – many versions</a:t>
            </a:r>
          </a:p>
        </p:txBody>
      </p:sp>
    </p:spTree>
    <p:extLst>
      <p:ext uri="{BB962C8B-B14F-4D97-AF65-F5344CB8AC3E}">
        <p14:creationId xmlns:p14="http://schemas.microsoft.com/office/powerpoint/2010/main" val="2652048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D161-A49F-4CC4-BDEA-CF9BC02ACB4D}"/>
              </a:ext>
            </a:extLst>
          </p:cNvPr>
          <p:cNvSpPr>
            <a:spLocks noGrp="1"/>
          </p:cNvSpPr>
          <p:nvPr>
            <p:ph type="title"/>
          </p:nvPr>
        </p:nvSpPr>
        <p:spPr>
          <a:xfrm>
            <a:off x="358774" y="339725"/>
            <a:ext cx="7770342" cy="341572"/>
          </a:xfrm>
        </p:spPr>
        <p:txBody>
          <a:bodyPr/>
          <a:lstStyle/>
          <a:p>
            <a:r>
              <a:rPr lang="en-GB" dirty="0">
                <a:solidFill>
                  <a:srgbClr val="017FB3"/>
                </a:solidFill>
              </a:rPr>
              <a:t>Developing digital capabilities – a global agenda</a:t>
            </a:r>
          </a:p>
        </p:txBody>
      </p:sp>
      <p:sp>
        <p:nvSpPr>
          <p:cNvPr id="6" name="Content Placeholder 6">
            <a:extLst>
              <a:ext uri="{FF2B5EF4-FFF2-40B4-BE49-F238E27FC236}">
                <a16:creationId xmlns:a16="http://schemas.microsoft.com/office/drawing/2014/main" id="{20AA6357-E9C3-794B-986F-2FBF9C7B194A}"/>
              </a:ext>
            </a:extLst>
          </p:cNvPr>
          <p:cNvSpPr>
            <a:spLocks noGrp="1"/>
          </p:cNvSpPr>
          <p:nvPr>
            <p:ph idx="1"/>
          </p:nvPr>
        </p:nvSpPr>
        <p:spPr>
          <a:xfrm>
            <a:off x="342901" y="1077686"/>
            <a:ext cx="8651685" cy="3025121"/>
          </a:xfrm>
          <a:solidFill>
            <a:schemeClr val="bg1"/>
          </a:solidFill>
        </p:spPr>
        <p:txBody>
          <a:bodyPr/>
          <a:lstStyle/>
          <a:p>
            <a:pPr marL="234488" indent="-234488">
              <a:buClr>
                <a:srgbClr val="017FB3"/>
              </a:buClr>
              <a:buFont typeface="Wingdings" pitchFamily="2" charset="2"/>
              <a:buChar char="§"/>
            </a:pPr>
            <a:r>
              <a:rPr lang="en-AU" sz="1800" dirty="0"/>
              <a:t>A</a:t>
            </a:r>
            <a:r>
              <a:rPr lang="en-AU" sz="1800" b="1" dirty="0"/>
              <a:t> human right </a:t>
            </a:r>
            <a:r>
              <a:rPr lang="en-AU" sz="1800" dirty="0"/>
              <a:t>(EU, UNESCO ‘5 laws’, recent ACHR conference)</a:t>
            </a:r>
          </a:p>
          <a:p>
            <a:pPr marL="234488" indent="-234488">
              <a:buClr>
                <a:srgbClr val="017FB3"/>
              </a:buClr>
              <a:buFont typeface="Wingdings" pitchFamily="2" charset="2"/>
              <a:buChar char="§"/>
            </a:pPr>
            <a:r>
              <a:rPr lang="en-AU" sz="1800" dirty="0"/>
              <a:t>An aspect of </a:t>
            </a:r>
            <a:r>
              <a:rPr lang="en-AU" sz="1800" b="1" dirty="0"/>
              <a:t>citizenship and civic participation </a:t>
            </a:r>
            <a:r>
              <a:rPr lang="en-AU" sz="1800" dirty="0"/>
              <a:t>(Council of Europe, British Columbia, Office of the e-Safety Commissioner, schools programmes)</a:t>
            </a:r>
          </a:p>
          <a:p>
            <a:pPr marL="234488" indent="-234488">
              <a:buClr>
                <a:srgbClr val="017FB3"/>
              </a:buClr>
              <a:buFont typeface="Wingdings" pitchFamily="2" charset="2"/>
              <a:buChar char="§"/>
            </a:pPr>
            <a:r>
              <a:rPr lang="en-AU" sz="1800" dirty="0"/>
              <a:t>A requirement for </a:t>
            </a:r>
            <a:r>
              <a:rPr lang="en-AU" sz="1800" b="1" dirty="0"/>
              <a:t>economic engagement </a:t>
            </a:r>
            <a:r>
              <a:rPr lang="en-AU" sz="1800" dirty="0"/>
              <a:t>(</a:t>
            </a:r>
            <a:r>
              <a:rPr lang="en-AU" sz="1800" i="1" dirty="0"/>
              <a:t>Australia’s Tech Future, </a:t>
            </a:r>
            <a:r>
              <a:rPr lang="en-AU" sz="1800" dirty="0"/>
              <a:t>EY report)</a:t>
            </a:r>
          </a:p>
          <a:p>
            <a:pPr marL="234488" indent="-234488">
              <a:buClr>
                <a:srgbClr val="017FB3"/>
              </a:buClr>
              <a:buFont typeface="Wingdings" pitchFamily="2" charset="2"/>
              <a:buChar char="§"/>
            </a:pPr>
            <a:r>
              <a:rPr lang="en-AU" sz="1800" dirty="0"/>
              <a:t>An</a:t>
            </a:r>
            <a:r>
              <a:rPr lang="en-AU" sz="1800" b="1" dirty="0"/>
              <a:t> international measure </a:t>
            </a:r>
            <a:r>
              <a:rPr lang="en-AU" sz="1800" dirty="0"/>
              <a:t>of educational outcomes</a:t>
            </a:r>
            <a:r>
              <a:rPr lang="en-AU" sz="1800" b="1" dirty="0"/>
              <a:t> </a:t>
            </a:r>
            <a:br>
              <a:rPr lang="en-AU" sz="1800" b="1" dirty="0"/>
            </a:br>
            <a:r>
              <a:rPr lang="en-AU" sz="1800" dirty="0"/>
              <a:t>(OECD’s PSTRE measure)</a:t>
            </a:r>
          </a:p>
          <a:p>
            <a:pPr marL="234488" indent="-234488">
              <a:buClr>
                <a:srgbClr val="017FB3"/>
              </a:buClr>
              <a:buFont typeface="Wingdings" pitchFamily="2" charset="2"/>
              <a:buChar char="§"/>
            </a:pPr>
            <a:r>
              <a:rPr lang="en-AU" sz="1800" dirty="0"/>
              <a:t>A</a:t>
            </a:r>
            <a:r>
              <a:rPr lang="en-AU" sz="1800" b="1" dirty="0"/>
              <a:t> marketplace </a:t>
            </a:r>
            <a:r>
              <a:rPr lang="en-AU" sz="1800" dirty="0"/>
              <a:t>(MS, </a:t>
            </a:r>
            <a:r>
              <a:rPr lang="en-AU" sz="1800" dirty="0" err="1"/>
              <a:t>Lynda.com</a:t>
            </a:r>
            <a:r>
              <a:rPr lang="en-AU" sz="1800" dirty="0"/>
              <a:t>, </a:t>
            </a:r>
            <a:br>
              <a:rPr lang="en-AU" sz="1800" dirty="0"/>
            </a:br>
            <a:r>
              <a:rPr lang="en-AU" sz="1800" dirty="0"/>
              <a:t>google, Adobe, Mozilla…)</a:t>
            </a:r>
          </a:p>
          <a:p>
            <a:pPr marL="234488" indent="-234488">
              <a:buClr>
                <a:srgbClr val="017FB3"/>
              </a:buClr>
              <a:buFont typeface="Wingdings" pitchFamily="2" charset="2"/>
              <a:buChar char="§"/>
            </a:pPr>
            <a:r>
              <a:rPr lang="en-AU" sz="1800" dirty="0"/>
              <a:t>…</a:t>
            </a:r>
          </a:p>
        </p:txBody>
      </p:sp>
      <p:pic>
        <p:nvPicPr>
          <p:cNvPr id="7" name="Picture 6">
            <a:extLst>
              <a:ext uri="{FF2B5EF4-FFF2-40B4-BE49-F238E27FC236}">
                <a16:creationId xmlns:a16="http://schemas.microsoft.com/office/drawing/2014/main" id="{E2555078-BDF7-054B-BD17-AFB4B96425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43411" y="2559228"/>
            <a:ext cx="2061003" cy="2061003"/>
          </a:xfrm>
          <a:prstGeom prst="rect">
            <a:avLst/>
          </a:prstGeom>
          <a:ln w="6350">
            <a:solidFill>
              <a:schemeClr val="tx1"/>
            </a:solidFill>
          </a:ln>
        </p:spPr>
      </p:pic>
      <p:pic>
        <p:nvPicPr>
          <p:cNvPr id="8" name="Picture 7">
            <a:extLst>
              <a:ext uri="{FF2B5EF4-FFF2-40B4-BE49-F238E27FC236}">
                <a16:creationId xmlns:a16="http://schemas.microsoft.com/office/drawing/2014/main" id="{34875893-9B1E-E64B-9BBB-7B48C1801A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3982" y="2895594"/>
            <a:ext cx="3029701" cy="2132328"/>
          </a:xfrm>
          <a:prstGeom prst="rect">
            <a:avLst/>
          </a:prstGeom>
        </p:spPr>
      </p:pic>
    </p:spTree>
    <p:extLst>
      <p:ext uri="{BB962C8B-B14F-4D97-AF65-F5344CB8AC3E}">
        <p14:creationId xmlns:p14="http://schemas.microsoft.com/office/powerpoint/2010/main" val="3975781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5FBE4F-F255-ED4E-A9E8-D3D9C5E25D42}"/>
              </a:ext>
            </a:extLst>
          </p:cNvPr>
          <p:cNvSpPr/>
          <p:nvPr/>
        </p:nvSpPr>
        <p:spPr>
          <a:xfrm>
            <a:off x="2422633" y="2375336"/>
            <a:ext cx="231228" cy="2480441"/>
          </a:xfrm>
          <a:prstGeom prst="rect">
            <a:avLst/>
          </a:prstGeom>
          <a:solidFill>
            <a:srgbClr val="F8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77687A-CCB9-5E48-ADF1-CB9871150D05}"/>
              </a:ext>
            </a:extLst>
          </p:cNvPr>
          <p:cNvSpPr/>
          <p:nvPr/>
        </p:nvSpPr>
        <p:spPr>
          <a:xfrm>
            <a:off x="672662" y="2375337"/>
            <a:ext cx="231228" cy="2480441"/>
          </a:xfrm>
          <a:prstGeom prst="rect">
            <a:avLst/>
          </a:prstGeom>
          <a:solidFill>
            <a:srgbClr val="F8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86D161-A49F-4CC4-BDEA-CF9BC02ACB4D}"/>
              </a:ext>
            </a:extLst>
          </p:cNvPr>
          <p:cNvSpPr>
            <a:spLocks noGrp="1"/>
          </p:cNvSpPr>
          <p:nvPr>
            <p:ph type="title"/>
          </p:nvPr>
        </p:nvSpPr>
        <p:spPr>
          <a:xfrm>
            <a:off x="358774" y="339725"/>
            <a:ext cx="7770342" cy="341572"/>
          </a:xfrm>
        </p:spPr>
        <p:txBody>
          <a:bodyPr/>
          <a:lstStyle/>
          <a:p>
            <a:r>
              <a:rPr lang="en-GB" dirty="0">
                <a:solidFill>
                  <a:srgbClr val="017FB3"/>
                </a:solidFill>
              </a:rPr>
              <a:t>Developing digital capabilities – a global agenda</a:t>
            </a:r>
          </a:p>
        </p:txBody>
      </p:sp>
      <p:pic>
        <p:nvPicPr>
          <p:cNvPr id="5" name="Picture 4">
            <a:extLst>
              <a:ext uri="{FF2B5EF4-FFF2-40B4-BE49-F238E27FC236}">
                <a16:creationId xmlns:a16="http://schemas.microsoft.com/office/drawing/2014/main" id="{E08D01A0-0548-2F46-9809-4137F4219D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475" y="1861763"/>
            <a:ext cx="8008883" cy="3086296"/>
          </a:xfrm>
          <a:prstGeom prst="rect">
            <a:avLst/>
          </a:prstGeom>
        </p:spPr>
      </p:pic>
      <p:sp>
        <p:nvSpPr>
          <p:cNvPr id="9" name="Content Placeholder 6">
            <a:extLst>
              <a:ext uri="{FF2B5EF4-FFF2-40B4-BE49-F238E27FC236}">
                <a16:creationId xmlns:a16="http://schemas.microsoft.com/office/drawing/2014/main" id="{795D3589-0092-6C46-85E8-27F4CC523401}"/>
              </a:ext>
            </a:extLst>
          </p:cNvPr>
          <p:cNvSpPr txBox="1">
            <a:spLocks/>
          </p:cNvSpPr>
          <p:nvPr/>
        </p:nvSpPr>
        <p:spPr>
          <a:xfrm>
            <a:off x="358774" y="940312"/>
            <a:ext cx="8651685" cy="921451"/>
          </a:xfrm>
          <a:prstGeom prst="rect">
            <a:avLst/>
          </a:prstGeom>
          <a:solidFill>
            <a:schemeClr val="bg1"/>
          </a:solidFill>
        </p:spPr>
        <p:txBody>
          <a:bodyPr lIns="0" tIns="0" rIns="0" bIns="0"/>
          <a:lstStyle>
            <a:lvl1pPr marL="90488" indent="-90488" algn="l" defTabSz="270000" rtl="0" eaLnBrk="1" latinLnBrk="0" hangingPunct="1">
              <a:lnSpc>
                <a:spcPct val="100000"/>
              </a:lnSpc>
              <a:spcBef>
                <a:spcPts val="750"/>
              </a:spcBef>
              <a:buFont typeface="Arial" panose="020B0604020202020204" pitchFamily="34" charset="0"/>
              <a:buChar char="•"/>
              <a:tabLst/>
              <a:defRPr sz="1200" b="0" i="0" kern="1200">
                <a:solidFill>
                  <a:schemeClr val="tx1"/>
                </a:solidFill>
                <a:latin typeface="+mn-lt"/>
                <a:ea typeface="Roboto Light" panose="02000000000000000000" pitchFamily="2" charset="0"/>
                <a:cs typeface="+mn-cs"/>
              </a:defRPr>
            </a:lvl1pPr>
            <a:lvl2pPr marL="270272" indent="-130969" algn="l" defTabSz="270000" rtl="0" eaLnBrk="1" latinLnBrk="0" hangingPunct="1">
              <a:lnSpc>
                <a:spcPct val="100000"/>
              </a:lnSpc>
              <a:spcBef>
                <a:spcPts val="375"/>
              </a:spcBef>
              <a:buFont typeface="Arial" panose="020B0604020202020204" pitchFamily="34" charset="0"/>
              <a:buChar char="•"/>
              <a:tabLst/>
              <a:defRPr sz="1200" b="0" i="0" kern="1200">
                <a:solidFill>
                  <a:schemeClr val="tx1"/>
                </a:solidFill>
                <a:latin typeface="+mn-lt"/>
                <a:ea typeface="Roboto Light" panose="02000000000000000000" pitchFamily="2" charset="0"/>
                <a:cs typeface="+mn-cs"/>
              </a:defRPr>
            </a:lvl2pPr>
            <a:lvl3pPr marL="402431" indent="-132160" algn="l" defTabSz="270000" rtl="0" eaLnBrk="1" latinLnBrk="0" hangingPunct="1">
              <a:lnSpc>
                <a:spcPct val="100000"/>
              </a:lnSpc>
              <a:spcBef>
                <a:spcPts val="375"/>
              </a:spcBef>
              <a:buFont typeface="Arial" panose="020B0604020202020204" pitchFamily="34" charset="0"/>
              <a:buChar char="•"/>
              <a:tabLst/>
              <a:defRPr sz="1200" b="0" i="0" kern="1200">
                <a:solidFill>
                  <a:schemeClr val="tx1"/>
                </a:solidFill>
                <a:latin typeface="+mn-lt"/>
                <a:ea typeface="Roboto Light" panose="02000000000000000000" pitchFamily="2" charset="0"/>
                <a:cs typeface="+mn-cs"/>
              </a:defRPr>
            </a:lvl3pPr>
            <a:lvl4pPr marL="533400" indent="-130969" algn="l" defTabSz="270000" rtl="0" eaLnBrk="1" latinLnBrk="0" hangingPunct="1">
              <a:lnSpc>
                <a:spcPct val="100000"/>
              </a:lnSpc>
              <a:spcBef>
                <a:spcPts val="375"/>
              </a:spcBef>
              <a:buFont typeface="Arial" panose="020B0604020202020204" pitchFamily="34" charset="0"/>
              <a:buChar char="•"/>
              <a:tabLst/>
              <a:defRPr sz="1200" b="0" i="0" kern="1200">
                <a:solidFill>
                  <a:schemeClr val="tx1"/>
                </a:solidFill>
                <a:latin typeface="+mn-lt"/>
                <a:ea typeface="Roboto Light" panose="02000000000000000000" pitchFamily="2" charset="0"/>
                <a:cs typeface="+mn-cs"/>
              </a:defRPr>
            </a:lvl4pPr>
            <a:lvl5pPr marL="672704" indent="-139304" algn="l" defTabSz="270000" rtl="0" eaLnBrk="1" latinLnBrk="0" hangingPunct="1">
              <a:lnSpc>
                <a:spcPct val="100000"/>
              </a:lnSpc>
              <a:spcBef>
                <a:spcPts val="375"/>
              </a:spcBef>
              <a:buFont typeface="Arial" panose="020B0604020202020204" pitchFamily="34" charset="0"/>
              <a:buChar char="•"/>
              <a:tabLst/>
              <a:defRPr sz="1200" b="0" i="0" kern="1200">
                <a:solidFill>
                  <a:schemeClr val="tx1"/>
                </a:solidFill>
                <a:latin typeface="+mn-lt"/>
                <a:ea typeface="Roboto Light"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4488" indent="-234488">
              <a:buClr>
                <a:srgbClr val="017FB3"/>
              </a:buClr>
              <a:buFont typeface="Wingdings" pitchFamily="2" charset="2"/>
              <a:buChar char="§"/>
            </a:pPr>
            <a:r>
              <a:rPr lang="en-AU" sz="1800" dirty="0"/>
              <a:t>An</a:t>
            </a:r>
            <a:r>
              <a:rPr lang="en-AU" sz="1800" b="1" dirty="0"/>
              <a:t> international measure </a:t>
            </a:r>
            <a:r>
              <a:rPr lang="en-AU" sz="1800" dirty="0"/>
              <a:t>of educational outcomes</a:t>
            </a:r>
            <a:r>
              <a:rPr lang="en-AU" sz="1800" b="1" dirty="0"/>
              <a:t> </a:t>
            </a:r>
            <a:br>
              <a:rPr lang="en-AU" sz="1800" b="1" dirty="0"/>
            </a:br>
            <a:r>
              <a:rPr lang="en-AU" sz="1800" dirty="0"/>
              <a:t>OECD survey of adult skills (PIAAC 2017): % of adults scoring 2 or 3 on the ‘problem solving in a technology rich environment’ measure (</a:t>
            </a:r>
            <a:r>
              <a:rPr lang="en-AU" sz="1800" dirty="0" err="1"/>
              <a:t>Aus</a:t>
            </a:r>
            <a:r>
              <a:rPr lang="en-AU" sz="1800" dirty="0"/>
              <a:t> / NZ highlighted) </a:t>
            </a:r>
          </a:p>
        </p:txBody>
      </p:sp>
    </p:spTree>
    <p:extLst>
      <p:ext uri="{BB962C8B-B14F-4D97-AF65-F5344CB8AC3E}">
        <p14:creationId xmlns:p14="http://schemas.microsoft.com/office/powerpoint/2010/main" val="755733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D161-A49F-4CC4-BDEA-CF9BC02ACB4D}"/>
              </a:ext>
            </a:extLst>
          </p:cNvPr>
          <p:cNvSpPr>
            <a:spLocks noGrp="1"/>
          </p:cNvSpPr>
          <p:nvPr>
            <p:ph type="title"/>
          </p:nvPr>
        </p:nvSpPr>
        <p:spPr>
          <a:xfrm>
            <a:off x="358774" y="339725"/>
            <a:ext cx="7770342" cy="341572"/>
          </a:xfrm>
        </p:spPr>
        <p:txBody>
          <a:bodyPr/>
          <a:lstStyle/>
          <a:p>
            <a:r>
              <a:rPr lang="en-GB" dirty="0">
                <a:solidFill>
                  <a:srgbClr val="017FB3"/>
                </a:solidFill>
              </a:rPr>
              <a:t>The stakes are high…</a:t>
            </a:r>
          </a:p>
        </p:txBody>
      </p:sp>
      <p:sp>
        <p:nvSpPr>
          <p:cNvPr id="6" name="Content Placeholder 6">
            <a:extLst>
              <a:ext uri="{FF2B5EF4-FFF2-40B4-BE49-F238E27FC236}">
                <a16:creationId xmlns:a16="http://schemas.microsoft.com/office/drawing/2014/main" id="{20AA6357-E9C3-794B-986F-2FBF9C7B194A}"/>
              </a:ext>
            </a:extLst>
          </p:cNvPr>
          <p:cNvSpPr>
            <a:spLocks noGrp="1"/>
          </p:cNvSpPr>
          <p:nvPr>
            <p:ph idx="1"/>
          </p:nvPr>
        </p:nvSpPr>
        <p:spPr>
          <a:xfrm>
            <a:off x="342901" y="714926"/>
            <a:ext cx="8651685" cy="3387882"/>
          </a:xfrm>
          <a:solidFill>
            <a:schemeClr val="bg1"/>
          </a:solidFill>
        </p:spPr>
        <p:txBody>
          <a:bodyPr/>
          <a:lstStyle/>
          <a:p>
            <a:pPr marL="234000" indent="-234000">
              <a:buClr>
                <a:srgbClr val="017FB3"/>
              </a:buClr>
              <a:buFont typeface="Wingdings" pitchFamily="2" charset="2"/>
              <a:buChar char="§"/>
            </a:pPr>
            <a:endParaRPr lang="en-GB" sz="1800" dirty="0"/>
          </a:p>
          <a:p>
            <a:pPr marL="234000" lvl="3" indent="-234000">
              <a:buClr>
                <a:srgbClr val="017FB3"/>
              </a:buClr>
              <a:buFont typeface="Wingdings" pitchFamily="2" charset="2"/>
              <a:buChar char="§"/>
            </a:pPr>
            <a:r>
              <a:rPr lang="en-GB" sz="1800" dirty="0"/>
              <a:t>Automation and off-shoring</a:t>
            </a:r>
          </a:p>
          <a:p>
            <a:pPr marL="234000" lvl="3" indent="-234000">
              <a:buClr>
                <a:srgbClr val="017FB3"/>
              </a:buClr>
              <a:buFont typeface="Wingdings" pitchFamily="2" charset="2"/>
              <a:buChar char="§"/>
            </a:pPr>
            <a:r>
              <a:rPr lang="en-GB" sz="1800" dirty="0"/>
              <a:t>Precarity of (human) employment</a:t>
            </a:r>
          </a:p>
          <a:p>
            <a:pPr marL="234000" lvl="3" indent="-234000">
              <a:buClr>
                <a:srgbClr val="017FB3"/>
              </a:buClr>
              <a:buFont typeface="Wingdings" pitchFamily="2" charset="2"/>
              <a:buChar char="§"/>
            </a:pPr>
            <a:r>
              <a:rPr lang="en-GB" sz="1800" dirty="0"/>
              <a:t>Loss of trust in professions</a:t>
            </a:r>
          </a:p>
          <a:p>
            <a:pPr marL="234000" lvl="3" indent="-234000">
              <a:buClr>
                <a:srgbClr val="017FB3"/>
              </a:buClr>
              <a:buFont typeface="Wingdings" pitchFamily="2" charset="2"/>
              <a:buChar char="§"/>
            </a:pPr>
            <a:r>
              <a:rPr lang="en-GB" sz="1800" dirty="0"/>
              <a:t>Demand for continuous reskilling</a:t>
            </a:r>
          </a:p>
          <a:p>
            <a:pPr marL="234000" lvl="3" indent="-234000">
              <a:buClr>
                <a:srgbClr val="017FB3"/>
              </a:buClr>
              <a:buFont typeface="Wingdings" pitchFamily="2" charset="2"/>
              <a:buChar char="§"/>
            </a:pPr>
            <a:r>
              <a:rPr lang="en-GB" sz="1800" dirty="0"/>
              <a:t>Algorithmic labour</a:t>
            </a:r>
          </a:p>
          <a:p>
            <a:pPr marL="234000" lvl="3" indent="-234000">
              <a:buClr>
                <a:srgbClr val="017FB3"/>
              </a:buClr>
              <a:buFont typeface="Wingdings" pitchFamily="2" charset="2"/>
              <a:buChar char="§"/>
            </a:pPr>
            <a:endParaRPr lang="en-GB" sz="1800" dirty="0"/>
          </a:p>
        </p:txBody>
      </p:sp>
      <p:pic>
        <p:nvPicPr>
          <p:cNvPr id="10" name="Picture 9">
            <a:extLst>
              <a:ext uri="{FF2B5EF4-FFF2-40B4-BE49-F238E27FC236}">
                <a16:creationId xmlns:a16="http://schemas.microsoft.com/office/drawing/2014/main" id="{F6AA9129-D2E4-1A47-9C40-7460EB5144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5960" y="-1"/>
            <a:ext cx="2309298" cy="2821211"/>
          </a:xfrm>
          <a:prstGeom prst="rect">
            <a:avLst/>
          </a:prstGeom>
        </p:spPr>
      </p:pic>
      <p:pic>
        <p:nvPicPr>
          <p:cNvPr id="11" name="Picture 10">
            <a:extLst>
              <a:ext uri="{FF2B5EF4-FFF2-40B4-BE49-F238E27FC236}">
                <a16:creationId xmlns:a16="http://schemas.microsoft.com/office/drawing/2014/main" id="{4B275FEB-E20C-304A-A1A3-361FB832A7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9733" y="2502040"/>
            <a:ext cx="4231080" cy="2641460"/>
          </a:xfrm>
          <a:prstGeom prst="rect">
            <a:avLst/>
          </a:prstGeom>
        </p:spPr>
      </p:pic>
      <p:pic>
        <p:nvPicPr>
          <p:cNvPr id="13" name="Picture 12">
            <a:extLst>
              <a:ext uri="{FF2B5EF4-FFF2-40B4-BE49-F238E27FC236}">
                <a16:creationId xmlns:a16="http://schemas.microsoft.com/office/drawing/2014/main" id="{31719E42-EAFB-864C-8891-097CD4DAC7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9341" y="2468411"/>
            <a:ext cx="3076618" cy="2697123"/>
          </a:xfrm>
          <a:prstGeom prst="rect">
            <a:avLst/>
          </a:prstGeom>
        </p:spPr>
      </p:pic>
    </p:spTree>
    <p:extLst>
      <p:ext uri="{BB962C8B-B14F-4D97-AF65-F5344CB8AC3E}">
        <p14:creationId xmlns:p14="http://schemas.microsoft.com/office/powerpoint/2010/main" val="1323942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25F02-171F-C84D-9B00-CC2E0551DD1D}"/>
              </a:ext>
            </a:extLst>
          </p:cNvPr>
          <p:cNvSpPr>
            <a:spLocks noGrp="1"/>
          </p:cNvSpPr>
          <p:nvPr>
            <p:ph type="title"/>
          </p:nvPr>
        </p:nvSpPr>
        <p:spPr/>
        <p:txBody>
          <a:bodyPr/>
          <a:lstStyle/>
          <a:p>
            <a:r>
              <a:rPr lang="en-GB" dirty="0"/>
              <a:t>About the insights survey</a:t>
            </a:r>
          </a:p>
        </p:txBody>
      </p:sp>
      <p:sp>
        <p:nvSpPr>
          <p:cNvPr id="3" name="Content Placeholder 2">
            <a:extLst>
              <a:ext uri="{FF2B5EF4-FFF2-40B4-BE49-F238E27FC236}">
                <a16:creationId xmlns:a16="http://schemas.microsoft.com/office/drawing/2014/main" id="{850CA907-2250-BB46-AEE6-FB61EEB2FE61}"/>
              </a:ext>
            </a:extLst>
          </p:cNvPr>
          <p:cNvSpPr>
            <a:spLocks noGrp="1"/>
          </p:cNvSpPr>
          <p:nvPr>
            <p:ph idx="1"/>
          </p:nvPr>
        </p:nvSpPr>
        <p:spPr>
          <a:xfrm>
            <a:off x="281355" y="842682"/>
            <a:ext cx="6380702" cy="3843404"/>
          </a:xfrm>
        </p:spPr>
        <p:txBody>
          <a:bodyPr/>
          <a:lstStyle/>
          <a:p>
            <a:pPr marL="0" indent="0">
              <a:buNone/>
            </a:pPr>
            <a:r>
              <a:rPr lang="en-GB" sz="1600" dirty="0"/>
              <a:t>Survey instrument developed over three years by </a:t>
            </a:r>
            <a:r>
              <a:rPr lang="en-GB" sz="1600" dirty="0" err="1"/>
              <a:t>Jisc</a:t>
            </a:r>
            <a:endParaRPr lang="en-GB" sz="1600" dirty="0"/>
          </a:p>
          <a:p>
            <a:pPr marL="0" indent="0">
              <a:buNone/>
            </a:pPr>
            <a:r>
              <a:rPr lang="en-GB" sz="1600" dirty="0"/>
              <a:t>2018 ANZ survey had over </a:t>
            </a:r>
            <a:r>
              <a:rPr lang="en-GB" sz="1600" b="1" dirty="0"/>
              <a:t>21k responses </a:t>
            </a:r>
            <a:r>
              <a:rPr lang="en-GB" sz="1600" dirty="0"/>
              <a:t>from </a:t>
            </a:r>
            <a:r>
              <a:rPr lang="en-GB" sz="1600" b="1" dirty="0"/>
              <a:t>12 </a:t>
            </a:r>
            <a:r>
              <a:rPr lang="en-GB" sz="1600" b="1" dirty="0" err="1"/>
              <a:t>unis</a:t>
            </a:r>
            <a:br>
              <a:rPr lang="en-GB" sz="1600" dirty="0"/>
            </a:br>
            <a:r>
              <a:rPr lang="en-GB" sz="1600" dirty="0"/>
              <a:t>(10 in Australia and 2 in New Zealand)</a:t>
            </a:r>
          </a:p>
          <a:p>
            <a:pPr marL="0" indent="0">
              <a:buNone/>
            </a:pPr>
            <a:r>
              <a:rPr lang="en-GB" sz="1600" dirty="0"/>
              <a:t>23 core questions under 4 themes</a:t>
            </a:r>
            <a:br>
              <a:rPr lang="en-GB" sz="1600" dirty="0"/>
            </a:br>
            <a:endParaRPr lang="en-GB" sz="1600" dirty="0"/>
          </a:p>
          <a:p>
            <a:pPr marL="582216" lvl="4" indent="0">
              <a:lnSpc>
                <a:spcPct val="200000"/>
              </a:lnSpc>
              <a:spcBef>
                <a:spcPts val="0"/>
              </a:spcBef>
              <a:buNone/>
            </a:pPr>
            <a:r>
              <a:rPr lang="en-GB" sz="1600" b="1" dirty="0">
                <a:solidFill>
                  <a:srgbClr val="017FB3"/>
                </a:solidFill>
              </a:rPr>
              <a:t>You and your digital tech</a:t>
            </a:r>
          </a:p>
          <a:p>
            <a:pPr marL="582216" lvl="4" indent="0">
              <a:lnSpc>
                <a:spcPct val="200000"/>
              </a:lnSpc>
              <a:spcBef>
                <a:spcPts val="0"/>
              </a:spcBef>
              <a:buNone/>
            </a:pPr>
            <a:r>
              <a:rPr lang="en-GB" sz="1600" b="1" dirty="0">
                <a:solidFill>
                  <a:srgbClr val="713FA7"/>
                </a:solidFill>
              </a:rPr>
              <a:t>Digital at your university</a:t>
            </a:r>
          </a:p>
          <a:p>
            <a:pPr marL="582216" lvl="4" indent="0">
              <a:lnSpc>
                <a:spcPct val="200000"/>
              </a:lnSpc>
              <a:spcBef>
                <a:spcPts val="0"/>
              </a:spcBef>
              <a:buNone/>
            </a:pPr>
            <a:r>
              <a:rPr lang="en-GB" sz="1600" b="1" dirty="0">
                <a:solidFill>
                  <a:srgbClr val="CD1418"/>
                </a:solidFill>
              </a:rPr>
              <a:t>Digital on your course</a:t>
            </a:r>
          </a:p>
          <a:p>
            <a:pPr marL="582216" lvl="4" indent="0">
              <a:lnSpc>
                <a:spcPct val="200000"/>
              </a:lnSpc>
              <a:spcBef>
                <a:spcPts val="0"/>
              </a:spcBef>
              <a:buNone/>
            </a:pPr>
            <a:r>
              <a:rPr lang="en-GB" sz="1600" b="1" dirty="0">
                <a:solidFill>
                  <a:srgbClr val="246E2E"/>
                </a:solidFill>
              </a:rPr>
              <a:t>Your attitudes to digital</a:t>
            </a:r>
          </a:p>
          <a:p>
            <a:pPr marL="0" indent="0">
              <a:spcBef>
                <a:spcPts val="0"/>
              </a:spcBef>
              <a:buNone/>
            </a:pPr>
            <a:br>
              <a:rPr lang="en-GB" sz="1600" dirty="0"/>
            </a:br>
            <a:r>
              <a:rPr lang="en-GB" sz="1600" dirty="0"/>
              <a:t>UK survey of </a:t>
            </a:r>
            <a:r>
              <a:rPr lang="en-GB" sz="1600" b="1" dirty="0"/>
              <a:t>43</a:t>
            </a:r>
            <a:r>
              <a:rPr lang="en-GB" sz="1600" dirty="0"/>
              <a:t> </a:t>
            </a:r>
            <a:r>
              <a:rPr lang="en-GB" sz="1600" b="1" dirty="0" err="1"/>
              <a:t>unis</a:t>
            </a:r>
            <a:r>
              <a:rPr lang="en-GB" sz="1600" dirty="0"/>
              <a:t> used as a comparison group</a:t>
            </a:r>
          </a:p>
          <a:p>
            <a:pPr marL="0" indent="0">
              <a:buNone/>
            </a:pPr>
            <a:endParaRPr lang="en-GB" sz="1600" i="1" dirty="0"/>
          </a:p>
        </p:txBody>
      </p:sp>
      <p:grpSp>
        <p:nvGrpSpPr>
          <p:cNvPr id="4" name="Group 3">
            <a:extLst>
              <a:ext uri="{FF2B5EF4-FFF2-40B4-BE49-F238E27FC236}">
                <a16:creationId xmlns:a16="http://schemas.microsoft.com/office/drawing/2014/main" id="{3758296D-7DCB-3A4F-B11F-95143DC34C5D}"/>
              </a:ext>
            </a:extLst>
          </p:cNvPr>
          <p:cNvGrpSpPr/>
          <p:nvPr/>
        </p:nvGrpSpPr>
        <p:grpSpPr>
          <a:xfrm>
            <a:off x="281355" y="2303626"/>
            <a:ext cx="485584" cy="1951426"/>
            <a:chOff x="244739" y="2325759"/>
            <a:chExt cx="483220" cy="1941924"/>
          </a:xfrm>
        </p:grpSpPr>
        <p:pic>
          <p:nvPicPr>
            <p:cNvPr id="7" name="Picture 6">
              <a:extLst>
                <a:ext uri="{FF2B5EF4-FFF2-40B4-BE49-F238E27FC236}">
                  <a16:creationId xmlns:a16="http://schemas.microsoft.com/office/drawing/2014/main" id="{67403936-25BE-E844-A336-AFA8257956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739" y="2325759"/>
              <a:ext cx="461431" cy="461431"/>
            </a:xfrm>
            <a:prstGeom prst="rect">
              <a:avLst/>
            </a:prstGeom>
          </p:spPr>
        </p:pic>
        <p:pic>
          <p:nvPicPr>
            <p:cNvPr id="9" name="Picture 8">
              <a:extLst>
                <a:ext uri="{FF2B5EF4-FFF2-40B4-BE49-F238E27FC236}">
                  <a16:creationId xmlns:a16="http://schemas.microsoft.com/office/drawing/2014/main" id="{02F4FFFE-EAA0-0B4A-94DE-C0AB629EE7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739" y="2801348"/>
              <a:ext cx="477399" cy="477399"/>
            </a:xfrm>
            <a:prstGeom prst="rect">
              <a:avLst/>
            </a:prstGeom>
          </p:spPr>
        </p:pic>
        <p:pic>
          <p:nvPicPr>
            <p:cNvPr id="10" name="Picture 9">
              <a:extLst>
                <a:ext uri="{FF2B5EF4-FFF2-40B4-BE49-F238E27FC236}">
                  <a16:creationId xmlns:a16="http://schemas.microsoft.com/office/drawing/2014/main" id="{E7D1AA49-0CD9-6B49-A327-92DBC7FA1E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739" y="3292905"/>
              <a:ext cx="477399" cy="477399"/>
            </a:xfrm>
            <a:prstGeom prst="rect">
              <a:avLst/>
            </a:prstGeom>
          </p:spPr>
        </p:pic>
        <p:pic>
          <p:nvPicPr>
            <p:cNvPr id="12" name="Picture 11">
              <a:extLst>
                <a:ext uri="{FF2B5EF4-FFF2-40B4-BE49-F238E27FC236}">
                  <a16:creationId xmlns:a16="http://schemas.microsoft.com/office/drawing/2014/main" id="{116A20B4-5452-844E-B95B-4ACB3D805A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4739" y="3784463"/>
              <a:ext cx="483220" cy="483220"/>
            </a:xfrm>
            <a:prstGeom prst="rect">
              <a:avLst/>
            </a:prstGeom>
          </p:spPr>
        </p:pic>
      </p:grpSp>
      <p:pic>
        <p:nvPicPr>
          <p:cNvPr id="8" name="Picture 7">
            <a:extLst>
              <a:ext uri="{FF2B5EF4-FFF2-40B4-BE49-F238E27FC236}">
                <a16:creationId xmlns:a16="http://schemas.microsoft.com/office/drawing/2014/main" id="{3E519CB1-CA96-354A-A123-1256840EBC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04201" y="-5401"/>
            <a:ext cx="3639799" cy="5143500"/>
          </a:xfrm>
          <a:prstGeom prst="rect">
            <a:avLst/>
          </a:prstGeom>
        </p:spPr>
      </p:pic>
    </p:spTree>
    <p:extLst>
      <p:ext uri="{BB962C8B-B14F-4D97-AF65-F5344CB8AC3E}">
        <p14:creationId xmlns:p14="http://schemas.microsoft.com/office/powerpoint/2010/main" val="2086787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D161-A49F-4CC4-BDEA-CF9BC02ACB4D}"/>
              </a:ext>
            </a:extLst>
          </p:cNvPr>
          <p:cNvSpPr>
            <a:spLocks noGrp="1"/>
          </p:cNvSpPr>
          <p:nvPr>
            <p:ph type="title"/>
          </p:nvPr>
        </p:nvSpPr>
        <p:spPr>
          <a:xfrm>
            <a:off x="358774" y="339725"/>
            <a:ext cx="7770342" cy="341572"/>
          </a:xfrm>
        </p:spPr>
        <p:txBody>
          <a:bodyPr/>
          <a:lstStyle/>
          <a:p>
            <a:r>
              <a:rPr lang="en-GB" dirty="0">
                <a:solidFill>
                  <a:srgbClr val="017FB3"/>
                </a:solidFill>
              </a:rPr>
              <a:t>The stakes are high…</a:t>
            </a:r>
          </a:p>
        </p:txBody>
      </p:sp>
      <p:sp>
        <p:nvSpPr>
          <p:cNvPr id="6" name="Content Placeholder 6">
            <a:extLst>
              <a:ext uri="{FF2B5EF4-FFF2-40B4-BE49-F238E27FC236}">
                <a16:creationId xmlns:a16="http://schemas.microsoft.com/office/drawing/2014/main" id="{20AA6357-E9C3-794B-986F-2FBF9C7B194A}"/>
              </a:ext>
            </a:extLst>
          </p:cNvPr>
          <p:cNvSpPr>
            <a:spLocks noGrp="1"/>
          </p:cNvSpPr>
          <p:nvPr>
            <p:ph idx="1"/>
          </p:nvPr>
        </p:nvSpPr>
        <p:spPr>
          <a:xfrm>
            <a:off x="342901" y="681297"/>
            <a:ext cx="8651685" cy="3421511"/>
          </a:xfrm>
          <a:solidFill>
            <a:schemeClr val="bg1"/>
          </a:solidFill>
        </p:spPr>
        <p:txBody>
          <a:bodyPr/>
          <a:lstStyle/>
          <a:p>
            <a:pPr marL="234000" indent="-234000">
              <a:buClr>
                <a:srgbClr val="017FB3"/>
              </a:buClr>
              <a:buFont typeface="Wingdings" pitchFamily="2" charset="2"/>
              <a:buChar char="§"/>
            </a:pPr>
            <a:endParaRPr lang="en-GB" sz="1800" dirty="0"/>
          </a:p>
          <a:p>
            <a:pPr marL="234000" lvl="3" indent="-234000">
              <a:buClr>
                <a:srgbClr val="017FB3"/>
              </a:buClr>
              <a:buFont typeface="Wingdings" pitchFamily="2" charset="2"/>
              <a:buChar char="§"/>
            </a:pPr>
            <a:r>
              <a:rPr lang="en-GB" sz="1800" dirty="0"/>
              <a:t>Texture of personal and social life</a:t>
            </a:r>
          </a:p>
          <a:p>
            <a:pPr marL="234000" lvl="3" indent="-234000">
              <a:buClr>
                <a:srgbClr val="017FB3"/>
              </a:buClr>
              <a:buFont typeface="Wingdings" pitchFamily="2" charset="2"/>
              <a:buChar char="§"/>
            </a:pPr>
            <a:r>
              <a:rPr lang="en-GB" sz="1800" dirty="0"/>
              <a:t>Threats to democracy and democratic institutions</a:t>
            </a:r>
          </a:p>
          <a:p>
            <a:pPr marL="234000" lvl="3" indent="-234000">
              <a:buClr>
                <a:srgbClr val="017FB3"/>
              </a:buClr>
              <a:buFont typeface="Wingdings" pitchFamily="2" charset="2"/>
              <a:buChar char="§"/>
            </a:pPr>
            <a:r>
              <a:rPr lang="en-GB" sz="1800" dirty="0"/>
              <a:t>Surveillance and privacy</a:t>
            </a:r>
          </a:p>
          <a:p>
            <a:pPr marL="234000" lvl="3" indent="-234000">
              <a:buClr>
                <a:srgbClr val="017FB3"/>
              </a:buClr>
              <a:buFont typeface="Wingdings" pitchFamily="2" charset="2"/>
              <a:buChar char="§"/>
            </a:pPr>
            <a:r>
              <a:rPr lang="en-GB" sz="1800" dirty="0"/>
              <a:t>Generational shifts/conflicts</a:t>
            </a:r>
          </a:p>
          <a:p>
            <a:pPr marL="234000" lvl="3" indent="-234000">
              <a:buClr>
                <a:srgbClr val="017FB3"/>
              </a:buClr>
              <a:buFont typeface="Wingdings" pitchFamily="2" charset="2"/>
              <a:buChar char="§"/>
            </a:pPr>
            <a:r>
              <a:rPr lang="en-GB" sz="1800" dirty="0"/>
              <a:t>New kinds of inequality</a:t>
            </a:r>
          </a:p>
          <a:p>
            <a:pPr marL="234000" lvl="3" indent="-234000">
              <a:buClr>
                <a:srgbClr val="017FB3"/>
              </a:buClr>
              <a:buFont typeface="Wingdings" pitchFamily="2" charset="2"/>
              <a:buChar char="§"/>
            </a:pPr>
            <a:r>
              <a:rPr lang="en-GB" sz="1800" dirty="0"/>
              <a:t>…</a:t>
            </a:r>
          </a:p>
          <a:p>
            <a:pPr marL="234000" lvl="3" indent="-234000">
              <a:buClr>
                <a:srgbClr val="017FB3"/>
              </a:buClr>
              <a:buFont typeface="Wingdings" pitchFamily="2" charset="2"/>
              <a:buChar char="§"/>
            </a:pPr>
            <a:endParaRPr lang="en-GB" sz="1800" dirty="0"/>
          </a:p>
          <a:p>
            <a:pPr marL="234000" lvl="3" indent="-234000">
              <a:buClr>
                <a:srgbClr val="017FB3"/>
              </a:buClr>
              <a:buFont typeface="Wingdings" pitchFamily="2" charset="2"/>
              <a:buChar char="§"/>
            </a:pPr>
            <a:endParaRPr lang="en-GB" sz="1800" dirty="0"/>
          </a:p>
        </p:txBody>
      </p:sp>
      <p:pic>
        <p:nvPicPr>
          <p:cNvPr id="4" name="Picture 3">
            <a:extLst>
              <a:ext uri="{FF2B5EF4-FFF2-40B4-BE49-F238E27FC236}">
                <a16:creationId xmlns:a16="http://schemas.microsoft.com/office/drawing/2014/main" id="{BA244F7A-9F0D-864B-A7E0-2BD702A42B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48140" y="0"/>
            <a:ext cx="3295859" cy="2466289"/>
          </a:xfrm>
          <a:prstGeom prst="rect">
            <a:avLst/>
          </a:prstGeom>
        </p:spPr>
      </p:pic>
      <p:pic>
        <p:nvPicPr>
          <p:cNvPr id="3" name="Picture 2">
            <a:extLst>
              <a:ext uri="{FF2B5EF4-FFF2-40B4-BE49-F238E27FC236}">
                <a16:creationId xmlns:a16="http://schemas.microsoft.com/office/drawing/2014/main" id="{81F5C316-50AC-534C-9A1E-089C391B3F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5959" y="2429003"/>
            <a:ext cx="2048041" cy="2736531"/>
          </a:xfrm>
          <a:prstGeom prst="rect">
            <a:avLst/>
          </a:prstGeom>
        </p:spPr>
      </p:pic>
      <p:pic>
        <p:nvPicPr>
          <p:cNvPr id="5" name="Picture 4">
            <a:extLst>
              <a:ext uri="{FF2B5EF4-FFF2-40B4-BE49-F238E27FC236}">
                <a16:creationId xmlns:a16="http://schemas.microsoft.com/office/drawing/2014/main" id="{16D5297F-6E97-3544-BAAB-6BF714D4BE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8335" y="2429002"/>
            <a:ext cx="3393121" cy="2714497"/>
          </a:xfrm>
          <a:prstGeom prst="rect">
            <a:avLst/>
          </a:prstGeom>
        </p:spPr>
      </p:pic>
    </p:spTree>
    <p:extLst>
      <p:ext uri="{BB962C8B-B14F-4D97-AF65-F5344CB8AC3E}">
        <p14:creationId xmlns:p14="http://schemas.microsoft.com/office/powerpoint/2010/main" val="3751258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D161-A49F-4CC4-BDEA-CF9BC02ACB4D}"/>
              </a:ext>
            </a:extLst>
          </p:cNvPr>
          <p:cNvSpPr>
            <a:spLocks noGrp="1"/>
          </p:cNvSpPr>
          <p:nvPr>
            <p:ph type="title"/>
          </p:nvPr>
        </p:nvSpPr>
        <p:spPr>
          <a:xfrm>
            <a:off x="358774" y="339725"/>
            <a:ext cx="7770342" cy="341572"/>
          </a:xfrm>
        </p:spPr>
        <p:txBody>
          <a:bodyPr/>
          <a:lstStyle/>
          <a:p>
            <a:r>
              <a:rPr lang="en-GB" dirty="0">
                <a:solidFill>
                  <a:srgbClr val="F8A900"/>
                </a:solidFill>
              </a:rPr>
              <a:t>Futures thinking can’t be left to futurologists</a:t>
            </a:r>
          </a:p>
        </p:txBody>
      </p:sp>
      <p:pic>
        <p:nvPicPr>
          <p:cNvPr id="9" name="Picture 8">
            <a:extLst>
              <a:ext uri="{FF2B5EF4-FFF2-40B4-BE49-F238E27FC236}">
                <a16:creationId xmlns:a16="http://schemas.microsoft.com/office/drawing/2014/main" id="{01B9E8B3-5794-5846-9CC4-63F3C3F28F87}"/>
              </a:ext>
            </a:extLst>
          </p:cNvPr>
          <p:cNvPicPr>
            <a:picLocks noChangeAspect="1"/>
          </p:cNvPicPr>
          <p:nvPr/>
        </p:nvPicPr>
        <p:blipFill>
          <a:blip r:embed="rId2"/>
          <a:stretch>
            <a:fillRect/>
          </a:stretch>
        </p:blipFill>
        <p:spPr>
          <a:xfrm>
            <a:off x="2488762" y="873455"/>
            <a:ext cx="4279900" cy="3606800"/>
          </a:xfrm>
          <a:prstGeom prst="rect">
            <a:avLst/>
          </a:prstGeom>
        </p:spPr>
      </p:pic>
      <p:sp>
        <p:nvSpPr>
          <p:cNvPr id="10" name="TextBox 9">
            <a:extLst>
              <a:ext uri="{FF2B5EF4-FFF2-40B4-BE49-F238E27FC236}">
                <a16:creationId xmlns:a16="http://schemas.microsoft.com/office/drawing/2014/main" id="{A6EFB982-0C5F-F74A-9F33-C0EC89BC0294}"/>
              </a:ext>
            </a:extLst>
          </p:cNvPr>
          <p:cNvSpPr txBox="1"/>
          <p:nvPr/>
        </p:nvSpPr>
        <p:spPr>
          <a:xfrm>
            <a:off x="2962822" y="4468486"/>
            <a:ext cx="3331779" cy="646331"/>
          </a:xfrm>
          <a:prstGeom prst="rect">
            <a:avLst/>
          </a:prstGeom>
          <a:noFill/>
        </p:spPr>
        <p:txBody>
          <a:bodyPr wrap="square" rtlCol="0">
            <a:spAutoFit/>
          </a:bodyPr>
          <a:lstStyle/>
          <a:p>
            <a:pPr algn="ctr"/>
            <a:r>
              <a:rPr lang="en-US" sz="1800" b="1" dirty="0"/>
              <a:t>‘Beyond Current Horizons’ </a:t>
            </a:r>
            <a:r>
              <a:rPr lang="en-US" sz="1800" dirty="0"/>
              <a:t>(UK Govt 2009)</a:t>
            </a:r>
          </a:p>
        </p:txBody>
      </p:sp>
    </p:spTree>
    <p:extLst>
      <p:ext uri="{BB962C8B-B14F-4D97-AF65-F5344CB8AC3E}">
        <p14:creationId xmlns:p14="http://schemas.microsoft.com/office/powerpoint/2010/main" val="3116003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D161-A49F-4CC4-BDEA-CF9BC02ACB4D}"/>
              </a:ext>
            </a:extLst>
          </p:cNvPr>
          <p:cNvSpPr>
            <a:spLocks noGrp="1"/>
          </p:cNvSpPr>
          <p:nvPr>
            <p:ph type="title"/>
          </p:nvPr>
        </p:nvSpPr>
        <p:spPr>
          <a:xfrm>
            <a:off x="358774" y="339725"/>
            <a:ext cx="7770342" cy="341572"/>
          </a:xfrm>
        </p:spPr>
        <p:txBody>
          <a:bodyPr/>
          <a:lstStyle/>
          <a:p>
            <a:r>
              <a:rPr lang="en-GB" dirty="0">
                <a:solidFill>
                  <a:srgbClr val="017FB3"/>
                </a:solidFill>
              </a:rPr>
              <a:t>Some of the solutions may be here:</a:t>
            </a:r>
          </a:p>
        </p:txBody>
      </p:sp>
      <p:sp>
        <p:nvSpPr>
          <p:cNvPr id="6" name="Content Placeholder 6">
            <a:extLst>
              <a:ext uri="{FF2B5EF4-FFF2-40B4-BE49-F238E27FC236}">
                <a16:creationId xmlns:a16="http://schemas.microsoft.com/office/drawing/2014/main" id="{20AA6357-E9C3-794B-986F-2FBF9C7B194A}"/>
              </a:ext>
            </a:extLst>
          </p:cNvPr>
          <p:cNvSpPr>
            <a:spLocks noGrp="1"/>
          </p:cNvSpPr>
          <p:nvPr>
            <p:ph idx="1"/>
          </p:nvPr>
        </p:nvSpPr>
        <p:spPr>
          <a:xfrm>
            <a:off x="342901" y="834014"/>
            <a:ext cx="8651685" cy="3268794"/>
          </a:xfrm>
          <a:solidFill>
            <a:schemeClr val="bg1"/>
          </a:solidFill>
        </p:spPr>
        <p:txBody>
          <a:bodyPr/>
          <a:lstStyle/>
          <a:p>
            <a:pPr marL="234000" indent="-234000">
              <a:buClr>
                <a:srgbClr val="017FB3"/>
              </a:buClr>
              <a:buFont typeface="Wingdings" pitchFamily="2" charset="2"/>
              <a:buChar char="§"/>
            </a:pPr>
            <a:endParaRPr lang="en-GB" sz="1800" dirty="0"/>
          </a:p>
          <a:p>
            <a:pPr marL="234000" lvl="3" indent="-234000">
              <a:buClr>
                <a:srgbClr val="017FB3"/>
              </a:buClr>
              <a:buFont typeface="Wingdings" pitchFamily="2" charset="2"/>
              <a:buChar char="§"/>
            </a:pPr>
            <a:r>
              <a:rPr lang="en-GB" sz="1800" dirty="0"/>
              <a:t>Discipline-based resources (new methods, sub- and inter-disciplines)</a:t>
            </a:r>
          </a:p>
          <a:p>
            <a:pPr marL="234000" lvl="3" indent="-234000">
              <a:buClr>
                <a:srgbClr val="017FB3"/>
              </a:buClr>
              <a:buFont typeface="Wingdings" pitchFamily="2" charset="2"/>
              <a:buChar char="§"/>
            </a:pPr>
            <a:r>
              <a:rPr lang="en-GB" sz="1800" dirty="0"/>
              <a:t>Digital capabilities agenda – including critical responses</a:t>
            </a:r>
          </a:p>
          <a:p>
            <a:pPr marL="234000" lvl="3" indent="-234000">
              <a:buClr>
                <a:srgbClr val="017FB3"/>
              </a:buClr>
              <a:buFont typeface="Wingdings" pitchFamily="2" charset="2"/>
              <a:buChar char="§"/>
            </a:pPr>
            <a:r>
              <a:rPr lang="en-GB" sz="1800" dirty="0"/>
              <a:t>Developing students as engaged citizens of their university</a:t>
            </a:r>
          </a:p>
          <a:p>
            <a:pPr marL="234000" lvl="3" indent="-234000">
              <a:buClr>
                <a:srgbClr val="017FB3"/>
              </a:buClr>
              <a:buFont typeface="Wingdings" pitchFamily="2" charset="2"/>
              <a:buChar char="§"/>
            </a:pPr>
            <a:endParaRPr lang="en-GB" sz="1800" dirty="0"/>
          </a:p>
        </p:txBody>
      </p:sp>
      <p:pic>
        <p:nvPicPr>
          <p:cNvPr id="4" name="Picture 3">
            <a:extLst>
              <a:ext uri="{FF2B5EF4-FFF2-40B4-BE49-F238E27FC236}">
                <a16:creationId xmlns:a16="http://schemas.microsoft.com/office/drawing/2014/main" id="{4C4C5B70-5139-A048-ABE9-3EC5DEF6E1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868386"/>
            <a:ext cx="9144000" cy="2275114"/>
          </a:xfrm>
          <a:prstGeom prst="rect">
            <a:avLst/>
          </a:prstGeom>
        </p:spPr>
      </p:pic>
    </p:spTree>
    <p:extLst>
      <p:ext uri="{BB962C8B-B14F-4D97-AF65-F5344CB8AC3E}">
        <p14:creationId xmlns:p14="http://schemas.microsoft.com/office/powerpoint/2010/main" val="3415204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D161-A49F-4CC4-BDEA-CF9BC02ACB4D}"/>
              </a:ext>
            </a:extLst>
          </p:cNvPr>
          <p:cNvSpPr>
            <a:spLocks noGrp="1"/>
          </p:cNvSpPr>
          <p:nvPr>
            <p:ph type="title"/>
          </p:nvPr>
        </p:nvSpPr>
        <p:spPr>
          <a:xfrm>
            <a:off x="358774" y="339725"/>
            <a:ext cx="6518277" cy="341572"/>
          </a:xfrm>
        </p:spPr>
        <p:txBody>
          <a:bodyPr/>
          <a:lstStyle/>
          <a:p>
            <a:r>
              <a:rPr lang="en-GB" dirty="0">
                <a:solidFill>
                  <a:srgbClr val="CD1418"/>
                </a:solidFill>
              </a:rPr>
              <a:t>Developing students’ data literacy</a:t>
            </a:r>
            <a:endParaRPr lang="en-GB" b="0" dirty="0">
              <a:solidFill>
                <a:srgbClr val="CD1418"/>
              </a:solidFill>
            </a:endParaRPr>
          </a:p>
        </p:txBody>
      </p:sp>
      <p:pic>
        <p:nvPicPr>
          <p:cNvPr id="19" name="Picture 18">
            <a:extLst>
              <a:ext uri="{FF2B5EF4-FFF2-40B4-BE49-F238E27FC236}">
                <a16:creationId xmlns:a16="http://schemas.microsoft.com/office/drawing/2014/main" id="{10DE31F5-9272-6D49-8097-CFAACECE050C}"/>
              </a:ext>
            </a:extLst>
          </p:cNvPr>
          <p:cNvPicPr>
            <a:picLocks noChangeAspect="1"/>
          </p:cNvPicPr>
          <p:nvPr/>
        </p:nvPicPr>
        <p:blipFill>
          <a:blip r:embed="rId2"/>
          <a:stretch>
            <a:fillRect/>
          </a:stretch>
        </p:blipFill>
        <p:spPr>
          <a:xfrm>
            <a:off x="2222343" y="1185707"/>
            <a:ext cx="5281048" cy="3844390"/>
          </a:xfrm>
          <a:prstGeom prst="rect">
            <a:avLst/>
          </a:prstGeom>
        </p:spPr>
      </p:pic>
    </p:spTree>
    <p:extLst>
      <p:ext uri="{BB962C8B-B14F-4D97-AF65-F5344CB8AC3E}">
        <p14:creationId xmlns:p14="http://schemas.microsoft.com/office/powerpoint/2010/main" val="3259412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D161-A49F-4CC4-BDEA-CF9BC02ACB4D}"/>
              </a:ext>
            </a:extLst>
          </p:cNvPr>
          <p:cNvSpPr>
            <a:spLocks noGrp="1"/>
          </p:cNvSpPr>
          <p:nvPr>
            <p:ph type="title"/>
          </p:nvPr>
        </p:nvSpPr>
        <p:spPr>
          <a:xfrm>
            <a:off x="358774" y="339725"/>
            <a:ext cx="6518277" cy="341572"/>
          </a:xfrm>
        </p:spPr>
        <p:txBody>
          <a:bodyPr/>
          <a:lstStyle/>
          <a:p>
            <a:r>
              <a:rPr lang="en-GB" dirty="0">
                <a:solidFill>
                  <a:srgbClr val="CD1418"/>
                </a:solidFill>
              </a:rPr>
              <a:t>Developing students’ data literacy</a:t>
            </a:r>
            <a:endParaRPr lang="en-GB" b="0" dirty="0">
              <a:solidFill>
                <a:srgbClr val="CD1418"/>
              </a:solidFill>
            </a:endParaRPr>
          </a:p>
        </p:txBody>
      </p:sp>
      <p:pic>
        <p:nvPicPr>
          <p:cNvPr id="4" name="Picture 3">
            <a:extLst>
              <a:ext uri="{FF2B5EF4-FFF2-40B4-BE49-F238E27FC236}">
                <a16:creationId xmlns:a16="http://schemas.microsoft.com/office/drawing/2014/main" id="{3F2ABB19-9CB5-0843-A9B5-B3AFE4BB7F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774" y="1276140"/>
            <a:ext cx="2531806" cy="3586005"/>
          </a:xfrm>
          <a:prstGeom prst="rect">
            <a:avLst/>
          </a:prstGeom>
        </p:spPr>
      </p:pic>
      <p:pic>
        <p:nvPicPr>
          <p:cNvPr id="5" name="Picture 4">
            <a:extLst>
              <a:ext uri="{FF2B5EF4-FFF2-40B4-BE49-F238E27FC236}">
                <a16:creationId xmlns:a16="http://schemas.microsoft.com/office/drawing/2014/main" id="{103F0B31-1D58-FC4F-89AD-B12B257A69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0727" y="1827252"/>
            <a:ext cx="2697075" cy="3316248"/>
          </a:xfrm>
          <a:prstGeom prst="rect">
            <a:avLst/>
          </a:prstGeom>
        </p:spPr>
      </p:pic>
      <p:pic>
        <p:nvPicPr>
          <p:cNvPr id="6" name="Picture 5">
            <a:extLst>
              <a:ext uri="{FF2B5EF4-FFF2-40B4-BE49-F238E27FC236}">
                <a16:creationId xmlns:a16="http://schemas.microsoft.com/office/drawing/2014/main" id="{DFDDD470-5EFD-4540-B648-C9ADC026E5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4163" y="1276140"/>
            <a:ext cx="2423539" cy="3770922"/>
          </a:xfrm>
          <a:prstGeom prst="rect">
            <a:avLst/>
          </a:prstGeom>
        </p:spPr>
      </p:pic>
    </p:spTree>
    <p:extLst>
      <p:ext uri="{BB962C8B-B14F-4D97-AF65-F5344CB8AC3E}">
        <p14:creationId xmlns:p14="http://schemas.microsoft.com/office/powerpoint/2010/main" val="2243401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D161-A49F-4CC4-BDEA-CF9BC02ACB4D}"/>
              </a:ext>
            </a:extLst>
          </p:cNvPr>
          <p:cNvSpPr>
            <a:spLocks noGrp="1"/>
          </p:cNvSpPr>
          <p:nvPr>
            <p:ph type="title"/>
          </p:nvPr>
        </p:nvSpPr>
        <p:spPr>
          <a:xfrm>
            <a:off x="358774" y="339725"/>
            <a:ext cx="6518277" cy="341572"/>
          </a:xfrm>
        </p:spPr>
        <p:txBody>
          <a:bodyPr/>
          <a:lstStyle/>
          <a:p>
            <a:r>
              <a:rPr lang="en-GB" dirty="0">
                <a:solidFill>
                  <a:srgbClr val="246E2E"/>
                </a:solidFill>
              </a:rPr>
              <a:t>Students as change agents</a:t>
            </a:r>
            <a:endParaRPr lang="en-GB" b="0" dirty="0">
              <a:solidFill>
                <a:srgbClr val="246E2E"/>
              </a:solidFill>
            </a:endParaRPr>
          </a:p>
        </p:txBody>
      </p:sp>
      <p:pic>
        <p:nvPicPr>
          <p:cNvPr id="3" name="Picture 2">
            <a:extLst>
              <a:ext uri="{FF2B5EF4-FFF2-40B4-BE49-F238E27FC236}">
                <a16:creationId xmlns:a16="http://schemas.microsoft.com/office/drawing/2014/main" id="{ACC5B21A-5F85-4A41-96AB-9921E68232F8}"/>
              </a:ext>
            </a:extLst>
          </p:cNvPr>
          <p:cNvPicPr>
            <a:picLocks noChangeAspect="1"/>
          </p:cNvPicPr>
          <p:nvPr/>
        </p:nvPicPr>
        <p:blipFill>
          <a:blip r:embed="rId2"/>
          <a:stretch>
            <a:fillRect/>
          </a:stretch>
        </p:blipFill>
        <p:spPr>
          <a:xfrm>
            <a:off x="273925" y="924910"/>
            <a:ext cx="4686300" cy="3924300"/>
          </a:xfrm>
          <a:prstGeom prst="rect">
            <a:avLst/>
          </a:prstGeom>
        </p:spPr>
      </p:pic>
      <p:pic>
        <p:nvPicPr>
          <p:cNvPr id="7" name="Picture 6">
            <a:extLst>
              <a:ext uri="{FF2B5EF4-FFF2-40B4-BE49-F238E27FC236}">
                <a16:creationId xmlns:a16="http://schemas.microsoft.com/office/drawing/2014/main" id="{6FFFFF88-A600-E041-951D-0ED85A2386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8891" y="183982"/>
            <a:ext cx="2377308" cy="1785938"/>
          </a:xfrm>
          <a:prstGeom prst="rect">
            <a:avLst/>
          </a:prstGeom>
        </p:spPr>
      </p:pic>
      <p:sp>
        <p:nvSpPr>
          <p:cNvPr id="10" name="Rounded Rectangular Callout 9">
            <a:extLst>
              <a:ext uri="{FF2B5EF4-FFF2-40B4-BE49-F238E27FC236}">
                <a16:creationId xmlns:a16="http://schemas.microsoft.com/office/drawing/2014/main" id="{95FAB62E-E9F3-AA44-9789-E696154744EF}"/>
              </a:ext>
            </a:extLst>
          </p:cNvPr>
          <p:cNvSpPr/>
          <p:nvPr/>
        </p:nvSpPr>
        <p:spPr>
          <a:xfrm>
            <a:off x="5297214" y="2125663"/>
            <a:ext cx="3720662" cy="2404296"/>
          </a:xfrm>
          <a:prstGeom prst="wedgeRoundRectCallout">
            <a:avLst>
              <a:gd name="adj1" fmla="val -47828"/>
              <a:gd name="adj2" fmla="val 70962"/>
              <a:gd name="adj3" fmla="val 16667"/>
            </a:avLst>
          </a:prstGeom>
          <a:solidFill>
            <a:srgbClr val="246E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i="1" dirty="0"/>
              <a:t>“Be open to student input regarding the new programs and apps that are being used”</a:t>
            </a:r>
          </a:p>
          <a:p>
            <a:pPr>
              <a:spcAft>
                <a:spcPts val="600"/>
              </a:spcAft>
            </a:pPr>
            <a:r>
              <a:rPr lang="en-GB" sz="1600" b="1" i="1" dirty="0"/>
              <a:t>“Give students a say in how they want to learn and use devices”</a:t>
            </a:r>
          </a:p>
          <a:p>
            <a:pPr>
              <a:spcAft>
                <a:spcPts val="600"/>
              </a:spcAft>
            </a:pPr>
            <a:r>
              <a:rPr lang="en-GB" sz="1600" b="1" i="1" dirty="0"/>
              <a:t>“Let students create the improvements, as they know what they want.” </a:t>
            </a:r>
          </a:p>
        </p:txBody>
      </p:sp>
    </p:spTree>
    <p:extLst>
      <p:ext uri="{BB962C8B-B14F-4D97-AF65-F5344CB8AC3E}">
        <p14:creationId xmlns:p14="http://schemas.microsoft.com/office/powerpoint/2010/main" val="3120372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D161-A49F-4CC4-BDEA-CF9BC02ACB4D}"/>
              </a:ext>
            </a:extLst>
          </p:cNvPr>
          <p:cNvSpPr>
            <a:spLocks noGrp="1"/>
          </p:cNvSpPr>
          <p:nvPr>
            <p:ph type="title"/>
          </p:nvPr>
        </p:nvSpPr>
        <p:spPr>
          <a:xfrm>
            <a:off x="358774" y="339725"/>
            <a:ext cx="6518277" cy="341572"/>
          </a:xfrm>
        </p:spPr>
        <p:txBody>
          <a:bodyPr/>
          <a:lstStyle/>
          <a:p>
            <a:r>
              <a:rPr lang="en-GB" dirty="0">
                <a:solidFill>
                  <a:srgbClr val="017FB3"/>
                </a:solidFill>
              </a:rPr>
              <a:t>Developing digital capabilities</a:t>
            </a:r>
            <a:br>
              <a:rPr lang="en-GB" dirty="0">
                <a:solidFill>
                  <a:srgbClr val="017FB3"/>
                </a:solidFill>
              </a:rPr>
            </a:br>
            <a:endParaRPr lang="en-GB" b="0" dirty="0">
              <a:solidFill>
                <a:srgbClr val="017FB3"/>
              </a:solidFill>
            </a:endParaRPr>
          </a:p>
        </p:txBody>
      </p:sp>
      <p:pic>
        <p:nvPicPr>
          <p:cNvPr id="10" name="Picture 9">
            <a:extLst>
              <a:ext uri="{FF2B5EF4-FFF2-40B4-BE49-F238E27FC236}">
                <a16:creationId xmlns:a16="http://schemas.microsoft.com/office/drawing/2014/main" id="{1FBAEEEF-7FCE-E84A-9BC0-73EE28A960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7912" y="1384303"/>
            <a:ext cx="3328140" cy="3759197"/>
          </a:xfrm>
          <a:prstGeom prst="rect">
            <a:avLst/>
          </a:prstGeom>
        </p:spPr>
      </p:pic>
      <p:sp>
        <p:nvSpPr>
          <p:cNvPr id="13" name="TextBox 12">
            <a:extLst>
              <a:ext uri="{FF2B5EF4-FFF2-40B4-BE49-F238E27FC236}">
                <a16:creationId xmlns:a16="http://schemas.microsoft.com/office/drawing/2014/main" id="{8DA258A1-6728-964E-A0CD-F7E41A21ACBE}"/>
              </a:ext>
            </a:extLst>
          </p:cNvPr>
          <p:cNvSpPr txBox="1"/>
          <p:nvPr/>
        </p:nvSpPr>
        <p:spPr>
          <a:xfrm>
            <a:off x="4349929" y="3487064"/>
            <a:ext cx="1779978" cy="646331"/>
          </a:xfrm>
          <a:prstGeom prst="rect">
            <a:avLst/>
          </a:prstGeom>
          <a:noFill/>
        </p:spPr>
        <p:txBody>
          <a:bodyPr wrap="square" rtlCol="0">
            <a:spAutoFit/>
          </a:bodyPr>
          <a:lstStyle/>
          <a:p>
            <a:pPr algn="ctr"/>
            <a:r>
              <a:rPr lang="en-US" sz="1800" b="1" dirty="0">
                <a:solidFill>
                  <a:schemeClr val="bg1"/>
                </a:solidFill>
              </a:rPr>
              <a:t>functional skills</a:t>
            </a:r>
          </a:p>
        </p:txBody>
      </p:sp>
      <p:sp>
        <p:nvSpPr>
          <p:cNvPr id="14" name="TextBox 13">
            <a:extLst>
              <a:ext uri="{FF2B5EF4-FFF2-40B4-BE49-F238E27FC236}">
                <a16:creationId xmlns:a16="http://schemas.microsoft.com/office/drawing/2014/main" id="{05BCADF0-AA68-BB47-8CEA-F74A2FB2AE20}"/>
              </a:ext>
            </a:extLst>
          </p:cNvPr>
          <p:cNvSpPr txBox="1"/>
          <p:nvPr/>
        </p:nvSpPr>
        <p:spPr>
          <a:xfrm>
            <a:off x="4523681" y="2510778"/>
            <a:ext cx="1432474" cy="646331"/>
          </a:xfrm>
          <a:prstGeom prst="rect">
            <a:avLst/>
          </a:prstGeom>
          <a:noFill/>
        </p:spPr>
        <p:txBody>
          <a:bodyPr wrap="square" rtlCol="0">
            <a:spAutoFit/>
          </a:bodyPr>
          <a:lstStyle/>
          <a:p>
            <a:pPr algn="ctr"/>
            <a:r>
              <a:rPr lang="en-US" sz="1800" b="1" dirty="0"/>
              <a:t>situated practices</a:t>
            </a:r>
          </a:p>
        </p:txBody>
      </p:sp>
      <p:sp>
        <p:nvSpPr>
          <p:cNvPr id="15" name="TextBox 14">
            <a:extLst>
              <a:ext uri="{FF2B5EF4-FFF2-40B4-BE49-F238E27FC236}">
                <a16:creationId xmlns:a16="http://schemas.microsoft.com/office/drawing/2014/main" id="{41F350B1-9E12-024B-9FFE-E207C1FCC9A6}"/>
              </a:ext>
            </a:extLst>
          </p:cNvPr>
          <p:cNvSpPr txBox="1"/>
          <p:nvPr/>
        </p:nvSpPr>
        <p:spPr>
          <a:xfrm>
            <a:off x="4688223" y="4348170"/>
            <a:ext cx="1103391" cy="369332"/>
          </a:xfrm>
          <a:prstGeom prst="rect">
            <a:avLst/>
          </a:prstGeom>
          <a:noFill/>
        </p:spPr>
        <p:txBody>
          <a:bodyPr wrap="square" rtlCol="0">
            <a:spAutoFit/>
          </a:bodyPr>
          <a:lstStyle/>
          <a:p>
            <a:pPr algn="ctr"/>
            <a:r>
              <a:rPr lang="en-US" sz="1800" b="1" dirty="0">
                <a:solidFill>
                  <a:schemeClr val="bg1"/>
                </a:solidFill>
              </a:rPr>
              <a:t>access</a:t>
            </a:r>
          </a:p>
        </p:txBody>
      </p:sp>
      <p:sp>
        <p:nvSpPr>
          <p:cNvPr id="16" name="TextBox 15">
            <a:extLst>
              <a:ext uri="{FF2B5EF4-FFF2-40B4-BE49-F238E27FC236}">
                <a16:creationId xmlns:a16="http://schemas.microsoft.com/office/drawing/2014/main" id="{5FCE2D6C-2AEB-454C-A1FF-BA91EFA5CD84}"/>
              </a:ext>
            </a:extLst>
          </p:cNvPr>
          <p:cNvSpPr txBox="1"/>
          <p:nvPr/>
        </p:nvSpPr>
        <p:spPr>
          <a:xfrm>
            <a:off x="4499399" y="1636638"/>
            <a:ext cx="1456756" cy="646331"/>
          </a:xfrm>
          <a:prstGeom prst="rect">
            <a:avLst/>
          </a:prstGeom>
          <a:noFill/>
        </p:spPr>
        <p:txBody>
          <a:bodyPr wrap="square" rtlCol="0">
            <a:spAutoFit/>
          </a:bodyPr>
          <a:lstStyle/>
          <a:p>
            <a:pPr algn="ctr"/>
            <a:r>
              <a:rPr lang="en-US" sz="1800" b="1" dirty="0"/>
              <a:t>identity</a:t>
            </a:r>
            <a:br>
              <a:rPr lang="en-US" sz="1800" b="1" dirty="0"/>
            </a:br>
            <a:r>
              <a:rPr lang="en-US" sz="1800" b="1" dirty="0"/>
              <a:t>attributes</a:t>
            </a:r>
          </a:p>
        </p:txBody>
      </p:sp>
      <p:sp>
        <p:nvSpPr>
          <p:cNvPr id="8" name="Rectangle 7">
            <a:extLst>
              <a:ext uri="{FF2B5EF4-FFF2-40B4-BE49-F238E27FC236}">
                <a16:creationId xmlns:a16="http://schemas.microsoft.com/office/drawing/2014/main" id="{A1ED6D00-9836-8E4F-B975-3E14F0DA2F83}"/>
              </a:ext>
            </a:extLst>
          </p:cNvPr>
          <p:cNvSpPr/>
          <p:nvPr/>
        </p:nvSpPr>
        <p:spPr>
          <a:xfrm>
            <a:off x="3424918" y="1659045"/>
            <a:ext cx="1007802" cy="406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F3FF8B6-C283-784E-83D2-E7EAC3EFBA28}"/>
              </a:ext>
            </a:extLst>
          </p:cNvPr>
          <p:cNvSpPr txBox="1"/>
          <p:nvPr/>
        </p:nvSpPr>
        <p:spPr>
          <a:xfrm>
            <a:off x="766097" y="4426353"/>
            <a:ext cx="2316660" cy="338554"/>
          </a:xfrm>
          <a:prstGeom prst="rect">
            <a:avLst/>
          </a:prstGeom>
          <a:noFill/>
        </p:spPr>
        <p:txBody>
          <a:bodyPr wrap="none" rtlCol="0">
            <a:spAutoFit/>
          </a:bodyPr>
          <a:lstStyle/>
          <a:p>
            <a:r>
              <a:rPr lang="en-US" sz="1600" dirty="0"/>
              <a:t>proficient general users</a:t>
            </a:r>
          </a:p>
        </p:txBody>
      </p:sp>
      <p:sp>
        <p:nvSpPr>
          <p:cNvPr id="11" name="TextBox 10">
            <a:extLst>
              <a:ext uri="{FF2B5EF4-FFF2-40B4-BE49-F238E27FC236}">
                <a16:creationId xmlns:a16="http://schemas.microsoft.com/office/drawing/2014/main" id="{E9D168C8-1A73-3C4D-BFB3-EDD620E490B0}"/>
              </a:ext>
            </a:extLst>
          </p:cNvPr>
          <p:cNvSpPr txBox="1"/>
          <p:nvPr/>
        </p:nvSpPr>
        <p:spPr>
          <a:xfrm>
            <a:off x="1368126" y="3718238"/>
            <a:ext cx="2044149" cy="338554"/>
          </a:xfrm>
          <a:prstGeom prst="rect">
            <a:avLst/>
          </a:prstGeom>
          <a:noFill/>
        </p:spPr>
        <p:txBody>
          <a:bodyPr wrap="none" rtlCol="0">
            <a:spAutoFit/>
          </a:bodyPr>
          <a:lstStyle/>
          <a:p>
            <a:r>
              <a:rPr lang="en-US" sz="1600" dirty="0"/>
              <a:t>informed consumers</a:t>
            </a:r>
          </a:p>
        </p:txBody>
      </p:sp>
      <p:sp>
        <p:nvSpPr>
          <p:cNvPr id="12" name="TextBox 11">
            <a:extLst>
              <a:ext uri="{FF2B5EF4-FFF2-40B4-BE49-F238E27FC236}">
                <a16:creationId xmlns:a16="http://schemas.microsoft.com/office/drawing/2014/main" id="{782C29A9-8E2B-024E-944B-E1D1A35DE3AE}"/>
              </a:ext>
            </a:extLst>
          </p:cNvPr>
          <p:cNvSpPr txBox="1"/>
          <p:nvPr/>
        </p:nvSpPr>
        <p:spPr>
          <a:xfrm>
            <a:off x="1771187" y="2257622"/>
            <a:ext cx="2406428" cy="338554"/>
          </a:xfrm>
          <a:prstGeom prst="rect">
            <a:avLst/>
          </a:prstGeom>
          <a:noFill/>
        </p:spPr>
        <p:txBody>
          <a:bodyPr wrap="none" rtlCol="0">
            <a:spAutoFit/>
          </a:bodyPr>
          <a:lstStyle/>
          <a:p>
            <a:r>
              <a:rPr lang="en-US" sz="1600" dirty="0"/>
              <a:t>specialists and creatives</a:t>
            </a:r>
          </a:p>
        </p:txBody>
      </p:sp>
      <p:sp>
        <p:nvSpPr>
          <p:cNvPr id="17" name="TextBox 16">
            <a:extLst>
              <a:ext uri="{FF2B5EF4-FFF2-40B4-BE49-F238E27FC236}">
                <a16:creationId xmlns:a16="http://schemas.microsoft.com/office/drawing/2014/main" id="{70FE4894-861B-6C4C-B213-D5A61478A874}"/>
              </a:ext>
            </a:extLst>
          </p:cNvPr>
          <p:cNvSpPr txBox="1"/>
          <p:nvPr/>
        </p:nvSpPr>
        <p:spPr>
          <a:xfrm>
            <a:off x="2210227" y="1554119"/>
            <a:ext cx="2313454" cy="338554"/>
          </a:xfrm>
          <a:prstGeom prst="rect">
            <a:avLst/>
          </a:prstGeom>
          <a:noFill/>
        </p:spPr>
        <p:txBody>
          <a:bodyPr wrap="none" rtlCol="0">
            <a:spAutoFit/>
          </a:bodyPr>
          <a:lstStyle/>
          <a:p>
            <a:r>
              <a:rPr lang="en-US" sz="1600" dirty="0"/>
              <a:t>engaged digital citizens</a:t>
            </a:r>
          </a:p>
        </p:txBody>
      </p:sp>
      <p:sp>
        <p:nvSpPr>
          <p:cNvPr id="18" name="TextBox 17">
            <a:extLst>
              <a:ext uri="{FF2B5EF4-FFF2-40B4-BE49-F238E27FC236}">
                <a16:creationId xmlns:a16="http://schemas.microsoft.com/office/drawing/2014/main" id="{CCA67780-004A-9B4F-931F-93AA10B7C990}"/>
              </a:ext>
            </a:extLst>
          </p:cNvPr>
          <p:cNvSpPr txBox="1"/>
          <p:nvPr/>
        </p:nvSpPr>
        <p:spPr>
          <a:xfrm>
            <a:off x="567915" y="3010123"/>
            <a:ext cx="3502882" cy="338554"/>
          </a:xfrm>
          <a:prstGeom prst="rect">
            <a:avLst/>
          </a:prstGeom>
          <a:noFill/>
        </p:spPr>
        <p:txBody>
          <a:bodyPr wrap="none" rtlCol="0">
            <a:spAutoFit/>
          </a:bodyPr>
          <a:lstStyle/>
          <a:p>
            <a:r>
              <a:rPr lang="en-US" sz="1600" dirty="0"/>
              <a:t>critical thinkers and problem solvers </a:t>
            </a:r>
          </a:p>
        </p:txBody>
      </p:sp>
    </p:spTree>
    <p:extLst>
      <p:ext uri="{BB962C8B-B14F-4D97-AF65-F5344CB8AC3E}">
        <p14:creationId xmlns:p14="http://schemas.microsoft.com/office/powerpoint/2010/main" val="3318445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a:extLst>
              <a:ext uri="{FF2B5EF4-FFF2-40B4-BE49-F238E27FC236}">
                <a16:creationId xmlns:a16="http://schemas.microsoft.com/office/drawing/2014/main" id="{361BE88C-6D6C-884E-965D-73DF711D5D46}"/>
              </a:ext>
            </a:extLst>
          </p:cNvPr>
          <p:cNvSpPr/>
          <p:nvPr/>
        </p:nvSpPr>
        <p:spPr>
          <a:xfrm>
            <a:off x="4432720" y="681297"/>
            <a:ext cx="4668591" cy="4086627"/>
          </a:xfrm>
          <a:prstGeom prst="wedgeRoundRectCallout">
            <a:avLst>
              <a:gd name="adj1" fmla="val -71586"/>
              <a:gd name="adj2" fmla="val -48726"/>
              <a:gd name="adj3" fmla="val 16667"/>
            </a:avLst>
          </a:prstGeom>
          <a:solidFill>
            <a:srgbClr val="017F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i="1" dirty="0"/>
              <a:t>Critical computer literacy involves learning … to perceive computer culture as a contested terrain… to interrogate the political economy, cultural bias and environmental effects of computer-related technologies.</a:t>
            </a:r>
            <a:br>
              <a:rPr lang="en-GB" sz="1600" b="1" i="1" dirty="0"/>
            </a:br>
            <a:endParaRPr lang="en-GB" sz="1600" dirty="0"/>
          </a:p>
          <a:p>
            <a:r>
              <a:rPr lang="en-GB" sz="1600" b="1" i="1" dirty="0"/>
              <a:t>Critical media literacy not only teaches students to learn from media, to resist media manipulation and to use media materials in constructive ways, it is also concerned with developing skills that will help create good citizens and make them more motivated and competent participants in social life. </a:t>
            </a:r>
            <a:endParaRPr lang="en-GB" sz="1600" dirty="0"/>
          </a:p>
          <a:p>
            <a:pPr algn="ctr"/>
            <a:endParaRPr lang="en-US" sz="1600" dirty="0"/>
          </a:p>
        </p:txBody>
      </p:sp>
      <p:sp>
        <p:nvSpPr>
          <p:cNvPr id="2" name="Title 1">
            <a:extLst>
              <a:ext uri="{FF2B5EF4-FFF2-40B4-BE49-F238E27FC236}">
                <a16:creationId xmlns:a16="http://schemas.microsoft.com/office/drawing/2014/main" id="{F586D161-A49F-4CC4-BDEA-CF9BC02ACB4D}"/>
              </a:ext>
            </a:extLst>
          </p:cNvPr>
          <p:cNvSpPr>
            <a:spLocks noGrp="1"/>
          </p:cNvSpPr>
          <p:nvPr>
            <p:ph type="title"/>
          </p:nvPr>
        </p:nvSpPr>
        <p:spPr>
          <a:xfrm>
            <a:off x="358774" y="339725"/>
            <a:ext cx="6518277" cy="341572"/>
          </a:xfrm>
        </p:spPr>
        <p:txBody>
          <a:bodyPr/>
          <a:lstStyle/>
          <a:p>
            <a:r>
              <a:rPr lang="en-GB" dirty="0">
                <a:solidFill>
                  <a:srgbClr val="017FB3"/>
                </a:solidFill>
              </a:rPr>
              <a:t>Developing digital capabilities</a:t>
            </a:r>
            <a:br>
              <a:rPr lang="en-GB" dirty="0">
                <a:solidFill>
                  <a:srgbClr val="017FB3"/>
                </a:solidFill>
              </a:rPr>
            </a:br>
            <a:endParaRPr lang="en-GB" b="0" dirty="0">
              <a:solidFill>
                <a:srgbClr val="017FB3"/>
              </a:solidFill>
            </a:endParaRPr>
          </a:p>
        </p:txBody>
      </p:sp>
      <p:sp>
        <p:nvSpPr>
          <p:cNvPr id="3" name="TextBox 2">
            <a:extLst>
              <a:ext uri="{FF2B5EF4-FFF2-40B4-BE49-F238E27FC236}">
                <a16:creationId xmlns:a16="http://schemas.microsoft.com/office/drawing/2014/main" id="{9F3FF8B6-C283-784E-83D2-E7EAC3EFBA28}"/>
              </a:ext>
            </a:extLst>
          </p:cNvPr>
          <p:cNvSpPr txBox="1"/>
          <p:nvPr/>
        </p:nvSpPr>
        <p:spPr>
          <a:xfrm>
            <a:off x="766097" y="4426353"/>
            <a:ext cx="2316660" cy="338554"/>
          </a:xfrm>
          <a:prstGeom prst="rect">
            <a:avLst/>
          </a:prstGeom>
          <a:noFill/>
        </p:spPr>
        <p:txBody>
          <a:bodyPr wrap="none" rtlCol="0">
            <a:spAutoFit/>
          </a:bodyPr>
          <a:lstStyle/>
          <a:p>
            <a:r>
              <a:rPr lang="en-US" sz="1600" dirty="0"/>
              <a:t>proficient general users</a:t>
            </a:r>
          </a:p>
        </p:txBody>
      </p:sp>
      <p:sp>
        <p:nvSpPr>
          <p:cNvPr id="11" name="TextBox 10">
            <a:extLst>
              <a:ext uri="{FF2B5EF4-FFF2-40B4-BE49-F238E27FC236}">
                <a16:creationId xmlns:a16="http://schemas.microsoft.com/office/drawing/2014/main" id="{E9D168C8-1A73-3C4D-BFB3-EDD620E490B0}"/>
              </a:ext>
            </a:extLst>
          </p:cNvPr>
          <p:cNvSpPr txBox="1"/>
          <p:nvPr/>
        </p:nvSpPr>
        <p:spPr>
          <a:xfrm>
            <a:off x="1368126" y="3718238"/>
            <a:ext cx="2044149" cy="338554"/>
          </a:xfrm>
          <a:prstGeom prst="rect">
            <a:avLst/>
          </a:prstGeom>
          <a:noFill/>
        </p:spPr>
        <p:txBody>
          <a:bodyPr wrap="none" rtlCol="0">
            <a:spAutoFit/>
          </a:bodyPr>
          <a:lstStyle/>
          <a:p>
            <a:r>
              <a:rPr lang="en-US" sz="1600" dirty="0"/>
              <a:t>informed consumers</a:t>
            </a:r>
          </a:p>
        </p:txBody>
      </p:sp>
      <p:sp>
        <p:nvSpPr>
          <p:cNvPr id="12" name="TextBox 11">
            <a:extLst>
              <a:ext uri="{FF2B5EF4-FFF2-40B4-BE49-F238E27FC236}">
                <a16:creationId xmlns:a16="http://schemas.microsoft.com/office/drawing/2014/main" id="{782C29A9-8E2B-024E-944B-E1D1A35DE3AE}"/>
              </a:ext>
            </a:extLst>
          </p:cNvPr>
          <p:cNvSpPr txBox="1"/>
          <p:nvPr/>
        </p:nvSpPr>
        <p:spPr>
          <a:xfrm>
            <a:off x="1771187" y="2257622"/>
            <a:ext cx="2406428" cy="338554"/>
          </a:xfrm>
          <a:prstGeom prst="rect">
            <a:avLst/>
          </a:prstGeom>
          <a:noFill/>
        </p:spPr>
        <p:txBody>
          <a:bodyPr wrap="none" rtlCol="0">
            <a:spAutoFit/>
          </a:bodyPr>
          <a:lstStyle/>
          <a:p>
            <a:r>
              <a:rPr lang="en-US" sz="1600" dirty="0"/>
              <a:t>specialists and creatives</a:t>
            </a:r>
          </a:p>
        </p:txBody>
      </p:sp>
      <p:sp>
        <p:nvSpPr>
          <p:cNvPr id="17" name="TextBox 16">
            <a:extLst>
              <a:ext uri="{FF2B5EF4-FFF2-40B4-BE49-F238E27FC236}">
                <a16:creationId xmlns:a16="http://schemas.microsoft.com/office/drawing/2014/main" id="{70FE4894-861B-6C4C-B213-D5A61478A874}"/>
              </a:ext>
            </a:extLst>
          </p:cNvPr>
          <p:cNvSpPr txBox="1"/>
          <p:nvPr/>
        </p:nvSpPr>
        <p:spPr>
          <a:xfrm>
            <a:off x="2210227" y="1554119"/>
            <a:ext cx="2313454" cy="338554"/>
          </a:xfrm>
          <a:prstGeom prst="rect">
            <a:avLst/>
          </a:prstGeom>
          <a:noFill/>
        </p:spPr>
        <p:txBody>
          <a:bodyPr wrap="none" rtlCol="0">
            <a:spAutoFit/>
          </a:bodyPr>
          <a:lstStyle/>
          <a:p>
            <a:r>
              <a:rPr lang="en-US" sz="1600" dirty="0"/>
              <a:t>engaged digital citizens</a:t>
            </a:r>
          </a:p>
        </p:txBody>
      </p:sp>
      <p:sp>
        <p:nvSpPr>
          <p:cNvPr id="18" name="TextBox 17">
            <a:extLst>
              <a:ext uri="{FF2B5EF4-FFF2-40B4-BE49-F238E27FC236}">
                <a16:creationId xmlns:a16="http://schemas.microsoft.com/office/drawing/2014/main" id="{CCA67780-004A-9B4F-931F-93AA10B7C990}"/>
              </a:ext>
            </a:extLst>
          </p:cNvPr>
          <p:cNvSpPr txBox="1"/>
          <p:nvPr/>
        </p:nvSpPr>
        <p:spPr>
          <a:xfrm>
            <a:off x="567915" y="3010123"/>
            <a:ext cx="3502882" cy="338554"/>
          </a:xfrm>
          <a:prstGeom prst="rect">
            <a:avLst/>
          </a:prstGeom>
          <a:noFill/>
        </p:spPr>
        <p:txBody>
          <a:bodyPr wrap="none" rtlCol="0">
            <a:spAutoFit/>
          </a:bodyPr>
          <a:lstStyle/>
          <a:p>
            <a:r>
              <a:rPr lang="en-US" sz="1600" dirty="0"/>
              <a:t>critical thinkers and problem solvers </a:t>
            </a:r>
          </a:p>
        </p:txBody>
      </p:sp>
      <p:sp>
        <p:nvSpPr>
          <p:cNvPr id="6" name="TextBox 5">
            <a:extLst>
              <a:ext uri="{FF2B5EF4-FFF2-40B4-BE49-F238E27FC236}">
                <a16:creationId xmlns:a16="http://schemas.microsoft.com/office/drawing/2014/main" id="{8CD394EF-EBAE-6E40-B82E-E8D8BA034F7B}"/>
              </a:ext>
            </a:extLst>
          </p:cNvPr>
          <p:cNvSpPr txBox="1"/>
          <p:nvPr/>
        </p:nvSpPr>
        <p:spPr>
          <a:xfrm>
            <a:off x="3617912" y="4796921"/>
            <a:ext cx="5567678" cy="300082"/>
          </a:xfrm>
          <a:prstGeom prst="rect">
            <a:avLst/>
          </a:prstGeom>
          <a:noFill/>
        </p:spPr>
        <p:txBody>
          <a:bodyPr wrap="none" rtlCol="0">
            <a:spAutoFit/>
          </a:bodyPr>
          <a:lstStyle/>
          <a:p>
            <a:r>
              <a:rPr lang="en-US" dirty="0"/>
              <a:t>Richard Kahn &amp; Douglas Kellner (2005) </a:t>
            </a:r>
            <a:r>
              <a:rPr lang="en-US" i="1" dirty="0"/>
              <a:t>Reconstructing </a:t>
            </a:r>
            <a:r>
              <a:rPr lang="en-US" i="1" dirty="0" err="1"/>
              <a:t>Technoliteracy</a:t>
            </a:r>
            <a:endParaRPr lang="en-US" i="1" dirty="0"/>
          </a:p>
        </p:txBody>
      </p:sp>
    </p:spTree>
    <p:extLst>
      <p:ext uri="{BB962C8B-B14F-4D97-AF65-F5344CB8AC3E}">
        <p14:creationId xmlns:p14="http://schemas.microsoft.com/office/powerpoint/2010/main" val="1150215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9C6EC0-E739-5E4C-8633-71F8E17923BC}"/>
              </a:ext>
            </a:extLst>
          </p:cNvPr>
          <p:cNvPicPr>
            <a:picLocks noChangeAspect="1"/>
          </p:cNvPicPr>
          <p:nvPr/>
        </p:nvPicPr>
        <p:blipFill>
          <a:blip r:embed="rId3"/>
          <a:stretch>
            <a:fillRect/>
          </a:stretch>
        </p:blipFill>
        <p:spPr>
          <a:xfrm>
            <a:off x="1354" y="1"/>
            <a:ext cx="9141291" cy="5143499"/>
          </a:xfrm>
          <a:prstGeom prst="rect">
            <a:avLst/>
          </a:prstGeom>
        </p:spPr>
      </p:pic>
      <p:sp>
        <p:nvSpPr>
          <p:cNvPr id="2" name="Title 1">
            <a:extLst>
              <a:ext uri="{FF2B5EF4-FFF2-40B4-BE49-F238E27FC236}">
                <a16:creationId xmlns:a16="http://schemas.microsoft.com/office/drawing/2014/main" id="{9815B108-A9E5-394F-BC0B-2406A77B754E}"/>
              </a:ext>
            </a:extLst>
          </p:cNvPr>
          <p:cNvSpPr>
            <a:spLocks noGrp="1"/>
          </p:cNvSpPr>
          <p:nvPr>
            <p:ph type="title"/>
          </p:nvPr>
        </p:nvSpPr>
        <p:spPr>
          <a:xfrm>
            <a:off x="358774" y="3869871"/>
            <a:ext cx="7916093" cy="460849"/>
          </a:xfrm>
        </p:spPr>
        <p:txBody>
          <a:bodyPr/>
          <a:lstStyle/>
          <a:p>
            <a:r>
              <a:rPr lang="en-GB" b="1" dirty="0">
                <a:solidFill>
                  <a:schemeClr val="bg1"/>
                </a:solidFill>
              </a:rPr>
              <a:t>What can students’ digital experiences today</a:t>
            </a:r>
            <a:br>
              <a:rPr lang="en-GB" b="1" dirty="0">
                <a:solidFill>
                  <a:schemeClr val="bg1"/>
                </a:solidFill>
              </a:rPr>
            </a:br>
            <a:r>
              <a:rPr lang="en-GB" b="1" dirty="0">
                <a:solidFill>
                  <a:schemeClr val="bg1"/>
                </a:solidFill>
              </a:rPr>
              <a:t>teach us about the university of the future?</a:t>
            </a:r>
          </a:p>
        </p:txBody>
      </p:sp>
    </p:spTree>
    <p:extLst>
      <p:ext uri="{BB962C8B-B14F-4D97-AF65-F5344CB8AC3E}">
        <p14:creationId xmlns:p14="http://schemas.microsoft.com/office/powerpoint/2010/main" val="4029714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9C6EC0-E739-5E4C-8633-71F8E17923BC}"/>
              </a:ext>
            </a:extLst>
          </p:cNvPr>
          <p:cNvPicPr>
            <a:picLocks noChangeAspect="1"/>
          </p:cNvPicPr>
          <p:nvPr/>
        </p:nvPicPr>
        <p:blipFill>
          <a:blip r:embed="rId3"/>
          <a:stretch>
            <a:fillRect/>
          </a:stretch>
        </p:blipFill>
        <p:spPr>
          <a:xfrm>
            <a:off x="1354" y="1"/>
            <a:ext cx="9141291" cy="5143499"/>
          </a:xfrm>
          <a:prstGeom prst="rect">
            <a:avLst/>
          </a:prstGeom>
        </p:spPr>
      </p:pic>
      <p:sp>
        <p:nvSpPr>
          <p:cNvPr id="2" name="Title 1">
            <a:extLst>
              <a:ext uri="{FF2B5EF4-FFF2-40B4-BE49-F238E27FC236}">
                <a16:creationId xmlns:a16="http://schemas.microsoft.com/office/drawing/2014/main" id="{9815B108-A9E5-394F-BC0B-2406A77B754E}"/>
              </a:ext>
            </a:extLst>
          </p:cNvPr>
          <p:cNvSpPr>
            <a:spLocks noGrp="1"/>
          </p:cNvSpPr>
          <p:nvPr>
            <p:ph type="title"/>
          </p:nvPr>
        </p:nvSpPr>
        <p:spPr>
          <a:xfrm>
            <a:off x="358774" y="3869871"/>
            <a:ext cx="7916093" cy="460849"/>
          </a:xfrm>
        </p:spPr>
        <p:txBody>
          <a:bodyPr/>
          <a:lstStyle/>
          <a:p>
            <a:r>
              <a:rPr lang="en-GB" b="1" dirty="0">
                <a:solidFill>
                  <a:schemeClr val="bg1"/>
                </a:solidFill>
              </a:rPr>
              <a:t>What digital experiences can we offer students today</a:t>
            </a:r>
            <a:br>
              <a:rPr lang="en-GB" b="1" dirty="0">
                <a:solidFill>
                  <a:schemeClr val="bg1"/>
                </a:solidFill>
              </a:rPr>
            </a:br>
            <a:r>
              <a:rPr lang="en-GB" b="1" dirty="0">
                <a:solidFill>
                  <a:schemeClr val="bg1"/>
                </a:solidFill>
              </a:rPr>
              <a:t>that will equip them for uncertain futures?</a:t>
            </a:r>
          </a:p>
        </p:txBody>
      </p:sp>
      <p:sp>
        <p:nvSpPr>
          <p:cNvPr id="4" name="Text Placeholder 3">
            <a:extLst>
              <a:ext uri="{FF2B5EF4-FFF2-40B4-BE49-F238E27FC236}">
                <a16:creationId xmlns:a16="http://schemas.microsoft.com/office/drawing/2014/main" id="{70529FF4-02AD-4A4A-9FC2-B38DEC4D92FF}"/>
              </a:ext>
            </a:extLst>
          </p:cNvPr>
          <p:cNvSpPr>
            <a:spLocks noGrp="1"/>
          </p:cNvSpPr>
          <p:nvPr>
            <p:ph type="body" idx="13"/>
          </p:nvPr>
        </p:nvSpPr>
        <p:spPr>
          <a:xfrm>
            <a:off x="358774" y="4624203"/>
            <a:ext cx="7141956" cy="255741"/>
          </a:xfrm>
        </p:spPr>
        <p:txBody>
          <a:bodyPr/>
          <a:lstStyle/>
          <a:p>
            <a:r>
              <a:rPr lang="en-GB" b="1" dirty="0">
                <a:solidFill>
                  <a:schemeClr val="bg1"/>
                </a:solidFill>
                <a:latin typeface="+mn-lt"/>
                <a:ea typeface="Roboto Black" panose="020B0604020202020204" charset="0"/>
              </a:rPr>
              <a:t>Questions, contributions, provocations…</a:t>
            </a:r>
          </a:p>
        </p:txBody>
      </p:sp>
    </p:spTree>
    <p:extLst>
      <p:ext uri="{BB962C8B-B14F-4D97-AF65-F5344CB8AC3E}">
        <p14:creationId xmlns:p14="http://schemas.microsoft.com/office/powerpoint/2010/main" val="211903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ADBD1D-E132-1341-9118-E62349A8BD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845613"/>
            <a:ext cx="9144000" cy="5501090"/>
          </a:xfrm>
          <a:prstGeom prst="rect">
            <a:avLst/>
          </a:prstGeom>
        </p:spPr>
      </p:pic>
      <p:sp>
        <p:nvSpPr>
          <p:cNvPr id="2" name="Title 1">
            <a:extLst>
              <a:ext uri="{FF2B5EF4-FFF2-40B4-BE49-F238E27FC236}">
                <a16:creationId xmlns:a16="http://schemas.microsoft.com/office/drawing/2014/main" id="{5FD25F02-171F-C84D-9B00-CC2E0551DD1D}"/>
              </a:ext>
            </a:extLst>
          </p:cNvPr>
          <p:cNvSpPr>
            <a:spLocks noGrp="1"/>
          </p:cNvSpPr>
          <p:nvPr>
            <p:ph type="title"/>
          </p:nvPr>
        </p:nvSpPr>
        <p:spPr>
          <a:xfrm>
            <a:off x="358774" y="339725"/>
            <a:ext cx="8785225" cy="341572"/>
          </a:xfrm>
        </p:spPr>
        <p:txBody>
          <a:bodyPr/>
          <a:lstStyle/>
          <a:p>
            <a:r>
              <a:rPr lang="en-GB" dirty="0"/>
              <a:t>The survey is just one element in an engagement process</a:t>
            </a:r>
          </a:p>
        </p:txBody>
      </p:sp>
      <p:sp>
        <p:nvSpPr>
          <p:cNvPr id="3" name="Content Placeholder 2">
            <a:extLst>
              <a:ext uri="{FF2B5EF4-FFF2-40B4-BE49-F238E27FC236}">
                <a16:creationId xmlns:a16="http://schemas.microsoft.com/office/drawing/2014/main" id="{850CA907-2250-BB46-AEE6-FB61EEB2FE61}"/>
              </a:ext>
            </a:extLst>
          </p:cNvPr>
          <p:cNvSpPr>
            <a:spLocks noGrp="1"/>
          </p:cNvSpPr>
          <p:nvPr>
            <p:ph idx="1"/>
          </p:nvPr>
        </p:nvSpPr>
        <p:spPr>
          <a:xfrm>
            <a:off x="177733" y="2601268"/>
            <a:ext cx="7254907" cy="2542232"/>
          </a:xfrm>
          <a:solidFill>
            <a:schemeClr val="bg1">
              <a:alpha val="58000"/>
            </a:schemeClr>
          </a:solidFill>
        </p:spPr>
        <p:txBody>
          <a:bodyPr/>
          <a:lstStyle/>
          <a:p>
            <a:pPr marL="486900" indent="-342900">
              <a:buFont typeface="+mj-lt"/>
              <a:buAutoNum type="arabicPeriod"/>
            </a:pPr>
            <a:r>
              <a:rPr lang="en-GB" sz="1800" dirty="0"/>
              <a:t>Start the conversation: What is the ‘digital’ university? </a:t>
            </a:r>
            <a:br>
              <a:rPr lang="en-GB" sz="1800" dirty="0"/>
            </a:br>
            <a:r>
              <a:rPr lang="en-GB" sz="1800" dirty="0"/>
              <a:t>What could it be? What is it like to work and study here?</a:t>
            </a:r>
          </a:p>
          <a:p>
            <a:pPr marL="486900" indent="-342900">
              <a:buFont typeface="+mj-lt"/>
              <a:buAutoNum type="arabicPeriod"/>
            </a:pPr>
            <a:r>
              <a:rPr lang="en-GB" sz="1800" dirty="0"/>
              <a:t>Engage stakeholders – especially teaching staff and students</a:t>
            </a:r>
          </a:p>
          <a:p>
            <a:pPr marL="486900" indent="-342900">
              <a:buFont typeface="+mj-lt"/>
              <a:buAutoNum type="arabicPeriod"/>
            </a:pPr>
            <a:r>
              <a:rPr lang="en-GB" sz="1800" dirty="0"/>
              <a:t>Involve stakeholders in designing and delivering the survey</a:t>
            </a:r>
          </a:p>
          <a:p>
            <a:pPr marL="486900" indent="-342900">
              <a:buFont typeface="+mj-lt"/>
              <a:buAutoNum type="arabicPeriod"/>
            </a:pPr>
            <a:r>
              <a:rPr lang="en-GB" sz="1800" dirty="0"/>
              <a:t>Involve stakeholders in interpreting and responding to the findings</a:t>
            </a:r>
          </a:p>
          <a:p>
            <a:pPr marL="486900" indent="-342900">
              <a:buFont typeface="+mj-lt"/>
              <a:buAutoNum type="arabicPeriod"/>
            </a:pPr>
            <a:r>
              <a:rPr lang="en-GB" sz="1800" dirty="0"/>
              <a:t>Follow up with focus groups and learning journeys</a:t>
            </a:r>
          </a:p>
          <a:p>
            <a:pPr marL="486900" indent="-342900">
              <a:buFont typeface="+mj-lt"/>
              <a:buAutoNum type="arabicPeriod"/>
            </a:pPr>
            <a:r>
              <a:rPr lang="en-GB" sz="1800" dirty="0"/>
              <a:t>Develop collaborative projects to make a difference</a:t>
            </a:r>
          </a:p>
          <a:p>
            <a:pPr marL="0" indent="0">
              <a:buNone/>
            </a:pPr>
            <a:endParaRPr lang="en-GB" sz="1800" b="1" i="1" dirty="0"/>
          </a:p>
        </p:txBody>
      </p:sp>
    </p:spTree>
    <p:extLst>
      <p:ext uri="{BB962C8B-B14F-4D97-AF65-F5344CB8AC3E}">
        <p14:creationId xmlns:p14="http://schemas.microsoft.com/office/powerpoint/2010/main" val="2515095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008B97-2A4A-2B4A-9466-B52BAFBDB0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0259" y="102837"/>
            <a:ext cx="4933741" cy="3335163"/>
          </a:xfrm>
          <a:prstGeom prst="rect">
            <a:avLst/>
          </a:prstGeom>
        </p:spPr>
      </p:pic>
      <p:sp>
        <p:nvSpPr>
          <p:cNvPr id="9" name="Content Placeholder 8">
            <a:extLst>
              <a:ext uri="{FF2B5EF4-FFF2-40B4-BE49-F238E27FC236}">
                <a16:creationId xmlns:a16="http://schemas.microsoft.com/office/drawing/2014/main" id="{2DEC20F4-A7BC-4B4B-A4CF-F51D7056A674}"/>
              </a:ext>
            </a:extLst>
          </p:cNvPr>
          <p:cNvSpPr>
            <a:spLocks noGrp="1"/>
          </p:cNvSpPr>
          <p:nvPr>
            <p:ph idx="1"/>
          </p:nvPr>
        </p:nvSpPr>
        <p:spPr>
          <a:xfrm>
            <a:off x="358774" y="964521"/>
            <a:ext cx="5527019" cy="1830961"/>
          </a:xfrm>
        </p:spPr>
        <p:txBody>
          <a:bodyPr/>
          <a:lstStyle/>
          <a:p>
            <a:pPr>
              <a:buClr>
                <a:srgbClr val="017FB3"/>
              </a:buClr>
              <a:buSzPct val="120000"/>
              <a:buFont typeface="Wingdings" pitchFamily="2" charset="2"/>
              <a:buChar char="§"/>
            </a:pPr>
            <a:r>
              <a:rPr lang="en-GB" sz="1600" dirty="0"/>
              <a:t> Focused on the here and now</a:t>
            </a:r>
          </a:p>
          <a:p>
            <a:pPr>
              <a:buClr>
                <a:srgbClr val="017FB3"/>
              </a:buClr>
              <a:buSzPct val="120000"/>
              <a:buFont typeface="Wingdings" pitchFamily="2" charset="2"/>
              <a:buChar char="§"/>
            </a:pPr>
            <a:r>
              <a:rPr lang="en-GB" sz="1600" dirty="0"/>
              <a:t> Transactional rather than transformational</a:t>
            </a:r>
          </a:p>
          <a:p>
            <a:pPr marL="0" indent="0">
              <a:buClr>
                <a:srgbClr val="017FB3"/>
              </a:buClr>
              <a:buSzPct val="120000"/>
              <a:buNone/>
            </a:pPr>
            <a:endParaRPr lang="en-GB" sz="1600" dirty="0"/>
          </a:p>
        </p:txBody>
      </p:sp>
      <p:pic>
        <p:nvPicPr>
          <p:cNvPr id="4" name="Picture 3">
            <a:extLst>
              <a:ext uri="{FF2B5EF4-FFF2-40B4-BE49-F238E27FC236}">
                <a16:creationId xmlns:a16="http://schemas.microsoft.com/office/drawing/2014/main" id="{2815C36E-C7F7-46F7-8972-2BD51620C8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8446" y="4190163"/>
            <a:ext cx="774021" cy="774021"/>
          </a:xfrm>
          <a:prstGeom prst="rect">
            <a:avLst/>
          </a:prstGeom>
        </p:spPr>
      </p:pic>
      <p:sp>
        <p:nvSpPr>
          <p:cNvPr id="13" name="Title 1">
            <a:extLst>
              <a:ext uri="{FF2B5EF4-FFF2-40B4-BE49-F238E27FC236}">
                <a16:creationId xmlns:a16="http://schemas.microsoft.com/office/drawing/2014/main" id="{5D7F08DA-4A82-6F48-9ED7-A36BF23D397B}"/>
              </a:ext>
            </a:extLst>
          </p:cNvPr>
          <p:cNvSpPr>
            <a:spLocks noGrp="1"/>
          </p:cNvSpPr>
          <p:nvPr>
            <p:ph type="title"/>
          </p:nvPr>
        </p:nvSpPr>
        <p:spPr>
          <a:xfrm>
            <a:off x="358774" y="339725"/>
            <a:ext cx="7253309" cy="341572"/>
          </a:xfrm>
        </p:spPr>
        <p:txBody>
          <a:bodyPr/>
          <a:lstStyle/>
          <a:p>
            <a:r>
              <a:rPr lang="en-GB" dirty="0">
                <a:solidFill>
                  <a:srgbClr val="017FB3"/>
                </a:solidFill>
              </a:rPr>
              <a:t>Limits of student feedback</a:t>
            </a:r>
          </a:p>
        </p:txBody>
      </p:sp>
      <p:sp>
        <p:nvSpPr>
          <p:cNvPr id="11" name="Rounded Rectangular Callout 10">
            <a:extLst>
              <a:ext uri="{FF2B5EF4-FFF2-40B4-BE49-F238E27FC236}">
                <a16:creationId xmlns:a16="http://schemas.microsoft.com/office/drawing/2014/main" id="{7221566E-D65D-E941-ADAB-E093D2EF6BB1}"/>
              </a:ext>
            </a:extLst>
          </p:cNvPr>
          <p:cNvSpPr/>
          <p:nvPr/>
        </p:nvSpPr>
        <p:spPr>
          <a:xfrm>
            <a:off x="274409" y="2077241"/>
            <a:ext cx="3306007" cy="2112922"/>
          </a:xfrm>
          <a:prstGeom prst="wedgeRoundRectCallout">
            <a:avLst>
              <a:gd name="adj1" fmla="val 68259"/>
              <a:gd name="adj2" fmla="val -48478"/>
              <a:gd name="adj3" fmla="val 16667"/>
            </a:avLst>
          </a:prstGeom>
          <a:solidFill>
            <a:srgbClr val="017FB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dirty="0">
                <a:solidFill>
                  <a:schemeClr val="tx1">
                    <a:lumMod val="75000"/>
                    <a:lumOff val="25000"/>
                  </a:schemeClr>
                </a:solidFill>
              </a:rPr>
              <a:t>‘Teach skills we need for the future as well as now’</a:t>
            </a:r>
            <a:br>
              <a:rPr lang="en-US" sz="1800" b="1" i="1" dirty="0">
                <a:solidFill>
                  <a:schemeClr val="tx1">
                    <a:lumMod val="75000"/>
                    <a:lumOff val="25000"/>
                  </a:schemeClr>
                </a:solidFill>
              </a:rPr>
            </a:br>
            <a:r>
              <a:rPr lang="en-US" sz="1800" b="1" i="1" dirty="0">
                <a:solidFill>
                  <a:schemeClr val="tx1">
                    <a:lumMod val="75000"/>
                    <a:lumOff val="25000"/>
                  </a:schemeClr>
                </a:solidFill>
              </a:rPr>
              <a:t>‘Employability digital fundamentals’</a:t>
            </a:r>
            <a:br>
              <a:rPr lang="en-US" sz="1800" b="1" i="1" dirty="0">
                <a:solidFill>
                  <a:schemeClr val="tx1">
                    <a:lumMod val="75000"/>
                    <a:lumOff val="25000"/>
                  </a:schemeClr>
                </a:solidFill>
              </a:rPr>
            </a:br>
            <a:r>
              <a:rPr lang="en-US" sz="1800" b="1" i="1" dirty="0">
                <a:solidFill>
                  <a:schemeClr val="tx1">
                    <a:lumMod val="75000"/>
                    <a:lumOff val="25000"/>
                  </a:schemeClr>
                </a:solidFill>
              </a:rPr>
              <a:t>‘Use different apps to improve our skills.’</a:t>
            </a:r>
          </a:p>
        </p:txBody>
      </p:sp>
      <p:sp>
        <p:nvSpPr>
          <p:cNvPr id="14" name="Rounded Rectangular Callout 13">
            <a:extLst>
              <a:ext uri="{FF2B5EF4-FFF2-40B4-BE49-F238E27FC236}">
                <a16:creationId xmlns:a16="http://schemas.microsoft.com/office/drawing/2014/main" id="{98126385-5E10-E447-A864-055207170546}"/>
              </a:ext>
            </a:extLst>
          </p:cNvPr>
          <p:cNvSpPr/>
          <p:nvPr/>
        </p:nvSpPr>
        <p:spPr>
          <a:xfrm>
            <a:off x="3122283" y="3710736"/>
            <a:ext cx="4150738" cy="1254613"/>
          </a:xfrm>
          <a:prstGeom prst="wedgeRoundRectCallout">
            <a:avLst>
              <a:gd name="adj1" fmla="val -36607"/>
              <a:gd name="adj2" fmla="val -79305"/>
              <a:gd name="adj3" fmla="val 16667"/>
            </a:avLst>
          </a:prstGeom>
          <a:solidFill>
            <a:srgbClr val="017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dirty="0">
                <a:solidFill>
                  <a:schemeClr val="bg1">
                    <a:lumMod val="85000"/>
                  </a:schemeClr>
                </a:solidFill>
              </a:rPr>
              <a:t>Computer rooms are “crowded”, “noisy”, “booked out”, “filthy”, “full of desk hogs” and “a street market”!</a:t>
            </a:r>
          </a:p>
        </p:txBody>
      </p:sp>
    </p:spTree>
    <p:extLst>
      <p:ext uri="{BB962C8B-B14F-4D97-AF65-F5344CB8AC3E}">
        <p14:creationId xmlns:p14="http://schemas.microsoft.com/office/powerpoint/2010/main" val="3035291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15C36E-C7F7-46F7-8972-2BD51620C8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8591" y="4253903"/>
            <a:ext cx="774021" cy="774021"/>
          </a:xfrm>
          <a:prstGeom prst="rect">
            <a:avLst/>
          </a:prstGeom>
        </p:spPr>
      </p:pic>
      <p:sp>
        <p:nvSpPr>
          <p:cNvPr id="11" name="Content Placeholder 10">
            <a:extLst>
              <a:ext uri="{FF2B5EF4-FFF2-40B4-BE49-F238E27FC236}">
                <a16:creationId xmlns:a16="http://schemas.microsoft.com/office/drawing/2014/main" id="{6A15FCC1-1A5D-F54E-B719-09F2DBDFDB0F}"/>
              </a:ext>
            </a:extLst>
          </p:cNvPr>
          <p:cNvSpPr>
            <a:spLocks noGrp="1"/>
          </p:cNvSpPr>
          <p:nvPr>
            <p:ph idx="1"/>
          </p:nvPr>
        </p:nvSpPr>
        <p:spPr>
          <a:xfrm>
            <a:off x="5516545" y="2083919"/>
            <a:ext cx="3416067" cy="864279"/>
          </a:xfrm>
        </p:spPr>
        <p:txBody>
          <a:bodyPr/>
          <a:lstStyle/>
          <a:p>
            <a:pPr marL="0" indent="0">
              <a:buNone/>
            </a:pPr>
            <a:r>
              <a:rPr lang="en-US" sz="1400" dirty="0"/>
              <a:t>% of students and teaching staff saying that digital technologies should be used </a:t>
            </a:r>
            <a:r>
              <a:rPr lang="en-US" sz="1400" b="1" dirty="0"/>
              <a:t>more</a:t>
            </a:r>
            <a:r>
              <a:rPr lang="en-US" sz="1400" dirty="0"/>
              <a:t>, about the </a:t>
            </a:r>
            <a:r>
              <a:rPr lang="en-US" sz="1400" b="1" dirty="0"/>
              <a:t>same</a:t>
            </a:r>
            <a:r>
              <a:rPr lang="en-US" sz="1400" dirty="0"/>
              <a:t>, or </a:t>
            </a:r>
            <a:r>
              <a:rPr lang="en-US" sz="1400" b="1" dirty="0"/>
              <a:t>less</a:t>
            </a:r>
            <a:r>
              <a:rPr lang="en-US" sz="1400" dirty="0"/>
              <a:t> in teaching</a:t>
            </a:r>
          </a:p>
        </p:txBody>
      </p:sp>
      <p:sp>
        <p:nvSpPr>
          <p:cNvPr id="14" name="Content Placeholder 8">
            <a:extLst>
              <a:ext uri="{FF2B5EF4-FFF2-40B4-BE49-F238E27FC236}">
                <a16:creationId xmlns:a16="http://schemas.microsoft.com/office/drawing/2014/main" id="{8CAF3728-1996-624A-919A-44987A5C5817}"/>
              </a:ext>
            </a:extLst>
          </p:cNvPr>
          <p:cNvSpPr txBox="1">
            <a:spLocks/>
          </p:cNvSpPr>
          <p:nvPr/>
        </p:nvSpPr>
        <p:spPr>
          <a:xfrm>
            <a:off x="358774" y="778215"/>
            <a:ext cx="5527019" cy="2077556"/>
          </a:xfrm>
          <a:prstGeom prst="rect">
            <a:avLst/>
          </a:prstGeom>
        </p:spPr>
        <p:txBody>
          <a:bodyPr lIns="0" tIns="0" rIns="0" bIns="0"/>
          <a:lstStyle>
            <a:lvl1pPr marL="90488" indent="-90488" algn="l" defTabSz="270000" rtl="0" eaLnBrk="1" latinLnBrk="0" hangingPunct="1">
              <a:lnSpc>
                <a:spcPct val="100000"/>
              </a:lnSpc>
              <a:spcBef>
                <a:spcPts val="750"/>
              </a:spcBef>
              <a:buFont typeface="Arial" panose="020B0604020202020204" pitchFamily="34" charset="0"/>
              <a:buChar char="•"/>
              <a:tabLst/>
              <a:defRPr sz="1200" b="0" i="0" kern="1200">
                <a:solidFill>
                  <a:schemeClr val="tx1"/>
                </a:solidFill>
                <a:latin typeface="+mn-lt"/>
                <a:ea typeface="Roboto Light" panose="02000000000000000000" pitchFamily="2" charset="0"/>
                <a:cs typeface="+mn-cs"/>
              </a:defRPr>
            </a:lvl1pPr>
            <a:lvl2pPr marL="270272" indent="-130969" algn="l" defTabSz="270000" rtl="0" eaLnBrk="1" latinLnBrk="0" hangingPunct="1">
              <a:lnSpc>
                <a:spcPct val="100000"/>
              </a:lnSpc>
              <a:spcBef>
                <a:spcPts val="375"/>
              </a:spcBef>
              <a:buFont typeface="Arial" panose="020B0604020202020204" pitchFamily="34" charset="0"/>
              <a:buChar char="•"/>
              <a:tabLst/>
              <a:defRPr sz="1200" b="0" i="0" kern="1200">
                <a:solidFill>
                  <a:schemeClr val="tx1"/>
                </a:solidFill>
                <a:latin typeface="+mn-lt"/>
                <a:ea typeface="Roboto Light" panose="02000000000000000000" pitchFamily="2" charset="0"/>
                <a:cs typeface="+mn-cs"/>
              </a:defRPr>
            </a:lvl2pPr>
            <a:lvl3pPr marL="402431" indent="-132160" algn="l" defTabSz="270000" rtl="0" eaLnBrk="1" latinLnBrk="0" hangingPunct="1">
              <a:lnSpc>
                <a:spcPct val="100000"/>
              </a:lnSpc>
              <a:spcBef>
                <a:spcPts val="375"/>
              </a:spcBef>
              <a:buFont typeface="Arial" panose="020B0604020202020204" pitchFamily="34" charset="0"/>
              <a:buChar char="•"/>
              <a:tabLst/>
              <a:defRPr sz="1200" b="0" i="0" kern="1200">
                <a:solidFill>
                  <a:schemeClr val="tx1"/>
                </a:solidFill>
                <a:latin typeface="+mn-lt"/>
                <a:ea typeface="Roboto Light" panose="02000000000000000000" pitchFamily="2" charset="0"/>
                <a:cs typeface="+mn-cs"/>
              </a:defRPr>
            </a:lvl3pPr>
            <a:lvl4pPr marL="533400" indent="-130969" algn="l" defTabSz="270000" rtl="0" eaLnBrk="1" latinLnBrk="0" hangingPunct="1">
              <a:lnSpc>
                <a:spcPct val="100000"/>
              </a:lnSpc>
              <a:spcBef>
                <a:spcPts val="375"/>
              </a:spcBef>
              <a:buFont typeface="Arial" panose="020B0604020202020204" pitchFamily="34" charset="0"/>
              <a:buChar char="•"/>
              <a:tabLst/>
              <a:defRPr sz="1200" b="0" i="0" kern="1200">
                <a:solidFill>
                  <a:schemeClr val="tx1"/>
                </a:solidFill>
                <a:latin typeface="+mn-lt"/>
                <a:ea typeface="Roboto Light" panose="02000000000000000000" pitchFamily="2" charset="0"/>
                <a:cs typeface="+mn-cs"/>
              </a:defRPr>
            </a:lvl4pPr>
            <a:lvl5pPr marL="672704" indent="-139304" algn="l" defTabSz="270000" rtl="0" eaLnBrk="1" latinLnBrk="0" hangingPunct="1">
              <a:lnSpc>
                <a:spcPct val="100000"/>
              </a:lnSpc>
              <a:spcBef>
                <a:spcPts val="375"/>
              </a:spcBef>
              <a:buFont typeface="Arial" panose="020B0604020202020204" pitchFamily="34" charset="0"/>
              <a:buChar char="•"/>
              <a:tabLst/>
              <a:defRPr sz="1200" b="0" i="0" kern="1200">
                <a:solidFill>
                  <a:schemeClr val="tx1"/>
                </a:solidFill>
                <a:latin typeface="+mn-lt"/>
                <a:ea typeface="Roboto Light"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17FB3"/>
              </a:buClr>
              <a:buSzPct val="120000"/>
              <a:buFont typeface="Wingdings" pitchFamily="2" charset="2"/>
              <a:buChar char="§"/>
            </a:pPr>
            <a:r>
              <a:rPr lang="en-GB" sz="1600" dirty="0"/>
              <a:t> Limited perspective, ‘conservative’ learning habits</a:t>
            </a:r>
          </a:p>
          <a:p>
            <a:pPr>
              <a:buClr>
                <a:srgbClr val="017FB3"/>
              </a:buClr>
              <a:buSzPct val="120000"/>
              <a:buFont typeface="Wingdings" pitchFamily="2" charset="2"/>
              <a:buChar char="§"/>
            </a:pPr>
            <a:r>
              <a:rPr lang="en-GB" sz="1600" dirty="0"/>
              <a:t> Teaching staff are more likely to be dissatisfied and to</a:t>
            </a:r>
            <a:br>
              <a:rPr lang="en-GB" sz="1600" dirty="0"/>
            </a:br>
            <a:r>
              <a:rPr lang="en-GB" sz="1600" dirty="0"/>
              <a:t>  aspire to more extended/sophisticated uses (UK findings) </a:t>
            </a:r>
          </a:p>
        </p:txBody>
      </p:sp>
      <p:sp>
        <p:nvSpPr>
          <p:cNvPr id="15" name="Title 1">
            <a:extLst>
              <a:ext uri="{FF2B5EF4-FFF2-40B4-BE49-F238E27FC236}">
                <a16:creationId xmlns:a16="http://schemas.microsoft.com/office/drawing/2014/main" id="{9831542A-D6F6-A046-A314-9456D43F03B8}"/>
              </a:ext>
            </a:extLst>
          </p:cNvPr>
          <p:cNvSpPr txBox="1">
            <a:spLocks/>
          </p:cNvSpPr>
          <p:nvPr/>
        </p:nvSpPr>
        <p:spPr>
          <a:xfrm>
            <a:off x="358774" y="339725"/>
            <a:ext cx="7253309" cy="341572"/>
          </a:xfrm>
          <a:prstGeom prst="rect">
            <a:avLst/>
          </a:prstGeom>
        </p:spPr>
        <p:txBody>
          <a:bodyPr lIns="0" tIns="0" rIns="0" bIns="0"/>
          <a:lstStyle>
            <a:lvl1pPr algn="l" defTabSz="685800" rtl="0" eaLnBrk="1" latinLnBrk="0" hangingPunct="1">
              <a:lnSpc>
                <a:spcPct val="100000"/>
              </a:lnSpc>
              <a:spcBef>
                <a:spcPct val="0"/>
              </a:spcBef>
              <a:buNone/>
              <a:defRPr sz="2400" b="1" i="0" kern="1200">
                <a:solidFill>
                  <a:schemeClr val="tx1"/>
                </a:solidFill>
                <a:latin typeface="+mn-lt"/>
                <a:ea typeface="Roboto Black" panose="02000000000000000000" pitchFamily="2" charset="0"/>
                <a:cs typeface="+mj-cs"/>
              </a:defRPr>
            </a:lvl1pPr>
          </a:lstStyle>
          <a:p>
            <a:r>
              <a:rPr lang="en-GB" dirty="0">
                <a:solidFill>
                  <a:srgbClr val="017FB3"/>
                </a:solidFill>
              </a:rPr>
              <a:t>Limits of student feedback</a:t>
            </a:r>
          </a:p>
        </p:txBody>
      </p:sp>
      <p:graphicFrame>
        <p:nvGraphicFramePr>
          <p:cNvPr id="16" name="Chart 15">
            <a:extLst>
              <a:ext uri="{FF2B5EF4-FFF2-40B4-BE49-F238E27FC236}">
                <a16:creationId xmlns:a16="http://schemas.microsoft.com/office/drawing/2014/main" id="{BD9CF79E-EE0A-CA43-B65B-1B76646C9DDA}"/>
              </a:ext>
            </a:extLst>
          </p:cNvPr>
          <p:cNvGraphicFramePr>
            <a:graphicFrameLocks/>
          </p:cNvGraphicFramePr>
          <p:nvPr>
            <p:extLst>
              <p:ext uri="{D42A27DB-BD31-4B8C-83A1-F6EECF244321}">
                <p14:modId xmlns:p14="http://schemas.microsoft.com/office/powerpoint/2010/main" val="4184298897"/>
              </p:ext>
            </p:extLst>
          </p:nvPr>
        </p:nvGraphicFramePr>
        <p:xfrm>
          <a:off x="1356527" y="1537398"/>
          <a:ext cx="5958673" cy="3606103"/>
        </p:xfrm>
        <a:graphic>
          <a:graphicData uri="http://schemas.openxmlformats.org/drawingml/2006/chart">
            <c:chart xmlns:c="http://schemas.openxmlformats.org/drawingml/2006/chart" xmlns:r="http://schemas.openxmlformats.org/officeDocument/2006/relationships" r:id="rId4"/>
          </a:graphicData>
        </a:graphic>
      </p:graphicFrame>
      <p:pic>
        <p:nvPicPr>
          <p:cNvPr id="18" name="Picture 17">
            <a:extLst>
              <a:ext uri="{FF2B5EF4-FFF2-40B4-BE49-F238E27FC236}">
                <a16:creationId xmlns:a16="http://schemas.microsoft.com/office/drawing/2014/main" id="{D1E84797-8DAF-F641-BD01-41DA4FEA95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9881" y="112886"/>
            <a:ext cx="2532185" cy="1711733"/>
          </a:xfrm>
          <a:prstGeom prst="rect">
            <a:avLst/>
          </a:prstGeom>
        </p:spPr>
      </p:pic>
    </p:spTree>
    <p:extLst>
      <p:ext uri="{BB962C8B-B14F-4D97-AF65-F5344CB8AC3E}">
        <p14:creationId xmlns:p14="http://schemas.microsoft.com/office/powerpoint/2010/main" val="3691541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3C284F-49B6-4373-8869-B6DE0F0304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8660" y="190500"/>
            <a:ext cx="774000" cy="774000"/>
          </a:xfrm>
          <a:prstGeom prst="rect">
            <a:avLst/>
          </a:prstGeom>
        </p:spPr>
      </p:pic>
      <p:sp>
        <p:nvSpPr>
          <p:cNvPr id="11" name="Title 1">
            <a:extLst>
              <a:ext uri="{FF2B5EF4-FFF2-40B4-BE49-F238E27FC236}">
                <a16:creationId xmlns:a16="http://schemas.microsoft.com/office/drawing/2014/main" id="{30ADBEBC-38D2-B64C-8354-D84EC455B7AF}"/>
              </a:ext>
            </a:extLst>
          </p:cNvPr>
          <p:cNvSpPr txBox="1">
            <a:spLocks/>
          </p:cNvSpPr>
          <p:nvPr/>
        </p:nvSpPr>
        <p:spPr>
          <a:xfrm>
            <a:off x="348725" y="334288"/>
            <a:ext cx="6518277" cy="341572"/>
          </a:xfrm>
          <a:prstGeom prst="rect">
            <a:avLst/>
          </a:prstGeom>
        </p:spPr>
        <p:txBody>
          <a:bodyPr lIns="0" tIns="0" rIns="0" bIns="0"/>
          <a:lstStyle>
            <a:lvl1pPr algn="l" defTabSz="685800" rtl="0" eaLnBrk="1" latinLnBrk="0" hangingPunct="1">
              <a:lnSpc>
                <a:spcPct val="100000"/>
              </a:lnSpc>
              <a:spcBef>
                <a:spcPct val="0"/>
              </a:spcBef>
              <a:buNone/>
              <a:defRPr sz="2400" b="1" i="0" kern="1200">
                <a:solidFill>
                  <a:schemeClr val="tx1"/>
                </a:solidFill>
                <a:latin typeface="+mn-lt"/>
                <a:ea typeface="Roboto Black" panose="02000000000000000000" pitchFamily="2" charset="0"/>
                <a:cs typeface="+mj-cs"/>
              </a:defRPr>
            </a:lvl1pPr>
          </a:lstStyle>
          <a:p>
            <a:r>
              <a:rPr lang="en-GB" dirty="0">
                <a:solidFill>
                  <a:srgbClr val="CA1217"/>
                </a:solidFill>
              </a:rPr>
              <a:t>Students are focused on their </a:t>
            </a:r>
            <a:br>
              <a:rPr lang="en-GB" dirty="0">
                <a:solidFill>
                  <a:srgbClr val="CA1217"/>
                </a:solidFill>
              </a:rPr>
            </a:br>
            <a:r>
              <a:rPr lang="en-GB" dirty="0">
                <a:solidFill>
                  <a:srgbClr val="CA1217"/>
                </a:solidFill>
              </a:rPr>
              <a:t>digital skills…</a:t>
            </a:r>
            <a:endParaRPr lang="en-GB" dirty="0"/>
          </a:p>
        </p:txBody>
      </p:sp>
      <p:sp>
        <p:nvSpPr>
          <p:cNvPr id="12" name="Rectangle 11">
            <a:extLst>
              <a:ext uri="{FF2B5EF4-FFF2-40B4-BE49-F238E27FC236}">
                <a16:creationId xmlns:a16="http://schemas.microsoft.com/office/drawing/2014/main" id="{2815D9B1-6CE8-AD48-8F7C-803C1F4546D4}"/>
              </a:ext>
            </a:extLst>
          </p:cNvPr>
          <p:cNvSpPr/>
          <p:nvPr/>
        </p:nvSpPr>
        <p:spPr>
          <a:xfrm>
            <a:off x="348725" y="1479289"/>
            <a:ext cx="5780770" cy="3293209"/>
          </a:xfrm>
          <a:prstGeom prst="rect">
            <a:avLst/>
          </a:prstGeom>
        </p:spPr>
        <p:txBody>
          <a:bodyPr wrap="square">
            <a:spAutoFit/>
          </a:bodyPr>
          <a:lstStyle/>
          <a:p>
            <a:r>
              <a:rPr lang="en-GB" sz="1600" dirty="0"/>
              <a:t>74% of students agreed that </a:t>
            </a:r>
            <a:r>
              <a:rPr lang="en-GB" sz="1600" b="1" dirty="0">
                <a:solidFill>
                  <a:srgbClr val="CD1418"/>
                </a:solidFill>
              </a:rPr>
              <a:t>digital skills would be important</a:t>
            </a:r>
            <a:r>
              <a:rPr lang="en-GB" sz="1600" b="1" dirty="0"/>
              <a:t> </a:t>
            </a:r>
            <a:r>
              <a:rPr lang="en-GB" sz="1600" dirty="0"/>
              <a:t>in their future career. </a:t>
            </a:r>
          </a:p>
          <a:p>
            <a:endParaRPr lang="en-GB" sz="1600" dirty="0"/>
          </a:p>
          <a:p>
            <a:r>
              <a:rPr lang="en-GB" sz="1600" dirty="0"/>
              <a:t>Only 44% agreed that their </a:t>
            </a:r>
            <a:r>
              <a:rPr lang="en-GB" sz="1600" b="1" dirty="0">
                <a:solidFill>
                  <a:srgbClr val="CD1418"/>
                </a:solidFill>
              </a:rPr>
              <a:t>course prepared them</a:t>
            </a:r>
            <a:r>
              <a:rPr lang="en-GB" sz="1600" b="1" dirty="0"/>
              <a:t> </a:t>
            </a:r>
            <a:r>
              <a:rPr lang="en-GB" sz="1600" dirty="0"/>
              <a:t>for the digital workplace. </a:t>
            </a:r>
          </a:p>
          <a:p>
            <a:endParaRPr lang="en-GB" sz="1600" dirty="0"/>
          </a:p>
          <a:p>
            <a:r>
              <a:rPr lang="en-GB" sz="1600" dirty="0"/>
              <a:t>Only three in ten students agreed that they were </a:t>
            </a:r>
            <a:r>
              <a:rPr lang="en-GB" sz="1600" b="1" dirty="0">
                <a:solidFill>
                  <a:srgbClr val="CD1418"/>
                </a:solidFill>
              </a:rPr>
              <a:t>told what digital skills they would need</a:t>
            </a:r>
            <a:r>
              <a:rPr lang="en-GB" sz="1600" dirty="0">
                <a:solidFill>
                  <a:srgbClr val="CD1418"/>
                </a:solidFill>
              </a:rPr>
              <a:t> </a:t>
            </a:r>
            <a:r>
              <a:rPr lang="en-GB" sz="1600" dirty="0"/>
              <a:t>before starting their course, or that that they were given the chance to be </a:t>
            </a:r>
            <a:r>
              <a:rPr lang="en-GB" sz="1600" b="1" dirty="0">
                <a:solidFill>
                  <a:srgbClr val="CD1418"/>
                </a:solidFill>
              </a:rPr>
              <a:t>involved in decisions</a:t>
            </a:r>
            <a:r>
              <a:rPr lang="en-GB" sz="1600" b="1" dirty="0"/>
              <a:t> </a:t>
            </a:r>
            <a:r>
              <a:rPr lang="en-GB" sz="1600" dirty="0"/>
              <a:t>about digital services.</a:t>
            </a:r>
          </a:p>
          <a:p>
            <a:endParaRPr lang="en-GB" sz="1600" dirty="0"/>
          </a:p>
          <a:p>
            <a:r>
              <a:rPr lang="en-GB" sz="1600" dirty="0"/>
              <a:t>With MVA, this one factor - </a:t>
            </a:r>
            <a:r>
              <a:rPr lang="en-GB" sz="1600" b="1" dirty="0">
                <a:solidFill>
                  <a:srgbClr val="CD1418"/>
                </a:solidFill>
              </a:rPr>
              <a:t>‘my digital skills’ </a:t>
            </a:r>
            <a:r>
              <a:rPr lang="en-GB" sz="1600" dirty="0"/>
              <a:t>- explained 23% of all variance.</a:t>
            </a:r>
          </a:p>
        </p:txBody>
      </p:sp>
      <p:pic>
        <p:nvPicPr>
          <p:cNvPr id="3" name="Picture 2">
            <a:extLst>
              <a:ext uri="{FF2B5EF4-FFF2-40B4-BE49-F238E27FC236}">
                <a16:creationId xmlns:a16="http://schemas.microsoft.com/office/drawing/2014/main" id="{4706CC49-8943-8344-95EF-85094354AB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4309" y="0"/>
            <a:ext cx="2849691" cy="5143500"/>
          </a:xfrm>
          <a:prstGeom prst="rect">
            <a:avLst/>
          </a:prstGeom>
        </p:spPr>
      </p:pic>
      <p:pic>
        <p:nvPicPr>
          <p:cNvPr id="8" name="Picture 7">
            <a:extLst>
              <a:ext uri="{FF2B5EF4-FFF2-40B4-BE49-F238E27FC236}">
                <a16:creationId xmlns:a16="http://schemas.microsoft.com/office/drawing/2014/main" id="{790C8A8C-BA32-7146-BA2B-15AAEA5D8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6480" y="334288"/>
            <a:ext cx="774000" cy="774000"/>
          </a:xfrm>
          <a:prstGeom prst="rect">
            <a:avLst/>
          </a:prstGeom>
        </p:spPr>
      </p:pic>
    </p:spTree>
    <p:extLst>
      <p:ext uri="{BB962C8B-B14F-4D97-AF65-F5344CB8AC3E}">
        <p14:creationId xmlns:p14="http://schemas.microsoft.com/office/powerpoint/2010/main" val="1376275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0ADBEBC-38D2-B64C-8354-D84EC455B7AF}"/>
              </a:ext>
            </a:extLst>
          </p:cNvPr>
          <p:cNvSpPr txBox="1">
            <a:spLocks/>
          </p:cNvSpPr>
          <p:nvPr/>
        </p:nvSpPr>
        <p:spPr>
          <a:xfrm>
            <a:off x="358773" y="334288"/>
            <a:ext cx="6518277" cy="341572"/>
          </a:xfrm>
          <a:prstGeom prst="rect">
            <a:avLst/>
          </a:prstGeom>
        </p:spPr>
        <p:txBody>
          <a:bodyPr lIns="0" tIns="0" rIns="0" bIns="0"/>
          <a:lstStyle>
            <a:lvl1pPr algn="l" defTabSz="685800" rtl="0" eaLnBrk="1" latinLnBrk="0" hangingPunct="1">
              <a:lnSpc>
                <a:spcPct val="100000"/>
              </a:lnSpc>
              <a:spcBef>
                <a:spcPct val="0"/>
              </a:spcBef>
              <a:buNone/>
              <a:defRPr sz="2400" b="1" i="0" kern="1200">
                <a:solidFill>
                  <a:schemeClr val="tx1"/>
                </a:solidFill>
                <a:latin typeface="+mn-lt"/>
                <a:ea typeface="Roboto Black" panose="02000000000000000000" pitchFamily="2" charset="0"/>
                <a:cs typeface="+mj-cs"/>
              </a:defRPr>
            </a:lvl1pPr>
          </a:lstStyle>
          <a:p>
            <a:r>
              <a:rPr lang="en-GB" dirty="0">
                <a:solidFill>
                  <a:srgbClr val="012065"/>
                </a:solidFill>
              </a:rPr>
              <a:t>Comparing with EY report </a:t>
            </a:r>
          </a:p>
        </p:txBody>
      </p:sp>
      <p:pic>
        <p:nvPicPr>
          <p:cNvPr id="7" name="Picture 6">
            <a:extLst>
              <a:ext uri="{FF2B5EF4-FFF2-40B4-BE49-F238E27FC236}">
                <a16:creationId xmlns:a16="http://schemas.microsoft.com/office/drawing/2014/main" id="{7138C623-14DF-9549-B7AB-5FB6F36E7C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933" y="777398"/>
            <a:ext cx="3382622" cy="4284655"/>
          </a:xfrm>
          <a:prstGeom prst="rect">
            <a:avLst/>
          </a:prstGeom>
        </p:spPr>
      </p:pic>
      <p:pic>
        <p:nvPicPr>
          <p:cNvPr id="10" name="Picture 9">
            <a:extLst>
              <a:ext uri="{FF2B5EF4-FFF2-40B4-BE49-F238E27FC236}">
                <a16:creationId xmlns:a16="http://schemas.microsoft.com/office/drawing/2014/main" id="{518D5464-DBC9-E948-A37D-E761E022B8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9116" y="20092"/>
            <a:ext cx="3634932" cy="5143500"/>
          </a:xfrm>
          <a:prstGeom prst="rect">
            <a:avLst/>
          </a:prstGeom>
        </p:spPr>
      </p:pic>
    </p:spTree>
    <p:extLst>
      <p:ext uri="{BB962C8B-B14F-4D97-AF65-F5344CB8AC3E}">
        <p14:creationId xmlns:p14="http://schemas.microsoft.com/office/powerpoint/2010/main" val="1382130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931C-466D-445C-AD34-DBAE4C990034}"/>
              </a:ext>
            </a:extLst>
          </p:cNvPr>
          <p:cNvSpPr>
            <a:spLocks noGrp="1"/>
          </p:cNvSpPr>
          <p:nvPr>
            <p:ph type="title"/>
          </p:nvPr>
        </p:nvSpPr>
        <p:spPr>
          <a:xfrm>
            <a:off x="3007411" y="270134"/>
            <a:ext cx="6331486" cy="341572"/>
          </a:xfrm>
        </p:spPr>
        <p:txBody>
          <a:bodyPr/>
          <a:lstStyle/>
          <a:p>
            <a:r>
              <a:rPr lang="en-GB" dirty="0">
                <a:solidFill>
                  <a:srgbClr val="246E2E"/>
                </a:solidFill>
              </a:rPr>
              <a:t>Student attitudes to digital </a:t>
            </a:r>
          </a:p>
        </p:txBody>
      </p:sp>
      <p:sp>
        <p:nvSpPr>
          <p:cNvPr id="15" name="Content Placeholder 14">
            <a:extLst>
              <a:ext uri="{FF2B5EF4-FFF2-40B4-BE49-F238E27FC236}">
                <a16:creationId xmlns:a16="http://schemas.microsoft.com/office/drawing/2014/main" id="{DABAC848-BB17-4E53-B562-AADCAB619C02}"/>
              </a:ext>
            </a:extLst>
          </p:cNvPr>
          <p:cNvSpPr>
            <a:spLocks noGrp="1"/>
          </p:cNvSpPr>
          <p:nvPr>
            <p:ph idx="1"/>
          </p:nvPr>
        </p:nvSpPr>
        <p:spPr>
          <a:xfrm>
            <a:off x="3007411" y="1295967"/>
            <a:ext cx="5548249" cy="3013858"/>
          </a:xfrm>
        </p:spPr>
        <p:txBody>
          <a:bodyPr/>
          <a:lstStyle/>
          <a:p>
            <a:pPr marL="0" lvl="0" indent="0" defTabSz="685800">
              <a:lnSpc>
                <a:spcPct val="90000"/>
              </a:lnSpc>
              <a:buNone/>
            </a:pPr>
            <a:r>
              <a:rPr lang="en-GB" sz="1600" dirty="0">
                <a:solidFill>
                  <a:prstClr val="black"/>
                </a:solidFill>
              </a:rPr>
              <a:t>About three in four students agreed that they are </a:t>
            </a:r>
            <a:r>
              <a:rPr lang="en-GB" sz="1600" b="1" dirty="0">
                <a:solidFill>
                  <a:srgbClr val="246E2E"/>
                </a:solidFill>
              </a:rPr>
              <a:t>more independent in their learning </a:t>
            </a:r>
            <a:r>
              <a:rPr lang="en-GB" sz="1600" dirty="0">
                <a:solidFill>
                  <a:prstClr val="black"/>
                </a:solidFill>
              </a:rPr>
              <a:t>when digital technologies are used. Similar numbers agreed that digital allows them to </a:t>
            </a:r>
            <a:r>
              <a:rPr lang="en-GB" sz="1600" b="1" dirty="0">
                <a:solidFill>
                  <a:srgbClr val="246E2E"/>
                </a:solidFill>
              </a:rPr>
              <a:t>fit learning into their life</a:t>
            </a:r>
            <a:r>
              <a:rPr lang="en-GB" sz="1600" dirty="0">
                <a:solidFill>
                  <a:prstClr val="black"/>
                </a:solidFill>
              </a:rPr>
              <a:t> more easily.</a:t>
            </a:r>
          </a:p>
          <a:p>
            <a:pPr marL="0" lvl="0" indent="0" defTabSz="685800">
              <a:lnSpc>
                <a:spcPct val="90000"/>
              </a:lnSpc>
              <a:buNone/>
            </a:pPr>
            <a:r>
              <a:rPr lang="en-GB" sz="1600" dirty="0">
                <a:solidFill>
                  <a:prstClr val="black"/>
                </a:solidFill>
              </a:rPr>
              <a:t>A majority of students agreed that they </a:t>
            </a:r>
            <a:r>
              <a:rPr lang="en-GB" sz="1600" b="1" dirty="0">
                <a:solidFill>
                  <a:srgbClr val="246E2E"/>
                </a:solidFill>
              </a:rPr>
              <a:t>understand and enjoy learning more</a:t>
            </a:r>
            <a:r>
              <a:rPr lang="en-GB" sz="1600" b="1" dirty="0">
                <a:solidFill>
                  <a:prstClr val="black"/>
                </a:solidFill>
              </a:rPr>
              <a:t> </a:t>
            </a:r>
            <a:r>
              <a:rPr lang="en-GB" sz="1600" dirty="0">
                <a:solidFill>
                  <a:prstClr val="black"/>
                </a:solidFill>
              </a:rPr>
              <a:t>when digital technologies are used.</a:t>
            </a:r>
          </a:p>
          <a:p>
            <a:pPr marL="0" lvl="0" indent="0" defTabSz="685800">
              <a:lnSpc>
                <a:spcPct val="90000"/>
              </a:lnSpc>
              <a:buNone/>
            </a:pPr>
            <a:r>
              <a:rPr lang="en-GB" sz="1600" dirty="0">
                <a:solidFill>
                  <a:prstClr val="black"/>
                </a:solidFill>
              </a:rPr>
              <a:t>But students were on average 'neutral' about whether digital technologies make them feel </a:t>
            </a:r>
            <a:r>
              <a:rPr lang="en-GB" sz="1600" b="1" dirty="0">
                <a:solidFill>
                  <a:srgbClr val="246E2E"/>
                </a:solidFill>
              </a:rPr>
              <a:t>more connected</a:t>
            </a:r>
            <a:r>
              <a:rPr lang="en-GB" sz="1600" b="1" dirty="0">
                <a:solidFill>
                  <a:prstClr val="black"/>
                </a:solidFill>
              </a:rPr>
              <a:t> </a:t>
            </a:r>
            <a:r>
              <a:rPr lang="en-GB" sz="1600" dirty="0">
                <a:solidFill>
                  <a:prstClr val="black"/>
                </a:solidFill>
              </a:rPr>
              <a:t>with other learners or with their lecturers/tutors.</a:t>
            </a:r>
          </a:p>
          <a:p>
            <a:pPr marL="0" indent="0" defTabSz="685800">
              <a:lnSpc>
                <a:spcPct val="90000"/>
              </a:lnSpc>
              <a:buNone/>
            </a:pPr>
            <a:r>
              <a:rPr lang="en-GB" sz="1600" dirty="0">
                <a:solidFill>
                  <a:prstClr val="black"/>
                </a:solidFill>
              </a:rPr>
              <a:t>About three in ten students agreed that they are </a:t>
            </a:r>
            <a:r>
              <a:rPr lang="en-GB" sz="1600" b="1" dirty="0">
                <a:solidFill>
                  <a:srgbClr val="246E2E"/>
                </a:solidFill>
              </a:rPr>
              <a:t>more distracted</a:t>
            </a:r>
            <a:r>
              <a:rPr lang="en-GB" sz="1600" b="1" dirty="0">
                <a:solidFill>
                  <a:prstClr val="black"/>
                </a:solidFill>
              </a:rPr>
              <a:t> </a:t>
            </a:r>
            <a:r>
              <a:rPr lang="en-GB" sz="1600" dirty="0">
                <a:solidFill>
                  <a:prstClr val="black"/>
                </a:solidFill>
              </a:rPr>
              <a:t>when digital technologies are used, and a similar number agreed that they are </a:t>
            </a:r>
            <a:r>
              <a:rPr lang="en-GB" sz="1600" b="1" dirty="0">
                <a:solidFill>
                  <a:srgbClr val="246E2E"/>
                </a:solidFill>
              </a:rPr>
              <a:t>less likely to attend class</a:t>
            </a:r>
            <a:r>
              <a:rPr lang="en-GB" sz="1600" dirty="0">
                <a:solidFill>
                  <a:prstClr val="black"/>
                </a:solidFill>
              </a:rPr>
              <a:t>. </a:t>
            </a:r>
          </a:p>
          <a:p>
            <a:endParaRPr lang="en-GB" sz="1600" dirty="0"/>
          </a:p>
        </p:txBody>
      </p:sp>
      <p:pic>
        <p:nvPicPr>
          <p:cNvPr id="17" name="Picture 16">
            <a:extLst>
              <a:ext uri="{FF2B5EF4-FFF2-40B4-BE49-F238E27FC236}">
                <a16:creationId xmlns:a16="http://schemas.microsoft.com/office/drawing/2014/main" id="{2872E4F0-E8D0-4A8E-A748-B4B88D23B4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8660" y="190500"/>
            <a:ext cx="774000" cy="774000"/>
          </a:xfrm>
          <a:prstGeom prst="rect">
            <a:avLst/>
          </a:prstGeom>
        </p:spPr>
      </p:pic>
      <p:sp>
        <p:nvSpPr>
          <p:cNvPr id="18" name="Content Placeholder 14">
            <a:extLst>
              <a:ext uri="{FF2B5EF4-FFF2-40B4-BE49-F238E27FC236}">
                <a16:creationId xmlns:a16="http://schemas.microsoft.com/office/drawing/2014/main" id="{6E794CC7-CDAE-4F56-A589-F599E4F29F2E}"/>
              </a:ext>
            </a:extLst>
          </p:cNvPr>
          <p:cNvSpPr txBox="1">
            <a:spLocks/>
          </p:cNvSpPr>
          <p:nvPr/>
        </p:nvSpPr>
        <p:spPr>
          <a:xfrm>
            <a:off x="5487014" y="1295967"/>
            <a:ext cx="3268366" cy="3443457"/>
          </a:xfrm>
          <a:prstGeom prst="rect">
            <a:avLst/>
          </a:prstGeom>
        </p:spPr>
        <p:txBody>
          <a:bodyPr lIns="0" tIns="0" rIns="0" bIns="0"/>
          <a:lstStyle>
            <a:lvl1pPr marL="90488" indent="-90488" algn="l" defTabSz="270000" rtl="0" eaLnBrk="1" latinLnBrk="0" hangingPunct="1">
              <a:lnSpc>
                <a:spcPct val="100000"/>
              </a:lnSpc>
              <a:spcBef>
                <a:spcPts val="750"/>
              </a:spcBef>
              <a:buFont typeface="Arial" panose="020B0604020202020204" pitchFamily="34" charset="0"/>
              <a:buChar char="•"/>
              <a:tabLst/>
              <a:defRPr sz="1200" b="0" i="0" kern="1200">
                <a:solidFill>
                  <a:schemeClr val="tx1"/>
                </a:solidFill>
                <a:latin typeface="+mn-lt"/>
                <a:ea typeface="Roboto Light" panose="02000000000000000000" pitchFamily="2" charset="0"/>
                <a:cs typeface="+mn-cs"/>
              </a:defRPr>
            </a:lvl1pPr>
            <a:lvl2pPr marL="270272" indent="-130969" algn="l" defTabSz="270000" rtl="0" eaLnBrk="1" latinLnBrk="0" hangingPunct="1">
              <a:lnSpc>
                <a:spcPct val="100000"/>
              </a:lnSpc>
              <a:spcBef>
                <a:spcPts val="375"/>
              </a:spcBef>
              <a:buFont typeface="Arial" panose="020B0604020202020204" pitchFamily="34" charset="0"/>
              <a:buChar char="•"/>
              <a:tabLst/>
              <a:defRPr sz="1200" b="0" i="0" kern="1200">
                <a:solidFill>
                  <a:schemeClr val="tx1"/>
                </a:solidFill>
                <a:latin typeface="+mn-lt"/>
                <a:ea typeface="Roboto Light" panose="02000000000000000000" pitchFamily="2" charset="0"/>
                <a:cs typeface="+mn-cs"/>
              </a:defRPr>
            </a:lvl2pPr>
            <a:lvl3pPr marL="402431" indent="-132160" algn="l" defTabSz="270000" rtl="0" eaLnBrk="1" latinLnBrk="0" hangingPunct="1">
              <a:lnSpc>
                <a:spcPct val="100000"/>
              </a:lnSpc>
              <a:spcBef>
                <a:spcPts val="375"/>
              </a:spcBef>
              <a:buFont typeface="Arial" panose="020B0604020202020204" pitchFamily="34" charset="0"/>
              <a:buChar char="•"/>
              <a:tabLst/>
              <a:defRPr sz="1200" b="0" i="0" kern="1200">
                <a:solidFill>
                  <a:schemeClr val="tx1"/>
                </a:solidFill>
                <a:latin typeface="+mn-lt"/>
                <a:ea typeface="Roboto Light" panose="02000000000000000000" pitchFamily="2" charset="0"/>
                <a:cs typeface="+mn-cs"/>
              </a:defRPr>
            </a:lvl3pPr>
            <a:lvl4pPr marL="533400" indent="-130969" algn="l" defTabSz="270000" rtl="0" eaLnBrk="1" latinLnBrk="0" hangingPunct="1">
              <a:lnSpc>
                <a:spcPct val="100000"/>
              </a:lnSpc>
              <a:spcBef>
                <a:spcPts val="375"/>
              </a:spcBef>
              <a:buFont typeface="Arial" panose="020B0604020202020204" pitchFamily="34" charset="0"/>
              <a:buChar char="•"/>
              <a:tabLst/>
              <a:defRPr sz="1200" b="0" i="0" kern="1200">
                <a:solidFill>
                  <a:schemeClr val="tx1"/>
                </a:solidFill>
                <a:latin typeface="+mn-lt"/>
                <a:ea typeface="Roboto Light" panose="02000000000000000000" pitchFamily="2" charset="0"/>
                <a:cs typeface="+mn-cs"/>
              </a:defRPr>
            </a:lvl4pPr>
            <a:lvl5pPr marL="672704" indent="-139304" algn="l" defTabSz="270000" rtl="0" eaLnBrk="1" latinLnBrk="0" hangingPunct="1">
              <a:lnSpc>
                <a:spcPct val="100000"/>
              </a:lnSpc>
              <a:spcBef>
                <a:spcPts val="375"/>
              </a:spcBef>
              <a:buFont typeface="Arial" panose="020B0604020202020204" pitchFamily="34" charset="0"/>
              <a:buChar char="•"/>
              <a:tabLst/>
              <a:defRPr sz="1200" b="0" i="0" kern="1200">
                <a:solidFill>
                  <a:schemeClr val="tx1"/>
                </a:solidFill>
                <a:latin typeface="+mn-lt"/>
                <a:ea typeface="Roboto Light"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800">
              <a:lnSpc>
                <a:spcPct val="90000"/>
              </a:lnSpc>
              <a:buFont typeface="Arial" panose="020B0604020202020204" pitchFamily="34" charset="0"/>
              <a:buNone/>
            </a:pPr>
            <a:endParaRPr lang="en-GB" sz="1600" dirty="0">
              <a:solidFill>
                <a:prstClr val="black"/>
              </a:solidFill>
            </a:endParaRPr>
          </a:p>
          <a:p>
            <a:pPr marL="0" indent="0" defTabSz="685800">
              <a:lnSpc>
                <a:spcPct val="90000"/>
              </a:lnSpc>
              <a:buFont typeface="Arial" panose="020B0604020202020204" pitchFamily="34" charset="0"/>
              <a:buNone/>
            </a:pPr>
            <a:endParaRPr lang="en-GB" sz="1600" dirty="0">
              <a:solidFill>
                <a:prstClr val="black"/>
              </a:solidFill>
            </a:endParaRPr>
          </a:p>
          <a:p>
            <a:endParaRPr lang="en-GB" sz="1600" dirty="0"/>
          </a:p>
        </p:txBody>
      </p:sp>
      <p:pic>
        <p:nvPicPr>
          <p:cNvPr id="4" name="Picture 3">
            <a:extLst>
              <a:ext uri="{FF2B5EF4-FFF2-40B4-BE49-F238E27FC236}">
                <a16:creationId xmlns:a16="http://schemas.microsoft.com/office/drawing/2014/main" id="{E14C25BF-62D4-804B-A3F6-DEB022F026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629" y="0"/>
            <a:ext cx="2929228" cy="5143500"/>
          </a:xfrm>
          <a:prstGeom prst="rect">
            <a:avLst/>
          </a:prstGeom>
        </p:spPr>
      </p:pic>
    </p:spTree>
    <p:extLst>
      <p:ext uri="{BB962C8B-B14F-4D97-AF65-F5344CB8AC3E}">
        <p14:creationId xmlns:p14="http://schemas.microsoft.com/office/powerpoint/2010/main" val="3107987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931C-466D-445C-AD34-DBAE4C990034}"/>
              </a:ext>
            </a:extLst>
          </p:cNvPr>
          <p:cNvSpPr>
            <a:spLocks noGrp="1"/>
          </p:cNvSpPr>
          <p:nvPr>
            <p:ph type="title"/>
          </p:nvPr>
        </p:nvSpPr>
        <p:spPr>
          <a:xfrm>
            <a:off x="358774" y="339725"/>
            <a:ext cx="7046578" cy="341572"/>
          </a:xfrm>
        </p:spPr>
        <p:txBody>
          <a:bodyPr/>
          <a:lstStyle/>
          <a:p>
            <a:r>
              <a:rPr lang="en-GB" dirty="0">
                <a:solidFill>
                  <a:srgbClr val="246E2E"/>
                </a:solidFill>
              </a:rPr>
              <a:t>Student attitudes to digital: free text data</a:t>
            </a:r>
          </a:p>
        </p:txBody>
      </p:sp>
      <p:sp>
        <p:nvSpPr>
          <p:cNvPr id="7" name="Content Placeholder 6">
            <a:extLst>
              <a:ext uri="{FF2B5EF4-FFF2-40B4-BE49-F238E27FC236}">
                <a16:creationId xmlns:a16="http://schemas.microsoft.com/office/drawing/2014/main" id="{AFDE13A4-CEF6-45A9-AA24-162A77BFB958}"/>
              </a:ext>
            </a:extLst>
          </p:cNvPr>
          <p:cNvSpPr>
            <a:spLocks noGrp="1"/>
          </p:cNvSpPr>
          <p:nvPr>
            <p:ph idx="1"/>
          </p:nvPr>
        </p:nvSpPr>
        <p:spPr>
          <a:xfrm>
            <a:off x="261257" y="864158"/>
            <a:ext cx="6228947" cy="3304936"/>
          </a:xfrm>
        </p:spPr>
        <p:txBody>
          <a:bodyPr/>
          <a:lstStyle/>
          <a:p>
            <a:pPr marL="0" indent="0" defTabSz="685800">
              <a:lnSpc>
                <a:spcPct val="90000"/>
              </a:lnSpc>
              <a:buNone/>
            </a:pPr>
            <a:r>
              <a:rPr lang="en-GB" sz="1600" b="1" dirty="0">
                <a:solidFill>
                  <a:srgbClr val="246E2E"/>
                </a:solidFill>
                <a:ea typeface="Roboto Medium" panose="02000000000000000000" pitchFamily="2" charset="0"/>
              </a:rPr>
              <a:t>Independence and organisation</a:t>
            </a:r>
            <a:br>
              <a:rPr lang="en-GB" sz="1600" dirty="0">
                <a:solidFill>
                  <a:prstClr val="black"/>
                </a:solidFill>
              </a:rPr>
            </a:br>
            <a:r>
              <a:rPr lang="en-GB" sz="1600" dirty="0">
                <a:solidFill>
                  <a:prstClr val="black"/>
                </a:solidFill>
              </a:rPr>
              <a:t>Independence, flexibility and being able to organise their study time are benefits that students rely on, especially distance students</a:t>
            </a:r>
          </a:p>
          <a:p>
            <a:pPr marL="0" indent="0" defTabSz="685800">
              <a:lnSpc>
                <a:spcPct val="90000"/>
              </a:lnSpc>
              <a:buNone/>
            </a:pPr>
            <a:r>
              <a:rPr lang="en-GB" sz="1600" b="1" dirty="0">
                <a:solidFill>
                  <a:srgbClr val="246E2E"/>
                </a:solidFill>
                <a:ea typeface="Roboto Medium" panose="02000000000000000000" pitchFamily="2" charset="0"/>
              </a:rPr>
              <a:t>Value for money</a:t>
            </a:r>
            <a:br>
              <a:rPr lang="en-GB" sz="1600" dirty="0">
                <a:solidFill>
                  <a:prstClr val="black"/>
                </a:solidFill>
              </a:rPr>
            </a:br>
            <a:r>
              <a:rPr lang="en-GB" sz="1600" dirty="0">
                <a:solidFill>
                  <a:prstClr val="black"/>
                </a:solidFill>
              </a:rPr>
              <a:t>Students expect value for money, and can feel ‘cheated’ if they see interactions with teaching staff being ‘replaced’ by online work.</a:t>
            </a:r>
          </a:p>
          <a:p>
            <a:pPr marL="0" indent="0" defTabSz="685800">
              <a:lnSpc>
                <a:spcPct val="90000"/>
              </a:lnSpc>
              <a:buNone/>
            </a:pPr>
            <a:r>
              <a:rPr lang="en-GB" sz="1600" b="1" dirty="0">
                <a:solidFill>
                  <a:srgbClr val="246E2E"/>
                </a:solidFill>
              </a:rPr>
              <a:t>Digitally disadvantaged or disenchanted</a:t>
            </a:r>
            <a:br>
              <a:rPr lang="en-GB" sz="1600" b="1" dirty="0">
                <a:solidFill>
                  <a:prstClr val="black"/>
                </a:solidFill>
              </a:rPr>
            </a:br>
            <a:r>
              <a:rPr lang="en-GB" sz="1600" dirty="0">
                <a:solidFill>
                  <a:prstClr val="black"/>
                </a:solidFill>
              </a:rPr>
              <a:t>Some students have poor digital access or skills, find it hard to </a:t>
            </a:r>
            <a:br>
              <a:rPr lang="en-GB" sz="1600" dirty="0">
                <a:solidFill>
                  <a:prstClr val="black"/>
                </a:solidFill>
              </a:rPr>
            </a:br>
            <a:r>
              <a:rPr lang="en-GB" sz="1600" dirty="0">
                <a:solidFill>
                  <a:prstClr val="black"/>
                </a:solidFill>
              </a:rPr>
              <a:t>transfer skills to learning or struggle with distraction, </a:t>
            </a:r>
            <a:br>
              <a:rPr lang="en-GB" sz="1600" dirty="0">
                <a:solidFill>
                  <a:prstClr val="black"/>
                </a:solidFill>
              </a:rPr>
            </a:br>
            <a:r>
              <a:rPr lang="en-GB" sz="1600" dirty="0">
                <a:solidFill>
                  <a:prstClr val="black"/>
                </a:solidFill>
              </a:rPr>
              <a:t>Others are cynical/disenchanted about digital in their learning.</a:t>
            </a:r>
          </a:p>
          <a:p>
            <a:pPr marL="0" indent="0" defTabSz="685800">
              <a:lnSpc>
                <a:spcPct val="90000"/>
              </a:lnSpc>
              <a:buNone/>
            </a:pPr>
            <a:r>
              <a:rPr lang="en-GB" sz="1600" b="1" dirty="0">
                <a:solidFill>
                  <a:srgbClr val="246E2E"/>
                </a:solidFill>
              </a:rPr>
              <a:t>The attendance paradox</a:t>
            </a:r>
            <a:br>
              <a:rPr lang="en-GB" sz="1600" b="1" dirty="0">
                <a:solidFill>
                  <a:prstClr val="black"/>
                </a:solidFill>
              </a:rPr>
            </a:br>
            <a:r>
              <a:rPr lang="en-GB" sz="1600" dirty="0">
                <a:solidFill>
                  <a:prstClr val="black"/>
                </a:solidFill>
              </a:rPr>
              <a:t>Recorded lectures and online activities support a more equitable experience but there is a risk of undermining the special quality of the face-to-face lecture.</a:t>
            </a:r>
          </a:p>
          <a:p>
            <a:pPr marL="0" indent="0" defTabSz="685800">
              <a:lnSpc>
                <a:spcPct val="90000"/>
              </a:lnSpc>
              <a:buNone/>
            </a:pPr>
            <a:r>
              <a:rPr lang="en-GB" sz="1600" b="1" dirty="0">
                <a:solidFill>
                  <a:srgbClr val="246E2E"/>
                </a:solidFill>
              </a:rPr>
              <a:t>Invest in the technologies students value</a:t>
            </a:r>
            <a:br>
              <a:rPr lang="en-GB" sz="1600" dirty="0">
                <a:solidFill>
                  <a:prstClr val="black"/>
                </a:solidFill>
              </a:rPr>
            </a:br>
            <a:r>
              <a:rPr lang="en-GB" sz="1600" dirty="0">
                <a:solidFill>
                  <a:prstClr val="black"/>
                </a:solidFill>
              </a:rPr>
              <a:t>Subject-specialist applications such as data analysis and digital design; up-to-date tools for the digital workplace.</a:t>
            </a:r>
          </a:p>
        </p:txBody>
      </p:sp>
      <p:pic>
        <p:nvPicPr>
          <p:cNvPr id="9" name="Picture 8">
            <a:extLst>
              <a:ext uri="{FF2B5EF4-FFF2-40B4-BE49-F238E27FC236}">
                <a16:creationId xmlns:a16="http://schemas.microsoft.com/office/drawing/2014/main" id="{14381B2D-4C46-4121-B331-6FFF659122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8660" y="190500"/>
            <a:ext cx="774000" cy="774000"/>
          </a:xfrm>
          <a:prstGeom prst="rect">
            <a:avLst/>
          </a:prstGeom>
        </p:spPr>
      </p:pic>
      <p:pic>
        <p:nvPicPr>
          <p:cNvPr id="5" name="Picture 4">
            <a:extLst>
              <a:ext uri="{FF2B5EF4-FFF2-40B4-BE49-F238E27FC236}">
                <a16:creationId xmlns:a16="http://schemas.microsoft.com/office/drawing/2014/main" id="{D17CFB73-0CD8-1A4C-B968-83909B7885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0204" y="1047297"/>
            <a:ext cx="2894956" cy="3895797"/>
          </a:xfrm>
          <a:prstGeom prst="rect">
            <a:avLst/>
          </a:prstGeom>
        </p:spPr>
      </p:pic>
    </p:spTree>
    <p:extLst>
      <p:ext uri="{BB962C8B-B14F-4D97-AF65-F5344CB8AC3E}">
        <p14:creationId xmlns:p14="http://schemas.microsoft.com/office/powerpoint/2010/main" val="4171612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P0199_FE VALUE CASE STUDY_AUG18" id="{5C986A12-F4E8-BC49-B651-D5771DCC34E8}" vid="{FF972702-4338-634D-BD86-D9D623F37B7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P0199_FE VALUE CASE STUDY_AUG18" id="{5C986A12-F4E8-BC49-B651-D5771DCC34E8}" vid="{C3767409-0955-E844-AFC7-74F801E13536}"/>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P0199_FE VALUE CASE STUDY_AUG18" id="{5C986A12-F4E8-BC49-B651-D5771DCC34E8}" vid="{6CED5C3F-7126-F74A-AF7D-B9ED406EA9B4}"/>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P0199_FE VALUE CASE STUDY_AUG18" id="{5C986A12-F4E8-BC49-B651-D5771DCC34E8}" vid="{C2CCCB20-87C9-EB4B-A341-1CBB890B2448}"/>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P0199_FE VALUE CASE STUDY_AUG18" id="{5C986A12-F4E8-BC49-B651-D5771DCC34E8}" vid="{6B72EB9E-FFFF-1E4F-9682-EB5236AB98A9}"/>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P0199_FE VALUE CASE STUDY_AUG18" id="{5C986A12-F4E8-BC49-B651-D5771DCC34E8}" vid="{3C2C10D4-D98D-144A-9C9B-5EF0F4BAFBB7}"/>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P0199_FE VALUE CASE STUDY_AUG18" id="{5C986A12-F4E8-BC49-B651-D5771DCC34E8}" vid="{C3767409-0955-E844-AFC7-74F801E13536}"/>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P0199_FE VALUE CASE STUDY_AUG18" id="{5C986A12-F4E8-BC49-B651-D5771DCC34E8}" vid="{C3767409-0955-E844-AFC7-74F801E1353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be395305-cb57-488c-bf4e-3b3f38de5862">TA2NCQNSJUDZ-1291753235-14</_dlc_DocId>
    <_dlc_DocIdUrl xmlns="be395305-cb57-488c-bf4e-3b3f38de5862">
      <Url>https://jisc365.sharepoint.com/sites/digitalfutures/digexpinserv/_layouts/15/DocIdRedir.aspx?ID=TA2NCQNSJUDZ-1291753235-14</Url>
      <Description>TA2NCQNSJUDZ-1291753235-14</Description>
    </_dlc_DocIdUrl>
    <SharedWithUsers xmlns="870990c8-ce9e-438d-b90f-26a71e9c736c">
      <UserInfo>
        <DisplayName>Damian Vicary</DisplayName>
        <AccountId>696</AccountId>
        <AccountType/>
      </UserInfo>
      <UserInfo>
        <DisplayName>Alexis Hodgson</DisplayName>
        <AccountId>1187</AccountId>
        <AccountType/>
      </UserInfo>
      <UserInfo>
        <DisplayName>Naomi Bolton</DisplayName>
        <AccountId>1544</AccountId>
        <AccountType/>
      </UserInfo>
      <UserInfo>
        <DisplayName>Production</DisplayName>
        <AccountId>1459</AccountId>
        <AccountType/>
      </UserInfo>
    </SharedWithUsers>
  </documentManagement>
</p:properties>
</file>

<file path=customXml/item2.xml><?xml version="1.0" encoding="utf-8"?>
<?mso-contentType ?>
<SharedContentType xmlns="Microsoft.SharePoint.Taxonomy.ContentTypeSync" SourceId="79c6cfb5-50bc-4fca-81ee-f60fcea9a646" ContentTypeId="0x0101" PreviousValue="false"/>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D25F52A897C5A24CABDBE71F8500DEA9" ma:contentTypeVersion="6" ma:contentTypeDescription="Create a new document." ma:contentTypeScope="" ma:versionID="8b1a9e29b8f0b2a8379d6687c233351e">
  <xsd:schema xmlns:xsd="http://www.w3.org/2001/XMLSchema" xmlns:xs="http://www.w3.org/2001/XMLSchema" xmlns:p="http://schemas.microsoft.com/office/2006/metadata/properties" xmlns:ns2="be395305-cb57-488c-bf4e-3b3f38de5862" xmlns:ns3="593ef12d-7307-40b8-a2b9-d03ec4d21f99" xmlns:ns4="870990c8-ce9e-438d-b90f-26a71e9c736c" targetNamespace="http://schemas.microsoft.com/office/2006/metadata/properties" ma:root="true" ma:fieldsID="2454691b939e846e347ce4b71334ee8b" ns2:_="" ns3:_="" ns4:_="">
    <xsd:import namespace="be395305-cb57-488c-bf4e-3b3f38de5862"/>
    <xsd:import namespace="593ef12d-7307-40b8-a2b9-d03ec4d21f99"/>
    <xsd:import namespace="870990c8-ce9e-438d-b90f-26a71e9c736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EventHashCode" minOccurs="0"/>
                <xsd:element ref="ns3:MediaServiceGenerationTime"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395305-cb57-488c-bf4e-3b3f38de586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93ef12d-7307-40b8-a2b9-d03ec4d21f9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0990c8-ce9e-438d-b90f-26a71e9c736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843D65-FDF2-4AC9-A6F2-DBB3B67D1F99}">
  <ds:schemaRefs>
    <ds:schemaRef ds:uri="http://purl.org/dc/elements/1.1/"/>
    <ds:schemaRef ds:uri="http://schemas.microsoft.com/office/2006/metadata/properties"/>
    <ds:schemaRef ds:uri="http://schemas.openxmlformats.org/package/2006/metadata/core-properties"/>
    <ds:schemaRef ds:uri="http://purl.org/dc/dcmitype/"/>
    <ds:schemaRef ds:uri="be395305-cb57-488c-bf4e-3b3f38de5862"/>
    <ds:schemaRef ds:uri="http://www.w3.org/XML/1998/namespace"/>
    <ds:schemaRef ds:uri="870990c8-ce9e-438d-b90f-26a71e9c736c"/>
    <ds:schemaRef ds:uri="http://schemas.microsoft.com/office/2006/documentManagement/types"/>
    <ds:schemaRef ds:uri="http://purl.org/dc/terms/"/>
    <ds:schemaRef ds:uri="http://schemas.microsoft.com/office/infopath/2007/PartnerControls"/>
    <ds:schemaRef ds:uri="593ef12d-7307-40b8-a2b9-d03ec4d21f99"/>
  </ds:schemaRefs>
</ds:datastoreItem>
</file>

<file path=customXml/itemProps2.xml><?xml version="1.0" encoding="utf-8"?>
<ds:datastoreItem xmlns:ds="http://schemas.openxmlformats.org/officeDocument/2006/customXml" ds:itemID="{1E8986FB-8FC8-44D8-9837-90C62BC26A5C}">
  <ds:schemaRefs>
    <ds:schemaRef ds:uri="Microsoft.SharePoint.Taxonomy.ContentTypeSync"/>
  </ds:schemaRefs>
</ds:datastoreItem>
</file>

<file path=customXml/itemProps3.xml><?xml version="1.0" encoding="utf-8"?>
<ds:datastoreItem xmlns:ds="http://schemas.openxmlformats.org/officeDocument/2006/customXml" ds:itemID="{E40C9568-88F4-4E8D-87BA-BFC793EA2C8B}">
  <ds:schemaRefs>
    <ds:schemaRef ds:uri="http://schemas.microsoft.com/sharepoint/events"/>
  </ds:schemaRefs>
</ds:datastoreItem>
</file>

<file path=customXml/itemProps4.xml><?xml version="1.0" encoding="utf-8"?>
<ds:datastoreItem xmlns:ds="http://schemas.openxmlformats.org/officeDocument/2006/customXml" ds:itemID="{A176A955-90D6-4B25-BE65-DDF49904D5B2}">
  <ds:schemaRefs>
    <ds:schemaRef ds:uri="http://schemas.microsoft.com/sharepoint/v3/contenttype/forms"/>
  </ds:schemaRefs>
</ds:datastoreItem>
</file>

<file path=customXml/itemProps5.xml><?xml version="1.0" encoding="utf-8"?>
<ds:datastoreItem xmlns:ds="http://schemas.openxmlformats.org/officeDocument/2006/customXml" ds:itemID="{C1FFE118-E7D2-4A82-B009-216751F9F2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395305-cb57-488c-bf4e-3b3f38de5862"/>
    <ds:schemaRef ds:uri="593ef12d-7307-40b8-a2b9-d03ec4d21f99"/>
    <ds:schemaRef ds:uri="870990c8-ce9e-438d-b90f-26a71e9c73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5659</TotalTime>
  <Words>868</Words>
  <Application>Microsoft Macintosh PowerPoint</Application>
  <PresentationFormat>On-screen Show (16:9)</PresentationFormat>
  <Paragraphs>146</Paragraphs>
  <Slides>29</Slides>
  <Notes>15</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29</vt:i4>
      </vt:variant>
    </vt:vector>
  </HeadingPairs>
  <TitlesOfParts>
    <vt:vector size="44" baseType="lpstr">
      <vt:lpstr>Arial</vt:lpstr>
      <vt:lpstr>Calibri</vt:lpstr>
      <vt:lpstr>Roboto</vt:lpstr>
      <vt:lpstr>Roboto Black</vt:lpstr>
      <vt:lpstr>Roboto Light</vt:lpstr>
      <vt:lpstr>Roboto Medium</vt:lpstr>
      <vt:lpstr>Wingdings</vt:lpstr>
      <vt:lpstr>Office Theme</vt:lpstr>
      <vt:lpstr>1_Office Theme</vt:lpstr>
      <vt:lpstr>3_Office Theme</vt:lpstr>
      <vt:lpstr>4_Office Theme</vt:lpstr>
      <vt:lpstr>5_Office Theme</vt:lpstr>
      <vt:lpstr>2_Office Theme</vt:lpstr>
      <vt:lpstr>6_Office Theme</vt:lpstr>
      <vt:lpstr>7_Office Theme</vt:lpstr>
      <vt:lpstr>What can students’ digital experiences today teach us about the university of the future?</vt:lpstr>
      <vt:lpstr>About the insights survey</vt:lpstr>
      <vt:lpstr>The survey is just one element in an engagement process</vt:lpstr>
      <vt:lpstr>Limits of student feedback</vt:lpstr>
      <vt:lpstr>PowerPoint Presentation</vt:lpstr>
      <vt:lpstr>PowerPoint Presentation</vt:lpstr>
      <vt:lpstr>PowerPoint Presentation</vt:lpstr>
      <vt:lpstr>Student attitudes to digital </vt:lpstr>
      <vt:lpstr>Student attitudes to digital: free text data</vt:lpstr>
      <vt:lpstr>“Don’t put everything online”</vt:lpstr>
      <vt:lpstr>PowerPoint Presentation</vt:lpstr>
      <vt:lpstr>Key differences, ANZ and UK students</vt:lpstr>
      <vt:lpstr>Conclusions for today: - Students are uncertain and anxious about the future - We need to think beyond ‘skills’ to digital mindset, attitude, resilience - Critical is a valuable mindset! - Critical attitudes to digital can easily become disenchantment  - Capabilities and future orientation develop in courses of study… -  … but also when we work with students to find digital solutions</vt:lpstr>
      <vt:lpstr>Developing digital capabilities (Beetham and Sharpe 2000)</vt:lpstr>
      <vt:lpstr>Developing digital capabilities (with Jisc 2014-18)</vt:lpstr>
      <vt:lpstr>Developing digital capabilities – many versions</vt:lpstr>
      <vt:lpstr>Developing digital capabilities – a global agenda</vt:lpstr>
      <vt:lpstr>Developing digital capabilities – a global agenda</vt:lpstr>
      <vt:lpstr>The stakes are high…</vt:lpstr>
      <vt:lpstr>The stakes are high…</vt:lpstr>
      <vt:lpstr>Futures thinking can’t be left to futurologists</vt:lpstr>
      <vt:lpstr>Some of the solutions may be here:</vt:lpstr>
      <vt:lpstr>Developing students’ data literacy</vt:lpstr>
      <vt:lpstr>Developing students’ data literacy</vt:lpstr>
      <vt:lpstr>Students as change agents</vt:lpstr>
      <vt:lpstr>Developing digital capabilities </vt:lpstr>
      <vt:lpstr>Developing digital capabilities </vt:lpstr>
      <vt:lpstr>What can students’ digital experiences today teach us about the university of the future?</vt:lpstr>
      <vt:lpstr>What digital experiences can we offer students today that will equip them for uncertain futures?</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value of Jisc to  further education</dc:title>
  <dc:creator>Luke Abraham</dc:creator>
  <cp:lastModifiedBy>Helen Beetham</cp:lastModifiedBy>
  <cp:revision>388</cp:revision>
  <cp:lastPrinted>1601-01-01T00:00:00Z</cp:lastPrinted>
  <dcterms:created xsi:type="dcterms:W3CDTF">1601-01-01T00:00:00Z</dcterms:created>
  <dcterms:modified xsi:type="dcterms:W3CDTF">2019-03-12T21:45:31Z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0x010100D25F52A897C5A24CABDBE71F8500DEA9</vt:lpwstr>
  </property>
  <property fmtid="{D5CDD505-2E9C-101B-9397-08002B2CF9AE}" pid="3" name="_dlc_DocIdItemGuid">
    <vt:lpwstr>12542271-c3b3-4197-ac64-46eefd2d5289</vt:lpwstr>
  </property>
</Properties>
</file>