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07613831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3" d="100"/>
          <a:sy n="93" d="100"/>
        </p:scale>
        <p:origin x="33"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King" userId="b509db4a-3504-460c-afcb-0b1930abdd8d" providerId="ADAL" clId="{8AF4C323-B70E-44D8-82A8-1C35B290453E}"/>
    <pc:docChg chg="modSld">
      <pc:chgData name="Thomas King" userId="b509db4a-3504-460c-afcb-0b1930abdd8d" providerId="ADAL" clId="{8AF4C323-B70E-44D8-82A8-1C35B290453E}" dt="2022-03-01T05:53:31.315" v="38" actId="20577"/>
      <pc:docMkLst>
        <pc:docMk/>
      </pc:docMkLst>
      <pc:sldChg chg="modSp mod">
        <pc:chgData name="Thomas King" userId="b509db4a-3504-460c-afcb-0b1930abdd8d" providerId="ADAL" clId="{8AF4C323-B70E-44D8-82A8-1C35B290453E}" dt="2022-03-01T05:53:31.315" v="38" actId="20577"/>
        <pc:sldMkLst>
          <pc:docMk/>
          <pc:sldMk cId="2439270395" sldId="2076138318"/>
        </pc:sldMkLst>
        <pc:spChg chg="mod">
          <ac:chgData name="Thomas King" userId="b509db4a-3504-460c-afcb-0b1930abdd8d" providerId="ADAL" clId="{8AF4C323-B70E-44D8-82A8-1C35B290453E}" dt="2022-03-01T05:53:31.315" v="38" actId="20577"/>
          <ac:spMkLst>
            <pc:docMk/>
            <pc:sldMk cId="2439270395" sldId="2076138318"/>
            <ac:spMk id="5" creationId="{B8867B9F-C5C7-4B4B-BA8D-F6B43875E33F}"/>
          </ac:spMkLst>
        </pc:spChg>
        <pc:spChg chg="mod">
          <ac:chgData name="Thomas King" userId="b509db4a-3504-460c-afcb-0b1930abdd8d" providerId="ADAL" clId="{8AF4C323-B70E-44D8-82A8-1C35B290453E}" dt="2022-03-01T05:52:28.471" v="9" actId="20577"/>
          <ac:spMkLst>
            <pc:docMk/>
            <pc:sldMk cId="2439270395" sldId="2076138318"/>
            <ac:spMk id="43" creationId="{4FC4D4D7-D550-47A7-9026-2730648FAA54}"/>
          </ac:spMkLst>
        </pc:spChg>
      </pc:sldChg>
    </pc:docChg>
  </pc:docChgLst>
  <pc:docChgLst>
    <pc:chgData name="Thomas King" userId="b509db4a-3504-460c-afcb-0b1930abdd8d" providerId="ADAL" clId="{524B5741-106C-4240-9C4D-F519EF76561E}"/>
    <pc:docChg chg="undo redo custSel modSld">
      <pc:chgData name="Thomas King" userId="b509db4a-3504-460c-afcb-0b1930abdd8d" providerId="ADAL" clId="{524B5741-106C-4240-9C4D-F519EF76561E}" dt="2022-09-05T07:33:36.082" v="52" actId="20577"/>
      <pc:docMkLst>
        <pc:docMk/>
      </pc:docMkLst>
      <pc:sldChg chg="modSp mod">
        <pc:chgData name="Thomas King" userId="b509db4a-3504-460c-afcb-0b1930abdd8d" providerId="ADAL" clId="{524B5741-106C-4240-9C4D-F519EF76561E}" dt="2022-09-05T07:33:36.082" v="52" actId="20577"/>
        <pc:sldMkLst>
          <pc:docMk/>
          <pc:sldMk cId="2439270395" sldId="2076138318"/>
        </pc:sldMkLst>
        <pc:spChg chg="mod">
          <ac:chgData name="Thomas King" userId="b509db4a-3504-460c-afcb-0b1930abdd8d" providerId="ADAL" clId="{524B5741-106C-4240-9C4D-F519EF76561E}" dt="2022-08-21T12:11:22.960" v="46" actId="20577"/>
          <ac:spMkLst>
            <pc:docMk/>
            <pc:sldMk cId="2439270395" sldId="2076138318"/>
            <ac:spMk id="2" creationId="{70283C3B-A465-3A49-9A34-8F1977B09EED}"/>
          </ac:spMkLst>
        </pc:spChg>
        <pc:spChg chg="mod">
          <ac:chgData name="Thomas King" userId="b509db4a-3504-460c-afcb-0b1930abdd8d" providerId="ADAL" clId="{524B5741-106C-4240-9C4D-F519EF76561E}" dt="2022-09-05T07:33:36.082" v="52" actId="20577"/>
          <ac:spMkLst>
            <pc:docMk/>
            <pc:sldMk cId="2439270395" sldId="2076138318"/>
            <ac:spMk id="5" creationId="{B8867B9F-C5C7-4B4B-BA8D-F6B43875E33F}"/>
          </ac:spMkLst>
        </pc:spChg>
        <pc:spChg chg="mod">
          <ac:chgData name="Thomas King" userId="b509db4a-3504-460c-afcb-0b1930abdd8d" providerId="ADAL" clId="{524B5741-106C-4240-9C4D-F519EF76561E}" dt="2022-08-21T12:11:26.828" v="50" actId="20577"/>
          <ac:spMkLst>
            <pc:docMk/>
            <pc:sldMk cId="2439270395" sldId="2076138318"/>
            <ac:spMk id="43" creationId="{4FC4D4D7-D550-47A7-9026-2730648FAA54}"/>
          </ac:spMkLst>
        </pc:spChg>
      </pc:sldChg>
    </pc:docChg>
  </pc:docChgLst>
  <pc:docChgLst>
    <pc:chgData name="Thomas King" userId="b509db4a-3504-460c-afcb-0b1930abdd8d" providerId="ADAL" clId="{DE1DB3B4-7199-484C-BF97-6926081A39F8}"/>
    <pc:docChg chg="modSld">
      <pc:chgData name="Thomas King" userId="b509db4a-3504-460c-afcb-0b1930abdd8d" providerId="ADAL" clId="{DE1DB3B4-7199-484C-BF97-6926081A39F8}" dt="2023-01-30T22:51:53.607" v="14" actId="20577"/>
      <pc:docMkLst>
        <pc:docMk/>
      </pc:docMkLst>
      <pc:sldChg chg="modSp mod">
        <pc:chgData name="Thomas King" userId="b509db4a-3504-460c-afcb-0b1930abdd8d" providerId="ADAL" clId="{DE1DB3B4-7199-484C-BF97-6926081A39F8}" dt="2023-01-30T22:51:53.607" v="14" actId="20577"/>
        <pc:sldMkLst>
          <pc:docMk/>
          <pc:sldMk cId="2439270395" sldId="2076138318"/>
        </pc:sldMkLst>
        <pc:spChg chg="mod">
          <ac:chgData name="Thomas King" userId="b509db4a-3504-460c-afcb-0b1930abdd8d" providerId="ADAL" clId="{DE1DB3B4-7199-484C-BF97-6926081A39F8}" dt="2023-01-30T22:51:53.607" v="14" actId="20577"/>
          <ac:spMkLst>
            <pc:docMk/>
            <pc:sldMk cId="2439270395" sldId="2076138318"/>
            <ac:spMk id="5" creationId="{B8867B9F-C5C7-4B4B-BA8D-F6B43875E33F}"/>
          </ac:spMkLst>
        </pc:spChg>
      </pc:sldChg>
    </pc:docChg>
  </pc:docChgLst>
  <pc:docChgLst>
    <pc:chgData name="Thomas King" userId="b509db4a-3504-460c-afcb-0b1930abdd8d" providerId="ADAL" clId="{0B8139D3-F996-4270-B875-98D76B57C9B6}"/>
    <pc:docChg chg="custSel modSld">
      <pc:chgData name="Thomas King" userId="b509db4a-3504-460c-afcb-0b1930abdd8d" providerId="ADAL" clId="{0B8139D3-F996-4270-B875-98D76B57C9B6}" dt="2022-09-29T09:00:15.314" v="116" actId="20577"/>
      <pc:docMkLst>
        <pc:docMk/>
      </pc:docMkLst>
      <pc:sldChg chg="modSp mod">
        <pc:chgData name="Thomas King" userId="b509db4a-3504-460c-afcb-0b1930abdd8d" providerId="ADAL" clId="{0B8139D3-F996-4270-B875-98D76B57C9B6}" dt="2022-09-29T09:00:15.314" v="116" actId="20577"/>
        <pc:sldMkLst>
          <pc:docMk/>
          <pc:sldMk cId="2439270395" sldId="2076138318"/>
        </pc:sldMkLst>
        <pc:spChg chg="mod">
          <ac:chgData name="Thomas King" userId="b509db4a-3504-460c-afcb-0b1930abdd8d" providerId="ADAL" clId="{0B8139D3-F996-4270-B875-98D76B57C9B6}" dt="2022-09-29T09:00:15.314" v="116" actId="20577"/>
          <ac:spMkLst>
            <pc:docMk/>
            <pc:sldMk cId="2439270395" sldId="2076138318"/>
            <ac:spMk id="5" creationId="{B8867B9F-C5C7-4B4B-BA8D-F6B43875E33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20.jpg"/><Relationship Id="rId4" Type="http://schemas.openxmlformats.org/officeDocument/2006/relationships/image" Target="../media/image19.jp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29128663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5969548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dirty="0"/>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187779618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31196480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2716141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Subtitle</a:t>
            </a:r>
          </a:p>
        </p:txBody>
      </p:sp>
    </p:spTree>
    <p:extLst>
      <p:ext uri="{BB962C8B-B14F-4D97-AF65-F5344CB8AC3E}">
        <p14:creationId xmlns:p14="http://schemas.microsoft.com/office/powerpoint/2010/main" val="1130632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Subtitle</a:t>
            </a:r>
          </a:p>
        </p:txBody>
      </p:sp>
    </p:spTree>
    <p:extLst>
      <p:ext uri="{BB962C8B-B14F-4D97-AF65-F5344CB8AC3E}">
        <p14:creationId xmlns:p14="http://schemas.microsoft.com/office/powerpoint/2010/main" val="501585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Subtitle</a:t>
            </a:r>
          </a:p>
        </p:txBody>
      </p:sp>
    </p:spTree>
    <p:extLst>
      <p:ext uri="{BB962C8B-B14F-4D97-AF65-F5344CB8AC3E}">
        <p14:creationId xmlns:p14="http://schemas.microsoft.com/office/powerpoint/2010/main" val="39079839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dirty="0"/>
              <a:t>Section Name</a:t>
            </a:r>
          </a:p>
        </p:txBody>
      </p:sp>
    </p:spTree>
    <p:extLst>
      <p:ext uri="{BB962C8B-B14F-4D97-AF65-F5344CB8AC3E}">
        <p14:creationId xmlns:p14="http://schemas.microsoft.com/office/powerpoint/2010/main" val="35079511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dirty="0"/>
              <a:t>Section title with no subtitle</a:t>
            </a:r>
          </a:p>
        </p:txBody>
      </p:sp>
    </p:spTree>
    <p:extLst>
      <p:ext uri="{BB962C8B-B14F-4D97-AF65-F5344CB8AC3E}">
        <p14:creationId xmlns:p14="http://schemas.microsoft.com/office/powerpoint/2010/main" val="39785193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 with no subtitle</a:t>
            </a:r>
          </a:p>
        </p:txBody>
      </p:sp>
    </p:spTree>
    <p:extLst>
      <p:ext uri="{BB962C8B-B14F-4D97-AF65-F5344CB8AC3E}">
        <p14:creationId xmlns:p14="http://schemas.microsoft.com/office/powerpoint/2010/main" val="1992545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87330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50050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21191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dirty="0"/>
              <a:t>Appendix</a:t>
            </a:r>
          </a:p>
        </p:txBody>
      </p:sp>
    </p:spTree>
    <p:extLst>
      <p:ext uri="{BB962C8B-B14F-4D97-AF65-F5344CB8AC3E}">
        <p14:creationId xmlns:p14="http://schemas.microsoft.com/office/powerpoint/2010/main" val="258530434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4039216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5859614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zure 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B6374-0CFA-5B48-93D1-9E2896C23311}"/>
              </a:ext>
            </a:extLst>
          </p:cNvPr>
          <p:cNvSpPr>
            <a:spLocks noGrp="1"/>
          </p:cNvSpPr>
          <p:nvPr>
            <p:ph type="title" hasCustomPrompt="1"/>
          </p:nvPr>
        </p:nvSpPr>
        <p:spPr>
          <a:xfrm>
            <a:off x="1" y="0"/>
            <a:ext cx="12191999" cy="1440000"/>
          </a:xfrm>
        </p:spPr>
        <p:txBody>
          <a:bodyPr lIns="72000" rIns="72000" anchor="ctr" anchorCtr="0">
            <a:normAutofit/>
          </a:bodyPr>
          <a:lstStyle>
            <a:lvl1pPr algn="ctr">
              <a:defRPr sz="4400" b="0" i="0">
                <a:gradFill flip="none" rotWithShape="1">
                  <a:gsLst>
                    <a:gs pos="0">
                      <a:srgbClr val="0178D4"/>
                    </a:gs>
                    <a:gs pos="100000">
                      <a:srgbClr val="50E6FF"/>
                    </a:gs>
                  </a:gsLst>
                  <a:lin ang="0" scaled="1"/>
                  <a:tileRect/>
                </a:gradFill>
                <a:latin typeface="Segoe UI Semibold" panose="020B0702040204020203" pitchFamily="34" charset="0"/>
                <a:cs typeface="Segoe UI Semibold" panose="020B0702040204020203" pitchFamily="34" charset="0"/>
              </a:defRPr>
            </a:lvl1pPr>
          </a:lstStyle>
          <a:p>
            <a:r>
              <a:rPr lang="en-US"/>
              <a:t>Azure</a:t>
            </a:r>
          </a:p>
        </p:txBody>
      </p:sp>
      <p:sp>
        <p:nvSpPr>
          <p:cNvPr id="3" name="Content Placeholder 2">
            <a:extLst>
              <a:ext uri="{FF2B5EF4-FFF2-40B4-BE49-F238E27FC236}">
                <a16:creationId xmlns:a16="http://schemas.microsoft.com/office/drawing/2014/main" id="{050B7273-1A26-43BE-82FD-1378065F7C83}"/>
              </a:ext>
            </a:extLst>
          </p:cNvPr>
          <p:cNvSpPr>
            <a:spLocks noGrp="1"/>
          </p:cNvSpPr>
          <p:nvPr>
            <p:ph idx="1"/>
          </p:nvPr>
        </p:nvSpPr>
        <p:spPr>
          <a:xfrm>
            <a:off x="919031" y="198578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600854"/>
      </p:ext>
    </p:extLst>
  </p:cSld>
  <p:clrMapOvr>
    <a:masterClrMapping/>
  </p:clrMapOvr>
  <p:extLst>
    <p:ext uri="{DCECCB84-F9BA-43D5-87BE-67443E8EF086}">
      <p15:sldGuideLst xmlns:p15="http://schemas.microsoft.com/office/powerpoint/2012/main">
        <p15:guide id="1" orient="horz" pos="2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01369657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36564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168263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206417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087825"/>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322133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319236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3156050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399743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endParaRPr lang="en-US" dirty="0"/>
          </a:p>
        </p:txBody>
      </p:sp>
    </p:spTree>
    <p:extLst>
      <p:ext uri="{BB962C8B-B14F-4D97-AF65-F5344CB8AC3E}">
        <p14:creationId xmlns:p14="http://schemas.microsoft.com/office/powerpoint/2010/main" val="377064560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841913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521498760"/>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18924150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641159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62197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1884227"/>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745162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24437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27052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523002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54087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34454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46238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2692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72768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8579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dirty="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dirty="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8433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endParaRPr lang="en-US" dirty="0"/>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2102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endParaRPr lang="en-US" dirty="0"/>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3292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Tree>
    <p:extLst>
      <p:ext uri="{BB962C8B-B14F-4D97-AF65-F5344CB8AC3E}">
        <p14:creationId xmlns:p14="http://schemas.microsoft.com/office/powerpoint/2010/main" val="506865209"/>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087132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Tree>
    <p:extLst>
      <p:ext uri="{BB962C8B-B14F-4D97-AF65-F5344CB8AC3E}">
        <p14:creationId xmlns:p14="http://schemas.microsoft.com/office/powerpoint/2010/main" val="284776894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endParaRPr lang="en-US" dirty="0"/>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8101618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6392988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81005983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19187059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68670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587800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83907877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06474799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84446767"/>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092773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endParaRPr lang="en-US" dirty="0"/>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621473591"/>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62508737"/>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29308081"/>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72488008"/>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315299203"/>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93586692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1054437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635612312"/>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564868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52166061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758155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23657982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6989737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9639398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26755121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51943009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dirty="0"/>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dirty="0"/>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dirty="0"/>
              <a:t>Add quote text here Add quote text here Add quote text here Add quote text here Add quote text here</a:t>
            </a:r>
          </a:p>
        </p:txBody>
      </p:sp>
    </p:spTree>
    <p:extLst>
      <p:ext uri="{BB962C8B-B14F-4D97-AF65-F5344CB8AC3E}">
        <p14:creationId xmlns:p14="http://schemas.microsoft.com/office/powerpoint/2010/main" val="139408853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dirty="0"/>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dirty="0"/>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dirty="0"/>
              <a:t>Add quote text here</a:t>
            </a:r>
          </a:p>
        </p:txBody>
      </p:sp>
    </p:spTree>
    <p:extLst>
      <p:ext uri="{BB962C8B-B14F-4D97-AF65-F5344CB8AC3E}">
        <p14:creationId xmlns:p14="http://schemas.microsoft.com/office/powerpoint/2010/main" val="46342561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dirty="0"/>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endParaRPr lang="en-US" dirty="0"/>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dirty="0"/>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dirty="0"/>
              <a:t>Add quote text here</a:t>
            </a:r>
          </a:p>
        </p:txBody>
      </p:sp>
    </p:spTree>
    <p:extLst>
      <p:ext uri="{BB962C8B-B14F-4D97-AF65-F5344CB8AC3E}">
        <p14:creationId xmlns:p14="http://schemas.microsoft.com/office/powerpoint/2010/main" val="254888258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63762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51494291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1923406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95457373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dirty="0"/>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48699491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dirty="0"/>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999279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89170260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dirty="0"/>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Tree>
    <p:extLst>
      <p:ext uri="{BB962C8B-B14F-4D97-AF65-F5344CB8AC3E}">
        <p14:creationId xmlns:p14="http://schemas.microsoft.com/office/powerpoint/2010/main" val="33250917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dirty="0"/>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Tree>
    <p:extLst>
      <p:ext uri="{BB962C8B-B14F-4D97-AF65-F5344CB8AC3E}">
        <p14:creationId xmlns:p14="http://schemas.microsoft.com/office/powerpoint/2010/main" val="58817897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dirty="0"/>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38446370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03405719"/>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43793583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dirty="0"/>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7794783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dirty="0"/>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0797964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dirty="0"/>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dirty="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dirty="0">
              <a:solidFill>
                <a:schemeClr val="bg1"/>
              </a:solidFill>
              <a:latin typeface="Segoe UI" panose="020B0502040204020203" pitchFamily="34" charset="0"/>
              <a:cs typeface="Segoe UI" panose="020B0502040204020203" pitchFamily="34" charset="0"/>
            </a:endParaRPr>
          </a:p>
          <a:p>
            <a:pPr>
              <a:lnSpc>
                <a:spcPct val="100000"/>
              </a:lnSpc>
            </a:pPr>
            <a:r>
              <a:rPr lang="en-US" sz="1800" b="0" dirty="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dirty="0"/>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dirty="0"/>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dirty="0"/>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Financial</a:t>
            </a:r>
          </a:p>
          <a:p>
            <a:pPr lvl="0"/>
            <a:r>
              <a:rPr lang="en-US" dirty="0"/>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Percentage</a:t>
            </a:r>
          </a:p>
          <a:p>
            <a:pPr lvl="0"/>
            <a:r>
              <a:rPr lang="en-US" dirty="0"/>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Additional</a:t>
            </a:r>
          </a:p>
          <a:p>
            <a:pPr lvl="0"/>
            <a:r>
              <a:rPr lang="en-US" dirty="0"/>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dirty="0"/>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dirty="0"/>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dirty="0"/>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dirty="0"/>
              <a:t>Descriptive text</a:t>
            </a:r>
          </a:p>
        </p:txBody>
      </p:sp>
    </p:spTree>
    <p:extLst>
      <p:ext uri="{BB962C8B-B14F-4D97-AF65-F5344CB8AC3E}">
        <p14:creationId xmlns:p14="http://schemas.microsoft.com/office/powerpoint/2010/main" val="713289674"/>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dirty="0"/>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quis</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nostrud</a:t>
            </a:r>
            <a:r>
              <a:rPr lang="en-US" sz="1200" b="0" dirty="0">
                <a:solidFill>
                  <a:srgbClr val="505050"/>
                </a:solidFill>
                <a:latin typeface="Segoe UI" panose="020B0502040204020203" pitchFamily="34" charset="0"/>
                <a:cs typeface="Segoe UI" panose="020B0502040204020203" pitchFamily="34" charset="0"/>
              </a:rPr>
              <a:t> exercitation </a:t>
            </a:r>
            <a:r>
              <a:rPr lang="en-US" sz="1200" b="0" dirty="0" err="1">
                <a:solidFill>
                  <a:srgbClr val="505050"/>
                </a:solidFill>
                <a:latin typeface="Segoe UI" panose="020B0502040204020203" pitchFamily="34" charset="0"/>
                <a:cs typeface="Segoe UI" panose="020B0502040204020203" pitchFamily="34" charset="0"/>
              </a:rPr>
              <a:t>ullamco</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laboris</a:t>
            </a:r>
            <a:r>
              <a:rPr lang="en-US" sz="1200" b="0" dirty="0">
                <a:solidFill>
                  <a:srgbClr val="505050"/>
                </a:solidFill>
                <a:latin typeface="Segoe UI" panose="020B0502040204020203" pitchFamily="34" charset="0"/>
                <a:cs typeface="Segoe UI" panose="020B0502040204020203" pitchFamily="34" charset="0"/>
              </a:rPr>
              <a:t> nisi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aliquip</a:t>
            </a:r>
            <a:r>
              <a:rPr lang="en-US" sz="1200" b="0" dirty="0">
                <a:solidFill>
                  <a:srgbClr val="505050"/>
                </a:solidFill>
                <a:latin typeface="Segoe UI" panose="020B0502040204020203" pitchFamily="34" charset="0"/>
                <a:cs typeface="Segoe UI" panose="020B0502040204020203" pitchFamily="34" charset="0"/>
              </a:rPr>
              <a:t> ex </a:t>
            </a:r>
            <a:r>
              <a:rPr lang="en-US" sz="1200" b="0" dirty="0" err="1">
                <a:solidFill>
                  <a:srgbClr val="505050"/>
                </a:solidFill>
                <a:latin typeface="Segoe UI" panose="020B0502040204020203" pitchFamily="34" charset="0"/>
                <a:cs typeface="Segoe UI" panose="020B0502040204020203" pitchFamily="34" charset="0"/>
              </a:rPr>
              <a:t>ea</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commodo</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consequat</a:t>
            </a:r>
            <a:r>
              <a:rPr lang="en-US" sz="1200" b="0" dirty="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quis</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nostrud</a:t>
            </a:r>
            <a:r>
              <a:rPr lang="en-US" sz="1200" b="0" dirty="0">
                <a:solidFill>
                  <a:srgbClr val="505050"/>
                </a:solidFill>
                <a:latin typeface="Segoe UI" panose="020B0502040204020203" pitchFamily="34" charset="0"/>
                <a:cs typeface="Segoe UI" panose="020B0502040204020203" pitchFamily="34" charset="0"/>
              </a:rPr>
              <a:t> exercitation </a:t>
            </a:r>
            <a:r>
              <a:rPr lang="en-US" sz="1200" b="0" dirty="0" err="1">
                <a:solidFill>
                  <a:srgbClr val="505050"/>
                </a:solidFill>
                <a:latin typeface="Segoe UI" panose="020B0502040204020203" pitchFamily="34" charset="0"/>
                <a:cs typeface="Segoe UI" panose="020B0502040204020203" pitchFamily="34" charset="0"/>
              </a:rPr>
              <a:t>ullamco</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laboris</a:t>
            </a:r>
            <a:r>
              <a:rPr lang="en-US" sz="1200" b="0" dirty="0">
                <a:solidFill>
                  <a:srgbClr val="505050"/>
                </a:solidFill>
                <a:latin typeface="Segoe UI" panose="020B0502040204020203" pitchFamily="34" charset="0"/>
                <a:cs typeface="Segoe UI" panose="020B0502040204020203" pitchFamily="34" charset="0"/>
              </a:rPr>
              <a:t> nisi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aliquip</a:t>
            </a:r>
            <a:r>
              <a:rPr lang="en-US" sz="1200" b="0" dirty="0">
                <a:solidFill>
                  <a:srgbClr val="505050"/>
                </a:solidFill>
                <a:latin typeface="Segoe UI" panose="020B0502040204020203" pitchFamily="34" charset="0"/>
                <a:cs typeface="Segoe UI" panose="020B0502040204020203" pitchFamily="34" charset="0"/>
              </a:rPr>
              <a:t> ex </a:t>
            </a:r>
            <a:r>
              <a:rPr lang="en-US" sz="1200" b="0" dirty="0" err="1">
                <a:solidFill>
                  <a:srgbClr val="505050"/>
                </a:solidFill>
                <a:latin typeface="Segoe UI" panose="020B0502040204020203" pitchFamily="34" charset="0"/>
                <a:cs typeface="Segoe UI" panose="020B0502040204020203" pitchFamily="34" charset="0"/>
              </a:rPr>
              <a:t>ea</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commodo</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consequat</a:t>
            </a:r>
            <a:r>
              <a:rPr lang="en-US" sz="1200" b="0" dirty="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endParaRPr lang="en-US" dirty="0"/>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endParaRPr lang="en-US" dirty="0"/>
          </a:p>
        </p:txBody>
      </p:sp>
    </p:spTree>
    <p:extLst>
      <p:ext uri="{BB962C8B-B14F-4D97-AF65-F5344CB8AC3E}">
        <p14:creationId xmlns:p14="http://schemas.microsoft.com/office/powerpoint/2010/main" val="3475415760"/>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dirty="0"/>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endParaRPr lang="en-US" dirty="0"/>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endParaRPr lang="en-US" dirty="0"/>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endParaRPr lang="en-US" dirty="0"/>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endParaRPr lang="en-US" dirty="0"/>
          </a:p>
        </p:txBody>
      </p:sp>
    </p:spTree>
    <p:extLst>
      <p:ext uri="{BB962C8B-B14F-4D97-AF65-F5344CB8AC3E}">
        <p14:creationId xmlns:p14="http://schemas.microsoft.com/office/powerpoint/2010/main" val="3778091457"/>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err="1"/>
              <a:t>Firstname</a:t>
            </a:r>
            <a:r>
              <a:rPr lang="en-US" dirty="0"/>
              <a:t> </a:t>
            </a:r>
            <a:r>
              <a:rPr lang="en-US" dirty="0" err="1"/>
              <a:t>Lastname</a:t>
            </a:r>
            <a:endParaRPr lang="en-US" dirty="0"/>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dirty="0"/>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dirty="0"/>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dirty="0"/>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dirty="0"/>
              <a:t>One</a:t>
            </a:r>
          </a:p>
          <a:p>
            <a:pPr lvl="0"/>
            <a:r>
              <a:rPr lang="en-US" dirty="0"/>
              <a:t>Two</a:t>
            </a:r>
          </a:p>
          <a:p>
            <a:pPr lvl="0"/>
            <a:r>
              <a:rPr lang="en-US" dirty="0"/>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dirty="0"/>
              <a:t>Four</a:t>
            </a:r>
          </a:p>
          <a:p>
            <a:pPr lvl="0"/>
            <a:r>
              <a:rPr lang="en-US" dirty="0"/>
              <a:t>Five</a:t>
            </a:r>
          </a:p>
          <a:p>
            <a:pPr lvl="0"/>
            <a:r>
              <a:rPr lang="en-US" dirty="0"/>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dirty="0"/>
              <a:t>Seven</a:t>
            </a:r>
          </a:p>
          <a:p>
            <a:pPr lvl="0"/>
            <a:r>
              <a:rPr lang="en-US" dirty="0"/>
              <a:t>Eight</a:t>
            </a:r>
          </a:p>
          <a:p>
            <a:pPr lvl="0"/>
            <a:r>
              <a:rPr lang="en-US" dirty="0"/>
              <a:t>Nine</a:t>
            </a:r>
          </a:p>
        </p:txBody>
      </p:sp>
    </p:spTree>
    <p:extLst>
      <p:ext uri="{BB962C8B-B14F-4D97-AF65-F5344CB8AC3E}">
        <p14:creationId xmlns:p14="http://schemas.microsoft.com/office/powerpoint/2010/main" val="33937120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err="1"/>
              <a:t>Firstname</a:t>
            </a:r>
            <a:r>
              <a:rPr lang="en-US" dirty="0"/>
              <a:t> </a:t>
            </a:r>
            <a:r>
              <a:rPr lang="en-US" dirty="0" err="1"/>
              <a:t>Lastname</a:t>
            </a:r>
            <a:endParaRPr lang="en-US" dirty="0"/>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dirty="0"/>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dirty="0"/>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dirty="0"/>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dirty="0"/>
              <a:t>One</a:t>
            </a:r>
          </a:p>
          <a:p>
            <a:pPr lvl="0"/>
            <a:r>
              <a:rPr lang="en-US" dirty="0"/>
              <a:t>Two</a:t>
            </a:r>
          </a:p>
          <a:p>
            <a:pPr lvl="0"/>
            <a:r>
              <a:rPr lang="en-US" dirty="0"/>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dirty="0"/>
              <a:t>Four</a:t>
            </a:r>
          </a:p>
          <a:p>
            <a:pPr lvl="0"/>
            <a:r>
              <a:rPr lang="en-US" dirty="0"/>
              <a:t>Five</a:t>
            </a:r>
          </a:p>
          <a:p>
            <a:pPr lvl="0"/>
            <a:r>
              <a:rPr lang="en-US" dirty="0"/>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dirty="0"/>
              <a:t>Seven</a:t>
            </a:r>
          </a:p>
          <a:p>
            <a:pPr lvl="0"/>
            <a:r>
              <a:rPr lang="en-US" dirty="0"/>
              <a:t>Eight</a:t>
            </a:r>
          </a:p>
          <a:p>
            <a:pPr lvl="0"/>
            <a:r>
              <a:rPr lang="en-US" dirty="0"/>
              <a:t>Nine</a:t>
            </a:r>
          </a:p>
        </p:txBody>
      </p:sp>
    </p:spTree>
    <p:extLst>
      <p:ext uri="{BB962C8B-B14F-4D97-AF65-F5344CB8AC3E}">
        <p14:creationId xmlns:p14="http://schemas.microsoft.com/office/powerpoint/2010/main" val="352738262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dirty="0"/>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Tree>
    <p:extLst>
      <p:ext uri="{BB962C8B-B14F-4D97-AF65-F5344CB8AC3E}">
        <p14:creationId xmlns:p14="http://schemas.microsoft.com/office/powerpoint/2010/main" val="145865976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66653881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66660636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05533156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7509899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3926611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24376927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43246288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80759953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6686026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2281067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3103730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endParaRPr lang="en-US" dirty="0"/>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29155302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27330331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160403209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dirty="0"/>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224518252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6"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676575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867B9F-C5C7-4B4B-BA8D-F6B43875E33F}"/>
              </a:ext>
            </a:extLst>
          </p:cNvPr>
          <p:cNvSpPr>
            <a:spLocks noGrp="1"/>
          </p:cNvSpPr>
          <p:nvPr>
            <p:ph type="body" sz="quarter" idx="13"/>
          </p:nvPr>
        </p:nvSpPr>
        <p:spPr>
          <a:xfrm>
            <a:off x="4473472" y="2060694"/>
            <a:ext cx="7116864" cy="3358868"/>
          </a:xfrm>
        </p:spPr>
        <p:txBody>
          <a:bodyPr/>
          <a:lstStyle/>
          <a:p>
            <a:pPr>
              <a:spcAft>
                <a:spcPts val="1000"/>
              </a:spcAft>
            </a:pPr>
            <a:r>
              <a:rPr lang="en-US" sz="1400" dirty="0">
                <a:solidFill>
                  <a:schemeClr val="tx1"/>
                </a:solidFill>
                <a:effectLst/>
                <a:latin typeface="Century Gothic" panose="020B0502020202020204" pitchFamily="34" charset="0"/>
                <a:ea typeface="Meiryo" panose="020B0400000000000000" pitchFamily="34" charset="-128"/>
                <a:cs typeface="Times New Roman" panose="02020603050405020304" pitchFamily="18" charset="0"/>
              </a:rPr>
              <a:t>Thomas is a seasoned technology professional with over 18 years working in higher education institutions at QUT, UQ and Griffith University. During this time Thomas worked in a number of roles including the General Manager of </a:t>
            </a:r>
            <a:r>
              <a:rPr lang="en-US" sz="1400" dirty="0" err="1">
                <a:solidFill>
                  <a:schemeClr val="tx1"/>
                </a:solidFill>
                <a:effectLst/>
                <a:latin typeface="Century Gothic" panose="020B0502020202020204" pitchFamily="34" charset="0"/>
                <a:ea typeface="Meiryo" panose="020B0400000000000000" pitchFamily="34" charset="-128"/>
                <a:cs typeface="Times New Roman" panose="02020603050405020304" pitchFamily="18" charset="0"/>
              </a:rPr>
              <a:t>AusCERT</a:t>
            </a:r>
            <a:r>
              <a:rPr lang="en-US" sz="1400" dirty="0">
                <a:solidFill>
                  <a:schemeClr val="tx1"/>
                </a:solidFill>
                <a:effectLst/>
                <a:latin typeface="Century Gothic" panose="020B0502020202020204" pitchFamily="34" charset="0"/>
                <a:ea typeface="Meiryo" panose="020B0400000000000000" pitchFamily="34" charset="-128"/>
                <a:cs typeface="Times New Roman" panose="02020603050405020304" pitchFamily="18" charset="0"/>
              </a:rPr>
              <a:t> at UQ, Deputy Chief Digital Officer and CISO at Griffith and was acting Chief Digital Officer at Griffith for 18 months including the first four months of the pandemic and saw Thomas play a leading role in the COVID-19 </a:t>
            </a:r>
            <a:r>
              <a:rPr lang="en-US" sz="1400" dirty="0" err="1">
                <a:solidFill>
                  <a:schemeClr val="tx1"/>
                </a:solidFill>
                <a:effectLst/>
                <a:latin typeface="Century Gothic" panose="020B0502020202020204" pitchFamily="34" charset="0"/>
                <a:ea typeface="Meiryo" panose="020B0400000000000000" pitchFamily="34" charset="-128"/>
                <a:cs typeface="Times New Roman" panose="02020603050405020304" pitchFamily="18" charset="0"/>
              </a:rPr>
              <a:t>organisational</a:t>
            </a:r>
            <a:r>
              <a:rPr lang="en-US" sz="1400" dirty="0">
                <a:solidFill>
                  <a:schemeClr val="tx1"/>
                </a:solidFill>
                <a:effectLst/>
                <a:latin typeface="Century Gothic" panose="020B0502020202020204" pitchFamily="34" charset="0"/>
                <a:ea typeface="Meiryo" panose="020B0400000000000000" pitchFamily="34" charset="-128"/>
                <a:cs typeface="Times New Roman" panose="02020603050405020304" pitchFamily="18" charset="0"/>
              </a:rPr>
              <a:t> response and subsequent transformation. </a:t>
            </a:r>
            <a:endParaRPr lang="en-AU" sz="1400" dirty="0">
              <a:solidFill>
                <a:schemeClr val="tx1"/>
              </a:solidFill>
              <a:effectLst/>
              <a:latin typeface="Century Gothic" panose="020B0502020202020204" pitchFamily="34" charset="0"/>
              <a:ea typeface="Meiryo" panose="020B0400000000000000" pitchFamily="34" charset="-128"/>
              <a:cs typeface="Times New Roman" panose="02020603050405020304" pitchFamily="18" charset="0"/>
            </a:endParaRPr>
          </a:p>
          <a:p>
            <a:pPr>
              <a:spcAft>
                <a:spcPts val="1000"/>
              </a:spcAft>
            </a:pPr>
            <a:r>
              <a:rPr lang="en-US" sz="1400" dirty="0">
                <a:solidFill>
                  <a:schemeClr val="tx1"/>
                </a:solidFill>
                <a:effectLst/>
                <a:latin typeface="Century Gothic" panose="020B0502020202020204" pitchFamily="34" charset="0"/>
                <a:ea typeface="Meiryo" panose="020B0400000000000000" pitchFamily="34" charset="-128"/>
                <a:cs typeface="Times New Roman" panose="02020603050405020304" pitchFamily="18" charset="0"/>
              </a:rPr>
              <a:t>Thomas has significant experience in supporting the academic and student communities in the teaching and learning, research, student experience and university operations space. Thomas also has commercial experience working in London for Cisco Systems and as the General Manager, Cyber Security products and technology at Telstra where he was awarded Information Security Professional of the year 2017, by the Australian Information Security Association.</a:t>
            </a:r>
          </a:p>
          <a:p>
            <a:pPr>
              <a:spcAft>
                <a:spcPts val="1000"/>
              </a:spcAft>
            </a:pPr>
            <a:r>
              <a:rPr lang="en-US" sz="1400" dirty="0">
                <a:solidFill>
                  <a:schemeClr val="tx1"/>
                </a:solidFill>
                <a:latin typeface="Century Gothic" panose="020B0502020202020204" pitchFamily="34" charset="0"/>
                <a:ea typeface="Meiryo" panose="020B0400000000000000" pitchFamily="34" charset="-128"/>
                <a:cs typeface="Times New Roman" panose="02020603050405020304" pitchFamily="18" charset="0"/>
              </a:rPr>
              <a:t>Thomas is currently the Higher Education Industry Executive for Microsoft ANZ. </a:t>
            </a:r>
            <a:endParaRPr lang="en-US" sz="1400" dirty="0">
              <a:solidFill>
                <a:schemeClr val="tx1"/>
              </a:solidFill>
              <a:effectLst/>
              <a:latin typeface="Century Gothic" panose="020B0502020202020204" pitchFamily="34" charset="0"/>
              <a:ea typeface="Meiryo" panose="020B0400000000000000" pitchFamily="34" charset="-128"/>
              <a:cs typeface="Times New Roman" panose="02020603050405020304" pitchFamily="18" charset="0"/>
            </a:endParaRPr>
          </a:p>
        </p:txBody>
      </p:sp>
      <p:sp>
        <p:nvSpPr>
          <p:cNvPr id="2" name="Title 1">
            <a:extLst>
              <a:ext uri="{FF2B5EF4-FFF2-40B4-BE49-F238E27FC236}">
                <a16:creationId xmlns:a16="http://schemas.microsoft.com/office/drawing/2014/main" id="{70283C3B-A465-3A49-9A34-8F1977B09EED}"/>
              </a:ext>
            </a:extLst>
          </p:cNvPr>
          <p:cNvSpPr>
            <a:spLocks noGrp="1"/>
          </p:cNvSpPr>
          <p:nvPr>
            <p:ph type="title"/>
          </p:nvPr>
        </p:nvSpPr>
        <p:spPr/>
        <p:txBody>
          <a:bodyPr/>
          <a:lstStyle/>
          <a:p>
            <a:r>
              <a:rPr lang="en-US" dirty="0"/>
              <a:t>Who am I?</a:t>
            </a:r>
          </a:p>
        </p:txBody>
      </p:sp>
      <p:pic>
        <p:nvPicPr>
          <p:cNvPr id="19" name="Picture 18" descr="A picture containing tree, person, outdoor, child&#10;&#10;Description automatically generated">
            <a:extLst>
              <a:ext uri="{FF2B5EF4-FFF2-40B4-BE49-F238E27FC236}">
                <a16:creationId xmlns:a16="http://schemas.microsoft.com/office/drawing/2014/main" id="{03D84673-062C-4A73-9517-987D3ABF2B8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857" r="24572"/>
          <a:stretch/>
        </p:blipFill>
        <p:spPr>
          <a:xfrm rot="5400000">
            <a:off x="898209" y="1827378"/>
            <a:ext cx="1927860" cy="2043430"/>
          </a:xfrm>
          <a:prstGeom prst="flowChartConnector">
            <a:avLst/>
          </a:prstGeom>
        </p:spPr>
      </p:pic>
      <p:sp>
        <p:nvSpPr>
          <p:cNvPr id="43" name="Text Placeholder 42">
            <a:extLst>
              <a:ext uri="{FF2B5EF4-FFF2-40B4-BE49-F238E27FC236}">
                <a16:creationId xmlns:a16="http://schemas.microsoft.com/office/drawing/2014/main" id="{4FC4D4D7-D550-47A7-9026-2730648FAA54}"/>
              </a:ext>
            </a:extLst>
          </p:cNvPr>
          <p:cNvSpPr>
            <a:spLocks noGrp="1"/>
          </p:cNvSpPr>
          <p:nvPr>
            <p:ph type="body" sz="quarter" idx="12"/>
          </p:nvPr>
        </p:nvSpPr>
        <p:spPr>
          <a:xfrm>
            <a:off x="601663" y="4772925"/>
            <a:ext cx="2881275" cy="473976"/>
          </a:xfrm>
        </p:spPr>
        <p:txBody>
          <a:bodyPr/>
          <a:lstStyle/>
          <a:p>
            <a:r>
              <a:rPr lang="en-AU" dirty="0"/>
              <a:t>Higher Education Industry Executive</a:t>
            </a:r>
          </a:p>
          <a:p>
            <a:r>
              <a:rPr lang="en-AU" dirty="0"/>
              <a:t>Microsoft ANZ</a:t>
            </a:r>
          </a:p>
        </p:txBody>
      </p:sp>
      <p:sp>
        <p:nvSpPr>
          <p:cNvPr id="45" name="Text Placeholder 44">
            <a:extLst>
              <a:ext uri="{FF2B5EF4-FFF2-40B4-BE49-F238E27FC236}">
                <a16:creationId xmlns:a16="http://schemas.microsoft.com/office/drawing/2014/main" id="{069AF37C-5CB4-41A4-A0BE-58581B5BD4B4}"/>
              </a:ext>
            </a:extLst>
          </p:cNvPr>
          <p:cNvSpPr>
            <a:spLocks noGrp="1"/>
          </p:cNvSpPr>
          <p:nvPr>
            <p:ph type="body" sz="quarter" idx="11"/>
          </p:nvPr>
        </p:nvSpPr>
        <p:spPr/>
        <p:txBody>
          <a:bodyPr/>
          <a:lstStyle/>
          <a:p>
            <a:r>
              <a:rPr lang="en-AU" dirty="0"/>
              <a:t>THOMAS KING</a:t>
            </a:r>
          </a:p>
        </p:txBody>
      </p:sp>
    </p:spTree>
    <p:extLst>
      <p:ext uri="{BB962C8B-B14F-4D97-AF65-F5344CB8AC3E}">
        <p14:creationId xmlns:p14="http://schemas.microsoft.com/office/powerpoint/2010/main" val="2439270395"/>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7</TotalTime>
  <Words>178</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Consolas</vt:lpstr>
      <vt:lpstr>Segoe UI</vt:lpstr>
      <vt:lpstr>Segoe UI Semibold</vt:lpstr>
      <vt:lpstr>Wingdings</vt:lpstr>
      <vt:lpstr>White Template</vt:lpstr>
      <vt:lpstr>Who am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am I?</dc:title>
  <dc:creator>Thomas King</dc:creator>
  <cp:lastModifiedBy>Thomas King</cp:lastModifiedBy>
  <cp:revision>1</cp:revision>
  <dcterms:created xsi:type="dcterms:W3CDTF">2021-11-11T00:33:35Z</dcterms:created>
  <dcterms:modified xsi:type="dcterms:W3CDTF">2023-01-30T22:51:58Z</dcterms:modified>
</cp:coreProperties>
</file>